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7"/>
  </p:notesMasterIdLst>
  <p:sldIdLst>
    <p:sldId id="328" r:id="rId3"/>
    <p:sldId id="330" r:id="rId4"/>
    <p:sldId id="332" r:id="rId5"/>
    <p:sldId id="338" r:id="rId6"/>
    <p:sldId id="336" r:id="rId7"/>
    <p:sldId id="334" r:id="rId8"/>
    <p:sldId id="321" r:id="rId9"/>
    <p:sldId id="322" r:id="rId10"/>
    <p:sldId id="323" r:id="rId11"/>
    <p:sldId id="326" r:id="rId12"/>
    <p:sldId id="337" r:id="rId13"/>
    <p:sldId id="317" r:id="rId14"/>
    <p:sldId id="329" r:id="rId15"/>
    <p:sldId id="335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CEF56D1-97D2-4488-AD78-544E338E12B8}">
          <p14:sldIdLst>
            <p14:sldId id="328"/>
            <p14:sldId id="330"/>
            <p14:sldId id="332"/>
            <p14:sldId id="338"/>
          </p14:sldIdLst>
        </p14:section>
        <p14:section name="Untitled Section" id="{6EEB0127-C6C4-47AC-BB2D-1E483F497183}">
          <p14:sldIdLst>
            <p14:sldId id="336"/>
            <p14:sldId id="334"/>
            <p14:sldId id="321"/>
            <p14:sldId id="322"/>
            <p14:sldId id="323"/>
            <p14:sldId id="326"/>
            <p14:sldId id="337"/>
            <p14:sldId id="317"/>
            <p14:sldId id="329"/>
            <p14:sldId id="335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99"/>
    <a:srgbClr val="CC9900"/>
    <a:srgbClr val="FF9999"/>
    <a:srgbClr val="FF99CC"/>
    <a:srgbClr val="FFCCFF"/>
    <a:srgbClr val="FF99FF"/>
    <a:srgbClr val="CC99FF"/>
    <a:srgbClr val="CC66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71" d="100"/>
          <a:sy n="71" d="100"/>
        </p:scale>
        <p:origin x="660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C49A1-C62E-434E-BBBB-E66C12EAF844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96FFA-5A67-41A5-89BE-A0D88F0317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08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D4C845-2BE2-4423-97B3-49F88020EF3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2359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  <p:pic>
        <p:nvPicPr>
          <p:cNvPr id="109" name="图片 5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-179614" y="4896863"/>
            <a:ext cx="12556671" cy="19799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126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6977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409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318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61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209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578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500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4557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01269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0CB120-10CE-4297-939B-070F053C5646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2024/12/1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FB0B3A-4334-42D8-A089-6B7F4BDDE3C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3302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-111919" y="0"/>
            <a:ext cx="12415837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159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wmf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wmf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3"/>
          <p:cNvGrpSpPr>
            <a:grpSpLocks/>
          </p:cNvGrpSpPr>
          <p:nvPr/>
        </p:nvGrpSpPr>
        <p:grpSpPr bwMode="auto">
          <a:xfrm>
            <a:off x="103239" y="0"/>
            <a:ext cx="12088761" cy="6934200"/>
            <a:chOff x="0" y="0"/>
            <a:chExt cx="5760" cy="4368"/>
          </a:xfrm>
        </p:grpSpPr>
        <p:pic>
          <p:nvPicPr>
            <p:cNvPr id="2056" name="Picture 4" descr="CG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60" cy="1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7" name="Picture 5" descr="CG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84"/>
              <a:ext cx="1042" cy="1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8" name="Picture 6" descr="CG1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0" y="0"/>
              <a:ext cx="1060" cy="1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9" name="Picture 7" descr="CG1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4599" y="3207"/>
              <a:ext cx="1184" cy="10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" name="Rectangle 5"/>
          <p:cNvSpPr/>
          <p:nvPr/>
        </p:nvSpPr>
        <p:spPr>
          <a:xfrm>
            <a:off x="1681958" y="724528"/>
            <a:ext cx="89916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400" b="1" kern="10" dirty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defRPr/>
            </a:pPr>
            <a:endParaRPr lang="en-US" sz="5400" b="1" kern="10" dirty="0">
              <a:ln w="19050">
                <a:solidFill>
                  <a:srgbClr val="FF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en-US" sz="3600" b="1" kern="10" dirty="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00FF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ĐẠO ĐỨC </a:t>
            </a:r>
            <a:r>
              <a:rPr lang="en-US" sz="3600" b="1" kern="10" dirty="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2</a:t>
            </a:r>
          </a:p>
          <a:p>
            <a:pPr>
              <a:defRPr/>
            </a:pPr>
            <a:r>
              <a:rPr lang="en-US" sz="5400" b="1" kern="10" dirty="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  <a:p>
            <a:pPr>
              <a:defRPr/>
            </a:pPr>
            <a:r>
              <a:rPr lang="en-US" sz="5400" b="1" kern="10" dirty="0">
                <a:ln w="9525">
                  <a:solidFill>
                    <a:srgbClr val="00B0F0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endParaRPr lang="en-US" sz="3600" b="1" kern="10" dirty="0">
              <a:ln w="9525">
                <a:solidFill>
                  <a:srgbClr val="00B0F0"/>
                </a:solidFill>
                <a:prstDash val="solid"/>
              </a:ln>
              <a:solidFill>
                <a:srgbClr val="FF99CC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en-US" sz="5400" b="1" kern="10" dirty="0">
                <a:ln w="9525">
                  <a:solidFill>
                    <a:srgbClr val="00B0F0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</a:p>
          <a:p>
            <a:pPr algn="just">
              <a:defRPr/>
            </a:pPr>
            <a:r>
              <a:rPr lang="en-US" sz="5400" b="1" kern="10" dirty="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pic>
        <p:nvPicPr>
          <p:cNvPr id="2051" name="Picture 8" descr="FIREWRK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2" y="5562603"/>
            <a:ext cx="1382713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8" descr="FIREWRK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609" y="2542212"/>
            <a:ext cx="16002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 descr="FIREWRK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707" y="2471740"/>
            <a:ext cx="16002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8" descr="FIREWRK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30166"/>
            <a:ext cx="1333500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loud 1"/>
          <p:cNvSpPr/>
          <p:nvPr/>
        </p:nvSpPr>
        <p:spPr>
          <a:xfrm>
            <a:off x="10272464" y="6184108"/>
            <a:ext cx="49088" cy="72008"/>
          </a:xfrm>
          <a:prstGeom prst="cloud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19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图片 5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4740000"/>
            <a:ext cx="12556671" cy="1979951"/>
          </a:xfrm>
          <a:prstGeom prst="rect">
            <a:avLst/>
          </a:prstGeom>
        </p:spPr>
      </p:pic>
      <p:pic>
        <p:nvPicPr>
          <p:cNvPr id="1025" name="Picture 1" descr="#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209550"/>
            <a:ext cx="11734800" cy="6510401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88274" y="51380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8134350" y="4576486"/>
            <a:ext cx="1371600" cy="4677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113</a:t>
            </a:r>
          </a:p>
        </p:txBody>
      </p:sp>
      <p:sp>
        <p:nvSpPr>
          <p:cNvPr id="9" name="Oval 8"/>
          <p:cNvSpPr/>
          <p:nvPr/>
        </p:nvSpPr>
        <p:spPr>
          <a:xfrm>
            <a:off x="8235587" y="5044256"/>
            <a:ext cx="1181100" cy="53739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112</a:t>
            </a:r>
          </a:p>
        </p:txBody>
      </p:sp>
      <p:sp>
        <p:nvSpPr>
          <p:cNvPr id="11" name="Oval 10"/>
          <p:cNvSpPr/>
          <p:nvPr/>
        </p:nvSpPr>
        <p:spPr>
          <a:xfrm>
            <a:off x="7353300" y="4039092"/>
            <a:ext cx="2933700" cy="46777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0328834455</a:t>
            </a:r>
          </a:p>
        </p:txBody>
      </p:sp>
    </p:spTree>
    <p:extLst>
      <p:ext uri="{BB962C8B-B14F-4D97-AF65-F5344CB8AC3E}">
        <p14:creationId xmlns:p14="http://schemas.microsoft.com/office/powerpoint/2010/main" val="884027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9433" y="150125"/>
            <a:ext cx="11409528" cy="641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349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图片 5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-66040" y="5278120"/>
            <a:ext cx="12278995" cy="1577340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DD5AFF96-94D3-446E-BAA1-0147EBE40685}"/>
              </a:ext>
            </a:extLst>
          </p:cNvPr>
          <p:cNvSpPr txBox="1"/>
          <p:nvPr/>
        </p:nvSpPr>
        <p:spPr>
          <a:xfrm>
            <a:off x="6263441" y="2707801"/>
            <a:ext cx="184731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" name="Down Ribbon 2"/>
          <p:cNvSpPr/>
          <p:nvPr/>
        </p:nvSpPr>
        <p:spPr>
          <a:xfrm rot="19808426">
            <a:off x="1595793" y="831322"/>
            <a:ext cx="3777804" cy="612648"/>
          </a:xfrm>
          <a:prstGeom prst="ribbo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dirty="0">
                <a:latin typeface="+mj-lt"/>
              </a:rPr>
              <a:t>Lời khuyên</a:t>
            </a:r>
            <a:endParaRPr lang="en-US" sz="2800" dirty="0">
              <a:latin typeface="+mj-lt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22888" y="1137647"/>
            <a:ext cx="4501137" cy="48414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u="none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n-US"/>
              <a:t>Gặp người lạ khả nghi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/>
              <a:t>Em đừng nói chuyện gì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/>
              <a:t>Họ cho quà, đừng lấy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/>
              <a:t>Họ rủ đi, đừng đi.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n-US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/>
              <a:t>Nếu em cần giúp đỡ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/>
              <a:t>Hãy nhờ những người quen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/>
              <a:t>Nhờ công an, bảo vệ,…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n-US"/>
              <a:t>Những người thật đáng tin.</a:t>
            </a:r>
          </a:p>
        </p:txBody>
      </p:sp>
    </p:spTree>
    <p:extLst>
      <p:ext uri="{BB962C8B-B14F-4D97-AF65-F5344CB8AC3E}">
        <p14:creationId xmlns:p14="http://schemas.microsoft.com/office/powerpoint/2010/main" val="100638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3">
            <a:extLst>
              <a:ext uri="{FF2B5EF4-FFF2-40B4-BE49-F238E27FC236}">
                <a16:creationId xmlns:a16="http://schemas.microsoft.com/office/drawing/2014/main" id="{ED79CADE-8413-45BF-AD1F-38D7B41102E3}"/>
              </a:ext>
            </a:extLst>
          </p:cNvPr>
          <p:cNvGrpSpPr>
            <a:grpSpLocks/>
          </p:cNvGrpSpPr>
          <p:nvPr/>
        </p:nvGrpSpPr>
        <p:grpSpPr bwMode="auto">
          <a:xfrm>
            <a:off x="0" y="26879"/>
            <a:ext cx="12192000" cy="6822881"/>
            <a:chOff x="0" y="0"/>
            <a:chExt cx="6635" cy="4401"/>
          </a:xfrm>
        </p:grpSpPr>
        <p:pic>
          <p:nvPicPr>
            <p:cNvPr id="2056" name="Picture 4" descr="CG11">
              <a:extLst>
                <a:ext uri="{FF2B5EF4-FFF2-40B4-BE49-F238E27FC236}">
                  <a16:creationId xmlns:a16="http://schemas.microsoft.com/office/drawing/2014/main" id="{FBD11FEF-0619-4F64-A32E-7BC522C508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60" cy="1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7" name="Picture 5" descr="CG11">
              <a:extLst>
                <a:ext uri="{FF2B5EF4-FFF2-40B4-BE49-F238E27FC236}">
                  <a16:creationId xmlns:a16="http://schemas.microsoft.com/office/drawing/2014/main" id="{A84C334E-19C7-491C-9966-F2FA85CF43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84"/>
              <a:ext cx="1042" cy="11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8" name="Picture 6" descr="CG11">
              <a:extLst>
                <a:ext uri="{FF2B5EF4-FFF2-40B4-BE49-F238E27FC236}">
                  <a16:creationId xmlns:a16="http://schemas.microsoft.com/office/drawing/2014/main" id="{CCB7C212-12FC-4C80-967F-72B83BB1B5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5" y="11"/>
              <a:ext cx="1060" cy="1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9" name="Picture 7" descr="CG11">
              <a:extLst>
                <a:ext uri="{FF2B5EF4-FFF2-40B4-BE49-F238E27FC236}">
                  <a16:creationId xmlns:a16="http://schemas.microsoft.com/office/drawing/2014/main" id="{3A716ECD-1E62-4740-B421-F088A79418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H="1">
              <a:off x="5522" y="3288"/>
              <a:ext cx="1184" cy="10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51" name="Picture 8" descr="FIREWRK8">
            <a:extLst>
              <a:ext uri="{FF2B5EF4-FFF2-40B4-BE49-F238E27FC236}">
                <a16:creationId xmlns:a16="http://schemas.microsoft.com/office/drawing/2014/main" id="{96348C44-49CE-4DB0-90BB-7D1440AA95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2" y="5562603"/>
            <a:ext cx="1425676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8" descr="FIREWRK8">
            <a:extLst>
              <a:ext uri="{FF2B5EF4-FFF2-40B4-BE49-F238E27FC236}">
                <a16:creationId xmlns:a16="http://schemas.microsoft.com/office/drawing/2014/main" id="{7533C68C-C287-4B80-BB01-55AB94ABD8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2471741"/>
            <a:ext cx="12001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 descr="FIREWRK8">
            <a:extLst>
              <a:ext uri="{FF2B5EF4-FFF2-40B4-BE49-F238E27FC236}">
                <a16:creationId xmlns:a16="http://schemas.microsoft.com/office/drawing/2014/main" id="{239A1102-3DAB-4A44-AB19-3FD5996C7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956" y="2471741"/>
            <a:ext cx="12001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B668F05-CEF5-4FB2-851B-17AC6E8A6F3B}"/>
              </a:ext>
            </a:extLst>
          </p:cNvPr>
          <p:cNvSpPr/>
          <p:nvPr/>
        </p:nvSpPr>
        <p:spPr>
          <a:xfrm>
            <a:off x="239554" y="26879"/>
            <a:ext cx="11887200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0" b="1" kern="10">
                <a:ln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defRPr/>
            </a:pPr>
            <a:r>
              <a:rPr lang="en-US" sz="4800" b="1" kern="1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200000"/>
              </a:lnSpc>
              <a:defRPr/>
            </a:pPr>
            <a:r>
              <a:rPr lang="en-US" sz="4800" b="1" kern="1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3600" b="1" kern="1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chemeClr val="accent5">
                    <a:lumMod val="20000"/>
                    <a:lumOff val="8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 QUÝ THẦY CÔ MẠNH KHỎE</a:t>
            </a:r>
            <a:endParaRPr lang="en-US" sz="3600" b="1" kern="10">
              <a:ln w="19050">
                <a:solidFill>
                  <a:srgbClr val="FF3300"/>
                </a:solidFill>
                <a:round/>
                <a:headEnd/>
                <a:tailEnd/>
              </a:ln>
              <a:solidFill>
                <a:srgbClr val="FFFF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  <a:defRPr/>
            </a:pPr>
            <a:r>
              <a:rPr lang="en-US" sz="4000" b="1" kern="1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HẠNH PHÚC</a:t>
            </a:r>
            <a:endParaRPr lang="en-US" sz="4000" b="1" kern="10">
              <a:ln w="19050">
                <a:solidFill>
                  <a:srgbClr val="FF3300"/>
                </a:solidFill>
                <a:round/>
                <a:headEnd/>
                <a:tailEnd/>
              </a:ln>
              <a:solidFill>
                <a:srgbClr val="00FF0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200000"/>
              </a:lnSpc>
              <a:defRPr/>
            </a:pPr>
            <a:r>
              <a:rPr lang="en-US" sz="4000" b="1" kern="10">
                <a:ln w="19050">
                  <a:solidFill>
                    <a:srgbClr val="FF33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BÌNH AN</a:t>
            </a:r>
            <a:endParaRPr lang="en-US" sz="4000" b="1" kern="10">
              <a:ln w="19050">
                <a:solidFill>
                  <a:srgbClr val="FF3300"/>
                </a:solidFill>
                <a:round/>
                <a:headEnd/>
                <a:tailEnd/>
              </a:ln>
              <a:solidFill>
                <a:srgbClr val="00CCFF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8" descr="FIREWRK8">
            <a:extLst>
              <a:ext uri="{FF2B5EF4-FFF2-40B4-BE49-F238E27FC236}">
                <a16:creationId xmlns:a16="http://schemas.microsoft.com/office/drawing/2014/main" id="{193AE74A-CEB4-4AB6-910A-55811CDA8F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440" y="30166"/>
            <a:ext cx="1932038" cy="1877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044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2371564" cy="7006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35682" y="408302"/>
            <a:ext cx="4534053" cy="584775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</a:t>
            </a:r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  <a:endParaRPr 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9307" y="1384515"/>
            <a:ext cx="11600597" cy="204876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1067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Chuyện gì đã xảy ra với bạn nhỏ?</a:t>
            </a:r>
          </a:p>
          <a:p>
            <a:pPr algn="just">
              <a:lnSpc>
                <a:spcPct val="120000"/>
              </a:lnSpc>
              <a:spcAft>
                <a:spcPts val="1067"/>
              </a:spcAft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Bạn nhỏ </a:t>
            </a:r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 xử lí như thế nào? 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32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Em có nhận xét gì về cách xử lí của bạn trong tình huống này?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096315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ẠO ĐỨC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113" y="566382"/>
            <a:ext cx="12145887" cy="5759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660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9294" y="505791"/>
            <a:ext cx="117234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Nhận xét hành vi</a:t>
            </a:r>
          </a:p>
          <a:p>
            <a:pPr algn="just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Em có nhận xét gì về cách xử lí của bạn trong tình huống dưới đây?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-194898"/>
            <a:ext cx="2371564" cy="7006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566" y="1336788"/>
            <a:ext cx="6526774" cy="5573864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3469264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549" y="0"/>
            <a:ext cx="8543499" cy="6910652"/>
          </a:xfrm>
          <a:prstGeom prst="rect">
            <a:avLst/>
          </a:prstGeom>
          <a:ln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277957548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3725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373581" cy="6990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3581" y="130109"/>
            <a:ext cx="9818419" cy="113792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195" y="1346203"/>
            <a:ext cx="11452881" cy="4127936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41195" y="5682422"/>
            <a:ext cx="11452881" cy="117557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9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</a:t>
            </a:r>
            <a:r>
              <a:rPr lang="en-US" sz="2933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 NHÓM 4</a:t>
            </a:r>
            <a:endParaRPr lang="en-US" sz="2933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>
              <a:lnSpc>
                <a:spcPct val="120000"/>
              </a:lnSpc>
            </a:pPr>
            <a:r>
              <a:rPr lang="en-US" sz="2933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Thảo </a:t>
            </a:r>
            <a:r>
              <a:rPr lang="en-US" sz="2933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luận</a:t>
            </a:r>
            <a:r>
              <a:rPr lang="en-US" sz="2933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nhóm</a:t>
            </a:r>
            <a:r>
              <a:rPr lang="en-US" sz="2933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933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xử</a:t>
            </a:r>
            <a:r>
              <a:rPr lang="en-US" sz="2933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lí các tình huống và chọn 1 tình huống để sắm vai.</a:t>
            </a:r>
            <a:endParaRPr lang="en-US" sz="2933" dirty="0">
              <a:solidFill>
                <a:prstClr val="black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4692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图片 5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-66041" y="5303520"/>
            <a:ext cx="12278995" cy="1577340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DD5AFF96-94D3-446E-BAA1-0147EBE40685}"/>
              </a:ext>
            </a:extLst>
          </p:cNvPr>
          <p:cNvSpPr txBox="1"/>
          <p:nvPr/>
        </p:nvSpPr>
        <p:spPr>
          <a:xfrm>
            <a:off x="6263441" y="2707801"/>
            <a:ext cx="184731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8"/>
          <a:stretch/>
        </p:blipFill>
        <p:spPr>
          <a:xfrm>
            <a:off x="751840" y="159616"/>
            <a:ext cx="10708640" cy="5932574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643120" y="6092190"/>
            <a:ext cx="2560320" cy="563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Tình huống 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6402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图片 5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-66041" y="5303520"/>
            <a:ext cx="12278995" cy="1577340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DD5AFF96-94D3-446E-BAA1-0147EBE40685}"/>
              </a:ext>
            </a:extLst>
          </p:cNvPr>
          <p:cNvSpPr txBox="1"/>
          <p:nvPr/>
        </p:nvSpPr>
        <p:spPr>
          <a:xfrm>
            <a:off x="6263441" y="2707801"/>
            <a:ext cx="184731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83"/>
          <a:stretch/>
        </p:blipFill>
        <p:spPr>
          <a:xfrm>
            <a:off x="873760" y="314960"/>
            <a:ext cx="10393680" cy="5679892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4768722" y="6149692"/>
            <a:ext cx="2603755" cy="567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Tình huống 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1237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图片 5"/>
          <p:cNvPicPr>
            <a:picLocks noGrp="1" noChangeAspect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>
          <a:xfrm>
            <a:off x="-66041" y="5303520"/>
            <a:ext cx="12278995" cy="1577340"/>
          </a:xfrm>
          <a:prstGeom prst="rect">
            <a:avLst/>
          </a:prstGeom>
        </p:spPr>
      </p:pic>
      <p:sp>
        <p:nvSpPr>
          <p:cNvPr id="11" name="Text Box 4">
            <a:extLst>
              <a:ext uri="{FF2B5EF4-FFF2-40B4-BE49-F238E27FC236}">
                <a16:creationId xmlns:a16="http://schemas.microsoft.com/office/drawing/2014/main" id="{DD5AFF96-94D3-446E-BAA1-0147EBE40685}"/>
              </a:ext>
            </a:extLst>
          </p:cNvPr>
          <p:cNvSpPr txBox="1"/>
          <p:nvPr/>
        </p:nvSpPr>
        <p:spPr>
          <a:xfrm>
            <a:off x="6263441" y="2707801"/>
            <a:ext cx="184731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7"/>
          <a:stretch/>
        </p:blipFill>
        <p:spPr>
          <a:xfrm>
            <a:off x="812801" y="284480"/>
            <a:ext cx="10546080" cy="5791199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679313" y="6268719"/>
            <a:ext cx="2788286" cy="5032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Tình huống 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670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83&quot;/&gt;&lt;/object&gt;&lt;object type=&quot;3&quot; unique_id=&quot;10004&quot;&gt;&lt;property id=&quot;20148&quot; value=&quot;5&quot;/&gt;&lt;property id=&quot;20300&quot; value=&quot;Slide 2&quot;/&gt;&lt;property id=&quot;20307&quot; value=&quot;276&quot;/&gt;&lt;/object&gt;&lt;object type=&quot;3&quot; unique_id=&quot;10005&quot;&gt;&lt;property id=&quot;20148&quot; value=&quot;5&quot;/&gt;&lt;property id=&quot;20300&quot; value=&quot;Slide 3&quot;/&gt;&lt;property id=&quot;20307&quot; value=&quot;308&quot;/&gt;&lt;/object&gt;&lt;object type=&quot;3&quot; unique_id=&quot;10006&quot;&gt;&lt;property id=&quot;20148&quot; value=&quot;5&quot;/&gt;&lt;property id=&quot;20300&quot; value=&quot;Slide 4&quot;/&gt;&lt;property id=&quot;20307&quot; value=&quot;305&quot;/&gt;&lt;/object&gt;&lt;object type=&quot;3&quot; unique_id=&quot;10007&quot;&gt;&lt;property id=&quot;20148&quot; value=&quot;5&quot;/&gt;&lt;property id=&quot;20300&quot; value=&quot;Slide 5&quot;/&gt;&lt;property id=&quot;20307&quot; value=&quot;318&quot;/&gt;&lt;/object&gt;&lt;object type=&quot;3&quot; unique_id=&quot;10008&quot;&gt;&lt;property id=&quot;20148&quot; value=&quot;5&quot;/&gt;&lt;property id=&quot;20300&quot; value=&quot;Slide 6&quot;/&gt;&lt;property id=&quot;20307&quot; value=&quot;319&quot;/&gt;&lt;/object&gt;&lt;object type=&quot;3&quot; unique_id=&quot;10009&quot;&gt;&lt;property id=&quot;20148&quot; value=&quot;5&quot;/&gt;&lt;property id=&quot;20300&quot; value=&quot;Slide 7&quot;/&gt;&lt;property id=&quot;20307&quot; value=&quot;321&quot;/&gt;&lt;/object&gt;&lt;object type=&quot;3&quot; unique_id=&quot;10010&quot;&gt;&lt;property id=&quot;20148&quot; value=&quot;5&quot;/&gt;&lt;property id=&quot;20300&quot; value=&quot;Slide 8&quot;/&gt;&lt;property id=&quot;20307&quot; value=&quot;322&quot;/&gt;&lt;/object&gt;&lt;object type=&quot;3&quot; unique_id=&quot;10011&quot;&gt;&lt;property id=&quot;20148&quot; value=&quot;5&quot;/&gt;&lt;property id=&quot;20300&quot; value=&quot;Slide 9&quot;/&gt;&lt;property id=&quot;20307&quot; value=&quot;323&quot;/&gt;&lt;/object&gt;&lt;object type=&quot;3&quot; unique_id=&quot;10012&quot;&gt;&lt;property id=&quot;20148&quot; value=&quot;5&quot;/&gt;&lt;property id=&quot;20300&quot; value=&quot;Slide 10&quot;/&gt;&lt;property id=&quot;20307&quot; value=&quot;324&quot;/&gt;&lt;/object&gt;&lt;object type=&quot;3&quot; unique_id=&quot;10013&quot;&gt;&lt;property id=&quot;20148&quot; value=&quot;5&quot;/&gt;&lt;property id=&quot;20300&quot; value=&quot;Slide 11&quot;/&gt;&lt;property id=&quot;20307&quot; value=&quot;306&quot;/&gt;&lt;/object&gt;&lt;object type=&quot;3&quot; unique_id=&quot;10014&quot;&gt;&lt;property id=&quot;20148&quot; value=&quot;5&quot;/&gt;&lt;property id=&quot;20300&quot; value=&quot;Slide 12&quot;/&gt;&lt;property id=&quot;20307&quot; value=&quot;299&quot;/&gt;&lt;/object&gt;&lt;object type=&quot;3&quot; unique_id=&quot;10015&quot;&gt;&lt;property id=&quot;20148&quot; value=&quot;5&quot;/&gt;&lt;property id=&quot;20300&quot; value=&quot;Slide 13&quot;/&gt;&lt;property id=&quot;20307&quot; value=&quot;326&quot;/&gt;&lt;/object&gt;&lt;object type=&quot;3&quot; unique_id=&quot;10016&quot;&gt;&lt;property id=&quot;20148&quot; value=&quot;5&quot;/&gt;&lt;property id=&quot;20300&quot; value=&quot;Slide 14&quot;/&gt;&lt;property id=&quot;20307&quot; value=&quot;325&quot;/&gt;&lt;/object&gt;&lt;object type=&quot;3&quot; unique_id=&quot;10017&quot;&gt;&lt;property id=&quot;20148&quot; value=&quot;5&quot;/&gt;&lt;property id=&quot;20300&quot; value=&quot;Slide 15&quot;/&gt;&lt;property id=&quot;20307&quot; value=&quot;317&quot;/&gt;&lt;/object&gt;&lt;object type=&quot;3&quot; unique_id=&quot;10018&quot;&gt;&lt;property id=&quot;20148&quot; value=&quot;5&quot;/&gt;&lt;property id=&quot;20300&quot; value=&quot;Slide 16&quot;/&gt;&lt;property id=&quot;20307&quot; value=&quot;314&quot;/&gt;&lt;/object&gt;&lt;/object&gt;&lt;object type=&quot;8&quot; unique_id=&quot;1003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56BEEC"/>
      </a:accent1>
      <a:accent2>
        <a:srgbClr val="31A8DF"/>
      </a:accent2>
      <a:accent3>
        <a:srgbClr val="238ACB"/>
      </a:accent3>
      <a:accent4>
        <a:srgbClr val="1A6798"/>
      </a:accent4>
      <a:accent5>
        <a:srgbClr val="189ED9"/>
      </a:accent5>
      <a:accent6>
        <a:srgbClr val="189ED9"/>
      </a:accent6>
      <a:hlink>
        <a:srgbClr val="56BEEC"/>
      </a:hlink>
      <a:folHlink>
        <a:srgbClr val="BFBFBF"/>
      </a:folHlink>
    </a:clrScheme>
    <a:fontScheme name="hoxn4l0t">
      <a:majorFont>
        <a:latin typeface="Helvetica"/>
        <a:ea typeface="Helvetica"/>
        <a:cs typeface=""/>
      </a:majorFont>
      <a:minorFont>
        <a:latin typeface="Helvetica"/>
        <a:ea typeface="Helvetica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2563</TotalTime>
  <Words>171</Words>
  <Application>Microsoft Office PowerPoint</Application>
  <PresentationFormat>Màn hình rộng</PresentationFormat>
  <Paragraphs>38</Paragraphs>
  <Slides>14</Slides>
  <Notes>1</Notes>
  <HiddenSlides>0</HiddenSlides>
  <MMClips>1</MMClips>
  <ScaleCrop>false</ScaleCrop>
  <HeadingPairs>
    <vt:vector size="6" baseType="variant">
      <vt:variant>
        <vt:lpstr>Phông được Dùng</vt:lpstr>
      </vt:variant>
      <vt:variant>
        <vt:i4>5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Helvetica</vt:lpstr>
      <vt:lpstr>Times New Roman</vt:lpstr>
      <vt:lpstr>Office Theme</vt:lpstr>
      <vt:lpstr>Office 主题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ASUS</dc:creator>
  <cp:lastModifiedBy>Windows 11</cp:lastModifiedBy>
  <cp:revision>107</cp:revision>
  <dcterms:created xsi:type="dcterms:W3CDTF">2020-05-02T05:38:00Z</dcterms:created>
  <dcterms:modified xsi:type="dcterms:W3CDTF">2024-12-01T09:19:47Z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