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0" r:id="rId1"/>
  </p:sldMasterIdLst>
  <p:sldIdLst>
    <p:sldId id="275" r:id="rId2"/>
    <p:sldId id="261" r:id="rId3"/>
    <p:sldId id="276" r:id="rId4"/>
    <p:sldId id="262" r:id="rId5"/>
    <p:sldId id="264" r:id="rId6"/>
    <p:sldId id="267" r:id="rId7"/>
    <p:sldId id="277" r:id="rId8"/>
    <p:sldId id="278" r:id="rId9"/>
    <p:sldId id="270" r:id="rId10"/>
    <p:sldId id="271" r:id="rId11"/>
  </p:sldIdLst>
  <p:sldSz cx="12192000" cy="6858000"/>
  <p:notesSz cx="6858000" cy="9144000"/>
  <p:defaultTextStyle>
    <a:defPPr>
      <a:defRPr lang="vi-V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9B1BC"/>
    <a:srgbClr val="FFD6D8"/>
    <a:srgbClr val="FEEAEA"/>
    <a:srgbClr val="000000"/>
    <a:srgbClr val="B4EFFF"/>
    <a:srgbClr val="F72F98"/>
    <a:srgbClr val="F8526B"/>
    <a:srgbClr val="F7860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559" autoAdjust="0"/>
    <p:restoredTop sz="94660"/>
  </p:normalViewPr>
  <p:slideViewPr>
    <p:cSldViewPr snapToGrid="0">
      <p:cViewPr varScale="1">
        <p:scale>
          <a:sx n="72" d="100"/>
          <a:sy n="72" d="100"/>
        </p:scale>
        <p:origin x="474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preserve="1" userDrawn="1">
  <p:cSld name="Section header">
    <p:bg>
      <p:bgPr>
        <a:solidFill>
          <a:schemeClr val="accent2"/>
        </a:solidFill>
        <a:effectLst/>
      </p:bgPr>
    </p:bg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3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defTabSz="1219170">
              <a:buClr>
                <a:srgbClr val="000000"/>
              </a:buClr>
            </a:pPr>
            <a:fld id="{00000000-1234-1234-1234-123412341234}" type="slidenum">
              <a:rPr lang="en" sz="1867" kern="0" smtClean="0">
                <a:solidFill>
                  <a:srgbClr val="000000"/>
                </a:solidFill>
                <a:cs typeface="Arial"/>
                <a:sym typeface="Arial"/>
              </a:rPr>
              <a:pPr defTabSz="1219170">
                <a:buClr>
                  <a:srgbClr val="000000"/>
                </a:buClr>
              </a:pPr>
              <a:t>‹#›</a:t>
            </a:fld>
            <a:endParaRPr lang="en"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6" name="Google Shape;26;p3"/>
          <p:cNvSpPr/>
          <p:nvPr/>
        </p:nvSpPr>
        <p:spPr>
          <a:xfrm>
            <a:off x="3551830" y="-52986"/>
            <a:ext cx="8660257" cy="6926579"/>
          </a:xfrm>
          <a:custGeom>
            <a:avLst/>
            <a:gdLst/>
            <a:ahLst/>
            <a:cxnLst/>
            <a:rect l="l" t="t" r="r" b="b"/>
            <a:pathLst>
              <a:path w="8602905" h="6857999" extrusionOk="0">
                <a:moveTo>
                  <a:pt x="2646944" y="4643659"/>
                </a:moveTo>
                <a:cubicBezTo>
                  <a:pt x="5293889" y="4844563"/>
                  <a:pt x="6269259" y="1837203"/>
                  <a:pt x="5619019" y="292883"/>
                </a:cubicBezTo>
                <a:cubicBezTo>
                  <a:pt x="5578961" y="197760"/>
                  <a:pt x="5545857" y="99853"/>
                  <a:pt x="5519504" y="0"/>
                </a:cubicBezTo>
                <a:lnTo>
                  <a:pt x="8602905" y="0"/>
                </a:lnTo>
                <a:lnTo>
                  <a:pt x="8602905" y="6857999"/>
                </a:lnTo>
                <a:lnTo>
                  <a:pt x="91969" y="6857999"/>
                </a:lnTo>
                <a:cubicBezTo>
                  <a:pt x="91969" y="6857999"/>
                  <a:pt x="0" y="4442756"/>
                  <a:pt x="2646944" y="4643659"/>
                </a:cubicBezTo>
                <a:close/>
              </a:path>
            </a:pathLst>
          </a:custGeom>
          <a:solidFill>
            <a:schemeClr val="bg1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7" name="Google Shape;27;p3"/>
          <p:cNvSpPr/>
          <p:nvPr/>
        </p:nvSpPr>
        <p:spPr>
          <a:xfrm>
            <a:off x="-29737" y="0"/>
            <a:ext cx="4328489" cy="1696413"/>
          </a:xfrm>
          <a:custGeom>
            <a:avLst/>
            <a:gdLst>
              <a:gd name="connsiteX0" fmla="*/ 4299824 w 4299824"/>
              <a:gd name="connsiteY0" fmla="*/ 8383 h 2665592"/>
              <a:gd name="connsiteX1" fmla="*/ 1578789 w 4299824"/>
              <a:gd name="connsiteY1" fmla="*/ 586962 h 2665592"/>
              <a:gd name="connsiteX2" fmla="*/ 790955 w 4299824"/>
              <a:gd name="connsiteY2" fmla="*/ 1740259 h 2665592"/>
              <a:gd name="connsiteX3" fmla="*/ 0 w 4299824"/>
              <a:gd name="connsiteY3" fmla="*/ 2655315 h 2665592"/>
              <a:gd name="connsiteX4" fmla="*/ 0 w 4299824"/>
              <a:gd name="connsiteY4" fmla="*/ 0 h 2665592"/>
              <a:gd name="connsiteX5" fmla="*/ 4299824 w 4299824"/>
              <a:gd name="connsiteY5" fmla="*/ 8383 h 2665592"/>
              <a:gd name="connsiteX0" fmla="*/ 4299824 w 4299824"/>
              <a:gd name="connsiteY0" fmla="*/ 8383 h 2665592"/>
              <a:gd name="connsiteX1" fmla="*/ 2798326 w 4299824"/>
              <a:gd name="connsiteY1" fmla="*/ 863596 h 2665592"/>
              <a:gd name="connsiteX2" fmla="*/ 790955 w 4299824"/>
              <a:gd name="connsiteY2" fmla="*/ 1740259 h 2665592"/>
              <a:gd name="connsiteX3" fmla="*/ 0 w 4299824"/>
              <a:gd name="connsiteY3" fmla="*/ 2655315 h 2665592"/>
              <a:gd name="connsiteX4" fmla="*/ 0 w 4299824"/>
              <a:gd name="connsiteY4" fmla="*/ 0 h 2665592"/>
              <a:gd name="connsiteX5" fmla="*/ 4299824 w 4299824"/>
              <a:gd name="connsiteY5" fmla="*/ 8383 h 2665592"/>
              <a:gd name="connsiteX0" fmla="*/ 4299824 w 4299824"/>
              <a:gd name="connsiteY0" fmla="*/ 8383 h 1873529"/>
              <a:gd name="connsiteX1" fmla="*/ 2798326 w 4299824"/>
              <a:gd name="connsiteY1" fmla="*/ 863596 h 1873529"/>
              <a:gd name="connsiteX2" fmla="*/ 790955 w 4299824"/>
              <a:gd name="connsiteY2" fmla="*/ 1740259 h 1873529"/>
              <a:gd name="connsiteX3" fmla="*/ 0 w 4299824"/>
              <a:gd name="connsiteY3" fmla="*/ 1397889 h 1873529"/>
              <a:gd name="connsiteX4" fmla="*/ 0 w 4299824"/>
              <a:gd name="connsiteY4" fmla="*/ 0 h 1873529"/>
              <a:gd name="connsiteX5" fmla="*/ 4299824 w 4299824"/>
              <a:gd name="connsiteY5" fmla="*/ 8383 h 1873529"/>
              <a:gd name="connsiteX0" fmla="*/ 4299824 w 4299824"/>
              <a:gd name="connsiteY0" fmla="*/ 8383 h 1425294"/>
              <a:gd name="connsiteX1" fmla="*/ 2798326 w 4299824"/>
              <a:gd name="connsiteY1" fmla="*/ 863596 h 1425294"/>
              <a:gd name="connsiteX2" fmla="*/ 1211485 w 4299824"/>
              <a:gd name="connsiteY2" fmla="*/ 927124 h 1425294"/>
              <a:gd name="connsiteX3" fmla="*/ 0 w 4299824"/>
              <a:gd name="connsiteY3" fmla="*/ 1397889 h 1425294"/>
              <a:gd name="connsiteX4" fmla="*/ 0 w 4299824"/>
              <a:gd name="connsiteY4" fmla="*/ 0 h 1425294"/>
              <a:gd name="connsiteX5" fmla="*/ 4299824 w 4299824"/>
              <a:gd name="connsiteY5" fmla="*/ 8383 h 1425294"/>
              <a:gd name="connsiteX0" fmla="*/ 4299824 w 4299824"/>
              <a:gd name="connsiteY0" fmla="*/ 8383 h 1425294"/>
              <a:gd name="connsiteX1" fmla="*/ 3126339 w 4299824"/>
              <a:gd name="connsiteY1" fmla="*/ 830065 h 1425294"/>
              <a:gd name="connsiteX2" fmla="*/ 1211485 w 4299824"/>
              <a:gd name="connsiteY2" fmla="*/ 927124 h 1425294"/>
              <a:gd name="connsiteX3" fmla="*/ 0 w 4299824"/>
              <a:gd name="connsiteY3" fmla="*/ 1397889 h 1425294"/>
              <a:gd name="connsiteX4" fmla="*/ 0 w 4299824"/>
              <a:gd name="connsiteY4" fmla="*/ 0 h 1425294"/>
              <a:gd name="connsiteX5" fmla="*/ 4299824 w 4299824"/>
              <a:gd name="connsiteY5" fmla="*/ 8383 h 1425294"/>
              <a:gd name="connsiteX0" fmla="*/ 4299824 w 4299824"/>
              <a:gd name="connsiteY0" fmla="*/ 8383 h 1426105"/>
              <a:gd name="connsiteX1" fmla="*/ 3126339 w 4299824"/>
              <a:gd name="connsiteY1" fmla="*/ 830065 h 1426105"/>
              <a:gd name="connsiteX2" fmla="*/ 1329233 w 4299824"/>
              <a:gd name="connsiteY2" fmla="*/ 935506 h 1426105"/>
              <a:gd name="connsiteX3" fmla="*/ 0 w 4299824"/>
              <a:gd name="connsiteY3" fmla="*/ 1397889 h 1426105"/>
              <a:gd name="connsiteX4" fmla="*/ 0 w 4299824"/>
              <a:gd name="connsiteY4" fmla="*/ 0 h 1426105"/>
              <a:gd name="connsiteX5" fmla="*/ 4299824 w 4299824"/>
              <a:gd name="connsiteY5" fmla="*/ 8383 h 14261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299824" h="1426105" extrusionOk="0">
                <a:moveTo>
                  <a:pt x="4299824" y="8383"/>
                </a:moveTo>
                <a:cubicBezTo>
                  <a:pt x="4299824" y="8383"/>
                  <a:pt x="3621438" y="675544"/>
                  <a:pt x="3126339" y="830065"/>
                </a:cubicBezTo>
                <a:cubicBezTo>
                  <a:pt x="2631240" y="984586"/>
                  <a:pt x="1156873" y="526143"/>
                  <a:pt x="1329233" y="935506"/>
                </a:cubicBezTo>
                <a:cubicBezTo>
                  <a:pt x="1501604" y="1344870"/>
                  <a:pt x="652578" y="1494208"/>
                  <a:pt x="0" y="1397889"/>
                </a:cubicBezTo>
                <a:lnTo>
                  <a:pt x="0" y="0"/>
                </a:lnTo>
                <a:lnTo>
                  <a:pt x="4299824" y="8383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9" name="Google Shape;29;p3"/>
          <p:cNvSpPr/>
          <p:nvPr/>
        </p:nvSpPr>
        <p:spPr>
          <a:xfrm>
            <a:off x="6945786" y="6131436"/>
            <a:ext cx="269028" cy="269913"/>
          </a:xfrm>
          <a:custGeom>
            <a:avLst/>
            <a:gdLst/>
            <a:ahLst/>
            <a:cxnLst/>
            <a:rect l="l" t="t" r="r" b="b"/>
            <a:pathLst>
              <a:path w="269028" h="269017" extrusionOk="0">
                <a:moveTo>
                  <a:pt x="227837" y="93323"/>
                </a:moveTo>
                <a:lnTo>
                  <a:pt x="175704" y="93323"/>
                </a:lnTo>
                <a:lnTo>
                  <a:pt x="175704" y="41190"/>
                </a:lnTo>
                <a:cubicBezTo>
                  <a:pt x="175704" y="18436"/>
                  <a:pt x="157257" y="0"/>
                  <a:pt x="134514" y="0"/>
                </a:cubicBezTo>
                <a:cubicBezTo>
                  <a:pt x="111770" y="0"/>
                  <a:pt x="93323" y="18436"/>
                  <a:pt x="93323" y="41190"/>
                </a:cubicBezTo>
                <a:lnTo>
                  <a:pt x="93323" y="93323"/>
                </a:lnTo>
                <a:lnTo>
                  <a:pt x="41190" y="93323"/>
                </a:lnTo>
                <a:cubicBezTo>
                  <a:pt x="18446" y="93323"/>
                  <a:pt x="0" y="111759"/>
                  <a:pt x="0" y="134514"/>
                </a:cubicBezTo>
                <a:cubicBezTo>
                  <a:pt x="0" y="157268"/>
                  <a:pt x="18446" y="175704"/>
                  <a:pt x="41190" y="175704"/>
                </a:cubicBezTo>
                <a:lnTo>
                  <a:pt x="93323" y="175704"/>
                </a:lnTo>
                <a:lnTo>
                  <a:pt x="93323" y="227827"/>
                </a:lnTo>
                <a:cubicBezTo>
                  <a:pt x="93323" y="250581"/>
                  <a:pt x="111770" y="269017"/>
                  <a:pt x="134514" y="269017"/>
                </a:cubicBezTo>
                <a:cubicBezTo>
                  <a:pt x="157257" y="269017"/>
                  <a:pt x="175704" y="250581"/>
                  <a:pt x="175704" y="227827"/>
                </a:cubicBezTo>
                <a:lnTo>
                  <a:pt x="175704" y="175704"/>
                </a:lnTo>
                <a:lnTo>
                  <a:pt x="227837" y="175704"/>
                </a:lnTo>
                <a:cubicBezTo>
                  <a:pt x="250581" y="175704"/>
                  <a:pt x="269028" y="157268"/>
                  <a:pt x="269028" y="134514"/>
                </a:cubicBezTo>
                <a:cubicBezTo>
                  <a:pt x="269028" y="111759"/>
                  <a:pt x="250581" y="93323"/>
                  <a:pt x="227837" y="9332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0" name="Google Shape;30;p3"/>
          <p:cNvSpPr/>
          <p:nvPr/>
        </p:nvSpPr>
        <p:spPr>
          <a:xfrm>
            <a:off x="11329341" y="5130785"/>
            <a:ext cx="269028" cy="269913"/>
          </a:xfrm>
          <a:custGeom>
            <a:avLst/>
            <a:gdLst/>
            <a:ahLst/>
            <a:cxnLst/>
            <a:rect l="l" t="t" r="r" b="b"/>
            <a:pathLst>
              <a:path w="269028" h="269017" extrusionOk="0">
                <a:moveTo>
                  <a:pt x="227837" y="93323"/>
                </a:moveTo>
                <a:lnTo>
                  <a:pt x="175704" y="93323"/>
                </a:lnTo>
                <a:lnTo>
                  <a:pt x="175704" y="41190"/>
                </a:lnTo>
                <a:cubicBezTo>
                  <a:pt x="175704" y="18436"/>
                  <a:pt x="157257" y="0"/>
                  <a:pt x="134514" y="0"/>
                </a:cubicBezTo>
                <a:cubicBezTo>
                  <a:pt x="111770" y="0"/>
                  <a:pt x="93323" y="18436"/>
                  <a:pt x="93323" y="41190"/>
                </a:cubicBezTo>
                <a:lnTo>
                  <a:pt x="93323" y="93323"/>
                </a:lnTo>
                <a:lnTo>
                  <a:pt x="41190" y="93323"/>
                </a:lnTo>
                <a:cubicBezTo>
                  <a:pt x="18446" y="93323"/>
                  <a:pt x="0" y="111759"/>
                  <a:pt x="0" y="134514"/>
                </a:cubicBezTo>
                <a:cubicBezTo>
                  <a:pt x="0" y="157268"/>
                  <a:pt x="18446" y="175704"/>
                  <a:pt x="41190" y="175704"/>
                </a:cubicBezTo>
                <a:lnTo>
                  <a:pt x="93323" y="175704"/>
                </a:lnTo>
                <a:lnTo>
                  <a:pt x="93323" y="227827"/>
                </a:lnTo>
                <a:cubicBezTo>
                  <a:pt x="93323" y="250581"/>
                  <a:pt x="111770" y="269017"/>
                  <a:pt x="134514" y="269017"/>
                </a:cubicBezTo>
                <a:cubicBezTo>
                  <a:pt x="157257" y="269017"/>
                  <a:pt x="175704" y="250581"/>
                  <a:pt x="175704" y="227827"/>
                </a:cubicBezTo>
                <a:lnTo>
                  <a:pt x="175704" y="175704"/>
                </a:lnTo>
                <a:lnTo>
                  <a:pt x="227837" y="175704"/>
                </a:lnTo>
                <a:cubicBezTo>
                  <a:pt x="250581" y="175704"/>
                  <a:pt x="269028" y="157268"/>
                  <a:pt x="269028" y="134514"/>
                </a:cubicBezTo>
                <a:cubicBezTo>
                  <a:pt x="269028" y="111759"/>
                  <a:pt x="250581" y="93323"/>
                  <a:pt x="227837" y="9332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4" name="Google Shape;34;p3"/>
          <p:cNvSpPr/>
          <p:nvPr/>
        </p:nvSpPr>
        <p:spPr>
          <a:xfrm>
            <a:off x="9437727" y="5960618"/>
            <a:ext cx="392493" cy="247063"/>
          </a:xfrm>
          <a:custGeom>
            <a:avLst/>
            <a:gdLst/>
            <a:ahLst/>
            <a:cxnLst/>
            <a:rect l="l" t="t" r="r" b="b"/>
            <a:pathLst>
              <a:path w="392493" h="246242" extrusionOk="0">
                <a:moveTo>
                  <a:pt x="0" y="169714"/>
                </a:moveTo>
                <a:cubicBezTo>
                  <a:pt x="0" y="132079"/>
                  <a:pt x="27294" y="100710"/>
                  <a:pt x="63129" y="94371"/>
                </a:cubicBezTo>
                <a:cubicBezTo>
                  <a:pt x="76094" y="39952"/>
                  <a:pt x="124936" y="0"/>
                  <a:pt x="182890" y="0"/>
                </a:cubicBezTo>
                <a:cubicBezTo>
                  <a:pt x="223086" y="0"/>
                  <a:pt x="259884" y="19198"/>
                  <a:pt x="282807" y="51159"/>
                </a:cubicBezTo>
                <a:cubicBezTo>
                  <a:pt x="286723" y="50672"/>
                  <a:pt x="290650" y="50440"/>
                  <a:pt x="294587" y="50440"/>
                </a:cubicBezTo>
                <a:cubicBezTo>
                  <a:pt x="348572" y="50440"/>
                  <a:pt x="392493" y="94360"/>
                  <a:pt x="392493" y="148335"/>
                </a:cubicBezTo>
                <a:cubicBezTo>
                  <a:pt x="392493" y="202321"/>
                  <a:pt x="348572" y="246242"/>
                  <a:pt x="294587" y="246242"/>
                </a:cubicBezTo>
                <a:lnTo>
                  <a:pt x="76528" y="246242"/>
                </a:lnTo>
                <a:cubicBezTo>
                  <a:pt x="34332" y="246242"/>
                  <a:pt x="0" y="211910"/>
                  <a:pt x="0" y="169714"/>
                </a:cubicBezTo>
                <a:close/>
                <a:moveTo>
                  <a:pt x="278860" y="101811"/>
                </a:moveTo>
                <a:lnTo>
                  <a:pt x="258847" y="108553"/>
                </a:lnTo>
                <a:lnTo>
                  <a:pt x="249322" y="89693"/>
                </a:lnTo>
                <a:cubicBezTo>
                  <a:pt x="236579" y="64431"/>
                  <a:pt x="211126" y="48746"/>
                  <a:pt x="182890" y="48746"/>
                </a:cubicBezTo>
                <a:cubicBezTo>
                  <a:pt x="143181" y="48746"/>
                  <a:pt x="110553" y="79777"/>
                  <a:pt x="108595" y="119401"/>
                </a:cubicBezTo>
                <a:lnTo>
                  <a:pt x="107283" y="146303"/>
                </a:lnTo>
                <a:lnTo>
                  <a:pt x="80623" y="142292"/>
                </a:lnTo>
                <a:cubicBezTo>
                  <a:pt x="79290" y="142091"/>
                  <a:pt x="77925" y="141943"/>
                  <a:pt x="76528" y="141943"/>
                </a:cubicBezTo>
                <a:cubicBezTo>
                  <a:pt x="61213" y="141943"/>
                  <a:pt x="48746" y="154400"/>
                  <a:pt x="48746" y="169714"/>
                </a:cubicBezTo>
                <a:cubicBezTo>
                  <a:pt x="48746" y="185038"/>
                  <a:pt x="61213" y="197506"/>
                  <a:pt x="76528" y="197506"/>
                </a:cubicBezTo>
                <a:lnTo>
                  <a:pt x="294587" y="197506"/>
                </a:lnTo>
                <a:cubicBezTo>
                  <a:pt x="321690" y="197506"/>
                  <a:pt x="343746" y="175450"/>
                  <a:pt x="343746" y="148335"/>
                </a:cubicBezTo>
                <a:cubicBezTo>
                  <a:pt x="343746" y="121232"/>
                  <a:pt x="321690" y="99176"/>
                  <a:pt x="294587" y="99176"/>
                </a:cubicBezTo>
                <a:cubicBezTo>
                  <a:pt x="289337" y="99176"/>
                  <a:pt x="284046" y="100054"/>
                  <a:pt x="278860" y="10181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5" name="Google Shape;35;p3"/>
          <p:cNvSpPr/>
          <p:nvPr/>
        </p:nvSpPr>
        <p:spPr>
          <a:xfrm>
            <a:off x="11010573" y="3125451"/>
            <a:ext cx="392483" cy="247063"/>
          </a:xfrm>
          <a:custGeom>
            <a:avLst/>
            <a:gdLst/>
            <a:ahLst/>
            <a:cxnLst/>
            <a:rect l="l" t="t" r="r" b="b"/>
            <a:pathLst>
              <a:path w="392482" h="246242" extrusionOk="0">
                <a:moveTo>
                  <a:pt x="0" y="169714"/>
                </a:moveTo>
                <a:cubicBezTo>
                  <a:pt x="0" y="132079"/>
                  <a:pt x="27294" y="100710"/>
                  <a:pt x="63129" y="94371"/>
                </a:cubicBezTo>
                <a:cubicBezTo>
                  <a:pt x="76094" y="39952"/>
                  <a:pt x="124936" y="0"/>
                  <a:pt x="182879" y="0"/>
                </a:cubicBezTo>
                <a:cubicBezTo>
                  <a:pt x="223086" y="0"/>
                  <a:pt x="259884" y="19198"/>
                  <a:pt x="282807" y="51159"/>
                </a:cubicBezTo>
                <a:cubicBezTo>
                  <a:pt x="286723" y="50672"/>
                  <a:pt x="290639" y="50440"/>
                  <a:pt x="294587" y="50440"/>
                </a:cubicBezTo>
                <a:cubicBezTo>
                  <a:pt x="348572" y="50440"/>
                  <a:pt x="392482" y="94360"/>
                  <a:pt x="392482" y="148335"/>
                </a:cubicBezTo>
                <a:cubicBezTo>
                  <a:pt x="392482" y="202321"/>
                  <a:pt x="348572" y="246242"/>
                  <a:pt x="294587" y="246242"/>
                </a:cubicBezTo>
                <a:lnTo>
                  <a:pt x="76528" y="246242"/>
                </a:lnTo>
                <a:cubicBezTo>
                  <a:pt x="34332" y="246242"/>
                  <a:pt x="0" y="211910"/>
                  <a:pt x="0" y="169714"/>
                </a:cubicBezTo>
                <a:close/>
                <a:moveTo>
                  <a:pt x="278860" y="101811"/>
                </a:moveTo>
                <a:lnTo>
                  <a:pt x="258836" y="108553"/>
                </a:lnTo>
                <a:lnTo>
                  <a:pt x="249322" y="89693"/>
                </a:lnTo>
                <a:cubicBezTo>
                  <a:pt x="236579" y="64431"/>
                  <a:pt x="211126" y="48746"/>
                  <a:pt x="182879" y="48746"/>
                </a:cubicBezTo>
                <a:cubicBezTo>
                  <a:pt x="143181" y="48746"/>
                  <a:pt x="110542" y="79777"/>
                  <a:pt x="108595" y="119401"/>
                </a:cubicBezTo>
                <a:lnTo>
                  <a:pt x="107272" y="146303"/>
                </a:lnTo>
                <a:lnTo>
                  <a:pt x="80623" y="142292"/>
                </a:lnTo>
                <a:cubicBezTo>
                  <a:pt x="79290" y="142091"/>
                  <a:pt x="77925" y="141943"/>
                  <a:pt x="76528" y="141943"/>
                </a:cubicBezTo>
                <a:cubicBezTo>
                  <a:pt x="61213" y="141943"/>
                  <a:pt x="48746" y="154400"/>
                  <a:pt x="48746" y="169714"/>
                </a:cubicBezTo>
                <a:cubicBezTo>
                  <a:pt x="48746" y="185038"/>
                  <a:pt x="61213" y="197506"/>
                  <a:pt x="76528" y="197506"/>
                </a:cubicBezTo>
                <a:lnTo>
                  <a:pt x="294587" y="197506"/>
                </a:lnTo>
                <a:cubicBezTo>
                  <a:pt x="321690" y="197506"/>
                  <a:pt x="343746" y="175450"/>
                  <a:pt x="343746" y="148335"/>
                </a:cubicBezTo>
                <a:cubicBezTo>
                  <a:pt x="343746" y="121232"/>
                  <a:pt x="321690" y="99176"/>
                  <a:pt x="294587" y="99176"/>
                </a:cubicBezTo>
                <a:cubicBezTo>
                  <a:pt x="289327" y="99176"/>
                  <a:pt x="284035" y="100054"/>
                  <a:pt x="278860" y="10181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40" name="Google Shape;40;p3"/>
          <p:cNvSpPr/>
          <p:nvPr/>
        </p:nvSpPr>
        <p:spPr>
          <a:xfrm>
            <a:off x="4846083" y="6159073"/>
            <a:ext cx="340877" cy="214569"/>
          </a:xfrm>
          <a:custGeom>
            <a:avLst/>
            <a:gdLst/>
            <a:ahLst/>
            <a:cxnLst/>
            <a:rect l="l" t="t" r="r" b="b"/>
            <a:pathLst>
              <a:path w="340878" h="213857" extrusionOk="0">
                <a:moveTo>
                  <a:pt x="0" y="147383"/>
                </a:moveTo>
                <a:cubicBezTo>
                  <a:pt x="0" y="114702"/>
                  <a:pt x="23706" y="87460"/>
                  <a:pt x="54821" y="81957"/>
                </a:cubicBezTo>
                <a:cubicBezTo>
                  <a:pt x="66082" y="34692"/>
                  <a:pt x="108510" y="0"/>
                  <a:pt x="158834" y="0"/>
                </a:cubicBezTo>
                <a:cubicBezTo>
                  <a:pt x="193749" y="0"/>
                  <a:pt x="225710" y="16668"/>
                  <a:pt x="245617" y="44428"/>
                </a:cubicBezTo>
                <a:cubicBezTo>
                  <a:pt x="249015" y="44005"/>
                  <a:pt x="252423" y="43793"/>
                  <a:pt x="255852" y="43793"/>
                </a:cubicBezTo>
                <a:cubicBezTo>
                  <a:pt x="302736" y="43793"/>
                  <a:pt x="340878" y="81946"/>
                  <a:pt x="340878" y="128820"/>
                </a:cubicBezTo>
                <a:cubicBezTo>
                  <a:pt x="340878" y="175704"/>
                  <a:pt x="302736" y="213857"/>
                  <a:pt x="255852" y="213857"/>
                </a:cubicBezTo>
                <a:lnTo>
                  <a:pt x="66463" y="213857"/>
                </a:lnTo>
                <a:cubicBezTo>
                  <a:pt x="29813" y="213857"/>
                  <a:pt x="0" y="184033"/>
                  <a:pt x="0" y="147383"/>
                </a:cubicBezTo>
                <a:close/>
                <a:moveTo>
                  <a:pt x="242188" y="88413"/>
                </a:moveTo>
                <a:lnTo>
                  <a:pt x="224800" y="94276"/>
                </a:lnTo>
                <a:lnTo>
                  <a:pt x="216534" y="77893"/>
                </a:lnTo>
                <a:cubicBezTo>
                  <a:pt x="205464" y="55954"/>
                  <a:pt x="183356" y="42333"/>
                  <a:pt x="158834" y="42333"/>
                </a:cubicBezTo>
                <a:cubicBezTo>
                  <a:pt x="124354" y="42333"/>
                  <a:pt x="96011" y="69278"/>
                  <a:pt x="94318" y="103684"/>
                </a:cubicBezTo>
                <a:lnTo>
                  <a:pt x="93165" y="127052"/>
                </a:lnTo>
                <a:lnTo>
                  <a:pt x="70019" y="123570"/>
                </a:lnTo>
                <a:cubicBezTo>
                  <a:pt x="68865" y="123401"/>
                  <a:pt x="67680" y="123264"/>
                  <a:pt x="66463" y="123264"/>
                </a:cubicBezTo>
                <a:cubicBezTo>
                  <a:pt x="53160" y="123264"/>
                  <a:pt x="42333" y="134080"/>
                  <a:pt x="42333" y="147383"/>
                </a:cubicBezTo>
                <a:cubicBezTo>
                  <a:pt x="42333" y="160697"/>
                  <a:pt x="53160" y="171524"/>
                  <a:pt x="66463" y="171524"/>
                </a:cubicBezTo>
                <a:lnTo>
                  <a:pt x="255852" y="171524"/>
                </a:lnTo>
                <a:cubicBezTo>
                  <a:pt x="279389" y="171524"/>
                  <a:pt x="298545" y="152368"/>
                  <a:pt x="298545" y="128820"/>
                </a:cubicBezTo>
                <a:cubicBezTo>
                  <a:pt x="298545" y="105282"/>
                  <a:pt x="279389" y="86127"/>
                  <a:pt x="255852" y="86127"/>
                </a:cubicBezTo>
                <a:cubicBezTo>
                  <a:pt x="251280" y="86127"/>
                  <a:pt x="246686" y="86889"/>
                  <a:pt x="242188" y="8841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AF1274F-AEBE-41F7-9AC6-4F59CBCC9747}"/>
              </a:ext>
            </a:extLst>
          </p:cNvPr>
          <p:cNvSpPr txBox="1"/>
          <p:nvPr userDrawn="1"/>
        </p:nvSpPr>
        <p:spPr>
          <a:xfrm>
            <a:off x="9393799" y="115578"/>
            <a:ext cx="273825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vi-VN" sz="4800" b="1" i="0" u="none" strike="noStrike" kern="0" cap="none" spc="0" normalizeH="0" baseline="0" noProof="0" dirty="0">
                <a:ln w="10160">
                  <a:solidFill>
                    <a:schemeClr val="bg1">
                      <a:lumMod val="50000"/>
                    </a:schemeClr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+mj-lt"/>
                <a:cs typeface="Arial"/>
                <a:sym typeface="Arial"/>
              </a:rPr>
              <a:t>CHỦ ĐỀ 1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D49FDBB5-A5A6-4316-8393-3F5017974D4E}"/>
              </a:ext>
            </a:extLst>
          </p:cNvPr>
          <p:cNvSpPr txBox="1"/>
          <p:nvPr userDrawn="1"/>
        </p:nvSpPr>
        <p:spPr>
          <a:xfrm>
            <a:off x="8680017" y="848207"/>
            <a:ext cx="4225764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vi-VN" sz="7200" b="1" i="0" u="none" strike="noStrike" kern="0" cap="none" spc="0" normalizeH="0" baseline="0" noProof="0" dirty="0">
                <a:ln w="10160">
                  <a:solidFill>
                    <a:schemeClr val="bg1">
                      <a:lumMod val="50000"/>
                    </a:schemeClr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+mj-lt"/>
                <a:cs typeface="Arial"/>
                <a:sym typeface="Arial"/>
              </a:rPr>
              <a:t>QUÊ HƯƠNG EM</a:t>
            </a:r>
          </a:p>
        </p:txBody>
      </p:sp>
      <p:pic>
        <p:nvPicPr>
          <p:cNvPr id="2052" name="Picture 4">
            <a:extLst>
              <a:ext uri="{FF2B5EF4-FFF2-40B4-BE49-F238E27FC236}">
                <a16:creationId xmlns:a16="http://schemas.microsoft.com/office/drawing/2014/main" id="{32BE6A57-6C0B-4A18-A1E6-77ABFCD09133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20565" y="1478407"/>
            <a:ext cx="6096315" cy="52640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Google Shape;28;p3">
            <a:extLst>
              <a:ext uri="{FF2B5EF4-FFF2-40B4-BE49-F238E27FC236}">
                <a16:creationId xmlns:a16="http://schemas.microsoft.com/office/drawing/2014/main" id="{CE1FEF7C-A608-465F-872F-2E82D0183C7F}"/>
              </a:ext>
            </a:extLst>
          </p:cNvPr>
          <p:cNvSpPr/>
          <p:nvPr userDrawn="1"/>
        </p:nvSpPr>
        <p:spPr>
          <a:xfrm>
            <a:off x="222521" y="1482254"/>
            <a:ext cx="269028" cy="269913"/>
          </a:xfrm>
          <a:custGeom>
            <a:avLst/>
            <a:gdLst/>
            <a:ahLst/>
            <a:cxnLst/>
            <a:rect l="l" t="t" r="r" b="b"/>
            <a:pathLst>
              <a:path w="269028" h="269017" extrusionOk="0">
                <a:moveTo>
                  <a:pt x="41190" y="93323"/>
                </a:moveTo>
                <a:lnTo>
                  <a:pt x="93323" y="93323"/>
                </a:lnTo>
                <a:lnTo>
                  <a:pt x="93323" y="41190"/>
                </a:lnTo>
                <a:cubicBezTo>
                  <a:pt x="93323" y="18436"/>
                  <a:pt x="111770" y="0"/>
                  <a:pt x="134514" y="0"/>
                </a:cubicBezTo>
                <a:cubicBezTo>
                  <a:pt x="157257" y="0"/>
                  <a:pt x="175704" y="18436"/>
                  <a:pt x="175704" y="41190"/>
                </a:cubicBezTo>
                <a:lnTo>
                  <a:pt x="175704" y="93323"/>
                </a:lnTo>
                <a:lnTo>
                  <a:pt x="227837" y="93323"/>
                </a:lnTo>
                <a:cubicBezTo>
                  <a:pt x="250581" y="93323"/>
                  <a:pt x="269028" y="111759"/>
                  <a:pt x="269028" y="134514"/>
                </a:cubicBezTo>
                <a:cubicBezTo>
                  <a:pt x="269028" y="157268"/>
                  <a:pt x="250581" y="175704"/>
                  <a:pt x="227837" y="175704"/>
                </a:cubicBezTo>
                <a:lnTo>
                  <a:pt x="175704" y="175704"/>
                </a:lnTo>
                <a:lnTo>
                  <a:pt x="175704" y="227816"/>
                </a:lnTo>
                <a:cubicBezTo>
                  <a:pt x="175704" y="250581"/>
                  <a:pt x="157257" y="269017"/>
                  <a:pt x="134514" y="269017"/>
                </a:cubicBezTo>
                <a:cubicBezTo>
                  <a:pt x="111770" y="269017"/>
                  <a:pt x="93323" y="250581"/>
                  <a:pt x="93323" y="227816"/>
                </a:cubicBezTo>
                <a:lnTo>
                  <a:pt x="93323" y="175704"/>
                </a:lnTo>
                <a:lnTo>
                  <a:pt x="41190" y="175704"/>
                </a:lnTo>
                <a:cubicBezTo>
                  <a:pt x="18446" y="175704"/>
                  <a:pt x="0" y="157268"/>
                  <a:pt x="0" y="134514"/>
                </a:cubicBezTo>
                <a:cubicBezTo>
                  <a:pt x="0" y="111759"/>
                  <a:pt x="18446" y="93323"/>
                  <a:pt x="41190" y="93323"/>
                </a:cubicBezTo>
                <a:close/>
              </a:path>
            </a:pathLst>
          </a:custGeom>
          <a:solidFill>
            <a:schemeClr val="accent2"/>
          </a:solidFill>
          <a:ln>
            <a:solidFill>
              <a:schemeClr val="bg1">
                <a:lumMod val="75000"/>
              </a:schemeClr>
            </a:solidFill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0" name="Google Shape;31;p3">
            <a:extLst>
              <a:ext uri="{FF2B5EF4-FFF2-40B4-BE49-F238E27FC236}">
                <a16:creationId xmlns:a16="http://schemas.microsoft.com/office/drawing/2014/main" id="{8B9286E6-3564-422A-81A0-228AF960DCAF}"/>
              </a:ext>
            </a:extLst>
          </p:cNvPr>
          <p:cNvSpPr/>
          <p:nvPr userDrawn="1"/>
        </p:nvSpPr>
        <p:spPr>
          <a:xfrm>
            <a:off x="2886979" y="546337"/>
            <a:ext cx="269028" cy="269913"/>
          </a:xfrm>
          <a:custGeom>
            <a:avLst/>
            <a:gdLst/>
            <a:ahLst/>
            <a:cxnLst/>
            <a:rect l="l" t="t" r="r" b="b"/>
            <a:pathLst>
              <a:path w="269028" h="269017" extrusionOk="0">
                <a:moveTo>
                  <a:pt x="227837" y="93323"/>
                </a:moveTo>
                <a:lnTo>
                  <a:pt x="175704" y="93323"/>
                </a:lnTo>
                <a:lnTo>
                  <a:pt x="175704" y="41190"/>
                </a:lnTo>
                <a:cubicBezTo>
                  <a:pt x="175704" y="18436"/>
                  <a:pt x="157257" y="0"/>
                  <a:pt x="134514" y="0"/>
                </a:cubicBezTo>
                <a:cubicBezTo>
                  <a:pt x="111770" y="0"/>
                  <a:pt x="93323" y="18436"/>
                  <a:pt x="93323" y="41190"/>
                </a:cubicBezTo>
                <a:lnTo>
                  <a:pt x="93323" y="93323"/>
                </a:lnTo>
                <a:lnTo>
                  <a:pt x="41190" y="93323"/>
                </a:lnTo>
                <a:cubicBezTo>
                  <a:pt x="18446" y="93323"/>
                  <a:pt x="0" y="111759"/>
                  <a:pt x="0" y="134514"/>
                </a:cubicBezTo>
                <a:cubicBezTo>
                  <a:pt x="0" y="157268"/>
                  <a:pt x="18446" y="175704"/>
                  <a:pt x="41190" y="175704"/>
                </a:cubicBezTo>
                <a:lnTo>
                  <a:pt x="93323" y="175704"/>
                </a:lnTo>
                <a:lnTo>
                  <a:pt x="93323" y="227827"/>
                </a:lnTo>
                <a:cubicBezTo>
                  <a:pt x="93323" y="250581"/>
                  <a:pt x="111770" y="269017"/>
                  <a:pt x="134514" y="269017"/>
                </a:cubicBezTo>
                <a:cubicBezTo>
                  <a:pt x="157257" y="269017"/>
                  <a:pt x="175704" y="250581"/>
                  <a:pt x="175704" y="227827"/>
                </a:cubicBezTo>
                <a:lnTo>
                  <a:pt x="175704" y="175704"/>
                </a:lnTo>
                <a:lnTo>
                  <a:pt x="227837" y="175704"/>
                </a:lnTo>
                <a:cubicBezTo>
                  <a:pt x="250570" y="175704"/>
                  <a:pt x="269028" y="157268"/>
                  <a:pt x="269028" y="134514"/>
                </a:cubicBezTo>
                <a:cubicBezTo>
                  <a:pt x="269028" y="111759"/>
                  <a:pt x="250570" y="93323"/>
                  <a:pt x="227837" y="93323"/>
                </a:cubicBezTo>
                <a:close/>
              </a:path>
            </a:pathLst>
          </a:custGeom>
          <a:solidFill>
            <a:schemeClr val="accent2"/>
          </a:solidFill>
          <a:ln>
            <a:solidFill>
              <a:schemeClr val="bg1">
                <a:lumMod val="75000"/>
              </a:schemeClr>
            </a:solidFill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2" name="Google Shape;32;p3">
            <a:extLst>
              <a:ext uri="{FF2B5EF4-FFF2-40B4-BE49-F238E27FC236}">
                <a16:creationId xmlns:a16="http://schemas.microsoft.com/office/drawing/2014/main" id="{2E373646-138F-4174-B5DC-CB02BCF86D7C}"/>
              </a:ext>
            </a:extLst>
          </p:cNvPr>
          <p:cNvSpPr/>
          <p:nvPr userDrawn="1"/>
        </p:nvSpPr>
        <p:spPr>
          <a:xfrm>
            <a:off x="6945786" y="546337"/>
            <a:ext cx="269028" cy="269913"/>
          </a:xfrm>
          <a:custGeom>
            <a:avLst/>
            <a:gdLst/>
            <a:ahLst/>
            <a:cxnLst/>
            <a:rect l="l" t="t" r="r" b="b"/>
            <a:pathLst>
              <a:path w="269028" h="269017" extrusionOk="0">
                <a:moveTo>
                  <a:pt x="227837" y="93323"/>
                </a:moveTo>
                <a:lnTo>
                  <a:pt x="175704" y="93323"/>
                </a:lnTo>
                <a:lnTo>
                  <a:pt x="175704" y="41190"/>
                </a:lnTo>
                <a:cubicBezTo>
                  <a:pt x="175704" y="18436"/>
                  <a:pt x="157257" y="0"/>
                  <a:pt x="134514" y="0"/>
                </a:cubicBezTo>
                <a:cubicBezTo>
                  <a:pt x="111770" y="0"/>
                  <a:pt x="93323" y="18436"/>
                  <a:pt x="93323" y="41190"/>
                </a:cubicBezTo>
                <a:lnTo>
                  <a:pt x="93323" y="93323"/>
                </a:lnTo>
                <a:lnTo>
                  <a:pt x="41190" y="93323"/>
                </a:lnTo>
                <a:cubicBezTo>
                  <a:pt x="18446" y="93323"/>
                  <a:pt x="0" y="111759"/>
                  <a:pt x="0" y="134514"/>
                </a:cubicBezTo>
                <a:cubicBezTo>
                  <a:pt x="0" y="157268"/>
                  <a:pt x="18446" y="175704"/>
                  <a:pt x="41190" y="175704"/>
                </a:cubicBezTo>
                <a:lnTo>
                  <a:pt x="93323" y="175704"/>
                </a:lnTo>
                <a:lnTo>
                  <a:pt x="93323" y="227827"/>
                </a:lnTo>
                <a:cubicBezTo>
                  <a:pt x="93323" y="250581"/>
                  <a:pt x="111770" y="269017"/>
                  <a:pt x="134514" y="269017"/>
                </a:cubicBezTo>
                <a:cubicBezTo>
                  <a:pt x="157257" y="269017"/>
                  <a:pt x="175704" y="250581"/>
                  <a:pt x="175704" y="227827"/>
                </a:cubicBezTo>
                <a:lnTo>
                  <a:pt x="175704" y="175704"/>
                </a:lnTo>
                <a:lnTo>
                  <a:pt x="227837" y="175704"/>
                </a:lnTo>
                <a:cubicBezTo>
                  <a:pt x="250581" y="175704"/>
                  <a:pt x="269028" y="157268"/>
                  <a:pt x="269028" y="134514"/>
                </a:cubicBezTo>
                <a:cubicBezTo>
                  <a:pt x="269028" y="111759"/>
                  <a:pt x="250581" y="93323"/>
                  <a:pt x="227837" y="93323"/>
                </a:cubicBezTo>
                <a:close/>
              </a:path>
            </a:pathLst>
          </a:custGeom>
          <a:solidFill>
            <a:schemeClr val="accent2"/>
          </a:solidFill>
          <a:ln>
            <a:solidFill>
              <a:schemeClr val="bg1">
                <a:lumMod val="75000"/>
              </a:schemeClr>
            </a:solidFill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3" name="Google Shape;33;p3">
            <a:extLst>
              <a:ext uri="{FF2B5EF4-FFF2-40B4-BE49-F238E27FC236}">
                <a16:creationId xmlns:a16="http://schemas.microsoft.com/office/drawing/2014/main" id="{BAFBCB57-75BE-4E7E-AACA-A67F31E6AAAE}"/>
              </a:ext>
            </a:extLst>
          </p:cNvPr>
          <p:cNvSpPr/>
          <p:nvPr userDrawn="1"/>
        </p:nvSpPr>
        <p:spPr>
          <a:xfrm>
            <a:off x="476872" y="4295305"/>
            <a:ext cx="340877" cy="214569"/>
          </a:xfrm>
          <a:custGeom>
            <a:avLst/>
            <a:gdLst/>
            <a:ahLst/>
            <a:cxnLst/>
            <a:rect l="l" t="t" r="r" b="b"/>
            <a:pathLst>
              <a:path w="340878" h="213857" extrusionOk="0">
                <a:moveTo>
                  <a:pt x="0" y="147383"/>
                </a:moveTo>
                <a:cubicBezTo>
                  <a:pt x="0" y="114702"/>
                  <a:pt x="23706" y="87460"/>
                  <a:pt x="54821" y="81957"/>
                </a:cubicBezTo>
                <a:cubicBezTo>
                  <a:pt x="66082" y="34692"/>
                  <a:pt x="108510" y="0"/>
                  <a:pt x="158834" y="0"/>
                </a:cubicBezTo>
                <a:cubicBezTo>
                  <a:pt x="193749" y="0"/>
                  <a:pt x="225710" y="16668"/>
                  <a:pt x="245617" y="44428"/>
                </a:cubicBezTo>
                <a:cubicBezTo>
                  <a:pt x="249015" y="44005"/>
                  <a:pt x="252423" y="43793"/>
                  <a:pt x="255852" y="43793"/>
                </a:cubicBezTo>
                <a:cubicBezTo>
                  <a:pt x="302736" y="43793"/>
                  <a:pt x="340878" y="81946"/>
                  <a:pt x="340878" y="128820"/>
                </a:cubicBezTo>
                <a:cubicBezTo>
                  <a:pt x="340878" y="175704"/>
                  <a:pt x="302736" y="213857"/>
                  <a:pt x="255852" y="213857"/>
                </a:cubicBezTo>
                <a:lnTo>
                  <a:pt x="66463" y="213857"/>
                </a:lnTo>
                <a:cubicBezTo>
                  <a:pt x="29813" y="213857"/>
                  <a:pt x="0" y="184033"/>
                  <a:pt x="0" y="147383"/>
                </a:cubicBezTo>
                <a:close/>
                <a:moveTo>
                  <a:pt x="242188" y="88413"/>
                </a:moveTo>
                <a:lnTo>
                  <a:pt x="224800" y="94276"/>
                </a:lnTo>
                <a:lnTo>
                  <a:pt x="216534" y="77893"/>
                </a:lnTo>
                <a:cubicBezTo>
                  <a:pt x="205464" y="55954"/>
                  <a:pt x="183356" y="42333"/>
                  <a:pt x="158834" y="42333"/>
                </a:cubicBezTo>
                <a:cubicBezTo>
                  <a:pt x="124354" y="42333"/>
                  <a:pt x="96011" y="69278"/>
                  <a:pt x="94318" y="103684"/>
                </a:cubicBezTo>
                <a:lnTo>
                  <a:pt x="93165" y="127052"/>
                </a:lnTo>
                <a:lnTo>
                  <a:pt x="70019" y="123570"/>
                </a:lnTo>
                <a:cubicBezTo>
                  <a:pt x="68865" y="123401"/>
                  <a:pt x="67680" y="123264"/>
                  <a:pt x="66463" y="123264"/>
                </a:cubicBezTo>
                <a:cubicBezTo>
                  <a:pt x="53160" y="123264"/>
                  <a:pt x="42333" y="134080"/>
                  <a:pt x="42333" y="147383"/>
                </a:cubicBezTo>
                <a:cubicBezTo>
                  <a:pt x="42333" y="160697"/>
                  <a:pt x="53160" y="171524"/>
                  <a:pt x="66463" y="171524"/>
                </a:cubicBezTo>
                <a:lnTo>
                  <a:pt x="255852" y="171524"/>
                </a:lnTo>
                <a:cubicBezTo>
                  <a:pt x="279389" y="171524"/>
                  <a:pt x="298545" y="152368"/>
                  <a:pt x="298545" y="128820"/>
                </a:cubicBezTo>
                <a:cubicBezTo>
                  <a:pt x="298545" y="105282"/>
                  <a:pt x="279389" y="86127"/>
                  <a:pt x="255852" y="86127"/>
                </a:cubicBezTo>
                <a:cubicBezTo>
                  <a:pt x="251280" y="86127"/>
                  <a:pt x="246686" y="86889"/>
                  <a:pt x="242188" y="88413"/>
                </a:cubicBezTo>
                <a:close/>
              </a:path>
            </a:pathLst>
          </a:custGeom>
          <a:solidFill>
            <a:schemeClr val="accent2"/>
          </a:solidFill>
          <a:ln>
            <a:solidFill>
              <a:schemeClr val="bg1">
                <a:lumMod val="75000"/>
              </a:schemeClr>
            </a:solidFill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4" name="Google Shape;36;p3">
            <a:extLst>
              <a:ext uri="{FF2B5EF4-FFF2-40B4-BE49-F238E27FC236}">
                <a16:creationId xmlns:a16="http://schemas.microsoft.com/office/drawing/2014/main" id="{2B950039-EE59-4687-A35C-612053A19A03}"/>
              </a:ext>
            </a:extLst>
          </p:cNvPr>
          <p:cNvSpPr/>
          <p:nvPr userDrawn="1"/>
        </p:nvSpPr>
        <p:spPr>
          <a:xfrm>
            <a:off x="3714427" y="103878"/>
            <a:ext cx="584325" cy="367828"/>
          </a:xfrm>
          <a:custGeom>
            <a:avLst/>
            <a:gdLst/>
            <a:ahLst/>
            <a:cxnLst/>
            <a:rect l="l" t="t" r="r" b="b"/>
            <a:pathLst>
              <a:path w="584326" h="366606" extrusionOk="0">
                <a:moveTo>
                  <a:pt x="0" y="220842"/>
                </a:moveTo>
                <a:cubicBezTo>
                  <a:pt x="0" y="140483"/>
                  <a:pt x="65404" y="75088"/>
                  <a:pt x="145764" y="75088"/>
                </a:cubicBezTo>
                <a:cubicBezTo>
                  <a:pt x="151627" y="75088"/>
                  <a:pt x="157469" y="75437"/>
                  <a:pt x="163300" y="76168"/>
                </a:cubicBezTo>
                <a:cubicBezTo>
                  <a:pt x="197410" y="28596"/>
                  <a:pt x="252190" y="0"/>
                  <a:pt x="312049" y="0"/>
                </a:cubicBezTo>
                <a:cubicBezTo>
                  <a:pt x="398335" y="0"/>
                  <a:pt x="471042" y="59478"/>
                  <a:pt x="490336" y="140493"/>
                </a:cubicBezTo>
                <a:cubicBezTo>
                  <a:pt x="543686" y="149955"/>
                  <a:pt x="584326" y="196659"/>
                  <a:pt x="584326" y="252666"/>
                </a:cubicBezTo>
                <a:cubicBezTo>
                  <a:pt x="584326" y="315489"/>
                  <a:pt x="533209" y="366606"/>
                  <a:pt x="470386" y="366606"/>
                </a:cubicBezTo>
                <a:lnTo>
                  <a:pt x="145764" y="366606"/>
                </a:lnTo>
                <a:cubicBezTo>
                  <a:pt x="65404" y="366606"/>
                  <a:pt x="0" y="301212"/>
                  <a:pt x="0" y="220842"/>
                </a:cubicBezTo>
                <a:close/>
                <a:moveTo>
                  <a:pt x="464311" y="211846"/>
                </a:moveTo>
                <a:lnTo>
                  <a:pt x="424624" y="217826"/>
                </a:lnTo>
                <a:lnTo>
                  <a:pt x="422645" y="177757"/>
                </a:lnTo>
                <a:cubicBezTo>
                  <a:pt x="419756" y="118776"/>
                  <a:pt x="371178" y="72569"/>
                  <a:pt x="312049" y="72569"/>
                </a:cubicBezTo>
                <a:cubicBezTo>
                  <a:pt x="270012" y="72569"/>
                  <a:pt x="232113" y="95916"/>
                  <a:pt x="213158" y="133519"/>
                </a:cubicBezTo>
                <a:lnTo>
                  <a:pt x="198987" y="161596"/>
                </a:lnTo>
                <a:lnTo>
                  <a:pt x="169185" y="151574"/>
                </a:lnTo>
                <a:cubicBezTo>
                  <a:pt x="161459" y="148970"/>
                  <a:pt x="153574" y="147658"/>
                  <a:pt x="145764" y="147658"/>
                </a:cubicBezTo>
                <a:cubicBezTo>
                  <a:pt x="105399" y="147658"/>
                  <a:pt x="72569" y="180488"/>
                  <a:pt x="72569" y="220842"/>
                </a:cubicBezTo>
                <a:cubicBezTo>
                  <a:pt x="72569" y="261207"/>
                  <a:pt x="105399" y="294036"/>
                  <a:pt x="145764" y="294036"/>
                </a:cubicBezTo>
                <a:lnTo>
                  <a:pt x="470386" y="294036"/>
                </a:lnTo>
                <a:cubicBezTo>
                  <a:pt x="493204" y="294036"/>
                  <a:pt x="511757" y="275484"/>
                  <a:pt x="511757" y="252666"/>
                </a:cubicBezTo>
                <a:cubicBezTo>
                  <a:pt x="511757" y="229859"/>
                  <a:pt x="493204" y="211317"/>
                  <a:pt x="470386" y="211317"/>
                </a:cubicBezTo>
                <a:cubicBezTo>
                  <a:pt x="468312" y="211317"/>
                  <a:pt x="466291" y="211539"/>
                  <a:pt x="464311" y="211846"/>
                </a:cubicBezTo>
                <a:close/>
              </a:path>
            </a:pathLst>
          </a:custGeom>
          <a:solidFill>
            <a:schemeClr val="accent2"/>
          </a:solidFill>
          <a:ln>
            <a:solidFill>
              <a:schemeClr val="bg1">
                <a:lumMod val="75000"/>
              </a:schemeClr>
            </a:solidFill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7" name="Google Shape;39;p3">
            <a:extLst>
              <a:ext uri="{FF2B5EF4-FFF2-40B4-BE49-F238E27FC236}">
                <a16:creationId xmlns:a16="http://schemas.microsoft.com/office/drawing/2014/main" id="{679E8608-4B1D-4040-98D9-863C35FBD356}"/>
              </a:ext>
            </a:extLst>
          </p:cNvPr>
          <p:cNvSpPr/>
          <p:nvPr userDrawn="1"/>
        </p:nvSpPr>
        <p:spPr>
          <a:xfrm>
            <a:off x="1035449" y="6024116"/>
            <a:ext cx="269028" cy="269913"/>
          </a:xfrm>
          <a:custGeom>
            <a:avLst/>
            <a:gdLst/>
            <a:ahLst/>
            <a:cxnLst/>
            <a:rect l="l" t="t" r="r" b="b"/>
            <a:pathLst>
              <a:path w="269028" h="269017" extrusionOk="0">
                <a:moveTo>
                  <a:pt x="227837" y="93323"/>
                </a:moveTo>
                <a:lnTo>
                  <a:pt x="175704" y="93323"/>
                </a:lnTo>
                <a:lnTo>
                  <a:pt x="175704" y="41190"/>
                </a:lnTo>
                <a:cubicBezTo>
                  <a:pt x="175704" y="18436"/>
                  <a:pt x="157257" y="0"/>
                  <a:pt x="134514" y="0"/>
                </a:cubicBezTo>
                <a:cubicBezTo>
                  <a:pt x="111770" y="0"/>
                  <a:pt x="93323" y="18436"/>
                  <a:pt x="93323" y="41190"/>
                </a:cubicBezTo>
                <a:lnTo>
                  <a:pt x="93323" y="93323"/>
                </a:lnTo>
                <a:lnTo>
                  <a:pt x="41190" y="93323"/>
                </a:lnTo>
                <a:cubicBezTo>
                  <a:pt x="18446" y="93323"/>
                  <a:pt x="0" y="111759"/>
                  <a:pt x="0" y="134514"/>
                </a:cubicBezTo>
                <a:cubicBezTo>
                  <a:pt x="0" y="157268"/>
                  <a:pt x="18446" y="175704"/>
                  <a:pt x="41190" y="175704"/>
                </a:cubicBezTo>
                <a:lnTo>
                  <a:pt x="93323" y="175704"/>
                </a:lnTo>
                <a:lnTo>
                  <a:pt x="93323" y="227827"/>
                </a:lnTo>
                <a:cubicBezTo>
                  <a:pt x="93323" y="250581"/>
                  <a:pt x="111770" y="269017"/>
                  <a:pt x="134514" y="269017"/>
                </a:cubicBezTo>
                <a:cubicBezTo>
                  <a:pt x="157257" y="269017"/>
                  <a:pt x="175704" y="250581"/>
                  <a:pt x="175704" y="227827"/>
                </a:cubicBezTo>
                <a:lnTo>
                  <a:pt x="175704" y="175704"/>
                </a:lnTo>
                <a:lnTo>
                  <a:pt x="227837" y="175704"/>
                </a:lnTo>
                <a:cubicBezTo>
                  <a:pt x="250581" y="175704"/>
                  <a:pt x="269028" y="157268"/>
                  <a:pt x="269028" y="134514"/>
                </a:cubicBezTo>
                <a:cubicBezTo>
                  <a:pt x="269028" y="111759"/>
                  <a:pt x="250581" y="93323"/>
                  <a:pt x="227837" y="93323"/>
                </a:cubicBezTo>
                <a:close/>
              </a:path>
            </a:pathLst>
          </a:custGeom>
          <a:solidFill>
            <a:schemeClr val="accent2"/>
          </a:solidFill>
          <a:ln>
            <a:solidFill>
              <a:schemeClr val="bg1">
                <a:lumMod val="75000"/>
              </a:schemeClr>
            </a:solidFill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60A80D99-9069-4588-88B1-CEE0DE893D97}"/>
              </a:ext>
            </a:extLst>
          </p:cNvPr>
          <p:cNvSpPr txBox="1"/>
          <p:nvPr userDrawn="1"/>
        </p:nvSpPr>
        <p:spPr>
          <a:xfrm>
            <a:off x="9651537" y="6415315"/>
            <a:ext cx="160506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chemeClr val="bg2"/>
                </a:solidFill>
              </a:rPr>
              <a:t>FeistyForwarders_0968120672</a:t>
            </a:r>
          </a:p>
        </p:txBody>
      </p:sp>
    </p:spTree>
    <p:extLst>
      <p:ext uri="{BB962C8B-B14F-4D97-AF65-F5344CB8AC3E}">
        <p14:creationId xmlns:p14="http://schemas.microsoft.com/office/powerpoint/2010/main" val="21760396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preserve="1" userDrawn="1">
  <p:cSld name="1_Title slide">
    <p:bg>
      <p:bgPr>
        <a:solidFill>
          <a:schemeClr val="bg1">
            <a:lumMod val="60000"/>
            <a:lumOff val="40000"/>
          </a:schemeClr>
        </a:solid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452A164-8E52-4B2A-822E-00B7542127E8}"/>
              </a:ext>
            </a:extLst>
          </p:cNvPr>
          <p:cNvSpPr/>
          <p:nvPr userDrawn="1"/>
        </p:nvSpPr>
        <p:spPr>
          <a:xfrm>
            <a:off x="321734" y="237067"/>
            <a:ext cx="11497733" cy="6350000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  <a:effectLst>
            <a:glow rad="1270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vi-VN" sz="1867" b="0" i="0" u="none" strike="noStrike" kern="0" cap="none" spc="0" normalizeH="0" baseline="0" noProof="0">
              <a:ln>
                <a:noFill/>
              </a:ln>
              <a:solidFill>
                <a:srgbClr val="F7D538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grpSp>
        <p:nvGrpSpPr>
          <p:cNvPr id="11" name="Google Shape;11;p2"/>
          <p:cNvGrpSpPr/>
          <p:nvPr/>
        </p:nvGrpSpPr>
        <p:grpSpPr>
          <a:xfrm>
            <a:off x="281780" y="118534"/>
            <a:ext cx="11497733" cy="6620932"/>
            <a:chOff x="414535" y="398669"/>
            <a:chExt cx="8159441" cy="4410297"/>
          </a:xfrm>
          <a:solidFill>
            <a:schemeClr val="accent2"/>
          </a:solidFill>
        </p:grpSpPr>
        <p:sp>
          <p:nvSpPr>
            <p:cNvPr id="12" name="Google Shape;12;p2"/>
            <p:cNvSpPr/>
            <p:nvPr/>
          </p:nvSpPr>
          <p:spPr>
            <a:xfrm>
              <a:off x="6685541" y="4518232"/>
              <a:ext cx="201771" cy="202435"/>
            </a:xfrm>
            <a:custGeom>
              <a:avLst/>
              <a:gdLst/>
              <a:ahLst/>
              <a:cxnLst/>
              <a:rect l="l" t="t" r="r" b="b"/>
              <a:pathLst>
                <a:path w="269028" h="269017" extrusionOk="0">
                  <a:moveTo>
                    <a:pt x="41190" y="93323"/>
                  </a:moveTo>
                  <a:lnTo>
                    <a:pt x="93323" y="93323"/>
                  </a:lnTo>
                  <a:lnTo>
                    <a:pt x="93323" y="41190"/>
                  </a:lnTo>
                  <a:cubicBezTo>
                    <a:pt x="93323" y="18436"/>
                    <a:pt x="111770" y="0"/>
                    <a:pt x="134514" y="0"/>
                  </a:cubicBezTo>
                  <a:cubicBezTo>
                    <a:pt x="157257" y="0"/>
                    <a:pt x="175704" y="18436"/>
                    <a:pt x="175704" y="41190"/>
                  </a:cubicBezTo>
                  <a:lnTo>
                    <a:pt x="175704" y="93323"/>
                  </a:lnTo>
                  <a:lnTo>
                    <a:pt x="227837" y="93323"/>
                  </a:lnTo>
                  <a:cubicBezTo>
                    <a:pt x="250581" y="93323"/>
                    <a:pt x="269028" y="111759"/>
                    <a:pt x="269028" y="134514"/>
                  </a:cubicBezTo>
                  <a:cubicBezTo>
                    <a:pt x="269028" y="157268"/>
                    <a:pt x="250581" y="175704"/>
                    <a:pt x="227837" y="175704"/>
                  </a:cubicBezTo>
                  <a:lnTo>
                    <a:pt x="175704" y="175704"/>
                  </a:lnTo>
                  <a:lnTo>
                    <a:pt x="175704" y="227816"/>
                  </a:lnTo>
                  <a:cubicBezTo>
                    <a:pt x="175704" y="250570"/>
                    <a:pt x="157257" y="269017"/>
                    <a:pt x="134514" y="269017"/>
                  </a:cubicBezTo>
                  <a:cubicBezTo>
                    <a:pt x="111770" y="269017"/>
                    <a:pt x="93323" y="250570"/>
                    <a:pt x="93323" y="227816"/>
                  </a:cubicBezTo>
                  <a:lnTo>
                    <a:pt x="93323" y="175704"/>
                  </a:lnTo>
                  <a:lnTo>
                    <a:pt x="41190" y="175704"/>
                  </a:lnTo>
                  <a:cubicBezTo>
                    <a:pt x="18457" y="175704"/>
                    <a:pt x="0" y="157268"/>
                    <a:pt x="0" y="134514"/>
                  </a:cubicBezTo>
                  <a:cubicBezTo>
                    <a:pt x="0" y="111759"/>
                    <a:pt x="18457" y="93323"/>
                    <a:pt x="41190" y="93323"/>
                  </a:cubicBezTo>
                  <a:close/>
                </a:path>
              </a:pathLst>
            </a:custGeom>
            <a:grpFill/>
            <a:ln>
              <a:solidFill>
                <a:srgbClr val="FFC000"/>
              </a:solidFill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" name="Google Shape;13;p2"/>
            <p:cNvSpPr/>
            <p:nvPr/>
          </p:nvSpPr>
          <p:spPr>
            <a:xfrm>
              <a:off x="2509279" y="426478"/>
              <a:ext cx="201771" cy="202435"/>
            </a:xfrm>
            <a:custGeom>
              <a:avLst/>
              <a:gdLst/>
              <a:ahLst/>
              <a:cxnLst/>
              <a:rect l="l" t="t" r="r" b="b"/>
              <a:pathLst>
                <a:path w="269028" h="269017" extrusionOk="0">
                  <a:moveTo>
                    <a:pt x="41190" y="93323"/>
                  </a:moveTo>
                  <a:lnTo>
                    <a:pt x="93323" y="93323"/>
                  </a:lnTo>
                  <a:lnTo>
                    <a:pt x="93323" y="41190"/>
                  </a:lnTo>
                  <a:cubicBezTo>
                    <a:pt x="93323" y="18436"/>
                    <a:pt x="111770" y="0"/>
                    <a:pt x="134514" y="0"/>
                  </a:cubicBezTo>
                  <a:cubicBezTo>
                    <a:pt x="157247" y="0"/>
                    <a:pt x="175704" y="18436"/>
                    <a:pt x="175704" y="41190"/>
                  </a:cubicBezTo>
                  <a:lnTo>
                    <a:pt x="175704" y="93323"/>
                  </a:lnTo>
                  <a:lnTo>
                    <a:pt x="227837" y="93323"/>
                  </a:lnTo>
                  <a:cubicBezTo>
                    <a:pt x="250581" y="93323"/>
                    <a:pt x="269028" y="111759"/>
                    <a:pt x="269028" y="134514"/>
                  </a:cubicBezTo>
                  <a:cubicBezTo>
                    <a:pt x="269028" y="157268"/>
                    <a:pt x="250581" y="175704"/>
                    <a:pt x="227837" y="175704"/>
                  </a:cubicBezTo>
                  <a:lnTo>
                    <a:pt x="175704" y="175704"/>
                  </a:lnTo>
                  <a:lnTo>
                    <a:pt x="175704" y="227827"/>
                  </a:lnTo>
                  <a:cubicBezTo>
                    <a:pt x="175704" y="250581"/>
                    <a:pt x="157247" y="269017"/>
                    <a:pt x="134514" y="269017"/>
                  </a:cubicBezTo>
                  <a:cubicBezTo>
                    <a:pt x="111770" y="269017"/>
                    <a:pt x="93323" y="250581"/>
                    <a:pt x="93323" y="227827"/>
                  </a:cubicBezTo>
                  <a:lnTo>
                    <a:pt x="93323" y="175704"/>
                  </a:lnTo>
                  <a:lnTo>
                    <a:pt x="41190" y="175704"/>
                  </a:lnTo>
                  <a:cubicBezTo>
                    <a:pt x="18446" y="175704"/>
                    <a:pt x="0" y="157268"/>
                    <a:pt x="0" y="134514"/>
                  </a:cubicBezTo>
                  <a:cubicBezTo>
                    <a:pt x="0" y="111759"/>
                    <a:pt x="18446" y="93323"/>
                    <a:pt x="41190" y="93323"/>
                  </a:cubicBezTo>
                  <a:close/>
                </a:path>
              </a:pathLst>
            </a:custGeom>
            <a:grpFill/>
            <a:ln>
              <a:solidFill>
                <a:srgbClr val="FFC000"/>
              </a:solidFill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4" name="Google Shape;14;p2"/>
            <p:cNvSpPr/>
            <p:nvPr/>
          </p:nvSpPr>
          <p:spPr>
            <a:xfrm>
              <a:off x="5719298" y="426478"/>
              <a:ext cx="201771" cy="202435"/>
            </a:xfrm>
            <a:custGeom>
              <a:avLst/>
              <a:gdLst/>
              <a:ahLst/>
              <a:cxnLst/>
              <a:rect l="l" t="t" r="r" b="b"/>
              <a:pathLst>
                <a:path w="269028" h="269017" extrusionOk="0">
                  <a:moveTo>
                    <a:pt x="41190" y="93323"/>
                  </a:moveTo>
                  <a:lnTo>
                    <a:pt x="93323" y="93323"/>
                  </a:lnTo>
                  <a:lnTo>
                    <a:pt x="93323" y="41190"/>
                  </a:lnTo>
                  <a:cubicBezTo>
                    <a:pt x="93323" y="18436"/>
                    <a:pt x="111770" y="0"/>
                    <a:pt x="134514" y="0"/>
                  </a:cubicBezTo>
                  <a:cubicBezTo>
                    <a:pt x="157257" y="0"/>
                    <a:pt x="175704" y="18436"/>
                    <a:pt x="175704" y="41190"/>
                  </a:cubicBezTo>
                  <a:lnTo>
                    <a:pt x="175704" y="93323"/>
                  </a:lnTo>
                  <a:lnTo>
                    <a:pt x="227837" y="93323"/>
                  </a:lnTo>
                  <a:cubicBezTo>
                    <a:pt x="250581" y="93323"/>
                    <a:pt x="269028" y="111759"/>
                    <a:pt x="269028" y="134514"/>
                  </a:cubicBezTo>
                  <a:cubicBezTo>
                    <a:pt x="269028" y="157268"/>
                    <a:pt x="250581" y="175704"/>
                    <a:pt x="227837" y="175704"/>
                  </a:cubicBezTo>
                  <a:lnTo>
                    <a:pt x="175704" y="175704"/>
                  </a:lnTo>
                  <a:lnTo>
                    <a:pt x="175704" y="227827"/>
                  </a:lnTo>
                  <a:cubicBezTo>
                    <a:pt x="175704" y="250581"/>
                    <a:pt x="157257" y="269017"/>
                    <a:pt x="134514" y="269017"/>
                  </a:cubicBezTo>
                  <a:cubicBezTo>
                    <a:pt x="111770" y="269017"/>
                    <a:pt x="93323" y="250581"/>
                    <a:pt x="93323" y="227827"/>
                  </a:cubicBezTo>
                  <a:lnTo>
                    <a:pt x="93323" y="175704"/>
                  </a:lnTo>
                  <a:lnTo>
                    <a:pt x="41190" y="175704"/>
                  </a:lnTo>
                  <a:cubicBezTo>
                    <a:pt x="18446" y="175704"/>
                    <a:pt x="0" y="157268"/>
                    <a:pt x="0" y="134514"/>
                  </a:cubicBezTo>
                  <a:cubicBezTo>
                    <a:pt x="0" y="111759"/>
                    <a:pt x="18446" y="93323"/>
                    <a:pt x="41190" y="93323"/>
                  </a:cubicBezTo>
                  <a:close/>
                </a:path>
              </a:pathLst>
            </a:custGeom>
            <a:grpFill/>
            <a:ln>
              <a:solidFill>
                <a:srgbClr val="FFC000"/>
              </a:solidFill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5" name="Google Shape;15;p2"/>
            <p:cNvSpPr/>
            <p:nvPr/>
          </p:nvSpPr>
          <p:spPr>
            <a:xfrm>
              <a:off x="8372198" y="2495532"/>
              <a:ext cx="201779" cy="202435"/>
            </a:xfrm>
            <a:custGeom>
              <a:avLst/>
              <a:gdLst/>
              <a:ahLst/>
              <a:cxnLst/>
              <a:rect l="l" t="t" r="r" b="b"/>
              <a:pathLst>
                <a:path w="269038" h="269017" extrusionOk="0">
                  <a:moveTo>
                    <a:pt x="41200" y="93323"/>
                  </a:moveTo>
                  <a:lnTo>
                    <a:pt x="93334" y="93323"/>
                  </a:lnTo>
                  <a:lnTo>
                    <a:pt x="93334" y="41190"/>
                  </a:lnTo>
                  <a:cubicBezTo>
                    <a:pt x="93334" y="18436"/>
                    <a:pt x="111781" y="0"/>
                    <a:pt x="134524" y="0"/>
                  </a:cubicBezTo>
                  <a:cubicBezTo>
                    <a:pt x="157268" y="0"/>
                    <a:pt x="175715" y="18436"/>
                    <a:pt x="175715" y="41190"/>
                  </a:cubicBezTo>
                  <a:lnTo>
                    <a:pt x="175715" y="93323"/>
                  </a:lnTo>
                  <a:lnTo>
                    <a:pt x="227848" y="93323"/>
                  </a:lnTo>
                  <a:cubicBezTo>
                    <a:pt x="250592" y="93323"/>
                    <a:pt x="269038" y="111759"/>
                    <a:pt x="269038" y="134514"/>
                  </a:cubicBezTo>
                  <a:cubicBezTo>
                    <a:pt x="269038" y="157268"/>
                    <a:pt x="250592" y="175704"/>
                    <a:pt x="227848" y="175704"/>
                  </a:cubicBezTo>
                  <a:lnTo>
                    <a:pt x="175715" y="175704"/>
                  </a:lnTo>
                  <a:lnTo>
                    <a:pt x="175715" y="227827"/>
                  </a:lnTo>
                  <a:cubicBezTo>
                    <a:pt x="175715" y="250581"/>
                    <a:pt x="157268" y="269017"/>
                    <a:pt x="134524" y="269017"/>
                  </a:cubicBezTo>
                  <a:cubicBezTo>
                    <a:pt x="111781" y="269017"/>
                    <a:pt x="93334" y="250581"/>
                    <a:pt x="93334" y="227827"/>
                  </a:cubicBezTo>
                  <a:lnTo>
                    <a:pt x="93334" y="175704"/>
                  </a:lnTo>
                  <a:lnTo>
                    <a:pt x="41200" y="175704"/>
                  </a:lnTo>
                  <a:cubicBezTo>
                    <a:pt x="18457" y="175704"/>
                    <a:pt x="0" y="157268"/>
                    <a:pt x="0" y="134514"/>
                  </a:cubicBezTo>
                  <a:cubicBezTo>
                    <a:pt x="0" y="111759"/>
                    <a:pt x="18457" y="93323"/>
                    <a:pt x="41200" y="93323"/>
                  </a:cubicBezTo>
                  <a:close/>
                </a:path>
              </a:pathLst>
            </a:custGeom>
            <a:grpFill/>
            <a:ln>
              <a:solidFill>
                <a:srgbClr val="FFC000"/>
              </a:solidFill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6" name="Google Shape;16;p2"/>
            <p:cNvSpPr/>
            <p:nvPr/>
          </p:nvSpPr>
          <p:spPr>
            <a:xfrm>
              <a:off x="414535" y="2484754"/>
              <a:ext cx="201771" cy="202435"/>
            </a:xfrm>
            <a:custGeom>
              <a:avLst/>
              <a:gdLst/>
              <a:ahLst/>
              <a:cxnLst/>
              <a:rect l="l" t="t" r="r" b="b"/>
              <a:pathLst>
                <a:path w="269028" h="269017" extrusionOk="0">
                  <a:moveTo>
                    <a:pt x="41190" y="93323"/>
                  </a:moveTo>
                  <a:lnTo>
                    <a:pt x="93323" y="93323"/>
                  </a:lnTo>
                  <a:lnTo>
                    <a:pt x="93323" y="41190"/>
                  </a:lnTo>
                  <a:cubicBezTo>
                    <a:pt x="93323" y="18436"/>
                    <a:pt x="111770" y="0"/>
                    <a:pt x="134514" y="0"/>
                  </a:cubicBezTo>
                  <a:cubicBezTo>
                    <a:pt x="157257" y="0"/>
                    <a:pt x="175704" y="18436"/>
                    <a:pt x="175704" y="41190"/>
                  </a:cubicBezTo>
                  <a:lnTo>
                    <a:pt x="175704" y="93323"/>
                  </a:lnTo>
                  <a:lnTo>
                    <a:pt x="227837" y="93323"/>
                  </a:lnTo>
                  <a:cubicBezTo>
                    <a:pt x="250581" y="93323"/>
                    <a:pt x="269028" y="111759"/>
                    <a:pt x="269028" y="134514"/>
                  </a:cubicBezTo>
                  <a:cubicBezTo>
                    <a:pt x="269028" y="157268"/>
                    <a:pt x="250581" y="175704"/>
                    <a:pt x="227837" y="175704"/>
                  </a:cubicBezTo>
                  <a:lnTo>
                    <a:pt x="175704" y="175704"/>
                  </a:lnTo>
                  <a:lnTo>
                    <a:pt x="175704" y="227827"/>
                  </a:lnTo>
                  <a:cubicBezTo>
                    <a:pt x="175704" y="250581"/>
                    <a:pt x="157257" y="269017"/>
                    <a:pt x="134514" y="269017"/>
                  </a:cubicBezTo>
                  <a:cubicBezTo>
                    <a:pt x="111770" y="269017"/>
                    <a:pt x="93323" y="250581"/>
                    <a:pt x="93323" y="227827"/>
                  </a:cubicBezTo>
                  <a:lnTo>
                    <a:pt x="93323" y="175704"/>
                  </a:lnTo>
                  <a:lnTo>
                    <a:pt x="41190" y="175704"/>
                  </a:lnTo>
                  <a:cubicBezTo>
                    <a:pt x="18446" y="175704"/>
                    <a:pt x="0" y="157268"/>
                    <a:pt x="0" y="134514"/>
                  </a:cubicBezTo>
                  <a:cubicBezTo>
                    <a:pt x="0" y="111759"/>
                    <a:pt x="18446" y="93323"/>
                    <a:pt x="41190" y="93323"/>
                  </a:cubicBezTo>
                  <a:close/>
                </a:path>
              </a:pathLst>
            </a:custGeom>
            <a:grpFill/>
            <a:ln>
              <a:solidFill>
                <a:srgbClr val="FFC000"/>
              </a:solidFill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7" name="Google Shape;17;p2"/>
            <p:cNvSpPr/>
            <p:nvPr/>
          </p:nvSpPr>
          <p:spPr>
            <a:xfrm>
              <a:off x="3249166" y="4465700"/>
              <a:ext cx="201771" cy="202435"/>
            </a:xfrm>
            <a:custGeom>
              <a:avLst/>
              <a:gdLst/>
              <a:ahLst/>
              <a:cxnLst/>
              <a:rect l="l" t="t" r="r" b="b"/>
              <a:pathLst>
                <a:path w="269028" h="269017" extrusionOk="0">
                  <a:moveTo>
                    <a:pt x="41190" y="93323"/>
                  </a:moveTo>
                  <a:lnTo>
                    <a:pt x="93323" y="93323"/>
                  </a:lnTo>
                  <a:lnTo>
                    <a:pt x="93323" y="41190"/>
                  </a:lnTo>
                  <a:cubicBezTo>
                    <a:pt x="93323" y="18436"/>
                    <a:pt x="111770" y="0"/>
                    <a:pt x="134514" y="0"/>
                  </a:cubicBezTo>
                  <a:cubicBezTo>
                    <a:pt x="157257" y="0"/>
                    <a:pt x="175704" y="18436"/>
                    <a:pt x="175704" y="41190"/>
                  </a:cubicBezTo>
                  <a:lnTo>
                    <a:pt x="175704" y="93323"/>
                  </a:lnTo>
                  <a:lnTo>
                    <a:pt x="227837" y="93323"/>
                  </a:lnTo>
                  <a:cubicBezTo>
                    <a:pt x="250581" y="93323"/>
                    <a:pt x="269028" y="111759"/>
                    <a:pt x="269028" y="134514"/>
                  </a:cubicBezTo>
                  <a:cubicBezTo>
                    <a:pt x="269028" y="157268"/>
                    <a:pt x="250581" y="175704"/>
                    <a:pt x="227837" y="175704"/>
                  </a:cubicBezTo>
                  <a:lnTo>
                    <a:pt x="175704" y="175704"/>
                  </a:lnTo>
                  <a:lnTo>
                    <a:pt x="175704" y="227827"/>
                  </a:lnTo>
                  <a:cubicBezTo>
                    <a:pt x="175704" y="250581"/>
                    <a:pt x="157257" y="269017"/>
                    <a:pt x="134514" y="269017"/>
                  </a:cubicBezTo>
                  <a:cubicBezTo>
                    <a:pt x="111770" y="269017"/>
                    <a:pt x="93323" y="250581"/>
                    <a:pt x="93323" y="227827"/>
                  </a:cubicBezTo>
                  <a:lnTo>
                    <a:pt x="93323" y="175704"/>
                  </a:lnTo>
                  <a:lnTo>
                    <a:pt x="41190" y="175704"/>
                  </a:lnTo>
                  <a:cubicBezTo>
                    <a:pt x="18446" y="175704"/>
                    <a:pt x="0" y="157268"/>
                    <a:pt x="0" y="134514"/>
                  </a:cubicBezTo>
                  <a:cubicBezTo>
                    <a:pt x="0" y="111759"/>
                    <a:pt x="18446" y="93323"/>
                    <a:pt x="41190" y="93323"/>
                  </a:cubicBezTo>
                  <a:close/>
                </a:path>
              </a:pathLst>
            </a:custGeom>
            <a:grpFill/>
            <a:ln>
              <a:solidFill>
                <a:srgbClr val="FFC000"/>
              </a:solidFill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8" name="Google Shape;18;p2"/>
            <p:cNvSpPr/>
            <p:nvPr/>
          </p:nvSpPr>
          <p:spPr>
            <a:xfrm>
              <a:off x="3886155" y="531542"/>
              <a:ext cx="255650" cy="160927"/>
            </a:xfrm>
            <a:custGeom>
              <a:avLst/>
              <a:gdLst/>
              <a:ahLst/>
              <a:cxnLst/>
              <a:rect l="l" t="t" r="r" b="b"/>
              <a:pathLst>
                <a:path w="340867" h="213857" extrusionOk="0">
                  <a:moveTo>
                    <a:pt x="274415" y="213857"/>
                  </a:moveTo>
                  <a:lnTo>
                    <a:pt x="85026" y="213857"/>
                  </a:lnTo>
                  <a:cubicBezTo>
                    <a:pt x="38142" y="213857"/>
                    <a:pt x="0" y="175715"/>
                    <a:pt x="0" y="128830"/>
                  </a:cubicBezTo>
                  <a:cubicBezTo>
                    <a:pt x="0" y="81946"/>
                    <a:pt x="38142" y="43804"/>
                    <a:pt x="85026" y="43804"/>
                  </a:cubicBezTo>
                  <a:cubicBezTo>
                    <a:pt x="88444" y="43804"/>
                    <a:pt x="91863" y="44016"/>
                    <a:pt x="95260" y="44439"/>
                  </a:cubicBezTo>
                  <a:cubicBezTo>
                    <a:pt x="115167" y="16679"/>
                    <a:pt x="147118" y="0"/>
                    <a:pt x="182043" y="0"/>
                  </a:cubicBezTo>
                  <a:cubicBezTo>
                    <a:pt x="232367" y="0"/>
                    <a:pt x="274785" y="34702"/>
                    <a:pt x="286046" y="81957"/>
                  </a:cubicBezTo>
                  <a:cubicBezTo>
                    <a:pt x="317171" y="87471"/>
                    <a:pt x="340867" y="114712"/>
                    <a:pt x="340867" y="147394"/>
                  </a:cubicBezTo>
                  <a:cubicBezTo>
                    <a:pt x="340867" y="184044"/>
                    <a:pt x="311054" y="213857"/>
                    <a:pt x="274415" y="213857"/>
                  </a:cubicBezTo>
                  <a:close/>
                  <a:moveTo>
                    <a:pt x="85026" y="86137"/>
                  </a:moveTo>
                  <a:cubicBezTo>
                    <a:pt x="61478" y="86137"/>
                    <a:pt x="42333" y="105293"/>
                    <a:pt x="42333" y="128830"/>
                  </a:cubicBezTo>
                  <a:cubicBezTo>
                    <a:pt x="42333" y="152378"/>
                    <a:pt x="61478" y="171524"/>
                    <a:pt x="85026" y="171524"/>
                  </a:cubicBezTo>
                  <a:lnTo>
                    <a:pt x="274415" y="171524"/>
                  </a:lnTo>
                  <a:cubicBezTo>
                    <a:pt x="287707" y="171524"/>
                    <a:pt x="298534" y="160707"/>
                    <a:pt x="298534" y="147394"/>
                  </a:cubicBezTo>
                  <a:cubicBezTo>
                    <a:pt x="298534" y="134090"/>
                    <a:pt x="287707" y="123274"/>
                    <a:pt x="274415" y="123274"/>
                  </a:cubicBezTo>
                  <a:cubicBezTo>
                    <a:pt x="273198" y="123274"/>
                    <a:pt x="272012" y="123401"/>
                    <a:pt x="270848" y="123581"/>
                  </a:cubicBezTo>
                  <a:lnTo>
                    <a:pt x="247702" y="127063"/>
                  </a:lnTo>
                  <a:lnTo>
                    <a:pt x="246559" y="103695"/>
                  </a:lnTo>
                  <a:cubicBezTo>
                    <a:pt x="244866" y="69289"/>
                    <a:pt x="216524" y="42333"/>
                    <a:pt x="182043" y="42333"/>
                  </a:cubicBezTo>
                  <a:cubicBezTo>
                    <a:pt x="157511" y="42333"/>
                    <a:pt x="135403" y="55954"/>
                    <a:pt x="124332" y="77903"/>
                  </a:cubicBezTo>
                  <a:lnTo>
                    <a:pt x="116067" y="94286"/>
                  </a:lnTo>
                  <a:lnTo>
                    <a:pt x="98689" y="88423"/>
                  </a:lnTo>
                  <a:cubicBezTo>
                    <a:pt x="94181" y="86899"/>
                    <a:pt x="89587" y="86137"/>
                    <a:pt x="85026" y="86137"/>
                  </a:cubicBezTo>
                  <a:close/>
                </a:path>
              </a:pathLst>
            </a:custGeom>
            <a:grpFill/>
            <a:ln>
              <a:solidFill>
                <a:srgbClr val="FFC000"/>
              </a:solidFill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9" name="Google Shape;19;p2"/>
            <p:cNvSpPr/>
            <p:nvPr/>
          </p:nvSpPr>
          <p:spPr>
            <a:xfrm>
              <a:off x="8244917" y="4538950"/>
              <a:ext cx="255650" cy="160927"/>
            </a:xfrm>
            <a:custGeom>
              <a:avLst/>
              <a:gdLst/>
              <a:ahLst/>
              <a:cxnLst/>
              <a:rect l="l" t="t" r="r" b="b"/>
              <a:pathLst>
                <a:path w="340867" h="213857" extrusionOk="0">
                  <a:moveTo>
                    <a:pt x="274415" y="213857"/>
                  </a:moveTo>
                  <a:lnTo>
                    <a:pt x="85026" y="213857"/>
                  </a:lnTo>
                  <a:cubicBezTo>
                    <a:pt x="38142" y="213857"/>
                    <a:pt x="0" y="175715"/>
                    <a:pt x="0" y="128830"/>
                  </a:cubicBezTo>
                  <a:cubicBezTo>
                    <a:pt x="0" y="81946"/>
                    <a:pt x="38142" y="43804"/>
                    <a:pt x="85026" y="43804"/>
                  </a:cubicBezTo>
                  <a:cubicBezTo>
                    <a:pt x="88444" y="43804"/>
                    <a:pt x="91863" y="44016"/>
                    <a:pt x="95260" y="44439"/>
                  </a:cubicBezTo>
                  <a:cubicBezTo>
                    <a:pt x="115167" y="16679"/>
                    <a:pt x="147118" y="0"/>
                    <a:pt x="182043" y="0"/>
                  </a:cubicBezTo>
                  <a:cubicBezTo>
                    <a:pt x="232367" y="0"/>
                    <a:pt x="274785" y="34702"/>
                    <a:pt x="286046" y="81957"/>
                  </a:cubicBezTo>
                  <a:cubicBezTo>
                    <a:pt x="317171" y="87471"/>
                    <a:pt x="340867" y="114712"/>
                    <a:pt x="340867" y="147394"/>
                  </a:cubicBezTo>
                  <a:cubicBezTo>
                    <a:pt x="340867" y="184044"/>
                    <a:pt x="311054" y="213857"/>
                    <a:pt x="274415" y="213857"/>
                  </a:cubicBezTo>
                  <a:close/>
                  <a:moveTo>
                    <a:pt x="85026" y="86137"/>
                  </a:moveTo>
                  <a:cubicBezTo>
                    <a:pt x="61478" y="86137"/>
                    <a:pt x="42333" y="105293"/>
                    <a:pt x="42333" y="128830"/>
                  </a:cubicBezTo>
                  <a:cubicBezTo>
                    <a:pt x="42333" y="152378"/>
                    <a:pt x="61478" y="171524"/>
                    <a:pt x="85026" y="171524"/>
                  </a:cubicBezTo>
                  <a:lnTo>
                    <a:pt x="274415" y="171524"/>
                  </a:lnTo>
                  <a:cubicBezTo>
                    <a:pt x="287707" y="171524"/>
                    <a:pt x="298534" y="160707"/>
                    <a:pt x="298534" y="147394"/>
                  </a:cubicBezTo>
                  <a:cubicBezTo>
                    <a:pt x="298534" y="134090"/>
                    <a:pt x="287707" y="123274"/>
                    <a:pt x="274415" y="123274"/>
                  </a:cubicBezTo>
                  <a:cubicBezTo>
                    <a:pt x="273198" y="123274"/>
                    <a:pt x="272012" y="123401"/>
                    <a:pt x="270848" y="123581"/>
                  </a:cubicBezTo>
                  <a:lnTo>
                    <a:pt x="247702" y="127063"/>
                  </a:lnTo>
                  <a:lnTo>
                    <a:pt x="246559" y="103695"/>
                  </a:lnTo>
                  <a:cubicBezTo>
                    <a:pt x="244866" y="69289"/>
                    <a:pt x="216524" y="42333"/>
                    <a:pt x="182043" y="42333"/>
                  </a:cubicBezTo>
                  <a:cubicBezTo>
                    <a:pt x="157511" y="42333"/>
                    <a:pt x="135403" y="55954"/>
                    <a:pt x="124332" y="77903"/>
                  </a:cubicBezTo>
                  <a:lnTo>
                    <a:pt x="116067" y="94286"/>
                  </a:lnTo>
                  <a:lnTo>
                    <a:pt x="98689" y="88423"/>
                  </a:lnTo>
                  <a:cubicBezTo>
                    <a:pt x="94181" y="86899"/>
                    <a:pt x="89587" y="86137"/>
                    <a:pt x="85026" y="86137"/>
                  </a:cubicBezTo>
                  <a:close/>
                </a:path>
              </a:pathLst>
            </a:custGeom>
            <a:grpFill/>
            <a:ln>
              <a:solidFill>
                <a:srgbClr val="FFC000"/>
              </a:solidFill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0" name="Google Shape;20;p2"/>
            <p:cNvSpPr/>
            <p:nvPr/>
          </p:nvSpPr>
          <p:spPr>
            <a:xfrm>
              <a:off x="4968893" y="4446205"/>
              <a:ext cx="465415" cy="281852"/>
            </a:xfrm>
            <a:custGeom>
              <a:avLst/>
              <a:gdLst/>
              <a:ahLst/>
              <a:cxnLst/>
              <a:rect l="l" t="t" r="r" b="b"/>
              <a:pathLst>
                <a:path w="620553" h="374554" extrusionOk="0">
                  <a:moveTo>
                    <a:pt x="475689" y="374554"/>
                  </a:moveTo>
                  <a:lnTo>
                    <a:pt x="108902" y="374554"/>
                  </a:lnTo>
                  <a:cubicBezTo>
                    <a:pt x="48852" y="374554"/>
                    <a:pt x="0" y="325712"/>
                    <a:pt x="0" y="265662"/>
                  </a:cubicBezTo>
                  <a:cubicBezTo>
                    <a:pt x="0" y="207602"/>
                    <a:pt x="45656" y="160019"/>
                    <a:pt x="102965" y="156919"/>
                  </a:cubicBezTo>
                  <a:cubicBezTo>
                    <a:pt x="117485" y="67405"/>
                    <a:pt x="194955" y="0"/>
                    <a:pt x="287792" y="0"/>
                  </a:cubicBezTo>
                  <a:cubicBezTo>
                    <a:pt x="353059" y="0"/>
                    <a:pt x="412411" y="33263"/>
                    <a:pt x="446510" y="87862"/>
                  </a:cubicBezTo>
                  <a:cubicBezTo>
                    <a:pt x="456152" y="85862"/>
                    <a:pt x="465910" y="84846"/>
                    <a:pt x="475689" y="84846"/>
                  </a:cubicBezTo>
                  <a:cubicBezTo>
                    <a:pt x="555561" y="84846"/>
                    <a:pt x="620553" y="149838"/>
                    <a:pt x="620553" y="229711"/>
                  </a:cubicBezTo>
                  <a:cubicBezTo>
                    <a:pt x="620553" y="309573"/>
                    <a:pt x="555561" y="374554"/>
                    <a:pt x="475689" y="374554"/>
                  </a:cubicBezTo>
                  <a:close/>
                  <a:moveTo>
                    <a:pt x="108902" y="199093"/>
                  </a:moveTo>
                  <a:cubicBezTo>
                    <a:pt x="72188" y="199093"/>
                    <a:pt x="42333" y="228949"/>
                    <a:pt x="42333" y="265662"/>
                  </a:cubicBezTo>
                  <a:cubicBezTo>
                    <a:pt x="42333" y="302365"/>
                    <a:pt x="72188" y="332221"/>
                    <a:pt x="108902" y="332221"/>
                  </a:cubicBezTo>
                  <a:lnTo>
                    <a:pt x="475689" y="332221"/>
                  </a:lnTo>
                  <a:cubicBezTo>
                    <a:pt x="532225" y="332221"/>
                    <a:pt x="578220" y="286226"/>
                    <a:pt x="578220" y="229711"/>
                  </a:cubicBezTo>
                  <a:cubicBezTo>
                    <a:pt x="578220" y="173175"/>
                    <a:pt x="532225" y="127179"/>
                    <a:pt x="475689" y="127179"/>
                  </a:cubicBezTo>
                  <a:cubicBezTo>
                    <a:pt x="464682" y="127179"/>
                    <a:pt x="453654" y="129021"/>
                    <a:pt x="442933" y="132640"/>
                  </a:cubicBezTo>
                  <a:lnTo>
                    <a:pt x="425534" y="138514"/>
                  </a:lnTo>
                  <a:lnTo>
                    <a:pt x="417258" y="122121"/>
                  </a:lnTo>
                  <a:cubicBezTo>
                    <a:pt x="392440" y="72908"/>
                    <a:pt x="342836" y="42333"/>
                    <a:pt x="287792" y="42333"/>
                  </a:cubicBezTo>
                  <a:cubicBezTo>
                    <a:pt x="210417" y="42333"/>
                    <a:pt x="146833" y="102817"/>
                    <a:pt x="143044" y="180033"/>
                  </a:cubicBezTo>
                  <a:lnTo>
                    <a:pt x="141890" y="203358"/>
                  </a:lnTo>
                  <a:lnTo>
                    <a:pt x="118787" y="199929"/>
                  </a:lnTo>
                  <a:cubicBezTo>
                    <a:pt x="114945" y="199358"/>
                    <a:pt x="111802" y="199093"/>
                    <a:pt x="108902" y="199093"/>
                  </a:cubicBezTo>
                  <a:close/>
                </a:path>
              </a:pathLst>
            </a:custGeom>
            <a:grpFill/>
            <a:ln>
              <a:solidFill>
                <a:srgbClr val="FFC000"/>
              </a:solidFill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1" name="Google Shape;21;p2"/>
            <p:cNvSpPr/>
            <p:nvPr/>
          </p:nvSpPr>
          <p:spPr>
            <a:xfrm>
              <a:off x="515528" y="4527114"/>
              <a:ext cx="465415" cy="281852"/>
            </a:xfrm>
            <a:custGeom>
              <a:avLst/>
              <a:gdLst/>
              <a:ahLst/>
              <a:cxnLst/>
              <a:rect l="l" t="t" r="r" b="b"/>
              <a:pathLst>
                <a:path w="620553" h="374554" extrusionOk="0">
                  <a:moveTo>
                    <a:pt x="475689" y="374554"/>
                  </a:moveTo>
                  <a:lnTo>
                    <a:pt x="108902" y="374554"/>
                  </a:lnTo>
                  <a:cubicBezTo>
                    <a:pt x="48852" y="374554"/>
                    <a:pt x="0" y="325712"/>
                    <a:pt x="0" y="265662"/>
                  </a:cubicBezTo>
                  <a:cubicBezTo>
                    <a:pt x="0" y="207602"/>
                    <a:pt x="45656" y="160019"/>
                    <a:pt x="102965" y="156919"/>
                  </a:cubicBezTo>
                  <a:cubicBezTo>
                    <a:pt x="117485" y="67405"/>
                    <a:pt x="194955" y="0"/>
                    <a:pt x="287792" y="0"/>
                  </a:cubicBezTo>
                  <a:cubicBezTo>
                    <a:pt x="353059" y="0"/>
                    <a:pt x="412411" y="33263"/>
                    <a:pt x="446510" y="87862"/>
                  </a:cubicBezTo>
                  <a:cubicBezTo>
                    <a:pt x="456152" y="85862"/>
                    <a:pt x="465910" y="84846"/>
                    <a:pt x="475689" y="84846"/>
                  </a:cubicBezTo>
                  <a:cubicBezTo>
                    <a:pt x="555561" y="84846"/>
                    <a:pt x="620553" y="149838"/>
                    <a:pt x="620553" y="229711"/>
                  </a:cubicBezTo>
                  <a:cubicBezTo>
                    <a:pt x="620553" y="309573"/>
                    <a:pt x="555561" y="374554"/>
                    <a:pt x="475689" y="374554"/>
                  </a:cubicBezTo>
                  <a:close/>
                  <a:moveTo>
                    <a:pt x="108902" y="199093"/>
                  </a:moveTo>
                  <a:cubicBezTo>
                    <a:pt x="72188" y="199093"/>
                    <a:pt x="42333" y="228949"/>
                    <a:pt x="42333" y="265662"/>
                  </a:cubicBezTo>
                  <a:cubicBezTo>
                    <a:pt x="42333" y="302365"/>
                    <a:pt x="72188" y="332221"/>
                    <a:pt x="108902" y="332221"/>
                  </a:cubicBezTo>
                  <a:lnTo>
                    <a:pt x="475689" y="332221"/>
                  </a:lnTo>
                  <a:cubicBezTo>
                    <a:pt x="532225" y="332221"/>
                    <a:pt x="578220" y="286226"/>
                    <a:pt x="578220" y="229711"/>
                  </a:cubicBezTo>
                  <a:cubicBezTo>
                    <a:pt x="578220" y="173175"/>
                    <a:pt x="532225" y="127179"/>
                    <a:pt x="475689" y="127179"/>
                  </a:cubicBezTo>
                  <a:cubicBezTo>
                    <a:pt x="464682" y="127179"/>
                    <a:pt x="453654" y="129021"/>
                    <a:pt x="442933" y="132640"/>
                  </a:cubicBezTo>
                  <a:lnTo>
                    <a:pt x="425534" y="138514"/>
                  </a:lnTo>
                  <a:lnTo>
                    <a:pt x="417258" y="122121"/>
                  </a:lnTo>
                  <a:cubicBezTo>
                    <a:pt x="392440" y="72908"/>
                    <a:pt x="342836" y="42333"/>
                    <a:pt x="287792" y="42333"/>
                  </a:cubicBezTo>
                  <a:cubicBezTo>
                    <a:pt x="210417" y="42333"/>
                    <a:pt x="146833" y="102817"/>
                    <a:pt x="143044" y="180033"/>
                  </a:cubicBezTo>
                  <a:lnTo>
                    <a:pt x="141890" y="203358"/>
                  </a:lnTo>
                  <a:lnTo>
                    <a:pt x="118787" y="199929"/>
                  </a:lnTo>
                  <a:cubicBezTo>
                    <a:pt x="114945" y="199358"/>
                    <a:pt x="111802" y="199093"/>
                    <a:pt x="108902" y="199093"/>
                  </a:cubicBezTo>
                  <a:close/>
                </a:path>
              </a:pathLst>
            </a:custGeom>
            <a:grpFill/>
            <a:ln>
              <a:solidFill>
                <a:srgbClr val="FFC000"/>
              </a:solidFill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2" name="Google Shape;22;p2"/>
            <p:cNvSpPr/>
            <p:nvPr/>
          </p:nvSpPr>
          <p:spPr>
            <a:xfrm>
              <a:off x="8288011" y="398669"/>
              <a:ext cx="255650" cy="160927"/>
            </a:xfrm>
            <a:custGeom>
              <a:avLst/>
              <a:gdLst/>
              <a:ahLst/>
              <a:cxnLst/>
              <a:rect l="l" t="t" r="r" b="b"/>
              <a:pathLst>
                <a:path w="340867" h="213857" extrusionOk="0">
                  <a:moveTo>
                    <a:pt x="255841" y="213857"/>
                  </a:moveTo>
                  <a:lnTo>
                    <a:pt x="66463" y="213857"/>
                  </a:lnTo>
                  <a:cubicBezTo>
                    <a:pt x="29813" y="213857"/>
                    <a:pt x="0" y="184033"/>
                    <a:pt x="0" y="147383"/>
                  </a:cubicBezTo>
                  <a:cubicBezTo>
                    <a:pt x="0" y="114712"/>
                    <a:pt x="23706" y="87471"/>
                    <a:pt x="54821" y="81957"/>
                  </a:cubicBezTo>
                  <a:cubicBezTo>
                    <a:pt x="66082" y="34692"/>
                    <a:pt x="108500" y="0"/>
                    <a:pt x="158834" y="0"/>
                  </a:cubicBezTo>
                  <a:cubicBezTo>
                    <a:pt x="193749" y="0"/>
                    <a:pt x="225710" y="16679"/>
                    <a:pt x="245607" y="44428"/>
                  </a:cubicBezTo>
                  <a:cubicBezTo>
                    <a:pt x="249004" y="44005"/>
                    <a:pt x="252412" y="43793"/>
                    <a:pt x="255841" y="43793"/>
                  </a:cubicBezTo>
                  <a:cubicBezTo>
                    <a:pt x="302715" y="43793"/>
                    <a:pt x="340867" y="81946"/>
                    <a:pt x="340867" y="128820"/>
                  </a:cubicBezTo>
                  <a:cubicBezTo>
                    <a:pt x="340867" y="175704"/>
                    <a:pt x="302715" y="213857"/>
                    <a:pt x="255841" y="213857"/>
                  </a:cubicBezTo>
                  <a:close/>
                  <a:moveTo>
                    <a:pt x="66463" y="123264"/>
                  </a:moveTo>
                  <a:cubicBezTo>
                    <a:pt x="53149" y="123264"/>
                    <a:pt x="42333" y="134080"/>
                    <a:pt x="42333" y="147383"/>
                  </a:cubicBezTo>
                  <a:cubicBezTo>
                    <a:pt x="42333" y="160697"/>
                    <a:pt x="53149" y="171524"/>
                    <a:pt x="66463" y="171524"/>
                  </a:cubicBezTo>
                  <a:lnTo>
                    <a:pt x="255841" y="171524"/>
                  </a:lnTo>
                  <a:cubicBezTo>
                    <a:pt x="279378" y="171524"/>
                    <a:pt x="298534" y="152368"/>
                    <a:pt x="298534" y="128820"/>
                  </a:cubicBezTo>
                  <a:cubicBezTo>
                    <a:pt x="298534" y="105282"/>
                    <a:pt x="279378" y="86127"/>
                    <a:pt x="255841" y="86127"/>
                  </a:cubicBezTo>
                  <a:cubicBezTo>
                    <a:pt x="251280" y="86127"/>
                    <a:pt x="246676" y="86889"/>
                    <a:pt x="242178" y="88413"/>
                  </a:cubicBezTo>
                  <a:lnTo>
                    <a:pt x="224789" y="94265"/>
                  </a:lnTo>
                  <a:lnTo>
                    <a:pt x="216524" y="77882"/>
                  </a:lnTo>
                  <a:cubicBezTo>
                    <a:pt x="205464" y="55954"/>
                    <a:pt x="183356" y="42333"/>
                    <a:pt x="158834" y="42333"/>
                  </a:cubicBezTo>
                  <a:cubicBezTo>
                    <a:pt x="124343" y="42333"/>
                    <a:pt x="96001" y="69278"/>
                    <a:pt x="94318" y="103684"/>
                  </a:cubicBezTo>
                  <a:lnTo>
                    <a:pt x="93154" y="127063"/>
                  </a:lnTo>
                  <a:lnTo>
                    <a:pt x="70008" y="123570"/>
                  </a:lnTo>
                  <a:cubicBezTo>
                    <a:pt x="68855" y="123401"/>
                    <a:pt x="67669" y="123264"/>
                    <a:pt x="66463" y="123264"/>
                  </a:cubicBezTo>
                  <a:close/>
                </a:path>
              </a:pathLst>
            </a:custGeom>
            <a:grpFill/>
            <a:ln>
              <a:solidFill>
                <a:srgbClr val="FFC000"/>
              </a:solidFill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3" name="Google Shape;23;p2"/>
            <p:cNvSpPr/>
            <p:nvPr/>
          </p:nvSpPr>
          <p:spPr>
            <a:xfrm>
              <a:off x="477243" y="430751"/>
              <a:ext cx="255650" cy="160927"/>
            </a:xfrm>
            <a:custGeom>
              <a:avLst/>
              <a:gdLst/>
              <a:ahLst/>
              <a:cxnLst/>
              <a:rect l="l" t="t" r="r" b="b"/>
              <a:pathLst>
                <a:path w="340867" h="213857" extrusionOk="0">
                  <a:moveTo>
                    <a:pt x="255841" y="213857"/>
                  </a:moveTo>
                  <a:lnTo>
                    <a:pt x="66463" y="213857"/>
                  </a:lnTo>
                  <a:cubicBezTo>
                    <a:pt x="29813" y="213857"/>
                    <a:pt x="0" y="184033"/>
                    <a:pt x="0" y="147383"/>
                  </a:cubicBezTo>
                  <a:cubicBezTo>
                    <a:pt x="0" y="114712"/>
                    <a:pt x="23706" y="87471"/>
                    <a:pt x="54821" y="81957"/>
                  </a:cubicBezTo>
                  <a:cubicBezTo>
                    <a:pt x="66082" y="34692"/>
                    <a:pt x="108500" y="0"/>
                    <a:pt x="158834" y="0"/>
                  </a:cubicBezTo>
                  <a:cubicBezTo>
                    <a:pt x="193749" y="0"/>
                    <a:pt x="225710" y="16679"/>
                    <a:pt x="245607" y="44428"/>
                  </a:cubicBezTo>
                  <a:cubicBezTo>
                    <a:pt x="249004" y="44005"/>
                    <a:pt x="252412" y="43793"/>
                    <a:pt x="255841" y="43793"/>
                  </a:cubicBezTo>
                  <a:cubicBezTo>
                    <a:pt x="302715" y="43793"/>
                    <a:pt x="340867" y="81946"/>
                    <a:pt x="340867" y="128820"/>
                  </a:cubicBezTo>
                  <a:cubicBezTo>
                    <a:pt x="340867" y="175704"/>
                    <a:pt x="302715" y="213857"/>
                    <a:pt x="255841" y="213857"/>
                  </a:cubicBezTo>
                  <a:close/>
                  <a:moveTo>
                    <a:pt x="66463" y="123264"/>
                  </a:moveTo>
                  <a:cubicBezTo>
                    <a:pt x="53149" y="123264"/>
                    <a:pt x="42333" y="134080"/>
                    <a:pt x="42333" y="147383"/>
                  </a:cubicBezTo>
                  <a:cubicBezTo>
                    <a:pt x="42333" y="160697"/>
                    <a:pt x="53149" y="171524"/>
                    <a:pt x="66463" y="171524"/>
                  </a:cubicBezTo>
                  <a:lnTo>
                    <a:pt x="255841" y="171524"/>
                  </a:lnTo>
                  <a:cubicBezTo>
                    <a:pt x="279378" y="171524"/>
                    <a:pt x="298534" y="152368"/>
                    <a:pt x="298534" y="128820"/>
                  </a:cubicBezTo>
                  <a:cubicBezTo>
                    <a:pt x="298534" y="105282"/>
                    <a:pt x="279378" y="86127"/>
                    <a:pt x="255841" y="86127"/>
                  </a:cubicBezTo>
                  <a:cubicBezTo>
                    <a:pt x="251280" y="86127"/>
                    <a:pt x="246676" y="86889"/>
                    <a:pt x="242178" y="88413"/>
                  </a:cubicBezTo>
                  <a:lnTo>
                    <a:pt x="224789" y="94265"/>
                  </a:lnTo>
                  <a:lnTo>
                    <a:pt x="216524" y="77882"/>
                  </a:lnTo>
                  <a:cubicBezTo>
                    <a:pt x="205464" y="55954"/>
                    <a:pt x="183356" y="42333"/>
                    <a:pt x="158834" y="42333"/>
                  </a:cubicBezTo>
                  <a:cubicBezTo>
                    <a:pt x="124343" y="42333"/>
                    <a:pt x="96001" y="69278"/>
                    <a:pt x="94318" y="103684"/>
                  </a:cubicBezTo>
                  <a:lnTo>
                    <a:pt x="93154" y="127063"/>
                  </a:lnTo>
                  <a:lnTo>
                    <a:pt x="70008" y="123570"/>
                  </a:lnTo>
                  <a:cubicBezTo>
                    <a:pt x="68855" y="123401"/>
                    <a:pt x="67669" y="123264"/>
                    <a:pt x="66463" y="123264"/>
                  </a:cubicBezTo>
                  <a:close/>
                </a:path>
              </a:pathLst>
            </a:custGeom>
            <a:grpFill/>
            <a:ln>
              <a:solidFill>
                <a:srgbClr val="FFC000"/>
              </a:solidFill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475828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preserve="1" userDrawn="1">
  <p:cSld name="1_Section header">
    <p:bg>
      <p:bgPr>
        <a:solidFill>
          <a:schemeClr val="accent2"/>
        </a:solidFill>
        <a:effectLst/>
      </p:bgPr>
    </p:bg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3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defTabSz="1219170">
              <a:buClr>
                <a:srgbClr val="000000"/>
              </a:buClr>
            </a:pPr>
            <a:fld id="{00000000-1234-1234-1234-123412341234}" type="slidenum">
              <a:rPr lang="en" sz="1867" kern="0" smtClean="0">
                <a:solidFill>
                  <a:srgbClr val="000000"/>
                </a:solidFill>
                <a:cs typeface="Arial"/>
                <a:sym typeface="Arial"/>
              </a:rPr>
              <a:pPr defTabSz="1219170">
                <a:buClr>
                  <a:srgbClr val="000000"/>
                </a:buClr>
              </a:pPr>
              <a:t>‹#›</a:t>
            </a:fld>
            <a:endParaRPr lang="en"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6" name="Google Shape;26;p3"/>
          <p:cNvSpPr/>
          <p:nvPr/>
        </p:nvSpPr>
        <p:spPr>
          <a:xfrm>
            <a:off x="3551830" y="-52986"/>
            <a:ext cx="8660257" cy="6926579"/>
          </a:xfrm>
          <a:custGeom>
            <a:avLst/>
            <a:gdLst/>
            <a:ahLst/>
            <a:cxnLst/>
            <a:rect l="l" t="t" r="r" b="b"/>
            <a:pathLst>
              <a:path w="8602905" h="6857999" extrusionOk="0">
                <a:moveTo>
                  <a:pt x="2646944" y="4643659"/>
                </a:moveTo>
                <a:cubicBezTo>
                  <a:pt x="5293889" y="4844563"/>
                  <a:pt x="6269259" y="1837203"/>
                  <a:pt x="5619019" y="292883"/>
                </a:cubicBezTo>
                <a:cubicBezTo>
                  <a:pt x="5578961" y="197760"/>
                  <a:pt x="5545857" y="99853"/>
                  <a:pt x="5519504" y="0"/>
                </a:cubicBezTo>
                <a:lnTo>
                  <a:pt x="8602905" y="0"/>
                </a:lnTo>
                <a:lnTo>
                  <a:pt x="8602905" y="6857999"/>
                </a:lnTo>
                <a:lnTo>
                  <a:pt x="91969" y="6857999"/>
                </a:lnTo>
                <a:cubicBezTo>
                  <a:pt x="91969" y="6857999"/>
                  <a:pt x="0" y="4442756"/>
                  <a:pt x="2646944" y="4643659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pic>
        <p:nvPicPr>
          <p:cNvPr id="23" name="Picture 4" descr="Cute boy with many gesture expressions Premium Vector">
            <a:extLst>
              <a:ext uri="{FF2B5EF4-FFF2-40B4-BE49-F238E27FC236}">
                <a16:creationId xmlns:a16="http://schemas.microsoft.com/office/drawing/2014/main" id="{FECB7549-B6B1-4DE3-B268-C105DB5FD5A3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139" t="48412" r="5014" b="3730"/>
          <a:stretch/>
        </p:blipFill>
        <p:spPr bwMode="auto">
          <a:xfrm rot="20822158">
            <a:off x="7159839" y="2626181"/>
            <a:ext cx="1318979" cy="20447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D49FDBB5-A5A6-4316-8393-3F5017974D4E}"/>
              </a:ext>
            </a:extLst>
          </p:cNvPr>
          <p:cNvSpPr txBox="1"/>
          <p:nvPr userDrawn="1"/>
        </p:nvSpPr>
        <p:spPr>
          <a:xfrm>
            <a:off x="8283016" y="1100807"/>
            <a:ext cx="3929071" cy="48126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vi-VN" sz="7200" b="1" i="0" u="none" strike="noStrike" kern="0" cap="none" spc="0" normalizeH="0" baseline="0" noProof="0" dirty="0">
                <a:ln w="19050">
                  <a:solidFill>
                    <a:srgbClr val="D43733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+mj-lt"/>
                <a:cs typeface="Arial"/>
                <a:sym typeface="Arial"/>
              </a:rPr>
              <a:t>    THỂ     </a:t>
            </a:r>
          </a:p>
          <a:p>
            <a:pPr marL="0" marR="0" lvl="0" indent="0" algn="ctr" defTabSz="121917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vi-VN" sz="7200" b="1" i="0" u="none" strike="noStrike" kern="0" cap="none" spc="0" normalizeH="0" baseline="0" noProof="0" dirty="0">
                <a:ln w="19050">
                  <a:solidFill>
                    <a:srgbClr val="D43733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+mj-lt"/>
                <a:cs typeface="Arial"/>
                <a:sym typeface="Arial"/>
              </a:rPr>
              <a:t>    HIỆN CẢM XÚC CÁ NHÂN</a:t>
            </a:r>
          </a:p>
        </p:txBody>
      </p:sp>
      <p:sp>
        <p:nvSpPr>
          <p:cNvPr id="27" name="Google Shape;27;p3"/>
          <p:cNvSpPr/>
          <p:nvPr/>
        </p:nvSpPr>
        <p:spPr>
          <a:xfrm>
            <a:off x="-29737" y="0"/>
            <a:ext cx="4328489" cy="1696413"/>
          </a:xfrm>
          <a:custGeom>
            <a:avLst/>
            <a:gdLst>
              <a:gd name="connsiteX0" fmla="*/ 4299824 w 4299824"/>
              <a:gd name="connsiteY0" fmla="*/ 8383 h 2665592"/>
              <a:gd name="connsiteX1" fmla="*/ 1578789 w 4299824"/>
              <a:gd name="connsiteY1" fmla="*/ 586962 h 2665592"/>
              <a:gd name="connsiteX2" fmla="*/ 790955 w 4299824"/>
              <a:gd name="connsiteY2" fmla="*/ 1740259 h 2665592"/>
              <a:gd name="connsiteX3" fmla="*/ 0 w 4299824"/>
              <a:gd name="connsiteY3" fmla="*/ 2655315 h 2665592"/>
              <a:gd name="connsiteX4" fmla="*/ 0 w 4299824"/>
              <a:gd name="connsiteY4" fmla="*/ 0 h 2665592"/>
              <a:gd name="connsiteX5" fmla="*/ 4299824 w 4299824"/>
              <a:gd name="connsiteY5" fmla="*/ 8383 h 2665592"/>
              <a:gd name="connsiteX0" fmla="*/ 4299824 w 4299824"/>
              <a:gd name="connsiteY0" fmla="*/ 8383 h 2665592"/>
              <a:gd name="connsiteX1" fmla="*/ 2798326 w 4299824"/>
              <a:gd name="connsiteY1" fmla="*/ 863596 h 2665592"/>
              <a:gd name="connsiteX2" fmla="*/ 790955 w 4299824"/>
              <a:gd name="connsiteY2" fmla="*/ 1740259 h 2665592"/>
              <a:gd name="connsiteX3" fmla="*/ 0 w 4299824"/>
              <a:gd name="connsiteY3" fmla="*/ 2655315 h 2665592"/>
              <a:gd name="connsiteX4" fmla="*/ 0 w 4299824"/>
              <a:gd name="connsiteY4" fmla="*/ 0 h 2665592"/>
              <a:gd name="connsiteX5" fmla="*/ 4299824 w 4299824"/>
              <a:gd name="connsiteY5" fmla="*/ 8383 h 2665592"/>
              <a:gd name="connsiteX0" fmla="*/ 4299824 w 4299824"/>
              <a:gd name="connsiteY0" fmla="*/ 8383 h 1873529"/>
              <a:gd name="connsiteX1" fmla="*/ 2798326 w 4299824"/>
              <a:gd name="connsiteY1" fmla="*/ 863596 h 1873529"/>
              <a:gd name="connsiteX2" fmla="*/ 790955 w 4299824"/>
              <a:gd name="connsiteY2" fmla="*/ 1740259 h 1873529"/>
              <a:gd name="connsiteX3" fmla="*/ 0 w 4299824"/>
              <a:gd name="connsiteY3" fmla="*/ 1397889 h 1873529"/>
              <a:gd name="connsiteX4" fmla="*/ 0 w 4299824"/>
              <a:gd name="connsiteY4" fmla="*/ 0 h 1873529"/>
              <a:gd name="connsiteX5" fmla="*/ 4299824 w 4299824"/>
              <a:gd name="connsiteY5" fmla="*/ 8383 h 1873529"/>
              <a:gd name="connsiteX0" fmla="*/ 4299824 w 4299824"/>
              <a:gd name="connsiteY0" fmla="*/ 8383 h 1425294"/>
              <a:gd name="connsiteX1" fmla="*/ 2798326 w 4299824"/>
              <a:gd name="connsiteY1" fmla="*/ 863596 h 1425294"/>
              <a:gd name="connsiteX2" fmla="*/ 1211485 w 4299824"/>
              <a:gd name="connsiteY2" fmla="*/ 927124 h 1425294"/>
              <a:gd name="connsiteX3" fmla="*/ 0 w 4299824"/>
              <a:gd name="connsiteY3" fmla="*/ 1397889 h 1425294"/>
              <a:gd name="connsiteX4" fmla="*/ 0 w 4299824"/>
              <a:gd name="connsiteY4" fmla="*/ 0 h 1425294"/>
              <a:gd name="connsiteX5" fmla="*/ 4299824 w 4299824"/>
              <a:gd name="connsiteY5" fmla="*/ 8383 h 1425294"/>
              <a:gd name="connsiteX0" fmla="*/ 4299824 w 4299824"/>
              <a:gd name="connsiteY0" fmla="*/ 8383 h 1425294"/>
              <a:gd name="connsiteX1" fmla="*/ 3126339 w 4299824"/>
              <a:gd name="connsiteY1" fmla="*/ 830065 h 1425294"/>
              <a:gd name="connsiteX2" fmla="*/ 1211485 w 4299824"/>
              <a:gd name="connsiteY2" fmla="*/ 927124 h 1425294"/>
              <a:gd name="connsiteX3" fmla="*/ 0 w 4299824"/>
              <a:gd name="connsiteY3" fmla="*/ 1397889 h 1425294"/>
              <a:gd name="connsiteX4" fmla="*/ 0 w 4299824"/>
              <a:gd name="connsiteY4" fmla="*/ 0 h 1425294"/>
              <a:gd name="connsiteX5" fmla="*/ 4299824 w 4299824"/>
              <a:gd name="connsiteY5" fmla="*/ 8383 h 1425294"/>
              <a:gd name="connsiteX0" fmla="*/ 4299824 w 4299824"/>
              <a:gd name="connsiteY0" fmla="*/ 8383 h 1426105"/>
              <a:gd name="connsiteX1" fmla="*/ 3126339 w 4299824"/>
              <a:gd name="connsiteY1" fmla="*/ 830065 h 1426105"/>
              <a:gd name="connsiteX2" fmla="*/ 1329233 w 4299824"/>
              <a:gd name="connsiteY2" fmla="*/ 935506 h 1426105"/>
              <a:gd name="connsiteX3" fmla="*/ 0 w 4299824"/>
              <a:gd name="connsiteY3" fmla="*/ 1397889 h 1426105"/>
              <a:gd name="connsiteX4" fmla="*/ 0 w 4299824"/>
              <a:gd name="connsiteY4" fmla="*/ 0 h 1426105"/>
              <a:gd name="connsiteX5" fmla="*/ 4299824 w 4299824"/>
              <a:gd name="connsiteY5" fmla="*/ 8383 h 14261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299824" h="1426105" extrusionOk="0">
                <a:moveTo>
                  <a:pt x="4299824" y="8383"/>
                </a:moveTo>
                <a:cubicBezTo>
                  <a:pt x="4299824" y="8383"/>
                  <a:pt x="3621438" y="675544"/>
                  <a:pt x="3126339" y="830065"/>
                </a:cubicBezTo>
                <a:cubicBezTo>
                  <a:pt x="2631240" y="984586"/>
                  <a:pt x="1156873" y="526143"/>
                  <a:pt x="1329233" y="935506"/>
                </a:cubicBezTo>
                <a:cubicBezTo>
                  <a:pt x="1501604" y="1344870"/>
                  <a:pt x="652578" y="1494208"/>
                  <a:pt x="0" y="1397889"/>
                </a:cubicBezTo>
                <a:lnTo>
                  <a:pt x="0" y="0"/>
                </a:lnTo>
                <a:lnTo>
                  <a:pt x="4299824" y="8383"/>
                </a:lnTo>
                <a:close/>
              </a:path>
            </a:pathLst>
          </a:custGeom>
          <a:solidFill>
            <a:schemeClr val="tx1">
              <a:lumMod val="75000"/>
            </a:schemeClr>
          </a:solidFill>
          <a:ln>
            <a:noFill/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9" name="Google Shape;29;p3"/>
          <p:cNvSpPr/>
          <p:nvPr/>
        </p:nvSpPr>
        <p:spPr>
          <a:xfrm>
            <a:off x="6678923" y="5690705"/>
            <a:ext cx="269028" cy="269913"/>
          </a:xfrm>
          <a:custGeom>
            <a:avLst/>
            <a:gdLst/>
            <a:ahLst/>
            <a:cxnLst/>
            <a:rect l="l" t="t" r="r" b="b"/>
            <a:pathLst>
              <a:path w="269028" h="269017" extrusionOk="0">
                <a:moveTo>
                  <a:pt x="227837" y="93323"/>
                </a:moveTo>
                <a:lnTo>
                  <a:pt x="175704" y="93323"/>
                </a:lnTo>
                <a:lnTo>
                  <a:pt x="175704" y="41190"/>
                </a:lnTo>
                <a:cubicBezTo>
                  <a:pt x="175704" y="18436"/>
                  <a:pt x="157257" y="0"/>
                  <a:pt x="134514" y="0"/>
                </a:cubicBezTo>
                <a:cubicBezTo>
                  <a:pt x="111770" y="0"/>
                  <a:pt x="93323" y="18436"/>
                  <a:pt x="93323" y="41190"/>
                </a:cubicBezTo>
                <a:lnTo>
                  <a:pt x="93323" y="93323"/>
                </a:lnTo>
                <a:lnTo>
                  <a:pt x="41190" y="93323"/>
                </a:lnTo>
                <a:cubicBezTo>
                  <a:pt x="18446" y="93323"/>
                  <a:pt x="0" y="111759"/>
                  <a:pt x="0" y="134514"/>
                </a:cubicBezTo>
                <a:cubicBezTo>
                  <a:pt x="0" y="157268"/>
                  <a:pt x="18446" y="175704"/>
                  <a:pt x="41190" y="175704"/>
                </a:cubicBezTo>
                <a:lnTo>
                  <a:pt x="93323" y="175704"/>
                </a:lnTo>
                <a:lnTo>
                  <a:pt x="93323" y="227827"/>
                </a:lnTo>
                <a:cubicBezTo>
                  <a:pt x="93323" y="250581"/>
                  <a:pt x="111770" y="269017"/>
                  <a:pt x="134514" y="269017"/>
                </a:cubicBezTo>
                <a:cubicBezTo>
                  <a:pt x="157257" y="269017"/>
                  <a:pt x="175704" y="250581"/>
                  <a:pt x="175704" y="227827"/>
                </a:cubicBezTo>
                <a:lnTo>
                  <a:pt x="175704" y="175704"/>
                </a:lnTo>
                <a:lnTo>
                  <a:pt x="227837" y="175704"/>
                </a:lnTo>
                <a:cubicBezTo>
                  <a:pt x="250581" y="175704"/>
                  <a:pt x="269028" y="157268"/>
                  <a:pt x="269028" y="134514"/>
                </a:cubicBezTo>
                <a:cubicBezTo>
                  <a:pt x="269028" y="111759"/>
                  <a:pt x="250581" y="93323"/>
                  <a:pt x="227837" y="9332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0" name="Google Shape;30;p3"/>
          <p:cNvSpPr/>
          <p:nvPr/>
        </p:nvSpPr>
        <p:spPr>
          <a:xfrm>
            <a:off x="11863021" y="3237194"/>
            <a:ext cx="269028" cy="269913"/>
          </a:xfrm>
          <a:custGeom>
            <a:avLst/>
            <a:gdLst/>
            <a:ahLst/>
            <a:cxnLst/>
            <a:rect l="l" t="t" r="r" b="b"/>
            <a:pathLst>
              <a:path w="269028" h="269017" extrusionOk="0">
                <a:moveTo>
                  <a:pt x="227837" y="93323"/>
                </a:moveTo>
                <a:lnTo>
                  <a:pt x="175704" y="93323"/>
                </a:lnTo>
                <a:lnTo>
                  <a:pt x="175704" y="41190"/>
                </a:lnTo>
                <a:cubicBezTo>
                  <a:pt x="175704" y="18436"/>
                  <a:pt x="157257" y="0"/>
                  <a:pt x="134514" y="0"/>
                </a:cubicBezTo>
                <a:cubicBezTo>
                  <a:pt x="111770" y="0"/>
                  <a:pt x="93323" y="18436"/>
                  <a:pt x="93323" y="41190"/>
                </a:cubicBezTo>
                <a:lnTo>
                  <a:pt x="93323" y="93323"/>
                </a:lnTo>
                <a:lnTo>
                  <a:pt x="41190" y="93323"/>
                </a:lnTo>
                <a:cubicBezTo>
                  <a:pt x="18446" y="93323"/>
                  <a:pt x="0" y="111759"/>
                  <a:pt x="0" y="134514"/>
                </a:cubicBezTo>
                <a:cubicBezTo>
                  <a:pt x="0" y="157268"/>
                  <a:pt x="18446" y="175704"/>
                  <a:pt x="41190" y="175704"/>
                </a:cubicBezTo>
                <a:lnTo>
                  <a:pt x="93323" y="175704"/>
                </a:lnTo>
                <a:lnTo>
                  <a:pt x="93323" y="227827"/>
                </a:lnTo>
                <a:cubicBezTo>
                  <a:pt x="93323" y="250581"/>
                  <a:pt x="111770" y="269017"/>
                  <a:pt x="134514" y="269017"/>
                </a:cubicBezTo>
                <a:cubicBezTo>
                  <a:pt x="157257" y="269017"/>
                  <a:pt x="175704" y="250581"/>
                  <a:pt x="175704" y="227827"/>
                </a:cubicBezTo>
                <a:lnTo>
                  <a:pt x="175704" y="175704"/>
                </a:lnTo>
                <a:lnTo>
                  <a:pt x="227837" y="175704"/>
                </a:lnTo>
                <a:cubicBezTo>
                  <a:pt x="250581" y="175704"/>
                  <a:pt x="269028" y="157268"/>
                  <a:pt x="269028" y="134514"/>
                </a:cubicBezTo>
                <a:cubicBezTo>
                  <a:pt x="269028" y="111759"/>
                  <a:pt x="250581" y="93323"/>
                  <a:pt x="227837" y="9332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4" name="Google Shape;34;p3"/>
          <p:cNvSpPr/>
          <p:nvPr/>
        </p:nvSpPr>
        <p:spPr>
          <a:xfrm>
            <a:off x="9437727" y="5960618"/>
            <a:ext cx="392493" cy="247063"/>
          </a:xfrm>
          <a:custGeom>
            <a:avLst/>
            <a:gdLst/>
            <a:ahLst/>
            <a:cxnLst/>
            <a:rect l="l" t="t" r="r" b="b"/>
            <a:pathLst>
              <a:path w="392493" h="246242" extrusionOk="0">
                <a:moveTo>
                  <a:pt x="0" y="169714"/>
                </a:moveTo>
                <a:cubicBezTo>
                  <a:pt x="0" y="132079"/>
                  <a:pt x="27294" y="100710"/>
                  <a:pt x="63129" y="94371"/>
                </a:cubicBezTo>
                <a:cubicBezTo>
                  <a:pt x="76094" y="39952"/>
                  <a:pt x="124936" y="0"/>
                  <a:pt x="182890" y="0"/>
                </a:cubicBezTo>
                <a:cubicBezTo>
                  <a:pt x="223086" y="0"/>
                  <a:pt x="259884" y="19198"/>
                  <a:pt x="282807" y="51159"/>
                </a:cubicBezTo>
                <a:cubicBezTo>
                  <a:pt x="286723" y="50672"/>
                  <a:pt x="290650" y="50440"/>
                  <a:pt x="294587" y="50440"/>
                </a:cubicBezTo>
                <a:cubicBezTo>
                  <a:pt x="348572" y="50440"/>
                  <a:pt x="392493" y="94360"/>
                  <a:pt x="392493" y="148335"/>
                </a:cubicBezTo>
                <a:cubicBezTo>
                  <a:pt x="392493" y="202321"/>
                  <a:pt x="348572" y="246242"/>
                  <a:pt x="294587" y="246242"/>
                </a:cubicBezTo>
                <a:lnTo>
                  <a:pt x="76528" y="246242"/>
                </a:lnTo>
                <a:cubicBezTo>
                  <a:pt x="34332" y="246242"/>
                  <a:pt x="0" y="211910"/>
                  <a:pt x="0" y="169714"/>
                </a:cubicBezTo>
                <a:close/>
                <a:moveTo>
                  <a:pt x="278860" y="101811"/>
                </a:moveTo>
                <a:lnTo>
                  <a:pt x="258847" y="108553"/>
                </a:lnTo>
                <a:lnTo>
                  <a:pt x="249322" y="89693"/>
                </a:lnTo>
                <a:cubicBezTo>
                  <a:pt x="236579" y="64431"/>
                  <a:pt x="211126" y="48746"/>
                  <a:pt x="182890" y="48746"/>
                </a:cubicBezTo>
                <a:cubicBezTo>
                  <a:pt x="143181" y="48746"/>
                  <a:pt x="110553" y="79777"/>
                  <a:pt x="108595" y="119401"/>
                </a:cubicBezTo>
                <a:lnTo>
                  <a:pt x="107283" y="146303"/>
                </a:lnTo>
                <a:lnTo>
                  <a:pt x="80623" y="142292"/>
                </a:lnTo>
                <a:cubicBezTo>
                  <a:pt x="79290" y="142091"/>
                  <a:pt x="77925" y="141943"/>
                  <a:pt x="76528" y="141943"/>
                </a:cubicBezTo>
                <a:cubicBezTo>
                  <a:pt x="61213" y="141943"/>
                  <a:pt x="48746" y="154400"/>
                  <a:pt x="48746" y="169714"/>
                </a:cubicBezTo>
                <a:cubicBezTo>
                  <a:pt x="48746" y="185038"/>
                  <a:pt x="61213" y="197506"/>
                  <a:pt x="76528" y="197506"/>
                </a:cubicBezTo>
                <a:lnTo>
                  <a:pt x="294587" y="197506"/>
                </a:lnTo>
                <a:cubicBezTo>
                  <a:pt x="321690" y="197506"/>
                  <a:pt x="343746" y="175450"/>
                  <a:pt x="343746" y="148335"/>
                </a:cubicBezTo>
                <a:cubicBezTo>
                  <a:pt x="343746" y="121232"/>
                  <a:pt x="321690" y="99176"/>
                  <a:pt x="294587" y="99176"/>
                </a:cubicBezTo>
                <a:cubicBezTo>
                  <a:pt x="289337" y="99176"/>
                  <a:pt x="284046" y="100054"/>
                  <a:pt x="278860" y="10181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5" name="Google Shape;35;p3"/>
          <p:cNvSpPr/>
          <p:nvPr/>
        </p:nvSpPr>
        <p:spPr>
          <a:xfrm>
            <a:off x="9475798" y="1931176"/>
            <a:ext cx="392483" cy="247063"/>
          </a:xfrm>
          <a:custGeom>
            <a:avLst/>
            <a:gdLst/>
            <a:ahLst/>
            <a:cxnLst/>
            <a:rect l="l" t="t" r="r" b="b"/>
            <a:pathLst>
              <a:path w="392482" h="246242" extrusionOk="0">
                <a:moveTo>
                  <a:pt x="0" y="169714"/>
                </a:moveTo>
                <a:cubicBezTo>
                  <a:pt x="0" y="132079"/>
                  <a:pt x="27294" y="100710"/>
                  <a:pt x="63129" y="94371"/>
                </a:cubicBezTo>
                <a:cubicBezTo>
                  <a:pt x="76094" y="39952"/>
                  <a:pt x="124936" y="0"/>
                  <a:pt x="182879" y="0"/>
                </a:cubicBezTo>
                <a:cubicBezTo>
                  <a:pt x="223086" y="0"/>
                  <a:pt x="259884" y="19198"/>
                  <a:pt x="282807" y="51159"/>
                </a:cubicBezTo>
                <a:cubicBezTo>
                  <a:pt x="286723" y="50672"/>
                  <a:pt x="290639" y="50440"/>
                  <a:pt x="294587" y="50440"/>
                </a:cubicBezTo>
                <a:cubicBezTo>
                  <a:pt x="348572" y="50440"/>
                  <a:pt x="392482" y="94360"/>
                  <a:pt x="392482" y="148335"/>
                </a:cubicBezTo>
                <a:cubicBezTo>
                  <a:pt x="392482" y="202321"/>
                  <a:pt x="348572" y="246242"/>
                  <a:pt x="294587" y="246242"/>
                </a:cubicBezTo>
                <a:lnTo>
                  <a:pt x="76528" y="246242"/>
                </a:lnTo>
                <a:cubicBezTo>
                  <a:pt x="34332" y="246242"/>
                  <a:pt x="0" y="211910"/>
                  <a:pt x="0" y="169714"/>
                </a:cubicBezTo>
                <a:close/>
                <a:moveTo>
                  <a:pt x="278860" y="101811"/>
                </a:moveTo>
                <a:lnTo>
                  <a:pt x="258836" y="108553"/>
                </a:lnTo>
                <a:lnTo>
                  <a:pt x="249322" y="89693"/>
                </a:lnTo>
                <a:cubicBezTo>
                  <a:pt x="236579" y="64431"/>
                  <a:pt x="211126" y="48746"/>
                  <a:pt x="182879" y="48746"/>
                </a:cubicBezTo>
                <a:cubicBezTo>
                  <a:pt x="143181" y="48746"/>
                  <a:pt x="110542" y="79777"/>
                  <a:pt x="108595" y="119401"/>
                </a:cubicBezTo>
                <a:lnTo>
                  <a:pt x="107272" y="146303"/>
                </a:lnTo>
                <a:lnTo>
                  <a:pt x="80623" y="142292"/>
                </a:lnTo>
                <a:cubicBezTo>
                  <a:pt x="79290" y="142091"/>
                  <a:pt x="77925" y="141943"/>
                  <a:pt x="76528" y="141943"/>
                </a:cubicBezTo>
                <a:cubicBezTo>
                  <a:pt x="61213" y="141943"/>
                  <a:pt x="48746" y="154400"/>
                  <a:pt x="48746" y="169714"/>
                </a:cubicBezTo>
                <a:cubicBezTo>
                  <a:pt x="48746" y="185038"/>
                  <a:pt x="61213" y="197506"/>
                  <a:pt x="76528" y="197506"/>
                </a:cubicBezTo>
                <a:lnTo>
                  <a:pt x="294587" y="197506"/>
                </a:lnTo>
                <a:cubicBezTo>
                  <a:pt x="321690" y="197506"/>
                  <a:pt x="343746" y="175450"/>
                  <a:pt x="343746" y="148335"/>
                </a:cubicBezTo>
                <a:cubicBezTo>
                  <a:pt x="343746" y="121232"/>
                  <a:pt x="321690" y="99176"/>
                  <a:pt x="294587" y="99176"/>
                </a:cubicBezTo>
                <a:cubicBezTo>
                  <a:pt x="289327" y="99176"/>
                  <a:pt x="284035" y="100054"/>
                  <a:pt x="278860" y="10181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40" name="Google Shape;40;p3"/>
          <p:cNvSpPr/>
          <p:nvPr/>
        </p:nvSpPr>
        <p:spPr>
          <a:xfrm>
            <a:off x="4178295" y="6266196"/>
            <a:ext cx="340877" cy="214569"/>
          </a:xfrm>
          <a:custGeom>
            <a:avLst/>
            <a:gdLst/>
            <a:ahLst/>
            <a:cxnLst/>
            <a:rect l="l" t="t" r="r" b="b"/>
            <a:pathLst>
              <a:path w="340878" h="213857" extrusionOk="0">
                <a:moveTo>
                  <a:pt x="0" y="147383"/>
                </a:moveTo>
                <a:cubicBezTo>
                  <a:pt x="0" y="114702"/>
                  <a:pt x="23706" y="87460"/>
                  <a:pt x="54821" y="81957"/>
                </a:cubicBezTo>
                <a:cubicBezTo>
                  <a:pt x="66082" y="34692"/>
                  <a:pt x="108510" y="0"/>
                  <a:pt x="158834" y="0"/>
                </a:cubicBezTo>
                <a:cubicBezTo>
                  <a:pt x="193749" y="0"/>
                  <a:pt x="225710" y="16668"/>
                  <a:pt x="245617" y="44428"/>
                </a:cubicBezTo>
                <a:cubicBezTo>
                  <a:pt x="249015" y="44005"/>
                  <a:pt x="252423" y="43793"/>
                  <a:pt x="255852" y="43793"/>
                </a:cubicBezTo>
                <a:cubicBezTo>
                  <a:pt x="302736" y="43793"/>
                  <a:pt x="340878" y="81946"/>
                  <a:pt x="340878" y="128820"/>
                </a:cubicBezTo>
                <a:cubicBezTo>
                  <a:pt x="340878" y="175704"/>
                  <a:pt x="302736" y="213857"/>
                  <a:pt x="255852" y="213857"/>
                </a:cubicBezTo>
                <a:lnTo>
                  <a:pt x="66463" y="213857"/>
                </a:lnTo>
                <a:cubicBezTo>
                  <a:pt x="29813" y="213857"/>
                  <a:pt x="0" y="184033"/>
                  <a:pt x="0" y="147383"/>
                </a:cubicBezTo>
                <a:close/>
                <a:moveTo>
                  <a:pt x="242188" y="88413"/>
                </a:moveTo>
                <a:lnTo>
                  <a:pt x="224800" y="94276"/>
                </a:lnTo>
                <a:lnTo>
                  <a:pt x="216534" y="77893"/>
                </a:lnTo>
                <a:cubicBezTo>
                  <a:pt x="205464" y="55954"/>
                  <a:pt x="183356" y="42333"/>
                  <a:pt x="158834" y="42333"/>
                </a:cubicBezTo>
                <a:cubicBezTo>
                  <a:pt x="124354" y="42333"/>
                  <a:pt x="96011" y="69278"/>
                  <a:pt x="94318" y="103684"/>
                </a:cubicBezTo>
                <a:lnTo>
                  <a:pt x="93165" y="127052"/>
                </a:lnTo>
                <a:lnTo>
                  <a:pt x="70019" y="123570"/>
                </a:lnTo>
                <a:cubicBezTo>
                  <a:pt x="68865" y="123401"/>
                  <a:pt x="67680" y="123264"/>
                  <a:pt x="66463" y="123264"/>
                </a:cubicBezTo>
                <a:cubicBezTo>
                  <a:pt x="53160" y="123264"/>
                  <a:pt x="42333" y="134080"/>
                  <a:pt x="42333" y="147383"/>
                </a:cubicBezTo>
                <a:cubicBezTo>
                  <a:pt x="42333" y="160697"/>
                  <a:pt x="53160" y="171524"/>
                  <a:pt x="66463" y="171524"/>
                </a:cubicBezTo>
                <a:lnTo>
                  <a:pt x="255852" y="171524"/>
                </a:lnTo>
                <a:cubicBezTo>
                  <a:pt x="279389" y="171524"/>
                  <a:pt x="298545" y="152368"/>
                  <a:pt x="298545" y="128820"/>
                </a:cubicBezTo>
                <a:cubicBezTo>
                  <a:pt x="298545" y="105282"/>
                  <a:pt x="279389" y="86127"/>
                  <a:pt x="255852" y="86127"/>
                </a:cubicBezTo>
                <a:cubicBezTo>
                  <a:pt x="251280" y="86127"/>
                  <a:pt x="246686" y="86889"/>
                  <a:pt x="242188" y="8841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AF1274F-AEBE-41F7-9AC6-4F59CBCC9747}"/>
              </a:ext>
            </a:extLst>
          </p:cNvPr>
          <p:cNvSpPr txBox="1"/>
          <p:nvPr userDrawn="1"/>
        </p:nvSpPr>
        <p:spPr>
          <a:xfrm>
            <a:off x="9393799" y="115578"/>
            <a:ext cx="273825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vi-VN" sz="4800" b="1" i="0" u="none" strike="noStrike" kern="0" cap="none" spc="0" normalizeH="0" baseline="0" noProof="0" dirty="0">
                <a:ln w="19050">
                  <a:solidFill>
                    <a:srgbClr val="D43733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+mj-lt"/>
                <a:cs typeface="Arial"/>
                <a:sym typeface="Arial"/>
              </a:rPr>
              <a:t>CHỦ ĐỀ 6</a:t>
            </a:r>
          </a:p>
        </p:txBody>
      </p:sp>
      <p:pic>
        <p:nvPicPr>
          <p:cNvPr id="6148" name="Picture 4" descr="Cute boy with many gesture expressions Premium Vector">
            <a:extLst>
              <a:ext uri="{FF2B5EF4-FFF2-40B4-BE49-F238E27FC236}">
                <a16:creationId xmlns:a16="http://schemas.microsoft.com/office/drawing/2014/main" id="{49766EE7-F566-4AFB-A6C3-194958EA4FF6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718" r="49435" b="52142"/>
          <a:stretch/>
        </p:blipFill>
        <p:spPr bwMode="auto">
          <a:xfrm rot="20647976">
            <a:off x="2799305" y="4360021"/>
            <a:ext cx="1318979" cy="20447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4" name="Picture 6" descr="Garotinha fofa posa com várias expressões Vetor Premium">
            <a:extLst>
              <a:ext uri="{FF2B5EF4-FFF2-40B4-BE49-F238E27FC236}">
                <a16:creationId xmlns:a16="http://schemas.microsoft.com/office/drawing/2014/main" id="{E5D0FBA7-FDA5-4564-BA4F-CBB021929C52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10" t="50410" r="55565" b="-25"/>
          <a:stretch/>
        </p:blipFill>
        <p:spPr bwMode="auto">
          <a:xfrm rot="748466">
            <a:off x="5437268" y="3073859"/>
            <a:ext cx="1370640" cy="202240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2" name="Picture 4" descr="Cute boy with many gesture expressions Premium Vector">
            <a:extLst>
              <a:ext uri="{FF2B5EF4-FFF2-40B4-BE49-F238E27FC236}">
                <a16:creationId xmlns:a16="http://schemas.microsoft.com/office/drawing/2014/main" id="{76E6E9AF-9A99-495C-8DF7-B3F9DCFDD1CC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954" t="5965" r="27199" b="46177"/>
          <a:stretch/>
        </p:blipFill>
        <p:spPr bwMode="auto">
          <a:xfrm rot="378725">
            <a:off x="6369400" y="4468898"/>
            <a:ext cx="1318979" cy="20447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150" name="Picture 6" descr="Garotinha fofa posa com várias expressões Vetor Premium">
            <a:extLst>
              <a:ext uri="{FF2B5EF4-FFF2-40B4-BE49-F238E27FC236}">
                <a16:creationId xmlns:a16="http://schemas.microsoft.com/office/drawing/2014/main" id="{B23D142A-6CDA-4512-B313-CF47EA158C9D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760" t="1654" r="14615" b="48731"/>
          <a:stretch/>
        </p:blipFill>
        <p:spPr bwMode="auto">
          <a:xfrm>
            <a:off x="4178295" y="4163016"/>
            <a:ext cx="1370640" cy="202240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37" name="Google Shape;28;p3">
            <a:extLst>
              <a:ext uri="{FF2B5EF4-FFF2-40B4-BE49-F238E27FC236}">
                <a16:creationId xmlns:a16="http://schemas.microsoft.com/office/drawing/2014/main" id="{11279A89-778E-42ED-967F-5333033758C5}"/>
              </a:ext>
            </a:extLst>
          </p:cNvPr>
          <p:cNvSpPr/>
          <p:nvPr userDrawn="1"/>
        </p:nvSpPr>
        <p:spPr>
          <a:xfrm>
            <a:off x="222521" y="1482254"/>
            <a:ext cx="269028" cy="269913"/>
          </a:xfrm>
          <a:custGeom>
            <a:avLst/>
            <a:gdLst/>
            <a:ahLst/>
            <a:cxnLst/>
            <a:rect l="l" t="t" r="r" b="b"/>
            <a:pathLst>
              <a:path w="269028" h="269017" extrusionOk="0">
                <a:moveTo>
                  <a:pt x="41190" y="93323"/>
                </a:moveTo>
                <a:lnTo>
                  <a:pt x="93323" y="93323"/>
                </a:lnTo>
                <a:lnTo>
                  <a:pt x="93323" y="41190"/>
                </a:lnTo>
                <a:cubicBezTo>
                  <a:pt x="93323" y="18436"/>
                  <a:pt x="111770" y="0"/>
                  <a:pt x="134514" y="0"/>
                </a:cubicBezTo>
                <a:cubicBezTo>
                  <a:pt x="157257" y="0"/>
                  <a:pt x="175704" y="18436"/>
                  <a:pt x="175704" y="41190"/>
                </a:cubicBezTo>
                <a:lnTo>
                  <a:pt x="175704" y="93323"/>
                </a:lnTo>
                <a:lnTo>
                  <a:pt x="227837" y="93323"/>
                </a:lnTo>
                <a:cubicBezTo>
                  <a:pt x="250581" y="93323"/>
                  <a:pt x="269028" y="111759"/>
                  <a:pt x="269028" y="134514"/>
                </a:cubicBezTo>
                <a:cubicBezTo>
                  <a:pt x="269028" y="157268"/>
                  <a:pt x="250581" y="175704"/>
                  <a:pt x="227837" y="175704"/>
                </a:cubicBezTo>
                <a:lnTo>
                  <a:pt x="175704" y="175704"/>
                </a:lnTo>
                <a:lnTo>
                  <a:pt x="175704" y="227816"/>
                </a:lnTo>
                <a:cubicBezTo>
                  <a:pt x="175704" y="250581"/>
                  <a:pt x="157257" y="269017"/>
                  <a:pt x="134514" y="269017"/>
                </a:cubicBezTo>
                <a:cubicBezTo>
                  <a:pt x="111770" y="269017"/>
                  <a:pt x="93323" y="250581"/>
                  <a:pt x="93323" y="227816"/>
                </a:cubicBezTo>
                <a:lnTo>
                  <a:pt x="93323" y="175704"/>
                </a:lnTo>
                <a:lnTo>
                  <a:pt x="41190" y="175704"/>
                </a:lnTo>
                <a:cubicBezTo>
                  <a:pt x="18446" y="175704"/>
                  <a:pt x="0" y="157268"/>
                  <a:pt x="0" y="134514"/>
                </a:cubicBezTo>
                <a:cubicBezTo>
                  <a:pt x="0" y="111759"/>
                  <a:pt x="18446" y="93323"/>
                  <a:pt x="41190" y="93323"/>
                </a:cubicBezTo>
                <a:close/>
              </a:path>
            </a:pathLst>
          </a:custGeom>
          <a:solidFill>
            <a:schemeClr val="accent2"/>
          </a:solidFill>
          <a:ln>
            <a:solidFill>
              <a:srgbClr val="C00000"/>
            </a:solidFill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8" name="Google Shape;31;p3">
            <a:extLst>
              <a:ext uri="{FF2B5EF4-FFF2-40B4-BE49-F238E27FC236}">
                <a16:creationId xmlns:a16="http://schemas.microsoft.com/office/drawing/2014/main" id="{4DF0A3AF-40BE-4357-883E-88B26CDA9236}"/>
              </a:ext>
            </a:extLst>
          </p:cNvPr>
          <p:cNvSpPr/>
          <p:nvPr userDrawn="1"/>
        </p:nvSpPr>
        <p:spPr>
          <a:xfrm>
            <a:off x="2886979" y="546337"/>
            <a:ext cx="269028" cy="269913"/>
          </a:xfrm>
          <a:custGeom>
            <a:avLst/>
            <a:gdLst/>
            <a:ahLst/>
            <a:cxnLst/>
            <a:rect l="l" t="t" r="r" b="b"/>
            <a:pathLst>
              <a:path w="269028" h="269017" extrusionOk="0">
                <a:moveTo>
                  <a:pt x="227837" y="93323"/>
                </a:moveTo>
                <a:lnTo>
                  <a:pt x="175704" y="93323"/>
                </a:lnTo>
                <a:lnTo>
                  <a:pt x="175704" y="41190"/>
                </a:lnTo>
                <a:cubicBezTo>
                  <a:pt x="175704" y="18436"/>
                  <a:pt x="157257" y="0"/>
                  <a:pt x="134514" y="0"/>
                </a:cubicBezTo>
                <a:cubicBezTo>
                  <a:pt x="111770" y="0"/>
                  <a:pt x="93323" y="18436"/>
                  <a:pt x="93323" y="41190"/>
                </a:cubicBezTo>
                <a:lnTo>
                  <a:pt x="93323" y="93323"/>
                </a:lnTo>
                <a:lnTo>
                  <a:pt x="41190" y="93323"/>
                </a:lnTo>
                <a:cubicBezTo>
                  <a:pt x="18446" y="93323"/>
                  <a:pt x="0" y="111759"/>
                  <a:pt x="0" y="134514"/>
                </a:cubicBezTo>
                <a:cubicBezTo>
                  <a:pt x="0" y="157268"/>
                  <a:pt x="18446" y="175704"/>
                  <a:pt x="41190" y="175704"/>
                </a:cubicBezTo>
                <a:lnTo>
                  <a:pt x="93323" y="175704"/>
                </a:lnTo>
                <a:lnTo>
                  <a:pt x="93323" y="227827"/>
                </a:lnTo>
                <a:cubicBezTo>
                  <a:pt x="93323" y="250581"/>
                  <a:pt x="111770" y="269017"/>
                  <a:pt x="134514" y="269017"/>
                </a:cubicBezTo>
                <a:cubicBezTo>
                  <a:pt x="157257" y="269017"/>
                  <a:pt x="175704" y="250581"/>
                  <a:pt x="175704" y="227827"/>
                </a:cubicBezTo>
                <a:lnTo>
                  <a:pt x="175704" y="175704"/>
                </a:lnTo>
                <a:lnTo>
                  <a:pt x="227837" y="175704"/>
                </a:lnTo>
                <a:cubicBezTo>
                  <a:pt x="250570" y="175704"/>
                  <a:pt x="269028" y="157268"/>
                  <a:pt x="269028" y="134514"/>
                </a:cubicBezTo>
                <a:cubicBezTo>
                  <a:pt x="269028" y="111759"/>
                  <a:pt x="250570" y="93323"/>
                  <a:pt x="227837" y="93323"/>
                </a:cubicBezTo>
                <a:close/>
              </a:path>
            </a:pathLst>
          </a:custGeom>
          <a:solidFill>
            <a:schemeClr val="accent2"/>
          </a:solidFill>
          <a:ln>
            <a:solidFill>
              <a:srgbClr val="C00000"/>
            </a:solidFill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41" name="Google Shape;32;p3">
            <a:extLst>
              <a:ext uri="{FF2B5EF4-FFF2-40B4-BE49-F238E27FC236}">
                <a16:creationId xmlns:a16="http://schemas.microsoft.com/office/drawing/2014/main" id="{6BEA95D6-AE7C-463B-8794-0E678FF5BD6F}"/>
              </a:ext>
            </a:extLst>
          </p:cNvPr>
          <p:cNvSpPr/>
          <p:nvPr userDrawn="1"/>
        </p:nvSpPr>
        <p:spPr>
          <a:xfrm>
            <a:off x="6945786" y="546337"/>
            <a:ext cx="269028" cy="269913"/>
          </a:xfrm>
          <a:custGeom>
            <a:avLst/>
            <a:gdLst/>
            <a:ahLst/>
            <a:cxnLst/>
            <a:rect l="l" t="t" r="r" b="b"/>
            <a:pathLst>
              <a:path w="269028" h="269017" extrusionOk="0">
                <a:moveTo>
                  <a:pt x="227837" y="93323"/>
                </a:moveTo>
                <a:lnTo>
                  <a:pt x="175704" y="93323"/>
                </a:lnTo>
                <a:lnTo>
                  <a:pt x="175704" y="41190"/>
                </a:lnTo>
                <a:cubicBezTo>
                  <a:pt x="175704" y="18436"/>
                  <a:pt x="157257" y="0"/>
                  <a:pt x="134514" y="0"/>
                </a:cubicBezTo>
                <a:cubicBezTo>
                  <a:pt x="111770" y="0"/>
                  <a:pt x="93323" y="18436"/>
                  <a:pt x="93323" y="41190"/>
                </a:cubicBezTo>
                <a:lnTo>
                  <a:pt x="93323" y="93323"/>
                </a:lnTo>
                <a:lnTo>
                  <a:pt x="41190" y="93323"/>
                </a:lnTo>
                <a:cubicBezTo>
                  <a:pt x="18446" y="93323"/>
                  <a:pt x="0" y="111759"/>
                  <a:pt x="0" y="134514"/>
                </a:cubicBezTo>
                <a:cubicBezTo>
                  <a:pt x="0" y="157268"/>
                  <a:pt x="18446" y="175704"/>
                  <a:pt x="41190" y="175704"/>
                </a:cubicBezTo>
                <a:lnTo>
                  <a:pt x="93323" y="175704"/>
                </a:lnTo>
                <a:lnTo>
                  <a:pt x="93323" y="227827"/>
                </a:lnTo>
                <a:cubicBezTo>
                  <a:pt x="93323" y="250581"/>
                  <a:pt x="111770" y="269017"/>
                  <a:pt x="134514" y="269017"/>
                </a:cubicBezTo>
                <a:cubicBezTo>
                  <a:pt x="157257" y="269017"/>
                  <a:pt x="175704" y="250581"/>
                  <a:pt x="175704" y="227827"/>
                </a:cubicBezTo>
                <a:lnTo>
                  <a:pt x="175704" y="175704"/>
                </a:lnTo>
                <a:lnTo>
                  <a:pt x="227837" y="175704"/>
                </a:lnTo>
                <a:cubicBezTo>
                  <a:pt x="250581" y="175704"/>
                  <a:pt x="269028" y="157268"/>
                  <a:pt x="269028" y="134514"/>
                </a:cubicBezTo>
                <a:cubicBezTo>
                  <a:pt x="269028" y="111759"/>
                  <a:pt x="250581" y="93323"/>
                  <a:pt x="227837" y="93323"/>
                </a:cubicBezTo>
                <a:close/>
              </a:path>
            </a:pathLst>
          </a:custGeom>
          <a:solidFill>
            <a:schemeClr val="accent2"/>
          </a:solidFill>
          <a:ln>
            <a:solidFill>
              <a:srgbClr val="C00000"/>
            </a:solidFill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42" name="Google Shape;33;p3">
            <a:extLst>
              <a:ext uri="{FF2B5EF4-FFF2-40B4-BE49-F238E27FC236}">
                <a16:creationId xmlns:a16="http://schemas.microsoft.com/office/drawing/2014/main" id="{D3481FB4-93ED-4A2F-9694-B65CD39B0D0A}"/>
              </a:ext>
            </a:extLst>
          </p:cNvPr>
          <p:cNvSpPr/>
          <p:nvPr userDrawn="1"/>
        </p:nvSpPr>
        <p:spPr>
          <a:xfrm>
            <a:off x="476872" y="4295305"/>
            <a:ext cx="340877" cy="214569"/>
          </a:xfrm>
          <a:custGeom>
            <a:avLst/>
            <a:gdLst/>
            <a:ahLst/>
            <a:cxnLst/>
            <a:rect l="l" t="t" r="r" b="b"/>
            <a:pathLst>
              <a:path w="340878" h="213857" extrusionOk="0">
                <a:moveTo>
                  <a:pt x="0" y="147383"/>
                </a:moveTo>
                <a:cubicBezTo>
                  <a:pt x="0" y="114702"/>
                  <a:pt x="23706" y="87460"/>
                  <a:pt x="54821" y="81957"/>
                </a:cubicBezTo>
                <a:cubicBezTo>
                  <a:pt x="66082" y="34692"/>
                  <a:pt x="108510" y="0"/>
                  <a:pt x="158834" y="0"/>
                </a:cubicBezTo>
                <a:cubicBezTo>
                  <a:pt x="193749" y="0"/>
                  <a:pt x="225710" y="16668"/>
                  <a:pt x="245617" y="44428"/>
                </a:cubicBezTo>
                <a:cubicBezTo>
                  <a:pt x="249015" y="44005"/>
                  <a:pt x="252423" y="43793"/>
                  <a:pt x="255852" y="43793"/>
                </a:cubicBezTo>
                <a:cubicBezTo>
                  <a:pt x="302736" y="43793"/>
                  <a:pt x="340878" y="81946"/>
                  <a:pt x="340878" y="128820"/>
                </a:cubicBezTo>
                <a:cubicBezTo>
                  <a:pt x="340878" y="175704"/>
                  <a:pt x="302736" y="213857"/>
                  <a:pt x="255852" y="213857"/>
                </a:cubicBezTo>
                <a:lnTo>
                  <a:pt x="66463" y="213857"/>
                </a:lnTo>
                <a:cubicBezTo>
                  <a:pt x="29813" y="213857"/>
                  <a:pt x="0" y="184033"/>
                  <a:pt x="0" y="147383"/>
                </a:cubicBezTo>
                <a:close/>
                <a:moveTo>
                  <a:pt x="242188" y="88413"/>
                </a:moveTo>
                <a:lnTo>
                  <a:pt x="224800" y="94276"/>
                </a:lnTo>
                <a:lnTo>
                  <a:pt x="216534" y="77893"/>
                </a:lnTo>
                <a:cubicBezTo>
                  <a:pt x="205464" y="55954"/>
                  <a:pt x="183356" y="42333"/>
                  <a:pt x="158834" y="42333"/>
                </a:cubicBezTo>
                <a:cubicBezTo>
                  <a:pt x="124354" y="42333"/>
                  <a:pt x="96011" y="69278"/>
                  <a:pt x="94318" y="103684"/>
                </a:cubicBezTo>
                <a:lnTo>
                  <a:pt x="93165" y="127052"/>
                </a:lnTo>
                <a:lnTo>
                  <a:pt x="70019" y="123570"/>
                </a:lnTo>
                <a:cubicBezTo>
                  <a:pt x="68865" y="123401"/>
                  <a:pt x="67680" y="123264"/>
                  <a:pt x="66463" y="123264"/>
                </a:cubicBezTo>
                <a:cubicBezTo>
                  <a:pt x="53160" y="123264"/>
                  <a:pt x="42333" y="134080"/>
                  <a:pt x="42333" y="147383"/>
                </a:cubicBezTo>
                <a:cubicBezTo>
                  <a:pt x="42333" y="160697"/>
                  <a:pt x="53160" y="171524"/>
                  <a:pt x="66463" y="171524"/>
                </a:cubicBezTo>
                <a:lnTo>
                  <a:pt x="255852" y="171524"/>
                </a:lnTo>
                <a:cubicBezTo>
                  <a:pt x="279389" y="171524"/>
                  <a:pt x="298545" y="152368"/>
                  <a:pt x="298545" y="128820"/>
                </a:cubicBezTo>
                <a:cubicBezTo>
                  <a:pt x="298545" y="105282"/>
                  <a:pt x="279389" y="86127"/>
                  <a:pt x="255852" y="86127"/>
                </a:cubicBezTo>
                <a:cubicBezTo>
                  <a:pt x="251280" y="86127"/>
                  <a:pt x="246686" y="86889"/>
                  <a:pt x="242188" y="88413"/>
                </a:cubicBezTo>
                <a:close/>
              </a:path>
            </a:pathLst>
          </a:custGeom>
          <a:solidFill>
            <a:schemeClr val="accent2"/>
          </a:solidFill>
          <a:ln>
            <a:solidFill>
              <a:srgbClr val="C00000"/>
            </a:solidFill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43" name="Google Shape;36;p3">
            <a:extLst>
              <a:ext uri="{FF2B5EF4-FFF2-40B4-BE49-F238E27FC236}">
                <a16:creationId xmlns:a16="http://schemas.microsoft.com/office/drawing/2014/main" id="{CDBBC38C-DE88-44E8-B2F1-57A5FAB9ECB0}"/>
              </a:ext>
            </a:extLst>
          </p:cNvPr>
          <p:cNvSpPr/>
          <p:nvPr userDrawn="1"/>
        </p:nvSpPr>
        <p:spPr>
          <a:xfrm>
            <a:off x="3714427" y="103878"/>
            <a:ext cx="584325" cy="367828"/>
          </a:xfrm>
          <a:custGeom>
            <a:avLst/>
            <a:gdLst/>
            <a:ahLst/>
            <a:cxnLst/>
            <a:rect l="l" t="t" r="r" b="b"/>
            <a:pathLst>
              <a:path w="584326" h="366606" extrusionOk="0">
                <a:moveTo>
                  <a:pt x="0" y="220842"/>
                </a:moveTo>
                <a:cubicBezTo>
                  <a:pt x="0" y="140483"/>
                  <a:pt x="65404" y="75088"/>
                  <a:pt x="145764" y="75088"/>
                </a:cubicBezTo>
                <a:cubicBezTo>
                  <a:pt x="151627" y="75088"/>
                  <a:pt x="157469" y="75437"/>
                  <a:pt x="163300" y="76168"/>
                </a:cubicBezTo>
                <a:cubicBezTo>
                  <a:pt x="197410" y="28596"/>
                  <a:pt x="252190" y="0"/>
                  <a:pt x="312049" y="0"/>
                </a:cubicBezTo>
                <a:cubicBezTo>
                  <a:pt x="398335" y="0"/>
                  <a:pt x="471042" y="59478"/>
                  <a:pt x="490336" y="140493"/>
                </a:cubicBezTo>
                <a:cubicBezTo>
                  <a:pt x="543686" y="149955"/>
                  <a:pt x="584326" y="196659"/>
                  <a:pt x="584326" y="252666"/>
                </a:cubicBezTo>
                <a:cubicBezTo>
                  <a:pt x="584326" y="315489"/>
                  <a:pt x="533209" y="366606"/>
                  <a:pt x="470386" y="366606"/>
                </a:cubicBezTo>
                <a:lnTo>
                  <a:pt x="145764" y="366606"/>
                </a:lnTo>
                <a:cubicBezTo>
                  <a:pt x="65404" y="366606"/>
                  <a:pt x="0" y="301212"/>
                  <a:pt x="0" y="220842"/>
                </a:cubicBezTo>
                <a:close/>
                <a:moveTo>
                  <a:pt x="464311" y="211846"/>
                </a:moveTo>
                <a:lnTo>
                  <a:pt x="424624" y="217826"/>
                </a:lnTo>
                <a:lnTo>
                  <a:pt x="422645" y="177757"/>
                </a:lnTo>
                <a:cubicBezTo>
                  <a:pt x="419756" y="118776"/>
                  <a:pt x="371178" y="72569"/>
                  <a:pt x="312049" y="72569"/>
                </a:cubicBezTo>
                <a:cubicBezTo>
                  <a:pt x="270012" y="72569"/>
                  <a:pt x="232113" y="95916"/>
                  <a:pt x="213158" y="133519"/>
                </a:cubicBezTo>
                <a:lnTo>
                  <a:pt x="198987" y="161596"/>
                </a:lnTo>
                <a:lnTo>
                  <a:pt x="169185" y="151574"/>
                </a:lnTo>
                <a:cubicBezTo>
                  <a:pt x="161459" y="148970"/>
                  <a:pt x="153574" y="147658"/>
                  <a:pt x="145764" y="147658"/>
                </a:cubicBezTo>
                <a:cubicBezTo>
                  <a:pt x="105399" y="147658"/>
                  <a:pt x="72569" y="180488"/>
                  <a:pt x="72569" y="220842"/>
                </a:cubicBezTo>
                <a:cubicBezTo>
                  <a:pt x="72569" y="261207"/>
                  <a:pt x="105399" y="294036"/>
                  <a:pt x="145764" y="294036"/>
                </a:cubicBezTo>
                <a:lnTo>
                  <a:pt x="470386" y="294036"/>
                </a:lnTo>
                <a:cubicBezTo>
                  <a:pt x="493204" y="294036"/>
                  <a:pt x="511757" y="275484"/>
                  <a:pt x="511757" y="252666"/>
                </a:cubicBezTo>
                <a:cubicBezTo>
                  <a:pt x="511757" y="229859"/>
                  <a:pt x="493204" y="211317"/>
                  <a:pt x="470386" y="211317"/>
                </a:cubicBezTo>
                <a:cubicBezTo>
                  <a:pt x="468312" y="211317"/>
                  <a:pt x="466291" y="211539"/>
                  <a:pt x="464311" y="211846"/>
                </a:cubicBezTo>
                <a:close/>
              </a:path>
            </a:pathLst>
          </a:custGeom>
          <a:solidFill>
            <a:schemeClr val="accent2"/>
          </a:solidFill>
          <a:ln>
            <a:solidFill>
              <a:srgbClr val="C00000"/>
            </a:solidFill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44" name="Google Shape;39;p3">
            <a:extLst>
              <a:ext uri="{FF2B5EF4-FFF2-40B4-BE49-F238E27FC236}">
                <a16:creationId xmlns:a16="http://schemas.microsoft.com/office/drawing/2014/main" id="{953DA865-4072-4D81-BA18-791DDF362826}"/>
              </a:ext>
            </a:extLst>
          </p:cNvPr>
          <p:cNvSpPr/>
          <p:nvPr userDrawn="1"/>
        </p:nvSpPr>
        <p:spPr>
          <a:xfrm>
            <a:off x="2410402" y="6266196"/>
            <a:ext cx="269028" cy="269913"/>
          </a:xfrm>
          <a:custGeom>
            <a:avLst/>
            <a:gdLst/>
            <a:ahLst/>
            <a:cxnLst/>
            <a:rect l="l" t="t" r="r" b="b"/>
            <a:pathLst>
              <a:path w="269028" h="269017" extrusionOk="0">
                <a:moveTo>
                  <a:pt x="227837" y="93323"/>
                </a:moveTo>
                <a:lnTo>
                  <a:pt x="175704" y="93323"/>
                </a:lnTo>
                <a:lnTo>
                  <a:pt x="175704" y="41190"/>
                </a:lnTo>
                <a:cubicBezTo>
                  <a:pt x="175704" y="18436"/>
                  <a:pt x="157257" y="0"/>
                  <a:pt x="134514" y="0"/>
                </a:cubicBezTo>
                <a:cubicBezTo>
                  <a:pt x="111770" y="0"/>
                  <a:pt x="93323" y="18436"/>
                  <a:pt x="93323" y="41190"/>
                </a:cubicBezTo>
                <a:lnTo>
                  <a:pt x="93323" y="93323"/>
                </a:lnTo>
                <a:lnTo>
                  <a:pt x="41190" y="93323"/>
                </a:lnTo>
                <a:cubicBezTo>
                  <a:pt x="18446" y="93323"/>
                  <a:pt x="0" y="111759"/>
                  <a:pt x="0" y="134514"/>
                </a:cubicBezTo>
                <a:cubicBezTo>
                  <a:pt x="0" y="157268"/>
                  <a:pt x="18446" y="175704"/>
                  <a:pt x="41190" y="175704"/>
                </a:cubicBezTo>
                <a:lnTo>
                  <a:pt x="93323" y="175704"/>
                </a:lnTo>
                <a:lnTo>
                  <a:pt x="93323" y="227827"/>
                </a:lnTo>
                <a:cubicBezTo>
                  <a:pt x="93323" y="250581"/>
                  <a:pt x="111770" y="269017"/>
                  <a:pt x="134514" y="269017"/>
                </a:cubicBezTo>
                <a:cubicBezTo>
                  <a:pt x="157257" y="269017"/>
                  <a:pt x="175704" y="250581"/>
                  <a:pt x="175704" y="227827"/>
                </a:cubicBezTo>
                <a:lnTo>
                  <a:pt x="175704" y="175704"/>
                </a:lnTo>
                <a:lnTo>
                  <a:pt x="227837" y="175704"/>
                </a:lnTo>
                <a:cubicBezTo>
                  <a:pt x="250581" y="175704"/>
                  <a:pt x="269028" y="157268"/>
                  <a:pt x="269028" y="134514"/>
                </a:cubicBezTo>
                <a:cubicBezTo>
                  <a:pt x="269028" y="111759"/>
                  <a:pt x="250581" y="93323"/>
                  <a:pt x="227837" y="93323"/>
                </a:cubicBezTo>
                <a:close/>
              </a:path>
            </a:pathLst>
          </a:custGeom>
          <a:solidFill>
            <a:schemeClr val="accent2"/>
          </a:solidFill>
          <a:ln>
            <a:solidFill>
              <a:srgbClr val="C00000"/>
            </a:solidFill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FB3C8884-940E-4342-8C64-73674B7D1109}"/>
              </a:ext>
            </a:extLst>
          </p:cNvPr>
          <p:cNvSpPr txBox="1"/>
          <p:nvPr userDrawn="1"/>
        </p:nvSpPr>
        <p:spPr>
          <a:xfrm>
            <a:off x="9651537" y="6415315"/>
            <a:ext cx="160506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chemeClr val="bg2"/>
                </a:solidFill>
              </a:rPr>
              <a:t>FeistyForwarders_0968120672</a:t>
            </a:r>
          </a:p>
        </p:txBody>
      </p:sp>
    </p:spTree>
    <p:extLst>
      <p:ext uri="{BB962C8B-B14F-4D97-AF65-F5344CB8AC3E}">
        <p14:creationId xmlns:p14="http://schemas.microsoft.com/office/powerpoint/2010/main" val="70823873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preserve="1" userDrawn="1">
  <p:cSld name="1_Title and body">
    <p:bg>
      <p:bgPr>
        <a:solidFill>
          <a:schemeClr val="dk1"/>
        </a:solidFill>
        <a:effectLst/>
      </p:bgPr>
    </p:bg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58C33424-69BE-4CF3-AC72-AAE3342C808A}"/>
              </a:ext>
            </a:extLst>
          </p:cNvPr>
          <p:cNvSpPr/>
          <p:nvPr userDrawn="1"/>
        </p:nvSpPr>
        <p:spPr>
          <a:xfrm>
            <a:off x="340636" y="254000"/>
            <a:ext cx="11497733" cy="6350000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  <a:effectLst>
            <a:glow rad="1016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vi-VN" sz="1867" b="0" i="0" u="none" strike="noStrike" kern="0" cap="none" spc="0" normalizeH="0" baseline="0" noProof="0" dirty="0">
              <a:ln>
                <a:noFill/>
              </a:ln>
              <a:solidFill>
                <a:srgbClr val="F7D538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grpSp>
        <p:nvGrpSpPr>
          <p:cNvPr id="45" name="Google Shape;45;p4"/>
          <p:cNvGrpSpPr/>
          <p:nvPr/>
        </p:nvGrpSpPr>
        <p:grpSpPr>
          <a:xfrm>
            <a:off x="340636" y="251219"/>
            <a:ext cx="11497733" cy="6352781"/>
            <a:chOff x="262135" y="188414"/>
            <a:chExt cx="8616641" cy="4620554"/>
          </a:xfrm>
          <a:solidFill>
            <a:schemeClr val="accent2"/>
          </a:solidFill>
        </p:grpSpPr>
        <p:grpSp>
          <p:nvGrpSpPr>
            <p:cNvPr id="46" name="Google Shape;46;p4"/>
            <p:cNvGrpSpPr/>
            <p:nvPr/>
          </p:nvGrpSpPr>
          <p:grpSpPr>
            <a:xfrm>
              <a:off x="262135" y="188414"/>
              <a:ext cx="8616641" cy="4620554"/>
              <a:chOff x="262135" y="188414"/>
              <a:chExt cx="8616641" cy="4620554"/>
            </a:xfrm>
            <a:grpFill/>
          </p:grpSpPr>
          <p:sp>
            <p:nvSpPr>
              <p:cNvPr id="47" name="Google Shape;47;p4"/>
              <p:cNvSpPr/>
              <p:nvPr/>
            </p:nvSpPr>
            <p:spPr>
              <a:xfrm>
                <a:off x="1671079" y="188414"/>
                <a:ext cx="201771" cy="202435"/>
              </a:xfrm>
              <a:custGeom>
                <a:avLst/>
                <a:gdLst/>
                <a:ahLst/>
                <a:cxnLst/>
                <a:rect l="l" t="t" r="r" b="b"/>
                <a:pathLst>
                  <a:path w="269028" h="269017" extrusionOk="0">
                    <a:moveTo>
                      <a:pt x="41190" y="93323"/>
                    </a:moveTo>
                    <a:lnTo>
                      <a:pt x="93323" y="93323"/>
                    </a:lnTo>
                    <a:lnTo>
                      <a:pt x="93323" y="41190"/>
                    </a:lnTo>
                    <a:cubicBezTo>
                      <a:pt x="93323" y="18436"/>
                      <a:pt x="111770" y="0"/>
                      <a:pt x="134514" y="0"/>
                    </a:cubicBezTo>
                    <a:cubicBezTo>
                      <a:pt x="157247" y="0"/>
                      <a:pt x="175704" y="18436"/>
                      <a:pt x="175704" y="41190"/>
                    </a:cubicBezTo>
                    <a:lnTo>
                      <a:pt x="175704" y="93323"/>
                    </a:lnTo>
                    <a:lnTo>
                      <a:pt x="227837" y="93323"/>
                    </a:lnTo>
                    <a:cubicBezTo>
                      <a:pt x="250581" y="93323"/>
                      <a:pt x="269028" y="111759"/>
                      <a:pt x="269028" y="134514"/>
                    </a:cubicBezTo>
                    <a:cubicBezTo>
                      <a:pt x="269028" y="157268"/>
                      <a:pt x="250581" y="175704"/>
                      <a:pt x="227837" y="175704"/>
                    </a:cubicBezTo>
                    <a:lnTo>
                      <a:pt x="175704" y="175704"/>
                    </a:lnTo>
                    <a:lnTo>
                      <a:pt x="175704" y="227816"/>
                    </a:lnTo>
                    <a:cubicBezTo>
                      <a:pt x="175704" y="250581"/>
                      <a:pt x="157247" y="269017"/>
                      <a:pt x="134514" y="269017"/>
                    </a:cubicBezTo>
                    <a:cubicBezTo>
                      <a:pt x="111770" y="269017"/>
                      <a:pt x="93323" y="250581"/>
                      <a:pt x="93323" y="227816"/>
                    </a:cubicBezTo>
                    <a:lnTo>
                      <a:pt x="93323" y="175704"/>
                    </a:lnTo>
                    <a:lnTo>
                      <a:pt x="41190" y="175704"/>
                    </a:lnTo>
                    <a:cubicBezTo>
                      <a:pt x="18446" y="175704"/>
                      <a:pt x="0" y="157268"/>
                      <a:pt x="0" y="134514"/>
                    </a:cubicBezTo>
                    <a:cubicBezTo>
                      <a:pt x="0" y="111759"/>
                      <a:pt x="18446" y="93323"/>
                      <a:pt x="41190" y="93323"/>
                    </a:cubicBezTo>
                    <a:close/>
                  </a:path>
                </a:pathLst>
              </a:custGeom>
              <a:grpFill/>
              <a:ln>
                <a:solidFill>
                  <a:schemeClr val="tx1"/>
                </a:solidFill>
              </a:ln>
            </p:spPr>
            <p:txBody>
              <a:bodyPr spcFirstLastPara="1" wrap="square" lIns="68650" tIns="34325" rIns="68650" bIns="34325" anchor="ctr" anchorCtr="0">
                <a:noAutofit/>
              </a:bodyPr>
              <a:lstStyle/>
              <a:p>
                <a:pPr marL="0" marR="0" lvl="0" indent="0" algn="ctr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48" name="Google Shape;48;p4"/>
              <p:cNvSpPr/>
              <p:nvPr/>
            </p:nvSpPr>
            <p:spPr>
              <a:xfrm>
                <a:off x="6024098" y="274080"/>
                <a:ext cx="201771" cy="202435"/>
              </a:xfrm>
              <a:custGeom>
                <a:avLst/>
                <a:gdLst/>
                <a:ahLst/>
                <a:cxnLst/>
                <a:rect l="l" t="t" r="r" b="b"/>
                <a:pathLst>
                  <a:path w="269028" h="269017" extrusionOk="0">
                    <a:moveTo>
                      <a:pt x="41190" y="93323"/>
                    </a:moveTo>
                    <a:lnTo>
                      <a:pt x="93323" y="93323"/>
                    </a:lnTo>
                    <a:lnTo>
                      <a:pt x="93323" y="41190"/>
                    </a:lnTo>
                    <a:cubicBezTo>
                      <a:pt x="93323" y="18436"/>
                      <a:pt x="111770" y="0"/>
                      <a:pt x="134514" y="0"/>
                    </a:cubicBezTo>
                    <a:cubicBezTo>
                      <a:pt x="157257" y="0"/>
                      <a:pt x="175704" y="18436"/>
                      <a:pt x="175704" y="41190"/>
                    </a:cubicBezTo>
                    <a:lnTo>
                      <a:pt x="175704" y="93323"/>
                    </a:lnTo>
                    <a:lnTo>
                      <a:pt x="227837" y="93323"/>
                    </a:lnTo>
                    <a:cubicBezTo>
                      <a:pt x="250581" y="93323"/>
                      <a:pt x="269028" y="111759"/>
                      <a:pt x="269028" y="134514"/>
                    </a:cubicBezTo>
                    <a:cubicBezTo>
                      <a:pt x="269028" y="157268"/>
                      <a:pt x="250581" y="175704"/>
                      <a:pt x="227837" y="175704"/>
                    </a:cubicBezTo>
                    <a:lnTo>
                      <a:pt x="175704" y="175704"/>
                    </a:lnTo>
                    <a:lnTo>
                      <a:pt x="175704" y="227827"/>
                    </a:lnTo>
                    <a:cubicBezTo>
                      <a:pt x="175704" y="250581"/>
                      <a:pt x="157257" y="269017"/>
                      <a:pt x="134514" y="269017"/>
                    </a:cubicBezTo>
                    <a:cubicBezTo>
                      <a:pt x="111770" y="269017"/>
                      <a:pt x="93323" y="250581"/>
                      <a:pt x="93323" y="227827"/>
                    </a:cubicBezTo>
                    <a:lnTo>
                      <a:pt x="93323" y="175704"/>
                    </a:lnTo>
                    <a:lnTo>
                      <a:pt x="41190" y="175704"/>
                    </a:lnTo>
                    <a:cubicBezTo>
                      <a:pt x="18446" y="175704"/>
                      <a:pt x="0" y="157268"/>
                      <a:pt x="0" y="134514"/>
                    </a:cubicBezTo>
                    <a:cubicBezTo>
                      <a:pt x="0" y="111759"/>
                      <a:pt x="18446" y="93323"/>
                      <a:pt x="41190" y="93323"/>
                    </a:cubicBezTo>
                    <a:close/>
                  </a:path>
                </a:pathLst>
              </a:custGeom>
              <a:grpFill/>
              <a:ln>
                <a:solidFill>
                  <a:schemeClr val="tx1"/>
                </a:solidFill>
              </a:ln>
            </p:spPr>
            <p:txBody>
              <a:bodyPr spcFirstLastPara="1" wrap="square" lIns="68650" tIns="34325" rIns="68650" bIns="34325" anchor="ctr" anchorCtr="0">
                <a:noAutofit/>
              </a:bodyPr>
              <a:lstStyle/>
              <a:p>
                <a:pPr marL="0" marR="0" lvl="0" indent="0" algn="ctr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49" name="Google Shape;49;p4"/>
              <p:cNvSpPr/>
              <p:nvPr/>
            </p:nvSpPr>
            <p:spPr>
              <a:xfrm>
                <a:off x="8676998" y="1943199"/>
                <a:ext cx="201779" cy="202435"/>
              </a:xfrm>
              <a:custGeom>
                <a:avLst/>
                <a:gdLst/>
                <a:ahLst/>
                <a:cxnLst/>
                <a:rect l="l" t="t" r="r" b="b"/>
                <a:pathLst>
                  <a:path w="269038" h="269017" extrusionOk="0">
                    <a:moveTo>
                      <a:pt x="41200" y="93323"/>
                    </a:moveTo>
                    <a:lnTo>
                      <a:pt x="93334" y="93323"/>
                    </a:lnTo>
                    <a:lnTo>
                      <a:pt x="93334" y="41190"/>
                    </a:lnTo>
                    <a:cubicBezTo>
                      <a:pt x="93334" y="18436"/>
                      <a:pt x="111781" y="0"/>
                      <a:pt x="134524" y="0"/>
                    </a:cubicBezTo>
                    <a:cubicBezTo>
                      <a:pt x="157268" y="0"/>
                      <a:pt x="175715" y="18436"/>
                      <a:pt x="175715" y="41190"/>
                    </a:cubicBezTo>
                    <a:lnTo>
                      <a:pt x="175715" y="93323"/>
                    </a:lnTo>
                    <a:lnTo>
                      <a:pt x="227848" y="93323"/>
                    </a:lnTo>
                    <a:cubicBezTo>
                      <a:pt x="250592" y="93323"/>
                      <a:pt x="269038" y="111759"/>
                      <a:pt x="269038" y="134514"/>
                    </a:cubicBezTo>
                    <a:cubicBezTo>
                      <a:pt x="269038" y="157268"/>
                      <a:pt x="250592" y="175704"/>
                      <a:pt x="227848" y="175704"/>
                    </a:cubicBezTo>
                    <a:lnTo>
                      <a:pt x="175715" y="175704"/>
                    </a:lnTo>
                    <a:lnTo>
                      <a:pt x="175715" y="227827"/>
                    </a:lnTo>
                    <a:cubicBezTo>
                      <a:pt x="175715" y="250581"/>
                      <a:pt x="157268" y="269017"/>
                      <a:pt x="134524" y="269017"/>
                    </a:cubicBezTo>
                    <a:cubicBezTo>
                      <a:pt x="111781" y="269017"/>
                      <a:pt x="93334" y="250581"/>
                      <a:pt x="93334" y="227827"/>
                    </a:cubicBezTo>
                    <a:lnTo>
                      <a:pt x="93334" y="175704"/>
                    </a:lnTo>
                    <a:lnTo>
                      <a:pt x="41200" y="175704"/>
                    </a:lnTo>
                    <a:cubicBezTo>
                      <a:pt x="18457" y="175704"/>
                      <a:pt x="0" y="157268"/>
                      <a:pt x="0" y="134514"/>
                    </a:cubicBezTo>
                    <a:cubicBezTo>
                      <a:pt x="0" y="111759"/>
                      <a:pt x="18457" y="93323"/>
                      <a:pt x="41200" y="93323"/>
                    </a:cubicBezTo>
                    <a:close/>
                  </a:path>
                </a:pathLst>
              </a:custGeom>
              <a:grpFill/>
              <a:ln>
                <a:solidFill>
                  <a:schemeClr val="tx1"/>
                </a:solidFill>
              </a:ln>
            </p:spPr>
            <p:txBody>
              <a:bodyPr spcFirstLastPara="1" wrap="square" lIns="68650" tIns="34325" rIns="68650" bIns="34325" anchor="ctr" anchorCtr="0">
                <a:noAutofit/>
              </a:bodyPr>
              <a:lstStyle/>
              <a:p>
                <a:pPr marL="0" marR="0" lvl="0" indent="0" algn="ctr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0" name="Google Shape;50;p4"/>
              <p:cNvSpPr/>
              <p:nvPr/>
            </p:nvSpPr>
            <p:spPr>
              <a:xfrm>
                <a:off x="262135" y="2103752"/>
                <a:ext cx="201771" cy="202435"/>
              </a:xfrm>
              <a:custGeom>
                <a:avLst/>
                <a:gdLst/>
                <a:ahLst/>
                <a:cxnLst/>
                <a:rect l="l" t="t" r="r" b="b"/>
                <a:pathLst>
                  <a:path w="269028" h="269017" extrusionOk="0">
                    <a:moveTo>
                      <a:pt x="41190" y="93323"/>
                    </a:moveTo>
                    <a:lnTo>
                      <a:pt x="93323" y="93323"/>
                    </a:lnTo>
                    <a:lnTo>
                      <a:pt x="93323" y="41190"/>
                    </a:lnTo>
                    <a:cubicBezTo>
                      <a:pt x="93323" y="18436"/>
                      <a:pt x="111770" y="0"/>
                      <a:pt x="134514" y="0"/>
                    </a:cubicBezTo>
                    <a:cubicBezTo>
                      <a:pt x="157257" y="0"/>
                      <a:pt x="175704" y="18436"/>
                      <a:pt x="175704" y="41190"/>
                    </a:cubicBezTo>
                    <a:lnTo>
                      <a:pt x="175704" y="93323"/>
                    </a:lnTo>
                    <a:lnTo>
                      <a:pt x="227837" y="93323"/>
                    </a:lnTo>
                    <a:cubicBezTo>
                      <a:pt x="250581" y="93323"/>
                      <a:pt x="269028" y="111759"/>
                      <a:pt x="269028" y="134524"/>
                    </a:cubicBezTo>
                    <a:cubicBezTo>
                      <a:pt x="269028" y="157268"/>
                      <a:pt x="250581" y="175715"/>
                      <a:pt x="227837" y="175715"/>
                    </a:cubicBezTo>
                    <a:lnTo>
                      <a:pt x="175704" y="175715"/>
                    </a:lnTo>
                    <a:lnTo>
                      <a:pt x="175704" y="227827"/>
                    </a:lnTo>
                    <a:cubicBezTo>
                      <a:pt x="175704" y="250581"/>
                      <a:pt x="157257" y="269017"/>
                      <a:pt x="134514" y="269017"/>
                    </a:cubicBezTo>
                    <a:cubicBezTo>
                      <a:pt x="111770" y="269017"/>
                      <a:pt x="93323" y="250581"/>
                      <a:pt x="93323" y="227827"/>
                    </a:cubicBezTo>
                    <a:lnTo>
                      <a:pt x="93323" y="175715"/>
                    </a:lnTo>
                    <a:lnTo>
                      <a:pt x="41190" y="175715"/>
                    </a:lnTo>
                    <a:cubicBezTo>
                      <a:pt x="18446" y="175715"/>
                      <a:pt x="0" y="157268"/>
                      <a:pt x="0" y="134524"/>
                    </a:cubicBezTo>
                    <a:cubicBezTo>
                      <a:pt x="0" y="111759"/>
                      <a:pt x="18446" y="93323"/>
                      <a:pt x="41190" y="93323"/>
                    </a:cubicBezTo>
                    <a:close/>
                  </a:path>
                </a:pathLst>
              </a:custGeom>
              <a:grpFill/>
              <a:ln>
                <a:solidFill>
                  <a:schemeClr val="tx1"/>
                </a:solidFill>
              </a:ln>
            </p:spPr>
            <p:txBody>
              <a:bodyPr spcFirstLastPara="1" wrap="square" lIns="68650" tIns="34325" rIns="68650" bIns="34325" anchor="ctr" anchorCtr="0">
                <a:noAutofit/>
              </a:bodyPr>
              <a:lstStyle/>
              <a:p>
                <a:pPr marL="0" marR="0" lvl="0" indent="0" algn="ctr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1" name="Google Shape;51;p4"/>
              <p:cNvSpPr/>
              <p:nvPr/>
            </p:nvSpPr>
            <p:spPr>
              <a:xfrm>
                <a:off x="4038555" y="226740"/>
                <a:ext cx="255650" cy="160927"/>
              </a:xfrm>
              <a:custGeom>
                <a:avLst/>
                <a:gdLst/>
                <a:ahLst/>
                <a:cxnLst/>
                <a:rect l="l" t="t" r="r" b="b"/>
                <a:pathLst>
                  <a:path w="340867" h="213857" extrusionOk="0">
                    <a:moveTo>
                      <a:pt x="274415" y="213857"/>
                    </a:moveTo>
                    <a:lnTo>
                      <a:pt x="85026" y="213857"/>
                    </a:lnTo>
                    <a:cubicBezTo>
                      <a:pt x="38142" y="213857"/>
                      <a:pt x="0" y="175715"/>
                      <a:pt x="0" y="128830"/>
                    </a:cubicBezTo>
                    <a:cubicBezTo>
                      <a:pt x="0" y="81946"/>
                      <a:pt x="38142" y="43804"/>
                      <a:pt x="85026" y="43804"/>
                    </a:cubicBezTo>
                    <a:cubicBezTo>
                      <a:pt x="88444" y="43804"/>
                      <a:pt x="91863" y="44016"/>
                      <a:pt x="95260" y="44439"/>
                    </a:cubicBezTo>
                    <a:cubicBezTo>
                      <a:pt x="115167" y="16679"/>
                      <a:pt x="147118" y="0"/>
                      <a:pt x="182043" y="0"/>
                    </a:cubicBezTo>
                    <a:cubicBezTo>
                      <a:pt x="232367" y="0"/>
                      <a:pt x="274785" y="34702"/>
                      <a:pt x="286046" y="81957"/>
                    </a:cubicBezTo>
                    <a:cubicBezTo>
                      <a:pt x="317171" y="87471"/>
                      <a:pt x="340867" y="114712"/>
                      <a:pt x="340867" y="147394"/>
                    </a:cubicBezTo>
                    <a:cubicBezTo>
                      <a:pt x="340867" y="184044"/>
                      <a:pt x="311054" y="213857"/>
                      <a:pt x="274415" y="213857"/>
                    </a:cubicBezTo>
                    <a:close/>
                    <a:moveTo>
                      <a:pt x="85026" y="86137"/>
                    </a:moveTo>
                    <a:cubicBezTo>
                      <a:pt x="61478" y="86137"/>
                      <a:pt x="42333" y="105293"/>
                      <a:pt x="42333" y="128830"/>
                    </a:cubicBezTo>
                    <a:cubicBezTo>
                      <a:pt x="42333" y="152378"/>
                      <a:pt x="61478" y="171524"/>
                      <a:pt x="85026" y="171524"/>
                    </a:cubicBezTo>
                    <a:lnTo>
                      <a:pt x="274415" y="171524"/>
                    </a:lnTo>
                    <a:cubicBezTo>
                      <a:pt x="287707" y="171524"/>
                      <a:pt x="298534" y="160707"/>
                      <a:pt x="298534" y="147394"/>
                    </a:cubicBezTo>
                    <a:cubicBezTo>
                      <a:pt x="298534" y="134090"/>
                      <a:pt x="287707" y="123274"/>
                      <a:pt x="274415" y="123274"/>
                    </a:cubicBezTo>
                    <a:cubicBezTo>
                      <a:pt x="273198" y="123274"/>
                      <a:pt x="272012" y="123401"/>
                      <a:pt x="270848" y="123581"/>
                    </a:cubicBezTo>
                    <a:lnTo>
                      <a:pt x="247702" y="127063"/>
                    </a:lnTo>
                    <a:lnTo>
                      <a:pt x="246559" y="103695"/>
                    </a:lnTo>
                    <a:cubicBezTo>
                      <a:pt x="244866" y="69289"/>
                      <a:pt x="216524" y="42333"/>
                      <a:pt x="182043" y="42333"/>
                    </a:cubicBezTo>
                    <a:cubicBezTo>
                      <a:pt x="157511" y="42333"/>
                      <a:pt x="135403" y="55954"/>
                      <a:pt x="124332" y="77903"/>
                    </a:cubicBezTo>
                    <a:lnTo>
                      <a:pt x="116067" y="94286"/>
                    </a:lnTo>
                    <a:lnTo>
                      <a:pt x="98689" y="88423"/>
                    </a:lnTo>
                    <a:cubicBezTo>
                      <a:pt x="94181" y="86899"/>
                      <a:pt x="89587" y="86137"/>
                      <a:pt x="85026" y="86137"/>
                    </a:cubicBezTo>
                    <a:close/>
                  </a:path>
                </a:pathLst>
              </a:custGeom>
              <a:grpFill/>
              <a:ln>
                <a:solidFill>
                  <a:schemeClr val="tx1"/>
                </a:solidFill>
              </a:ln>
            </p:spPr>
            <p:txBody>
              <a:bodyPr spcFirstLastPara="1" wrap="square" lIns="68650" tIns="34325" rIns="68650" bIns="34325" anchor="ctr" anchorCtr="0">
                <a:noAutofit/>
              </a:bodyPr>
              <a:lstStyle/>
              <a:p>
                <a:pPr marL="0" marR="0" lvl="0" indent="0" algn="ctr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2" name="Google Shape;52;p4"/>
              <p:cNvSpPr/>
              <p:nvPr/>
            </p:nvSpPr>
            <p:spPr>
              <a:xfrm>
                <a:off x="515528" y="4527116"/>
                <a:ext cx="465415" cy="281852"/>
              </a:xfrm>
              <a:custGeom>
                <a:avLst/>
                <a:gdLst/>
                <a:ahLst/>
                <a:cxnLst/>
                <a:rect l="l" t="t" r="r" b="b"/>
                <a:pathLst>
                  <a:path w="620553" h="374554" extrusionOk="0">
                    <a:moveTo>
                      <a:pt x="475689" y="374554"/>
                    </a:moveTo>
                    <a:lnTo>
                      <a:pt x="108902" y="374554"/>
                    </a:lnTo>
                    <a:cubicBezTo>
                      <a:pt x="48852" y="374554"/>
                      <a:pt x="0" y="325712"/>
                      <a:pt x="0" y="265662"/>
                    </a:cubicBezTo>
                    <a:cubicBezTo>
                      <a:pt x="0" y="207602"/>
                      <a:pt x="45656" y="160019"/>
                      <a:pt x="102965" y="156919"/>
                    </a:cubicBezTo>
                    <a:cubicBezTo>
                      <a:pt x="117485" y="67405"/>
                      <a:pt x="194955" y="0"/>
                      <a:pt x="287792" y="0"/>
                    </a:cubicBezTo>
                    <a:cubicBezTo>
                      <a:pt x="353059" y="0"/>
                      <a:pt x="412411" y="33263"/>
                      <a:pt x="446510" y="87862"/>
                    </a:cubicBezTo>
                    <a:cubicBezTo>
                      <a:pt x="456152" y="85862"/>
                      <a:pt x="465910" y="84846"/>
                      <a:pt x="475689" y="84846"/>
                    </a:cubicBezTo>
                    <a:cubicBezTo>
                      <a:pt x="555561" y="84846"/>
                      <a:pt x="620553" y="149838"/>
                      <a:pt x="620553" y="229711"/>
                    </a:cubicBezTo>
                    <a:cubicBezTo>
                      <a:pt x="620553" y="309573"/>
                      <a:pt x="555561" y="374554"/>
                      <a:pt x="475689" y="374554"/>
                    </a:cubicBezTo>
                    <a:close/>
                    <a:moveTo>
                      <a:pt x="108902" y="199093"/>
                    </a:moveTo>
                    <a:cubicBezTo>
                      <a:pt x="72188" y="199093"/>
                      <a:pt x="42333" y="228949"/>
                      <a:pt x="42333" y="265662"/>
                    </a:cubicBezTo>
                    <a:cubicBezTo>
                      <a:pt x="42333" y="302365"/>
                      <a:pt x="72188" y="332221"/>
                      <a:pt x="108902" y="332221"/>
                    </a:cubicBezTo>
                    <a:lnTo>
                      <a:pt x="475689" y="332221"/>
                    </a:lnTo>
                    <a:cubicBezTo>
                      <a:pt x="532225" y="332221"/>
                      <a:pt x="578220" y="286226"/>
                      <a:pt x="578220" y="229711"/>
                    </a:cubicBezTo>
                    <a:cubicBezTo>
                      <a:pt x="578220" y="173175"/>
                      <a:pt x="532225" y="127179"/>
                      <a:pt x="475689" y="127179"/>
                    </a:cubicBezTo>
                    <a:cubicBezTo>
                      <a:pt x="464682" y="127179"/>
                      <a:pt x="453654" y="129021"/>
                      <a:pt x="442933" y="132640"/>
                    </a:cubicBezTo>
                    <a:lnTo>
                      <a:pt x="425534" y="138514"/>
                    </a:lnTo>
                    <a:lnTo>
                      <a:pt x="417258" y="122121"/>
                    </a:lnTo>
                    <a:cubicBezTo>
                      <a:pt x="392440" y="72908"/>
                      <a:pt x="342836" y="42333"/>
                      <a:pt x="287792" y="42333"/>
                    </a:cubicBezTo>
                    <a:cubicBezTo>
                      <a:pt x="210417" y="42333"/>
                      <a:pt x="146833" y="102817"/>
                      <a:pt x="143044" y="180033"/>
                    </a:cubicBezTo>
                    <a:lnTo>
                      <a:pt x="141890" y="203358"/>
                    </a:lnTo>
                    <a:lnTo>
                      <a:pt x="118787" y="199929"/>
                    </a:lnTo>
                    <a:cubicBezTo>
                      <a:pt x="114945" y="199358"/>
                      <a:pt x="111802" y="199093"/>
                      <a:pt x="108902" y="199093"/>
                    </a:cubicBezTo>
                    <a:close/>
                  </a:path>
                </a:pathLst>
              </a:custGeom>
              <a:grpFill/>
              <a:ln>
                <a:solidFill>
                  <a:schemeClr val="tx1"/>
                </a:solidFill>
              </a:ln>
            </p:spPr>
            <p:txBody>
              <a:bodyPr spcFirstLastPara="1" wrap="square" lIns="68650" tIns="34325" rIns="68650" bIns="34325" anchor="ctr" anchorCtr="0">
                <a:noAutofit/>
              </a:bodyPr>
              <a:lstStyle/>
              <a:p>
                <a:pPr marL="0" marR="0" lvl="0" indent="0" algn="ctr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3" name="Google Shape;53;p4"/>
              <p:cNvSpPr/>
              <p:nvPr/>
            </p:nvSpPr>
            <p:spPr>
              <a:xfrm>
                <a:off x="8288011" y="398667"/>
                <a:ext cx="255650" cy="160927"/>
              </a:xfrm>
              <a:custGeom>
                <a:avLst/>
                <a:gdLst/>
                <a:ahLst/>
                <a:cxnLst/>
                <a:rect l="l" t="t" r="r" b="b"/>
                <a:pathLst>
                  <a:path w="340867" h="213857" extrusionOk="0">
                    <a:moveTo>
                      <a:pt x="255841" y="213857"/>
                    </a:moveTo>
                    <a:lnTo>
                      <a:pt x="66463" y="213857"/>
                    </a:lnTo>
                    <a:cubicBezTo>
                      <a:pt x="29813" y="213857"/>
                      <a:pt x="0" y="184033"/>
                      <a:pt x="0" y="147383"/>
                    </a:cubicBezTo>
                    <a:cubicBezTo>
                      <a:pt x="0" y="114712"/>
                      <a:pt x="23706" y="87471"/>
                      <a:pt x="54821" y="81957"/>
                    </a:cubicBezTo>
                    <a:cubicBezTo>
                      <a:pt x="66082" y="34692"/>
                      <a:pt x="108500" y="0"/>
                      <a:pt x="158834" y="0"/>
                    </a:cubicBezTo>
                    <a:cubicBezTo>
                      <a:pt x="193749" y="0"/>
                      <a:pt x="225710" y="16679"/>
                      <a:pt x="245607" y="44428"/>
                    </a:cubicBezTo>
                    <a:cubicBezTo>
                      <a:pt x="249004" y="44005"/>
                      <a:pt x="252412" y="43793"/>
                      <a:pt x="255841" y="43793"/>
                    </a:cubicBezTo>
                    <a:cubicBezTo>
                      <a:pt x="302715" y="43793"/>
                      <a:pt x="340867" y="81946"/>
                      <a:pt x="340867" y="128820"/>
                    </a:cubicBezTo>
                    <a:cubicBezTo>
                      <a:pt x="340867" y="175704"/>
                      <a:pt x="302715" y="213857"/>
                      <a:pt x="255841" y="213857"/>
                    </a:cubicBezTo>
                    <a:close/>
                    <a:moveTo>
                      <a:pt x="66463" y="123264"/>
                    </a:moveTo>
                    <a:cubicBezTo>
                      <a:pt x="53149" y="123264"/>
                      <a:pt x="42333" y="134080"/>
                      <a:pt x="42333" y="147383"/>
                    </a:cubicBezTo>
                    <a:cubicBezTo>
                      <a:pt x="42333" y="160697"/>
                      <a:pt x="53149" y="171524"/>
                      <a:pt x="66463" y="171524"/>
                    </a:cubicBezTo>
                    <a:lnTo>
                      <a:pt x="255841" y="171524"/>
                    </a:lnTo>
                    <a:cubicBezTo>
                      <a:pt x="279378" y="171524"/>
                      <a:pt x="298534" y="152368"/>
                      <a:pt x="298534" y="128820"/>
                    </a:cubicBezTo>
                    <a:cubicBezTo>
                      <a:pt x="298534" y="105282"/>
                      <a:pt x="279378" y="86127"/>
                      <a:pt x="255841" y="86127"/>
                    </a:cubicBezTo>
                    <a:cubicBezTo>
                      <a:pt x="251280" y="86127"/>
                      <a:pt x="246676" y="86889"/>
                      <a:pt x="242178" y="88413"/>
                    </a:cubicBezTo>
                    <a:lnTo>
                      <a:pt x="224789" y="94265"/>
                    </a:lnTo>
                    <a:lnTo>
                      <a:pt x="216524" y="77882"/>
                    </a:lnTo>
                    <a:cubicBezTo>
                      <a:pt x="205464" y="55954"/>
                      <a:pt x="183356" y="42333"/>
                      <a:pt x="158834" y="42333"/>
                    </a:cubicBezTo>
                    <a:cubicBezTo>
                      <a:pt x="124343" y="42333"/>
                      <a:pt x="96001" y="69278"/>
                      <a:pt x="94318" y="103684"/>
                    </a:cubicBezTo>
                    <a:lnTo>
                      <a:pt x="93154" y="127063"/>
                    </a:lnTo>
                    <a:lnTo>
                      <a:pt x="70008" y="123570"/>
                    </a:lnTo>
                    <a:cubicBezTo>
                      <a:pt x="68855" y="123401"/>
                      <a:pt x="67669" y="123264"/>
                      <a:pt x="66463" y="123264"/>
                    </a:cubicBezTo>
                    <a:close/>
                  </a:path>
                </a:pathLst>
              </a:custGeom>
              <a:grpFill/>
              <a:ln>
                <a:solidFill>
                  <a:schemeClr val="tx1"/>
                </a:solidFill>
              </a:ln>
            </p:spPr>
            <p:txBody>
              <a:bodyPr spcFirstLastPara="1" wrap="square" lIns="68650" tIns="34325" rIns="68650" bIns="34325" anchor="ctr" anchorCtr="0">
                <a:noAutofit/>
              </a:bodyPr>
              <a:lstStyle/>
              <a:p>
                <a:pPr marL="0" marR="0" lvl="0" indent="0" algn="ctr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4" name="Google Shape;54;p4"/>
              <p:cNvSpPr/>
              <p:nvPr/>
            </p:nvSpPr>
            <p:spPr>
              <a:xfrm>
                <a:off x="477243" y="430748"/>
                <a:ext cx="255650" cy="160927"/>
              </a:xfrm>
              <a:custGeom>
                <a:avLst/>
                <a:gdLst/>
                <a:ahLst/>
                <a:cxnLst/>
                <a:rect l="l" t="t" r="r" b="b"/>
                <a:pathLst>
                  <a:path w="340867" h="213857" extrusionOk="0">
                    <a:moveTo>
                      <a:pt x="255841" y="213857"/>
                    </a:moveTo>
                    <a:lnTo>
                      <a:pt x="66463" y="213857"/>
                    </a:lnTo>
                    <a:cubicBezTo>
                      <a:pt x="29813" y="213857"/>
                      <a:pt x="0" y="184033"/>
                      <a:pt x="0" y="147383"/>
                    </a:cubicBezTo>
                    <a:cubicBezTo>
                      <a:pt x="0" y="114712"/>
                      <a:pt x="23706" y="87471"/>
                      <a:pt x="54821" y="81957"/>
                    </a:cubicBezTo>
                    <a:cubicBezTo>
                      <a:pt x="66082" y="34692"/>
                      <a:pt x="108500" y="0"/>
                      <a:pt x="158834" y="0"/>
                    </a:cubicBezTo>
                    <a:cubicBezTo>
                      <a:pt x="193749" y="0"/>
                      <a:pt x="225710" y="16679"/>
                      <a:pt x="245607" y="44428"/>
                    </a:cubicBezTo>
                    <a:cubicBezTo>
                      <a:pt x="249004" y="44005"/>
                      <a:pt x="252412" y="43793"/>
                      <a:pt x="255841" y="43793"/>
                    </a:cubicBezTo>
                    <a:cubicBezTo>
                      <a:pt x="302715" y="43793"/>
                      <a:pt x="340867" y="81946"/>
                      <a:pt x="340867" y="128820"/>
                    </a:cubicBezTo>
                    <a:cubicBezTo>
                      <a:pt x="340867" y="175704"/>
                      <a:pt x="302715" y="213857"/>
                      <a:pt x="255841" y="213857"/>
                    </a:cubicBezTo>
                    <a:close/>
                    <a:moveTo>
                      <a:pt x="66463" y="123264"/>
                    </a:moveTo>
                    <a:cubicBezTo>
                      <a:pt x="53149" y="123264"/>
                      <a:pt x="42333" y="134080"/>
                      <a:pt x="42333" y="147383"/>
                    </a:cubicBezTo>
                    <a:cubicBezTo>
                      <a:pt x="42333" y="160697"/>
                      <a:pt x="53149" y="171524"/>
                      <a:pt x="66463" y="171524"/>
                    </a:cubicBezTo>
                    <a:lnTo>
                      <a:pt x="255841" y="171524"/>
                    </a:lnTo>
                    <a:cubicBezTo>
                      <a:pt x="279378" y="171524"/>
                      <a:pt x="298534" y="152368"/>
                      <a:pt x="298534" y="128820"/>
                    </a:cubicBezTo>
                    <a:cubicBezTo>
                      <a:pt x="298534" y="105282"/>
                      <a:pt x="279378" y="86127"/>
                      <a:pt x="255841" y="86127"/>
                    </a:cubicBezTo>
                    <a:cubicBezTo>
                      <a:pt x="251280" y="86127"/>
                      <a:pt x="246676" y="86889"/>
                      <a:pt x="242178" y="88413"/>
                    </a:cubicBezTo>
                    <a:lnTo>
                      <a:pt x="224789" y="94265"/>
                    </a:lnTo>
                    <a:lnTo>
                      <a:pt x="216524" y="77882"/>
                    </a:lnTo>
                    <a:cubicBezTo>
                      <a:pt x="205464" y="55954"/>
                      <a:pt x="183356" y="42333"/>
                      <a:pt x="158834" y="42333"/>
                    </a:cubicBezTo>
                    <a:cubicBezTo>
                      <a:pt x="124343" y="42333"/>
                      <a:pt x="96001" y="69278"/>
                      <a:pt x="94318" y="103684"/>
                    </a:cubicBezTo>
                    <a:lnTo>
                      <a:pt x="93154" y="127063"/>
                    </a:lnTo>
                    <a:lnTo>
                      <a:pt x="70008" y="123570"/>
                    </a:lnTo>
                    <a:cubicBezTo>
                      <a:pt x="68855" y="123401"/>
                      <a:pt x="67669" y="123264"/>
                      <a:pt x="66463" y="123264"/>
                    </a:cubicBezTo>
                    <a:close/>
                  </a:path>
                </a:pathLst>
              </a:custGeom>
              <a:grpFill/>
              <a:ln>
                <a:solidFill>
                  <a:schemeClr val="tx1"/>
                </a:solidFill>
              </a:ln>
            </p:spPr>
            <p:txBody>
              <a:bodyPr spcFirstLastPara="1" wrap="square" lIns="68650" tIns="34325" rIns="68650" bIns="34325" anchor="ctr" anchorCtr="0">
                <a:noAutofit/>
              </a:bodyPr>
              <a:lstStyle/>
              <a:p>
                <a:pPr marL="0" marR="0" lvl="0" indent="0" algn="ctr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55" name="Google Shape;55;p4"/>
            <p:cNvSpPr/>
            <p:nvPr/>
          </p:nvSpPr>
          <p:spPr>
            <a:xfrm>
              <a:off x="8421361" y="4527117"/>
              <a:ext cx="255650" cy="160927"/>
            </a:xfrm>
            <a:custGeom>
              <a:avLst/>
              <a:gdLst/>
              <a:ahLst/>
              <a:cxnLst/>
              <a:rect l="l" t="t" r="r" b="b"/>
              <a:pathLst>
                <a:path w="340867" h="213857" extrusionOk="0">
                  <a:moveTo>
                    <a:pt x="255841" y="213857"/>
                  </a:moveTo>
                  <a:lnTo>
                    <a:pt x="66463" y="213857"/>
                  </a:lnTo>
                  <a:cubicBezTo>
                    <a:pt x="29813" y="213857"/>
                    <a:pt x="0" y="184033"/>
                    <a:pt x="0" y="147383"/>
                  </a:cubicBezTo>
                  <a:cubicBezTo>
                    <a:pt x="0" y="114712"/>
                    <a:pt x="23706" y="87471"/>
                    <a:pt x="54821" y="81957"/>
                  </a:cubicBezTo>
                  <a:cubicBezTo>
                    <a:pt x="66082" y="34692"/>
                    <a:pt x="108500" y="0"/>
                    <a:pt x="158834" y="0"/>
                  </a:cubicBezTo>
                  <a:cubicBezTo>
                    <a:pt x="193749" y="0"/>
                    <a:pt x="225710" y="16679"/>
                    <a:pt x="245607" y="44428"/>
                  </a:cubicBezTo>
                  <a:cubicBezTo>
                    <a:pt x="249004" y="44005"/>
                    <a:pt x="252412" y="43793"/>
                    <a:pt x="255841" y="43793"/>
                  </a:cubicBezTo>
                  <a:cubicBezTo>
                    <a:pt x="302715" y="43793"/>
                    <a:pt x="340867" y="81946"/>
                    <a:pt x="340867" y="128820"/>
                  </a:cubicBezTo>
                  <a:cubicBezTo>
                    <a:pt x="340867" y="175704"/>
                    <a:pt x="302715" y="213857"/>
                    <a:pt x="255841" y="213857"/>
                  </a:cubicBezTo>
                  <a:close/>
                  <a:moveTo>
                    <a:pt x="66463" y="123264"/>
                  </a:moveTo>
                  <a:cubicBezTo>
                    <a:pt x="53149" y="123264"/>
                    <a:pt x="42333" y="134080"/>
                    <a:pt x="42333" y="147383"/>
                  </a:cubicBezTo>
                  <a:cubicBezTo>
                    <a:pt x="42333" y="160697"/>
                    <a:pt x="53149" y="171524"/>
                    <a:pt x="66463" y="171524"/>
                  </a:cubicBezTo>
                  <a:lnTo>
                    <a:pt x="255841" y="171524"/>
                  </a:lnTo>
                  <a:cubicBezTo>
                    <a:pt x="279378" y="171524"/>
                    <a:pt x="298534" y="152368"/>
                    <a:pt x="298534" y="128820"/>
                  </a:cubicBezTo>
                  <a:cubicBezTo>
                    <a:pt x="298534" y="105282"/>
                    <a:pt x="279378" y="86127"/>
                    <a:pt x="255841" y="86127"/>
                  </a:cubicBezTo>
                  <a:cubicBezTo>
                    <a:pt x="251280" y="86127"/>
                    <a:pt x="246676" y="86889"/>
                    <a:pt x="242178" y="88413"/>
                  </a:cubicBezTo>
                  <a:lnTo>
                    <a:pt x="224789" y="94265"/>
                  </a:lnTo>
                  <a:lnTo>
                    <a:pt x="216524" y="77882"/>
                  </a:lnTo>
                  <a:cubicBezTo>
                    <a:pt x="205464" y="55954"/>
                    <a:pt x="183356" y="42333"/>
                    <a:pt x="158834" y="42333"/>
                  </a:cubicBezTo>
                  <a:cubicBezTo>
                    <a:pt x="124343" y="42333"/>
                    <a:pt x="96001" y="69278"/>
                    <a:pt x="94318" y="103684"/>
                  </a:cubicBezTo>
                  <a:lnTo>
                    <a:pt x="93154" y="127063"/>
                  </a:lnTo>
                  <a:lnTo>
                    <a:pt x="70008" y="123570"/>
                  </a:lnTo>
                  <a:cubicBezTo>
                    <a:pt x="68855" y="123401"/>
                    <a:pt x="67669" y="123264"/>
                    <a:pt x="66463" y="123264"/>
                  </a:cubicBezTo>
                  <a:close/>
                </a:path>
              </a:pathLst>
            </a:custGeom>
            <a:grpFill/>
            <a:ln>
              <a:solidFill>
                <a:schemeClr val="tx1"/>
              </a:solidFill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9091805B-67E7-429E-A14C-448572DA2248}"/>
              </a:ext>
            </a:extLst>
          </p:cNvPr>
          <p:cNvSpPr txBox="1"/>
          <p:nvPr userDrawn="1"/>
        </p:nvSpPr>
        <p:spPr>
          <a:xfrm>
            <a:off x="9651537" y="6415315"/>
            <a:ext cx="160506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chemeClr val="bg2"/>
                </a:solidFill>
              </a:rPr>
              <a:t>FeistyForwarders_0968120672</a:t>
            </a:r>
          </a:p>
        </p:txBody>
      </p:sp>
    </p:spTree>
    <p:extLst>
      <p:ext uri="{BB962C8B-B14F-4D97-AF65-F5344CB8AC3E}">
        <p14:creationId xmlns:p14="http://schemas.microsoft.com/office/powerpoint/2010/main" val="50353204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preserve="1" userDrawn="1">
  <p:cSld name="1_Section header">
    <p:bg>
      <p:bgPr>
        <a:solidFill>
          <a:schemeClr val="accent2"/>
        </a:solidFill>
        <a:effectLst/>
      </p:bgPr>
    </p:bg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3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defTabSz="1219170">
              <a:buClr>
                <a:srgbClr val="000000"/>
              </a:buClr>
            </a:pPr>
            <a:fld id="{00000000-1234-1234-1234-123412341234}" type="slidenum">
              <a:rPr lang="en" sz="1867" kern="0" smtClean="0">
                <a:solidFill>
                  <a:srgbClr val="000000"/>
                </a:solidFill>
                <a:cs typeface="Arial"/>
                <a:sym typeface="Arial"/>
              </a:rPr>
              <a:pPr defTabSz="1219170">
                <a:buClr>
                  <a:srgbClr val="000000"/>
                </a:buClr>
              </a:pPr>
              <a:t>‹#›</a:t>
            </a:fld>
            <a:endParaRPr lang="en"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6" name="Google Shape;26;p3"/>
          <p:cNvSpPr/>
          <p:nvPr/>
        </p:nvSpPr>
        <p:spPr>
          <a:xfrm>
            <a:off x="3551830" y="-52986"/>
            <a:ext cx="8660257" cy="6926579"/>
          </a:xfrm>
          <a:custGeom>
            <a:avLst/>
            <a:gdLst/>
            <a:ahLst/>
            <a:cxnLst/>
            <a:rect l="l" t="t" r="r" b="b"/>
            <a:pathLst>
              <a:path w="8602905" h="6857999" extrusionOk="0">
                <a:moveTo>
                  <a:pt x="2646944" y="4643659"/>
                </a:moveTo>
                <a:cubicBezTo>
                  <a:pt x="5293889" y="4844563"/>
                  <a:pt x="6269259" y="1837203"/>
                  <a:pt x="5619019" y="292883"/>
                </a:cubicBezTo>
                <a:cubicBezTo>
                  <a:pt x="5578961" y="197760"/>
                  <a:pt x="5545857" y="99853"/>
                  <a:pt x="5519504" y="0"/>
                </a:cubicBezTo>
                <a:lnTo>
                  <a:pt x="8602905" y="0"/>
                </a:lnTo>
                <a:lnTo>
                  <a:pt x="8602905" y="6857999"/>
                </a:lnTo>
                <a:lnTo>
                  <a:pt x="91969" y="6857999"/>
                </a:lnTo>
                <a:cubicBezTo>
                  <a:pt x="91969" y="6857999"/>
                  <a:pt x="0" y="4442756"/>
                  <a:pt x="2646944" y="4643659"/>
                </a:cubicBezTo>
                <a:close/>
              </a:path>
            </a:pathLst>
          </a:custGeom>
          <a:solidFill>
            <a:schemeClr val="tx2">
              <a:lumMod val="90000"/>
            </a:schemeClr>
          </a:solidFill>
          <a:ln>
            <a:noFill/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7" name="Google Shape;27;p3"/>
          <p:cNvSpPr/>
          <p:nvPr/>
        </p:nvSpPr>
        <p:spPr>
          <a:xfrm>
            <a:off x="-29737" y="0"/>
            <a:ext cx="4328489" cy="1696413"/>
          </a:xfrm>
          <a:custGeom>
            <a:avLst/>
            <a:gdLst>
              <a:gd name="connsiteX0" fmla="*/ 4299824 w 4299824"/>
              <a:gd name="connsiteY0" fmla="*/ 8383 h 2665592"/>
              <a:gd name="connsiteX1" fmla="*/ 1578789 w 4299824"/>
              <a:gd name="connsiteY1" fmla="*/ 586962 h 2665592"/>
              <a:gd name="connsiteX2" fmla="*/ 790955 w 4299824"/>
              <a:gd name="connsiteY2" fmla="*/ 1740259 h 2665592"/>
              <a:gd name="connsiteX3" fmla="*/ 0 w 4299824"/>
              <a:gd name="connsiteY3" fmla="*/ 2655315 h 2665592"/>
              <a:gd name="connsiteX4" fmla="*/ 0 w 4299824"/>
              <a:gd name="connsiteY4" fmla="*/ 0 h 2665592"/>
              <a:gd name="connsiteX5" fmla="*/ 4299824 w 4299824"/>
              <a:gd name="connsiteY5" fmla="*/ 8383 h 2665592"/>
              <a:gd name="connsiteX0" fmla="*/ 4299824 w 4299824"/>
              <a:gd name="connsiteY0" fmla="*/ 8383 h 2665592"/>
              <a:gd name="connsiteX1" fmla="*/ 2798326 w 4299824"/>
              <a:gd name="connsiteY1" fmla="*/ 863596 h 2665592"/>
              <a:gd name="connsiteX2" fmla="*/ 790955 w 4299824"/>
              <a:gd name="connsiteY2" fmla="*/ 1740259 h 2665592"/>
              <a:gd name="connsiteX3" fmla="*/ 0 w 4299824"/>
              <a:gd name="connsiteY3" fmla="*/ 2655315 h 2665592"/>
              <a:gd name="connsiteX4" fmla="*/ 0 w 4299824"/>
              <a:gd name="connsiteY4" fmla="*/ 0 h 2665592"/>
              <a:gd name="connsiteX5" fmla="*/ 4299824 w 4299824"/>
              <a:gd name="connsiteY5" fmla="*/ 8383 h 2665592"/>
              <a:gd name="connsiteX0" fmla="*/ 4299824 w 4299824"/>
              <a:gd name="connsiteY0" fmla="*/ 8383 h 1873529"/>
              <a:gd name="connsiteX1" fmla="*/ 2798326 w 4299824"/>
              <a:gd name="connsiteY1" fmla="*/ 863596 h 1873529"/>
              <a:gd name="connsiteX2" fmla="*/ 790955 w 4299824"/>
              <a:gd name="connsiteY2" fmla="*/ 1740259 h 1873529"/>
              <a:gd name="connsiteX3" fmla="*/ 0 w 4299824"/>
              <a:gd name="connsiteY3" fmla="*/ 1397889 h 1873529"/>
              <a:gd name="connsiteX4" fmla="*/ 0 w 4299824"/>
              <a:gd name="connsiteY4" fmla="*/ 0 h 1873529"/>
              <a:gd name="connsiteX5" fmla="*/ 4299824 w 4299824"/>
              <a:gd name="connsiteY5" fmla="*/ 8383 h 1873529"/>
              <a:gd name="connsiteX0" fmla="*/ 4299824 w 4299824"/>
              <a:gd name="connsiteY0" fmla="*/ 8383 h 1425294"/>
              <a:gd name="connsiteX1" fmla="*/ 2798326 w 4299824"/>
              <a:gd name="connsiteY1" fmla="*/ 863596 h 1425294"/>
              <a:gd name="connsiteX2" fmla="*/ 1211485 w 4299824"/>
              <a:gd name="connsiteY2" fmla="*/ 927124 h 1425294"/>
              <a:gd name="connsiteX3" fmla="*/ 0 w 4299824"/>
              <a:gd name="connsiteY3" fmla="*/ 1397889 h 1425294"/>
              <a:gd name="connsiteX4" fmla="*/ 0 w 4299824"/>
              <a:gd name="connsiteY4" fmla="*/ 0 h 1425294"/>
              <a:gd name="connsiteX5" fmla="*/ 4299824 w 4299824"/>
              <a:gd name="connsiteY5" fmla="*/ 8383 h 1425294"/>
              <a:gd name="connsiteX0" fmla="*/ 4299824 w 4299824"/>
              <a:gd name="connsiteY0" fmla="*/ 8383 h 1425294"/>
              <a:gd name="connsiteX1" fmla="*/ 3126339 w 4299824"/>
              <a:gd name="connsiteY1" fmla="*/ 830065 h 1425294"/>
              <a:gd name="connsiteX2" fmla="*/ 1211485 w 4299824"/>
              <a:gd name="connsiteY2" fmla="*/ 927124 h 1425294"/>
              <a:gd name="connsiteX3" fmla="*/ 0 w 4299824"/>
              <a:gd name="connsiteY3" fmla="*/ 1397889 h 1425294"/>
              <a:gd name="connsiteX4" fmla="*/ 0 w 4299824"/>
              <a:gd name="connsiteY4" fmla="*/ 0 h 1425294"/>
              <a:gd name="connsiteX5" fmla="*/ 4299824 w 4299824"/>
              <a:gd name="connsiteY5" fmla="*/ 8383 h 1425294"/>
              <a:gd name="connsiteX0" fmla="*/ 4299824 w 4299824"/>
              <a:gd name="connsiteY0" fmla="*/ 8383 h 1426105"/>
              <a:gd name="connsiteX1" fmla="*/ 3126339 w 4299824"/>
              <a:gd name="connsiteY1" fmla="*/ 830065 h 1426105"/>
              <a:gd name="connsiteX2" fmla="*/ 1329233 w 4299824"/>
              <a:gd name="connsiteY2" fmla="*/ 935506 h 1426105"/>
              <a:gd name="connsiteX3" fmla="*/ 0 w 4299824"/>
              <a:gd name="connsiteY3" fmla="*/ 1397889 h 1426105"/>
              <a:gd name="connsiteX4" fmla="*/ 0 w 4299824"/>
              <a:gd name="connsiteY4" fmla="*/ 0 h 1426105"/>
              <a:gd name="connsiteX5" fmla="*/ 4299824 w 4299824"/>
              <a:gd name="connsiteY5" fmla="*/ 8383 h 14261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299824" h="1426105" extrusionOk="0">
                <a:moveTo>
                  <a:pt x="4299824" y="8383"/>
                </a:moveTo>
                <a:cubicBezTo>
                  <a:pt x="4299824" y="8383"/>
                  <a:pt x="3621438" y="675544"/>
                  <a:pt x="3126339" y="830065"/>
                </a:cubicBezTo>
                <a:cubicBezTo>
                  <a:pt x="2631240" y="984586"/>
                  <a:pt x="1156873" y="526143"/>
                  <a:pt x="1329233" y="935506"/>
                </a:cubicBezTo>
                <a:cubicBezTo>
                  <a:pt x="1501604" y="1344870"/>
                  <a:pt x="652578" y="1494208"/>
                  <a:pt x="0" y="1397889"/>
                </a:cubicBezTo>
                <a:lnTo>
                  <a:pt x="0" y="0"/>
                </a:lnTo>
                <a:lnTo>
                  <a:pt x="4299824" y="8383"/>
                </a:lnTo>
                <a:close/>
              </a:path>
            </a:pathLst>
          </a:custGeom>
          <a:solidFill>
            <a:schemeClr val="tx2">
              <a:lumMod val="50000"/>
            </a:schemeClr>
          </a:solidFill>
          <a:ln>
            <a:noFill/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8" name="Google Shape;28;p3"/>
          <p:cNvSpPr/>
          <p:nvPr/>
        </p:nvSpPr>
        <p:spPr>
          <a:xfrm>
            <a:off x="222521" y="1482254"/>
            <a:ext cx="269028" cy="269913"/>
          </a:xfrm>
          <a:custGeom>
            <a:avLst/>
            <a:gdLst/>
            <a:ahLst/>
            <a:cxnLst/>
            <a:rect l="l" t="t" r="r" b="b"/>
            <a:pathLst>
              <a:path w="269028" h="269017" extrusionOk="0">
                <a:moveTo>
                  <a:pt x="41190" y="93323"/>
                </a:moveTo>
                <a:lnTo>
                  <a:pt x="93323" y="93323"/>
                </a:lnTo>
                <a:lnTo>
                  <a:pt x="93323" y="41190"/>
                </a:lnTo>
                <a:cubicBezTo>
                  <a:pt x="93323" y="18436"/>
                  <a:pt x="111770" y="0"/>
                  <a:pt x="134514" y="0"/>
                </a:cubicBezTo>
                <a:cubicBezTo>
                  <a:pt x="157257" y="0"/>
                  <a:pt x="175704" y="18436"/>
                  <a:pt x="175704" y="41190"/>
                </a:cubicBezTo>
                <a:lnTo>
                  <a:pt x="175704" y="93323"/>
                </a:lnTo>
                <a:lnTo>
                  <a:pt x="227837" y="93323"/>
                </a:lnTo>
                <a:cubicBezTo>
                  <a:pt x="250581" y="93323"/>
                  <a:pt x="269028" y="111759"/>
                  <a:pt x="269028" y="134514"/>
                </a:cubicBezTo>
                <a:cubicBezTo>
                  <a:pt x="269028" y="157268"/>
                  <a:pt x="250581" y="175704"/>
                  <a:pt x="227837" y="175704"/>
                </a:cubicBezTo>
                <a:lnTo>
                  <a:pt x="175704" y="175704"/>
                </a:lnTo>
                <a:lnTo>
                  <a:pt x="175704" y="227816"/>
                </a:lnTo>
                <a:cubicBezTo>
                  <a:pt x="175704" y="250581"/>
                  <a:pt x="157257" y="269017"/>
                  <a:pt x="134514" y="269017"/>
                </a:cubicBezTo>
                <a:cubicBezTo>
                  <a:pt x="111770" y="269017"/>
                  <a:pt x="93323" y="250581"/>
                  <a:pt x="93323" y="227816"/>
                </a:cubicBezTo>
                <a:lnTo>
                  <a:pt x="93323" y="175704"/>
                </a:lnTo>
                <a:lnTo>
                  <a:pt x="41190" y="175704"/>
                </a:lnTo>
                <a:cubicBezTo>
                  <a:pt x="18446" y="175704"/>
                  <a:pt x="0" y="157268"/>
                  <a:pt x="0" y="134514"/>
                </a:cubicBezTo>
                <a:cubicBezTo>
                  <a:pt x="0" y="111759"/>
                  <a:pt x="18446" y="93323"/>
                  <a:pt x="41190" y="93323"/>
                </a:cubicBezTo>
                <a:close/>
              </a:path>
            </a:pathLst>
          </a:custGeom>
          <a:solidFill>
            <a:schemeClr val="accent2"/>
          </a:solidFill>
          <a:ln>
            <a:solidFill>
              <a:srgbClr val="00B0F0"/>
            </a:solidFill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9" name="Google Shape;29;p3"/>
          <p:cNvSpPr/>
          <p:nvPr/>
        </p:nvSpPr>
        <p:spPr>
          <a:xfrm>
            <a:off x="6945786" y="6131436"/>
            <a:ext cx="269028" cy="269913"/>
          </a:xfrm>
          <a:custGeom>
            <a:avLst/>
            <a:gdLst/>
            <a:ahLst/>
            <a:cxnLst/>
            <a:rect l="l" t="t" r="r" b="b"/>
            <a:pathLst>
              <a:path w="269028" h="269017" extrusionOk="0">
                <a:moveTo>
                  <a:pt x="227837" y="93323"/>
                </a:moveTo>
                <a:lnTo>
                  <a:pt x="175704" y="93323"/>
                </a:lnTo>
                <a:lnTo>
                  <a:pt x="175704" y="41190"/>
                </a:lnTo>
                <a:cubicBezTo>
                  <a:pt x="175704" y="18436"/>
                  <a:pt x="157257" y="0"/>
                  <a:pt x="134514" y="0"/>
                </a:cubicBezTo>
                <a:cubicBezTo>
                  <a:pt x="111770" y="0"/>
                  <a:pt x="93323" y="18436"/>
                  <a:pt x="93323" y="41190"/>
                </a:cubicBezTo>
                <a:lnTo>
                  <a:pt x="93323" y="93323"/>
                </a:lnTo>
                <a:lnTo>
                  <a:pt x="41190" y="93323"/>
                </a:lnTo>
                <a:cubicBezTo>
                  <a:pt x="18446" y="93323"/>
                  <a:pt x="0" y="111759"/>
                  <a:pt x="0" y="134514"/>
                </a:cubicBezTo>
                <a:cubicBezTo>
                  <a:pt x="0" y="157268"/>
                  <a:pt x="18446" y="175704"/>
                  <a:pt x="41190" y="175704"/>
                </a:cubicBezTo>
                <a:lnTo>
                  <a:pt x="93323" y="175704"/>
                </a:lnTo>
                <a:lnTo>
                  <a:pt x="93323" y="227827"/>
                </a:lnTo>
                <a:cubicBezTo>
                  <a:pt x="93323" y="250581"/>
                  <a:pt x="111770" y="269017"/>
                  <a:pt x="134514" y="269017"/>
                </a:cubicBezTo>
                <a:cubicBezTo>
                  <a:pt x="157257" y="269017"/>
                  <a:pt x="175704" y="250581"/>
                  <a:pt x="175704" y="227827"/>
                </a:cubicBezTo>
                <a:lnTo>
                  <a:pt x="175704" y="175704"/>
                </a:lnTo>
                <a:lnTo>
                  <a:pt x="227837" y="175704"/>
                </a:lnTo>
                <a:cubicBezTo>
                  <a:pt x="250581" y="175704"/>
                  <a:pt x="269028" y="157268"/>
                  <a:pt x="269028" y="134514"/>
                </a:cubicBezTo>
                <a:cubicBezTo>
                  <a:pt x="269028" y="111759"/>
                  <a:pt x="250581" y="93323"/>
                  <a:pt x="227837" y="9332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0" name="Google Shape;30;p3"/>
          <p:cNvSpPr/>
          <p:nvPr/>
        </p:nvSpPr>
        <p:spPr>
          <a:xfrm>
            <a:off x="11307969" y="5554038"/>
            <a:ext cx="269028" cy="269913"/>
          </a:xfrm>
          <a:custGeom>
            <a:avLst/>
            <a:gdLst/>
            <a:ahLst/>
            <a:cxnLst/>
            <a:rect l="l" t="t" r="r" b="b"/>
            <a:pathLst>
              <a:path w="269028" h="269017" extrusionOk="0">
                <a:moveTo>
                  <a:pt x="227837" y="93323"/>
                </a:moveTo>
                <a:lnTo>
                  <a:pt x="175704" y="93323"/>
                </a:lnTo>
                <a:lnTo>
                  <a:pt x="175704" y="41190"/>
                </a:lnTo>
                <a:cubicBezTo>
                  <a:pt x="175704" y="18436"/>
                  <a:pt x="157257" y="0"/>
                  <a:pt x="134514" y="0"/>
                </a:cubicBezTo>
                <a:cubicBezTo>
                  <a:pt x="111770" y="0"/>
                  <a:pt x="93323" y="18436"/>
                  <a:pt x="93323" y="41190"/>
                </a:cubicBezTo>
                <a:lnTo>
                  <a:pt x="93323" y="93323"/>
                </a:lnTo>
                <a:lnTo>
                  <a:pt x="41190" y="93323"/>
                </a:lnTo>
                <a:cubicBezTo>
                  <a:pt x="18446" y="93323"/>
                  <a:pt x="0" y="111759"/>
                  <a:pt x="0" y="134514"/>
                </a:cubicBezTo>
                <a:cubicBezTo>
                  <a:pt x="0" y="157268"/>
                  <a:pt x="18446" y="175704"/>
                  <a:pt x="41190" y="175704"/>
                </a:cubicBezTo>
                <a:lnTo>
                  <a:pt x="93323" y="175704"/>
                </a:lnTo>
                <a:lnTo>
                  <a:pt x="93323" y="227827"/>
                </a:lnTo>
                <a:cubicBezTo>
                  <a:pt x="93323" y="250581"/>
                  <a:pt x="111770" y="269017"/>
                  <a:pt x="134514" y="269017"/>
                </a:cubicBezTo>
                <a:cubicBezTo>
                  <a:pt x="157257" y="269017"/>
                  <a:pt x="175704" y="250581"/>
                  <a:pt x="175704" y="227827"/>
                </a:cubicBezTo>
                <a:lnTo>
                  <a:pt x="175704" y="175704"/>
                </a:lnTo>
                <a:lnTo>
                  <a:pt x="227837" y="175704"/>
                </a:lnTo>
                <a:cubicBezTo>
                  <a:pt x="250581" y="175704"/>
                  <a:pt x="269028" y="157268"/>
                  <a:pt x="269028" y="134514"/>
                </a:cubicBezTo>
                <a:cubicBezTo>
                  <a:pt x="269028" y="111759"/>
                  <a:pt x="250581" y="93323"/>
                  <a:pt x="227837" y="9332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D49FDBB5-A5A6-4316-8393-3F5017974D4E}"/>
              </a:ext>
            </a:extLst>
          </p:cNvPr>
          <p:cNvSpPr txBox="1"/>
          <p:nvPr userDrawn="1"/>
        </p:nvSpPr>
        <p:spPr>
          <a:xfrm>
            <a:off x="8749964" y="921294"/>
            <a:ext cx="3382085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vi-VN" sz="7200" b="1" i="0" u="none" strike="noStrike" kern="0" cap="none" spc="0" normalizeH="0" baseline="0" noProof="0" dirty="0">
                <a:ln w="13462">
                  <a:solidFill>
                    <a:srgbClr val="B2DEEE">
                      <a:lumMod val="50000"/>
                    </a:srgbClr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bl" rotWithShape="0">
                    <a:srgbClr val="D43733"/>
                  </a:outerShdw>
                </a:effectLst>
                <a:uLnTx/>
                <a:uFillTx/>
                <a:latin typeface="+mj-lt"/>
                <a:cs typeface="Arial"/>
                <a:sym typeface="Arial"/>
              </a:rPr>
              <a:t>  TÌM    </a:t>
            </a:r>
          </a:p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vi-VN" sz="7200" b="1" i="0" u="none" strike="noStrike" kern="0" cap="none" spc="0" normalizeH="0" baseline="0" noProof="0" dirty="0">
                <a:ln w="13462">
                  <a:solidFill>
                    <a:srgbClr val="B2DEEE">
                      <a:lumMod val="50000"/>
                    </a:srgbClr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bl" rotWithShape="0">
                    <a:srgbClr val="D43733"/>
                  </a:outerShdw>
                </a:effectLst>
                <a:uLnTx/>
                <a:uFillTx/>
                <a:latin typeface="+mj-lt"/>
                <a:cs typeface="Arial"/>
                <a:sym typeface="Arial"/>
              </a:rPr>
              <a:t>  KIẾM </a:t>
            </a:r>
          </a:p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vi-VN" sz="7200" b="1" i="0" u="none" strike="noStrike" kern="0" cap="none" spc="0" normalizeH="0" baseline="0" noProof="0" dirty="0">
                <a:ln w="13462">
                  <a:solidFill>
                    <a:srgbClr val="B2DEEE">
                      <a:lumMod val="50000"/>
                    </a:srgbClr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bl" rotWithShape="0">
                    <a:srgbClr val="D43733"/>
                  </a:outerShdw>
                </a:effectLst>
                <a:uLnTx/>
                <a:uFillTx/>
                <a:latin typeface="+mj-lt"/>
                <a:cs typeface="Arial"/>
                <a:sym typeface="Arial"/>
              </a:rPr>
              <a:t> SỰ </a:t>
            </a:r>
          </a:p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vi-VN" sz="7200" b="1" i="0" u="none" strike="noStrike" kern="0" cap="none" spc="0" normalizeH="0" baseline="0" noProof="0" dirty="0">
                <a:ln w="13462">
                  <a:solidFill>
                    <a:srgbClr val="B2DEEE">
                      <a:lumMod val="50000"/>
                    </a:srgbClr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bl" rotWithShape="0">
                    <a:srgbClr val="D43733"/>
                  </a:outerShdw>
                </a:effectLst>
                <a:uLnTx/>
                <a:uFillTx/>
                <a:latin typeface="+mj-lt"/>
                <a:cs typeface="Arial"/>
                <a:sym typeface="Arial"/>
              </a:rPr>
              <a:t>HỖ TRỢ</a:t>
            </a:r>
          </a:p>
        </p:txBody>
      </p:sp>
      <p:sp>
        <p:nvSpPr>
          <p:cNvPr id="31" name="Google Shape;31;p3"/>
          <p:cNvSpPr/>
          <p:nvPr/>
        </p:nvSpPr>
        <p:spPr>
          <a:xfrm>
            <a:off x="2886979" y="546337"/>
            <a:ext cx="269028" cy="269913"/>
          </a:xfrm>
          <a:custGeom>
            <a:avLst/>
            <a:gdLst/>
            <a:ahLst/>
            <a:cxnLst/>
            <a:rect l="l" t="t" r="r" b="b"/>
            <a:pathLst>
              <a:path w="269028" h="269017" extrusionOk="0">
                <a:moveTo>
                  <a:pt x="227837" y="93323"/>
                </a:moveTo>
                <a:lnTo>
                  <a:pt x="175704" y="93323"/>
                </a:lnTo>
                <a:lnTo>
                  <a:pt x="175704" y="41190"/>
                </a:lnTo>
                <a:cubicBezTo>
                  <a:pt x="175704" y="18436"/>
                  <a:pt x="157257" y="0"/>
                  <a:pt x="134514" y="0"/>
                </a:cubicBezTo>
                <a:cubicBezTo>
                  <a:pt x="111770" y="0"/>
                  <a:pt x="93323" y="18436"/>
                  <a:pt x="93323" y="41190"/>
                </a:cubicBezTo>
                <a:lnTo>
                  <a:pt x="93323" y="93323"/>
                </a:lnTo>
                <a:lnTo>
                  <a:pt x="41190" y="93323"/>
                </a:lnTo>
                <a:cubicBezTo>
                  <a:pt x="18446" y="93323"/>
                  <a:pt x="0" y="111759"/>
                  <a:pt x="0" y="134514"/>
                </a:cubicBezTo>
                <a:cubicBezTo>
                  <a:pt x="0" y="157268"/>
                  <a:pt x="18446" y="175704"/>
                  <a:pt x="41190" y="175704"/>
                </a:cubicBezTo>
                <a:lnTo>
                  <a:pt x="93323" y="175704"/>
                </a:lnTo>
                <a:lnTo>
                  <a:pt x="93323" y="227827"/>
                </a:lnTo>
                <a:cubicBezTo>
                  <a:pt x="93323" y="250581"/>
                  <a:pt x="111770" y="269017"/>
                  <a:pt x="134514" y="269017"/>
                </a:cubicBezTo>
                <a:cubicBezTo>
                  <a:pt x="157257" y="269017"/>
                  <a:pt x="175704" y="250581"/>
                  <a:pt x="175704" y="227827"/>
                </a:cubicBezTo>
                <a:lnTo>
                  <a:pt x="175704" y="175704"/>
                </a:lnTo>
                <a:lnTo>
                  <a:pt x="227837" y="175704"/>
                </a:lnTo>
                <a:cubicBezTo>
                  <a:pt x="250570" y="175704"/>
                  <a:pt x="269028" y="157268"/>
                  <a:pt x="269028" y="134514"/>
                </a:cubicBezTo>
                <a:cubicBezTo>
                  <a:pt x="269028" y="111759"/>
                  <a:pt x="250570" y="93323"/>
                  <a:pt x="227837" y="93323"/>
                </a:cubicBezTo>
                <a:close/>
              </a:path>
            </a:pathLst>
          </a:custGeom>
          <a:solidFill>
            <a:schemeClr val="accent2"/>
          </a:solidFill>
          <a:ln>
            <a:solidFill>
              <a:srgbClr val="00B0F0"/>
            </a:solidFill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2" name="Google Shape;32;p3"/>
          <p:cNvSpPr/>
          <p:nvPr/>
        </p:nvSpPr>
        <p:spPr>
          <a:xfrm>
            <a:off x="6945786" y="546337"/>
            <a:ext cx="269028" cy="269913"/>
          </a:xfrm>
          <a:custGeom>
            <a:avLst/>
            <a:gdLst/>
            <a:ahLst/>
            <a:cxnLst/>
            <a:rect l="l" t="t" r="r" b="b"/>
            <a:pathLst>
              <a:path w="269028" h="269017" extrusionOk="0">
                <a:moveTo>
                  <a:pt x="227837" y="93323"/>
                </a:moveTo>
                <a:lnTo>
                  <a:pt x="175704" y="93323"/>
                </a:lnTo>
                <a:lnTo>
                  <a:pt x="175704" y="41190"/>
                </a:lnTo>
                <a:cubicBezTo>
                  <a:pt x="175704" y="18436"/>
                  <a:pt x="157257" y="0"/>
                  <a:pt x="134514" y="0"/>
                </a:cubicBezTo>
                <a:cubicBezTo>
                  <a:pt x="111770" y="0"/>
                  <a:pt x="93323" y="18436"/>
                  <a:pt x="93323" y="41190"/>
                </a:cubicBezTo>
                <a:lnTo>
                  <a:pt x="93323" y="93323"/>
                </a:lnTo>
                <a:lnTo>
                  <a:pt x="41190" y="93323"/>
                </a:lnTo>
                <a:cubicBezTo>
                  <a:pt x="18446" y="93323"/>
                  <a:pt x="0" y="111759"/>
                  <a:pt x="0" y="134514"/>
                </a:cubicBezTo>
                <a:cubicBezTo>
                  <a:pt x="0" y="157268"/>
                  <a:pt x="18446" y="175704"/>
                  <a:pt x="41190" y="175704"/>
                </a:cubicBezTo>
                <a:lnTo>
                  <a:pt x="93323" y="175704"/>
                </a:lnTo>
                <a:lnTo>
                  <a:pt x="93323" y="227827"/>
                </a:lnTo>
                <a:cubicBezTo>
                  <a:pt x="93323" y="250581"/>
                  <a:pt x="111770" y="269017"/>
                  <a:pt x="134514" y="269017"/>
                </a:cubicBezTo>
                <a:cubicBezTo>
                  <a:pt x="157257" y="269017"/>
                  <a:pt x="175704" y="250581"/>
                  <a:pt x="175704" y="227827"/>
                </a:cubicBezTo>
                <a:lnTo>
                  <a:pt x="175704" y="175704"/>
                </a:lnTo>
                <a:lnTo>
                  <a:pt x="227837" y="175704"/>
                </a:lnTo>
                <a:cubicBezTo>
                  <a:pt x="250581" y="175704"/>
                  <a:pt x="269028" y="157268"/>
                  <a:pt x="269028" y="134514"/>
                </a:cubicBezTo>
                <a:cubicBezTo>
                  <a:pt x="269028" y="111759"/>
                  <a:pt x="250581" y="93323"/>
                  <a:pt x="227837" y="93323"/>
                </a:cubicBezTo>
                <a:close/>
              </a:path>
            </a:pathLst>
          </a:custGeom>
          <a:solidFill>
            <a:schemeClr val="accent2"/>
          </a:solidFill>
          <a:ln>
            <a:solidFill>
              <a:srgbClr val="00B0F0"/>
            </a:solidFill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3" name="Google Shape;33;p3"/>
          <p:cNvSpPr/>
          <p:nvPr/>
        </p:nvSpPr>
        <p:spPr>
          <a:xfrm>
            <a:off x="476872" y="4295305"/>
            <a:ext cx="340877" cy="214569"/>
          </a:xfrm>
          <a:custGeom>
            <a:avLst/>
            <a:gdLst/>
            <a:ahLst/>
            <a:cxnLst/>
            <a:rect l="l" t="t" r="r" b="b"/>
            <a:pathLst>
              <a:path w="340878" h="213857" extrusionOk="0">
                <a:moveTo>
                  <a:pt x="0" y="147383"/>
                </a:moveTo>
                <a:cubicBezTo>
                  <a:pt x="0" y="114702"/>
                  <a:pt x="23706" y="87460"/>
                  <a:pt x="54821" y="81957"/>
                </a:cubicBezTo>
                <a:cubicBezTo>
                  <a:pt x="66082" y="34692"/>
                  <a:pt x="108510" y="0"/>
                  <a:pt x="158834" y="0"/>
                </a:cubicBezTo>
                <a:cubicBezTo>
                  <a:pt x="193749" y="0"/>
                  <a:pt x="225710" y="16668"/>
                  <a:pt x="245617" y="44428"/>
                </a:cubicBezTo>
                <a:cubicBezTo>
                  <a:pt x="249015" y="44005"/>
                  <a:pt x="252423" y="43793"/>
                  <a:pt x="255852" y="43793"/>
                </a:cubicBezTo>
                <a:cubicBezTo>
                  <a:pt x="302736" y="43793"/>
                  <a:pt x="340878" y="81946"/>
                  <a:pt x="340878" y="128820"/>
                </a:cubicBezTo>
                <a:cubicBezTo>
                  <a:pt x="340878" y="175704"/>
                  <a:pt x="302736" y="213857"/>
                  <a:pt x="255852" y="213857"/>
                </a:cubicBezTo>
                <a:lnTo>
                  <a:pt x="66463" y="213857"/>
                </a:lnTo>
                <a:cubicBezTo>
                  <a:pt x="29813" y="213857"/>
                  <a:pt x="0" y="184033"/>
                  <a:pt x="0" y="147383"/>
                </a:cubicBezTo>
                <a:close/>
                <a:moveTo>
                  <a:pt x="242188" y="88413"/>
                </a:moveTo>
                <a:lnTo>
                  <a:pt x="224800" y="94276"/>
                </a:lnTo>
                <a:lnTo>
                  <a:pt x="216534" y="77893"/>
                </a:lnTo>
                <a:cubicBezTo>
                  <a:pt x="205464" y="55954"/>
                  <a:pt x="183356" y="42333"/>
                  <a:pt x="158834" y="42333"/>
                </a:cubicBezTo>
                <a:cubicBezTo>
                  <a:pt x="124354" y="42333"/>
                  <a:pt x="96011" y="69278"/>
                  <a:pt x="94318" y="103684"/>
                </a:cubicBezTo>
                <a:lnTo>
                  <a:pt x="93165" y="127052"/>
                </a:lnTo>
                <a:lnTo>
                  <a:pt x="70019" y="123570"/>
                </a:lnTo>
                <a:cubicBezTo>
                  <a:pt x="68865" y="123401"/>
                  <a:pt x="67680" y="123264"/>
                  <a:pt x="66463" y="123264"/>
                </a:cubicBezTo>
                <a:cubicBezTo>
                  <a:pt x="53160" y="123264"/>
                  <a:pt x="42333" y="134080"/>
                  <a:pt x="42333" y="147383"/>
                </a:cubicBezTo>
                <a:cubicBezTo>
                  <a:pt x="42333" y="160697"/>
                  <a:pt x="53160" y="171524"/>
                  <a:pt x="66463" y="171524"/>
                </a:cubicBezTo>
                <a:lnTo>
                  <a:pt x="255852" y="171524"/>
                </a:lnTo>
                <a:cubicBezTo>
                  <a:pt x="279389" y="171524"/>
                  <a:pt x="298545" y="152368"/>
                  <a:pt x="298545" y="128820"/>
                </a:cubicBezTo>
                <a:cubicBezTo>
                  <a:pt x="298545" y="105282"/>
                  <a:pt x="279389" y="86127"/>
                  <a:pt x="255852" y="86127"/>
                </a:cubicBezTo>
                <a:cubicBezTo>
                  <a:pt x="251280" y="86127"/>
                  <a:pt x="246686" y="86889"/>
                  <a:pt x="242188" y="88413"/>
                </a:cubicBezTo>
                <a:close/>
              </a:path>
            </a:pathLst>
          </a:custGeom>
          <a:solidFill>
            <a:schemeClr val="accent2"/>
          </a:solidFill>
          <a:ln>
            <a:solidFill>
              <a:srgbClr val="00B0F0"/>
            </a:solidFill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4" name="Google Shape;34;p3"/>
          <p:cNvSpPr/>
          <p:nvPr/>
        </p:nvSpPr>
        <p:spPr>
          <a:xfrm>
            <a:off x="9437727" y="5960618"/>
            <a:ext cx="392493" cy="247063"/>
          </a:xfrm>
          <a:custGeom>
            <a:avLst/>
            <a:gdLst/>
            <a:ahLst/>
            <a:cxnLst/>
            <a:rect l="l" t="t" r="r" b="b"/>
            <a:pathLst>
              <a:path w="392493" h="246242" extrusionOk="0">
                <a:moveTo>
                  <a:pt x="0" y="169714"/>
                </a:moveTo>
                <a:cubicBezTo>
                  <a:pt x="0" y="132079"/>
                  <a:pt x="27294" y="100710"/>
                  <a:pt x="63129" y="94371"/>
                </a:cubicBezTo>
                <a:cubicBezTo>
                  <a:pt x="76094" y="39952"/>
                  <a:pt x="124936" y="0"/>
                  <a:pt x="182890" y="0"/>
                </a:cubicBezTo>
                <a:cubicBezTo>
                  <a:pt x="223086" y="0"/>
                  <a:pt x="259884" y="19198"/>
                  <a:pt x="282807" y="51159"/>
                </a:cubicBezTo>
                <a:cubicBezTo>
                  <a:pt x="286723" y="50672"/>
                  <a:pt x="290650" y="50440"/>
                  <a:pt x="294587" y="50440"/>
                </a:cubicBezTo>
                <a:cubicBezTo>
                  <a:pt x="348572" y="50440"/>
                  <a:pt x="392493" y="94360"/>
                  <a:pt x="392493" y="148335"/>
                </a:cubicBezTo>
                <a:cubicBezTo>
                  <a:pt x="392493" y="202321"/>
                  <a:pt x="348572" y="246242"/>
                  <a:pt x="294587" y="246242"/>
                </a:cubicBezTo>
                <a:lnTo>
                  <a:pt x="76528" y="246242"/>
                </a:lnTo>
                <a:cubicBezTo>
                  <a:pt x="34332" y="246242"/>
                  <a:pt x="0" y="211910"/>
                  <a:pt x="0" y="169714"/>
                </a:cubicBezTo>
                <a:close/>
                <a:moveTo>
                  <a:pt x="278860" y="101811"/>
                </a:moveTo>
                <a:lnTo>
                  <a:pt x="258847" y="108553"/>
                </a:lnTo>
                <a:lnTo>
                  <a:pt x="249322" y="89693"/>
                </a:lnTo>
                <a:cubicBezTo>
                  <a:pt x="236579" y="64431"/>
                  <a:pt x="211126" y="48746"/>
                  <a:pt x="182890" y="48746"/>
                </a:cubicBezTo>
                <a:cubicBezTo>
                  <a:pt x="143181" y="48746"/>
                  <a:pt x="110553" y="79777"/>
                  <a:pt x="108595" y="119401"/>
                </a:cubicBezTo>
                <a:lnTo>
                  <a:pt x="107283" y="146303"/>
                </a:lnTo>
                <a:lnTo>
                  <a:pt x="80623" y="142292"/>
                </a:lnTo>
                <a:cubicBezTo>
                  <a:pt x="79290" y="142091"/>
                  <a:pt x="77925" y="141943"/>
                  <a:pt x="76528" y="141943"/>
                </a:cubicBezTo>
                <a:cubicBezTo>
                  <a:pt x="61213" y="141943"/>
                  <a:pt x="48746" y="154400"/>
                  <a:pt x="48746" y="169714"/>
                </a:cubicBezTo>
                <a:cubicBezTo>
                  <a:pt x="48746" y="185038"/>
                  <a:pt x="61213" y="197506"/>
                  <a:pt x="76528" y="197506"/>
                </a:cubicBezTo>
                <a:lnTo>
                  <a:pt x="294587" y="197506"/>
                </a:lnTo>
                <a:cubicBezTo>
                  <a:pt x="321690" y="197506"/>
                  <a:pt x="343746" y="175450"/>
                  <a:pt x="343746" y="148335"/>
                </a:cubicBezTo>
                <a:cubicBezTo>
                  <a:pt x="343746" y="121232"/>
                  <a:pt x="321690" y="99176"/>
                  <a:pt x="294587" y="99176"/>
                </a:cubicBezTo>
                <a:cubicBezTo>
                  <a:pt x="289337" y="99176"/>
                  <a:pt x="284046" y="100054"/>
                  <a:pt x="278860" y="10181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5" name="Google Shape;35;p3"/>
          <p:cNvSpPr/>
          <p:nvPr/>
        </p:nvSpPr>
        <p:spPr>
          <a:xfrm>
            <a:off x="11576997" y="1755013"/>
            <a:ext cx="392483" cy="247063"/>
          </a:xfrm>
          <a:custGeom>
            <a:avLst/>
            <a:gdLst/>
            <a:ahLst/>
            <a:cxnLst/>
            <a:rect l="l" t="t" r="r" b="b"/>
            <a:pathLst>
              <a:path w="392482" h="246242" extrusionOk="0">
                <a:moveTo>
                  <a:pt x="0" y="169714"/>
                </a:moveTo>
                <a:cubicBezTo>
                  <a:pt x="0" y="132079"/>
                  <a:pt x="27294" y="100710"/>
                  <a:pt x="63129" y="94371"/>
                </a:cubicBezTo>
                <a:cubicBezTo>
                  <a:pt x="76094" y="39952"/>
                  <a:pt x="124936" y="0"/>
                  <a:pt x="182879" y="0"/>
                </a:cubicBezTo>
                <a:cubicBezTo>
                  <a:pt x="223086" y="0"/>
                  <a:pt x="259884" y="19198"/>
                  <a:pt x="282807" y="51159"/>
                </a:cubicBezTo>
                <a:cubicBezTo>
                  <a:pt x="286723" y="50672"/>
                  <a:pt x="290639" y="50440"/>
                  <a:pt x="294587" y="50440"/>
                </a:cubicBezTo>
                <a:cubicBezTo>
                  <a:pt x="348572" y="50440"/>
                  <a:pt x="392482" y="94360"/>
                  <a:pt x="392482" y="148335"/>
                </a:cubicBezTo>
                <a:cubicBezTo>
                  <a:pt x="392482" y="202321"/>
                  <a:pt x="348572" y="246242"/>
                  <a:pt x="294587" y="246242"/>
                </a:cubicBezTo>
                <a:lnTo>
                  <a:pt x="76528" y="246242"/>
                </a:lnTo>
                <a:cubicBezTo>
                  <a:pt x="34332" y="246242"/>
                  <a:pt x="0" y="211910"/>
                  <a:pt x="0" y="169714"/>
                </a:cubicBezTo>
                <a:close/>
                <a:moveTo>
                  <a:pt x="278860" y="101811"/>
                </a:moveTo>
                <a:lnTo>
                  <a:pt x="258836" y="108553"/>
                </a:lnTo>
                <a:lnTo>
                  <a:pt x="249322" y="89693"/>
                </a:lnTo>
                <a:cubicBezTo>
                  <a:pt x="236579" y="64431"/>
                  <a:pt x="211126" y="48746"/>
                  <a:pt x="182879" y="48746"/>
                </a:cubicBezTo>
                <a:cubicBezTo>
                  <a:pt x="143181" y="48746"/>
                  <a:pt x="110542" y="79777"/>
                  <a:pt x="108595" y="119401"/>
                </a:cubicBezTo>
                <a:lnTo>
                  <a:pt x="107272" y="146303"/>
                </a:lnTo>
                <a:lnTo>
                  <a:pt x="80623" y="142292"/>
                </a:lnTo>
                <a:cubicBezTo>
                  <a:pt x="79290" y="142091"/>
                  <a:pt x="77925" y="141943"/>
                  <a:pt x="76528" y="141943"/>
                </a:cubicBezTo>
                <a:cubicBezTo>
                  <a:pt x="61213" y="141943"/>
                  <a:pt x="48746" y="154400"/>
                  <a:pt x="48746" y="169714"/>
                </a:cubicBezTo>
                <a:cubicBezTo>
                  <a:pt x="48746" y="185038"/>
                  <a:pt x="61213" y="197506"/>
                  <a:pt x="76528" y="197506"/>
                </a:cubicBezTo>
                <a:lnTo>
                  <a:pt x="294587" y="197506"/>
                </a:lnTo>
                <a:cubicBezTo>
                  <a:pt x="321690" y="197506"/>
                  <a:pt x="343746" y="175450"/>
                  <a:pt x="343746" y="148335"/>
                </a:cubicBezTo>
                <a:cubicBezTo>
                  <a:pt x="343746" y="121232"/>
                  <a:pt x="321690" y="99176"/>
                  <a:pt x="294587" y="99176"/>
                </a:cubicBezTo>
                <a:cubicBezTo>
                  <a:pt x="289327" y="99176"/>
                  <a:pt x="284035" y="100054"/>
                  <a:pt x="278860" y="10181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6" name="Google Shape;36;p3"/>
          <p:cNvSpPr/>
          <p:nvPr/>
        </p:nvSpPr>
        <p:spPr>
          <a:xfrm>
            <a:off x="3714427" y="103878"/>
            <a:ext cx="584325" cy="367828"/>
          </a:xfrm>
          <a:custGeom>
            <a:avLst/>
            <a:gdLst/>
            <a:ahLst/>
            <a:cxnLst/>
            <a:rect l="l" t="t" r="r" b="b"/>
            <a:pathLst>
              <a:path w="584326" h="366606" extrusionOk="0">
                <a:moveTo>
                  <a:pt x="0" y="220842"/>
                </a:moveTo>
                <a:cubicBezTo>
                  <a:pt x="0" y="140483"/>
                  <a:pt x="65404" y="75088"/>
                  <a:pt x="145764" y="75088"/>
                </a:cubicBezTo>
                <a:cubicBezTo>
                  <a:pt x="151627" y="75088"/>
                  <a:pt x="157469" y="75437"/>
                  <a:pt x="163300" y="76168"/>
                </a:cubicBezTo>
                <a:cubicBezTo>
                  <a:pt x="197410" y="28596"/>
                  <a:pt x="252190" y="0"/>
                  <a:pt x="312049" y="0"/>
                </a:cubicBezTo>
                <a:cubicBezTo>
                  <a:pt x="398335" y="0"/>
                  <a:pt x="471042" y="59478"/>
                  <a:pt x="490336" y="140493"/>
                </a:cubicBezTo>
                <a:cubicBezTo>
                  <a:pt x="543686" y="149955"/>
                  <a:pt x="584326" y="196659"/>
                  <a:pt x="584326" y="252666"/>
                </a:cubicBezTo>
                <a:cubicBezTo>
                  <a:pt x="584326" y="315489"/>
                  <a:pt x="533209" y="366606"/>
                  <a:pt x="470386" y="366606"/>
                </a:cubicBezTo>
                <a:lnTo>
                  <a:pt x="145764" y="366606"/>
                </a:lnTo>
                <a:cubicBezTo>
                  <a:pt x="65404" y="366606"/>
                  <a:pt x="0" y="301212"/>
                  <a:pt x="0" y="220842"/>
                </a:cubicBezTo>
                <a:close/>
                <a:moveTo>
                  <a:pt x="464311" y="211846"/>
                </a:moveTo>
                <a:lnTo>
                  <a:pt x="424624" y="217826"/>
                </a:lnTo>
                <a:lnTo>
                  <a:pt x="422645" y="177757"/>
                </a:lnTo>
                <a:cubicBezTo>
                  <a:pt x="419756" y="118776"/>
                  <a:pt x="371178" y="72569"/>
                  <a:pt x="312049" y="72569"/>
                </a:cubicBezTo>
                <a:cubicBezTo>
                  <a:pt x="270012" y="72569"/>
                  <a:pt x="232113" y="95916"/>
                  <a:pt x="213158" y="133519"/>
                </a:cubicBezTo>
                <a:lnTo>
                  <a:pt x="198987" y="161596"/>
                </a:lnTo>
                <a:lnTo>
                  <a:pt x="169185" y="151574"/>
                </a:lnTo>
                <a:cubicBezTo>
                  <a:pt x="161459" y="148970"/>
                  <a:pt x="153574" y="147658"/>
                  <a:pt x="145764" y="147658"/>
                </a:cubicBezTo>
                <a:cubicBezTo>
                  <a:pt x="105399" y="147658"/>
                  <a:pt x="72569" y="180488"/>
                  <a:pt x="72569" y="220842"/>
                </a:cubicBezTo>
                <a:cubicBezTo>
                  <a:pt x="72569" y="261207"/>
                  <a:pt x="105399" y="294036"/>
                  <a:pt x="145764" y="294036"/>
                </a:cubicBezTo>
                <a:lnTo>
                  <a:pt x="470386" y="294036"/>
                </a:lnTo>
                <a:cubicBezTo>
                  <a:pt x="493204" y="294036"/>
                  <a:pt x="511757" y="275484"/>
                  <a:pt x="511757" y="252666"/>
                </a:cubicBezTo>
                <a:cubicBezTo>
                  <a:pt x="511757" y="229859"/>
                  <a:pt x="493204" y="211317"/>
                  <a:pt x="470386" y="211317"/>
                </a:cubicBezTo>
                <a:cubicBezTo>
                  <a:pt x="468312" y="211317"/>
                  <a:pt x="466291" y="211539"/>
                  <a:pt x="464311" y="211846"/>
                </a:cubicBezTo>
                <a:close/>
              </a:path>
            </a:pathLst>
          </a:custGeom>
          <a:solidFill>
            <a:schemeClr val="accent2"/>
          </a:solidFill>
          <a:ln>
            <a:solidFill>
              <a:srgbClr val="00B0F0"/>
            </a:solidFill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9" name="Google Shape;39;p3"/>
          <p:cNvSpPr/>
          <p:nvPr/>
        </p:nvSpPr>
        <p:spPr>
          <a:xfrm>
            <a:off x="2410402" y="6266196"/>
            <a:ext cx="269028" cy="269913"/>
          </a:xfrm>
          <a:custGeom>
            <a:avLst/>
            <a:gdLst/>
            <a:ahLst/>
            <a:cxnLst/>
            <a:rect l="l" t="t" r="r" b="b"/>
            <a:pathLst>
              <a:path w="269028" h="269017" extrusionOk="0">
                <a:moveTo>
                  <a:pt x="227837" y="93323"/>
                </a:moveTo>
                <a:lnTo>
                  <a:pt x="175704" y="93323"/>
                </a:lnTo>
                <a:lnTo>
                  <a:pt x="175704" y="41190"/>
                </a:lnTo>
                <a:cubicBezTo>
                  <a:pt x="175704" y="18436"/>
                  <a:pt x="157257" y="0"/>
                  <a:pt x="134514" y="0"/>
                </a:cubicBezTo>
                <a:cubicBezTo>
                  <a:pt x="111770" y="0"/>
                  <a:pt x="93323" y="18436"/>
                  <a:pt x="93323" y="41190"/>
                </a:cubicBezTo>
                <a:lnTo>
                  <a:pt x="93323" y="93323"/>
                </a:lnTo>
                <a:lnTo>
                  <a:pt x="41190" y="93323"/>
                </a:lnTo>
                <a:cubicBezTo>
                  <a:pt x="18446" y="93323"/>
                  <a:pt x="0" y="111759"/>
                  <a:pt x="0" y="134514"/>
                </a:cubicBezTo>
                <a:cubicBezTo>
                  <a:pt x="0" y="157268"/>
                  <a:pt x="18446" y="175704"/>
                  <a:pt x="41190" y="175704"/>
                </a:cubicBezTo>
                <a:lnTo>
                  <a:pt x="93323" y="175704"/>
                </a:lnTo>
                <a:lnTo>
                  <a:pt x="93323" y="227827"/>
                </a:lnTo>
                <a:cubicBezTo>
                  <a:pt x="93323" y="250581"/>
                  <a:pt x="111770" y="269017"/>
                  <a:pt x="134514" y="269017"/>
                </a:cubicBezTo>
                <a:cubicBezTo>
                  <a:pt x="157257" y="269017"/>
                  <a:pt x="175704" y="250581"/>
                  <a:pt x="175704" y="227827"/>
                </a:cubicBezTo>
                <a:lnTo>
                  <a:pt x="175704" y="175704"/>
                </a:lnTo>
                <a:lnTo>
                  <a:pt x="227837" y="175704"/>
                </a:lnTo>
                <a:cubicBezTo>
                  <a:pt x="250581" y="175704"/>
                  <a:pt x="269028" y="157268"/>
                  <a:pt x="269028" y="134514"/>
                </a:cubicBezTo>
                <a:cubicBezTo>
                  <a:pt x="269028" y="111759"/>
                  <a:pt x="250581" y="93323"/>
                  <a:pt x="227837" y="93323"/>
                </a:cubicBezTo>
                <a:close/>
              </a:path>
            </a:pathLst>
          </a:custGeom>
          <a:solidFill>
            <a:schemeClr val="accent2"/>
          </a:solidFill>
          <a:ln>
            <a:solidFill>
              <a:srgbClr val="00B0F0"/>
            </a:solidFill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40" name="Google Shape;40;p3"/>
          <p:cNvSpPr/>
          <p:nvPr/>
        </p:nvSpPr>
        <p:spPr>
          <a:xfrm>
            <a:off x="4846083" y="6159073"/>
            <a:ext cx="340877" cy="214569"/>
          </a:xfrm>
          <a:custGeom>
            <a:avLst/>
            <a:gdLst/>
            <a:ahLst/>
            <a:cxnLst/>
            <a:rect l="l" t="t" r="r" b="b"/>
            <a:pathLst>
              <a:path w="340878" h="213857" extrusionOk="0">
                <a:moveTo>
                  <a:pt x="0" y="147383"/>
                </a:moveTo>
                <a:cubicBezTo>
                  <a:pt x="0" y="114702"/>
                  <a:pt x="23706" y="87460"/>
                  <a:pt x="54821" y="81957"/>
                </a:cubicBezTo>
                <a:cubicBezTo>
                  <a:pt x="66082" y="34692"/>
                  <a:pt x="108510" y="0"/>
                  <a:pt x="158834" y="0"/>
                </a:cubicBezTo>
                <a:cubicBezTo>
                  <a:pt x="193749" y="0"/>
                  <a:pt x="225710" y="16668"/>
                  <a:pt x="245617" y="44428"/>
                </a:cubicBezTo>
                <a:cubicBezTo>
                  <a:pt x="249015" y="44005"/>
                  <a:pt x="252423" y="43793"/>
                  <a:pt x="255852" y="43793"/>
                </a:cubicBezTo>
                <a:cubicBezTo>
                  <a:pt x="302736" y="43793"/>
                  <a:pt x="340878" y="81946"/>
                  <a:pt x="340878" y="128820"/>
                </a:cubicBezTo>
                <a:cubicBezTo>
                  <a:pt x="340878" y="175704"/>
                  <a:pt x="302736" y="213857"/>
                  <a:pt x="255852" y="213857"/>
                </a:cubicBezTo>
                <a:lnTo>
                  <a:pt x="66463" y="213857"/>
                </a:lnTo>
                <a:cubicBezTo>
                  <a:pt x="29813" y="213857"/>
                  <a:pt x="0" y="184033"/>
                  <a:pt x="0" y="147383"/>
                </a:cubicBezTo>
                <a:close/>
                <a:moveTo>
                  <a:pt x="242188" y="88413"/>
                </a:moveTo>
                <a:lnTo>
                  <a:pt x="224800" y="94276"/>
                </a:lnTo>
                <a:lnTo>
                  <a:pt x="216534" y="77893"/>
                </a:lnTo>
                <a:cubicBezTo>
                  <a:pt x="205464" y="55954"/>
                  <a:pt x="183356" y="42333"/>
                  <a:pt x="158834" y="42333"/>
                </a:cubicBezTo>
                <a:cubicBezTo>
                  <a:pt x="124354" y="42333"/>
                  <a:pt x="96011" y="69278"/>
                  <a:pt x="94318" y="103684"/>
                </a:cubicBezTo>
                <a:lnTo>
                  <a:pt x="93165" y="127052"/>
                </a:lnTo>
                <a:lnTo>
                  <a:pt x="70019" y="123570"/>
                </a:lnTo>
                <a:cubicBezTo>
                  <a:pt x="68865" y="123401"/>
                  <a:pt x="67680" y="123264"/>
                  <a:pt x="66463" y="123264"/>
                </a:cubicBezTo>
                <a:cubicBezTo>
                  <a:pt x="53160" y="123264"/>
                  <a:pt x="42333" y="134080"/>
                  <a:pt x="42333" y="147383"/>
                </a:cubicBezTo>
                <a:cubicBezTo>
                  <a:pt x="42333" y="160697"/>
                  <a:pt x="53160" y="171524"/>
                  <a:pt x="66463" y="171524"/>
                </a:cubicBezTo>
                <a:lnTo>
                  <a:pt x="255852" y="171524"/>
                </a:lnTo>
                <a:cubicBezTo>
                  <a:pt x="279389" y="171524"/>
                  <a:pt x="298545" y="152368"/>
                  <a:pt x="298545" y="128820"/>
                </a:cubicBezTo>
                <a:cubicBezTo>
                  <a:pt x="298545" y="105282"/>
                  <a:pt x="279389" y="86127"/>
                  <a:pt x="255852" y="86127"/>
                </a:cubicBezTo>
                <a:cubicBezTo>
                  <a:pt x="251280" y="86127"/>
                  <a:pt x="246686" y="86889"/>
                  <a:pt x="242188" y="8841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AF1274F-AEBE-41F7-9AC6-4F59CBCC9747}"/>
              </a:ext>
            </a:extLst>
          </p:cNvPr>
          <p:cNvSpPr txBox="1"/>
          <p:nvPr userDrawn="1"/>
        </p:nvSpPr>
        <p:spPr>
          <a:xfrm>
            <a:off x="9393799" y="115578"/>
            <a:ext cx="273825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vi-VN" sz="4800" b="1" i="0" u="none" strike="noStrike" kern="0" cap="none" spc="0" normalizeH="0" baseline="0" noProof="0" dirty="0">
                <a:ln w="13462">
                  <a:solidFill>
                    <a:srgbClr val="B2DEEE">
                      <a:lumMod val="50000"/>
                    </a:srgbClr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bl" rotWithShape="0">
                    <a:srgbClr val="D43733"/>
                  </a:outerShdw>
                </a:effectLst>
                <a:uLnTx/>
                <a:uFillTx/>
                <a:latin typeface="+mj-lt"/>
                <a:cs typeface="Arial"/>
                <a:sym typeface="Arial"/>
              </a:rPr>
              <a:t>CHỦ ĐỀ 7</a:t>
            </a:r>
          </a:p>
        </p:txBody>
      </p:sp>
      <p:pic>
        <p:nvPicPr>
          <p:cNvPr id="7170" name="Picture 2" descr="Happy cute student kid boy with book Premium Vector">
            <a:extLst>
              <a:ext uri="{FF2B5EF4-FFF2-40B4-BE49-F238E27FC236}">
                <a16:creationId xmlns:a16="http://schemas.microsoft.com/office/drawing/2014/main" id="{E0B3CC3E-8E44-4CAA-BEA7-A57E477BE8B4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2201" y="2185588"/>
            <a:ext cx="4524315" cy="45243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323F362A-C07B-4CE2-A439-135B6FDD1EED}"/>
              </a:ext>
            </a:extLst>
          </p:cNvPr>
          <p:cNvSpPr txBox="1"/>
          <p:nvPr userDrawn="1"/>
        </p:nvSpPr>
        <p:spPr>
          <a:xfrm>
            <a:off x="9651537" y="6415315"/>
            <a:ext cx="160506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chemeClr val="bg2"/>
                </a:solidFill>
              </a:rPr>
              <a:t>FeistyForwarders_0968120672</a:t>
            </a:r>
          </a:p>
        </p:txBody>
      </p:sp>
    </p:spTree>
    <p:extLst>
      <p:ext uri="{BB962C8B-B14F-4D97-AF65-F5344CB8AC3E}">
        <p14:creationId xmlns:p14="http://schemas.microsoft.com/office/powerpoint/2010/main" val="294984370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preserve="1" userDrawn="1">
  <p:cSld name="1_Title slide">
    <p:bg>
      <p:bgPr>
        <a:solidFill>
          <a:schemeClr val="tx2">
            <a:lumMod val="90000"/>
          </a:schemeClr>
        </a:solid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452A164-8E52-4B2A-822E-00B7542127E8}"/>
              </a:ext>
            </a:extLst>
          </p:cNvPr>
          <p:cNvSpPr/>
          <p:nvPr userDrawn="1"/>
        </p:nvSpPr>
        <p:spPr>
          <a:xfrm>
            <a:off x="321734" y="237067"/>
            <a:ext cx="11497733" cy="6350000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  <a:effectLst>
            <a:glow rad="127000">
              <a:srgbClr val="00B0F0">
                <a:alpha val="40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vi-VN" sz="1867" b="0" i="0" u="none" strike="noStrike" kern="0" cap="none" spc="0" normalizeH="0" baseline="0" noProof="0">
              <a:ln>
                <a:noFill/>
              </a:ln>
              <a:solidFill>
                <a:srgbClr val="F7D538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grpSp>
        <p:nvGrpSpPr>
          <p:cNvPr id="11" name="Google Shape;11;p2"/>
          <p:cNvGrpSpPr/>
          <p:nvPr/>
        </p:nvGrpSpPr>
        <p:grpSpPr>
          <a:xfrm>
            <a:off x="281780" y="118534"/>
            <a:ext cx="11497733" cy="6620932"/>
            <a:chOff x="414535" y="398669"/>
            <a:chExt cx="8159441" cy="4410297"/>
          </a:xfrm>
          <a:solidFill>
            <a:schemeClr val="accent2"/>
          </a:solidFill>
        </p:grpSpPr>
        <p:sp>
          <p:nvSpPr>
            <p:cNvPr id="12" name="Google Shape;12;p2"/>
            <p:cNvSpPr/>
            <p:nvPr/>
          </p:nvSpPr>
          <p:spPr>
            <a:xfrm>
              <a:off x="6685541" y="4518232"/>
              <a:ext cx="201771" cy="202435"/>
            </a:xfrm>
            <a:custGeom>
              <a:avLst/>
              <a:gdLst/>
              <a:ahLst/>
              <a:cxnLst/>
              <a:rect l="l" t="t" r="r" b="b"/>
              <a:pathLst>
                <a:path w="269028" h="269017" extrusionOk="0">
                  <a:moveTo>
                    <a:pt x="41190" y="93323"/>
                  </a:moveTo>
                  <a:lnTo>
                    <a:pt x="93323" y="93323"/>
                  </a:lnTo>
                  <a:lnTo>
                    <a:pt x="93323" y="41190"/>
                  </a:lnTo>
                  <a:cubicBezTo>
                    <a:pt x="93323" y="18436"/>
                    <a:pt x="111770" y="0"/>
                    <a:pt x="134514" y="0"/>
                  </a:cubicBezTo>
                  <a:cubicBezTo>
                    <a:pt x="157257" y="0"/>
                    <a:pt x="175704" y="18436"/>
                    <a:pt x="175704" y="41190"/>
                  </a:cubicBezTo>
                  <a:lnTo>
                    <a:pt x="175704" y="93323"/>
                  </a:lnTo>
                  <a:lnTo>
                    <a:pt x="227837" y="93323"/>
                  </a:lnTo>
                  <a:cubicBezTo>
                    <a:pt x="250581" y="93323"/>
                    <a:pt x="269028" y="111759"/>
                    <a:pt x="269028" y="134514"/>
                  </a:cubicBezTo>
                  <a:cubicBezTo>
                    <a:pt x="269028" y="157268"/>
                    <a:pt x="250581" y="175704"/>
                    <a:pt x="227837" y="175704"/>
                  </a:cubicBezTo>
                  <a:lnTo>
                    <a:pt x="175704" y="175704"/>
                  </a:lnTo>
                  <a:lnTo>
                    <a:pt x="175704" y="227816"/>
                  </a:lnTo>
                  <a:cubicBezTo>
                    <a:pt x="175704" y="250570"/>
                    <a:pt x="157257" y="269017"/>
                    <a:pt x="134514" y="269017"/>
                  </a:cubicBezTo>
                  <a:cubicBezTo>
                    <a:pt x="111770" y="269017"/>
                    <a:pt x="93323" y="250570"/>
                    <a:pt x="93323" y="227816"/>
                  </a:cubicBezTo>
                  <a:lnTo>
                    <a:pt x="93323" y="175704"/>
                  </a:lnTo>
                  <a:lnTo>
                    <a:pt x="41190" y="175704"/>
                  </a:lnTo>
                  <a:cubicBezTo>
                    <a:pt x="18457" y="175704"/>
                    <a:pt x="0" y="157268"/>
                    <a:pt x="0" y="134514"/>
                  </a:cubicBezTo>
                  <a:cubicBezTo>
                    <a:pt x="0" y="111759"/>
                    <a:pt x="18457" y="93323"/>
                    <a:pt x="41190" y="93323"/>
                  </a:cubicBezTo>
                  <a:close/>
                </a:path>
              </a:pathLst>
            </a:custGeom>
            <a:grpFill/>
            <a:ln>
              <a:solidFill>
                <a:srgbClr val="00B0F0"/>
              </a:solidFill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" name="Google Shape;13;p2"/>
            <p:cNvSpPr/>
            <p:nvPr/>
          </p:nvSpPr>
          <p:spPr>
            <a:xfrm>
              <a:off x="2509279" y="426478"/>
              <a:ext cx="201771" cy="202435"/>
            </a:xfrm>
            <a:custGeom>
              <a:avLst/>
              <a:gdLst/>
              <a:ahLst/>
              <a:cxnLst/>
              <a:rect l="l" t="t" r="r" b="b"/>
              <a:pathLst>
                <a:path w="269028" h="269017" extrusionOk="0">
                  <a:moveTo>
                    <a:pt x="41190" y="93323"/>
                  </a:moveTo>
                  <a:lnTo>
                    <a:pt x="93323" y="93323"/>
                  </a:lnTo>
                  <a:lnTo>
                    <a:pt x="93323" y="41190"/>
                  </a:lnTo>
                  <a:cubicBezTo>
                    <a:pt x="93323" y="18436"/>
                    <a:pt x="111770" y="0"/>
                    <a:pt x="134514" y="0"/>
                  </a:cubicBezTo>
                  <a:cubicBezTo>
                    <a:pt x="157247" y="0"/>
                    <a:pt x="175704" y="18436"/>
                    <a:pt x="175704" y="41190"/>
                  </a:cubicBezTo>
                  <a:lnTo>
                    <a:pt x="175704" y="93323"/>
                  </a:lnTo>
                  <a:lnTo>
                    <a:pt x="227837" y="93323"/>
                  </a:lnTo>
                  <a:cubicBezTo>
                    <a:pt x="250581" y="93323"/>
                    <a:pt x="269028" y="111759"/>
                    <a:pt x="269028" y="134514"/>
                  </a:cubicBezTo>
                  <a:cubicBezTo>
                    <a:pt x="269028" y="157268"/>
                    <a:pt x="250581" y="175704"/>
                    <a:pt x="227837" y="175704"/>
                  </a:cubicBezTo>
                  <a:lnTo>
                    <a:pt x="175704" y="175704"/>
                  </a:lnTo>
                  <a:lnTo>
                    <a:pt x="175704" y="227827"/>
                  </a:lnTo>
                  <a:cubicBezTo>
                    <a:pt x="175704" y="250581"/>
                    <a:pt x="157247" y="269017"/>
                    <a:pt x="134514" y="269017"/>
                  </a:cubicBezTo>
                  <a:cubicBezTo>
                    <a:pt x="111770" y="269017"/>
                    <a:pt x="93323" y="250581"/>
                    <a:pt x="93323" y="227827"/>
                  </a:cubicBezTo>
                  <a:lnTo>
                    <a:pt x="93323" y="175704"/>
                  </a:lnTo>
                  <a:lnTo>
                    <a:pt x="41190" y="175704"/>
                  </a:lnTo>
                  <a:cubicBezTo>
                    <a:pt x="18446" y="175704"/>
                    <a:pt x="0" y="157268"/>
                    <a:pt x="0" y="134514"/>
                  </a:cubicBezTo>
                  <a:cubicBezTo>
                    <a:pt x="0" y="111759"/>
                    <a:pt x="18446" y="93323"/>
                    <a:pt x="41190" y="93323"/>
                  </a:cubicBezTo>
                  <a:close/>
                </a:path>
              </a:pathLst>
            </a:custGeom>
            <a:grpFill/>
            <a:ln>
              <a:solidFill>
                <a:srgbClr val="00B0F0"/>
              </a:solidFill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4" name="Google Shape;14;p2"/>
            <p:cNvSpPr/>
            <p:nvPr/>
          </p:nvSpPr>
          <p:spPr>
            <a:xfrm>
              <a:off x="5719298" y="426478"/>
              <a:ext cx="201771" cy="202435"/>
            </a:xfrm>
            <a:custGeom>
              <a:avLst/>
              <a:gdLst/>
              <a:ahLst/>
              <a:cxnLst/>
              <a:rect l="l" t="t" r="r" b="b"/>
              <a:pathLst>
                <a:path w="269028" h="269017" extrusionOk="0">
                  <a:moveTo>
                    <a:pt x="41190" y="93323"/>
                  </a:moveTo>
                  <a:lnTo>
                    <a:pt x="93323" y="93323"/>
                  </a:lnTo>
                  <a:lnTo>
                    <a:pt x="93323" y="41190"/>
                  </a:lnTo>
                  <a:cubicBezTo>
                    <a:pt x="93323" y="18436"/>
                    <a:pt x="111770" y="0"/>
                    <a:pt x="134514" y="0"/>
                  </a:cubicBezTo>
                  <a:cubicBezTo>
                    <a:pt x="157257" y="0"/>
                    <a:pt x="175704" y="18436"/>
                    <a:pt x="175704" y="41190"/>
                  </a:cubicBezTo>
                  <a:lnTo>
                    <a:pt x="175704" y="93323"/>
                  </a:lnTo>
                  <a:lnTo>
                    <a:pt x="227837" y="93323"/>
                  </a:lnTo>
                  <a:cubicBezTo>
                    <a:pt x="250581" y="93323"/>
                    <a:pt x="269028" y="111759"/>
                    <a:pt x="269028" y="134514"/>
                  </a:cubicBezTo>
                  <a:cubicBezTo>
                    <a:pt x="269028" y="157268"/>
                    <a:pt x="250581" y="175704"/>
                    <a:pt x="227837" y="175704"/>
                  </a:cubicBezTo>
                  <a:lnTo>
                    <a:pt x="175704" y="175704"/>
                  </a:lnTo>
                  <a:lnTo>
                    <a:pt x="175704" y="227827"/>
                  </a:lnTo>
                  <a:cubicBezTo>
                    <a:pt x="175704" y="250581"/>
                    <a:pt x="157257" y="269017"/>
                    <a:pt x="134514" y="269017"/>
                  </a:cubicBezTo>
                  <a:cubicBezTo>
                    <a:pt x="111770" y="269017"/>
                    <a:pt x="93323" y="250581"/>
                    <a:pt x="93323" y="227827"/>
                  </a:cubicBezTo>
                  <a:lnTo>
                    <a:pt x="93323" y="175704"/>
                  </a:lnTo>
                  <a:lnTo>
                    <a:pt x="41190" y="175704"/>
                  </a:lnTo>
                  <a:cubicBezTo>
                    <a:pt x="18446" y="175704"/>
                    <a:pt x="0" y="157268"/>
                    <a:pt x="0" y="134514"/>
                  </a:cubicBezTo>
                  <a:cubicBezTo>
                    <a:pt x="0" y="111759"/>
                    <a:pt x="18446" y="93323"/>
                    <a:pt x="41190" y="93323"/>
                  </a:cubicBezTo>
                  <a:close/>
                </a:path>
              </a:pathLst>
            </a:custGeom>
            <a:grpFill/>
            <a:ln>
              <a:solidFill>
                <a:srgbClr val="00B0F0"/>
              </a:solidFill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5" name="Google Shape;15;p2"/>
            <p:cNvSpPr/>
            <p:nvPr/>
          </p:nvSpPr>
          <p:spPr>
            <a:xfrm>
              <a:off x="8372198" y="2495532"/>
              <a:ext cx="201779" cy="202435"/>
            </a:xfrm>
            <a:custGeom>
              <a:avLst/>
              <a:gdLst/>
              <a:ahLst/>
              <a:cxnLst/>
              <a:rect l="l" t="t" r="r" b="b"/>
              <a:pathLst>
                <a:path w="269038" h="269017" extrusionOk="0">
                  <a:moveTo>
                    <a:pt x="41200" y="93323"/>
                  </a:moveTo>
                  <a:lnTo>
                    <a:pt x="93334" y="93323"/>
                  </a:lnTo>
                  <a:lnTo>
                    <a:pt x="93334" y="41190"/>
                  </a:lnTo>
                  <a:cubicBezTo>
                    <a:pt x="93334" y="18436"/>
                    <a:pt x="111781" y="0"/>
                    <a:pt x="134524" y="0"/>
                  </a:cubicBezTo>
                  <a:cubicBezTo>
                    <a:pt x="157268" y="0"/>
                    <a:pt x="175715" y="18436"/>
                    <a:pt x="175715" y="41190"/>
                  </a:cubicBezTo>
                  <a:lnTo>
                    <a:pt x="175715" y="93323"/>
                  </a:lnTo>
                  <a:lnTo>
                    <a:pt x="227848" y="93323"/>
                  </a:lnTo>
                  <a:cubicBezTo>
                    <a:pt x="250592" y="93323"/>
                    <a:pt x="269038" y="111759"/>
                    <a:pt x="269038" y="134514"/>
                  </a:cubicBezTo>
                  <a:cubicBezTo>
                    <a:pt x="269038" y="157268"/>
                    <a:pt x="250592" y="175704"/>
                    <a:pt x="227848" y="175704"/>
                  </a:cubicBezTo>
                  <a:lnTo>
                    <a:pt x="175715" y="175704"/>
                  </a:lnTo>
                  <a:lnTo>
                    <a:pt x="175715" y="227827"/>
                  </a:lnTo>
                  <a:cubicBezTo>
                    <a:pt x="175715" y="250581"/>
                    <a:pt x="157268" y="269017"/>
                    <a:pt x="134524" y="269017"/>
                  </a:cubicBezTo>
                  <a:cubicBezTo>
                    <a:pt x="111781" y="269017"/>
                    <a:pt x="93334" y="250581"/>
                    <a:pt x="93334" y="227827"/>
                  </a:cubicBezTo>
                  <a:lnTo>
                    <a:pt x="93334" y="175704"/>
                  </a:lnTo>
                  <a:lnTo>
                    <a:pt x="41200" y="175704"/>
                  </a:lnTo>
                  <a:cubicBezTo>
                    <a:pt x="18457" y="175704"/>
                    <a:pt x="0" y="157268"/>
                    <a:pt x="0" y="134514"/>
                  </a:cubicBezTo>
                  <a:cubicBezTo>
                    <a:pt x="0" y="111759"/>
                    <a:pt x="18457" y="93323"/>
                    <a:pt x="41200" y="93323"/>
                  </a:cubicBezTo>
                  <a:close/>
                </a:path>
              </a:pathLst>
            </a:custGeom>
            <a:grpFill/>
            <a:ln>
              <a:solidFill>
                <a:srgbClr val="00B0F0"/>
              </a:solidFill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6" name="Google Shape;16;p2"/>
            <p:cNvSpPr/>
            <p:nvPr/>
          </p:nvSpPr>
          <p:spPr>
            <a:xfrm>
              <a:off x="414535" y="2484754"/>
              <a:ext cx="201771" cy="202435"/>
            </a:xfrm>
            <a:custGeom>
              <a:avLst/>
              <a:gdLst/>
              <a:ahLst/>
              <a:cxnLst/>
              <a:rect l="l" t="t" r="r" b="b"/>
              <a:pathLst>
                <a:path w="269028" h="269017" extrusionOk="0">
                  <a:moveTo>
                    <a:pt x="41190" y="93323"/>
                  </a:moveTo>
                  <a:lnTo>
                    <a:pt x="93323" y="93323"/>
                  </a:lnTo>
                  <a:lnTo>
                    <a:pt x="93323" y="41190"/>
                  </a:lnTo>
                  <a:cubicBezTo>
                    <a:pt x="93323" y="18436"/>
                    <a:pt x="111770" y="0"/>
                    <a:pt x="134514" y="0"/>
                  </a:cubicBezTo>
                  <a:cubicBezTo>
                    <a:pt x="157257" y="0"/>
                    <a:pt x="175704" y="18436"/>
                    <a:pt x="175704" y="41190"/>
                  </a:cubicBezTo>
                  <a:lnTo>
                    <a:pt x="175704" y="93323"/>
                  </a:lnTo>
                  <a:lnTo>
                    <a:pt x="227837" y="93323"/>
                  </a:lnTo>
                  <a:cubicBezTo>
                    <a:pt x="250581" y="93323"/>
                    <a:pt x="269028" y="111759"/>
                    <a:pt x="269028" y="134514"/>
                  </a:cubicBezTo>
                  <a:cubicBezTo>
                    <a:pt x="269028" y="157268"/>
                    <a:pt x="250581" y="175704"/>
                    <a:pt x="227837" y="175704"/>
                  </a:cubicBezTo>
                  <a:lnTo>
                    <a:pt x="175704" y="175704"/>
                  </a:lnTo>
                  <a:lnTo>
                    <a:pt x="175704" y="227827"/>
                  </a:lnTo>
                  <a:cubicBezTo>
                    <a:pt x="175704" y="250581"/>
                    <a:pt x="157257" y="269017"/>
                    <a:pt x="134514" y="269017"/>
                  </a:cubicBezTo>
                  <a:cubicBezTo>
                    <a:pt x="111770" y="269017"/>
                    <a:pt x="93323" y="250581"/>
                    <a:pt x="93323" y="227827"/>
                  </a:cubicBezTo>
                  <a:lnTo>
                    <a:pt x="93323" y="175704"/>
                  </a:lnTo>
                  <a:lnTo>
                    <a:pt x="41190" y="175704"/>
                  </a:lnTo>
                  <a:cubicBezTo>
                    <a:pt x="18446" y="175704"/>
                    <a:pt x="0" y="157268"/>
                    <a:pt x="0" y="134514"/>
                  </a:cubicBezTo>
                  <a:cubicBezTo>
                    <a:pt x="0" y="111759"/>
                    <a:pt x="18446" y="93323"/>
                    <a:pt x="41190" y="93323"/>
                  </a:cubicBezTo>
                  <a:close/>
                </a:path>
              </a:pathLst>
            </a:custGeom>
            <a:grpFill/>
            <a:ln>
              <a:solidFill>
                <a:srgbClr val="00B0F0"/>
              </a:solidFill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7" name="Google Shape;17;p2"/>
            <p:cNvSpPr/>
            <p:nvPr/>
          </p:nvSpPr>
          <p:spPr>
            <a:xfrm>
              <a:off x="3249166" y="4465700"/>
              <a:ext cx="201771" cy="202435"/>
            </a:xfrm>
            <a:custGeom>
              <a:avLst/>
              <a:gdLst/>
              <a:ahLst/>
              <a:cxnLst/>
              <a:rect l="l" t="t" r="r" b="b"/>
              <a:pathLst>
                <a:path w="269028" h="269017" extrusionOk="0">
                  <a:moveTo>
                    <a:pt x="41190" y="93323"/>
                  </a:moveTo>
                  <a:lnTo>
                    <a:pt x="93323" y="93323"/>
                  </a:lnTo>
                  <a:lnTo>
                    <a:pt x="93323" y="41190"/>
                  </a:lnTo>
                  <a:cubicBezTo>
                    <a:pt x="93323" y="18436"/>
                    <a:pt x="111770" y="0"/>
                    <a:pt x="134514" y="0"/>
                  </a:cubicBezTo>
                  <a:cubicBezTo>
                    <a:pt x="157257" y="0"/>
                    <a:pt x="175704" y="18436"/>
                    <a:pt x="175704" y="41190"/>
                  </a:cubicBezTo>
                  <a:lnTo>
                    <a:pt x="175704" y="93323"/>
                  </a:lnTo>
                  <a:lnTo>
                    <a:pt x="227837" y="93323"/>
                  </a:lnTo>
                  <a:cubicBezTo>
                    <a:pt x="250581" y="93323"/>
                    <a:pt x="269028" y="111759"/>
                    <a:pt x="269028" y="134514"/>
                  </a:cubicBezTo>
                  <a:cubicBezTo>
                    <a:pt x="269028" y="157268"/>
                    <a:pt x="250581" y="175704"/>
                    <a:pt x="227837" y="175704"/>
                  </a:cubicBezTo>
                  <a:lnTo>
                    <a:pt x="175704" y="175704"/>
                  </a:lnTo>
                  <a:lnTo>
                    <a:pt x="175704" y="227827"/>
                  </a:lnTo>
                  <a:cubicBezTo>
                    <a:pt x="175704" y="250581"/>
                    <a:pt x="157257" y="269017"/>
                    <a:pt x="134514" y="269017"/>
                  </a:cubicBezTo>
                  <a:cubicBezTo>
                    <a:pt x="111770" y="269017"/>
                    <a:pt x="93323" y="250581"/>
                    <a:pt x="93323" y="227827"/>
                  </a:cubicBezTo>
                  <a:lnTo>
                    <a:pt x="93323" y="175704"/>
                  </a:lnTo>
                  <a:lnTo>
                    <a:pt x="41190" y="175704"/>
                  </a:lnTo>
                  <a:cubicBezTo>
                    <a:pt x="18446" y="175704"/>
                    <a:pt x="0" y="157268"/>
                    <a:pt x="0" y="134514"/>
                  </a:cubicBezTo>
                  <a:cubicBezTo>
                    <a:pt x="0" y="111759"/>
                    <a:pt x="18446" y="93323"/>
                    <a:pt x="41190" y="93323"/>
                  </a:cubicBezTo>
                  <a:close/>
                </a:path>
              </a:pathLst>
            </a:custGeom>
            <a:grpFill/>
            <a:ln>
              <a:solidFill>
                <a:srgbClr val="00B0F0"/>
              </a:solidFill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8" name="Google Shape;18;p2"/>
            <p:cNvSpPr/>
            <p:nvPr/>
          </p:nvSpPr>
          <p:spPr>
            <a:xfrm>
              <a:off x="3886155" y="531542"/>
              <a:ext cx="255650" cy="160927"/>
            </a:xfrm>
            <a:custGeom>
              <a:avLst/>
              <a:gdLst/>
              <a:ahLst/>
              <a:cxnLst/>
              <a:rect l="l" t="t" r="r" b="b"/>
              <a:pathLst>
                <a:path w="340867" h="213857" extrusionOk="0">
                  <a:moveTo>
                    <a:pt x="274415" y="213857"/>
                  </a:moveTo>
                  <a:lnTo>
                    <a:pt x="85026" y="213857"/>
                  </a:lnTo>
                  <a:cubicBezTo>
                    <a:pt x="38142" y="213857"/>
                    <a:pt x="0" y="175715"/>
                    <a:pt x="0" y="128830"/>
                  </a:cubicBezTo>
                  <a:cubicBezTo>
                    <a:pt x="0" y="81946"/>
                    <a:pt x="38142" y="43804"/>
                    <a:pt x="85026" y="43804"/>
                  </a:cubicBezTo>
                  <a:cubicBezTo>
                    <a:pt x="88444" y="43804"/>
                    <a:pt x="91863" y="44016"/>
                    <a:pt x="95260" y="44439"/>
                  </a:cubicBezTo>
                  <a:cubicBezTo>
                    <a:pt x="115167" y="16679"/>
                    <a:pt x="147118" y="0"/>
                    <a:pt x="182043" y="0"/>
                  </a:cubicBezTo>
                  <a:cubicBezTo>
                    <a:pt x="232367" y="0"/>
                    <a:pt x="274785" y="34702"/>
                    <a:pt x="286046" y="81957"/>
                  </a:cubicBezTo>
                  <a:cubicBezTo>
                    <a:pt x="317171" y="87471"/>
                    <a:pt x="340867" y="114712"/>
                    <a:pt x="340867" y="147394"/>
                  </a:cubicBezTo>
                  <a:cubicBezTo>
                    <a:pt x="340867" y="184044"/>
                    <a:pt x="311054" y="213857"/>
                    <a:pt x="274415" y="213857"/>
                  </a:cubicBezTo>
                  <a:close/>
                  <a:moveTo>
                    <a:pt x="85026" y="86137"/>
                  </a:moveTo>
                  <a:cubicBezTo>
                    <a:pt x="61478" y="86137"/>
                    <a:pt x="42333" y="105293"/>
                    <a:pt x="42333" y="128830"/>
                  </a:cubicBezTo>
                  <a:cubicBezTo>
                    <a:pt x="42333" y="152378"/>
                    <a:pt x="61478" y="171524"/>
                    <a:pt x="85026" y="171524"/>
                  </a:cubicBezTo>
                  <a:lnTo>
                    <a:pt x="274415" y="171524"/>
                  </a:lnTo>
                  <a:cubicBezTo>
                    <a:pt x="287707" y="171524"/>
                    <a:pt x="298534" y="160707"/>
                    <a:pt x="298534" y="147394"/>
                  </a:cubicBezTo>
                  <a:cubicBezTo>
                    <a:pt x="298534" y="134090"/>
                    <a:pt x="287707" y="123274"/>
                    <a:pt x="274415" y="123274"/>
                  </a:cubicBezTo>
                  <a:cubicBezTo>
                    <a:pt x="273198" y="123274"/>
                    <a:pt x="272012" y="123401"/>
                    <a:pt x="270848" y="123581"/>
                  </a:cubicBezTo>
                  <a:lnTo>
                    <a:pt x="247702" y="127063"/>
                  </a:lnTo>
                  <a:lnTo>
                    <a:pt x="246559" y="103695"/>
                  </a:lnTo>
                  <a:cubicBezTo>
                    <a:pt x="244866" y="69289"/>
                    <a:pt x="216524" y="42333"/>
                    <a:pt x="182043" y="42333"/>
                  </a:cubicBezTo>
                  <a:cubicBezTo>
                    <a:pt x="157511" y="42333"/>
                    <a:pt x="135403" y="55954"/>
                    <a:pt x="124332" y="77903"/>
                  </a:cubicBezTo>
                  <a:lnTo>
                    <a:pt x="116067" y="94286"/>
                  </a:lnTo>
                  <a:lnTo>
                    <a:pt x="98689" y="88423"/>
                  </a:lnTo>
                  <a:cubicBezTo>
                    <a:pt x="94181" y="86899"/>
                    <a:pt x="89587" y="86137"/>
                    <a:pt x="85026" y="86137"/>
                  </a:cubicBezTo>
                  <a:close/>
                </a:path>
              </a:pathLst>
            </a:custGeom>
            <a:grpFill/>
            <a:ln>
              <a:solidFill>
                <a:srgbClr val="00B0F0"/>
              </a:solidFill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9" name="Google Shape;19;p2"/>
            <p:cNvSpPr/>
            <p:nvPr/>
          </p:nvSpPr>
          <p:spPr>
            <a:xfrm>
              <a:off x="8244917" y="4538950"/>
              <a:ext cx="255650" cy="160927"/>
            </a:xfrm>
            <a:custGeom>
              <a:avLst/>
              <a:gdLst/>
              <a:ahLst/>
              <a:cxnLst/>
              <a:rect l="l" t="t" r="r" b="b"/>
              <a:pathLst>
                <a:path w="340867" h="213857" extrusionOk="0">
                  <a:moveTo>
                    <a:pt x="274415" y="213857"/>
                  </a:moveTo>
                  <a:lnTo>
                    <a:pt x="85026" y="213857"/>
                  </a:lnTo>
                  <a:cubicBezTo>
                    <a:pt x="38142" y="213857"/>
                    <a:pt x="0" y="175715"/>
                    <a:pt x="0" y="128830"/>
                  </a:cubicBezTo>
                  <a:cubicBezTo>
                    <a:pt x="0" y="81946"/>
                    <a:pt x="38142" y="43804"/>
                    <a:pt x="85026" y="43804"/>
                  </a:cubicBezTo>
                  <a:cubicBezTo>
                    <a:pt x="88444" y="43804"/>
                    <a:pt x="91863" y="44016"/>
                    <a:pt x="95260" y="44439"/>
                  </a:cubicBezTo>
                  <a:cubicBezTo>
                    <a:pt x="115167" y="16679"/>
                    <a:pt x="147118" y="0"/>
                    <a:pt x="182043" y="0"/>
                  </a:cubicBezTo>
                  <a:cubicBezTo>
                    <a:pt x="232367" y="0"/>
                    <a:pt x="274785" y="34702"/>
                    <a:pt x="286046" y="81957"/>
                  </a:cubicBezTo>
                  <a:cubicBezTo>
                    <a:pt x="317171" y="87471"/>
                    <a:pt x="340867" y="114712"/>
                    <a:pt x="340867" y="147394"/>
                  </a:cubicBezTo>
                  <a:cubicBezTo>
                    <a:pt x="340867" y="184044"/>
                    <a:pt x="311054" y="213857"/>
                    <a:pt x="274415" y="213857"/>
                  </a:cubicBezTo>
                  <a:close/>
                  <a:moveTo>
                    <a:pt x="85026" y="86137"/>
                  </a:moveTo>
                  <a:cubicBezTo>
                    <a:pt x="61478" y="86137"/>
                    <a:pt x="42333" y="105293"/>
                    <a:pt x="42333" y="128830"/>
                  </a:cubicBezTo>
                  <a:cubicBezTo>
                    <a:pt x="42333" y="152378"/>
                    <a:pt x="61478" y="171524"/>
                    <a:pt x="85026" y="171524"/>
                  </a:cubicBezTo>
                  <a:lnTo>
                    <a:pt x="274415" y="171524"/>
                  </a:lnTo>
                  <a:cubicBezTo>
                    <a:pt x="287707" y="171524"/>
                    <a:pt x="298534" y="160707"/>
                    <a:pt x="298534" y="147394"/>
                  </a:cubicBezTo>
                  <a:cubicBezTo>
                    <a:pt x="298534" y="134090"/>
                    <a:pt x="287707" y="123274"/>
                    <a:pt x="274415" y="123274"/>
                  </a:cubicBezTo>
                  <a:cubicBezTo>
                    <a:pt x="273198" y="123274"/>
                    <a:pt x="272012" y="123401"/>
                    <a:pt x="270848" y="123581"/>
                  </a:cubicBezTo>
                  <a:lnTo>
                    <a:pt x="247702" y="127063"/>
                  </a:lnTo>
                  <a:lnTo>
                    <a:pt x="246559" y="103695"/>
                  </a:lnTo>
                  <a:cubicBezTo>
                    <a:pt x="244866" y="69289"/>
                    <a:pt x="216524" y="42333"/>
                    <a:pt x="182043" y="42333"/>
                  </a:cubicBezTo>
                  <a:cubicBezTo>
                    <a:pt x="157511" y="42333"/>
                    <a:pt x="135403" y="55954"/>
                    <a:pt x="124332" y="77903"/>
                  </a:cubicBezTo>
                  <a:lnTo>
                    <a:pt x="116067" y="94286"/>
                  </a:lnTo>
                  <a:lnTo>
                    <a:pt x="98689" y="88423"/>
                  </a:lnTo>
                  <a:cubicBezTo>
                    <a:pt x="94181" y="86899"/>
                    <a:pt x="89587" y="86137"/>
                    <a:pt x="85026" y="86137"/>
                  </a:cubicBezTo>
                  <a:close/>
                </a:path>
              </a:pathLst>
            </a:custGeom>
            <a:grpFill/>
            <a:ln>
              <a:solidFill>
                <a:srgbClr val="00B0F0"/>
              </a:solidFill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0" name="Google Shape;20;p2"/>
            <p:cNvSpPr/>
            <p:nvPr/>
          </p:nvSpPr>
          <p:spPr>
            <a:xfrm>
              <a:off x="4968893" y="4446205"/>
              <a:ext cx="465415" cy="281852"/>
            </a:xfrm>
            <a:custGeom>
              <a:avLst/>
              <a:gdLst/>
              <a:ahLst/>
              <a:cxnLst/>
              <a:rect l="l" t="t" r="r" b="b"/>
              <a:pathLst>
                <a:path w="620553" h="374554" extrusionOk="0">
                  <a:moveTo>
                    <a:pt x="475689" y="374554"/>
                  </a:moveTo>
                  <a:lnTo>
                    <a:pt x="108902" y="374554"/>
                  </a:lnTo>
                  <a:cubicBezTo>
                    <a:pt x="48852" y="374554"/>
                    <a:pt x="0" y="325712"/>
                    <a:pt x="0" y="265662"/>
                  </a:cubicBezTo>
                  <a:cubicBezTo>
                    <a:pt x="0" y="207602"/>
                    <a:pt x="45656" y="160019"/>
                    <a:pt x="102965" y="156919"/>
                  </a:cubicBezTo>
                  <a:cubicBezTo>
                    <a:pt x="117485" y="67405"/>
                    <a:pt x="194955" y="0"/>
                    <a:pt x="287792" y="0"/>
                  </a:cubicBezTo>
                  <a:cubicBezTo>
                    <a:pt x="353059" y="0"/>
                    <a:pt x="412411" y="33263"/>
                    <a:pt x="446510" y="87862"/>
                  </a:cubicBezTo>
                  <a:cubicBezTo>
                    <a:pt x="456152" y="85862"/>
                    <a:pt x="465910" y="84846"/>
                    <a:pt x="475689" y="84846"/>
                  </a:cubicBezTo>
                  <a:cubicBezTo>
                    <a:pt x="555561" y="84846"/>
                    <a:pt x="620553" y="149838"/>
                    <a:pt x="620553" y="229711"/>
                  </a:cubicBezTo>
                  <a:cubicBezTo>
                    <a:pt x="620553" y="309573"/>
                    <a:pt x="555561" y="374554"/>
                    <a:pt x="475689" y="374554"/>
                  </a:cubicBezTo>
                  <a:close/>
                  <a:moveTo>
                    <a:pt x="108902" y="199093"/>
                  </a:moveTo>
                  <a:cubicBezTo>
                    <a:pt x="72188" y="199093"/>
                    <a:pt x="42333" y="228949"/>
                    <a:pt x="42333" y="265662"/>
                  </a:cubicBezTo>
                  <a:cubicBezTo>
                    <a:pt x="42333" y="302365"/>
                    <a:pt x="72188" y="332221"/>
                    <a:pt x="108902" y="332221"/>
                  </a:cubicBezTo>
                  <a:lnTo>
                    <a:pt x="475689" y="332221"/>
                  </a:lnTo>
                  <a:cubicBezTo>
                    <a:pt x="532225" y="332221"/>
                    <a:pt x="578220" y="286226"/>
                    <a:pt x="578220" y="229711"/>
                  </a:cubicBezTo>
                  <a:cubicBezTo>
                    <a:pt x="578220" y="173175"/>
                    <a:pt x="532225" y="127179"/>
                    <a:pt x="475689" y="127179"/>
                  </a:cubicBezTo>
                  <a:cubicBezTo>
                    <a:pt x="464682" y="127179"/>
                    <a:pt x="453654" y="129021"/>
                    <a:pt x="442933" y="132640"/>
                  </a:cubicBezTo>
                  <a:lnTo>
                    <a:pt x="425534" y="138514"/>
                  </a:lnTo>
                  <a:lnTo>
                    <a:pt x="417258" y="122121"/>
                  </a:lnTo>
                  <a:cubicBezTo>
                    <a:pt x="392440" y="72908"/>
                    <a:pt x="342836" y="42333"/>
                    <a:pt x="287792" y="42333"/>
                  </a:cubicBezTo>
                  <a:cubicBezTo>
                    <a:pt x="210417" y="42333"/>
                    <a:pt x="146833" y="102817"/>
                    <a:pt x="143044" y="180033"/>
                  </a:cubicBezTo>
                  <a:lnTo>
                    <a:pt x="141890" y="203358"/>
                  </a:lnTo>
                  <a:lnTo>
                    <a:pt x="118787" y="199929"/>
                  </a:lnTo>
                  <a:cubicBezTo>
                    <a:pt x="114945" y="199358"/>
                    <a:pt x="111802" y="199093"/>
                    <a:pt x="108902" y="199093"/>
                  </a:cubicBezTo>
                  <a:close/>
                </a:path>
              </a:pathLst>
            </a:custGeom>
            <a:grpFill/>
            <a:ln>
              <a:solidFill>
                <a:srgbClr val="00B0F0"/>
              </a:solidFill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1" name="Google Shape;21;p2"/>
            <p:cNvSpPr/>
            <p:nvPr/>
          </p:nvSpPr>
          <p:spPr>
            <a:xfrm>
              <a:off x="515528" y="4527114"/>
              <a:ext cx="465415" cy="281852"/>
            </a:xfrm>
            <a:custGeom>
              <a:avLst/>
              <a:gdLst/>
              <a:ahLst/>
              <a:cxnLst/>
              <a:rect l="l" t="t" r="r" b="b"/>
              <a:pathLst>
                <a:path w="620553" h="374554" extrusionOk="0">
                  <a:moveTo>
                    <a:pt x="475689" y="374554"/>
                  </a:moveTo>
                  <a:lnTo>
                    <a:pt x="108902" y="374554"/>
                  </a:lnTo>
                  <a:cubicBezTo>
                    <a:pt x="48852" y="374554"/>
                    <a:pt x="0" y="325712"/>
                    <a:pt x="0" y="265662"/>
                  </a:cubicBezTo>
                  <a:cubicBezTo>
                    <a:pt x="0" y="207602"/>
                    <a:pt x="45656" y="160019"/>
                    <a:pt x="102965" y="156919"/>
                  </a:cubicBezTo>
                  <a:cubicBezTo>
                    <a:pt x="117485" y="67405"/>
                    <a:pt x="194955" y="0"/>
                    <a:pt x="287792" y="0"/>
                  </a:cubicBezTo>
                  <a:cubicBezTo>
                    <a:pt x="353059" y="0"/>
                    <a:pt x="412411" y="33263"/>
                    <a:pt x="446510" y="87862"/>
                  </a:cubicBezTo>
                  <a:cubicBezTo>
                    <a:pt x="456152" y="85862"/>
                    <a:pt x="465910" y="84846"/>
                    <a:pt x="475689" y="84846"/>
                  </a:cubicBezTo>
                  <a:cubicBezTo>
                    <a:pt x="555561" y="84846"/>
                    <a:pt x="620553" y="149838"/>
                    <a:pt x="620553" y="229711"/>
                  </a:cubicBezTo>
                  <a:cubicBezTo>
                    <a:pt x="620553" y="309573"/>
                    <a:pt x="555561" y="374554"/>
                    <a:pt x="475689" y="374554"/>
                  </a:cubicBezTo>
                  <a:close/>
                  <a:moveTo>
                    <a:pt x="108902" y="199093"/>
                  </a:moveTo>
                  <a:cubicBezTo>
                    <a:pt x="72188" y="199093"/>
                    <a:pt x="42333" y="228949"/>
                    <a:pt x="42333" y="265662"/>
                  </a:cubicBezTo>
                  <a:cubicBezTo>
                    <a:pt x="42333" y="302365"/>
                    <a:pt x="72188" y="332221"/>
                    <a:pt x="108902" y="332221"/>
                  </a:cubicBezTo>
                  <a:lnTo>
                    <a:pt x="475689" y="332221"/>
                  </a:lnTo>
                  <a:cubicBezTo>
                    <a:pt x="532225" y="332221"/>
                    <a:pt x="578220" y="286226"/>
                    <a:pt x="578220" y="229711"/>
                  </a:cubicBezTo>
                  <a:cubicBezTo>
                    <a:pt x="578220" y="173175"/>
                    <a:pt x="532225" y="127179"/>
                    <a:pt x="475689" y="127179"/>
                  </a:cubicBezTo>
                  <a:cubicBezTo>
                    <a:pt x="464682" y="127179"/>
                    <a:pt x="453654" y="129021"/>
                    <a:pt x="442933" y="132640"/>
                  </a:cubicBezTo>
                  <a:lnTo>
                    <a:pt x="425534" y="138514"/>
                  </a:lnTo>
                  <a:lnTo>
                    <a:pt x="417258" y="122121"/>
                  </a:lnTo>
                  <a:cubicBezTo>
                    <a:pt x="392440" y="72908"/>
                    <a:pt x="342836" y="42333"/>
                    <a:pt x="287792" y="42333"/>
                  </a:cubicBezTo>
                  <a:cubicBezTo>
                    <a:pt x="210417" y="42333"/>
                    <a:pt x="146833" y="102817"/>
                    <a:pt x="143044" y="180033"/>
                  </a:cubicBezTo>
                  <a:lnTo>
                    <a:pt x="141890" y="203358"/>
                  </a:lnTo>
                  <a:lnTo>
                    <a:pt x="118787" y="199929"/>
                  </a:lnTo>
                  <a:cubicBezTo>
                    <a:pt x="114945" y="199358"/>
                    <a:pt x="111802" y="199093"/>
                    <a:pt x="108902" y="199093"/>
                  </a:cubicBezTo>
                  <a:close/>
                </a:path>
              </a:pathLst>
            </a:custGeom>
            <a:grpFill/>
            <a:ln>
              <a:solidFill>
                <a:srgbClr val="00B0F0"/>
              </a:solidFill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2" name="Google Shape;22;p2"/>
            <p:cNvSpPr/>
            <p:nvPr/>
          </p:nvSpPr>
          <p:spPr>
            <a:xfrm>
              <a:off x="8288011" y="398669"/>
              <a:ext cx="255650" cy="160927"/>
            </a:xfrm>
            <a:custGeom>
              <a:avLst/>
              <a:gdLst/>
              <a:ahLst/>
              <a:cxnLst/>
              <a:rect l="l" t="t" r="r" b="b"/>
              <a:pathLst>
                <a:path w="340867" h="213857" extrusionOk="0">
                  <a:moveTo>
                    <a:pt x="255841" y="213857"/>
                  </a:moveTo>
                  <a:lnTo>
                    <a:pt x="66463" y="213857"/>
                  </a:lnTo>
                  <a:cubicBezTo>
                    <a:pt x="29813" y="213857"/>
                    <a:pt x="0" y="184033"/>
                    <a:pt x="0" y="147383"/>
                  </a:cubicBezTo>
                  <a:cubicBezTo>
                    <a:pt x="0" y="114712"/>
                    <a:pt x="23706" y="87471"/>
                    <a:pt x="54821" y="81957"/>
                  </a:cubicBezTo>
                  <a:cubicBezTo>
                    <a:pt x="66082" y="34692"/>
                    <a:pt x="108500" y="0"/>
                    <a:pt x="158834" y="0"/>
                  </a:cubicBezTo>
                  <a:cubicBezTo>
                    <a:pt x="193749" y="0"/>
                    <a:pt x="225710" y="16679"/>
                    <a:pt x="245607" y="44428"/>
                  </a:cubicBezTo>
                  <a:cubicBezTo>
                    <a:pt x="249004" y="44005"/>
                    <a:pt x="252412" y="43793"/>
                    <a:pt x="255841" y="43793"/>
                  </a:cubicBezTo>
                  <a:cubicBezTo>
                    <a:pt x="302715" y="43793"/>
                    <a:pt x="340867" y="81946"/>
                    <a:pt x="340867" y="128820"/>
                  </a:cubicBezTo>
                  <a:cubicBezTo>
                    <a:pt x="340867" y="175704"/>
                    <a:pt x="302715" y="213857"/>
                    <a:pt x="255841" y="213857"/>
                  </a:cubicBezTo>
                  <a:close/>
                  <a:moveTo>
                    <a:pt x="66463" y="123264"/>
                  </a:moveTo>
                  <a:cubicBezTo>
                    <a:pt x="53149" y="123264"/>
                    <a:pt x="42333" y="134080"/>
                    <a:pt x="42333" y="147383"/>
                  </a:cubicBezTo>
                  <a:cubicBezTo>
                    <a:pt x="42333" y="160697"/>
                    <a:pt x="53149" y="171524"/>
                    <a:pt x="66463" y="171524"/>
                  </a:cubicBezTo>
                  <a:lnTo>
                    <a:pt x="255841" y="171524"/>
                  </a:lnTo>
                  <a:cubicBezTo>
                    <a:pt x="279378" y="171524"/>
                    <a:pt x="298534" y="152368"/>
                    <a:pt x="298534" y="128820"/>
                  </a:cubicBezTo>
                  <a:cubicBezTo>
                    <a:pt x="298534" y="105282"/>
                    <a:pt x="279378" y="86127"/>
                    <a:pt x="255841" y="86127"/>
                  </a:cubicBezTo>
                  <a:cubicBezTo>
                    <a:pt x="251280" y="86127"/>
                    <a:pt x="246676" y="86889"/>
                    <a:pt x="242178" y="88413"/>
                  </a:cubicBezTo>
                  <a:lnTo>
                    <a:pt x="224789" y="94265"/>
                  </a:lnTo>
                  <a:lnTo>
                    <a:pt x="216524" y="77882"/>
                  </a:lnTo>
                  <a:cubicBezTo>
                    <a:pt x="205464" y="55954"/>
                    <a:pt x="183356" y="42333"/>
                    <a:pt x="158834" y="42333"/>
                  </a:cubicBezTo>
                  <a:cubicBezTo>
                    <a:pt x="124343" y="42333"/>
                    <a:pt x="96001" y="69278"/>
                    <a:pt x="94318" y="103684"/>
                  </a:cubicBezTo>
                  <a:lnTo>
                    <a:pt x="93154" y="127063"/>
                  </a:lnTo>
                  <a:lnTo>
                    <a:pt x="70008" y="123570"/>
                  </a:lnTo>
                  <a:cubicBezTo>
                    <a:pt x="68855" y="123401"/>
                    <a:pt x="67669" y="123264"/>
                    <a:pt x="66463" y="123264"/>
                  </a:cubicBezTo>
                  <a:close/>
                </a:path>
              </a:pathLst>
            </a:custGeom>
            <a:grpFill/>
            <a:ln>
              <a:solidFill>
                <a:srgbClr val="00B0F0"/>
              </a:solidFill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3" name="Google Shape;23;p2"/>
            <p:cNvSpPr/>
            <p:nvPr/>
          </p:nvSpPr>
          <p:spPr>
            <a:xfrm>
              <a:off x="477243" y="430751"/>
              <a:ext cx="255650" cy="160927"/>
            </a:xfrm>
            <a:custGeom>
              <a:avLst/>
              <a:gdLst/>
              <a:ahLst/>
              <a:cxnLst/>
              <a:rect l="l" t="t" r="r" b="b"/>
              <a:pathLst>
                <a:path w="340867" h="213857" extrusionOk="0">
                  <a:moveTo>
                    <a:pt x="255841" y="213857"/>
                  </a:moveTo>
                  <a:lnTo>
                    <a:pt x="66463" y="213857"/>
                  </a:lnTo>
                  <a:cubicBezTo>
                    <a:pt x="29813" y="213857"/>
                    <a:pt x="0" y="184033"/>
                    <a:pt x="0" y="147383"/>
                  </a:cubicBezTo>
                  <a:cubicBezTo>
                    <a:pt x="0" y="114712"/>
                    <a:pt x="23706" y="87471"/>
                    <a:pt x="54821" y="81957"/>
                  </a:cubicBezTo>
                  <a:cubicBezTo>
                    <a:pt x="66082" y="34692"/>
                    <a:pt x="108500" y="0"/>
                    <a:pt x="158834" y="0"/>
                  </a:cubicBezTo>
                  <a:cubicBezTo>
                    <a:pt x="193749" y="0"/>
                    <a:pt x="225710" y="16679"/>
                    <a:pt x="245607" y="44428"/>
                  </a:cubicBezTo>
                  <a:cubicBezTo>
                    <a:pt x="249004" y="44005"/>
                    <a:pt x="252412" y="43793"/>
                    <a:pt x="255841" y="43793"/>
                  </a:cubicBezTo>
                  <a:cubicBezTo>
                    <a:pt x="302715" y="43793"/>
                    <a:pt x="340867" y="81946"/>
                    <a:pt x="340867" y="128820"/>
                  </a:cubicBezTo>
                  <a:cubicBezTo>
                    <a:pt x="340867" y="175704"/>
                    <a:pt x="302715" y="213857"/>
                    <a:pt x="255841" y="213857"/>
                  </a:cubicBezTo>
                  <a:close/>
                  <a:moveTo>
                    <a:pt x="66463" y="123264"/>
                  </a:moveTo>
                  <a:cubicBezTo>
                    <a:pt x="53149" y="123264"/>
                    <a:pt x="42333" y="134080"/>
                    <a:pt x="42333" y="147383"/>
                  </a:cubicBezTo>
                  <a:cubicBezTo>
                    <a:pt x="42333" y="160697"/>
                    <a:pt x="53149" y="171524"/>
                    <a:pt x="66463" y="171524"/>
                  </a:cubicBezTo>
                  <a:lnTo>
                    <a:pt x="255841" y="171524"/>
                  </a:lnTo>
                  <a:cubicBezTo>
                    <a:pt x="279378" y="171524"/>
                    <a:pt x="298534" y="152368"/>
                    <a:pt x="298534" y="128820"/>
                  </a:cubicBezTo>
                  <a:cubicBezTo>
                    <a:pt x="298534" y="105282"/>
                    <a:pt x="279378" y="86127"/>
                    <a:pt x="255841" y="86127"/>
                  </a:cubicBezTo>
                  <a:cubicBezTo>
                    <a:pt x="251280" y="86127"/>
                    <a:pt x="246676" y="86889"/>
                    <a:pt x="242178" y="88413"/>
                  </a:cubicBezTo>
                  <a:lnTo>
                    <a:pt x="224789" y="94265"/>
                  </a:lnTo>
                  <a:lnTo>
                    <a:pt x="216524" y="77882"/>
                  </a:lnTo>
                  <a:cubicBezTo>
                    <a:pt x="205464" y="55954"/>
                    <a:pt x="183356" y="42333"/>
                    <a:pt x="158834" y="42333"/>
                  </a:cubicBezTo>
                  <a:cubicBezTo>
                    <a:pt x="124343" y="42333"/>
                    <a:pt x="96001" y="69278"/>
                    <a:pt x="94318" y="103684"/>
                  </a:cubicBezTo>
                  <a:lnTo>
                    <a:pt x="93154" y="127063"/>
                  </a:lnTo>
                  <a:lnTo>
                    <a:pt x="70008" y="123570"/>
                  </a:lnTo>
                  <a:cubicBezTo>
                    <a:pt x="68855" y="123401"/>
                    <a:pt x="67669" y="123264"/>
                    <a:pt x="66463" y="123264"/>
                  </a:cubicBezTo>
                  <a:close/>
                </a:path>
              </a:pathLst>
            </a:custGeom>
            <a:grpFill/>
            <a:ln>
              <a:solidFill>
                <a:srgbClr val="00B0F0"/>
              </a:solidFill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24" name="TextBox 23">
            <a:extLst>
              <a:ext uri="{FF2B5EF4-FFF2-40B4-BE49-F238E27FC236}">
                <a16:creationId xmlns:a16="http://schemas.microsoft.com/office/drawing/2014/main" id="{594B95B1-1189-4793-8289-D679E108CC8F}"/>
              </a:ext>
            </a:extLst>
          </p:cNvPr>
          <p:cNvSpPr txBox="1"/>
          <p:nvPr userDrawn="1"/>
        </p:nvSpPr>
        <p:spPr>
          <a:xfrm>
            <a:off x="9651537" y="6415315"/>
            <a:ext cx="160506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chemeClr val="bg2"/>
                </a:solidFill>
              </a:rPr>
              <a:t>FeistyForwarders_0968120672</a:t>
            </a:r>
          </a:p>
        </p:txBody>
      </p:sp>
    </p:spTree>
    <p:extLst>
      <p:ext uri="{BB962C8B-B14F-4D97-AF65-F5344CB8AC3E}">
        <p14:creationId xmlns:p14="http://schemas.microsoft.com/office/powerpoint/2010/main" val="281187788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preserve="1" userDrawn="1">
  <p:cSld name="1_Section header">
    <p:bg>
      <p:bgPr>
        <a:solidFill>
          <a:schemeClr val="accent2"/>
        </a:solidFill>
        <a:effectLst/>
      </p:bgPr>
    </p:bg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3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defTabSz="1219170">
              <a:buClr>
                <a:srgbClr val="000000"/>
              </a:buClr>
            </a:pPr>
            <a:fld id="{00000000-1234-1234-1234-123412341234}" type="slidenum">
              <a:rPr lang="en" sz="1867" kern="0" smtClean="0">
                <a:solidFill>
                  <a:srgbClr val="000000"/>
                </a:solidFill>
                <a:cs typeface="Arial"/>
                <a:sym typeface="Arial"/>
              </a:rPr>
              <a:pPr defTabSz="1219170">
                <a:buClr>
                  <a:srgbClr val="000000"/>
                </a:buClr>
              </a:pPr>
              <a:t>‹#›</a:t>
            </a:fld>
            <a:endParaRPr lang="en"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6" name="Google Shape;26;p3"/>
          <p:cNvSpPr/>
          <p:nvPr/>
        </p:nvSpPr>
        <p:spPr>
          <a:xfrm>
            <a:off x="3551830" y="-52986"/>
            <a:ext cx="8660257" cy="6926579"/>
          </a:xfrm>
          <a:custGeom>
            <a:avLst/>
            <a:gdLst/>
            <a:ahLst/>
            <a:cxnLst/>
            <a:rect l="l" t="t" r="r" b="b"/>
            <a:pathLst>
              <a:path w="8602905" h="6857999" extrusionOk="0">
                <a:moveTo>
                  <a:pt x="2646944" y="4643659"/>
                </a:moveTo>
                <a:cubicBezTo>
                  <a:pt x="5293889" y="4844563"/>
                  <a:pt x="6269259" y="1837203"/>
                  <a:pt x="5619019" y="292883"/>
                </a:cubicBezTo>
                <a:cubicBezTo>
                  <a:pt x="5578961" y="197760"/>
                  <a:pt x="5545857" y="99853"/>
                  <a:pt x="5519504" y="0"/>
                </a:cubicBezTo>
                <a:lnTo>
                  <a:pt x="8602905" y="0"/>
                </a:lnTo>
                <a:lnTo>
                  <a:pt x="8602905" y="6857999"/>
                </a:lnTo>
                <a:lnTo>
                  <a:pt x="91969" y="6857999"/>
                </a:lnTo>
                <a:cubicBezTo>
                  <a:pt x="91969" y="6857999"/>
                  <a:pt x="0" y="4442756"/>
                  <a:pt x="2646944" y="4643659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pic>
        <p:nvPicPr>
          <p:cNvPr id="4" name="Picture 3" descr="A group of toy figurines&#10;&#10;Description automatically generated">
            <a:extLst>
              <a:ext uri="{FF2B5EF4-FFF2-40B4-BE49-F238E27FC236}">
                <a16:creationId xmlns:a16="http://schemas.microsoft.com/office/drawing/2014/main" id="{696F7AD1-2B3D-4C92-B691-E24B552EBBB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3927" y="1729217"/>
            <a:ext cx="6443822" cy="6443822"/>
          </a:xfrm>
          <a:prstGeom prst="rect">
            <a:avLst/>
          </a:prstGeom>
        </p:spPr>
      </p:pic>
      <p:sp>
        <p:nvSpPr>
          <p:cNvPr id="27" name="Google Shape;27;p3"/>
          <p:cNvSpPr/>
          <p:nvPr/>
        </p:nvSpPr>
        <p:spPr>
          <a:xfrm>
            <a:off x="-29737" y="0"/>
            <a:ext cx="4328489" cy="1696413"/>
          </a:xfrm>
          <a:custGeom>
            <a:avLst/>
            <a:gdLst>
              <a:gd name="connsiteX0" fmla="*/ 4299824 w 4299824"/>
              <a:gd name="connsiteY0" fmla="*/ 8383 h 2665592"/>
              <a:gd name="connsiteX1" fmla="*/ 1578789 w 4299824"/>
              <a:gd name="connsiteY1" fmla="*/ 586962 h 2665592"/>
              <a:gd name="connsiteX2" fmla="*/ 790955 w 4299824"/>
              <a:gd name="connsiteY2" fmla="*/ 1740259 h 2665592"/>
              <a:gd name="connsiteX3" fmla="*/ 0 w 4299824"/>
              <a:gd name="connsiteY3" fmla="*/ 2655315 h 2665592"/>
              <a:gd name="connsiteX4" fmla="*/ 0 w 4299824"/>
              <a:gd name="connsiteY4" fmla="*/ 0 h 2665592"/>
              <a:gd name="connsiteX5" fmla="*/ 4299824 w 4299824"/>
              <a:gd name="connsiteY5" fmla="*/ 8383 h 2665592"/>
              <a:gd name="connsiteX0" fmla="*/ 4299824 w 4299824"/>
              <a:gd name="connsiteY0" fmla="*/ 8383 h 2665592"/>
              <a:gd name="connsiteX1" fmla="*/ 2798326 w 4299824"/>
              <a:gd name="connsiteY1" fmla="*/ 863596 h 2665592"/>
              <a:gd name="connsiteX2" fmla="*/ 790955 w 4299824"/>
              <a:gd name="connsiteY2" fmla="*/ 1740259 h 2665592"/>
              <a:gd name="connsiteX3" fmla="*/ 0 w 4299824"/>
              <a:gd name="connsiteY3" fmla="*/ 2655315 h 2665592"/>
              <a:gd name="connsiteX4" fmla="*/ 0 w 4299824"/>
              <a:gd name="connsiteY4" fmla="*/ 0 h 2665592"/>
              <a:gd name="connsiteX5" fmla="*/ 4299824 w 4299824"/>
              <a:gd name="connsiteY5" fmla="*/ 8383 h 2665592"/>
              <a:gd name="connsiteX0" fmla="*/ 4299824 w 4299824"/>
              <a:gd name="connsiteY0" fmla="*/ 8383 h 1873529"/>
              <a:gd name="connsiteX1" fmla="*/ 2798326 w 4299824"/>
              <a:gd name="connsiteY1" fmla="*/ 863596 h 1873529"/>
              <a:gd name="connsiteX2" fmla="*/ 790955 w 4299824"/>
              <a:gd name="connsiteY2" fmla="*/ 1740259 h 1873529"/>
              <a:gd name="connsiteX3" fmla="*/ 0 w 4299824"/>
              <a:gd name="connsiteY3" fmla="*/ 1397889 h 1873529"/>
              <a:gd name="connsiteX4" fmla="*/ 0 w 4299824"/>
              <a:gd name="connsiteY4" fmla="*/ 0 h 1873529"/>
              <a:gd name="connsiteX5" fmla="*/ 4299824 w 4299824"/>
              <a:gd name="connsiteY5" fmla="*/ 8383 h 1873529"/>
              <a:gd name="connsiteX0" fmla="*/ 4299824 w 4299824"/>
              <a:gd name="connsiteY0" fmla="*/ 8383 h 1425294"/>
              <a:gd name="connsiteX1" fmla="*/ 2798326 w 4299824"/>
              <a:gd name="connsiteY1" fmla="*/ 863596 h 1425294"/>
              <a:gd name="connsiteX2" fmla="*/ 1211485 w 4299824"/>
              <a:gd name="connsiteY2" fmla="*/ 927124 h 1425294"/>
              <a:gd name="connsiteX3" fmla="*/ 0 w 4299824"/>
              <a:gd name="connsiteY3" fmla="*/ 1397889 h 1425294"/>
              <a:gd name="connsiteX4" fmla="*/ 0 w 4299824"/>
              <a:gd name="connsiteY4" fmla="*/ 0 h 1425294"/>
              <a:gd name="connsiteX5" fmla="*/ 4299824 w 4299824"/>
              <a:gd name="connsiteY5" fmla="*/ 8383 h 1425294"/>
              <a:gd name="connsiteX0" fmla="*/ 4299824 w 4299824"/>
              <a:gd name="connsiteY0" fmla="*/ 8383 h 1425294"/>
              <a:gd name="connsiteX1" fmla="*/ 3126339 w 4299824"/>
              <a:gd name="connsiteY1" fmla="*/ 830065 h 1425294"/>
              <a:gd name="connsiteX2" fmla="*/ 1211485 w 4299824"/>
              <a:gd name="connsiteY2" fmla="*/ 927124 h 1425294"/>
              <a:gd name="connsiteX3" fmla="*/ 0 w 4299824"/>
              <a:gd name="connsiteY3" fmla="*/ 1397889 h 1425294"/>
              <a:gd name="connsiteX4" fmla="*/ 0 w 4299824"/>
              <a:gd name="connsiteY4" fmla="*/ 0 h 1425294"/>
              <a:gd name="connsiteX5" fmla="*/ 4299824 w 4299824"/>
              <a:gd name="connsiteY5" fmla="*/ 8383 h 1425294"/>
              <a:gd name="connsiteX0" fmla="*/ 4299824 w 4299824"/>
              <a:gd name="connsiteY0" fmla="*/ 8383 h 1426105"/>
              <a:gd name="connsiteX1" fmla="*/ 3126339 w 4299824"/>
              <a:gd name="connsiteY1" fmla="*/ 830065 h 1426105"/>
              <a:gd name="connsiteX2" fmla="*/ 1329233 w 4299824"/>
              <a:gd name="connsiteY2" fmla="*/ 935506 h 1426105"/>
              <a:gd name="connsiteX3" fmla="*/ 0 w 4299824"/>
              <a:gd name="connsiteY3" fmla="*/ 1397889 h 1426105"/>
              <a:gd name="connsiteX4" fmla="*/ 0 w 4299824"/>
              <a:gd name="connsiteY4" fmla="*/ 0 h 1426105"/>
              <a:gd name="connsiteX5" fmla="*/ 4299824 w 4299824"/>
              <a:gd name="connsiteY5" fmla="*/ 8383 h 14261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299824" h="1426105" extrusionOk="0">
                <a:moveTo>
                  <a:pt x="4299824" y="8383"/>
                </a:moveTo>
                <a:cubicBezTo>
                  <a:pt x="4299824" y="8383"/>
                  <a:pt x="3621438" y="675544"/>
                  <a:pt x="3126339" y="830065"/>
                </a:cubicBezTo>
                <a:cubicBezTo>
                  <a:pt x="2631240" y="984586"/>
                  <a:pt x="1156873" y="526143"/>
                  <a:pt x="1329233" y="935506"/>
                </a:cubicBezTo>
                <a:cubicBezTo>
                  <a:pt x="1501604" y="1344870"/>
                  <a:pt x="652578" y="1494208"/>
                  <a:pt x="0" y="1397889"/>
                </a:cubicBezTo>
                <a:lnTo>
                  <a:pt x="0" y="0"/>
                </a:lnTo>
                <a:lnTo>
                  <a:pt x="4299824" y="8383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8" name="Google Shape;28;p3"/>
          <p:cNvSpPr/>
          <p:nvPr/>
        </p:nvSpPr>
        <p:spPr>
          <a:xfrm>
            <a:off x="222521" y="1482254"/>
            <a:ext cx="269028" cy="269913"/>
          </a:xfrm>
          <a:custGeom>
            <a:avLst/>
            <a:gdLst/>
            <a:ahLst/>
            <a:cxnLst/>
            <a:rect l="l" t="t" r="r" b="b"/>
            <a:pathLst>
              <a:path w="269028" h="269017" extrusionOk="0">
                <a:moveTo>
                  <a:pt x="41190" y="93323"/>
                </a:moveTo>
                <a:lnTo>
                  <a:pt x="93323" y="93323"/>
                </a:lnTo>
                <a:lnTo>
                  <a:pt x="93323" y="41190"/>
                </a:lnTo>
                <a:cubicBezTo>
                  <a:pt x="93323" y="18436"/>
                  <a:pt x="111770" y="0"/>
                  <a:pt x="134514" y="0"/>
                </a:cubicBezTo>
                <a:cubicBezTo>
                  <a:pt x="157257" y="0"/>
                  <a:pt x="175704" y="18436"/>
                  <a:pt x="175704" y="41190"/>
                </a:cubicBezTo>
                <a:lnTo>
                  <a:pt x="175704" y="93323"/>
                </a:lnTo>
                <a:lnTo>
                  <a:pt x="227837" y="93323"/>
                </a:lnTo>
                <a:cubicBezTo>
                  <a:pt x="250581" y="93323"/>
                  <a:pt x="269028" y="111759"/>
                  <a:pt x="269028" y="134514"/>
                </a:cubicBezTo>
                <a:cubicBezTo>
                  <a:pt x="269028" y="157268"/>
                  <a:pt x="250581" y="175704"/>
                  <a:pt x="227837" y="175704"/>
                </a:cubicBezTo>
                <a:lnTo>
                  <a:pt x="175704" y="175704"/>
                </a:lnTo>
                <a:lnTo>
                  <a:pt x="175704" y="227816"/>
                </a:lnTo>
                <a:cubicBezTo>
                  <a:pt x="175704" y="250581"/>
                  <a:pt x="157257" y="269017"/>
                  <a:pt x="134514" y="269017"/>
                </a:cubicBezTo>
                <a:cubicBezTo>
                  <a:pt x="111770" y="269017"/>
                  <a:pt x="93323" y="250581"/>
                  <a:pt x="93323" y="227816"/>
                </a:cubicBezTo>
                <a:lnTo>
                  <a:pt x="93323" y="175704"/>
                </a:lnTo>
                <a:lnTo>
                  <a:pt x="41190" y="175704"/>
                </a:lnTo>
                <a:cubicBezTo>
                  <a:pt x="18446" y="175704"/>
                  <a:pt x="0" y="157268"/>
                  <a:pt x="0" y="134514"/>
                </a:cubicBezTo>
                <a:cubicBezTo>
                  <a:pt x="0" y="111759"/>
                  <a:pt x="18446" y="93323"/>
                  <a:pt x="41190" y="93323"/>
                </a:cubicBezTo>
                <a:close/>
              </a:path>
            </a:pathLst>
          </a:custGeom>
          <a:solidFill>
            <a:schemeClr val="accent2"/>
          </a:solidFill>
          <a:ln>
            <a:solidFill>
              <a:srgbClr val="00B050"/>
            </a:solidFill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9" name="Google Shape;29;p3"/>
          <p:cNvSpPr/>
          <p:nvPr/>
        </p:nvSpPr>
        <p:spPr>
          <a:xfrm>
            <a:off x="6945786" y="6131436"/>
            <a:ext cx="269028" cy="269913"/>
          </a:xfrm>
          <a:custGeom>
            <a:avLst/>
            <a:gdLst/>
            <a:ahLst/>
            <a:cxnLst/>
            <a:rect l="l" t="t" r="r" b="b"/>
            <a:pathLst>
              <a:path w="269028" h="269017" extrusionOk="0">
                <a:moveTo>
                  <a:pt x="227837" y="93323"/>
                </a:moveTo>
                <a:lnTo>
                  <a:pt x="175704" y="93323"/>
                </a:lnTo>
                <a:lnTo>
                  <a:pt x="175704" y="41190"/>
                </a:lnTo>
                <a:cubicBezTo>
                  <a:pt x="175704" y="18436"/>
                  <a:pt x="157257" y="0"/>
                  <a:pt x="134514" y="0"/>
                </a:cubicBezTo>
                <a:cubicBezTo>
                  <a:pt x="111770" y="0"/>
                  <a:pt x="93323" y="18436"/>
                  <a:pt x="93323" y="41190"/>
                </a:cubicBezTo>
                <a:lnTo>
                  <a:pt x="93323" y="93323"/>
                </a:lnTo>
                <a:lnTo>
                  <a:pt x="41190" y="93323"/>
                </a:lnTo>
                <a:cubicBezTo>
                  <a:pt x="18446" y="93323"/>
                  <a:pt x="0" y="111759"/>
                  <a:pt x="0" y="134514"/>
                </a:cubicBezTo>
                <a:cubicBezTo>
                  <a:pt x="0" y="157268"/>
                  <a:pt x="18446" y="175704"/>
                  <a:pt x="41190" y="175704"/>
                </a:cubicBezTo>
                <a:lnTo>
                  <a:pt x="93323" y="175704"/>
                </a:lnTo>
                <a:lnTo>
                  <a:pt x="93323" y="227827"/>
                </a:lnTo>
                <a:cubicBezTo>
                  <a:pt x="93323" y="250581"/>
                  <a:pt x="111770" y="269017"/>
                  <a:pt x="134514" y="269017"/>
                </a:cubicBezTo>
                <a:cubicBezTo>
                  <a:pt x="157257" y="269017"/>
                  <a:pt x="175704" y="250581"/>
                  <a:pt x="175704" y="227827"/>
                </a:cubicBezTo>
                <a:lnTo>
                  <a:pt x="175704" y="175704"/>
                </a:lnTo>
                <a:lnTo>
                  <a:pt x="227837" y="175704"/>
                </a:lnTo>
                <a:cubicBezTo>
                  <a:pt x="250581" y="175704"/>
                  <a:pt x="269028" y="157268"/>
                  <a:pt x="269028" y="134514"/>
                </a:cubicBezTo>
                <a:cubicBezTo>
                  <a:pt x="269028" y="111759"/>
                  <a:pt x="250581" y="93323"/>
                  <a:pt x="227837" y="9332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D49FDBB5-A5A6-4316-8393-3F5017974D4E}"/>
              </a:ext>
            </a:extLst>
          </p:cNvPr>
          <p:cNvSpPr txBox="1"/>
          <p:nvPr userDrawn="1"/>
        </p:nvSpPr>
        <p:spPr>
          <a:xfrm>
            <a:off x="4846083" y="946880"/>
            <a:ext cx="7941895" cy="52280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vi-VN" sz="7200" b="1" i="0" u="none" strike="noStrike" kern="0" cap="none" spc="50" normalizeH="0" baseline="0" noProof="0" dirty="0">
                <a:ln w="9525" cmpd="sng">
                  <a:solidFill>
                    <a:schemeClr val="accent1">
                      <a:lumMod val="50000"/>
                    </a:schemeClr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uLnTx/>
                <a:uFillTx/>
                <a:latin typeface="+mj-lt"/>
                <a:cs typeface="Arial"/>
                <a:sym typeface="Arial"/>
              </a:rPr>
              <a:t>              TUÂN </a:t>
            </a:r>
          </a:p>
          <a:p>
            <a:pPr marL="0" marR="0" lvl="0" indent="0" algn="ctr" defTabSz="121917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vi-VN" sz="7200" b="1" i="0" u="none" strike="noStrike" kern="0" cap="none" spc="50" normalizeH="0" baseline="0" noProof="0" dirty="0">
                <a:ln w="9525" cmpd="sng">
                  <a:solidFill>
                    <a:schemeClr val="accent1">
                      <a:lumMod val="50000"/>
                    </a:schemeClr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uLnTx/>
                <a:uFillTx/>
                <a:latin typeface="+mj-lt"/>
                <a:cs typeface="Arial"/>
                <a:sym typeface="Arial"/>
              </a:rPr>
              <a:t>             THỦ </a:t>
            </a:r>
          </a:p>
          <a:p>
            <a:pPr marL="0" marR="0" lvl="0" indent="0" algn="ctr" defTabSz="121917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vi-VN" sz="7200" b="1" i="0" u="none" strike="noStrike" kern="0" cap="none" spc="50" normalizeH="0" baseline="0" noProof="0" dirty="0">
                <a:ln w="9525" cmpd="sng">
                  <a:solidFill>
                    <a:schemeClr val="accent1">
                      <a:lumMod val="50000"/>
                    </a:schemeClr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uLnTx/>
                <a:uFillTx/>
                <a:latin typeface="+mj-lt"/>
                <a:cs typeface="Arial"/>
                <a:sym typeface="Arial"/>
              </a:rPr>
              <a:t>          QUY ĐỊNH </a:t>
            </a:r>
          </a:p>
          <a:p>
            <a:pPr marL="0" marR="0" lvl="0" indent="0" algn="ctr" defTabSz="121917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vi-VN" sz="7200" b="1" i="0" u="none" strike="noStrike" kern="0" cap="none" spc="50" normalizeH="0" baseline="0" noProof="0" dirty="0">
                <a:ln w="9525" cmpd="sng">
                  <a:solidFill>
                    <a:schemeClr val="accent1">
                      <a:lumMod val="50000"/>
                    </a:schemeClr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uLnTx/>
                <a:uFillTx/>
                <a:latin typeface="+mj-lt"/>
                <a:cs typeface="Arial"/>
                <a:sym typeface="Arial"/>
              </a:rPr>
              <a:t>NƠI CÔNG CỘNG</a:t>
            </a:r>
          </a:p>
        </p:txBody>
      </p:sp>
      <p:sp>
        <p:nvSpPr>
          <p:cNvPr id="30" name="Google Shape;30;p3"/>
          <p:cNvSpPr/>
          <p:nvPr/>
        </p:nvSpPr>
        <p:spPr>
          <a:xfrm>
            <a:off x="9259285" y="3239645"/>
            <a:ext cx="269028" cy="269913"/>
          </a:xfrm>
          <a:custGeom>
            <a:avLst/>
            <a:gdLst/>
            <a:ahLst/>
            <a:cxnLst/>
            <a:rect l="l" t="t" r="r" b="b"/>
            <a:pathLst>
              <a:path w="269028" h="269017" extrusionOk="0">
                <a:moveTo>
                  <a:pt x="227837" y="93323"/>
                </a:moveTo>
                <a:lnTo>
                  <a:pt x="175704" y="93323"/>
                </a:lnTo>
                <a:lnTo>
                  <a:pt x="175704" y="41190"/>
                </a:lnTo>
                <a:cubicBezTo>
                  <a:pt x="175704" y="18436"/>
                  <a:pt x="157257" y="0"/>
                  <a:pt x="134514" y="0"/>
                </a:cubicBezTo>
                <a:cubicBezTo>
                  <a:pt x="111770" y="0"/>
                  <a:pt x="93323" y="18436"/>
                  <a:pt x="93323" y="41190"/>
                </a:cubicBezTo>
                <a:lnTo>
                  <a:pt x="93323" y="93323"/>
                </a:lnTo>
                <a:lnTo>
                  <a:pt x="41190" y="93323"/>
                </a:lnTo>
                <a:cubicBezTo>
                  <a:pt x="18446" y="93323"/>
                  <a:pt x="0" y="111759"/>
                  <a:pt x="0" y="134514"/>
                </a:cubicBezTo>
                <a:cubicBezTo>
                  <a:pt x="0" y="157268"/>
                  <a:pt x="18446" y="175704"/>
                  <a:pt x="41190" y="175704"/>
                </a:cubicBezTo>
                <a:lnTo>
                  <a:pt x="93323" y="175704"/>
                </a:lnTo>
                <a:lnTo>
                  <a:pt x="93323" y="227827"/>
                </a:lnTo>
                <a:cubicBezTo>
                  <a:pt x="93323" y="250581"/>
                  <a:pt x="111770" y="269017"/>
                  <a:pt x="134514" y="269017"/>
                </a:cubicBezTo>
                <a:cubicBezTo>
                  <a:pt x="157257" y="269017"/>
                  <a:pt x="175704" y="250581"/>
                  <a:pt x="175704" y="227827"/>
                </a:cubicBezTo>
                <a:lnTo>
                  <a:pt x="175704" y="175704"/>
                </a:lnTo>
                <a:lnTo>
                  <a:pt x="227837" y="175704"/>
                </a:lnTo>
                <a:cubicBezTo>
                  <a:pt x="250581" y="175704"/>
                  <a:pt x="269028" y="157268"/>
                  <a:pt x="269028" y="134514"/>
                </a:cubicBezTo>
                <a:cubicBezTo>
                  <a:pt x="269028" y="111759"/>
                  <a:pt x="250581" y="93323"/>
                  <a:pt x="227837" y="9332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1" name="Google Shape;31;p3"/>
          <p:cNvSpPr/>
          <p:nvPr/>
        </p:nvSpPr>
        <p:spPr>
          <a:xfrm>
            <a:off x="2886979" y="546337"/>
            <a:ext cx="269028" cy="269913"/>
          </a:xfrm>
          <a:custGeom>
            <a:avLst/>
            <a:gdLst/>
            <a:ahLst/>
            <a:cxnLst/>
            <a:rect l="l" t="t" r="r" b="b"/>
            <a:pathLst>
              <a:path w="269028" h="269017" extrusionOk="0">
                <a:moveTo>
                  <a:pt x="227837" y="93323"/>
                </a:moveTo>
                <a:lnTo>
                  <a:pt x="175704" y="93323"/>
                </a:lnTo>
                <a:lnTo>
                  <a:pt x="175704" y="41190"/>
                </a:lnTo>
                <a:cubicBezTo>
                  <a:pt x="175704" y="18436"/>
                  <a:pt x="157257" y="0"/>
                  <a:pt x="134514" y="0"/>
                </a:cubicBezTo>
                <a:cubicBezTo>
                  <a:pt x="111770" y="0"/>
                  <a:pt x="93323" y="18436"/>
                  <a:pt x="93323" y="41190"/>
                </a:cubicBezTo>
                <a:lnTo>
                  <a:pt x="93323" y="93323"/>
                </a:lnTo>
                <a:lnTo>
                  <a:pt x="41190" y="93323"/>
                </a:lnTo>
                <a:cubicBezTo>
                  <a:pt x="18446" y="93323"/>
                  <a:pt x="0" y="111759"/>
                  <a:pt x="0" y="134514"/>
                </a:cubicBezTo>
                <a:cubicBezTo>
                  <a:pt x="0" y="157268"/>
                  <a:pt x="18446" y="175704"/>
                  <a:pt x="41190" y="175704"/>
                </a:cubicBezTo>
                <a:lnTo>
                  <a:pt x="93323" y="175704"/>
                </a:lnTo>
                <a:lnTo>
                  <a:pt x="93323" y="227827"/>
                </a:lnTo>
                <a:cubicBezTo>
                  <a:pt x="93323" y="250581"/>
                  <a:pt x="111770" y="269017"/>
                  <a:pt x="134514" y="269017"/>
                </a:cubicBezTo>
                <a:cubicBezTo>
                  <a:pt x="157257" y="269017"/>
                  <a:pt x="175704" y="250581"/>
                  <a:pt x="175704" y="227827"/>
                </a:cubicBezTo>
                <a:lnTo>
                  <a:pt x="175704" y="175704"/>
                </a:lnTo>
                <a:lnTo>
                  <a:pt x="227837" y="175704"/>
                </a:lnTo>
                <a:cubicBezTo>
                  <a:pt x="250570" y="175704"/>
                  <a:pt x="269028" y="157268"/>
                  <a:pt x="269028" y="134514"/>
                </a:cubicBezTo>
                <a:cubicBezTo>
                  <a:pt x="269028" y="111759"/>
                  <a:pt x="250570" y="93323"/>
                  <a:pt x="227837" y="93323"/>
                </a:cubicBezTo>
                <a:close/>
              </a:path>
            </a:pathLst>
          </a:custGeom>
          <a:solidFill>
            <a:schemeClr val="accent2"/>
          </a:solidFill>
          <a:ln>
            <a:solidFill>
              <a:srgbClr val="00B050"/>
            </a:solidFill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2" name="Google Shape;32;p3"/>
          <p:cNvSpPr/>
          <p:nvPr/>
        </p:nvSpPr>
        <p:spPr>
          <a:xfrm>
            <a:off x="6945786" y="546337"/>
            <a:ext cx="269028" cy="269913"/>
          </a:xfrm>
          <a:custGeom>
            <a:avLst/>
            <a:gdLst/>
            <a:ahLst/>
            <a:cxnLst/>
            <a:rect l="l" t="t" r="r" b="b"/>
            <a:pathLst>
              <a:path w="269028" h="269017" extrusionOk="0">
                <a:moveTo>
                  <a:pt x="227837" y="93323"/>
                </a:moveTo>
                <a:lnTo>
                  <a:pt x="175704" y="93323"/>
                </a:lnTo>
                <a:lnTo>
                  <a:pt x="175704" y="41190"/>
                </a:lnTo>
                <a:cubicBezTo>
                  <a:pt x="175704" y="18436"/>
                  <a:pt x="157257" y="0"/>
                  <a:pt x="134514" y="0"/>
                </a:cubicBezTo>
                <a:cubicBezTo>
                  <a:pt x="111770" y="0"/>
                  <a:pt x="93323" y="18436"/>
                  <a:pt x="93323" y="41190"/>
                </a:cubicBezTo>
                <a:lnTo>
                  <a:pt x="93323" y="93323"/>
                </a:lnTo>
                <a:lnTo>
                  <a:pt x="41190" y="93323"/>
                </a:lnTo>
                <a:cubicBezTo>
                  <a:pt x="18446" y="93323"/>
                  <a:pt x="0" y="111759"/>
                  <a:pt x="0" y="134514"/>
                </a:cubicBezTo>
                <a:cubicBezTo>
                  <a:pt x="0" y="157268"/>
                  <a:pt x="18446" y="175704"/>
                  <a:pt x="41190" y="175704"/>
                </a:cubicBezTo>
                <a:lnTo>
                  <a:pt x="93323" y="175704"/>
                </a:lnTo>
                <a:lnTo>
                  <a:pt x="93323" y="227827"/>
                </a:lnTo>
                <a:cubicBezTo>
                  <a:pt x="93323" y="250581"/>
                  <a:pt x="111770" y="269017"/>
                  <a:pt x="134514" y="269017"/>
                </a:cubicBezTo>
                <a:cubicBezTo>
                  <a:pt x="157257" y="269017"/>
                  <a:pt x="175704" y="250581"/>
                  <a:pt x="175704" y="227827"/>
                </a:cubicBezTo>
                <a:lnTo>
                  <a:pt x="175704" y="175704"/>
                </a:lnTo>
                <a:lnTo>
                  <a:pt x="227837" y="175704"/>
                </a:lnTo>
                <a:cubicBezTo>
                  <a:pt x="250581" y="175704"/>
                  <a:pt x="269028" y="157268"/>
                  <a:pt x="269028" y="134514"/>
                </a:cubicBezTo>
                <a:cubicBezTo>
                  <a:pt x="269028" y="111759"/>
                  <a:pt x="250581" y="93323"/>
                  <a:pt x="227837" y="93323"/>
                </a:cubicBezTo>
                <a:close/>
              </a:path>
            </a:pathLst>
          </a:custGeom>
          <a:solidFill>
            <a:schemeClr val="accent2"/>
          </a:solidFill>
          <a:ln>
            <a:solidFill>
              <a:srgbClr val="00B050"/>
            </a:solidFill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3" name="Google Shape;33;p3"/>
          <p:cNvSpPr/>
          <p:nvPr/>
        </p:nvSpPr>
        <p:spPr>
          <a:xfrm>
            <a:off x="476872" y="4295305"/>
            <a:ext cx="340877" cy="214569"/>
          </a:xfrm>
          <a:custGeom>
            <a:avLst/>
            <a:gdLst/>
            <a:ahLst/>
            <a:cxnLst/>
            <a:rect l="l" t="t" r="r" b="b"/>
            <a:pathLst>
              <a:path w="340878" h="213857" extrusionOk="0">
                <a:moveTo>
                  <a:pt x="0" y="147383"/>
                </a:moveTo>
                <a:cubicBezTo>
                  <a:pt x="0" y="114702"/>
                  <a:pt x="23706" y="87460"/>
                  <a:pt x="54821" y="81957"/>
                </a:cubicBezTo>
                <a:cubicBezTo>
                  <a:pt x="66082" y="34692"/>
                  <a:pt x="108510" y="0"/>
                  <a:pt x="158834" y="0"/>
                </a:cubicBezTo>
                <a:cubicBezTo>
                  <a:pt x="193749" y="0"/>
                  <a:pt x="225710" y="16668"/>
                  <a:pt x="245617" y="44428"/>
                </a:cubicBezTo>
                <a:cubicBezTo>
                  <a:pt x="249015" y="44005"/>
                  <a:pt x="252423" y="43793"/>
                  <a:pt x="255852" y="43793"/>
                </a:cubicBezTo>
                <a:cubicBezTo>
                  <a:pt x="302736" y="43793"/>
                  <a:pt x="340878" y="81946"/>
                  <a:pt x="340878" y="128820"/>
                </a:cubicBezTo>
                <a:cubicBezTo>
                  <a:pt x="340878" y="175704"/>
                  <a:pt x="302736" y="213857"/>
                  <a:pt x="255852" y="213857"/>
                </a:cubicBezTo>
                <a:lnTo>
                  <a:pt x="66463" y="213857"/>
                </a:lnTo>
                <a:cubicBezTo>
                  <a:pt x="29813" y="213857"/>
                  <a:pt x="0" y="184033"/>
                  <a:pt x="0" y="147383"/>
                </a:cubicBezTo>
                <a:close/>
                <a:moveTo>
                  <a:pt x="242188" y="88413"/>
                </a:moveTo>
                <a:lnTo>
                  <a:pt x="224800" y="94276"/>
                </a:lnTo>
                <a:lnTo>
                  <a:pt x="216534" y="77893"/>
                </a:lnTo>
                <a:cubicBezTo>
                  <a:pt x="205464" y="55954"/>
                  <a:pt x="183356" y="42333"/>
                  <a:pt x="158834" y="42333"/>
                </a:cubicBezTo>
                <a:cubicBezTo>
                  <a:pt x="124354" y="42333"/>
                  <a:pt x="96011" y="69278"/>
                  <a:pt x="94318" y="103684"/>
                </a:cubicBezTo>
                <a:lnTo>
                  <a:pt x="93165" y="127052"/>
                </a:lnTo>
                <a:lnTo>
                  <a:pt x="70019" y="123570"/>
                </a:lnTo>
                <a:cubicBezTo>
                  <a:pt x="68865" y="123401"/>
                  <a:pt x="67680" y="123264"/>
                  <a:pt x="66463" y="123264"/>
                </a:cubicBezTo>
                <a:cubicBezTo>
                  <a:pt x="53160" y="123264"/>
                  <a:pt x="42333" y="134080"/>
                  <a:pt x="42333" y="147383"/>
                </a:cubicBezTo>
                <a:cubicBezTo>
                  <a:pt x="42333" y="160697"/>
                  <a:pt x="53160" y="171524"/>
                  <a:pt x="66463" y="171524"/>
                </a:cubicBezTo>
                <a:lnTo>
                  <a:pt x="255852" y="171524"/>
                </a:lnTo>
                <a:cubicBezTo>
                  <a:pt x="279389" y="171524"/>
                  <a:pt x="298545" y="152368"/>
                  <a:pt x="298545" y="128820"/>
                </a:cubicBezTo>
                <a:cubicBezTo>
                  <a:pt x="298545" y="105282"/>
                  <a:pt x="279389" y="86127"/>
                  <a:pt x="255852" y="86127"/>
                </a:cubicBezTo>
                <a:cubicBezTo>
                  <a:pt x="251280" y="86127"/>
                  <a:pt x="246686" y="86889"/>
                  <a:pt x="242188" y="88413"/>
                </a:cubicBezTo>
                <a:close/>
              </a:path>
            </a:pathLst>
          </a:custGeom>
          <a:solidFill>
            <a:schemeClr val="accent2"/>
          </a:solidFill>
          <a:ln>
            <a:solidFill>
              <a:srgbClr val="00B050"/>
            </a:solidFill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4" name="Google Shape;34;p3"/>
          <p:cNvSpPr/>
          <p:nvPr/>
        </p:nvSpPr>
        <p:spPr>
          <a:xfrm>
            <a:off x="9437727" y="5960618"/>
            <a:ext cx="392493" cy="247063"/>
          </a:xfrm>
          <a:custGeom>
            <a:avLst/>
            <a:gdLst/>
            <a:ahLst/>
            <a:cxnLst/>
            <a:rect l="l" t="t" r="r" b="b"/>
            <a:pathLst>
              <a:path w="392493" h="246242" extrusionOk="0">
                <a:moveTo>
                  <a:pt x="0" y="169714"/>
                </a:moveTo>
                <a:cubicBezTo>
                  <a:pt x="0" y="132079"/>
                  <a:pt x="27294" y="100710"/>
                  <a:pt x="63129" y="94371"/>
                </a:cubicBezTo>
                <a:cubicBezTo>
                  <a:pt x="76094" y="39952"/>
                  <a:pt x="124936" y="0"/>
                  <a:pt x="182890" y="0"/>
                </a:cubicBezTo>
                <a:cubicBezTo>
                  <a:pt x="223086" y="0"/>
                  <a:pt x="259884" y="19198"/>
                  <a:pt x="282807" y="51159"/>
                </a:cubicBezTo>
                <a:cubicBezTo>
                  <a:pt x="286723" y="50672"/>
                  <a:pt x="290650" y="50440"/>
                  <a:pt x="294587" y="50440"/>
                </a:cubicBezTo>
                <a:cubicBezTo>
                  <a:pt x="348572" y="50440"/>
                  <a:pt x="392493" y="94360"/>
                  <a:pt x="392493" y="148335"/>
                </a:cubicBezTo>
                <a:cubicBezTo>
                  <a:pt x="392493" y="202321"/>
                  <a:pt x="348572" y="246242"/>
                  <a:pt x="294587" y="246242"/>
                </a:cubicBezTo>
                <a:lnTo>
                  <a:pt x="76528" y="246242"/>
                </a:lnTo>
                <a:cubicBezTo>
                  <a:pt x="34332" y="246242"/>
                  <a:pt x="0" y="211910"/>
                  <a:pt x="0" y="169714"/>
                </a:cubicBezTo>
                <a:close/>
                <a:moveTo>
                  <a:pt x="278860" y="101811"/>
                </a:moveTo>
                <a:lnTo>
                  <a:pt x="258847" y="108553"/>
                </a:lnTo>
                <a:lnTo>
                  <a:pt x="249322" y="89693"/>
                </a:lnTo>
                <a:cubicBezTo>
                  <a:pt x="236579" y="64431"/>
                  <a:pt x="211126" y="48746"/>
                  <a:pt x="182890" y="48746"/>
                </a:cubicBezTo>
                <a:cubicBezTo>
                  <a:pt x="143181" y="48746"/>
                  <a:pt x="110553" y="79777"/>
                  <a:pt x="108595" y="119401"/>
                </a:cubicBezTo>
                <a:lnTo>
                  <a:pt x="107283" y="146303"/>
                </a:lnTo>
                <a:lnTo>
                  <a:pt x="80623" y="142292"/>
                </a:lnTo>
                <a:cubicBezTo>
                  <a:pt x="79290" y="142091"/>
                  <a:pt x="77925" y="141943"/>
                  <a:pt x="76528" y="141943"/>
                </a:cubicBezTo>
                <a:cubicBezTo>
                  <a:pt x="61213" y="141943"/>
                  <a:pt x="48746" y="154400"/>
                  <a:pt x="48746" y="169714"/>
                </a:cubicBezTo>
                <a:cubicBezTo>
                  <a:pt x="48746" y="185038"/>
                  <a:pt x="61213" y="197506"/>
                  <a:pt x="76528" y="197506"/>
                </a:cubicBezTo>
                <a:lnTo>
                  <a:pt x="294587" y="197506"/>
                </a:lnTo>
                <a:cubicBezTo>
                  <a:pt x="321690" y="197506"/>
                  <a:pt x="343746" y="175450"/>
                  <a:pt x="343746" y="148335"/>
                </a:cubicBezTo>
                <a:cubicBezTo>
                  <a:pt x="343746" y="121232"/>
                  <a:pt x="321690" y="99176"/>
                  <a:pt x="294587" y="99176"/>
                </a:cubicBezTo>
                <a:cubicBezTo>
                  <a:pt x="289337" y="99176"/>
                  <a:pt x="284046" y="100054"/>
                  <a:pt x="278860" y="10181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5" name="Google Shape;35;p3"/>
          <p:cNvSpPr/>
          <p:nvPr/>
        </p:nvSpPr>
        <p:spPr>
          <a:xfrm>
            <a:off x="11598369" y="2248198"/>
            <a:ext cx="392483" cy="247063"/>
          </a:xfrm>
          <a:custGeom>
            <a:avLst/>
            <a:gdLst/>
            <a:ahLst/>
            <a:cxnLst/>
            <a:rect l="l" t="t" r="r" b="b"/>
            <a:pathLst>
              <a:path w="392482" h="246242" extrusionOk="0">
                <a:moveTo>
                  <a:pt x="0" y="169714"/>
                </a:moveTo>
                <a:cubicBezTo>
                  <a:pt x="0" y="132079"/>
                  <a:pt x="27294" y="100710"/>
                  <a:pt x="63129" y="94371"/>
                </a:cubicBezTo>
                <a:cubicBezTo>
                  <a:pt x="76094" y="39952"/>
                  <a:pt x="124936" y="0"/>
                  <a:pt x="182879" y="0"/>
                </a:cubicBezTo>
                <a:cubicBezTo>
                  <a:pt x="223086" y="0"/>
                  <a:pt x="259884" y="19198"/>
                  <a:pt x="282807" y="51159"/>
                </a:cubicBezTo>
                <a:cubicBezTo>
                  <a:pt x="286723" y="50672"/>
                  <a:pt x="290639" y="50440"/>
                  <a:pt x="294587" y="50440"/>
                </a:cubicBezTo>
                <a:cubicBezTo>
                  <a:pt x="348572" y="50440"/>
                  <a:pt x="392482" y="94360"/>
                  <a:pt x="392482" y="148335"/>
                </a:cubicBezTo>
                <a:cubicBezTo>
                  <a:pt x="392482" y="202321"/>
                  <a:pt x="348572" y="246242"/>
                  <a:pt x="294587" y="246242"/>
                </a:cubicBezTo>
                <a:lnTo>
                  <a:pt x="76528" y="246242"/>
                </a:lnTo>
                <a:cubicBezTo>
                  <a:pt x="34332" y="246242"/>
                  <a:pt x="0" y="211910"/>
                  <a:pt x="0" y="169714"/>
                </a:cubicBezTo>
                <a:close/>
                <a:moveTo>
                  <a:pt x="278860" y="101811"/>
                </a:moveTo>
                <a:lnTo>
                  <a:pt x="258836" y="108553"/>
                </a:lnTo>
                <a:lnTo>
                  <a:pt x="249322" y="89693"/>
                </a:lnTo>
                <a:cubicBezTo>
                  <a:pt x="236579" y="64431"/>
                  <a:pt x="211126" y="48746"/>
                  <a:pt x="182879" y="48746"/>
                </a:cubicBezTo>
                <a:cubicBezTo>
                  <a:pt x="143181" y="48746"/>
                  <a:pt x="110542" y="79777"/>
                  <a:pt x="108595" y="119401"/>
                </a:cubicBezTo>
                <a:lnTo>
                  <a:pt x="107272" y="146303"/>
                </a:lnTo>
                <a:lnTo>
                  <a:pt x="80623" y="142292"/>
                </a:lnTo>
                <a:cubicBezTo>
                  <a:pt x="79290" y="142091"/>
                  <a:pt x="77925" y="141943"/>
                  <a:pt x="76528" y="141943"/>
                </a:cubicBezTo>
                <a:cubicBezTo>
                  <a:pt x="61213" y="141943"/>
                  <a:pt x="48746" y="154400"/>
                  <a:pt x="48746" y="169714"/>
                </a:cubicBezTo>
                <a:cubicBezTo>
                  <a:pt x="48746" y="185038"/>
                  <a:pt x="61213" y="197506"/>
                  <a:pt x="76528" y="197506"/>
                </a:cubicBezTo>
                <a:lnTo>
                  <a:pt x="294587" y="197506"/>
                </a:lnTo>
                <a:cubicBezTo>
                  <a:pt x="321690" y="197506"/>
                  <a:pt x="343746" y="175450"/>
                  <a:pt x="343746" y="148335"/>
                </a:cubicBezTo>
                <a:cubicBezTo>
                  <a:pt x="343746" y="121232"/>
                  <a:pt x="321690" y="99176"/>
                  <a:pt x="294587" y="99176"/>
                </a:cubicBezTo>
                <a:cubicBezTo>
                  <a:pt x="289327" y="99176"/>
                  <a:pt x="284035" y="100054"/>
                  <a:pt x="278860" y="10181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6" name="Google Shape;36;p3"/>
          <p:cNvSpPr/>
          <p:nvPr/>
        </p:nvSpPr>
        <p:spPr>
          <a:xfrm>
            <a:off x="3714427" y="103878"/>
            <a:ext cx="584325" cy="367828"/>
          </a:xfrm>
          <a:custGeom>
            <a:avLst/>
            <a:gdLst/>
            <a:ahLst/>
            <a:cxnLst/>
            <a:rect l="l" t="t" r="r" b="b"/>
            <a:pathLst>
              <a:path w="584326" h="366606" extrusionOk="0">
                <a:moveTo>
                  <a:pt x="0" y="220842"/>
                </a:moveTo>
                <a:cubicBezTo>
                  <a:pt x="0" y="140483"/>
                  <a:pt x="65404" y="75088"/>
                  <a:pt x="145764" y="75088"/>
                </a:cubicBezTo>
                <a:cubicBezTo>
                  <a:pt x="151627" y="75088"/>
                  <a:pt x="157469" y="75437"/>
                  <a:pt x="163300" y="76168"/>
                </a:cubicBezTo>
                <a:cubicBezTo>
                  <a:pt x="197410" y="28596"/>
                  <a:pt x="252190" y="0"/>
                  <a:pt x="312049" y="0"/>
                </a:cubicBezTo>
                <a:cubicBezTo>
                  <a:pt x="398335" y="0"/>
                  <a:pt x="471042" y="59478"/>
                  <a:pt x="490336" y="140493"/>
                </a:cubicBezTo>
                <a:cubicBezTo>
                  <a:pt x="543686" y="149955"/>
                  <a:pt x="584326" y="196659"/>
                  <a:pt x="584326" y="252666"/>
                </a:cubicBezTo>
                <a:cubicBezTo>
                  <a:pt x="584326" y="315489"/>
                  <a:pt x="533209" y="366606"/>
                  <a:pt x="470386" y="366606"/>
                </a:cubicBezTo>
                <a:lnTo>
                  <a:pt x="145764" y="366606"/>
                </a:lnTo>
                <a:cubicBezTo>
                  <a:pt x="65404" y="366606"/>
                  <a:pt x="0" y="301212"/>
                  <a:pt x="0" y="220842"/>
                </a:cubicBezTo>
                <a:close/>
                <a:moveTo>
                  <a:pt x="464311" y="211846"/>
                </a:moveTo>
                <a:lnTo>
                  <a:pt x="424624" y="217826"/>
                </a:lnTo>
                <a:lnTo>
                  <a:pt x="422645" y="177757"/>
                </a:lnTo>
                <a:cubicBezTo>
                  <a:pt x="419756" y="118776"/>
                  <a:pt x="371178" y="72569"/>
                  <a:pt x="312049" y="72569"/>
                </a:cubicBezTo>
                <a:cubicBezTo>
                  <a:pt x="270012" y="72569"/>
                  <a:pt x="232113" y="95916"/>
                  <a:pt x="213158" y="133519"/>
                </a:cubicBezTo>
                <a:lnTo>
                  <a:pt x="198987" y="161596"/>
                </a:lnTo>
                <a:lnTo>
                  <a:pt x="169185" y="151574"/>
                </a:lnTo>
                <a:cubicBezTo>
                  <a:pt x="161459" y="148970"/>
                  <a:pt x="153574" y="147658"/>
                  <a:pt x="145764" y="147658"/>
                </a:cubicBezTo>
                <a:cubicBezTo>
                  <a:pt x="105399" y="147658"/>
                  <a:pt x="72569" y="180488"/>
                  <a:pt x="72569" y="220842"/>
                </a:cubicBezTo>
                <a:cubicBezTo>
                  <a:pt x="72569" y="261207"/>
                  <a:pt x="105399" y="294036"/>
                  <a:pt x="145764" y="294036"/>
                </a:cubicBezTo>
                <a:lnTo>
                  <a:pt x="470386" y="294036"/>
                </a:lnTo>
                <a:cubicBezTo>
                  <a:pt x="493204" y="294036"/>
                  <a:pt x="511757" y="275484"/>
                  <a:pt x="511757" y="252666"/>
                </a:cubicBezTo>
                <a:cubicBezTo>
                  <a:pt x="511757" y="229859"/>
                  <a:pt x="493204" y="211317"/>
                  <a:pt x="470386" y="211317"/>
                </a:cubicBezTo>
                <a:cubicBezTo>
                  <a:pt x="468312" y="211317"/>
                  <a:pt x="466291" y="211539"/>
                  <a:pt x="464311" y="211846"/>
                </a:cubicBezTo>
                <a:close/>
              </a:path>
            </a:pathLst>
          </a:custGeom>
          <a:solidFill>
            <a:schemeClr val="accent2"/>
          </a:solidFill>
          <a:ln>
            <a:solidFill>
              <a:srgbClr val="00B050"/>
            </a:solidFill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9" name="Google Shape;39;p3"/>
          <p:cNvSpPr/>
          <p:nvPr/>
        </p:nvSpPr>
        <p:spPr>
          <a:xfrm>
            <a:off x="2410402" y="6266196"/>
            <a:ext cx="269028" cy="269913"/>
          </a:xfrm>
          <a:custGeom>
            <a:avLst/>
            <a:gdLst/>
            <a:ahLst/>
            <a:cxnLst/>
            <a:rect l="l" t="t" r="r" b="b"/>
            <a:pathLst>
              <a:path w="269028" h="269017" extrusionOk="0">
                <a:moveTo>
                  <a:pt x="227837" y="93323"/>
                </a:moveTo>
                <a:lnTo>
                  <a:pt x="175704" y="93323"/>
                </a:lnTo>
                <a:lnTo>
                  <a:pt x="175704" y="41190"/>
                </a:lnTo>
                <a:cubicBezTo>
                  <a:pt x="175704" y="18436"/>
                  <a:pt x="157257" y="0"/>
                  <a:pt x="134514" y="0"/>
                </a:cubicBezTo>
                <a:cubicBezTo>
                  <a:pt x="111770" y="0"/>
                  <a:pt x="93323" y="18436"/>
                  <a:pt x="93323" y="41190"/>
                </a:cubicBezTo>
                <a:lnTo>
                  <a:pt x="93323" y="93323"/>
                </a:lnTo>
                <a:lnTo>
                  <a:pt x="41190" y="93323"/>
                </a:lnTo>
                <a:cubicBezTo>
                  <a:pt x="18446" y="93323"/>
                  <a:pt x="0" y="111759"/>
                  <a:pt x="0" y="134514"/>
                </a:cubicBezTo>
                <a:cubicBezTo>
                  <a:pt x="0" y="157268"/>
                  <a:pt x="18446" y="175704"/>
                  <a:pt x="41190" y="175704"/>
                </a:cubicBezTo>
                <a:lnTo>
                  <a:pt x="93323" y="175704"/>
                </a:lnTo>
                <a:lnTo>
                  <a:pt x="93323" y="227827"/>
                </a:lnTo>
                <a:cubicBezTo>
                  <a:pt x="93323" y="250581"/>
                  <a:pt x="111770" y="269017"/>
                  <a:pt x="134514" y="269017"/>
                </a:cubicBezTo>
                <a:cubicBezTo>
                  <a:pt x="157257" y="269017"/>
                  <a:pt x="175704" y="250581"/>
                  <a:pt x="175704" y="227827"/>
                </a:cubicBezTo>
                <a:lnTo>
                  <a:pt x="175704" y="175704"/>
                </a:lnTo>
                <a:lnTo>
                  <a:pt x="227837" y="175704"/>
                </a:lnTo>
                <a:cubicBezTo>
                  <a:pt x="250581" y="175704"/>
                  <a:pt x="269028" y="157268"/>
                  <a:pt x="269028" y="134514"/>
                </a:cubicBezTo>
                <a:cubicBezTo>
                  <a:pt x="269028" y="111759"/>
                  <a:pt x="250581" y="93323"/>
                  <a:pt x="227837" y="93323"/>
                </a:cubicBezTo>
                <a:close/>
              </a:path>
            </a:pathLst>
          </a:custGeom>
          <a:solidFill>
            <a:schemeClr val="accent2"/>
          </a:solidFill>
          <a:ln>
            <a:solidFill>
              <a:srgbClr val="00B050"/>
            </a:solidFill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40" name="Google Shape;40;p3"/>
          <p:cNvSpPr/>
          <p:nvPr/>
        </p:nvSpPr>
        <p:spPr>
          <a:xfrm>
            <a:off x="5383111" y="4811039"/>
            <a:ext cx="340877" cy="214569"/>
          </a:xfrm>
          <a:custGeom>
            <a:avLst/>
            <a:gdLst/>
            <a:ahLst/>
            <a:cxnLst/>
            <a:rect l="l" t="t" r="r" b="b"/>
            <a:pathLst>
              <a:path w="340878" h="213857" extrusionOk="0">
                <a:moveTo>
                  <a:pt x="0" y="147383"/>
                </a:moveTo>
                <a:cubicBezTo>
                  <a:pt x="0" y="114702"/>
                  <a:pt x="23706" y="87460"/>
                  <a:pt x="54821" y="81957"/>
                </a:cubicBezTo>
                <a:cubicBezTo>
                  <a:pt x="66082" y="34692"/>
                  <a:pt x="108510" y="0"/>
                  <a:pt x="158834" y="0"/>
                </a:cubicBezTo>
                <a:cubicBezTo>
                  <a:pt x="193749" y="0"/>
                  <a:pt x="225710" y="16668"/>
                  <a:pt x="245617" y="44428"/>
                </a:cubicBezTo>
                <a:cubicBezTo>
                  <a:pt x="249015" y="44005"/>
                  <a:pt x="252423" y="43793"/>
                  <a:pt x="255852" y="43793"/>
                </a:cubicBezTo>
                <a:cubicBezTo>
                  <a:pt x="302736" y="43793"/>
                  <a:pt x="340878" y="81946"/>
                  <a:pt x="340878" y="128820"/>
                </a:cubicBezTo>
                <a:cubicBezTo>
                  <a:pt x="340878" y="175704"/>
                  <a:pt x="302736" y="213857"/>
                  <a:pt x="255852" y="213857"/>
                </a:cubicBezTo>
                <a:lnTo>
                  <a:pt x="66463" y="213857"/>
                </a:lnTo>
                <a:cubicBezTo>
                  <a:pt x="29813" y="213857"/>
                  <a:pt x="0" y="184033"/>
                  <a:pt x="0" y="147383"/>
                </a:cubicBezTo>
                <a:close/>
                <a:moveTo>
                  <a:pt x="242188" y="88413"/>
                </a:moveTo>
                <a:lnTo>
                  <a:pt x="224800" y="94276"/>
                </a:lnTo>
                <a:lnTo>
                  <a:pt x="216534" y="77893"/>
                </a:lnTo>
                <a:cubicBezTo>
                  <a:pt x="205464" y="55954"/>
                  <a:pt x="183356" y="42333"/>
                  <a:pt x="158834" y="42333"/>
                </a:cubicBezTo>
                <a:cubicBezTo>
                  <a:pt x="124354" y="42333"/>
                  <a:pt x="96011" y="69278"/>
                  <a:pt x="94318" y="103684"/>
                </a:cubicBezTo>
                <a:lnTo>
                  <a:pt x="93165" y="127052"/>
                </a:lnTo>
                <a:lnTo>
                  <a:pt x="70019" y="123570"/>
                </a:lnTo>
                <a:cubicBezTo>
                  <a:pt x="68865" y="123401"/>
                  <a:pt x="67680" y="123264"/>
                  <a:pt x="66463" y="123264"/>
                </a:cubicBezTo>
                <a:cubicBezTo>
                  <a:pt x="53160" y="123264"/>
                  <a:pt x="42333" y="134080"/>
                  <a:pt x="42333" y="147383"/>
                </a:cubicBezTo>
                <a:cubicBezTo>
                  <a:pt x="42333" y="160697"/>
                  <a:pt x="53160" y="171524"/>
                  <a:pt x="66463" y="171524"/>
                </a:cubicBezTo>
                <a:lnTo>
                  <a:pt x="255852" y="171524"/>
                </a:lnTo>
                <a:cubicBezTo>
                  <a:pt x="279389" y="171524"/>
                  <a:pt x="298545" y="152368"/>
                  <a:pt x="298545" y="128820"/>
                </a:cubicBezTo>
                <a:cubicBezTo>
                  <a:pt x="298545" y="105282"/>
                  <a:pt x="279389" y="86127"/>
                  <a:pt x="255852" y="86127"/>
                </a:cubicBezTo>
                <a:cubicBezTo>
                  <a:pt x="251280" y="86127"/>
                  <a:pt x="246686" y="86889"/>
                  <a:pt x="242188" y="8841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AF1274F-AEBE-41F7-9AC6-4F59CBCC9747}"/>
              </a:ext>
            </a:extLst>
          </p:cNvPr>
          <p:cNvSpPr txBox="1"/>
          <p:nvPr userDrawn="1"/>
        </p:nvSpPr>
        <p:spPr>
          <a:xfrm>
            <a:off x="9393799" y="115578"/>
            <a:ext cx="278954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vi-VN" sz="4800" b="1" i="0" u="none" strike="noStrike" kern="0" cap="none" spc="50" normalizeH="0" baseline="0" noProof="0" dirty="0">
                <a:ln w="9525" cmpd="sng">
                  <a:solidFill>
                    <a:schemeClr val="accent1">
                      <a:lumMod val="50000"/>
                    </a:schemeClr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uLnTx/>
                <a:uFillTx/>
                <a:latin typeface="+mj-lt"/>
                <a:cs typeface="Arial"/>
                <a:sym typeface="Arial"/>
              </a:rPr>
              <a:t>CHỦ ĐỀ 8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0556CEC8-29A0-4771-958B-6C8423EE7BE5}"/>
              </a:ext>
            </a:extLst>
          </p:cNvPr>
          <p:cNvSpPr txBox="1"/>
          <p:nvPr userDrawn="1"/>
        </p:nvSpPr>
        <p:spPr>
          <a:xfrm>
            <a:off x="9651537" y="6415315"/>
            <a:ext cx="160506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chemeClr val="bg2"/>
                </a:solidFill>
              </a:rPr>
              <a:t>FeistyForwarders_0968120672</a:t>
            </a:r>
          </a:p>
        </p:txBody>
      </p:sp>
    </p:spTree>
    <p:extLst>
      <p:ext uri="{BB962C8B-B14F-4D97-AF65-F5344CB8AC3E}">
        <p14:creationId xmlns:p14="http://schemas.microsoft.com/office/powerpoint/2010/main" val="84892055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preserve="1" userDrawn="1">
  <p:cSld name="1_Title and body">
    <p:bg>
      <p:bgPr>
        <a:solidFill>
          <a:srgbClr val="92D050"/>
        </a:solidFill>
        <a:effectLst/>
      </p:bgPr>
    </p:bg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58C33424-69BE-4CF3-AC72-AAE3342C808A}"/>
              </a:ext>
            </a:extLst>
          </p:cNvPr>
          <p:cNvSpPr/>
          <p:nvPr userDrawn="1"/>
        </p:nvSpPr>
        <p:spPr>
          <a:xfrm>
            <a:off x="340636" y="254000"/>
            <a:ext cx="11497733" cy="6350000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  <a:effectLst>
            <a:glow rad="1016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vi-VN" sz="1867" b="0" i="0" u="none" strike="noStrike" kern="0" cap="none" spc="0" normalizeH="0" baseline="0" noProof="0" dirty="0">
              <a:ln>
                <a:noFill/>
              </a:ln>
              <a:solidFill>
                <a:srgbClr val="F7D538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grpSp>
        <p:nvGrpSpPr>
          <p:cNvPr id="45" name="Google Shape;45;p4"/>
          <p:cNvGrpSpPr/>
          <p:nvPr/>
        </p:nvGrpSpPr>
        <p:grpSpPr>
          <a:xfrm>
            <a:off x="340636" y="251219"/>
            <a:ext cx="11497733" cy="6352781"/>
            <a:chOff x="262135" y="188414"/>
            <a:chExt cx="8616641" cy="4620554"/>
          </a:xfrm>
          <a:solidFill>
            <a:schemeClr val="accent2"/>
          </a:solidFill>
        </p:grpSpPr>
        <p:grpSp>
          <p:nvGrpSpPr>
            <p:cNvPr id="46" name="Google Shape;46;p4"/>
            <p:cNvGrpSpPr/>
            <p:nvPr/>
          </p:nvGrpSpPr>
          <p:grpSpPr>
            <a:xfrm>
              <a:off x="262135" y="188414"/>
              <a:ext cx="8616641" cy="4620554"/>
              <a:chOff x="262135" y="188414"/>
              <a:chExt cx="8616641" cy="4620554"/>
            </a:xfrm>
            <a:grpFill/>
          </p:grpSpPr>
          <p:sp>
            <p:nvSpPr>
              <p:cNvPr id="47" name="Google Shape;47;p4"/>
              <p:cNvSpPr/>
              <p:nvPr/>
            </p:nvSpPr>
            <p:spPr>
              <a:xfrm>
                <a:off x="1671079" y="188414"/>
                <a:ext cx="201771" cy="202435"/>
              </a:xfrm>
              <a:custGeom>
                <a:avLst/>
                <a:gdLst/>
                <a:ahLst/>
                <a:cxnLst/>
                <a:rect l="l" t="t" r="r" b="b"/>
                <a:pathLst>
                  <a:path w="269028" h="269017" extrusionOk="0">
                    <a:moveTo>
                      <a:pt x="41190" y="93323"/>
                    </a:moveTo>
                    <a:lnTo>
                      <a:pt x="93323" y="93323"/>
                    </a:lnTo>
                    <a:lnTo>
                      <a:pt x="93323" y="41190"/>
                    </a:lnTo>
                    <a:cubicBezTo>
                      <a:pt x="93323" y="18436"/>
                      <a:pt x="111770" y="0"/>
                      <a:pt x="134514" y="0"/>
                    </a:cubicBezTo>
                    <a:cubicBezTo>
                      <a:pt x="157247" y="0"/>
                      <a:pt x="175704" y="18436"/>
                      <a:pt x="175704" y="41190"/>
                    </a:cubicBezTo>
                    <a:lnTo>
                      <a:pt x="175704" y="93323"/>
                    </a:lnTo>
                    <a:lnTo>
                      <a:pt x="227837" y="93323"/>
                    </a:lnTo>
                    <a:cubicBezTo>
                      <a:pt x="250581" y="93323"/>
                      <a:pt x="269028" y="111759"/>
                      <a:pt x="269028" y="134514"/>
                    </a:cubicBezTo>
                    <a:cubicBezTo>
                      <a:pt x="269028" y="157268"/>
                      <a:pt x="250581" y="175704"/>
                      <a:pt x="227837" y="175704"/>
                    </a:cubicBezTo>
                    <a:lnTo>
                      <a:pt x="175704" y="175704"/>
                    </a:lnTo>
                    <a:lnTo>
                      <a:pt x="175704" y="227816"/>
                    </a:lnTo>
                    <a:cubicBezTo>
                      <a:pt x="175704" y="250581"/>
                      <a:pt x="157247" y="269017"/>
                      <a:pt x="134514" y="269017"/>
                    </a:cubicBezTo>
                    <a:cubicBezTo>
                      <a:pt x="111770" y="269017"/>
                      <a:pt x="93323" y="250581"/>
                      <a:pt x="93323" y="227816"/>
                    </a:cubicBezTo>
                    <a:lnTo>
                      <a:pt x="93323" y="175704"/>
                    </a:lnTo>
                    <a:lnTo>
                      <a:pt x="41190" y="175704"/>
                    </a:lnTo>
                    <a:cubicBezTo>
                      <a:pt x="18446" y="175704"/>
                      <a:pt x="0" y="157268"/>
                      <a:pt x="0" y="134514"/>
                    </a:cubicBezTo>
                    <a:cubicBezTo>
                      <a:pt x="0" y="111759"/>
                      <a:pt x="18446" y="93323"/>
                      <a:pt x="41190" y="93323"/>
                    </a:cubicBezTo>
                    <a:close/>
                  </a:path>
                </a:pathLst>
              </a:custGeom>
              <a:grpFill/>
              <a:ln>
                <a:solidFill>
                  <a:srgbClr val="00B050"/>
                </a:solidFill>
              </a:ln>
            </p:spPr>
            <p:txBody>
              <a:bodyPr spcFirstLastPara="1" wrap="square" lIns="68650" tIns="34325" rIns="68650" bIns="34325" anchor="ctr" anchorCtr="0">
                <a:noAutofit/>
              </a:bodyPr>
              <a:lstStyle/>
              <a:p>
                <a:pPr marL="0" marR="0" lvl="0" indent="0" algn="ctr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48" name="Google Shape;48;p4"/>
              <p:cNvSpPr/>
              <p:nvPr/>
            </p:nvSpPr>
            <p:spPr>
              <a:xfrm>
                <a:off x="6024098" y="274080"/>
                <a:ext cx="201771" cy="202435"/>
              </a:xfrm>
              <a:custGeom>
                <a:avLst/>
                <a:gdLst/>
                <a:ahLst/>
                <a:cxnLst/>
                <a:rect l="l" t="t" r="r" b="b"/>
                <a:pathLst>
                  <a:path w="269028" h="269017" extrusionOk="0">
                    <a:moveTo>
                      <a:pt x="41190" y="93323"/>
                    </a:moveTo>
                    <a:lnTo>
                      <a:pt x="93323" y="93323"/>
                    </a:lnTo>
                    <a:lnTo>
                      <a:pt x="93323" y="41190"/>
                    </a:lnTo>
                    <a:cubicBezTo>
                      <a:pt x="93323" y="18436"/>
                      <a:pt x="111770" y="0"/>
                      <a:pt x="134514" y="0"/>
                    </a:cubicBezTo>
                    <a:cubicBezTo>
                      <a:pt x="157257" y="0"/>
                      <a:pt x="175704" y="18436"/>
                      <a:pt x="175704" y="41190"/>
                    </a:cubicBezTo>
                    <a:lnTo>
                      <a:pt x="175704" y="93323"/>
                    </a:lnTo>
                    <a:lnTo>
                      <a:pt x="227837" y="93323"/>
                    </a:lnTo>
                    <a:cubicBezTo>
                      <a:pt x="250581" y="93323"/>
                      <a:pt x="269028" y="111759"/>
                      <a:pt x="269028" y="134514"/>
                    </a:cubicBezTo>
                    <a:cubicBezTo>
                      <a:pt x="269028" y="157268"/>
                      <a:pt x="250581" y="175704"/>
                      <a:pt x="227837" y="175704"/>
                    </a:cubicBezTo>
                    <a:lnTo>
                      <a:pt x="175704" y="175704"/>
                    </a:lnTo>
                    <a:lnTo>
                      <a:pt x="175704" y="227827"/>
                    </a:lnTo>
                    <a:cubicBezTo>
                      <a:pt x="175704" y="250581"/>
                      <a:pt x="157257" y="269017"/>
                      <a:pt x="134514" y="269017"/>
                    </a:cubicBezTo>
                    <a:cubicBezTo>
                      <a:pt x="111770" y="269017"/>
                      <a:pt x="93323" y="250581"/>
                      <a:pt x="93323" y="227827"/>
                    </a:cubicBezTo>
                    <a:lnTo>
                      <a:pt x="93323" y="175704"/>
                    </a:lnTo>
                    <a:lnTo>
                      <a:pt x="41190" y="175704"/>
                    </a:lnTo>
                    <a:cubicBezTo>
                      <a:pt x="18446" y="175704"/>
                      <a:pt x="0" y="157268"/>
                      <a:pt x="0" y="134514"/>
                    </a:cubicBezTo>
                    <a:cubicBezTo>
                      <a:pt x="0" y="111759"/>
                      <a:pt x="18446" y="93323"/>
                      <a:pt x="41190" y="93323"/>
                    </a:cubicBezTo>
                    <a:close/>
                  </a:path>
                </a:pathLst>
              </a:custGeom>
              <a:grpFill/>
              <a:ln>
                <a:solidFill>
                  <a:srgbClr val="00B050"/>
                </a:solidFill>
              </a:ln>
            </p:spPr>
            <p:txBody>
              <a:bodyPr spcFirstLastPara="1" wrap="square" lIns="68650" tIns="34325" rIns="68650" bIns="34325" anchor="ctr" anchorCtr="0">
                <a:noAutofit/>
              </a:bodyPr>
              <a:lstStyle/>
              <a:p>
                <a:pPr marL="0" marR="0" lvl="0" indent="0" algn="ctr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49" name="Google Shape;49;p4"/>
              <p:cNvSpPr/>
              <p:nvPr/>
            </p:nvSpPr>
            <p:spPr>
              <a:xfrm>
                <a:off x="8676998" y="1943199"/>
                <a:ext cx="201779" cy="202435"/>
              </a:xfrm>
              <a:custGeom>
                <a:avLst/>
                <a:gdLst/>
                <a:ahLst/>
                <a:cxnLst/>
                <a:rect l="l" t="t" r="r" b="b"/>
                <a:pathLst>
                  <a:path w="269038" h="269017" extrusionOk="0">
                    <a:moveTo>
                      <a:pt x="41200" y="93323"/>
                    </a:moveTo>
                    <a:lnTo>
                      <a:pt x="93334" y="93323"/>
                    </a:lnTo>
                    <a:lnTo>
                      <a:pt x="93334" y="41190"/>
                    </a:lnTo>
                    <a:cubicBezTo>
                      <a:pt x="93334" y="18436"/>
                      <a:pt x="111781" y="0"/>
                      <a:pt x="134524" y="0"/>
                    </a:cubicBezTo>
                    <a:cubicBezTo>
                      <a:pt x="157268" y="0"/>
                      <a:pt x="175715" y="18436"/>
                      <a:pt x="175715" y="41190"/>
                    </a:cubicBezTo>
                    <a:lnTo>
                      <a:pt x="175715" y="93323"/>
                    </a:lnTo>
                    <a:lnTo>
                      <a:pt x="227848" y="93323"/>
                    </a:lnTo>
                    <a:cubicBezTo>
                      <a:pt x="250592" y="93323"/>
                      <a:pt x="269038" y="111759"/>
                      <a:pt x="269038" y="134514"/>
                    </a:cubicBezTo>
                    <a:cubicBezTo>
                      <a:pt x="269038" y="157268"/>
                      <a:pt x="250592" y="175704"/>
                      <a:pt x="227848" y="175704"/>
                    </a:cubicBezTo>
                    <a:lnTo>
                      <a:pt x="175715" y="175704"/>
                    </a:lnTo>
                    <a:lnTo>
                      <a:pt x="175715" y="227827"/>
                    </a:lnTo>
                    <a:cubicBezTo>
                      <a:pt x="175715" y="250581"/>
                      <a:pt x="157268" y="269017"/>
                      <a:pt x="134524" y="269017"/>
                    </a:cubicBezTo>
                    <a:cubicBezTo>
                      <a:pt x="111781" y="269017"/>
                      <a:pt x="93334" y="250581"/>
                      <a:pt x="93334" y="227827"/>
                    </a:cubicBezTo>
                    <a:lnTo>
                      <a:pt x="93334" y="175704"/>
                    </a:lnTo>
                    <a:lnTo>
                      <a:pt x="41200" y="175704"/>
                    </a:lnTo>
                    <a:cubicBezTo>
                      <a:pt x="18457" y="175704"/>
                      <a:pt x="0" y="157268"/>
                      <a:pt x="0" y="134514"/>
                    </a:cubicBezTo>
                    <a:cubicBezTo>
                      <a:pt x="0" y="111759"/>
                      <a:pt x="18457" y="93323"/>
                      <a:pt x="41200" y="93323"/>
                    </a:cubicBezTo>
                    <a:close/>
                  </a:path>
                </a:pathLst>
              </a:custGeom>
              <a:grpFill/>
              <a:ln>
                <a:solidFill>
                  <a:srgbClr val="00B050"/>
                </a:solidFill>
              </a:ln>
            </p:spPr>
            <p:txBody>
              <a:bodyPr spcFirstLastPara="1" wrap="square" lIns="68650" tIns="34325" rIns="68650" bIns="34325" anchor="ctr" anchorCtr="0">
                <a:noAutofit/>
              </a:bodyPr>
              <a:lstStyle/>
              <a:p>
                <a:pPr marL="0" marR="0" lvl="0" indent="0" algn="ctr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0" name="Google Shape;50;p4"/>
              <p:cNvSpPr/>
              <p:nvPr/>
            </p:nvSpPr>
            <p:spPr>
              <a:xfrm>
                <a:off x="262135" y="2103752"/>
                <a:ext cx="201771" cy="202435"/>
              </a:xfrm>
              <a:custGeom>
                <a:avLst/>
                <a:gdLst/>
                <a:ahLst/>
                <a:cxnLst/>
                <a:rect l="l" t="t" r="r" b="b"/>
                <a:pathLst>
                  <a:path w="269028" h="269017" extrusionOk="0">
                    <a:moveTo>
                      <a:pt x="41190" y="93323"/>
                    </a:moveTo>
                    <a:lnTo>
                      <a:pt x="93323" y="93323"/>
                    </a:lnTo>
                    <a:lnTo>
                      <a:pt x="93323" y="41190"/>
                    </a:lnTo>
                    <a:cubicBezTo>
                      <a:pt x="93323" y="18436"/>
                      <a:pt x="111770" y="0"/>
                      <a:pt x="134514" y="0"/>
                    </a:cubicBezTo>
                    <a:cubicBezTo>
                      <a:pt x="157257" y="0"/>
                      <a:pt x="175704" y="18436"/>
                      <a:pt x="175704" y="41190"/>
                    </a:cubicBezTo>
                    <a:lnTo>
                      <a:pt x="175704" y="93323"/>
                    </a:lnTo>
                    <a:lnTo>
                      <a:pt x="227837" y="93323"/>
                    </a:lnTo>
                    <a:cubicBezTo>
                      <a:pt x="250581" y="93323"/>
                      <a:pt x="269028" y="111759"/>
                      <a:pt x="269028" y="134524"/>
                    </a:cubicBezTo>
                    <a:cubicBezTo>
                      <a:pt x="269028" y="157268"/>
                      <a:pt x="250581" y="175715"/>
                      <a:pt x="227837" y="175715"/>
                    </a:cubicBezTo>
                    <a:lnTo>
                      <a:pt x="175704" y="175715"/>
                    </a:lnTo>
                    <a:lnTo>
                      <a:pt x="175704" y="227827"/>
                    </a:lnTo>
                    <a:cubicBezTo>
                      <a:pt x="175704" y="250581"/>
                      <a:pt x="157257" y="269017"/>
                      <a:pt x="134514" y="269017"/>
                    </a:cubicBezTo>
                    <a:cubicBezTo>
                      <a:pt x="111770" y="269017"/>
                      <a:pt x="93323" y="250581"/>
                      <a:pt x="93323" y="227827"/>
                    </a:cubicBezTo>
                    <a:lnTo>
                      <a:pt x="93323" y="175715"/>
                    </a:lnTo>
                    <a:lnTo>
                      <a:pt x="41190" y="175715"/>
                    </a:lnTo>
                    <a:cubicBezTo>
                      <a:pt x="18446" y="175715"/>
                      <a:pt x="0" y="157268"/>
                      <a:pt x="0" y="134524"/>
                    </a:cubicBezTo>
                    <a:cubicBezTo>
                      <a:pt x="0" y="111759"/>
                      <a:pt x="18446" y="93323"/>
                      <a:pt x="41190" y="93323"/>
                    </a:cubicBezTo>
                    <a:close/>
                  </a:path>
                </a:pathLst>
              </a:custGeom>
              <a:grpFill/>
              <a:ln>
                <a:solidFill>
                  <a:srgbClr val="00B050"/>
                </a:solidFill>
              </a:ln>
            </p:spPr>
            <p:txBody>
              <a:bodyPr spcFirstLastPara="1" wrap="square" lIns="68650" tIns="34325" rIns="68650" bIns="34325" anchor="ctr" anchorCtr="0">
                <a:noAutofit/>
              </a:bodyPr>
              <a:lstStyle/>
              <a:p>
                <a:pPr marL="0" marR="0" lvl="0" indent="0" algn="ctr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1" name="Google Shape;51;p4"/>
              <p:cNvSpPr/>
              <p:nvPr/>
            </p:nvSpPr>
            <p:spPr>
              <a:xfrm>
                <a:off x="4038555" y="226740"/>
                <a:ext cx="255650" cy="160927"/>
              </a:xfrm>
              <a:custGeom>
                <a:avLst/>
                <a:gdLst/>
                <a:ahLst/>
                <a:cxnLst/>
                <a:rect l="l" t="t" r="r" b="b"/>
                <a:pathLst>
                  <a:path w="340867" h="213857" extrusionOk="0">
                    <a:moveTo>
                      <a:pt x="274415" y="213857"/>
                    </a:moveTo>
                    <a:lnTo>
                      <a:pt x="85026" y="213857"/>
                    </a:lnTo>
                    <a:cubicBezTo>
                      <a:pt x="38142" y="213857"/>
                      <a:pt x="0" y="175715"/>
                      <a:pt x="0" y="128830"/>
                    </a:cubicBezTo>
                    <a:cubicBezTo>
                      <a:pt x="0" y="81946"/>
                      <a:pt x="38142" y="43804"/>
                      <a:pt x="85026" y="43804"/>
                    </a:cubicBezTo>
                    <a:cubicBezTo>
                      <a:pt x="88444" y="43804"/>
                      <a:pt x="91863" y="44016"/>
                      <a:pt x="95260" y="44439"/>
                    </a:cubicBezTo>
                    <a:cubicBezTo>
                      <a:pt x="115167" y="16679"/>
                      <a:pt x="147118" y="0"/>
                      <a:pt x="182043" y="0"/>
                    </a:cubicBezTo>
                    <a:cubicBezTo>
                      <a:pt x="232367" y="0"/>
                      <a:pt x="274785" y="34702"/>
                      <a:pt x="286046" y="81957"/>
                    </a:cubicBezTo>
                    <a:cubicBezTo>
                      <a:pt x="317171" y="87471"/>
                      <a:pt x="340867" y="114712"/>
                      <a:pt x="340867" y="147394"/>
                    </a:cubicBezTo>
                    <a:cubicBezTo>
                      <a:pt x="340867" y="184044"/>
                      <a:pt x="311054" y="213857"/>
                      <a:pt x="274415" y="213857"/>
                    </a:cubicBezTo>
                    <a:close/>
                    <a:moveTo>
                      <a:pt x="85026" y="86137"/>
                    </a:moveTo>
                    <a:cubicBezTo>
                      <a:pt x="61478" y="86137"/>
                      <a:pt x="42333" y="105293"/>
                      <a:pt x="42333" y="128830"/>
                    </a:cubicBezTo>
                    <a:cubicBezTo>
                      <a:pt x="42333" y="152378"/>
                      <a:pt x="61478" y="171524"/>
                      <a:pt x="85026" y="171524"/>
                    </a:cubicBezTo>
                    <a:lnTo>
                      <a:pt x="274415" y="171524"/>
                    </a:lnTo>
                    <a:cubicBezTo>
                      <a:pt x="287707" y="171524"/>
                      <a:pt x="298534" y="160707"/>
                      <a:pt x="298534" y="147394"/>
                    </a:cubicBezTo>
                    <a:cubicBezTo>
                      <a:pt x="298534" y="134090"/>
                      <a:pt x="287707" y="123274"/>
                      <a:pt x="274415" y="123274"/>
                    </a:cubicBezTo>
                    <a:cubicBezTo>
                      <a:pt x="273198" y="123274"/>
                      <a:pt x="272012" y="123401"/>
                      <a:pt x="270848" y="123581"/>
                    </a:cubicBezTo>
                    <a:lnTo>
                      <a:pt x="247702" y="127063"/>
                    </a:lnTo>
                    <a:lnTo>
                      <a:pt x="246559" y="103695"/>
                    </a:lnTo>
                    <a:cubicBezTo>
                      <a:pt x="244866" y="69289"/>
                      <a:pt x="216524" y="42333"/>
                      <a:pt x="182043" y="42333"/>
                    </a:cubicBezTo>
                    <a:cubicBezTo>
                      <a:pt x="157511" y="42333"/>
                      <a:pt x="135403" y="55954"/>
                      <a:pt x="124332" y="77903"/>
                    </a:cubicBezTo>
                    <a:lnTo>
                      <a:pt x="116067" y="94286"/>
                    </a:lnTo>
                    <a:lnTo>
                      <a:pt x="98689" y="88423"/>
                    </a:lnTo>
                    <a:cubicBezTo>
                      <a:pt x="94181" y="86899"/>
                      <a:pt x="89587" y="86137"/>
                      <a:pt x="85026" y="86137"/>
                    </a:cubicBezTo>
                    <a:close/>
                  </a:path>
                </a:pathLst>
              </a:custGeom>
              <a:grpFill/>
              <a:ln>
                <a:solidFill>
                  <a:srgbClr val="00B050"/>
                </a:solidFill>
              </a:ln>
            </p:spPr>
            <p:txBody>
              <a:bodyPr spcFirstLastPara="1" wrap="square" lIns="68650" tIns="34325" rIns="68650" bIns="34325" anchor="ctr" anchorCtr="0">
                <a:noAutofit/>
              </a:bodyPr>
              <a:lstStyle/>
              <a:p>
                <a:pPr marL="0" marR="0" lvl="0" indent="0" algn="ctr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2" name="Google Shape;52;p4"/>
              <p:cNvSpPr/>
              <p:nvPr/>
            </p:nvSpPr>
            <p:spPr>
              <a:xfrm>
                <a:off x="515528" y="4527116"/>
                <a:ext cx="465415" cy="281852"/>
              </a:xfrm>
              <a:custGeom>
                <a:avLst/>
                <a:gdLst/>
                <a:ahLst/>
                <a:cxnLst/>
                <a:rect l="l" t="t" r="r" b="b"/>
                <a:pathLst>
                  <a:path w="620553" h="374554" extrusionOk="0">
                    <a:moveTo>
                      <a:pt x="475689" y="374554"/>
                    </a:moveTo>
                    <a:lnTo>
                      <a:pt x="108902" y="374554"/>
                    </a:lnTo>
                    <a:cubicBezTo>
                      <a:pt x="48852" y="374554"/>
                      <a:pt x="0" y="325712"/>
                      <a:pt x="0" y="265662"/>
                    </a:cubicBezTo>
                    <a:cubicBezTo>
                      <a:pt x="0" y="207602"/>
                      <a:pt x="45656" y="160019"/>
                      <a:pt x="102965" y="156919"/>
                    </a:cubicBezTo>
                    <a:cubicBezTo>
                      <a:pt x="117485" y="67405"/>
                      <a:pt x="194955" y="0"/>
                      <a:pt x="287792" y="0"/>
                    </a:cubicBezTo>
                    <a:cubicBezTo>
                      <a:pt x="353059" y="0"/>
                      <a:pt x="412411" y="33263"/>
                      <a:pt x="446510" y="87862"/>
                    </a:cubicBezTo>
                    <a:cubicBezTo>
                      <a:pt x="456152" y="85862"/>
                      <a:pt x="465910" y="84846"/>
                      <a:pt x="475689" y="84846"/>
                    </a:cubicBezTo>
                    <a:cubicBezTo>
                      <a:pt x="555561" y="84846"/>
                      <a:pt x="620553" y="149838"/>
                      <a:pt x="620553" y="229711"/>
                    </a:cubicBezTo>
                    <a:cubicBezTo>
                      <a:pt x="620553" y="309573"/>
                      <a:pt x="555561" y="374554"/>
                      <a:pt x="475689" y="374554"/>
                    </a:cubicBezTo>
                    <a:close/>
                    <a:moveTo>
                      <a:pt x="108902" y="199093"/>
                    </a:moveTo>
                    <a:cubicBezTo>
                      <a:pt x="72188" y="199093"/>
                      <a:pt x="42333" y="228949"/>
                      <a:pt x="42333" y="265662"/>
                    </a:cubicBezTo>
                    <a:cubicBezTo>
                      <a:pt x="42333" y="302365"/>
                      <a:pt x="72188" y="332221"/>
                      <a:pt x="108902" y="332221"/>
                    </a:cubicBezTo>
                    <a:lnTo>
                      <a:pt x="475689" y="332221"/>
                    </a:lnTo>
                    <a:cubicBezTo>
                      <a:pt x="532225" y="332221"/>
                      <a:pt x="578220" y="286226"/>
                      <a:pt x="578220" y="229711"/>
                    </a:cubicBezTo>
                    <a:cubicBezTo>
                      <a:pt x="578220" y="173175"/>
                      <a:pt x="532225" y="127179"/>
                      <a:pt x="475689" y="127179"/>
                    </a:cubicBezTo>
                    <a:cubicBezTo>
                      <a:pt x="464682" y="127179"/>
                      <a:pt x="453654" y="129021"/>
                      <a:pt x="442933" y="132640"/>
                    </a:cubicBezTo>
                    <a:lnTo>
                      <a:pt x="425534" y="138514"/>
                    </a:lnTo>
                    <a:lnTo>
                      <a:pt x="417258" y="122121"/>
                    </a:lnTo>
                    <a:cubicBezTo>
                      <a:pt x="392440" y="72908"/>
                      <a:pt x="342836" y="42333"/>
                      <a:pt x="287792" y="42333"/>
                    </a:cubicBezTo>
                    <a:cubicBezTo>
                      <a:pt x="210417" y="42333"/>
                      <a:pt x="146833" y="102817"/>
                      <a:pt x="143044" y="180033"/>
                    </a:cubicBezTo>
                    <a:lnTo>
                      <a:pt x="141890" y="203358"/>
                    </a:lnTo>
                    <a:lnTo>
                      <a:pt x="118787" y="199929"/>
                    </a:lnTo>
                    <a:cubicBezTo>
                      <a:pt x="114945" y="199358"/>
                      <a:pt x="111802" y="199093"/>
                      <a:pt x="108902" y="199093"/>
                    </a:cubicBezTo>
                    <a:close/>
                  </a:path>
                </a:pathLst>
              </a:custGeom>
              <a:grpFill/>
              <a:ln>
                <a:solidFill>
                  <a:srgbClr val="00B050"/>
                </a:solidFill>
              </a:ln>
            </p:spPr>
            <p:txBody>
              <a:bodyPr spcFirstLastPara="1" wrap="square" lIns="68650" tIns="34325" rIns="68650" bIns="34325" anchor="ctr" anchorCtr="0">
                <a:noAutofit/>
              </a:bodyPr>
              <a:lstStyle/>
              <a:p>
                <a:pPr marL="0" marR="0" lvl="0" indent="0" algn="ctr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3" name="Google Shape;53;p4"/>
              <p:cNvSpPr/>
              <p:nvPr/>
            </p:nvSpPr>
            <p:spPr>
              <a:xfrm>
                <a:off x="8288011" y="398667"/>
                <a:ext cx="255650" cy="160927"/>
              </a:xfrm>
              <a:custGeom>
                <a:avLst/>
                <a:gdLst/>
                <a:ahLst/>
                <a:cxnLst/>
                <a:rect l="l" t="t" r="r" b="b"/>
                <a:pathLst>
                  <a:path w="340867" h="213857" extrusionOk="0">
                    <a:moveTo>
                      <a:pt x="255841" y="213857"/>
                    </a:moveTo>
                    <a:lnTo>
                      <a:pt x="66463" y="213857"/>
                    </a:lnTo>
                    <a:cubicBezTo>
                      <a:pt x="29813" y="213857"/>
                      <a:pt x="0" y="184033"/>
                      <a:pt x="0" y="147383"/>
                    </a:cubicBezTo>
                    <a:cubicBezTo>
                      <a:pt x="0" y="114712"/>
                      <a:pt x="23706" y="87471"/>
                      <a:pt x="54821" y="81957"/>
                    </a:cubicBezTo>
                    <a:cubicBezTo>
                      <a:pt x="66082" y="34692"/>
                      <a:pt x="108500" y="0"/>
                      <a:pt x="158834" y="0"/>
                    </a:cubicBezTo>
                    <a:cubicBezTo>
                      <a:pt x="193749" y="0"/>
                      <a:pt x="225710" y="16679"/>
                      <a:pt x="245607" y="44428"/>
                    </a:cubicBezTo>
                    <a:cubicBezTo>
                      <a:pt x="249004" y="44005"/>
                      <a:pt x="252412" y="43793"/>
                      <a:pt x="255841" y="43793"/>
                    </a:cubicBezTo>
                    <a:cubicBezTo>
                      <a:pt x="302715" y="43793"/>
                      <a:pt x="340867" y="81946"/>
                      <a:pt x="340867" y="128820"/>
                    </a:cubicBezTo>
                    <a:cubicBezTo>
                      <a:pt x="340867" y="175704"/>
                      <a:pt x="302715" y="213857"/>
                      <a:pt x="255841" y="213857"/>
                    </a:cubicBezTo>
                    <a:close/>
                    <a:moveTo>
                      <a:pt x="66463" y="123264"/>
                    </a:moveTo>
                    <a:cubicBezTo>
                      <a:pt x="53149" y="123264"/>
                      <a:pt x="42333" y="134080"/>
                      <a:pt x="42333" y="147383"/>
                    </a:cubicBezTo>
                    <a:cubicBezTo>
                      <a:pt x="42333" y="160697"/>
                      <a:pt x="53149" y="171524"/>
                      <a:pt x="66463" y="171524"/>
                    </a:cubicBezTo>
                    <a:lnTo>
                      <a:pt x="255841" y="171524"/>
                    </a:lnTo>
                    <a:cubicBezTo>
                      <a:pt x="279378" y="171524"/>
                      <a:pt x="298534" y="152368"/>
                      <a:pt x="298534" y="128820"/>
                    </a:cubicBezTo>
                    <a:cubicBezTo>
                      <a:pt x="298534" y="105282"/>
                      <a:pt x="279378" y="86127"/>
                      <a:pt x="255841" y="86127"/>
                    </a:cubicBezTo>
                    <a:cubicBezTo>
                      <a:pt x="251280" y="86127"/>
                      <a:pt x="246676" y="86889"/>
                      <a:pt x="242178" y="88413"/>
                    </a:cubicBezTo>
                    <a:lnTo>
                      <a:pt x="224789" y="94265"/>
                    </a:lnTo>
                    <a:lnTo>
                      <a:pt x="216524" y="77882"/>
                    </a:lnTo>
                    <a:cubicBezTo>
                      <a:pt x="205464" y="55954"/>
                      <a:pt x="183356" y="42333"/>
                      <a:pt x="158834" y="42333"/>
                    </a:cubicBezTo>
                    <a:cubicBezTo>
                      <a:pt x="124343" y="42333"/>
                      <a:pt x="96001" y="69278"/>
                      <a:pt x="94318" y="103684"/>
                    </a:cubicBezTo>
                    <a:lnTo>
                      <a:pt x="93154" y="127063"/>
                    </a:lnTo>
                    <a:lnTo>
                      <a:pt x="70008" y="123570"/>
                    </a:lnTo>
                    <a:cubicBezTo>
                      <a:pt x="68855" y="123401"/>
                      <a:pt x="67669" y="123264"/>
                      <a:pt x="66463" y="123264"/>
                    </a:cubicBezTo>
                    <a:close/>
                  </a:path>
                </a:pathLst>
              </a:custGeom>
              <a:grpFill/>
              <a:ln>
                <a:solidFill>
                  <a:srgbClr val="00B050"/>
                </a:solidFill>
              </a:ln>
            </p:spPr>
            <p:txBody>
              <a:bodyPr spcFirstLastPara="1" wrap="square" lIns="68650" tIns="34325" rIns="68650" bIns="34325" anchor="ctr" anchorCtr="0">
                <a:noAutofit/>
              </a:bodyPr>
              <a:lstStyle/>
              <a:p>
                <a:pPr marL="0" marR="0" lvl="0" indent="0" algn="ctr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4" name="Google Shape;54;p4"/>
              <p:cNvSpPr/>
              <p:nvPr/>
            </p:nvSpPr>
            <p:spPr>
              <a:xfrm>
                <a:off x="477243" y="430748"/>
                <a:ext cx="255650" cy="160927"/>
              </a:xfrm>
              <a:custGeom>
                <a:avLst/>
                <a:gdLst/>
                <a:ahLst/>
                <a:cxnLst/>
                <a:rect l="l" t="t" r="r" b="b"/>
                <a:pathLst>
                  <a:path w="340867" h="213857" extrusionOk="0">
                    <a:moveTo>
                      <a:pt x="255841" y="213857"/>
                    </a:moveTo>
                    <a:lnTo>
                      <a:pt x="66463" y="213857"/>
                    </a:lnTo>
                    <a:cubicBezTo>
                      <a:pt x="29813" y="213857"/>
                      <a:pt x="0" y="184033"/>
                      <a:pt x="0" y="147383"/>
                    </a:cubicBezTo>
                    <a:cubicBezTo>
                      <a:pt x="0" y="114712"/>
                      <a:pt x="23706" y="87471"/>
                      <a:pt x="54821" y="81957"/>
                    </a:cubicBezTo>
                    <a:cubicBezTo>
                      <a:pt x="66082" y="34692"/>
                      <a:pt x="108500" y="0"/>
                      <a:pt x="158834" y="0"/>
                    </a:cubicBezTo>
                    <a:cubicBezTo>
                      <a:pt x="193749" y="0"/>
                      <a:pt x="225710" y="16679"/>
                      <a:pt x="245607" y="44428"/>
                    </a:cubicBezTo>
                    <a:cubicBezTo>
                      <a:pt x="249004" y="44005"/>
                      <a:pt x="252412" y="43793"/>
                      <a:pt x="255841" y="43793"/>
                    </a:cubicBezTo>
                    <a:cubicBezTo>
                      <a:pt x="302715" y="43793"/>
                      <a:pt x="340867" y="81946"/>
                      <a:pt x="340867" y="128820"/>
                    </a:cubicBezTo>
                    <a:cubicBezTo>
                      <a:pt x="340867" y="175704"/>
                      <a:pt x="302715" y="213857"/>
                      <a:pt x="255841" y="213857"/>
                    </a:cubicBezTo>
                    <a:close/>
                    <a:moveTo>
                      <a:pt x="66463" y="123264"/>
                    </a:moveTo>
                    <a:cubicBezTo>
                      <a:pt x="53149" y="123264"/>
                      <a:pt x="42333" y="134080"/>
                      <a:pt x="42333" y="147383"/>
                    </a:cubicBezTo>
                    <a:cubicBezTo>
                      <a:pt x="42333" y="160697"/>
                      <a:pt x="53149" y="171524"/>
                      <a:pt x="66463" y="171524"/>
                    </a:cubicBezTo>
                    <a:lnTo>
                      <a:pt x="255841" y="171524"/>
                    </a:lnTo>
                    <a:cubicBezTo>
                      <a:pt x="279378" y="171524"/>
                      <a:pt x="298534" y="152368"/>
                      <a:pt x="298534" y="128820"/>
                    </a:cubicBezTo>
                    <a:cubicBezTo>
                      <a:pt x="298534" y="105282"/>
                      <a:pt x="279378" y="86127"/>
                      <a:pt x="255841" y="86127"/>
                    </a:cubicBezTo>
                    <a:cubicBezTo>
                      <a:pt x="251280" y="86127"/>
                      <a:pt x="246676" y="86889"/>
                      <a:pt x="242178" y="88413"/>
                    </a:cubicBezTo>
                    <a:lnTo>
                      <a:pt x="224789" y="94265"/>
                    </a:lnTo>
                    <a:lnTo>
                      <a:pt x="216524" y="77882"/>
                    </a:lnTo>
                    <a:cubicBezTo>
                      <a:pt x="205464" y="55954"/>
                      <a:pt x="183356" y="42333"/>
                      <a:pt x="158834" y="42333"/>
                    </a:cubicBezTo>
                    <a:cubicBezTo>
                      <a:pt x="124343" y="42333"/>
                      <a:pt x="96001" y="69278"/>
                      <a:pt x="94318" y="103684"/>
                    </a:cubicBezTo>
                    <a:lnTo>
                      <a:pt x="93154" y="127063"/>
                    </a:lnTo>
                    <a:lnTo>
                      <a:pt x="70008" y="123570"/>
                    </a:lnTo>
                    <a:cubicBezTo>
                      <a:pt x="68855" y="123401"/>
                      <a:pt x="67669" y="123264"/>
                      <a:pt x="66463" y="123264"/>
                    </a:cubicBezTo>
                    <a:close/>
                  </a:path>
                </a:pathLst>
              </a:custGeom>
              <a:grpFill/>
              <a:ln>
                <a:solidFill>
                  <a:srgbClr val="00B050"/>
                </a:solidFill>
              </a:ln>
            </p:spPr>
            <p:txBody>
              <a:bodyPr spcFirstLastPara="1" wrap="square" lIns="68650" tIns="34325" rIns="68650" bIns="34325" anchor="ctr" anchorCtr="0">
                <a:noAutofit/>
              </a:bodyPr>
              <a:lstStyle/>
              <a:p>
                <a:pPr marL="0" marR="0" lvl="0" indent="0" algn="ctr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55" name="Google Shape;55;p4"/>
            <p:cNvSpPr/>
            <p:nvPr/>
          </p:nvSpPr>
          <p:spPr>
            <a:xfrm>
              <a:off x="8421361" y="4527117"/>
              <a:ext cx="255650" cy="160927"/>
            </a:xfrm>
            <a:custGeom>
              <a:avLst/>
              <a:gdLst/>
              <a:ahLst/>
              <a:cxnLst/>
              <a:rect l="l" t="t" r="r" b="b"/>
              <a:pathLst>
                <a:path w="340867" h="213857" extrusionOk="0">
                  <a:moveTo>
                    <a:pt x="255841" y="213857"/>
                  </a:moveTo>
                  <a:lnTo>
                    <a:pt x="66463" y="213857"/>
                  </a:lnTo>
                  <a:cubicBezTo>
                    <a:pt x="29813" y="213857"/>
                    <a:pt x="0" y="184033"/>
                    <a:pt x="0" y="147383"/>
                  </a:cubicBezTo>
                  <a:cubicBezTo>
                    <a:pt x="0" y="114712"/>
                    <a:pt x="23706" y="87471"/>
                    <a:pt x="54821" y="81957"/>
                  </a:cubicBezTo>
                  <a:cubicBezTo>
                    <a:pt x="66082" y="34692"/>
                    <a:pt x="108500" y="0"/>
                    <a:pt x="158834" y="0"/>
                  </a:cubicBezTo>
                  <a:cubicBezTo>
                    <a:pt x="193749" y="0"/>
                    <a:pt x="225710" y="16679"/>
                    <a:pt x="245607" y="44428"/>
                  </a:cubicBezTo>
                  <a:cubicBezTo>
                    <a:pt x="249004" y="44005"/>
                    <a:pt x="252412" y="43793"/>
                    <a:pt x="255841" y="43793"/>
                  </a:cubicBezTo>
                  <a:cubicBezTo>
                    <a:pt x="302715" y="43793"/>
                    <a:pt x="340867" y="81946"/>
                    <a:pt x="340867" y="128820"/>
                  </a:cubicBezTo>
                  <a:cubicBezTo>
                    <a:pt x="340867" y="175704"/>
                    <a:pt x="302715" y="213857"/>
                    <a:pt x="255841" y="213857"/>
                  </a:cubicBezTo>
                  <a:close/>
                  <a:moveTo>
                    <a:pt x="66463" y="123264"/>
                  </a:moveTo>
                  <a:cubicBezTo>
                    <a:pt x="53149" y="123264"/>
                    <a:pt x="42333" y="134080"/>
                    <a:pt x="42333" y="147383"/>
                  </a:cubicBezTo>
                  <a:cubicBezTo>
                    <a:pt x="42333" y="160697"/>
                    <a:pt x="53149" y="171524"/>
                    <a:pt x="66463" y="171524"/>
                  </a:cubicBezTo>
                  <a:lnTo>
                    <a:pt x="255841" y="171524"/>
                  </a:lnTo>
                  <a:cubicBezTo>
                    <a:pt x="279378" y="171524"/>
                    <a:pt x="298534" y="152368"/>
                    <a:pt x="298534" y="128820"/>
                  </a:cubicBezTo>
                  <a:cubicBezTo>
                    <a:pt x="298534" y="105282"/>
                    <a:pt x="279378" y="86127"/>
                    <a:pt x="255841" y="86127"/>
                  </a:cubicBezTo>
                  <a:cubicBezTo>
                    <a:pt x="251280" y="86127"/>
                    <a:pt x="246676" y="86889"/>
                    <a:pt x="242178" y="88413"/>
                  </a:cubicBezTo>
                  <a:lnTo>
                    <a:pt x="224789" y="94265"/>
                  </a:lnTo>
                  <a:lnTo>
                    <a:pt x="216524" y="77882"/>
                  </a:lnTo>
                  <a:cubicBezTo>
                    <a:pt x="205464" y="55954"/>
                    <a:pt x="183356" y="42333"/>
                    <a:pt x="158834" y="42333"/>
                  </a:cubicBezTo>
                  <a:cubicBezTo>
                    <a:pt x="124343" y="42333"/>
                    <a:pt x="96001" y="69278"/>
                    <a:pt x="94318" y="103684"/>
                  </a:cubicBezTo>
                  <a:lnTo>
                    <a:pt x="93154" y="127063"/>
                  </a:lnTo>
                  <a:lnTo>
                    <a:pt x="70008" y="123570"/>
                  </a:lnTo>
                  <a:cubicBezTo>
                    <a:pt x="68855" y="123401"/>
                    <a:pt x="67669" y="123264"/>
                    <a:pt x="66463" y="123264"/>
                  </a:cubicBezTo>
                  <a:close/>
                </a:path>
              </a:pathLst>
            </a:custGeom>
            <a:grpFill/>
            <a:ln>
              <a:solidFill>
                <a:srgbClr val="00B050"/>
              </a:solidFill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A77FE68D-4A6D-4297-A7CB-5588EC000CB0}"/>
              </a:ext>
            </a:extLst>
          </p:cNvPr>
          <p:cNvSpPr txBox="1"/>
          <p:nvPr userDrawn="1"/>
        </p:nvSpPr>
        <p:spPr>
          <a:xfrm>
            <a:off x="9651537" y="6415315"/>
            <a:ext cx="160506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chemeClr val="bg2"/>
                </a:solidFill>
              </a:rPr>
              <a:t>FeistyForwarders_0968120672</a:t>
            </a:r>
          </a:p>
        </p:txBody>
      </p:sp>
    </p:spTree>
    <p:extLst>
      <p:ext uri="{BB962C8B-B14F-4D97-AF65-F5344CB8AC3E}">
        <p14:creationId xmlns:p14="http://schemas.microsoft.com/office/powerpoint/2010/main" val="22073828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preserve="1" userDrawn="1">
  <p:cSld name="Title slide">
    <p:bg>
      <p:bgPr>
        <a:solidFill>
          <a:schemeClr val="bg1">
            <a:lumMod val="60000"/>
            <a:lumOff val="40000"/>
          </a:schemeClr>
        </a:solid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452A164-8E52-4B2A-822E-00B7542127E8}"/>
              </a:ext>
            </a:extLst>
          </p:cNvPr>
          <p:cNvSpPr/>
          <p:nvPr userDrawn="1"/>
        </p:nvSpPr>
        <p:spPr>
          <a:xfrm>
            <a:off x="321734" y="237067"/>
            <a:ext cx="11497733" cy="6350000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  <a:effectLst>
            <a:glow rad="1270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vi-VN" sz="1867" b="0" i="0" u="none" strike="noStrike" kern="0" cap="none" spc="0" normalizeH="0" baseline="0" noProof="0">
              <a:ln>
                <a:noFill/>
              </a:ln>
              <a:solidFill>
                <a:srgbClr val="F7D538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grpSp>
        <p:nvGrpSpPr>
          <p:cNvPr id="11" name="Google Shape;11;p2"/>
          <p:cNvGrpSpPr/>
          <p:nvPr/>
        </p:nvGrpSpPr>
        <p:grpSpPr>
          <a:xfrm>
            <a:off x="281780" y="118534"/>
            <a:ext cx="11497733" cy="6620932"/>
            <a:chOff x="414535" y="398669"/>
            <a:chExt cx="8159441" cy="4410297"/>
          </a:xfrm>
          <a:solidFill>
            <a:schemeClr val="accent2"/>
          </a:solidFill>
        </p:grpSpPr>
        <p:sp>
          <p:nvSpPr>
            <p:cNvPr id="12" name="Google Shape;12;p2"/>
            <p:cNvSpPr/>
            <p:nvPr/>
          </p:nvSpPr>
          <p:spPr>
            <a:xfrm>
              <a:off x="6685541" y="4518232"/>
              <a:ext cx="201771" cy="202435"/>
            </a:xfrm>
            <a:custGeom>
              <a:avLst/>
              <a:gdLst/>
              <a:ahLst/>
              <a:cxnLst/>
              <a:rect l="l" t="t" r="r" b="b"/>
              <a:pathLst>
                <a:path w="269028" h="269017" extrusionOk="0">
                  <a:moveTo>
                    <a:pt x="41190" y="93323"/>
                  </a:moveTo>
                  <a:lnTo>
                    <a:pt x="93323" y="93323"/>
                  </a:lnTo>
                  <a:lnTo>
                    <a:pt x="93323" y="41190"/>
                  </a:lnTo>
                  <a:cubicBezTo>
                    <a:pt x="93323" y="18436"/>
                    <a:pt x="111770" y="0"/>
                    <a:pt x="134514" y="0"/>
                  </a:cubicBezTo>
                  <a:cubicBezTo>
                    <a:pt x="157257" y="0"/>
                    <a:pt x="175704" y="18436"/>
                    <a:pt x="175704" y="41190"/>
                  </a:cubicBezTo>
                  <a:lnTo>
                    <a:pt x="175704" y="93323"/>
                  </a:lnTo>
                  <a:lnTo>
                    <a:pt x="227837" y="93323"/>
                  </a:lnTo>
                  <a:cubicBezTo>
                    <a:pt x="250581" y="93323"/>
                    <a:pt x="269028" y="111759"/>
                    <a:pt x="269028" y="134514"/>
                  </a:cubicBezTo>
                  <a:cubicBezTo>
                    <a:pt x="269028" y="157268"/>
                    <a:pt x="250581" y="175704"/>
                    <a:pt x="227837" y="175704"/>
                  </a:cubicBezTo>
                  <a:lnTo>
                    <a:pt x="175704" y="175704"/>
                  </a:lnTo>
                  <a:lnTo>
                    <a:pt x="175704" y="227816"/>
                  </a:lnTo>
                  <a:cubicBezTo>
                    <a:pt x="175704" y="250570"/>
                    <a:pt x="157257" y="269017"/>
                    <a:pt x="134514" y="269017"/>
                  </a:cubicBezTo>
                  <a:cubicBezTo>
                    <a:pt x="111770" y="269017"/>
                    <a:pt x="93323" y="250570"/>
                    <a:pt x="93323" y="227816"/>
                  </a:cubicBezTo>
                  <a:lnTo>
                    <a:pt x="93323" y="175704"/>
                  </a:lnTo>
                  <a:lnTo>
                    <a:pt x="41190" y="175704"/>
                  </a:lnTo>
                  <a:cubicBezTo>
                    <a:pt x="18457" y="175704"/>
                    <a:pt x="0" y="157268"/>
                    <a:pt x="0" y="134514"/>
                  </a:cubicBezTo>
                  <a:cubicBezTo>
                    <a:pt x="0" y="111759"/>
                    <a:pt x="18457" y="93323"/>
                    <a:pt x="41190" y="93323"/>
                  </a:cubicBezTo>
                  <a:close/>
                </a:path>
              </a:pathLst>
            </a:custGeom>
            <a:grpFill/>
            <a:ln>
              <a:solidFill>
                <a:srgbClr val="FFC000"/>
              </a:solidFill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" name="Google Shape;13;p2"/>
            <p:cNvSpPr/>
            <p:nvPr/>
          </p:nvSpPr>
          <p:spPr>
            <a:xfrm>
              <a:off x="2509279" y="426478"/>
              <a:ext cx="201771" cy="202435"/>
            </a:xfrm>
            <a:custGeom>
              <a:avLst/>
              <a:gdLst/>
              <a:ahLst/>
              <a:cxnLst/>
              <a:rect l="l" t="t" r="r" b="b"/>
              <a:pathLst>
                <a:path w="269028" h="269017" extrusionOk="0">
                  <a:moveTo>
                    <a:pt x="41190" y="93323"/>
                  </a:moveTo>
                  <a:lnTo>
                    <a:pt x="93323" y="93323"/>
                  </a:lnTo>
                  <a:lnTo>
                    <a:pt x="93323" y="41190"/>
                  </a:lnTo>
                  <a:cubicBezTo>
                    <a:pt x="93323" y="18436"/>
                    <a:pt x="111770" y="0"/>
                    <a:pt x="134514" y="0"/>
                  </a:cubicBezTo>
                  <a:cubicBezTo>
                    <a:pt x="157247" y="0"/>
                    <a:pt x="175704" y="18436"/>
                    <a:pt x="175704" y="41190"/>
                  </a:cubicBezTo>
                  <a:lnTo>
                    <a:pt x="175704" y="93323"/>
                  </a:lnTo>
                  <a:lnTo>
                    <a:pt x="227837" y="93323"/>
                  </a:lnTo>
                  <a:cubicBezTo>
                    <a:pt x="250581" y="93323"/>
                    <a:pt x="269028" y="111759"/>
                    <a:pt x="269028" y="134514"/>
                  </a:cubicBezTo>
                  <a:cubicBezTo>
                    <a:pt x="269028" y="157268"/>
                    <a:pt x="250581" y="175704"/>
                    <a:pt x="227837" y="175704"/>
                  </a:cubicBezTo>
                  <a:lnTo>
                    <a:pt x="175704" y="175704"/>
                  </a:lnTo>
                  <a:lnTo>
                    <a:pt x="175704" y="227827"/>
                  </a:lnTo>
                  <a:cubicBezTo>
                    <a:pt x="175704" y="250581"/>
                    <a:pt x="157247" y="269017"/>
                    <a:pt x="134514" y="269017"/>
                  </a:cubicBezTo>
                  <a:cubicBezTo>
                    <a:pt x="111770" y="269017"/>
                    <a:pt x="93323" y="250581"/>
                    <a:pt x="93323" y="227827"/>
                  </a:cubicBezTo>
                  <a:lnTo>
                    <a:pt x="93323" y="175704"/>
                  </a:lnTo>
                  <a:lnTo>
                    <a:pt x="41190" y="175704"/>
                  </a:lnTo>
                  <a:cubicBezTo>
                    <a:pt x="18446" y="175704"/>
                    <a:pt x="0" y="157268"/>
                    <a:pt x="0" y="134514"/>
                  </a:cubicBezTo>
                  <a:cubicBezTo>
                    <a:pt x="0" y="111759"/>
                    <a:pt x="18446" y="93323"/>
                    <a:pt x="41190" y="93323"/>
                  </a:cubicBezTo>
                  <a:close/>
                </a:path>
              </a:pathLst>
            </a:custGeom>
            <a:grpFill/>
            <a:ln>
              <a:solidFill>
                <a:srgbClr val="FFC000"/>
              </a:solidFill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4" name="Google Shape;14;p2"/>
            <p:cNvSpPr/>
            <p:nvPr/>
          </p:nvSpPr>
          <p:spPr>
            <a:xfrm>
              <a:off x="5719298" y="426478"/>
              <a:ext cx="201771" cy="202435"/>
            </a:xfrm>
            <a:custGeom>
              <a:avLst/>
              <a:gdLst/>
              <a:ahLst/>
              <a:cxnLst/>
              <a:rect l="l" t="t" r="r" b="b"/>
              <a:pathLst>
                <a:path w="269028" h="269017" extrusionOk="0">
                  <a:moveTo>
                    <a:pt x="41190" y="93323"/>
                  </a:moveTo>
                  <a:lnTo>
                    <a:pt x="93323" y="93323"/>
                  </a:lnTo>
                  <a:lnTo>
                    <a:pt x="93323" y="41190"/>
                  </a:lnTo>
                  <a:cubicBezTo>
                    <a:pt x="93323" y="18436"/>
                    <a:pt x="111770" y="0"/>
                    <a:pt x="134514" y="0"/>
                  </a:cubicBezTo>
                  <a:cubicBezTo>
                    <a:pt x="157257" y="0"/>
                    <a:pt x="175704" y="18436"/>
                    <a:pt x="175704" y="41190"/>
                  </a:cubicBezTo>
                  <a:lnTo>
                    <a:pt x="175704" y="93323"/>
                  </a:lnTo>
                  <a:lnTo>
                    <a:pt x="227837" y="93323"/>
                  </a:lnTo>
                  <a:cubicBezTo>
                    <a:pt x="250581" y="93323"/>
                    <a:pt x="269028" y="111759"/>
                    <a:pt x="269028" y="134514"/>
                  </a:cubicBezTo>
                  <a:cubicBezTo>
                    <a:pt x="269028" y="157268"/>
                    <a:pt x="250581" y="175704"/>
                    <a:pt x="227837" y="175704"/>
                  </a:cubicBezTo>
                  <a:lnTo>
                    <a:pt x="175704" y="175704"/>
                  </a:lnTo>
                  <a:lnTo>
                    <a:pt x="175704" y="227827"/>
                  </a:lnTo>
                  <a:cubicBezTo>
                    <a:pt x="175704" y="250581"/>
                    <a:pt x="157257" y="269017"/>
                    <a:pt x="134514" y="269017"/>
                  </a:cubicBezTo>
                  <a:cubicBezTo>
                    <a:pt x="111770" y="269017"/>
                    <a:pt x="93323" y="250581"/>
                    <a:pt x="93323" y="227827"/>
                  </a:cubicBezTo>
                  <a:lnTo>
                    <a:pt x="93323" y="175704"/>
                  </a:lnTo>
                  <a:lnTo>
                    <a:pt x="41190" y="175704"/>
                  </a:lnTo>
                  <a:cubicBezTo>
                    <a:pt x="18446" y="175704"/>
                    <a:pt x="0" y="157268"/>
                    <a:pt x="0" y="134514"/>
                  </a:cubicBezTo>
                  <a:cubicBezTo>
                    <a:pt x="0" y="111759"/>
                    <a:pt x="18446" y="93323"/>
                    <a:pt x="41190" y="93323"/>
                  </a:cubicBezTo>
                  <a:close/>
                </a:path>
              </a:pathLst>
            </a:custGeom>
            <a:grpFill/>
            <a:ln>
              <a:solidFill>
                <a:srgbClr val="FFC000"/>
              </a:solidFill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5" name="Google Shape;15;p2"/>
            <p:cNvSpPr/>
            <p:nvPr/>
          </p:nvSpPr>
          <p:spPr>
            <a:xfrm>
              <a:off x="8372198" y="2495532"/>
              <a:ext cx="201779" cy="202435"/>
            </a:xfrm>
            <a:custGeom>
              <a:avLst/>
              <a:gdLst/>
              <a:ahLst/>
              <a:cxnLst/>
              <a:rect l="l" t="t" r="r" b="b"/>
              <a:pathLst>
                <a:path w="269038" h="269017" extrusionOk="0">
                  <a:moveTo>
                    <a:pt x="41200" y="93323"/>
                  </a:moveTo>
                  <a:lnTo>
                    <a:pt x="93334" y="93323"/>
                  </a:lnTo>
                  <a:lnTo>
                    <a:pt x="93334" y="41190"/>
                  </a:lnTo>
                  <a:cubicBezTo>
                    <a:pt x="93334" y="18436"/>
                    <a:pt x="111781" y="0"/>
                    <a:pt x="134524" y="0"/>
                  </a:cubicBezTo>
                  <a:cubicBezTo>
                    <a:pt x="157268" y="0"/>
                    <a:pt x="175715" y="18436"/>
                    <a:pt x="175715" y="41190"/>
                  </a:cubicBezTo>
                  <a:lnTo>
                    <a:pt x="175715" y="93323"/>
                  </a:lnTo>
                  <a:lnTo>
                    <a:pt x="227848" y="93323"/>
                  </a:lnTo>
                  <a:cubicBezTo>
                    <a:pt x="250592" y="93323"/>
                    <a:pt x="269038" y="111759"/>
                    <a:pt x="269038" y="134514"/>
                  </a:cubicBezTo>
                  <a:cubicBezTo>
                    <a:pt x="269038" y="157268"/>
                    <a:pt x="250592" y="175704"/>
                    <a:pt x="227848" y="175704"/>
                  </a:cubicBezTo>
                  <a:lnTo>
                    <a:pt x="175715" y="175704"/>
                  </a:lnTo>
                  <a:lnTo>
                    <a:pt x="175715" y="227827"/>
                  </a:lnTo>
                  <a:cubicBezTo>
                    <a:pt x="175715" y="250581"/>
                    <a:pt x="157268" y="269017"/>
                    <a:pt x="134524" y="269017"/>
                  </a:cubicBezTo>
                  <a:cubicBezTo>
                    <a:pt x="111781" y="269017"/>
                    <a:pt x="93334" y="250581"/>
                    <a:pt x="93334" y="227827"/>
                  </a:cubicBezTo>
                  <a:lnTo>
                    <a:pt x="93334" y="175704"/>
                  </a:lnTo>
                  <a:lnTo>
                    <a:pt x="41200" y="175704"/>
                  </a:lnTo>
                  <a:cubicBezTo>
                    <a:pt x="18457" y="175704"/>
                    <a:pt x="0" y="157268"/>
                    <a:pt x="0" y="134514"/>
                  </a:cubicBezTo>
                  <a:cubicBezTo>
                    <a:pt x="0" y="111759"/>
                    <a:pt x="18457" y="93323"/>
                    <a:pt x="41200" y="93323"/>
                  </a:cubicBezTo>
                  <a:close/>
                </a:path>
              </a:pathLst>
            </a:custGeom>
            <a:grpFill/>
            <a:ln>
              <a:solidFill>
                <a:srgbClr val="FFC000"/>
              </a:solidFill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6" name="Google Shape;16;p2"/>
            <p:cNvSpPr/>
            <p:nvPr/>
          </p:nvSpPr>
          <p:spPr>
            <a:xfrm>
              <a:off x="414535" y="2484754"/>
              <a:ext cx="201771" cy="202435"/>
            </a:xfrm>
            <a:custGeom>
              <a:avLst/>
              <a:gdLst/>
              <a:ahLst/>
              <a:cxnLst/>
              <a:rect l="l" t="t" r="r" b="b"/>
              <a:pathLst>
                <a:path w="269028" h="269017" extrusionOk="0">
                  <a:moveTo>
                    <a:pt x="41190" y="93323"/>
                  </a:moveTo>
                  <a:lnTo>
                    <a:pt x="93323" y="93323"/>
                  </a:lnTo>
                  <a:lnTo>
                    <a:pt x="93323" y="41190"/>
                  </a:lnTo>
                  <a:cubicBezTo>
                    <a:pt x="93323" y="18436"/>
                    <a:pt x="111770" y="0"/>
                    <a:pt x="134514" y="0"/>
                  </a:cubicBezTo>
                  <a:cubicBezTo>
                    <a:pt x="157257" y="0"/>
                    <a:pt x="175704" y="18436"/>
                    <a:pt x="175704" y="41190"/>
                  </a:cubicBezTo>
                  <a:lnTo>
                    <a:pt x="175704" y="93323"/>
                  </a:lnTo>
                  <a:lnTo>
                    <a:pt x="227837" y="93323"/>
                  </a:lnTo>
                  <a:cubicBezTo>
                    <a:pt x="250581" y="93323"/>
                    <a:pt x="269028" y="111759"/>
                    <a:pt x="269028" y="134514"/>
                  </a:cubicBezTo>
                  <a:cubicBezTo>
                    <a:pt x="269028" y="157268"/>
                    <a:pt x="250581" y="175704"/>
                    <a:pt x="227837" y="175704"/>
                  </a:cubicBezTo>
                  <a:lnTo>
                    <a:pt x="175704" y="175704"/>
                  </a:lnTo>
                  <a:lnTo>
                    <a:pt x="175704" y="227827"/>
                  </a:lnTo>
                  <a:cubicBezTo>
                    <a:pt x="175704" y="250581"/>
                    <a:pt x="157257" y="269017"/>
                    <a:pt x="134514" y="269017"/>
                  </a:cubicBezTo>
                  <a:cubicBezTo>
                    <a:pt x="111770" y="269017"/>
                    <a:pt x="93323" y="250581"/>
                    <a:pt x="93323" y="227827"/>
                  </a:cubicBezTo>
                  <a:lnTo>
                    <a:pt x="93323" y="175704"/>
                  </a:lnTo>
                  <a:lnTo>
                    <a:pt x="41190" y="175704"/>
                  </a:lnTo>
                  <a:cubicBezTo>
                    <a:pt x="18446" y="175704"/>
                    <a:pt x="0" y="157268"/>
                    <a:pt x="0" y="134514"/>
                  </a:cubicBezTo>
                  <a:cubicBezTo>
                    <a:pt x="0" y="111759"/>
                    <a:pt x="18446" y="93323"/>
                    <a:pt x="41190" y="93323"/>
                  </a:cubicBezTo>
                  <a:close/>
                </a:path>
              </a:pathLst>
            </a:custGeom>
            <a:grpFill/>
            <a:ln>
              <a:solidFill>
                <a:srgbClr val="FFC000"/>
              </a:solidFill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7" name="Google Shape;17;p2"/>
            <p:cNvSpPr/>
            <p:nvPr/>
          </p:nvSpPr>
          <p:spPr>
            <a:xfrm>
              <a:off x="3249166" y="4465700"/>
              <a:ext cx="201771" cy="202435"/>
            </a:xfrm>
            <a:custGeom>
              <a:avLst/>
              <a:gdLst/>
              <a:ahLst/>
              <a:cxnLst/>
              <a:rect l="l" t="t" r="r" b="b"/>
              <a:pathLst>
                <a:path w="269028" h="269017" extrusionOk="0">
                  <a:moveTo>
                    <a:pt x="41190" y="93323"/>
                  </a:moveTo>
                  <a:lnTo>
                    <a:pt x="93323" y="93323"/>
                  </a:lnTo>
                  <a:lnTo>
                    <a:pt x="93323" y="41190"/>
                  </a:lnTo>
                  <a:cubicBezTo>
                    <a:pt x="93323" y="18436"/>
                    <a:pt x="111770" y="0"/>
                    <a:pt x="134514" y="0"/>
                  </a:cubicBezTo>
                  <a:cubicBezTo>
                    <a:pt x="157257" y="0"/>
                    <a:pt x="175704" y="18436"/>
                    <a:pt x="175704" y="41190"/>
                  </a:cubicBezTo>
                  <a:lnTo>
                    <a:pt x="175704" y="93323"/>
                  </a:lnTo>
                  <a:lnTo>
                    <a:pt x="227837" y="93323"/>
                  </a:lnTo>
                  <a:cubicBezTo>
                    <a:pt x="250581" y="93323"/>
                    <a:pt x="269028" y="111759"/>
                    <a:pt x="269028" y="134514"/>
                  </a:cubicBezTo>
                  <a:cubicBezTo>
                    <a:pt x="269028" y="157268"/>
                    <a:pt x="250581" y="175704"/>
                    <a:pt x="227837" y="175704"/>
                  </a:cubicBezTo>
                  <a:lnTo>
                    <a:pt x="175704" y="175704"/>
                  </a:lnTo>
                  <a:lnTo>
                    <a:pt x="175704" y="227827"/>
                  </a:lnTo>
                  <a:cubicBezTo>
                    <a:pt x="175704" y="250581"/>
                    <a:pt x="157257" y="269017"/>
                    <a:pt x="134514" y="269017"/>
                  </a:cubicBezTo>
                  <a:cubicBezTo>
                    <a:pt x="111770" y="269017"/>
                    <a:pt x="93323" y="250581"/>
                    <a:pt x="93323" y="227827"/>
                  </a:cubicBezTo>
                  <a:lnTo>
                    <a:pt x="93323" y="175704"/>
                  </a:lnTo>
                  <a:lnTo>
                    <a:pt x="41190" y="175704"/>
                  </a:lnTo>
                  <a:cubicBezTo>
                    <a:pt x="18446" y="175704"/>
                    <a:pt x="0" y="157268"/>
                    <a:pt x="0" y="134514"/>
                  </a:cubicBezTo>
                  <a:cubicBezTo>
                    <a:pt x="0" y="111759"/>
                    <a:pt x="18446" y="93323"/>
                    <a:pt x="41190" y="93323"/>
                  </a:cubicBezTo>
                  <a:close/>
                </a:path>
              </a:pathLst>
            </a:custGeom>
            <a:grpFill/>
            <a:ln>
              <a:solidFill>
                <a:srgbClr val="FFC000"/>
              </a:solidFill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8" name="Google Shape;18;p2"/>
            <p:cNvSpPr/>
            <p:nvPr/>
          </p:nvSpPr>
          <p:spPr>
            <a:xfrm>
              <a:off x="3886155" y="531542"/>
              <a:ext cx="255650" cy="160927"/>
            </a:xfrm>
            <a:custGeom>
              <a:avLst/>
              <a:gdLst/>
              <a:ahLst/>
              <a:cxnLst/>
              <a:rect l="l" t="t" r="r" b="b"/>
              <a:pathLst>
                <a:path w="340867" h="213857" extrusionOk="0">
                  <a:moveTo>
                    <a:pt x="274415" y="213857"/>
                  </a:moveTo>
                  <a:lnTo>
                    <a:pt x="85026" y="213857"/>
                  </a:lnTo>
                  <a:cubicBezTo>
                    <a:pt x="38142" y="213857"/>
                    <a:pt x="0" y="175715"/>
                    <a:pt x="0" y="128830"/>
                  </a:cubicBezTo>
                  <a:cubicBezTo>
                    <a:pt x="0" y="81946"/>
                    <a:pt x="38142" y="43804"/>
                    <a:pt x="85026" y="43804"/>
                  </a:cubicBezTo>
                  <a:cubicBezTo>
                    <a:pt x="88444" y="43804"/>
                    <a:pt x="91863" y="44016"/>
                    <a:pt x="95260" y="44439"/>
                  </a:cubicBezTo>
                  <a:cubicBezTo>
                    <a:pt x="115167" y="16679"/>
                    <a:pt x="147118" y="0"/>
                    <a:pt x="182043" y="0"/>
                  </a:cubicBezTo>
                  <a:cubicBezTo>
                    <a:pt x="232367" y="0"/>
                    <a:pt x="274785" y="34702"/>
                    <a:pt x="286046" y="81957"/>
                  </a:cubicBezTo>
                  <a:cubicBezTo>
                    <a:pt x="317171" y="87471"/>
                    <a:pt x="340867" y="114712"/>
                    <a:pt x="340867" y="147394"/>
                  </a:cubicBezTo>
                  <a:cubicBezTo>
                    <a:pt x="340867" y="184044"/>
                    <a:pt x="311054" y="213857"/>
                    <a:pt x="274415" y="213857"/>
                  </a:cubicBezTo>
                  <a:close/>
                  <a:moveTo>
                    <a:pt x="85026" y="86137"/>
                  </a:moveTo>
                  <a:cubicBezTo>
                    <a:pt x="61478" y="86137"/>
                    <a:pt x="42333" y="105293"/>
                    <a:pt x="42333" y="128830"/>
                  </a:cubicBezTo>
                  <a:cubicBezTo>
                    <a:pt x="42333" y="152378"/>
                    <a:pt x="61478" y="171524"/>
                    <a:pt x="85026" y="171524"/>
                  </a:cubicBezTo>
                  <a:lnTo>
                    <a:pt x="274415" y="171524"/>
                  </a:lnTo>
                  <a:cubicBezTo>
                    <a:pt x="287707" y="171524"/>
                    <a:pt x="298534" y="160707"/>
                    <a:pt x="298534" y="147394"/>
                  </a:cubicBezTo>
                  <a:cubicBezTo>
                    <a:pt x="298534" y="134090"/>
                    <a:pt x="287707" y="123274"/>
                    <a:pt x="274415" y="123274"/>
                  </a:cubicBezTo>
                  <a:cubicBezTo>
                    <a:pt x="273198" y="123274"/>
                    <a:pt x="272012" y="123401"/>
                    <a:pt x="270848" y="123581"/>
                  </a:cubicBezTo>
                  <a:lnTo>
                    <a:pt x="247702" y="127063"/>
                  </a:lnTo>
                  <a:lnTo>
                    <a:pt x="246559" y="103695"/>
                  </a:lnTo>
                  <a:cubicBezTo>
                    <a:pt x="244866" y="69289"/>
                    <a:pt x="216524" y="42333"/>
                    <a:pt x="182043" y="42333"/>
                  </a:cubicBezTo>
                  <a:cubicBezTo>
                    <a:pt x="157511" y="42333"/>
                    <a:pt x="135403" y="55954"/>
                    <a:pt x="124332" y="77903"/>
                  </a:cubicBezTo>
                  <a:lnTo>
                    <a:pt x="116067" y="94286"/>
                  </a:lnTo>
                  <a:lnTo>
                    <a:pt x="98689" y="88423"/>
                  </a:lnTo>
                  <a:cubicBezTo>
                    <a:pt x="94181" y="86899"/>
                    <a:pt x="89587" y="86137"/>
                    <a:pt x="85026" y="86137"/>
                  </a:cubicBezTo>
                  <a:close/>
                </a:path>
              </a:pathLst>
            </a:custGeom>
            <a:grpFill/>
            <a:ln>
              <a:solidFill>
                <a:srgbClr val="FFC000"/>
              </a:solidFill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9" name="Google Shape;19;p2"/>
            <p:cNvSpPr/>
            <p:nvPr/>
          </p:nvSpPr>
          <p:spPr>
            <a:xfrm>
              <a:off x="8244917" y="4538950"/>
              <a:ext cx="255650" cy="160927"/>
            </a:xfrm>
            <a:custGeom>
              <a:avLst/>
              <a:gdLst/>
              <a:ahLst/>
              <a:cxnLst/>
              <a:rect l="l" t="t" r="r" b="b"/>
              <a:pathLst>
                <a:path w="340867" h="213857" extrusionOk="0">
                  <a:moveTo>
                    <a:pt x="274415" y="213857"/>
                  </a:moveTo>
                  <a:lnTo>
                    <a:pt x="85026" y="213857"/>
                  </a:lnTo>
                  <a:cubicBezTo>
                    <a:pt x="38142" y="213857"/>
                    <a:pt x="0" y="175715"/>
                    <a:pt x="0" y="128830"/>
                  </a:cubicBezTo>
                  <a:cubicBezTo>
                    <a:pt x="0" y="81946"/>
                    <a:pt x="38142" y="43804"/>
                    <a:pt x="85026" y="43804"/>
                  </a:cubicBezTo>
                  <a:cubicBezTo>
                    <a:pt x="88444" y="43804"/>
                    <a:pt x="91863" y="44016"/>
                    <a:pt x="95260" y="44439"/>
                  </a:cubicBezTo>
                  <a:cubicBezTo>
                    <a:pt x="115167" y="16679"/>
                    <a:pt x="147118" y="0"/>
                    <a:pt x="182043" y="0"/>
                  </a:cubicBezTo>
                  <a:cubicBezTo>
                    <a:pt x="232367" y="0"/>
                    <a:pt x="274785" y="34702"/>
                    <a:pt x="286046" y="81957"/>
                  </a:cubicBezTo>
                  <a:cubicBezTo>
                    <a:pt x="317171" y="87471"/>
                    <a:pt x="340867" y="114712"/>
                    <a:pt x="340867" y="147394"/>
                  </a:cubicBezTo>
                  <a:cubicBezTo>
                    <a:pt x="340867" y="184044"/>
                    <a:pt x="311054" y="213857"/>
                    <a:pt x="274415" y="213857"/>
                  </a:cubicBezTo>
                  <a:close/>
                  <a:moveTo>
                    <a:pt x="85026" y="86137"/>
                  </a:moveTo>
                  <a:cubicBezTo>
                    <a:pt x="61478" y="86137"/>
                    <a:pt x="42333" y="105293"/>
                    <a:pt x="42333" y="128830"/>
                  </a:cubicBezTo>
                  <a:cubicBezTo>
                    <a:pt x="42333" y="152378"/>
                    <a:pt x="61478" y="171524"/>
                    <a:pt x="85026" y="171524"/>
                  </a:cubicBezTo>
                  <a:lnTo>
                    <a:pt x="274415" y="171524"/>
                  </a:lnTo>
                  <a:cubicBezTo>
                    <a:pt x="287707" y="171524"/>
                    <a:pt x="298534" y="160707"/>
                    <a:pt x="298534" y="147394"/>
                  </a:cubicBezTo>
                  <a:cubicBezTo>
                    <a:pt x="298534" y="134090"/>
                    <a:pt x="287707" y="123274"/>
                    <a:pt x="274415" y="123274"/>
                  </a:cubicBezTo>
                  <a:cubicBezTo>
                    <a:pt x="273198" y="123274"/>
                    <a:pt x="272012" y="123401"/>
                    <a:pt x="270848" y="123581"/>
                  </a:cubicBezTo>
                  <a:lnTo>
                    <a:pt x="247702" y="127063"/>
                  </a:lnTo>
                  <a:lnTo>
                    <a:pt x="246559" y="103695"/>
                  </a:lnTo>
                  <a:cubicBezTo>
                    <a:pt x="244866" y="69289"/>
                    <a:pt x="216524" y="42333"/>
                    <a:pt x="182043" y="42333"/>
                  </a:cubicBezTo>
                  <a:cubicBezTo>
                    <a:pt x="157511" y="42333"/>
                    <a:pt x="135403" y="55954"/>
                    <a:pt x="124332" y="77903"/>
                  </a:cubicBezTo>
                  <a:lnTo>
                    <a:pt x="116067" y="94286"/>
                  </a:lnTo>
                  <a:lnTo>
                    <a:pt x="98689" y="88423"/>
                  </a:lnTo>
                  <a:cubicBezTo>
                    <a:pt x="94181" y="86899"/>
                    <a:pt x="89587" y="86137"/>
                    <a:pt x="85026" y="86137"/>
                  </a:cubicBezTo>
                  <a:close/>
                </a:path>
              </a:pathLst>
            </a:custGeom>
            <a:grpFill/>
            <a:ln>
              <a:solidFill>
                <a:srgbClr val="FFC000"/>
              </a:solidFill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0" name="Google Shape;20;p2"/>
            <p:cNvSpPr/>
            <p:nvPr/>
          </p:nvSpPr>
          <p:spPr>
            <a:xfrm>
              <a:off x="4968893" y="4446205"/>
              <a:ext cx="465415" cy="281852"/>
            </a:xfrm>
            <a:custGeom>
              <a:avLst/>
              <a:gdLst/>
              <a:ahLst/>
              <a:cxnLst/>
              <a:rect l="l" t="t" r="r" b="b"/>
              <a:pathLst>
                <a:path w="620553" h="374554" extrusionOk="0">
                  <a:moveTo>
                    <a:pt x="475689" y="374554"/>
                  </a:moveTo>
                  <a:lnTo>
                    <a:pt x="108902" y="374554"/>
                  </a:lnTo>
                  <a:cubicBezTo>
                    <a:pt x="48852" y="374554"/>
                    <a:pt x="0" y="325712"/>
                    <a:pt x="0" y="265662"/>
                  </a:cubicBezTo>
                  <a:cubicBezTo>
                    <a:pt x="0" y="207602"/>
                    <a:pt x="45656" y="160019"/>
                    <a:pt x="102965" y="156919"/>
                  </a:cubicBezTo>
                  <a:cubicBezTo>
                    <a:pt x="117485" y="67405"/>
                    <a:pt x="194955" y="0"/>
                    <a:pt x="287792" y="0"/>
                  </a:cubicBezTo>
                  <a:cubicBezTo>
                    <a:pt x="353059" y="0"/>
                    <a:pt x="412411" y="33263"/>
                    <a:pt x="446510" y="87862"/>
                  </a:cubicBezTo>
                  <a:cubicBezTo>
                    <a:pt x="456152" y="85862"/>
                    <a:pt x="465910" y="84846"/>
                    <a:pt x="475689" y="84846"/>
                  </a:cubicBezTo>
                  <a:cubicBezTo>
                    <a:pt x="555561" y="84846"/>
                    <a:pt x="620553" y="149838"/>
                    <a:pt x="620553" y="229711"/>
                  </a:cubicBezTo>
                  <a:cubicBezTo>
                    <a:pt x="620553" y="309573"/>
                    <a:pt x="555561" y="374554"/>
                    <a:pt x="475689" y="374554"/>
                  </a:cubicBezTo>
                  <a:close/>
                  <a:moveTo>
                    <a:pt x="108902" y="199093"/>
                  </a:moveTo>
                  <a:cubicBezTo>
                    <a:pt x="72188" y="199093"/>
                    <a:pt x="42333" y="228949"/>
                    <a:pt x="42333" y="265662"/>
                  </a:cubicBezTo>
                  <a:cubicBezTo>
                    <a:pt x="42333" y="302365"/>
                    <a:pt x="72188" y="332221"/>
                    <a:pt x="108902" y="332221"/>
                  </a:cubicBezTo>
                  <a:lnTo>
                    <a:pt x="475689" y="332221"/>
                  </a:lnTo>
                  <a:cubicBezTo>
                    <a:pt x="532225" y="332221"/>
                    <a:pt x="578220" y="286226"/>
                    <a:pt x="578220" y="229711"/>
                  </a:cubicBezTo>
                  <a:cubicBezTo>
                    <a:pt x="578220" y="173175"/>
                    <a:pt x="532225" y="127179"/>
                    <a:pt x="475689" y="127179"/>
                  </a:cubicBezTo>
                  <a:cubicBezTo>
                    <a:pt x="464682" y="127179"/>
                    <a:pt x="453654" y="129021"/>
                    <a:pt x="442933" y="132640"/>
                  </a:cubicBezTo>
                  <a:lnTo>
                    <a:pt x="425534" y="138514"/>
                  </a:lnTo>
                  <a:lnTo>
                    <a:pt x="417258" y="122121"/>
                  </a:lnTo>
                  <a:cubicBezTo>
                    <a:pt x="392440" y="72908"/>
                    <a:pt x="342836" y="42333"/>
                    <a:pt x="287792" y="42333"/>
                  </a:cubicBezTo>
                  <a:cubicBezTo>
                    <a:pt x="210417" y="42333"/>
                    <a:pt x="146833" y="102817"/>
                    <a:pt x="143044" y="180033"/>
                  </a:cubicBezTo>
                  <a:lnTo>
                    <a:pt x="141890" y="203358"/>
                  </a:lnTo>
                  <a:lnTo>
                    <a:pt x="118787" y="199929"/>
                  </a:lnTo>
                  <a:cubicBezTo>
                    <a:pt x="114945" y="199358"/>
                    <a:pt x="111802" y="199093"/>
                    <a:pt x="108902" y="199093"/>
                  </a:cubicBezTo>
                  <a:close/>
                </a:path>
              </a:pathLst>
            </a:custGeom>
            <a:grpFill/>
            <a:ln>
              <a:solidFill>
                <a:srgbClr val="FFC000"/>
              </a:solidFill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1" name="Google Shape;21;p2"/>
            <p:cNvSpPr/>
            <p:nvPr/>
          </p:nvSpPr>
          <p:spPr>
            <a:xfrm>
              <a:off x="515528" y="4527114"/>
              <a:ext cx="465415" cy="281852"/>
            </a:xfrm>
            <a:custGeom>
              <a:avLst/>
              <a:gdLst/>
              <a:ahLst/>
              <a:cxnLst/>
              <a:rect l="l" t="t" r="r" b="b"/>
              <a:pathLst>
                <a:path w="620553" h="374554" extrusionOk="0">
                  <a:moveTo>
                    <a:pt x="475689" y="374554"/>
                  </a:moveTo>
                  <a:lnTo>
                    <a:pt x="108902" y="374554"/>
                  </a:lnTo>
                  <a:cubicBezTo>
                    <a:pt x="48852" y="374554"/>
                    <a:pt x="0" y="325712"/>
                    <a:pt x="0" y="265662"/>
                  </a:cubicBezTo>
                  <a:cubicBezTo>
                    <a:pt x="0" y="207602"/>
                    <a:pt x="45656" y="160019"/>
                    <a:pt x="102965" y="156919"/>
                  </a:cubicBezTo>
                  <a:cubicBezTo>
                    <a:pt x="117485" y="67405"/>
                    <a:pt x="194955" y="0"/>
                    <a:pt x="287792" y="0"/>
                  </a:cubicBezTo>
                  <a:cubicBezTo>
                    <a:pt x="353059" y="0"/>
                    <a:pt x="412411" y="33263"/>
                    <a:pt x="446510" y="87862"/>
                  </a:cubicBezTo>
                  <a:cubicBezTo>
                    <a:pt x="456152" y="85862"/>
                    <a:pt x="465910" y="84846"/>
                    <a:pt x="475689" y="84846"/>
                  </a:cubicBezTo>
                  <a:cubicBezTo>
                    <a:pt x="555561" y="84846"/>
                    <a:pt x="620553" y="149838"/>
                    <a:pt x="620553" y="229711"/>
                  </a:cubicBezTo>
                  <a:cubicBezTo>
                    <a:pt x="620553" y="309573"/>
                    <a:pt x="555561" y="374554"/>
                    <a:pt x="475689" y="374554"/>
                  </a:cubicBezTo>
                  <a:close/>
                  <a:moveTo>
                    <a:pt x="108902" y="199093"/>
                  </a:moveTo>
                  <a:cubicBezTo>
                    <a:pt x="72188" y="199093"/>
                    <a:pt x="42333" y="228949"/>
                    <a:pt x="42333" y="265662"/>
                  </a:cubicBezTo>
                  <a:cubicBezTo>
                    <a:pt x="42333" y="302365"/>
                    <a:pt x="72188" y="332221"/>
                    <a:pt x="108902" y="332221"/>
                  </a:cubicBezTo>
                  <a:lnTo>
                    <a:pt x="475689" y="332221"/>
                  </a:lnTo>
                  <a:cubicBezTo>
                    <a:pt x="532225" y="332221"/>
                    <a:pt x="578220" y="286226"/>
                    <a:pt x="578220" y="229711"/>
                  </a:cubicBezTo>
                  <a:cubicBezTo>
                    <a:pt x="578220" y="173175"/>
                    <a:pt x="532225" y="127179"/>
                    <a:pt x="475689" y="127179"/>
                  </a:cubicBezTo>
                  <a:cubicBezTo>
                    <a:pt x="464682" y="127179"/>
                    <a:pt x="453654" y="129021"/>
                    <a:pt x="442933" y="132640"/>
                  </a:cubicBezTo>
                  <a:lnTo>
                    <a:pt x="425534" y="138514"/>
                  </a:lnTo>
                  <a:lnTo>
                    <a:pt x="417258" y="122121"/>
                  </a:lnTo>
                  <a:cubicBezTo>
                    <a:pt x="392440" y="72908"/>
                    <a:pt x="342836" y="42333"/>
                    <a:pt x="287792" y="42333"/>
                  </a:cubicBezTo>
                  <a:cubicBezTo>
                    <a:pt x="210417" y="42333"/>
                    <a:pt x="146833" y="102817"/>
                    <a:pt x="143044" y="180033"/>
                  </a:cubicBezTo>
                  <a:lnTo>
                    <a:pt x="141890" y="203358"/>
                  </a:lnTo>
                  <a:lnTo>
                    <a:pt x="118787" y="199929"/>
                  </a:lnTo>
                  <a:cubicBezTo>
                    <a:pt x="114945" y="199358"/>
                    <a:pt x="111802" y="199093"/>
                    <a:pt x="108902" y="199093"/>
                  </a:cubicBezTo>
                  <a:close/>
                </a:path>
              </a:pathLst>
            </a:custGeom>
            <a:grpFill/>
            <a:ln>
              <a:solidFill>
                <a:srgbClr val="FFC000"/>
              </a:solidFill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2" name="Google Shape;22;p2"/>
            <p:cNvSpPr/>
            <p:nvPr/>
          </p:nvSpPr>
          <p:spPr>
            <a:xfrm>
              <a:off x="8288011" y="398669"/>
              <a:ext cx="255650" cy="160927"/>
            </a:xfrm>
            <a:custGeom>
              <a:avLst/>
              <a:gdLst/>
              <a:ahLst/>
              <a:cxnLst/>
              <a:rect l="l" t="t" r="r" b="b"/>
              <a:pathLst>
                <a:path w="340867" h="213857" extrusionOk="0">
                  <a:moveTo>
                    <a:pt x="255841" y="213857"/>
                  </a:moveTo>
                  <a:lnTo>
                    <a:pt x="66463" y="213857"/>
                  </a:lnTo>
                  <a:cubicBezTo>
                    <a:pt x="29813" y="213857"/>
                    <a:pt x="0" y="184033"/>
                    <a:pt x="0" y="147383"/>
                  </a:cubicBezTo>
                  <a:cubicBezTo>
                    <a:pt x="0" y="114712"/>
                    <a:pt x="23706" y="87471"/>
                    <a:pt x="54821" y="81957"/>
                  </a:cubicBezTo>
                  <a:cubicBezTo>
                    <a:pt x="66082" y="34692"/>
                    <a:pt x="108500" y="0"/>
                    <a:pt x="158834" y="0"/>
                  </a:cubicBezTo>
                  <a:cubicBezTo>
                    <a:pt x="193749" y="0"/>
                    <a:pt x="225710" y="16679"/>
                    <a:pt x="245607" y="44428"/>
                  </a:cubicBezTo>
                  <a:cubicBezTo>
                    <a:pt x="249004" y="44005"/>
                    <a:pt x="252412" y="43793"/>
                    <a:pt x="255841" y="43793"/>
                  </a:cubicBezTo>
                  <a:cubicBezTo>
                    <a:pt x="302715" y="43793"/>
                    <a:pt x="340867" y="81946"/>
                    <a:pt x="340867" y="128820"/>
                  </a:cubicBezTo>
                  <a:cubicBezTo>
                    <a:pt x="340867" y="175704"/>
                    <a:pt x="302715" y="213857"/>
                    <a:pt x="255841" y="213857"/>
                  </a:cubicBezTo>
                  <a:close/>
                  <a:moveTo>
                    <a:pt x="66463" y="123264"/>
                  </a:moveTo>
                  <a:cubicBezTo>
                    <a:pt x="53149" y="123264"/>
                    <a:pt x="42333" y="134080"/>
                    <a:pt x="42333" y="147383"/>
                  </a:cubicBezTo>
                  <a:cubicBezTo>
                    <a:pt x="42333" y="160697"/>
                    <a:pt x="53149" y="171524"/>
                    <a:pt x="66463" y="171524"/>
                  </a:cubicBezTo>
                  <a:lnTo>
                    <a:pt x="255841" y="171524"/>
                  </a:lnTo>
                  <a:cubicBezTo>
                    <a:pt x="279378" y="171524"/>
                    <a:pt x="298534" y="152368"/>
                    <a:pt x="298534" y="128820"/>
                  </a:cubicBezTo>
                  <a:cubicBezTo>
                    <a:pt x="298534" y="105282"/>
                    <a:pt x="279378" y="86127"/>
                    <a:pt x="255841" y="86127"/>
                  </a:cubicBezTo>
                  <a:cubicBezTo>
                    <a:pt x="251280" y="86127"/>
                    <a:pt x="246676" y="86889"/>
                    <a:pt x="242178" y="88413"/>
                  </a:cubicBezTo>
                  <a:lnTo>
                    <a:pt x="224789" y="94265"/>
                  </a:lnTo>
                  <a:lnTo>
                    <a:pt x="216524" y="77882"/>
                  </a:lnTo>
                  <a:cubicBezTo>
                    <a:pt x="205464" y="55954"/>
                    <a:pt x="183356" y="42333"/>
                    <a:pt x="158834" y="42333"/>
                  </a:cubicBezTo>
                  <a:cubicBezTo>
                    <a:pt x="124343" y="42333"/>
                    <a:pt x="96001" y="69278"/>
                    <a:pt x="94318" y="103684"/>
                  </a:cubicBezTo>
                  <a:lnTo>
                    <a:pt x="93154" y="127063"/>
                  </a:lnTo>
                  <a:lnTo>
                    <a:pt x="70008" y="123570"/>
                  </a:lnTo>
                  <a:cubicBezTo>
                    <a:pt x="68855" y="123401"/>
                    <a:pt x="67669" y="123264"/>
                    <a:pt x="66463" y="123264"/>
                  </a:cubicBezTo>
                  <a:close/>
                </a:path>
              </a:pathLst>
            </a:custGeom>
            <a:grpFill/>
            <a:ln>
              <a:solidFill>
                <a:srgbClr val="FFC000"/>
              </a:solidFill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3" name="Google Shape;23;p2"/>
            <p:cNvSpPr/>
            <p:nvPr/>
          </p:nvSpPr>
          <p:spPr>
            <a:xfrm>
              <a:off x="477243" y="430751"/>
              <a:ext cx="255650" cy="160927"/>
            </a:xfrm>
            <a:custGeom>
              <a:avLst/>
              <a:gdLst/>
              <a:ahLst/>
              <a:cxnLst/>
              <a:rect l="l" t="t" r="r" b="b"/>
              <a:pathLst>
                <a:path w="340867" h="213857" extrusionOk="0">
                  <a:moveTo>
                    <a:pt x="255841" y="213857"/>
                  </a:moveTo>
                  <a:lnTo>
                    <a:pt x="66463" y="213857"/>
                  </a:lnTo>
                  <a:cubicBezTo>
                    <a:pt x="29813" y="213857"/>
                    <a:pt x="0" y="184033"/>
                    <a:pt x="0" y="147383"/>
                  </a:cubicBezTo>
                  <a:cubicBezTo>
                    <a:pt x="0" y="114712"/>
                    <a:pt x="23706" y="87471"/>
                    <a:pt x="54821" y="81957"/>
                  </a:cubicBezTo>
                  <a:cubicBezTo>
                    <a:pt x="66082" y="34692"/>
                    <a:pt x="108500" y="0"/>
                    <a:pt x="158834" y="0"/>
                  </a:cubicBezTo>
                  <a:cubicBezTo>
                    <a:pt x="193749" y="0"/>
                    <a:pt x="225710" y="16679"/>
                    <a:pt x="245607" y="44428"/>
                  </a:cubicBezTo>
                  <a:cubicBezTo>
                    <a:pt x="249004" y="44005"/>
                    <a:pt x="252412" y="43793"/>
                    <a:pt x="255841" y="43793"/>
                  </a:cubicBezTo>
                  <a:cubicBezTo>
                    <a:pt x="302715" y="43793"/>
                    <a:pt x="340867" y="81946"/>
                    <a:pt x="340867" y="128820"/>
                  </a:cubicBezTo>
                  <a:cubicBezTo>
                    <a:pt x="340867" y="175704"/>
                    <a:pt x="302715" y="213857"/>
                    <a:pt x="255841" y="213857"/>
                  </a:cubicBezTo>
                  <a:close/>
                  <a:moveTo>
                    <a:pt x="66463" y="123264"/>
                  </a:moveTo>
                  <a:cubicBezTo>
                    <a:pt x="53149" y="123264"/>
                    <a:pt x="42333" y="134080"/>
                    <a:pt x="42333" y="147383"/>
                  </a:cubicBezTo>
                  <a:cubicBezTo>
                    <a:pt x="42333" y="160697"/>
                    <a:pt x="53149" y="171524"/>
                    <a:pt x="66463" y="171524"/>
                  </a:cubicBezTo>
                  <a:lnTo>
                    <a:pt x="255841" y="171524"/>
                  </a:lnTo>
                  <a:cubicBezTo>
                    <a:pt x="279378" y="171524"/>
                    <a:pt x="298534" y="152368"/>
                    <a:pt x="298534" y="128820"/>
                  </a:cubicBezTo>
                  <a:cubicBezTo>
                    <a:pt x="298534" y="105282"/>
                    <a:pt x="279378" y="86127"/>
                    <a:pt x="255841" y="86127"/>
                  </a:cubicBezTo>
                  <a:cubicBezTo>
                    <a:pt x="251280" y="86127"/>
                    <a:pt x="246676" y="86889"/>
                    <a:pt x="242178" y="88413"/>
                  </a:cubicBezTo>
                  <a:lnTo>
                    <a:pt x="224789" y="94265"/>
                  </a:lnTo>
                  <a:lnTo>
                    <a:pt x="216524" y="77882"/>
                  </a:lnTo>
                  <a:cubicBezTo>
                    <a:pt x="205464" y="55954"/>
                    <a:pt x="183356" y="42333"/>
                    <a:pt x="158834" y="42333"/>
                  </a:cubicBezTo>
                  <a:cubicBezTo>
                    <a:pt x="124343" y="42333"/>
                    <a:pt x="96001" y="69278"/>
                    <a:pt x="94318" y="103684"/>
                  </a:cubicBezTo>
                  <a:lnTo>
                    <a:pt x="93154" y="127063"/>
                  </a:lnTo>
                  <a:lnTo>
                    <a:pt x="70008" y="123570"/>
                  </a:lnTo>
                  <a:cubicBezTo>
                    <a:pt x="68855" y="123401"/>
                    <a:pt x="67669" y="123264"/>
                    <a:pt x="66463" y="123264"/>
                  </a:cubicBezTo>
                  <a:close/>
                </a:path>
              </a:pathLst>
            </a:custGeom>
            <a:grpFill/>
            <a:ln>
              <a:solidFill>
                <a:srgbClr val="FFC000"/>
              </a:solidFill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25" name="TextBox 24">
            <a:extLst>
              <a:ext uri="{FF2B5EF4-FFF2-40B4-BE49-F238E27FC236}">
                <a16:creationId xmlns:a16="http://schemas.microsoft.com/office/drawing/2014/main" id="{289FEB59-9F1B-409C-837D-E20FF8DA4D5B}"/>
              </a:ext>
            </a:extLst>
          </p:cNvPr>
          <p:cNvSpPr txBox="1"/>
          <p:nvPr userDrawn="1"/>
        </p:nvSpPr>
        <p:spPr>
          <a:xfrm>
            <a:off x="9651537" y="6415315"/>
            <a:ext cx="160506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chemeClr val="bg2"/>
                </a:solidFill>
              </a:rPr>
              <a:t>FeistyForwarders_0968120672</a:t>
            </a:r>
          </a:p>
        </p:txBody>
      </p:sp>
    </p:spTree>
    <p:extLst>
      <p:ext uri="{BB962C8B-B14F-4D97-AF65-F5344CB8AC3E}">
        <p14:creationId xmlns:p14="http://schemas.microsoft.com/office/powerpoint/2010/main" val="34210374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preserve="1" userDrawn="1">
  <p:cSld name="1_Section header">
    <p:bg>
      <p:bgPr>
        <a:solidFill>
          <a:schemeClr val="accent2"/>
        </a:solidFill>
        <a:effectLst/>
      </p:bgPr>
    </p:bg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3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defTabSz="1219170">
              <a:buClr>
                <a:srgbClr val="000000"/>
              </a:buClr>
            </a:pPr>
            <a:fld id="{00000000-1234-1234-1234-123412341234}" type="slidenum">
              <a:rPr lang="en" sz="1867" kern="0" smtClean="0">
                <a:solidFill>
                  <a:srgbClr val="000000"/>
                </a:solidFill>
                <a:cs typeface="Arial"/>
                <a:sym typeface="Arial"/>
              </a:rPr>
              <a:pPr defTabSz="1219170">
                <a:buClr>
                  <a:srgbClr val="000000"/>
                </a:buClr>
              </a:pPr>
              <a:t>‹#›</a:t>
            </a:fld>
            <a:endParaRPr lang="en"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6" name="Google Shape;26;p3"/>
          <p:cNvSpPr/>
          <p:nvPr/>
        </p:nvSpPr>
        <p:spPr>
          <a:xfrm>
            <a:off x="3551830" y="-52986"/>
            <a:ext cx="8660257" cy="6926579"/>
          </a:xfrm>
          <a:custGeom>
            <a:avLst/>
            <a:gdLst/>
            <a:ahLst/>
            <a:cxnLst/>
            <a:rect l="l" t="t" r="r" b="b"/>
            <a:pathLst>
              <a:path w="8602905" h="6857999" extrusionOk="0">
                <a:moveTo>
                  <a:pt x="2646944" y="4643659"/>
                </a:moveTo>
                <a:cubicBezTo>
                  <a:pt x="5293889" y="4844563"/>
                  <a:pt x="6269259" y="1837203"/>
                  <a:pt x="5619019" y="292883"/>
                </a:cubicBezTo>
                <a:cubicBezTo>
                  <a:pt x="5578961" y="197760"/>
                  <a:pt x="5545857" y="99853"/>
                  <a:pt x="5519504" y="0"/>
                </a:cubicBezTo>
                <a:lnTo>
                  <a:pt x="8602905" y="0"/>
                </a:lnTo>
                <a:lnTo>
                  <a:pt x="8602905" y="6857999"/>
                </a:lnTo>
                <a:lnTo>
                  <a:pt x="91969" y="6857999"/>
                </a:lnTo>
                <a:cubicBezTo>
                  <a:pt x="91969" y="6857999"/>
                  <a:pt x="0" y="4442756"/>
                  <a:pt x="2646944" y="4643659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823E994F-4FCF-4A9F-BB15-DF78F9F6B7A0}"/>
              </a:ext>
            </a:extLst>
          </p:cNvPr>
          <p:cNvSpPr txBox="1"/>
          <p:nvPr userDrawn="1"/>
        </p:nvSpPr>
        <p:spPr>
          <a:xfrm>
            <a:off x="3684663" y="6634701"/>
            <a:ext cx="160506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chemeClr val="bg2"/>
                </a:solidFill>
              </a:rPr>
              <a:t>FeistyForwarders_0968120672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D49FDBB5-A5A6-4316-8393-3F5017974D4E}"/>
              </a:ext>
            </a:extLst>
          </p:cNvPr>
          <p:cNvSpPr txBox="1"/>
          <p:nvPr userDrawn="1"/>
        </p:nvSpPr>
        <p:spPr>
          <a:xfrm>
            <a:off x="4675638" y="909619"/>
            <a:ext cx="7536449" cy="60313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vi-VN" sz="7200" b="1" i="0" u="none" strike="noStrike" kern="0" cap="none" spc="0" normalizeH="0" baseline="0" noProof="0" dirty="0">
                <a:ln w="19050">
                  <a:solidFill>
                    <a:srgbClr val="D43733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+mj-lt"/>
                <a:cs typeface="Arial"/>
                <a:sym typeface="Arial"/>
              </a:rPr>
              <a:t>                 KÍNH    </a:t>
            </a:r>
          </a:p>
          <a:p>
            <a:pPr marL="0" marR="0" lvl="0" indent="0" algn="ctr" defTabSz="121917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vi-VN" sz="7200" b="1" i="0" u="none" strike="noStrike" kern="0" cap="none" spc="0" normalizeH="0" baseline="0" noProof="0" dirty="0">
                <a:ln w="19050">
                  <a:solidFill>
                    <a:srgbClr val="D43733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+mj-lt"/>
                <a:cs typeface="Arial"/>
                <a:sym typeface="Arial"/>
              </a:rPr>
              <a:t>                TRỌNG </a:t>
            </a:r>
          </a:p>
          <a:p>
            <a:pPr marL="0" marR="0" lvl="0" indent="0" algn="ctr" defTabSz="121917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vi-VN" sz="7200" b="1" i="0" u="none" strike="noStrike" kern="0" cap="none" spc="0" normalizeH="0" baseline="0" noProof="0" dirty="0">
                <a:ln w="19050">
                  <a:solidFill>
                    <a:srgbClr val="D43733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+mj-lt"/>
                <a:cs typeface="Arial"/>
                <a:sym typeface="Arial"/>
              </a:rPr>
              <a:t>               THẦY GIÁO, CÔ GIÁO VÀ YÊU QUÝ BẠN BÈ</a:t>
            </a:r>
          </a:p>
        </p:txBody>
      </p:sp>
      <p:sp>
        <p:nvSpPr>
          <p:cNvPr id="27" name="Google Shape;27;p3"/>
          <p:cNvSpPr/>
          <p:nvPr/>
        </p:nvSpPr>
        <p:spPr>
          <a:xfrm>
            <a:off x="-29737" y="0"/>
            <a:ext cx="4328489" cy="1696413"/>
          </a:xfrm>
          <a:custGeom>
            <a:avLst/>
            <a:gdLst>
              <a:gd name="connsiteX0" fmla="*/ 4299824 w 4299824"/>
              <a:gd name="connsiteY0" fmla="*/ 8383 h 2665592"/>
              <a:gd name="connsiteX1" fmla="*/ 1578789 w 4299824"/>
              <a:gd name="connsiteY1" fmla="*/ 586962 h 2665592"/>
              <a:gd name="connsiteX2" fmla="*/ 790955 w 4299824"/>
              <a:gd name="connsiteY2" fmla="*/ 1740259 h 2665592"/>
              <a:gd name="connsiteX3" fmla="*/ 0 w 4299824"/>
              <a:gd name="connsiteY3" fmla="*/ 2655315 h 2665592"/>
              <a:gd name="connsiteX4" fmla="*/ 0 w 4299824"/>
              <a:gd name="connsiteY4" fmla="*/ 0 h 2665592"/>
              <a:gd name="connsiteX5" fmla="*/ 4299824 w 4299824"/>
              <a:gd name="connsiteY5" fmla="*/ 8383 h 2665592"/>
              <a:gd name="connsiteX0" fmla="*/ 4299824 w 4299824"/>
              <a:gd name="connsiteY0" fmla="*/ 8383 h 2665592"/>
              <a:gd name="connsiteX1" fmla="*/ 2798326 w 4299824"/>
              <a:gd name="connsiteY1" fmla="*/ 863596 h 2665592"/>
              <a:gd name="connsiteX2" fmla="*/ 790955 w 4299824"/>
              <a:gd name="connsiteY2" fmla="*/ 1740259 h 2665592"/>
              <a:gd name="connsiteX3" fmla="*/ 0 w 4299824"/>
              <a:gd name="connsiteY3" fmla="*/ 2655315 h 2665592"/>
              <a:gd name="connsiteX4" fmla="*/ 0 w 4299824"/>
              <a:gd name="connsiteY4" fmla="*/ 0 h 2665592"/>
              <a:gd name="connsiteX5" fmla="*/ 4299824 w 4299824"/>
              <a:gd name="connsiteY5" fmla="*/ 8383 h 2665592"/>
              <a:gd name="connsiteX0" fmla="*/ 4299824 w 4299824"/>
              <a:gd name="connsiteY0" fmla="*/ 8383 h 1873529"/>
              <a:gd name="connsiteX1" fmla="*/ 2798326 w 4299824"/>
              <a:gd name="connsiteY1" fmla="*/ 863596 h 1873529"/>
              <a:gd name="connsiteX2" fmla="*/ 790955 w 4299824"/>
              <a:gd name="connsiteY2" fmla="*/ 1740259 h 1873529"/>
              <a:gd name="connsiteX3" fmla="*/ 0 w 4299824"/>
              <a:gd name="connsiteY3" fmla="*/ 1397889 h 1873529"/>
              <a:gd name="connsiteX4" fmla="*/ 0 w 4299824"/>
              <a:gd name="connsiteY4" fmla="*/ 0 h 1873529"/>
              <a:gd name="connsiteX5" fmla="*/ 4299824 w 4299824"/>
              <a:gd name="connsiteY5" fmla="*/ 8383 h 1873529"/>
              <a:gd name="connsiteX0" fmla="*/ 4299824 w 4299824"/>
              <a:gd name="connsiteY0" fmla="*/ 8383 h 1425294"/>
              <a:gd name="connsiteX1" fmla="*/ 2798326 w 4299824"/>
              <a:gd name="connsiteY1" fmla="*/ 863596 h 1425294"/>
              <a:gd name="connsiteX2" fmla="*/ 1211485 w 4299824"/>
              <a:gd name="connsiteY2" fmla="*/ 927124 h 1425294"/>
              <a:gd name="connsiteX3" fmla="*/ 0 w 4299824"/>
              <a:gd name="connsiteY3" fmla="*/ 1397889 h 1425294"/>
              <a:gd name="connsiteX4" fmla="*/ 0 w 4299824"/>
              <a:gd name="connsiteY4" fmla="*/ 0 h 1425294"/>
              <a:gd name="connsiteX5" fmla="*/ 4299824 w 4299824"/>
              <a:gd name="connsiteY5" fmla="*/ 8383 h 1425294"/>
              <a:gd name="connsiteX0" fmla="*/ 4299824 w 4299824"/>
              <a:gd name="connsiteY0" fmla="*/ 8383 h 1425294"/>
              <a:gd name="connsiteX1" fmla="*/ 3126339 w 4299824"/>
              <a:gd name="connsiteY1" fmla="*/ 830065 h 1425294"/>
              <a:gd name="connsiteX2" fmla="*/ 1211485 w 4299824"/>
              <a:gd name="connsiteY2" fmla="*/ 927124 h 1425294"/>
              <a:gd name="connsiteX3" fmla="*/ 0 w 4299824"/>
              <a:gd name="connsiteY3" fmla="*/ 1397889 h 1425294"/>
              <a:gd name="connsiteX4" fmla="*/ 0 w 4299824"/>
              <a:gd name="connsiteY4" fmla="*/ 0 h 1425294"/>
              <a:gd name="connsiteX5" fmla="*/ 4299824 w 4299824"/>
              <a:gd name="connsiteY5" fmla="*/ 8383 h 1425294"/>
              <a:gd name="connsiteX0" fmla="*/ 4299824 w 4299824"/>
              <a:gd name="connsiteY0" fmla="*/ 8383 h 1426105"/>
              <a:gd name="connsiteX1" fmla="*/ 3126339 w 4299824"/>
              <a:gd name="connsiteY1" fmla="*/ 830065 h 1426105"/>
              <a:gd name="connsiteX2" fmla="*/ 1329233 w 4299824"/>
              <a:gd name="connsiteY2" fmla="*/ 935506 h 1426105"/>
              <a:gd name="connsiteX3" fmla="*/ 0 w 4299824"/>
              <a:gd name="connsiteY3" fmla="*/ 1397889 h 1426105"/>
              <a:gd name="connsiteX4" fmla="*/ 0 w 4299824"/>
              <a:gd name="connsiteY4" fmla="*/ 0 h 1426105"/>
              <a:gd name="connsiteX5" fmla="*/ 4299824 w 4299824"/>
              <a:gd name="connsiteY5" fmla="*/ 8383 h 14261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299824" h="1426105" extrusionOk="0">
                <a:moveTo>
                  <a:pt x="4299824" y="8383"/>
                </a:moveTo>
                <a:cubicBezTo>
                  <a:pt x="4299824" y="8383"/>
                  <a:pt x="3621438" y="675544"/>
                  <a:pt x="3126339" y="830065"/>
                </a:cubicBezTo>
                <a:cubicBezTo>
                  <a:pt x="2631240" y="984586"/>
                  <a:pt x="1156873" y="526143"/>
                  <a:pt x="1329233" y="935506"/>
                </a:cubicBezTo>
                <a:cubicBezTo>
                  <a:pt x="1501604" y="1344870"/>
                  <a:pt x="652578" y="1494208"/>
                  <a:pt x="0" y="1397889"/>
                </a:cubicBezTo>
                <a:lnTo>
                  <a:pt x="0" y="0"/>
                </a:lnTo>
                <a:lnTo>
                  <a:pt x="4299824" y="8383"/>
                </a:lnTo>
                <a:close/>
              </a:path>
            </a:pathLst>
          </a:custGeom>
          <a:solidFill>
            <a:schemeClr val="tx1">
              <a:lumMod val="75000"/>
            </a:schemeClr>
          </a:solidFill>
          <a:ln>
            <a:noFill/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8" name="Google Shape;28;p3"/>
          <p:cNvSpPr/>
          <p:nvPr/>
        </p:nvSpPr>
        <p:spPr>
          <a:xfrm>
            <a:off x="222521" y="1482254"/>
            <a:ext cx="269028" cy="269913"/>
          </a:xfrm>
          <a:custGeom>
            <a:avLst/>
            <a:gdLst/>
            <a:ahLst/>
            <a:cxnLst/>
            <a:rect l="l" t="t" r="r" b="b"/>
            <a:pathLst>
              <a:path w="269028" h="269017" extrusionOk="0">
                <a:moveTo>
                  <a:pt x="41190" y="93323"/>
                </a:moveTo>
                <a:lnTo>
                  <a:pt x="93323" y="93323"/>
                </a:lnTo>
                <a:lnTo>
                  <a:pt x="93323" y="41190"/>
                </a:lnTo>
                <a:cubicBezTo>
                  <a:pt x="93323" y="18436"/>
                  <a:pt x="111770" y="0"/>
                  <a:pt x="134514" y="0"/>
                </a:cubicBezTo>
                <a:cubicBezTo>
                  <a:pt x="157257" y="0"/>
                  <a:pt x="175704" y="18436"/>
                  <a:pt x="175704" y="41190"/>
                </a:cubicBezTo>
                <a:lnTo>
                  <a:pt x="175704" y="93323"/>
                </a:lnTo>
                <a:lnTo>
                  <a:pt x="227837" y="93323"/>
                </a:lnTo>
                <a:cubicBezTo>
                  <a:pt x="250581" y="93323"/>
                  <a:pt x="269028" y="111759"/>
                  <a:pt x="269028" y="134514"/>
                </a:cubicBezTo>
                <a:cubicBezTo>
                  <a:pt x="269028" y="157268"/>
                  <a:pt x="250581" y="175704"/>
                  <a:pt x="227837" y="175704"/>
                </a:cubicBezTo>
                <a:lnTo>
                  <a:pt x="175704" y="175704"/>
                </a:lnTo>
                <a:lnTo>
                  <a:pt x="175704" y="227816"/>
                </a:lnTo>
                <a:cubicBezTo>
                  <a:pt x="175704" y="250581"/>
                  <a:pt x="157257" y="269017"/>
                  <a:pt x="134514" y="269017"/>
                </a:cubicBezTo>
                <a:cubicBezTo>
                  <a:pt x="111770" y="269017"/>
                  <a:pt x="93323" y="250581"/>
                  <a:pt x="93323" y="227816"/>
                </a:cubicBezTo>
                <a:lnTo>
                  <a:pt x="93323" y="175704"/>
                </a:lnTo>
                <a:lnTo>
                  <a:pt x="41190" y="175704"/>
                </a:lnTo>
                <a:cubicBezTo>
                  <a:pt x="18446" y="175704"/>
                  <a:pt x="0" y="157268"/>
                  <a:pt x="0" y="134514"/>
                </a:cubicBezTo>
                <a:cubicBezTo>
                  <a:pt x="0" y="111759"/>
                  <a:pt x="18446" y="93323"/>
                  <a:pt x="41190" y="93323"/>
                </a:cubicBezTo>
                <a:close/>
              </a:path>
            </a:pathLst>
          </a:custGeom>
          <a:solidFill>
            <a:schemeClr val="accent2"/>
          </a:solidFill>
          <a:ln>
            <a:solidFill>
              <a:srgbClr val="C00000"/>
            </a:solidFill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9" name="Google Shape;29;p3"/>
          <p:cNvSpPr/>
          <p:nvPr/>
        </p:nvSpPr>
        <p:spPr>
          <a:xfrm>
            <a:off x="6678923" y="5690705"/>
            <a:ext cx="269028" cy="269913"/>
          </a:xfrm>
          <a:custGeom>
            <a:avLst/>
            <a:gdLst/>
            <a:ahLst/>
            <a:cxnLst/>
            <a:rect l="l" t="t" r="r" b="b"/>
            <a:pathLst>
              <a:path w="269028" h="269017" extrusionOk="0">
                <a:moveTo>
                  <a:pt x="227837" y="93323"/>
                </a:moveTo>
                <a:lnTo>
                  <a:pt x="175704" y="93323"/>
                </a:lnTo>
                <a:lnTo>
                  <a:pt x="175704" y="41190"/>
                </a:lnTo>
                <a:cubicBezTo>
                  <a:pt x="175704" y="18436"/>
                  <a:pt x="157257" y="0"/>
                  <a:pt x="134514" y="0"/>
                </a:cubicBezTo>
                <a:cubicBezTo>
                  <a:pt x="111770" y="0"/>
                  <a:pt x="93323" y="18436"/>
                  <a:pt x="93323" y="41190"/>
                </a:cubicBezTo>
                <a:lnTo>
                  <a:pt x="93323" y="93323"/>
                </a:lnTo>
                <a:lnTo>
                  <a:pt x="41190" y="93323"/>
                </a:lnTo>
                <a:cubicBezTo>
                  <a:pt x="18446" y="93323"/>
                  <a:pt x="0" y="111759"/>
                  <a:pt x="0" y="134514"/>
                </a:cubicBezTo>
                <a:cubicBezTo>
                  <a:pt x="0" y="157268"/>
                  <a:pt x="18446" y="175704"/>
                  <a:pt x="41190" y="175704"/>
                </a:cubicBezTo>
                <a:lnTo>
                  <a:pt x="93323" y="175704"/>
                </a:lnTo>
                <a:lnTo>
                  <a:pt x="93323" y="227827"/>
                </a:lnTo>
                <a:cubicBezTo>
                  <a:pt x="93323" y="250581"/>
                  <a:pt x="111770" y="269017"/>
                  <a:pt x="134514" y="269017"/>
                </a:cubicBezTo>
                <a:cubicBezTo>
                  <a:pt x="157257" y="269017"/>
                  <a:pt x="175704" y="250581"/>
                  <a:pt x="175704" y="227827"/>
                </a:cubicBezTo>
                <a:lnTo>
                  <a:pt x="175704" y="175704"/>
                </a:lnTo>
                <a:lnTo>
                  <a:pt x="227837" y="175704"/>
                </a:lnTo>
                <a:cubicBezTo>
                  <a:pt x="250581" y="175704"/>
                  <a:pt x="269028" y="157268"/>
                  <a:pt x="269028" y="134514"/>
                </a:cubicBezTo>
                <a:cubicBezTo>
                  <a:pt x="269028" y="111759"/>
                  <a:pt x="250581" y="93323"/>
                  <a:pt x="227837" y="9332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0" name="Google Shape;30;p3"/>
          <p:cNvSpPr/>
          <p:nvPr/>
        </p:nvSpPr>
        <p:spPr>
          <a:xfrm>
            <a:off x="10659454" y="5555748"/>
            <a:ext cx="269028" cy="269913"/>
          </a:xfrm>
          <a:custGeom>
            <a:avLst/>
            <a:gdLst/>
            <a:ahLst/>
            <a:cxnLst/>
            <a:rect l="l" t="t" r="r" b="b"/>
            <a:pathLst>
              <a:path w="269028" h="269017" extrusionOk="0">
                <a:moveTo>
                  <a:pt x="227837" y="93323"/>
                </a:moveTo>
                <a:lnTo>
                  <a:pt x="175704" y="93323"/>
                </a:lnTo>
                <a:lnTo>
                  <a:pt x="175704" y="41190"/>
                </a:lnTo>
                <a:cubicBezTo>
                  <a:pt x="175704" y="18436"/>
                  <a:pt x="157257" y="0"/>
                  <a:pt x="134514" y="0"/>
                </a:cubicBezTo>
                <a:cubicBezTo>
                  <a:pt x="111770" y="0"/>
                  <a:pt x="93323" y="18436"/>
                  <a:pt x="93323" y="41190"/>
                </a:cubicBezTo>
                <a:lnTo>
                  <a:pt x="93323" y="93323"/>
                </a:lnTo>
                <a:lnTo>
                  <a:pt x="41190" y="93323"/>
                </a:lnTo>
                <a:cubicBezTo>
                  <a:pt x="18446" y="93323"/>
                  <a:pt x="0" y="111759"/>
                  <a:pt x="0" y="134514"/>
                </a:cubicBezTo>
                <a:cubicBezTo>
                  <a:pt x="0" y="157268"/>
                  <a:pt x="18446" y="175704"/>
                  <a:pt x="41190" y="175704"/>
                </a:cubicBezTo>
                <a:lnTo>
                  <a:pt x="93323" y="175704"/>
                </a:lnTo>
                <a:lnTo>
                  <a:pt x="93323" y="227827"/>
                </a:lnTo>
                <a:cubicBezTo>
                  <a:pt x="93323" y="250581"/>
                  <a:pt x="111770" y="269017"/>
                  <a:pt x="134514" y="269017"/>
                </a:cubicBezTo>
                <a:cubicBezTo>
                  <a:pt x="157257" y="269017"/>
                  <a:pt x="175704" y="250581"/>
                  <a:pt x="175704" y="227827"/>
                </a:cubicBezTo>
                <a:lnTo>
                  <a:pt x="175704" y="175704"/>
                </a:lnTo>
                <a:lnTo>
                  <a:pt x="227837" y="175704"/>
                </a:lnTo>
                <a:cubicBezTo>
                  <a:pt x="250581" y="175704"/>
                  <a:pt x="269028" y="157268"/>
                  <a:pt x="269028" y="134514"/>
                </a:cubicBezTo>
                <a:cubicBezTo>
                  <a:pt x="269028" y="111759"/>
                  <a:pt x="250581" y="93323"/>
                  <a:pt x="227837" y="9332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1" name="Google Shape;31;p3"/>
          <p:cNvSpPr/>
          <p:nvPr/>
        </p:nvSpPr>
        <p:spPr>
          <a:xfrm>
            <a:off x="2886979" y="546337"/>
            <a:ext cx="269028" cy="269913"/>
          </a:xfrm>
          <a:custGeom>
            <a:avLst/>
            <a:gdLst/>
            <a:ahLst/>
            <a:cxnLst/>
            <a:rect l="l" t="t" r="r" b="b"/>
            <a:pathLst>
              <a:path w="269028" h="269017" extrusionOk="0">
                <a:moveTo>
                  <a:pt x="227837" y="93323"/>
                </a:moveTo>
                <a:lnTo>
                  <a:pt x="175704" y="93323"/>
                </a:lnTo>
                <a:lnTo>
                  <a:pt x="175704" y="41190"/>
                </a:lnTo>
                <a:cubicBezTo>
                  <a:pt x="175704" y="18436"/>
                  <a:pt x="157257" y="0"/>
                  <a:pt x="134514" y="0"/>
                </a:cubicBezTo>
                <a:cubicBezTo>
                  <a:pt x="111770" y="0"/>
                  <a:pt x="93323" y="18436"/>
                  <a:pt x="93323" y="41190"/>
                </a:cubicBezTo>
                <a:lnTo>
                  <a:pt x="93323" y="93323"/>
                </a:lnTo>
                <a:lnTo>
                  <a:pt x="41190" y="93323"/>
                </a:lnTo>
                <a:cubicBezTo>
                  <a:pt x="18446" y="93323"/>
                  <a:pt x="0" y="111759"/>
                  <a:pt x="0" y="134514"/>
                </a:cubicBezTo>
                <a:cubicBezTo>
                  <a:pt x="0" y="157268"/>
                  <a:pt x="18446" y="175704"/>
                  <a:pt x="41190" y="175704"/>
                </a:cubicBezTo>
                <a:lnTo>
                  <a:pt x="93323" y="175704"/>
                </a:lnTo>
                <a:lnTo>
                  <a:pt x="93323" y="227827"/>
                </a:lnTo>
                <a:cubicBezTo>
                  <a:pt x="93323" y="250581"/>
                  <a:pt x="111770" y="269017"/>
                  <a:pt x="134514" y="269017"/>
                </a:cubicBezTo>
                <a:cubicBezTo>
                  <a:pt x="157257" y="269017"/>
                  <a:pt x="175704" y="250581"/>
                  <a:pt x="175704" y="227827"/>
                </a:cubicBezTo>
                <a:lnTo>
                  <a:pt x="175704" y="175704"/>
                </a:lnTo>
                <a:lnTo>
                  <a:pt x="227837" y="175704"/>
                </a:lnTo>
                <a:cubicBezTo>
                  <a:pt x="250570" y="175704"/>
                  <a:pt x="269028" y="157268"/>
                  <a:pt x="269028" y="134514"/>
                </a:cubicBezTo>
                <a:cubicBezTo>
                  <a:pt x="269028" y="111759"/>
                  <a:pt x="250570" y="93323"/>
                  <a:pt x="227837" y="93323"/>
                </a:cubicBezTo>
                <a:close/>
              </a:path>
            </a:pathLst>
          </a:custGeom>
          <a:solidFill>
            <a:schemeClr val="accent2"/>
          </a:solidFill>
          <a:ln>
            <a:solidFill>
              <a:srgbClr val="C00000"/>
            </a:solidFill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2" name="Google Shape;32;p3"/>
          <p:cNvSpPr/>
          <p:nvPr/>
        </p:nvSpPr>
        <p:spPr>
          <a:xfrm>
            <a:off x="6945786" y="546337"/>
            <a:ext cx="269028" cy="269913"/>
          </a:xfrm>
          <a:custGeom>
            <a:avLst/>
            <a:gdLst/>
            <a:ahLst/>
            <a:cxnLst/>
            <a:rect l="l" t="t" r="r" b="b"/>
            <a:pathLst>
              <a:path w="269028" h="269017" extrusionOk="0">
                <a:moveTo>
                  <a:pt x="227837" y="93323"/>
                </a:moveTo>
                <a:lnTo>
                  <a:pt x="175704" y="93323"/>
                </a:lnTo>
                <a:lnTo>
                  <a:pt x="175704" y="41190"/>
                </a:lnTo>
                <a:cubicBezTo>
                  <a:pt x="175704" y="18436"/>
                  <a:pt x="157257" y="0"/>
                  <a:pt x="134514" y="0"/>
                </a:cubicBezTo>
                <a:cubicBezTo>
                  <a:pt x="111770" y="0"/>
                  <a:pt x="93323" y="18436"/>
                  <a:pt x="93323" y="41190"/>
                </a:cubicBezTo>
                <a:lnTo>
                  <a:pt x="93323" y="93323"/>
                </a:lnTo>
                <a:lnTo>
                  <a:pt x="41190" y="93323"/>
                </a:lnTo>
                <a:cubicBezTo>
                  <a:pt x="18446" y="93323"/>
                  <a:pt x="0" y="111759"/>
                  <a:pt x="0" y="134514"/>
                </a:cubicBezTo>
                <a:cubicBezTo>
                  <a:pt x="0" y="157268"/>
                  <a:pt x="18446" y="175704"/>
                  <a:pt x="41190" y="175704"/>
                </a:cubicBezTo>
                <a:lnTo>
                  <a:pt x="93323" y="175704"/>
                </a:lnTo>
                <a:lnTo>
                  <a:pt x="93323" y="227827"/>
                </a:lnTo>
                <a:cubicBezTo>
                  <a:pt x="93323" y="250581"/>
                  <a:pt x="111770" y="269017"/>
                  <a:pt x="134514" y="269017"/>
                </a:cubicBezTo>
                <a:cubicBezTo>
                  <a:pt x="157257" y="269017"/>
                  <a:pt x="175704" y="250581"/>
                  <a:pt x="175704" y="227827"/>
                </a:cubicBezTo>
                <a:lnTo>
                  <a:pt x="175704" y="175704"/>
                </a:lnTo>
                <a:lnTo>
                  <a:pt x="227837" y="175704"/>
                </a:lnTo>
                <a:cubicBezTo>
                  <a:pt x="250581" y="175704"/>
                  <a:pt x="269028" y="157268"/>
                  <a:pt x="269028" y="134514"/>
                </a:cubicBezTo>
                <a:cubicBezTo>
                  <a:pt x="269028" y="111759"/>
                  <a:pt x="250581" y="93323"/>
                  <a:pt x="227837" y="93323"/>
                </a:cubicBezTo>
                <a:close/>
              </a:path>
            </a:pathLst>
          </a:custGeom>
          <a:solidFill>
            <a:schemeClr val="accent2"/>
          </a:solidFill>
          <a:ln>
            <a:solidFill>
              <a:srgbClr val="C00000"/>
            </a:solidFill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3" name="Google Shape;33;p3"/>
          <p:cNvSpPr/>
          <p:nvPr/>
        </p:nvSpPr>
        <p:spPr>
          <a:xfrm>
            <a:off x="476872" y="4295305"/>
            <a:ext cx="340877" cy="214569"/>
          </a:xfrm>
          <a:custGeom>
            <a:avLst/>
            <a:gdLst/>
            <a:ahLst/>
            <a:cxnLst/>
            <a:rect l="l" t="t" r="r" b="b"/>
            <a:pathLst>
              <a:path w="340878" h="213857" extrusionOk="0">
                <a:moveTo>
                  <a:pt x="0" y="147383"/>
                </a:moveTo>
                <a:cubicBezTo>
                  <a:pt x="0" y="114702"/>
                  <a:pt x="23706" y="87460"/>
                  <a:pt x="54821" y="81957"/>
                </a:cubicBezTo>
                <a:cubicBezTo>
                  <a:pt x="66082" y="34692"/>
                  <a:pt x="108510" y="0"/>
                  <a:pt x="158834" y="0"/>
                </a:cubicBezTo>
                <a:cubicBezTo>
                  <a:pt x="193749" y="0"/>
                  <a:pt x="225710" y="16668"/>
                  <a:pt x="245617" y="44428"/>
                </a:cubicBezTo>
                <a:cubicBezTo>
                  <a:pt x="249015" y="44005"/>
                  <a:pt x="252423" y="43793"/>
                  <a:pt x="255852" y="43793"/>
                </a:cubicBezTo>
                <a:cubicBezTo>
                  <a:pt x="302736" y="43793"/>
                  <a:pt x="340878" y="81946"/>
                  <a:pt x="340878" y="128820"/>
                </a:cubicBezTo>
                <a:cubicBezTo>
                  <a:pt x="340878" y="175704"/>
                  <a:pt x="302736" y="213857"/>
                  <a:pt x="255852" y="213857"/>
                </a:cubicBezTo>
                <a:lnTo>
                  <a:pt x="66463" y="213857"/>
                </a:lnTo>
                <a:cubicBezTo>
                  <a:pt x="29813" y="213857"/>
                  <a:pt x="0" y="184033"/>
                  <a:pt x="0" y="147383"/>
                </a:cubicBezTo>
                <a:close/>
                <a:moveTo>
                  <a:pt x="242188" y="88413"/>
                </a:moveTo>
                <a:lnTo>
                  <a:pt x="224800" y="94276"/>
                </a:lnTo>
                <a:lnTo>
                  <a:pt x="216534" y="77893"/>
                </a:lnTo>
                <a:cubicBezTo>
                  <a:pt x="205464" y="55954"/>
                  <a:pt x="183356" y="42333"/>
                  <a:pt x="158834" y="42333"/>
                </a:cubicBezTo>
                <a:cubicBezTo>
                  <a:pt x="124354" y="42333"/>
                  <a:pt x="96011" y="69278"/>
                  <a:pt x="94318" y="103684"/>
                </a:cubicBezTo>
                <a:lnTo>
                  <a:pt x="93165" y="127052"/>
                </a:lnTo>
                <a:lnTo>
                  <a:pt x="70019" y="123570"/>
                </a:lnTo>
                <a:cubicBezTo>
                  <a:pt x="68865" y="123401"/>
                  <a:pt x="67680" y="123264"/>
                  <a:pt x="66463" y="123264"/>
                </a:cubicBezTo>
                <a:cubicBezTo>
                  <a:pt x="53160" y="123264"/>
                  <a:pt x="42333" y="134080"/>
                  <a:pt x="42333" y="147383"/>
                </a:cubicBezTo>
                <a:cubicBezTo>
                  <a:pt x="42333" y="160697"/>
                  <a:pt x="53160" y="171524"/>
                  <a:pt x="66463" y="171524"/>
                </a:cubicBezTo>
                <a:lnTo>
                  <a:pt x="255852" y="171524"/>
                </a:lnTo>
                <a:cubicBezTo>
                  <a:pt x="279389" y="171524"/>
                  <a:pt x="298545" y="152368"/>
                  <a:pt x="298545" y="128820"/>
                </a:cubicBezTo>
                <a:cubicBezTo>
                  <a:pt x="298545" y="105282"/>
                  <a:pt x="279389" y="86127"/>
                  <a:pt x="255852" y="86127"/>
                </a:cubicBezTo>
                <a:cubicBezTo>
                  <a:pt x="251280" y="86127"/>
                  <a:pt x="246686" y="86889"/>
                  <a:pt x="242188" y="88413"/>
                </a:cubicBezTo>
                <a:close/>
              </a:path>
            </a:pathLst>
          </a:custGeom>
          <a:solidFill>
            <a:schemeClr val="accent2"/>
          </a:solidFill>
          <a:ln>
            <a:solidFill>
              <a:srgbClr val="C00000"/>
            </a:solidFill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4" name="Google Shape;34;p3"/>
          <p:cNvSpPr/>
          <p:nvPr/>
        </p:nvSpPr>
        <p:spPr>
          <a:xfrm>
            <a:off x="9437727" y="5960618"/>
            <a:ext cx="392493" cy="247063"/>
          </a:xfrm>
          <a:custGeom>
            <a:avLst/>
            <a:gdLst/>
            <a:ahLst/>
            <a:cxnLst/>
            <a:rect l="l" t="t" r="r" b="b"/>
            <a:pathLst>
              <a:path w="392493" h="246242" extrusionOk="0">
                <a:moveTo>
                  <a:pt x="0" y="169714"/>
                </a:moveTo>
                <a:cubicBezTo>
                  <a:pt x="0" y="132079"/>
                  <a:pt x="27294" y="100710"/>
                  <a:pt x="63129" y="94371"/>
                </a:cubicBezTo>
                <a:cubicBezTo>
                  <a:pt x="76094" y="39952"/>
                  <a:pt x="124936" y="0"/>
                  <a:pt x="182890" y="0"/>
                </a:cubicBezTo>
                <a:cubicBezTo>
                  <a:pt x="223086" y="0"/>
                  <a:pt x="259884" y="19198"/>
                  <a:pt x="282807" y="51159"/>
                </a:cubicBezTo>
                <a:cubicBezTo>
                  <a:pt x="286723" y="50672"/>
                  <a:pt x="290650" y="50440"/>
                  <a:pt x="294587" y="50440"/>
                </a:cubicBezTo>
                <a:cubicBezTo>
                  <a:pt x="348572" y="50440"/>
                  <a:pt x="392493" y="94360"/>
                  <a:pt x="392493" y="148335"/>
                </a:cubicBezTo>
                <a:cubicBezTo>
                  <a:pt x="392493" y="202321"/>
                  <a:pt x="348572" y="246242"/>
                  <a:pt x="294587" y="246242"/>
                </a:cubicBezTo>
                <a:lnTo>
                  <a:pt x="76528" y="246242"/>
                </a:lnTo>
                <a:cubicBezTo>
                  <a:pt x="34332" y="246242"/>
                  <a:pt x="0" y="211910"/>
                  <a:pt x="0" y="169714"/>
                </a:cubicBezTo>
                <a:close/>
                <a:moveTo>
                  <a:pt x="278860" y="101811"/>
                </a:moveTo>
                <a:lnTo>
                  <a:pt x="258847" y="108553"/>
                </a:lnTo>
                <a:lnTo>
                  <a:pt x="249322" y="89693"/>
                </a:lnTo>
                <a:cubicBezTo>
                  <a:pt x="236579" y="64431"/>
                  <a:pt x="211126" y="48746"/>
                  <a:pt x="182890" y="48746"/>
                </a:cubicBezTo>
                <a:cubicBezTo>
                  <a:pt x="143181" y="48746"/>
                  <a:pt x="110553" y="79777"/>
                  <a:pt x="108595" y="119401"/>
                </a:cubicBezTo>
                <a:lnTo>
                  <a:pt x="107283" y="146303"/>
                </a:lnTo>
                <a:lnTo>
                  <a:pt x="80623" y="142292"/>
                </a:lnTo>
                <a:cubicBezTo>
                  <a:pt x="79290" y="142091"/>
                  <a:pt x="77925" y="141943"/>
                  <a:pt x="76528" y="141943"/>
                </a:cubicBezTo>
                <a:cubicBezTo>
                  <a:pt x="61213" y="141943"/>
                  <a:pt x="48746" y="154400"/>
                  <a:pt x="48746" y="169714"/>
                </a:cubicBezTo>
                <a:cubicBezTo>
                  <a:pt x="48746" y="185038"/>
                  <a:pt x="61213" y="197506"/>
                  <a:pt x="76528" y="197506"/>
                </a:cubicBezTo>
                <a:lnTo>
                  <a:pt x="294587" y="197506"/>
                </a:lnTo>
                <a:cubicBezTo>
                  <a:pt x="321690" y="197506"/>
                  <a:pt x="343746" y="175450"/>
                  <a:pt x="343746" y="148335"/>
                </a:cubicBezTo>
                <a:cubicBezTo>
                  <a:pt x="343746" y="121232"/>
                  <a:pt x="321690" y="99176"/>
                  <a:pt x="294587" y="99176"/>
                </a:cubicBezTo>
                <a:cubicBezTo>
                  <a:pt x="289337" y="99176"/>
                  <a:pt x="284046" y="100054"/>
                  <a:pt x="278860" y="10181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5" name="Google Shape;35;p3"/>
          <p:cNvSpPr/>
          <p:nvPr/>
        </p:nvSpPr>
        <p:spPr>
          <a:xfrm>
            <a:off x="11010573" y="3125451"/>
            <a:ext cx="392483" cy="247063"/>
          </a:xfrm>
          <a:custGeom>
            <a:avLst/>
            <a:gdLst/>
            <a:ahLst/>
            <a:cxnLst/>
            <a:rect l="l" t="t" r="r" b="b"/>
            <a:pathLst>
              <a:path w="392482" h="246242" extrusionOk="0">
                <a:moveTo>
                  <a:pt x="0" y="169714"/>
                </a:moveTo>
                <a:cubicBezTo>
                  <a:pt x="0" y="132079"/>
                  <a:pt x="27294" y="100710"/>
                  <a:pt x="63129" y="94371"/>
                </a:cubicBezTo>
                <a:cubicBezTo>
                  <a:pt x="76094" y="39952"/>
                  <a:pt x="124936" y="0"/>
                  <a:pt x="182879" y="0"/>
                </a:cubicBezTo>
                <a:cubicBezTo>
                  <a:pt x="223086" y="0"/>
                  <a:pt x="259884" y="19198"/>
                  <a:pt x="282807" y="51159"/>
                </a:cubicBezTo>
                <a:cubicBezTo>
                  <a:pt x="286723" y="50672"/>
                  <a:pt x="290639" y="50440"/>
                  <a:pt x="294587" y="50440"/>
                </a:cubicBezTo>
                <a:cubicBezTo>
                  <a:pt x="348572" y="50440"/>
                  <a:pt x="392482" y="94360"/>
                  <a:pt x="392482" y="148335"/>
                </a:cubicBezTo>
                <a:cubicBezTo>
                  <a:pt x="392482" y="202321"/>
                  <a:pt x="348572" y="246242"/>
                  <a:pt x="294587" y="246242"/>
                </a:cubicBezTo>
                <a:lnTo>
                  <a:pt x="76528" y="246242"/>
                </a:lnTo>
                <a:cubicBezTo>
                  <a:pt x="34332" y="246242"/>
                  <a:pt x="0" y="211910"/>
                  <a:pt x="0" y="169714"/>
                </a:cubicBezTo>
                <a:close/>
                <a:moveTo>
                  <a:pt x="278860" y="101811"/>
                </a:moveTo>
                <a:lnTo>
                  <a:pt x="258836" y="108553"/>
                </a:lnTo>
                <a:lnTo>
                  <a:pt x="249322" y="89693"/>
                </a:lnTo>
                <a:cubicBezTo>
                  <a:pt x="236579" y="64431"/>
                  <a:pt x="211126" y="48746"/>
                  <a:pt x="182879" y="48746"/>
                </a:cubicBezTo>
                <a:cubicBezTo>
                  <a:pt x="143181" y="48746"/>
                  <a:pt x="110542" y="79777"/>
                  <a:pt x="108595" y="119401"/>
                </a:cubicBezTo>
                <a:lnTo>
                  <a:pt x="107272" y="146303"/>
                </a:lnTo>
                <a:lnTo>
                  <a:pt x="80623" y="142292"/>
                </a:lnTo>
                <a:cubicBezTo>
                  <a:pt x="79290" y="142091"/>
                  <a:pt x="77925" y="141943"/>
                  <a:pt x="76528" y="141943"/>
                </a:cubicBezTo>
                <a:cubicBezTo>
                  <a:pt x="61213" y="141943"/>
                  <a:pt x="48746" y="154400"/>
                  <a:pt x="48746" y="169714"/>
                </a:cubicBezTo>
                <a:cubicBezTo>
                  <a:pt x="48746" y="185038"/>
                  <a:pt x="61213" y="197506"/>
                  <a:pt x="76528" y="197506"/>
                </a:cubicBezTo>
                <a:lnTo>
                  <a:pt x="294587" y="197506"/>
                </a:lnTo>
                <a:cubicBezTo>
                  <a:pt x="321690" y="197506"/>
                  <a:pt x="343746" y="175450"/>
                  <a:pt x="343746" y="148335"/>
                </a:cubicBezTo>
                <a:cubicBezTo>
                  <a:pt x="343746" y="121232"/>
                  <a:pt x="321690" y="99176"/>
                  <a:pt x="294587" y="99176"/>
                </a:cubicBezTo>
                <a:cubicBezTo>
                  <a:pt x="289327" y="99176"/>
                  <a:pt x="284035" y="100054"/>
                  <a:pt x="278860" y="10181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6" name="Google Shape;36;p3"/>
          <p:cNvSpPr/>
          <p:nvPr/>
        </p:nvSpPr>
        <p:spPr>
          <a:xfrm>
            <a:off x="3714427" y="103878"/>
            <a:ext cx="584325" cy="367828"/>
          </a:xfrm>
          <a:custGeom>
            <a:avLst/>
            <a:gdLst/>
            <a:ahLst/>
            <a:cxnLst/>
            <a:rect l="l" t="t" r="r" b="b"/>
            <a:pathLst>
              <a:path w="584326" h="366606" extrusionOk="0">
                <a:moveTo>
                  <a:pt x="0" y="220842"/>
                </a:moveTo>
                <a:cubicBezTo>
                  <a:pt x="0" y="140483"/>
                  <a:pt x="65404" y="75088"/>
                  <a:pt x="145764" y="75088"/>
                </a:cubicBezTo>
                <a:cubicBezTo>
                  <a:pt x="151627" y="75088"/>
                  <a:pt x="157469" y="75437"/>
                  <a:pt x="163300" y="76168"/>
                </a:cubicBezTo>
                <a:cubicBezTo>
                  <a:pt x="197410" y="28596"/>
                  <a:pt x="252190" y="0"/>
                  <a:pt x="312049" y="0"/>
                </a:cubicBezTo>
                <a:cubicBezTo>
                  <a:pt x="398335" y="0"/>
                  <a:pt x="471042" y="59478"/>
                  <a:pt x="490336" y="140493"/>
                </a:cubicBezTo>
                <a:cubicBezTo>
                  <a:pt x="543686" y="149955"/>
                  <a:pt x="584326" y="196659"/>
                  <a:pt x="584326" y="252666"/>
                </a:cubicBezTo>
                <a:cubicBezTo>
                  <a:pt x="584326" y="315489"/>
                  <a:pt x="533209" y="366606"/>
                  <a:pt x="470386" y="366606"/>
                </a:cubicBezTo>
                <a:lnTo>
                  <a:pt x="145764" y="366606"/>
                </a:lnTo>
                <a:cubicBezTo>
                  <a:pt x="65404" y="366606"/>
                  <a:pt x="0" y="301212"/>
                  <a:pt x="0" y="220842"/>
                </a:cubicBezTo>
                <a:close/>
                <a:moveTo>
                  <a:pt x="464311" y="211846"/>
                </a:moveTo>
                <a:lnTo>
                  <a:pt x="424624" y="217826"/>
                </a:lnTo>
                <a:lnTo>
                  <a:pt x="422645" y="177757"/>
                </a:lnTo>
                <a:cubicBezTo>
                  <a:pt x="419756" y="118776"/>
                  <a:pt x="371178" y="72569"/>
                  <a:pt x="312049" y="72569"/>
                </a:cubicBezTo>
                <a:cubicBezTo>
                  <a:pt x="270012" y="72569"/>
                  <a:pt x="232113" y="95916"/>
                  <a:pt x="213158" y="133519"/>
                </a:cubicBezTo>
                <a:lnTo>
                  <a:pt x="198987" y="161596"/>
                </a:lnTo>
                <a:lnTo>
                  <a:pt x="169185" y="151574"/>
                </a:lnTo>
                <a:cubicBezTo>
                  <a:pt x="161459" y="148970"/>
                  <a:pt x="153574" y="147658"/>
                  <a:pt x="145764" y="147658"/>
                </a:cubicBezTo>
                <a:cubicBezTo>
                  <a:pt x="105399" y="147658"/>
                  <a:pt x="72569" y="180488"/>
                  <a:pt x="72569" y="220842"/>
                </a:cubicBezTo>
                <a:cubicBezTo>
                  <a:pt x="72569" y="261207"/>
                  <a:pt x="105399" y="294036"/>
                  <a:pt x="145764" y="294036"/>
                </a:cubicBezTo>
                <a:lnTo>
                  <a:pt x="470386" y="294036"/>
                </a:lnTo>
                <a:cubicBezTo>
                  <a:pt x="493204" y="294036"/>
                  <a:pt x="511757" y="275484"/>
                  <a:pt x="511757" y="252666"/>
                </a:cubicBezTo>
                <a:cubicBezTo>
                  <a:pt x="511757" y="229859"/>
                  <a:pt x="493204" y="211317"/>
                  <a:pt x="470386" y="211317"/>
                </a:cubicBezTo>
                <a:cubicBezTo>
                  <a:pt x="468312" y="211317"/>
                  <a:pt x="466291" y="211539"/>
                  <a:pt x="464311" y="211846"/>
                </a:cubicBezTo>
                <a:close/>
              </a:path>
            </a:pathLst>
          </a:custGeom>
          <a:solidFill>
            <a:schemeClr val="accent2"/>
          </a:solidFill>
          <a:ln>
            <a:solidFill>
              <a:srgbClr val="C00000"/>
            </a:solidFill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9" name="Google Shape;39;p3"/>
          <p:cNvSpPr/>
          <p:nvPr/>
        </p:nvSpPr>
        <p:spPr>
          <a:xfrm>
            <a:off x="2410402" y="6266196"/>
            <a:ext cx="269028" cy="269913"/>
          </a:xfrm>
          <a:custGeom>
            <a:avLst/>
            <a:gdLst/>
            <a:ahLst/>
            <a:cxnLst/>
            <a:rect l="l" t="t" r="r" b="b"/>
            <a:pathLst>
              <a:path w="269028" h="269017" extrusionOk="0">
                <a:moveTo>
                  <a:pt x="227837" y="93323"/>
                </a:moveTo>
                <a:lnTo>
                  <a:pt x="175704" y="93323"/>
                </a:lnTo>
                <a:lnTo>
                  <a:pt x="175704" y="41190"/>
                </a:lnTo>
                <a:cubicBezTo>
                  <a:pt x="175704" y="18436"/>
                  <a:pt x="157257" y="0"/>
                  <a:pt x="134514" y="0"/>
                </a:cubicBezTo>
                <a:cubicBezTo>
                  <a:pt x="111770" y="0"/>
                  <a:pt x="93323" y="18436"/>
                  <a:pt x="93323" y="41190"/>
                </a:cubicBezTo>
                <a:lnTo>
                  <a:pt x="93323" y="93323"/>
                </a:lnTo>
                <a:lnTo>
                  <a:pt x="41190" y="93323"/>
                </a:lnTo>
                <a:cubicBezTo>
                  <a:pt x="18446" y="93323"/>
                  <a:pt x="0" y="111759"/>
                  <a:pt x="0" y="134514"/>
                </a:cubicBezTo>
                <a:cubicBezTo>
                  <a:pt x="0" y="157268"/>
                  <a:pt x="18446" y="175704"/>
                  <a:pt x="41190" y="175704"/>
                </a:cubicBezTo>
                <a:lnTo>
                  <a:pt x="93323" y="175704"/>
                </a:lnTo>
                <a:lnTo>
                  <a:pt x="93323" y="227827"/>
                </a:lnTo>
                <a:cubicBezTo>
                  <a:pt x="93323" y="250581"/>
                  <a:pt x="111770" y="269017"/>
                  <a:pt x="134514" y="269017"/>
                </a:cubicBezTo>
                <a:cubicBezTo>
                  <a:pt x="157257" y="269017"/>
                  <a:pt x="175704" y="250581"/>
                  <a:pt x="175704" y="227827"/>
                </a:cubicBezTo>
                <a:lnTo>
                  <a:pt x="175704" y="175704"/>
                </a:lnTo>
                <a:lnTo>
                  <a:pt x="227837" y="175704"/>
                </a:lnTo>
                <a:cubicBezTo>
                  <a:pt x="250581" y="175704"/>
                  <a:pt x="269028" y="157268"/>
                  <a:pt x="269028" y="134514"/>
                </a:cubicBezTo>
                <a:cubicBezTo>
                  <a:pt x="269028" y="111759"/>
                  <a:pt x="250581" y="93323"/>
                  <a:pt x="227837" y="93323"/>
                </a:cubicBezTo>
                <a:close/>
              </a:path>
            </a:pathLst>
          </a:custGeom>
          <a:solidFill>
            <a:schemeClr val="accent2"/>
          </a:solidFill>
          <a:ln>
            <a:solidFill>
              <a:srgbClr val="C00000"/>
            </a:solidFill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40" name="Google Shape;40;p3"/>
          <p:cNvSpPr/>
          <p:nvPr/>
        </p:nvSpPr>
        <p:spPr>
          <a:xfrm>
            <a:off x="4178295" y="6266196"/>
            <a:ext cx="340877" cy="214569"/>
          </a:xfrm>
          <a:custGeom>
            <a:avLst/>
            <a:gdLst/>
            <a:ahLst/>
            <a:cxnLst/>
            <a:rect l="l" t="t" r="r" b="b"/>
            <a:pathLst>
              <a:path w="340878" h="213857" extrusionOk="0">
                <a:moveTo>
                  <a:pt x="0" y="147383"/>
                </a:moveTo>
                <a:cubicBezTo>
                  <a:pt x="0" y="114702"/>
                  <a:pt x="23706" y="87460"/>
                  <a:pt x="54821" y="81957"/>
                </a:cubicBezTo>
                <a:cubicBezTo>
                  <a:pt x="66082" y="34692"/>
                  <a:pt x="108510" y="0"/>
                  <a:pt x="158834" y="0"/>
                </a:cubicBezTo>
                <a:cubicBezTo>
                  <a:pt x="193749" y="0"/>
                  <a:pt x="225710" y="16668"/>
                  <a:pt x="245617" y="44428"/>
                </a:cubicBezTo>
                <a:cubicBezTo>
                  <a:pt x="249015" y="44005"/>
                  <a:pt x="252423" y="43793"/>
                  <a:pt x="255852" y="43793"/>
                </a:cubicBezTo>
                <a:cubicBezTo>
                  <a:pt x="302736" y="43793"/>
                  <a:pt x="340878" y="81946"/>
                  <a:pt x="340878" y="128820"/>
                </a:cubicBezTo>
                <a:cubicBezTo>
                  <a:pt x="340878" y="175704"/>
                  <a:pt x="302736" y="213857"/>
                  <a:pt x="255852" y="213857"/>
                </a:cubicBezTo>
                <a:lnTo>
                  <a:pt x="66463" y="213857"/>
                </a:lnTo>
                <a:cubicBezTo>
                  <a:pt x="29813" y="213857"/>
                  <a:pt x="0" y="184033"/>
                  <a:pt x="0" y="147383"/>
                </a:cubicBezTo>
                <a:close/>
                <a:moveTo>
                  <a:pt x="242188" y="88413"/>
                </a:moveTo>
                <a:lnTo>
                  <a:pt x="224800" y="94276"/>
                </a:lnTo>
                <a:lnTo>
                  <a:pt x="216534" y="77893"/>
                </a:lnTo>
                <a:cubicBezTo>
                  <a:pt x="205464" y="55954"/>
                  <a:pt x="183356" y="42333"/>
                  <a:pt x="158834" y="42333"/>
                </a:cubicBezTo>
                <a:cubicBezTo>
                  <a:pt x="124354" y="42333"/>
                  <a:pt x="96011" y="69278"/>
                  <a:pt x="94318" y="103684"/>
                </a:cubicBezTo>
                <a:lnTo>
                  <a:pt x="93165" y="127052"/>
                </a:lnTo>
                <a:lnTo>
                  <a:pt x="70019" y="123570"/>
                </a:lnTo>
                <a:cubicBezTo>
                  <a:pt x="68865" y="123401"/>
                  <a:pt x="67680" y="123264"/>
                  <a:pt x="66463" y="123264"/>
                </a:cubicBezTo>
                <a:cubicBezTo>
                  <a:pt x="53160" y="123264"/>
                  <a:pt x="42333" y="134080"/>
                  <a:pt x="42333" y="147383"/>
                </a:cubicBezTo>
                <a:cubicBezTo>
                  <a:pt x="42333" y="160697"/>
                  <a:pt x="53160" y="171524"/>
                  <a:pt x="66463" y="171524"/>
                </a:cubicBezTo>
                <a:lnTo>
                  <a:pt x="255852" y="171524"/>
                </a:lnTo>
                <a:cubicBezTo>
                  <a:pt x="279389" y="171524"/>
                  <a:pt x="298545" y="152368"/>
                  <a:pt x="298545" y="128820"/>
                </a:cubicBezTo>
                <a:cubicBezTo>
                  <a:pt x="298545" y="105282"/>
                  <a:pt x="279389" y="86127"/>
                  <a:pt x="255852" y="86127"/>
                </a:cubicBezTo>
                <a:cubicBezTo>
                  <a:pt x="251280" y="86127"/>
                  <a:pt x="246686" y="86889"/>
                  <a:pt x="242188" y="8841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AF1274F-AEBE-41F7-9AC6-4F59CBCC9747}"/>
              </a:ext>
            </a:extLst>
          </p:cNvPr>
          <p:cNvSpPr txBox="1"/>
          <p:nvPr userDrawn="1"/>
        </p:nvSpPr>
        <p:spPr>
          <a:xfrm>
            <a:off x="9393799" y="115578"/>
            <a:ext cx="273825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vi-VN" sz="4800" b="1" i="0" u="none" strike="noStrike" kern="0" cap="none" spc="0" normalizeH="0" baseline="0" noProof="0" dirty="0">
                <a:ln w="19050">
                  <a:solidFill>
                    <a:srgbClr val="D43733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+mj-lt"/>
                <a:cs typeface="Arial"/>
                <a:sym typeface="Arial"/>
              </a:rPr>
              <a:t>CHỦ ĐỀ 2</a:t>
            </a:r>
          </a:p>
        </p:txBody>
      </p:sp>
      <p:pic>
        <p:nvPicPr>
          <p:cNvPr id="4" name="Picture 3" descr="A picture containing text, vector graphics&#10;&#10;Description automatically generated">
            <a:extLst>
              <a:ext uri="{FF2B5EF4-FFF2-40B4-BE49-F238E27FC236}">
                <a16:creationId xmlns:a16="http://schemas.microsoft.com/office/drawing/2014/main" id="{1615A6E5-55AE-4AF3-8171-CF240090A2C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415966" y="1482254"/>
            <a:ext cx="3929071" cy="39290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87621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preserve="1" userDrawn="1">
  <p:cSld name="Title and body">
    <p:bg>
      <p:bgPr>
        <a:solidFill>
          <a:schemeClr val="dk1"/>
        </a:solidFill>
        <a:effectLst/>
      </p:bgPr>
    </p:bg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58C33424-69BE-4CF3-AC72-AAE3342C808A}"/>
              </a:ext>
            </a:extLst>
          </p:cNvPr>
          <p:cNvSpPr/>
          <p:nvPr userDrawn="1"/>
        </p:nvSpPr>
        <p:spPr>
          <a:xfrm>
            <a:off x="340636" y="254000"/>
            <a:ext cx="11497733" cy="6350000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  <a:effectLst>
            <a:glow rad="1016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vi-VN" sz="1867" b="0" i="0" u="none" strike="noStrike" kern="0" cap="none" spc="0" normalizeH="0" baseline="0" noProof="0" dirty="0">
              <a:ln>
                <a:noFill/>
              </a:ln>
              <a:solidFill>
                <a:srgbClr val="F7D538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grpSp>
        <p:nvGrpSpPr>
          <p:cNvPr id="45" name="Google Shape;45;p4"/>
          <p:cNvGrpSpPr/>
          <p:nvPr/>
        </p:nvGrpSpPr>
        <p:grpSpPr>
          <a:xfrm>
            <a:off x="340636" y="251219"/>
            <a:ext cx="11497733" cy="6352781"/>
            <a:chOff x="262135" y="188414"/>
            <a:chExt cx="8616641" cy="4620554"/>
          </a:xfrm>
          <a:solidFill>
            <a:schemeClr val="accent2"/>
          </a:solidFill>
        </p:grpSpPr>
        <p:grpSp>
          <p:nvGrpSpPr>
            <p:cNvPr id="46" name="Google Shape;46;p4"/>
            <p:cNvGrpSpPr/>
            <p:nvPr/>
          </p:nvGrpSpPr>
          <p:grpSpPr>
            <a:xfrm>
              <a:off x="262135" y="188414"/>
              <a:ext cx="8616641" cy="4620554"/>
              <a:chOff x="262135" y="188414"/>
              <a:chExt cx="8616641" cy="4620554"/>
            </a:xfrm>
            <a:grpFill/>
          </p:grpSpPr>
          <p:sp>
            <p:nvSpPr>
              <p:cNvPr id="47" name="Google Shape;47;p4"/>
              <p:cNvSpPr/>
              <p:nvPr/>
            </p:nvSpPr>
            <p:spPr>
              <a:xfrm>
                <a:off x="1671079" y="188414"/>
                <a:ext cx="201771" cy="202435"/>
              </a:xfrm>
              <a:custGeom>
                <a:avLst/>
                <a:gdLst/>
                <a:ahLst/>
                <a:cxnLst/>
                <a:rect l="l" t="t" r="r" b="b"/>
                <a:pathLst>
                  <a:path w="269028" h="269017" extrusionOk="0">
                    <a:moveTo>
                      <a:pt x="41190" y="93323"/>
                    </a:moveTo>
                    <a:lnTo>
                      <a:pt x="93323" y="93323"/>
                    </a:lnTo>
                    <a:lnTo>
                      <a:pt x="93323" y="41190"/>
                    </a:lnTo>
                    <a:cubicBezTo>
                      <a:pt x="93323" y="18436"/>
                      <a:pt x="111770" y="0"/>
                      <a:pt x="134514" y="0"/>
                    </a:cubicBezTo>
                    <a:cubicBezTo>
                      <a:pt x="157247" y="0"/>
                      <a:pt x="175704" y="18436"/>
                      <a:pt x="175704" y="41190"/>
                    </a:cubicBezTo>
                    <a:lnTo>
                      <a:pt x="175704" y="93323"/>
                    </a:lnTo>
                    <a:lnTo>
                      <a:pt x="227837" y="93323"/>
                    </a:lnTo>
                    <a:cubicBezTo>
                      <a:pt x="250581" y="93323"/>
                      <a:pt x="269028" y="111759"/>
                      <a:pt x="269028" y="134514"/>
                    </a:cubicBezTo>
                    <a:cubicBezTo>
                      <a:pt x="269028" y="157268"/>
                      <a:pt x="250581" y="175704"/>
                      <a:pt x="227837" y="175704"/>
                    </a:cubicBezTo>
                    <a:lnTo>
                      <a:pt x="175704" y="175704"/>
                    </a:lnTo>
                    <a:lnTo>
                      <a:pt x="175704" y="227816"/>
                    </a:lnTo>
                    <a:cubicBezTo>
                      <a:pt x="175704" y="250581"/>
                      <a:pt x="157247" y="269017"/>
                      <a:pt x="134514" y="269017"/>
                    </a:cubicBezTo>
                    <a:cubicBezTo>
                      <a:pt x="111770" y="269017"/>
                      <a:pt x="93323" y="250581"/>
                      <a:pt x="93323" y="227816"/>
                    </a:cubicBezTo>
                    <a:lnTo>
                      <a:pt x="93323" y="175704"/>
                    </a:lnTo>
                    <a:lnTo>
                      <a:pt x="41190" y="175704"/>
                    </a:lnTo>
                    <a:cubicBezTo>
                      <a:pt x="18446" y="175704"/>
                      <a:pt x="0" y="157268"/>
                      <a:pt x="0" y="134514"/>
                    </a:cubicBezTo>
                    <a:cubicBezTo>
                      <a:pt x="0" y="111759"/>
                      <a:pt x="18446" y="93323"/>
                      <a:pt x="41190" y="93323"/>
                    </a:cubicBezTo>
                    <a:close/>
                  </a:path>
                </a:pathLst>
              </a:custGeom>
              <a:grpFill/>
              <a:ln>
                <a:solidFill>
                  <a:schemeClr val="tx1"/>
                </a:solidFill>
              </a:ln>
            </p:spPr>
            <p:txBody>
              <a:bodyPr spcFirstLastPara="1" wrap="square" lIns="68650" tIns="34325" rIns="68650" bIns="34325" anchor="ctr" anchorCtr="0">
                <a:noAutofit/>
              </a:bodyPr>
              <a:lstStyle/>
              <a:p>
                <a:pPr marL="0" marR="0" lvl="0" indent="0" algn="ctr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48" name="Google Shape;48;p4"/>
              <p:cNvSpPr/>
              <p:nvPr/>
            </p:nvSpPr>
            <p:spPr>
              <a:xfrm>
                <a:off x="6024098" y="274080"/>
                <a:ext cx="201771" cy="202435"/>
              </a:xfrm>
              <a:custGeom>
                <a:avLst/>
                <a:gdLst/>
                <a:ahLst/>
                <a:cxnLst/>
                <a:rect l="l" t="t" r="r" b="b"/>
                <a:pathLst>
                  <a:path w="269028" h="269017" extrusionOk="0">
                    <a:moveTo>
                      <a:pt x="41190" y="93323"/>
                    </a:moveTo>
                    <a:lnTo>
                      <a:pt x="93323" y="93323"/>
                    </a:lnTo>
                    <a:lnTo>
                      <a:pt x="93323" y="41190"/>
                    </a:lnTo>
                    <a:cubicBezTo>
                      <a:pt x="93323" y="18436"/>
                      <a:pt x="111770" y="0"/>
                      <a:pt x="134514" y="0"/>
                    </a:cubicBezTo>
                    <a:cubicBezTo>
                      <a:pt x="157257" y="0"/>
                      <a:pt x="175704" y="18436"/>
                      <a:pt x="175704" y="41190"/>
                    </a:cubicBezTo>
                    <a:lnTo>
                      <a:pt x="175704" y="93323"/>
                    </a:lnTo>
                    <a:lnTo>
                      <a:pt x="227837" y="93323"/>
                    </a:lnTo>
                    <a:cubicBezTo>
                      <a:pt x="250581" y="93323"/>
                      <a:pt x="269028" y="111759"/>
                      <a:pt x="269028" y="134514"/>
                    </a:cubicBezTo>
                    <a:cubicBezTo>
                      <a:pt x="269028" y="157268"/>
                      <a:pt x="250581" y="175704"/>
                      <a:pt x="227837" y="175704"/>
                    </a:cubicBezTo>
                    <a:lnTo>
                      <a:pt x="175704" y="175704"/>
                    </a:lnTo>
                    <a:lnTo>
                      <a:pt x="175704" y="227827"/>
                    </a:lnTo>
                    <a:cubicBezTo>
                      <a:pt x="175704" y="250581"/>
                      <a:pt x="157257" y="269017"/>
                      <a:pt x="134514" y="269017"/>
                    </a:cubicBezTo>
                    <a:cubicBezTo>
                      <a:pt x="111770" y="269017"/>
                      <a:pt x="93323" y="250581"/>
                      <a:pt x="93323" y="227827"/>
                    </a:cubicBezTo>
                    <a:lnTo>
                      <a:pt x="93323" y="175704"/>
                    </a:lnTo>
                    <a:lnTo>
                      <a:pt x="41190" y="175704"/>
                    </a:lnTo>
                    <a:cubicBezTo>
                      <a:pt x="18446" y="175704"/>
                      <a:pt x="0" y="157268"/>
                      <a:pt x="0" y="134514"/>
                    </a:cubicBezTo>
                    <a:cubicBezTo>
                      <a:pt x="0" y="111759"/>
                      <a:pt x="18446" y="93323"/>
                      <a:pt x="41190" y="93323"/>
                    </a:cubicBezTo>
                    <a:close/>
                  </a:path>
                </a:pathLst>
              </a:custGeom>
              <a:grpFill/>
              <a:ln>
                <a:solidFill>
                  <a:schemeClr val="tx1"/>
                </a:solidFill>
              </a:ln>
            </p:spPr>
            <p:txBody>
              <a:bodyPr spcFirstLastPara="1" wrap="square" lIns="68650" tIns="34325" rIns="68650" bIns="34325" anchor="ctr" anchorCtr="0">
                <a:noAutofit/>
              </a:bodyPr>
              <a:lstStyle/>
              <a:p>
                <a:pPr marL="0" marR="0" lvl="0" indent="0" algn="ctr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49" name="Google Shape;49;p4"/>
              <p:cNvSpPr/>
              <p:nvPr/>
            </p:nvSpPr>
            <p:spPr>
              <a:xfrm>
                <a:off x="8676998" y="1943199"/>
                <a:ext cx="201779" cy="202435"/>
              </a:xfrm>
              <a:custGeom>
                <a:avLst/>
                <a:gdLst/>
                <a:ahLst/>
                <a:cxnLst/>
                <a:rect l="l" t="t" r="r" b="b"/>
                <a:pathLst>
                  <a:path w="269038" h="269017" extrusionOk="0">
                    <a:moveTo>
                      <a:pt x="41200" y="93323"/>
                    </a:moveTo>
                    <a:lnTo>
                      <a:pt x="93334" y="93323"/>
                    </a:lnTo>
                    <a:lnTo>
                      <a:pt x="93334" y="41190"/>
                    </a:lnTo>
                    <a:cubicBezTo>
                      <a:pt x="93334" y="18436"/>
                      <a:pt x="111781" y="0"/>
                      <a:pt x="134524" y="0"/>
                    </a:cubicBezTo>
                    <a:cubicBezTo>
                      <a:pt x="157268" y="0"/>
                      <a:pt x="175715" y="18436"/>
                      <a:pt x="175715" y="41190"/>
                    </a:cubicBezTo>
                    <a:lnTo>
                      <a:pt x="175715" y="93323"/>
                    </a:lnTo>
                    <a:lnTo>
                      <a:pt x="227848" y="93323"/>
                    </a:lnTo>
                    <a:cubicBezTo>
                      <a:pt x="250592" y="93323"/>
                      <a:pt x="269038" y="111759"/>
                      <a:pt x="269038" y="134514"/>
                    </a:cubicBezTo>
                    <a:cubicBezTo>
                      <a:pt x="269038" y="157268"/>
                      <a:pt x="250592" y="175704"/>
                      <a:pt x="227848" y="175704"/>
                    </a:cubicBezTo>
                    <a:lnTo>
                      <a:pt x="175715" y="175704"/>
                    </a:lnTo>
                    <a:lnTo>
                      <a:pt x="175715" y="227827"/>
                    </a:lnTo>
                    <a:cubicBezTo>
                      <a:pt x="175715" y="250581"/>
                      <a:pt x="157268" y="269017"/>
                      <a:pt x="134524" y="269017"/>
                    </a:cubicBezTo>
                    <a:cubicBezTo>
                      <a:pt x="111781" y="269017"/>
                      <a:pt x="93334" y="250581"/>
                      <a:pt x="93334" y="227827"/>
                    </a:cubicBezTo>
                    <a:lnTo>
                      <a:pt x="93334" y="175704"/>
                    </a:lnTo>
                    <a:lnTo>
                      <a:pt x="41200" y="175704"/>
                    </a:lnTo>
                    <a:cubicBezTo>
                      <a:pt x="18457" y="175704"/>
                      <a:pt x="0" y="157268"/>
                      <a:pt x="0" y="134514"/>
                    </a:cubicBezTo>
                    <a:cubicBezTo>
                      <a:pt x="0" y="111759"/>
                      <a:pt x="18457" y="93323"/>
                      <a:pt x="41200" y="93323"/>
                    </a:cubicBezTo>
                    <a:close/>
                  </a:path>
                </a:pathLst>
              </a:custGeom>
              <a:grpFill/>
              <a:ln>
                <a:solidFill>
                  <a:schemeClr val="tx1"/>
                </a:solidFill>
              </a:ln>
            </p:spPr>
            <p:txBody>
              <a:bodyPr spcFirstLastPara="1" wrap="square" lIns="68650" tIns="34325" rIns="68650" bIns="34325" anchor="ctr" anchorCtr="0">
                <a:noAutofit/>
              </a:bodyPr>
              <a:lstStyle/>
              <a:p>
                <a:pPr marL="0" marR="0" lvl="0" indent="0" algn="ctr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0" name="Google Shape;50;p4"/>
              <p:cNvSpPr/>
              <p:nvPr/>
            </p:nvSpPr>
            <p:spPr>
              <a:xfrm>
                <a:off x="262135" y="2103752"/>
                <a:ext cx="201771" cy="202435"/>
              </a:xfrm>
              <a:custGeom>
                <a:avLst/>
                <a:gdLst/>
                <a:ahLst/>
                <a:cxnLst/>
                <a:rect l="l" t="t" r="r" b="b"/>
                <a:pathLst>
                  <a:path w="269028" h="269017" extrusionOk="0">
                    <a:moveTo>
                      <a:pt x="41190" y="93323"/>
                    </a:moveTo>
                    <a:lnTo>
                      <a:pt x="93323" y="93323"/>
                    </a:lnTo>
                    <a:lnTo>
                      <a:pt x="93323" y="41190"/>
                    </a:lnTo>
                    <a:cubicBezTo>
                      <a:pt x="93323" y="18436"/>
                      <a:pt x="111770" y="0"/>
                      <a:pt x="134514" y="0"/>
                    </a:cubicBezTo>
                    <a:cubicBezTo>
                      <a:pt x="157257" y="0"/>
                      <a:pt x="175704" y="18436"/>
                      <a:pt x="175704" y="41190"/>
                    </a:cubicBezTo>
                    <a:lnTo>
                      <a:pt x="175704" y="93323"/>
                    </a:lnTo>
                    <a:lnTo>
                      <a:pt x="227837" y="93323"/>
                    </a:lnTo>
                    <a:cubicBezTo>
                      <a:pt x="250581" y="93323"/>
                      <a:pt x="269028" y="111759"/>
                      <a:pt x="269028" y="134524"/>
                    </a:cubicBezTo>
                    <a:cubicBezTo>
                      <a:pt x="269028" y="157268"/>
                      <a:pt x="250581" y="175715"/>
                      <a:pt x="227837" y="175715"/>
                    </a:cubicBezTo>
                    <a:lnTo>
                      <a:pt x="175704" y="175715"/>
                    </a:lnTo>
                    <a:lnTo>
                      <a:pt x="175704" y="227827"/>
                    </a:lnTo>
                    <a:cubicBezTo>
                      <a:pt x="175704" y="250581"/>
                      <a:pt x="157257" y="269017"/>
                      <a:pt x="134514" y="269017"/>
                    </a:cubicBezTo>
                    <a:cubicBezTo>
                      <a:pt x="111770" y="269017"/>
                      <a:pt x="93323" y="250581"/>
                      <a:pt x="93323" y="227827"/>
                    </a:cubicBezTo>
                    <a:lnTo>
                      <a:pt x="93323" y="175715"/>
                    </a:lnTo>
                    <a:lnTo>
                      <a:pt x="41190" y="175715"/>
                    </a:lnTo>
                    <a:cubicBezTo>
                      <a:pt x="18446" y="175715"/>
                      <a:pt x="0" y="157268"/>
                      <a:pt x="0" y="134524"/>
                    </a:cubicBezTo>
                    <a:cubicBezTo>
                      <a:pt x="0" y="111759"/>
                      <a:pt x="18446" y="93323"/>
                      <a:pt x="41190" y="93323"/>
                    </a:cubicBezTo>
                    <a:close/>
                  </a:path>
                </a:pathLst>
              </a:custGeom>
              <a:grpFill/>
              <a:ln>
                <a:solidFill>
                  <a:schemeClr val="tx1"/>
                </a:solidFill>
              </a:ln>
            </p:spPr>
            <p:txBody>
              <a:bodyPr spcFirstLastPara="1" wrap="square" lIns="68650" tIns="34325" rIns="68650" bIns="34325" anchor="ctr" anchorCtr="0">
                <a:noAutofit/>
              </a:bodyPr>
              <a:lstStyle/>
              <a:p>
                <a:pPr marL="0" marR="0" lvl="0" indent="0" algn="ctr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1" name="Google Shape;51;p4"/>
              <p:cNvSpPr/>
              <p:nvPr/>
            </p:nvSpPr>
            <p:spPr>
              <a:xfrm>
                <a:off x="4038555" y="226740"/>
                <a:ext cx="255650" cy="160927"/>
              </a:xfrm>
              <a:custGeom>
                <a:avLst/>
                <a:gdLst/>
                <a:ahLst/>
                <a:cxnLst/>
                <a:rect l="l" t="t" r="r" b="b"/>
                <a:pathLst>
                  <a:path w="340867" h="213857" extrusionOk="0">
                    <a:moveTo>
                      <a:pt x="274415" y="213857"/>
                    </a:moveTo>
                    <a:lnTo>
                      <a:pt x="85026" y="213857"/>
                    </a:lnTo>
                    <a:cubicBezTo>
                      <a:pt x="38142" y="213857"/>
                      <a:pt x="0" y="175715"/>
                      <a:pt x="0" y="128830"/>
                    </a:cubicBezTo>
                    <a:cubicBezTo>
                      <a:pt x="0" y="81946"/>
                      <a:pt x="38142" y="43804"/>
                      <a:pt x="85026" y="43804"/>
                    </a:cubicBezTo>
                    <a:cubicBezTo>
                      <a:pt x="88444" y="43804"/>
                      <a:pt x="91863" y="44016"/>
                      <a:pt x="95260" y="44439"/>
                    </a:cubicBezTo>
                    <a:cubicBezTo>
                      <a:pt x="115167" y="16679"/>
                      <a:pt x="147118" y="0"/>
                      <a:pt x="182043" y="0"/>
                    </a:cubicBezTo>
                    <a:cubicBezTo>
                      <a:pt x="232367" y="0"/>
                      <a:pt x="274785" y="34702"/>
                      <a:pt x="286046" y="81957"/>
                    </a:cubicBezTo>
                    <a:cubicBezTo>
                      <a:pt x="317171" y="87471"/>
                      <a:pt x="340867" y="114712"/>
                      <a:pt x="340867" y="147394"/>
                    </a:cubicBezTo>
                    <a:cubicBezTo>
                      <a:pt x="340867" y="184044"/>
                      <a:pt x="311054" y="213857"/>
                      <a:pt x="274415" y="213857"/>
                    </a:cubicBezTo>
                    <a:close/>
                    <a:moveTo>
                      <a:pt x="85026" y="86137"/>
                    </a:moveTo>
                    <a:cubicBezTo>
                      <a:pt x="61478" y="86137"/>
                      <a:pt x="42333" y="105293"/>
                      <a:pt x="42333" y="128830"/>
                    </a:cubicBezTo>
                    <a:cubicBezTo>
                      <a:pt x="42333" y="152378"/>
                      <a:pt x="61478" y="171524"/>
                      <a:pt x="85026" y="171524"/>
                    </a:cubicBezTo>
                    <a:lnTo>
                      <a:pt x="274415" y="171524"/>
                    </a:lnTo>
                    <a:cubicBezTo>
                      <a:pt x="287707" y="171524"/>
                      <a:pt x="298534" y="160707"/>
                      <a:pt x="298534" y="147394"/>
                    </a:cubicBezTo>
                    <a:cubicBezTo>
                      <a:pt x="298534" y="134090"/>
                      <a:pt x="287707" y="123274"/>
                      <a:pt x="274415" y="123274"/>
                    </a:cubicBezTo>
                    <a:cubicBezTo>
                      <a:pt x="273198" y="123274"/>
                      <a:pt x="272012" y="123401"/>
                      <a:pt x="270848" y="123581"/>
                    </a:cubicBezTo>
                    <a:lnTo>
                      <a:pt x="247702" y="127063"/>
                    </a:lnTo>
                    <a:lnTo>
                      <a:pt x="246559" y="103695"/>
                    </a:lnTo>
                    <a:cubicBezTo>
                      <a:pt x="244866" y="69289"/>
                      <a:pt x="216524" y="42333"/>
                      <a:pt x="182043" y="42333"/>
                    </a:cubicBezTo>
                    <a:cubicBezTo>
                      <a:pt x="157511" y="42333"/>
                      <a:pt x="135403" y="55954"/>
                      <a:pt x="124332" y="77903"/>
                    </a:cubicBezTo>
                    <a:lnTo>
                      <a:pt x="116067" y="94286"/>
                    </a:lnTo>
                    <a:lnTo>
                      <a:pt x="98689" y="88423"/>
                    </a:lnTo>
                    <a:cubicBezTo>
                      <a:pt x="94181" y="86899"/>
                      <a:pt x="89587" y="86137"/>
                      <a:pt x="85026" y="86137"/>
                    </a:cubicBezTo>
                    <a:close/>
                  </a:path>
                </a:pathLst>
              </a:custGeom>
              <a:grpFill/>
              <a:ln>
                <a:solidFill>
                  <a:schemeClr val="tx1"/>
                </a:solidFill>
              </a:ln>
            </p:spPr>
            <p:txBody>
              <a:bodyPr spcFirstLastPara="1" wrap="square" lIns="68650" tIns="34325" rIns="68650" bIns="34325" anchor="ctr" anchorCtr="0">
                <a:noAutofit/>
              </a:bodyPr>
              <a:lstStyle/>
              <a:p>
                <a:pPr marL="0" marR="0" lvl="0" indent="0" algn="ctr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2" name="Google Shape;52;p4"/>
              <p:cNvSpPr/>
              <p:nvPr/>
            </p:nvSpPr>
            <p:spPr>
              <a:xfrm>
                <a:off x="515528" y="4527116"/>
                <a:ext cx="465415" cy="281852"/>
              </a:xfrm>
              <a:custGeom>
                <a:avLst/>
                <a:gdLst/>
                <a:ahLst/>
                <a:cxnLst/>
                <a:rect l="l" t="t" r="r" b="b"/>
                <a:pathLst>
                  <a:path w="620553" h="374554" extrusionOk="0">
                    <a:moveTo>
                      <a:pt x="475689" y="374554"/>
                    </a:moveTo>
                    <a:lnTo>
                      <a:pt x="108902" y="374554"/>
                    </a:lnTo>
                    <a:cubicBezTo>
                      <a:pt x="48852" y="374554"/>
                      <a:pt x="0" y="325712"/>
                      <a:pt x="0" y="265662"/>
                    </a:cubicBezTo>
                    <a:cubicBezTo>
                      <a:pt x="0" y="207602"/>
                      <a:pt x="45656" y="160019"/>
                      <a:pt x="102965" y="156919"/>
                    </a:cubicBezTo>
                    <a:cubicBezTo>
                      <a:pt x="117485" y="67405"/>
                      <a:pt x="194955" y="0"/>
                      <a:pt x="287792" y="0"/>
                    </a:cubicBezTo>
                    <a:cubicBezTo>
                      <a:pt x="353059" y="0"/>
                      <a:pt x="412411" y="33263"/>
                      <a:pt x="446510" y="87862"/>
                    </a:cubicBezTo>
                    <a:cubicBezTo>
                      <a:pt x="456152" y="85862"/>
                      <a:pt x="465910" y="84846"/>
                      <a:pt x="475689" y="84846"/>
                    </a:cubicBezTo>
                    <a:cubicBezTo>
                      <a:pt x="555561" y="84846"/>
                      <a:pt x="620553" y="149838"/>
                      <a:pt x="620553" y="229711"/>
                    </a:cubicBezTo>
                    <a:cubicBezTo>
                      <a:pt x="620553" y="309573"/>
                      <a:pt x="555561" y="374554"/>
                      <a:pt x="475689" y="374554"/>
                    </a:cubicBezTo>
                    <a:close/>
                    <a:moveTo>
                      <a:pt x="108902" y="199093"/>
                    </a:moveTo>
                    <a:cubicBezTo>
                      <a:pt x="72188" y="199093"/>
                      <a:pt x="42333" y="228949"/>
                      <a:pt x="42333" y="265662"/>
                    </a:cubicBezTo>
                    <a:cubicBezTo>
                      <a:pt x="42333" y="302365"/>
                      <a:pt x="72188" y="332221"/>
                      <a:pt x="108902" y="332221"/>
                    </a:cubicBezTo>
                    <a:lnTo>
                      <a:pt x="475689" y="332221"/>
                    </a:lnTo>
                    <a:cubicBezTo>
                      <a:pt x="532225" y="332221"/>
                      <a:pt x="578220" y="286226"/>
                      <a:pt x="578220" y="229711"/>
                    </a:cubicBezTo>
                    <a:cubicBezTo>
                      <a:pt x="578220" y="173175"/>
                      <a:pt x="532225" y="127179"/>
                      <a:pt x="475689" y="127179"/>
                    </a:cubicBezTo>
                    <a:cubicBezTo>
                      <a:pt x="464682" y="127179"/>
                      <a:pt x="453654" y="129021"/>
                      <a:pt x="442933" y="132640"/>
                    </a:cubicBezTo>
                    <a:lnTo>
                      <a:pt x="425534" y="138514"/>
                    </a:lnTo>
                    <a:lnTo>
                      <a:pt x="417258" y="122121"/>
                    </a:lnTo>
                    <a:cubicBezTo>
                      <a:pt x="392440" y="72908"/>
                      <a:pt x="342836" y="42333"/>
                      <a:pt x="287792" y="42333"/>
                    </a:cubicBezTo>
                    <a:cubicBezTo>
                      <a:pt x="210417" y="42333"/>
                      <a:pt x="146833" y="102817"/>
                      <a:pt x="143044" y="180033"/>
                    </a:cubicBezTo>
                    <a:lnTo>
                      <a:pt x="141890" y="203358"/>
                    </a:lnTo>
                    <a:lnTo>
                      <a:pt x="118787" y="199929"/>
                    </a:lnTo>
                    <a:cubicBezTo>
                      <a:pt x="114945" y="199358"/>
                      <a:pt x="111802" y="199093"/>
                      <a:pt x="108902" y="199093"/>
                    </a:cubicBezTo>
                    <a:close/>
                  </a:path>
                </a:pathLst>
              </a:custGeom>
              <a:grpFill/>
              <a:ln>
                <a:solidFill>
                  <a:schemeClr val="tx1"/>
                </a:solidFill>
              </a:ln>
            </p:spPr>
            <p:txBody>
              <a:bodyPr spcFirstLastPara="1" wrap="square" lIns="68650" tIns="34325" rIns="68650" bIns="34325" anchor="ctr" anchorCtr="0">
                <a:noAutofit/>
              </a:bodyPr>
              <a:lstStyle/>
              <a:p>
                <a:pPr marL="0" marR="0" lvl="0" indent="0" algn="ctr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3" name="Google Shape;53;p4"/>
              <p:cNvSpPr/>
              <p:nvPr/>
            </p:nvSpPr>
            <p:spPr>
              <a:xfrm>
                <a:off x="8288011" y="398667"/>
                <a:ext cx="255650" cy="160927"/>
              </a:xfrm>
              <a:custGeom>
                <a:avLst/>
                <a:gdLst/>
                <a:ahLst/>
                <a:cxnLst/>
                <a:rect l="l" t="t" r="r" b="b"/>
                <a:pathLst>
                  <a:path w="340867" h="213857" extrusionOk="0">
                    <a:moveTo>
                      <a:pt x="255841" y="213857"/>
                    </a:moveTo>
                    <a:lnTo>
                      <a:pt x="66463" y="213857"/>
                    </a:lnTo>
                    <a:cubicBezTo>
                      <a:pt x="29813" y="213857"/>
                      <a:pt x="0" y="184033"/>
                      <a:pt x="0" y="147383"/>
                    </a:cubicBezTo>
                    <a:cubicBezTo>
                      <a:pt x="0" y="114712"/>
                      <a:pt x="23706" y="87471"/>
                      <a:pt x="54821" y="81957"/>
                    </a:cubicBezTo>
                    <a:cubicBezTo>
                      <a:pt x="66082" y="34692"/>
                      <a:pt x="108500" y="0"/>
                      <a:pt x="158834" y="0"/>
                    </a:cubicBezTo>
                    <a:cubicBezTo>
                      <a:pt x="193749" y="0"/>
                      <a:pt x="225710" y="16679"/>
                      <a:pt x="245607" y="44428"/>
                    </a:cubicBezTo>
                    <a:cubicBezTo>
                      <a:pt x="249004" y="44005"/>
                      <a:pt x="252412" y="43793"/>
                      <a:pt x="255841" y="43793"/>
                    </a:cubicBezTo>
                    <a:cubicBezTo>
                      <a:pt x="302715" y="43793"/>
                      <a:pt x="340867" y="81946"/>
                      <a:pt x="340867" y="128820"/>
                    </a:cubicBezTo>
                    <a:cubicBezTo>
                      <a:pt x="340867" y="175704"/>
                      <a:pt x="302715" y="213857"/>
                      <a:pt x="255841" y="213857"/>
                    </a:cubicBezTo>
                    <a:close/>
                    <a:moveTo>
                      <a:pt x="66463" y="123264"/>
                    </a:moveTo>
                    <a:cubicBezTo>
                      <a:pt x="53149" y="123264"/>
                      <a:pt x="42333" y="134080"/>
                      <a:pt x="42333" y="147383"/>
                    </a:cubicBezTo>
                    <a:cubicBezTo>
                      <a:pt x="42333" y="160697"/>
                      <a:pt x="53149" y="171524"/>
                      <a:pt x="66463" y="171524"/>
                    </a:cubicBezTo>
                    <a:lnTo>
                      <a:pt x="255841" y="171524"/>
                    </a:lnTo>
                    <a:cubicBezTo>
                      <a:pt x="279378" y="171524"/>
                      <a:pt x="298534" y="152368"/>
                      <a:pt x="298534" y="128820"/>
                    </a:cubicBezTo>
                    <a:cubicBezTo>
                      <a:pt x="298534" y="105282"/>
                      <a:pt x="279378" y="86127"/>
                      <a:pt x="255841" y="86127"/>
                    </a:cubicBezTo>
                    <a:cubicBezTo>
                      <a:pt x="251280" y="86127"/>
                      <a:pt x="246676" y="86889"/>
                      <a:pt x="242178" y="88413"/>
                    </a:cubicBezTo>
                    <a:lnTo>
                      <a:pt x="224789" y="94265"/>
                    </a:lnTo>
                    <a:lnTo>
                      <a:pt x="216524" y="77882"/>
                    </a:lnTo>
                    <a:cubicBezTo>
                      <a:pt x="205464" y="55954"/>
                      <a:pt x="183356" y="42333"/>
                      <a:pt x="158834" y="42333"/>
                    </a:cubicBezTo>
                    <a:cubicBezTo>
                      <a:pt x="124343" y="42333"/>
                      <a:pt x="96001" y="69278"/>
                      <a:pt x="94318" y="103684"/>
                    </a:cubicBezTo>
                    <a:lnTo>
                      <a:pt x="93154" y="127063"/>
                    </a:lnTo>
                    <a:lnTo>
                      <a:pt x="70008" y="123570"/>
                    </a:lnTo>
                    <a:cubicBezTo>
                      <a:pt x="68855" y="123401"/>
                      <a:pt x="67669" y="123264"/>
                      <a:pt x="66463" y="123264"/>
                    </a:cubicBezTo>
                    <a:close/>
                  </a:path>
                </a:pathLst>
              </a:custGeom>
              <a:grpFill/>
              <a:ln>
                <a:solidFill>
                  <a:schemeClr val="tx1"/>
                </a:solidFill>
              </a:ln>
            </p:spPr>
            <p:txBody>
              <a:bodyPr spcFirstLastPara="1" wrap="square" lIns="68650" tIns="34325" rIns="68650" bIns="34325" anchor="ctr" anchorCtr="0">
                <a:noAutofit/>
              </a:bodyPr>
              <a:lstStyle/>
              <a:p>
                <a:pPr marL="0" marR="0" lvl="0" indent="0" algn="ctr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4" name="Google Shape;54;p4"/>
              <p:cNvSpPr/>
              <p:nvPr/>
            </p:nvSpPr>
            <p:spPr>
              <a:xfrm>
                <a:off x="477243" y="430748"/>
                <a:ext cx="255650" cy="160927"/>
              </a:xfrm>
              <a:custGeom>
                <a:avLst/>
                <a:gdLst/>
                <a:ahLst/>
                <a:cxnLst/>
                <a:rect l="l" t="t" r="r" b="b"/>
                <a:pathLst>
                  <a:path w="340867" h="213857" extrusionOk="0">
                    <a:moveTo>
                      <a:pt x="255841" y="213857"/>
                    </a:moveTo>
                    <a:lnTo>
                      <a:pt x="66463" y="213857"/>
                    </a:lnTo>
                    <a:cubicBezTo>
                      <a:pt x="29813" y="213857"/>
                      <a:pt x="0" y="184033"/>
                      <a:pt x="0" y="147383"/>
                    </a:cubicBezTo>
                    <a:cubicBezTo>
                      <a:pt x="0" y="114712"/>
                      <a:pt x="23706" y="87471"/>
                      <a:pt x="54821" y="81957"/>
                    </a:cubicBezTo>
                    <a:cubicBezTo>
                      <a:pt x="66082" y="34692"/>
                      <a:pt x="108500" y="0"/>
                      <a:pt x="158834" y="0"/>
                    </a:cubicBezTo>
                    <a:cubicBezTo>
                      <a:pt x="193749" y="0"/>
                      <a:pt x="225710" y="16679"/>
                      <a:pt x="245607" y="44428"/>
                    </a:cubicBezTo>
                    <a:cubicBezTo>
                      <a:pt x="249004" y="44005"/>
                      <a:pt x="252412" y="43793"/>
                      <a:pt x="255841" y="43793"/>
                    </a:cubicBezTo>
                    <a:cubicBezTo>
                      <a:pt x="302715" y="43793"/>
                      <a:pt x="340867" y="81946"/>
                      <a:pt x="340867" y="128820"/>
                    </a:cubicBezTo>
                    <a:cubicBezTo>
                      <a:pt x="340867" y="175704"/>
                      <a:pt x="302715" y="213857"/>
                      <a:pt x="255841" y="213857"/>
                    </a:cubicBezTo>
                    <a:close/>
                    <a:moveTo>
                      <a:pt x="66463" y="123264"/>
                    </a:moveTo>
                    <a:cubicBezTo>
                      <a:pt x="53149" y="123264"/>
                      <a:pt x="42333" y="134080"/>
                      <a:pt x="42333" y="147383"/>
                    </a:cubicBezTo>
                    <a:cubicBezTo>
                      <a:pt x="42333" y="160697"/>
                      <a:pt x="53149" y="171524"/>
                      <a:pt x="66463" y="171524"/>
                    </a:cubicBezTo>
                    <a:lnTo>
                      <a:pt x="255841" y="171524"/>
                    </a:lnTo>
                    <a:cubicBezTo>
                      <a:pt x="279378" y="171524"/>
                      <a:pt x="298534" y="152368"/>
                      <a:pt x="298534" y="128820"/>
                    </a:cubicBezTo>
                    <a:cubicBezTo>
                      <a:pt x="298534" y="105282"/>
                      <a:pt x="279378" y="86127"/>
                      <a:pt x="255841" y="86127"/>
                    </a:cubicBezTo>
                    <a:cubicBezTo>
                      <a:pt x="251280" y="86127"/>
                      <a:pt x="246676" y="86889"/>
                      <a:pt x="242178" y="88413"/>
                    </a:cubicBezTo>
                    <a:lnTo>
                      <a:pt x="224789" y="94265"/>
                    </a:lnTo>
                    <a:lnTo>
                      <a:pt x="216524" y="77882"/>
                    </a:lnTo>
                    <a:cubicBezTo>
                      <a:pt x="205464" y="55954"/>
                      <a:pt x="183356" y="42333"/>
                      <a:pt x="158834" y="42333"/>
                    </a:cubicBezTo>
                    <a:cubicBezTo>
                      <a:pt x="124343" y="42333"/>
                      <a:pt x="96001" y="69278"/>
                      <a:pt x="94318" y="103684"/>
                    </a:cubicBezTo>
                    <a:lnTo>
                      <a:pt x="93154" y="127063"/>
                    </a:lnTo>
                    <a:lnTo>
                      <a:pt x="70008" y="123570"/>
                    </a:lnTo>
                    <a:cubicBezTo>
                      <a:pt x="68855" y="123401"/>
                      <a:pt x="67669" y="123264"/>
                      <a:pt x="66463" y="123264"/>
                    </a:cubicBezTo>
                    <a:close/>
                  </a:path>
                </a:pathLst>
              </a:custGeom>
              <a:grpFill/>
              <a:ln>
                <a:solidFill>
                  <a:schemeClr val="tx1"/>
                </a:solidFill>
              </a:ln>
            </p:spPr>
            <p:txBody>
              <a:bodyPr spcFirstLastPara="1" wrap="square" lIns="68650" tIns="34325" rIns="68650" bIns="34325" anchor="ctr" anchorCtr="0">
                <a:noAutofit/>
              </a:bodyPr>
              <a:lstStyle/>
              <a:p>
                <a:pPr marL="0" marR="0" lvl="0" indent="0" algn="ctr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55" name="Google Shape;55;p4"/>
            <p:cNvSpPr/>
            <p:nvPr/>
          </p:nvSpPr>
          <p:spPr>
            <a:xfrm>
              <a:off x="8421361" y="4527117"/>
              <a:ext cx="255650" cy="160927"/>
            </a:xfrm>
            <a:custGeom>
              <a:avLst/>
              <a:gdLst/>
              <a:ahLst/>
              <a:cxnLst/>
              <a:rect l="l" t="t" r="r" b="b"/>
              <a:pathLst>
                <a:path w="340867" h="213857" extrusionOk="0">
                  <a:moveTo>
                    <a:pt x="255841" y="213857"/>
                  </a:moveTo>
                  <a:lnTo>
                    <a:pt x="66463" y="213857"/>
                  </a:lnTo>
                  <a:cubicBezTo>
                    <a:pt x="29813" y="213857"/>
                    <a:pt x="0" y="184033"/>
                    <a:pt x="0" y="147383"/>
                  </a:cubicBezTo>
                  <a:cubicBezTo>
                    <a:pt x="0" y="114712"/>
                    <a:pt x="23706" y="87471"/>
                    <a:pt x="54821" y="81957"/>
                  </a:cubicBezTo>
                  <a:cubicBezTo>
                    <a:pt x="66082" y="34692"/>
                    <a:pt x="108500" y="0"/>
                    <a:pt x="158834" y="0"/>
                  </a:cubicBezTo>
                  <a:cubicBezTo>
                    <a:pt x="193749" y="0"/>
                    <a:pt x="225710" y="16679"/>
                    <a:pt x="245607" y="44428"/>
                  </a:cubicBezTo>
                  <a:cubicBezTo>
                    <a:pt x="249004" y="44005"/>
                    <a:pt x="252412" y="43793"/>
                    <a:pt x="255841" y="43793"/>
                  </a:cubicBezTo>
                  <a:cubicBezTo>
                    <a:pt x="302715" y="43793"/>
                    <a:pt x="340867" y="81946"/>
                    <a:pt x="340867" y="128820"/>
                  </a:cubicBezTo>
                  <a:cubicBezTo>
                    <a:pt x="340867" y="175704"/>
                    <a:pt x="302715" y="213857"/>
                    <a:pt x="255841" y="213857"/>
                  </a:cubicBezTo>
                  <a:close/>
                  <a:moveTo>
                    <a:pt x="66463" y="123264"/>
                  </a:moveTo>
                  <a:cubicBezTo>
                    <a:pt x="53149" y="123264"/>
                    <a:pt x="42333" y="134080"/>
                    <a:pt x="42333" y="147383"/>
                  </a:cubicBezTo>
                  <a:cubicBezTo>
                    <a:pt x="42333" y="160697"/>
                    <a:pt x="53149" y="171524"/>
                    <a:pt x="66463" y="171524"/>
                  </a:cubicBezTo>
                  <a:lnTo>
                    <a:pt x="255841" y="171524"/>
                  </a:lnTo>
                  <a:cubicBezTo>
                    <a:pt x="279378" y="171524"/>
                    <a:pt x="298534" y="152368"/>
                    <a:pt x="298534" y="128820"/>
                  </a:cubicBezTo>
                  <a:cubicBezTo>
                    <a:pt x="298534" y="105282"/>
                    <a:pt x="279378" y="86127"/>
                    <a:pt x="255841" y="86127"/>
                  </a:cubicBezTo>
                  <a:cubicBezTo>
                    <a:pt x="251280" y="86127"/>
                    <a:pt x="246676" y="86889"/>
                    <a:pt x="242178" y="88413"/>
                  </a:cubicBezTo>
                  <a:lnTo>
                    <a:pt x="224789" y="94265"/>
                  </a:lnTo>
                  <a:lnTo>
                    <a:pt x="216524" y="77882"/>
                  </a:lnTo>
                  <a:cubicBezTo>
                    <a:pt x="205464" y="55954"/>
                    <a:pt x="183356" y="42333"/>
                    <a:pt x="158834" y="42333"/>
                  </a:cubicBezTo>
                  <a:cubicBezTo>
                    <a:pt x="124343" y="42333"/>
                    <a:pt x="96001" y="69278"/>
                    <a:pt x="94318" y="103684"/>
                  </a:cubicBezTo>
                  <a:lnTo>
                    <a:pt x="93154" y="127063"/>
                  </a:lnTo>
                  <a:lnTo>
                    <a:pt x="70008" y="123570"/>
                  </a:lnTo>
                  <a:cubicBezTo>
                    <a:pt x="68855" y="123401"/>
                    <a:pt x="67669" y="123264"/>
                    <a:pt x="66463" y="123264"/>
                  </a:cubicBezTo>
                  <a:close/>
                </a:path>
              </a:pathLst>
            </a:custGeom>
            <a:grpFill/>
            <a:ln>
              <a:solidFill>
                <a:schemeClr val="tx1"/>
              </a:solidFill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id="{92C03D41-29FD-4C24-93B7-ACF0440DE42A}"/>
              </a:ext>
            </a:extLst>
          </p:cNvPr>
          <p:cNvSpPr txBox="1"/>
          <p:nvPr userDrawn="1"/>
        </p:nvSpPr>
        <p:spPr>
          <a:xfrm>
            <a:off x="9651537" y="6415315"/>
            <a:ext cx="160506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chemeClr val="bg2"/>
                </a:solidFill>
              </a:rPr>
              <a:t>FeistyForwarders_0968120672</a:t>
            </a:r>
          </a:p>
        </p:txBody>
      </p:sp>
    </p:spTree>
    <p:extLst>
      <p:ext uri="{BB962C8B-B14F-4D97-AF65-F5344CB8AC3E}">
        <p14:creationId xmlns:p14="http://schemas.microsoft.com/office/powerpoint/2010/main" val="26743762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preserve="1" userDrawn="1">
  <p:cSld name="1_Section header">
    <p:bg>
      <p:bgPr>
        <a:solidFill>
          <a:schemeClr val="accent2"/>
        </a:solidFill>
        <a:effectLst/>
      </p:bgPr>
    </p:bg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3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defTabSz="1219170">
              <a:buClr>
                <a:srgbClr val="000000"/>
              </a:buClr>
            </a:pPr>
            <a:fld id="{00000000-1234-1234-1234-123412341234}" type="slidenum">
              <a:rPr lang="en" sz="1867" kern="0" smtClean="0">
                <a:solidFill>
                  <a:srgbClr val="000000"/>
                </a:solidFill>
                <a:cs typeface="Arial"/>
                <a:sym typeface="Arial"/>
              </a:rPr>
              <a:pPr defTabSz="1219170">
                <a:buClr>
                  <a:srgbClr val="000000"/>
                </a:buClr>
              </a:pPr>
              <a:t>‹#›</a:t>
            </a:fld>
            <a:endParaRPr lang="en"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6" name="Google Shape;26;p3"/>
          <p:cNvSpPr/>
          <p:nvPr/>
        </p:nvSpPr>
        <p:spPr>
          <a:xfrm>
            <a:off x="3551830" y="-52986"/>
            <a:ext cx="8660257" cy="6926579"/>
          </a:xfrm>
          <a:custGeom>
            <a:avLst/>
            <a:gdLst/>
            <a:ahLst/>
            <a:cxnLst/>
            <a:rect l="l" t="t" r="r" b="b"/>
            <a:pathLst>
              <a:path w="8602905" h="6857999" extrusionOk="0">
                <a:moveTo>
                  <a:pt x="2646944" y="4643659"/>
                </a:moveTo>
                <a:cubicBezTo>
                  <a:pt x="5293889" y="4844563"/>
                  <a:pt x="6269259" y="1837203"/>
                  <a:pt x="5619019" y="292883"/>
                </a:cubicBezTo>
                <a:cubicBezTo>
                  <a:pt x="5578961" y="197760"/>
                  <a:pt x="5545857" y="99853"/>
                  <a:pt x="5519504" y="0"/>
                </a:cubicBezTo>
                <a:lnTo>
                  <a:pt x="8602905" y="0"/>
                </a:lnTo>
                <a:lnTo>
                  <a:pt x="8602905" y="6857999"/>
                </a:lnTo>
                <a:lnTo>
                  <a:pt x="91969" y="6857999"/>
                </a:lnTo>
                <a:cubicBezTo>
                  <a:pt x="91969" y="6857999"/>
                  <a:pt x="0" y="4442756"/>
                  <a:pt x="2646944" y="4643659"/>
                </a:cubicBezTo>
                <a:close/>
              </a:path>
            </a:pathLst>
          </a:custGeom>
          <a:solidFill>
            <a:schemeClr val="tx2">
              <a:lumMod val="90000"/>
            </a:schemeClr>
          </a:solidFill>
          <a:ln>
            <a:noFill/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7" name="Google Shape;27;p3"/>
          <p:cNvSpPr/>
          <p:nvPr/>
        </p:nvSpPr>
        <p:spPr>
          <a:xfrm>
            <a:off x="-29737" y="0"/>
            <a:ext cx="4328489" cy="1696413"/>
          </a:xfrm>
          <a:custGeom>
            <a:avLst/>
            <a:gdLst>
              <a:gd name="connsiteX0" fmla="*/ 4299824 w 4299824"/>
              <a:gd name="connsiteY0" fmla="*/ 8383 h 2665592"/>
              <a:gd name="connsiteX1" fmla="*/ 1578789 w 4299824"/>
              <a:gd name="connsiteY1" fmla="*/ 586962 h 2665592"/>
              <a:gd name="connsiteX2" fmla="*/ 790955 w 4299824"/>
              <a:gd name="connsiteY2" fmla="*/ 1740259 h 2665592"/>
              <a:gd name="connsiteX3" fmla="*/ 0 w 4299824"/>
              <a:gd name="connsiteY3" fmla="*/ 2655315 h 2665592"/>
              <a:gd name="connsiteX4" fmla="*/ 0 w 4299824"/>
              <a:gd name="connsiteY4" fmla="*/ 0 h 2665592"/>
              <a:gd name="connsiteX5" fmla="*/ 4299824 w 4299824"/>
              <a:gd name="connsiteY5" fmla="*/ 8383 h 2665592"/>
              <a:gd name="connsiteX0" fmla="*/ 4299824 w 4299824"/>
              <a:gd name="connsiteY0" fmla="*/ 8383 h 2665592"/>
              <a:gd name="connsiteX1" fmla="*/ 2798326 w 4299824"/>
              <a:gd name="connsiteY1" fmla="*/ 863596 h 2665592"/>
              <a:gd name="connsiteX2" fmla="*/ 790955 w 4299824"/>
              <a:gd name="connsiteY2" fmla="*/ 1740259 h 2665592"/>
              <a:gd name="connsiteX3" fmla="*/ 0 w 4299824"/>
              <a:gd name="connsiteY3" fmla="*/ 2655315 h 2665592"/>
              <a:gd name="connsiteX4" fmla="*/ 0 w 4299824"/>
              <a:gd name="connsiteY4" fmla="*/ 0 h 2665592"/>
              <a:gd name="connsiteX5" fmla="*/ 4299824 w 4299824"/>
              <a:gd name="connsiteY5" fmla="*/ 8383 h 2665592"/>
              <a:gd name="connsiteX0" fmla="*/ 4299824 w 4299824"/>
              <a:gd name="connsiteY0" fmla="*/ 8383 h 1873529"/>
              <a:gd name="connsiteX1" fmla="*/ 2798326 w 4299824"/>
              <a:gd name="connsiteY1" fmla="*/ 863596 h 1873529"/>
              <a:gd name="connsiteX2" fmla="*/ 790955 w 4299824"/>
              <a:gd name="connsiteY2" fmla="*/ 1740259 h 1873529"/>
              <a:gd name="connsiteX3" fmla="*/ 0 w 4299824"/>
              <a:gd name="connsiteY3" fmla="*/ 1397889 h 1873529"/>
              <a:gd name="connsiteX4" fmla="*/ 0 w 4299824"/>
              <a:gd name="connsiteY4" fmla="*/ 0 h 1873529"/>
              <a:gd name="connsiteX5" fmla="*/ 4299824 w 4299824"/>
              <a:gd name="connsiteY5" fmla="*/ 8383 h 1873529"/>
              <a:gd name="connsiteX0" fmla="*/ 4299824 w 4299824"/>
              <a:gd name="connsiteY0" fmla="*/ 8383 h 1425294"/>
              <a:gd name="connsiteX1" fmla="*/ 2798326 w 4299824"/>
              <a:gd name="connsiteY1" fmla="*/ 863596 h 1425294"/>
              <a:gd name="connsiteX2" fmla="*/ 1211485 w 4299824"/>
              <a:gd name="connsiteY2" fmla="*/ 927124 h 1425294"/>
              <a:gd name="connsiteX3" fmla="*/ 0 w 4299824"/>
              <a:gd name="connsiteY3" fmla="*/ 1397889 h 1425294"/>
              <a:gd name="connsiteX4" fmla="*/ 0 w 4299824"/>
              <a:gd name="connsiteY4" fmla="*/ 0 h 1425294"/>
              <a:gd name="connsiteX5" fmla="*/ 4299824 w 4299824"/>
              <a:gd name="connsiteY5" fmla="*/ 8383 h 1425294"/>
              <a:gd name="connsiteX0" fmla="*/ 4299824 w 4299824"/>
              <a:gd name="connsiteY0" fmla="*/ 8383 h 1425294"/>
              <a:gd name="connsiteX1" fmla="*/ 3126339 w 4299824"/>
              <a:gd name="connsiteY1" fmla="*/ 830065 h 1425294"/>
              <a:gd name="connsiteX2" fmla="*/ 1211485 w 4299824"/>
              <a:gd name="connsiteY2" fmla="*/ 927124 h 1425294"/>
              <a:gd name="connsiteX3" fmla="*/ 0 w 4299824"/>
              <a:gd name="connsiteY3" fmla="*/ 1397889 h 1425294"/>
              <a:gd name="connsiteX4" fmla="*/ 0 w 4299824"/>
              <a:gd name="connsiteY4" fmla="*/ 0 h 1425294"/>
              <a:gd name="connsiteX5" fmla="*/ 4299824 w 4299824"/>
              <a:gd name="connsiteY5" fmla="*/ 8383 h 1425294"/>
              <a:gd name="connsiteX0" fmla="*/ 4299824 w 4299824"/>
              <a:gd name="connsiteY0" fmla="*/ 8383 h 1426105"/>
              <a:gd name="connsiteX1" fmla="*/ 3126339 w 4299824"/>
              <a:gd name="connsiteY1" fmla="*/ 830065 h 1426105"/>
              <a:gd name="connsiteX2" fmla="*/ 1329233 w 4299824"/>
              <a:gd name="connsiteY2" fmla="*/ 935506 h 1426105"/>
              <a:gd name="connsiteX3" fmla="*/ 0 w 4299824"/>
              <a:gd name="connsiteY3" fmla="*/ 1397889 h 1426105"/>
              <a:gd name="connsiteX4" fmla="*/ 0 w 4299824"/>
              <a:gd name="connsiteY4" fmla="*/ 0 h 1426105"/>
              <a:gd name="connsiteX5" fmla="*/ 4299824 w 4299824"/>
              <a:gd name="connsiteY5" fmla="*/ 8383 h 14261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299824" h="1426105" extrusionOk="0">
                <a:moveTo>
                  <a:pt x="4299824" y="8383"/>
                </a:moveTo>
                <a:cubicBezTo>
                  <a:pt x="4299824" y="8383"/>
                  <a:pt x="3621438" y="675544"/>
                  <a:pt x="3126339" y="830065"/>
                </a:cubicBezTo>
                <a:cubicBezTo>
                  <a:pt x="2631240" y="984586"/>
                  <a:pt x="1156873" y="526143"/>
                  <a:pt x="1329233" y="935506"/>
                </a:cubicBezTo>
                <a:cubicBezTo>
                  <a:pt x="1501604" y="1344870"/>
                  <a:pt x="652578" y="1494208"/>
                  <a:pt x="0" y="1397889"/>
                </a:cubicBezTo>
                <a:lnTo>
                  <a:pt x="0" y="0"/>
                </a:lnTo>
                <a:lnTo>
                  <a:pt x="4299824" y="8383"/>
                </a:lnTo>
                <a:close/>
              </a:path>
            </a:pathLst>
          </a:custGeom>
          <a:solidFill>
            <a:schemeClr val="tx2">
              <a:lumMod val="50000"/>
            </a:schemeClr>
          </a:solidFill>
          <a:ln>
            <a:noFill/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9" name="Google Shape;29;p3"/>
          <p:cNvSpPr/>
          <p:nvPr/>
        </p:nvSpPr>
        <p:spPr>
          <a:xfrm>
            <a:off x="6945786" y="6131436"/>
            <a:ext cx="269028" cy="269913"/>
          </a:xfrm>
          <a:custGeom>
            <a:avLst/>
            <a:gdLst/>
            <a:ahLst/>
            <a:cxnLst/>
            <a:rect l="l" t="t" r="r" b="b"/>
            <a:pathLst>
              <a:path w="269028" h="269017" extrusionOk="0">
                <a:moveTo>
                  <a:pt x="227837" y="93323"/>
                </a:moveTo>
                <a:lnTo>
                  <a:pt x="175704" y="93323"/>
                </a:lnTo>
                <a:lnTo>
                  <a:pt x="175704" y="41190"/>
                </a:lnTo>
                <a:cubicBezTo>
                  <a:pt x="175704" y="18436"/>
                  <a:pt x="157257" y="0"/>
                  <a:pt x="134514" y="0"/>
                </a:cubicBezTo>
                <a:cubicBezTo>
                  <a:pt x="111770" y="0"/>
                  <a:pt x="93323" y="18436"/>
                  <a:pt x="93323" y="41190"/>
                </a:cubicBezTo>
                <a:lnTo>
                  <a:pt x="93323" y="93323"/>
                </a:lnTo>
                <a:lnTo>
                  <a:pt x="41190" y="93323"/>
                </a:lnTo>
                <a:cubicBezTo>
                  <a:pt x="18446" y="93323"/>
                  <a:pt x="0" y="111759"/>
                  <a:pt x="0" y="134514"/>
                </a:cubicBezTo>
                <a:cubicBezTo>
                  <a:pt x="0" y="157268"/>
                  <a:pt x="18446" y="175704"/>
                  <a:pt x="41190" y="175704"/>
                </a:cubicBezTo>
                <a:lnTo>
                  <a:pt x="93323" y="175704"/>
                </a:lnTo>
                <a:lnTo>
                  <a:pt x="93323" y="227827"/>
                </a:lnTo>
                <a:cubicBezTo>
                  <a:pt x="93323" y="250581"/>
                  <a:pt x="111770" y="269017"/>
                  <a:pt x="134514" y="269017"/>
                </a:cubicBezTo>
                <a:cubicBezTo>
                  <a:pt x="157257" y="269017"/>
                  <a:pt x="175704" y="250581"/>
                  <a:pt x="175704" y="227827"/>
                </a:cubicBezTo>
                <a:lnTo>
                  <a:pt x="175704" y="175704"/>
                </a:lnTo>
                <a:lnTo>
                  <a:pt x="227837" y="175704"/>
                </a:lnTo>
                <a:cubicBezTo>
                  <a:pt x="250581" y="175704"/>
                  <a:pt x="269028" y="157268"/>
                  <a:pt x="269028" y="134514"/>
                </a:cubicBezTo>
                <a:cubicBezTo>
                  <a:pt x="269028" y="111759"/>
                  <a:pt x="250581" y="93323"/>
                  <a:pt x="227837" y="9332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0" name="Google Shape;30;p3"/>
          <p:cNvSpPr/>
          <p:nvPr/>
        </p:nvSpPr>
        <p:spPr>
          <a:xfrm>
            <a:off x="11329341" y="5130785"/>
            <a:ext cx="269028" cy="269913"/>
          </a:xfrm>
          <a:custGeom>
            <a:avLst/>
            <a:gdLst/>
            <a:ahLst/>
            <a:cxnLst/>
            <a:rect l="l" t="t" r="r" b="b"/>
            <a:pathLst>
              <a:path w="269028" h="269017" extrusionOk="0">
                <a:moveTo>
                  <a:pt x="227837" y="93323"/>
                </a:moveTo>
                <a:lnTo>
                  <a:pt x="175704" y="93323"/>
                </a:lnTo>
                <a:lnTo>
                  <a:pt x="175704" y="41190"/>
                </a:lnTo>
                <a:cubicBezTo>
                  <a:pt x="175704" y="18436"/>
                  <a:pt x="157257" y="0"/>
                  <a:pt x="134514" y="0"/>
                </a:cubicBezTo>
                <a:cubicBezTo>
                  <a:pt x="111770" y="0"/>
                  <a:pt x="93323" y="18436"/>
                  <a:pt x="93323" y="41190"/>
                </a:cubicBezTo>
                <a:lnTo>
                  <a:pt x="93323" y="93323"/>
                </a:lnTo>
                <a:lnTo>
                  <a:pt x="41190" y="93323"/>
                </a:lnTo>
                <a:cubicBezTo>
                  <a:pt x="18446" y="93323"/>
                  <a:pt x="0" y="111759"/>
                  <a:pt x="0" y="134514"/>
                </a:cubicBezTo>
                <a:cubicBezTo>
                  <a:pt x="0" y="157268"/>
                  <a:pt x="18446" y="175704"/>
                  <a:pt x="41190" y="175704"/>
                </a:cubicBezTo>
                <a:lnTo>
                  <a:pt x="93323" y="175704"/>
                </a:lnTo>
                <a:lnTo>
                  <a:pt x="93323" y="227827"/>
                </a:lnTo>
                <a:cubicBezTo>
                  <a:pt x="93323" y="250581"/>
                  <a:pt x="111770" y="269017"/>
                  <a:pt x="134514" y="269017"/>
                </a:cubicBezTo>
                <a:cubicBezTo>
                  <a:pt x="157257" y="269017"/>
                  <a:pt x="175704" y="250581"/>
                  <a:pt x="175704" y="227827"/>
                </a:cubicBezTo>
                <a:lnTo>
                  <a:pt x="175704" y="175704"/>
                </a:lnTo>
                <a:lnTo>
                  <a:pt x="227837" y="175704"/>
                </a:lnTo>
                <a:cubicBezTo>
                  <a:pt x="250581" y="175704"/>
                  <a:pt x="269028" y="157268"/>
                  <a:pt x="269028" y="134514"/>
                </a:cubicBezTo>
                <a:cubicBezTo>
                  <a:pt x="269028" y="111759"/>
                  <a:pt x="250581" y="93323"/>
                  <a:pt x="227837" y="9332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D49FDBB5-A5A6-4316-8393-3F5017974D4E}"/>
              </a:ext>
            </a:extLst>
          </p:cNvPr>
          <p:cNvSpPr txBox="1"/>
          <p:nvPr userDrawn="1"/>
        </p:nvSpPr>
        <p:spPr>
          <a:xfrm>
            <a:off x="8680017" y="848207"/>
            <a:ext cx="4225764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vi-VN" sz="7200" b="1" i="0" u="none" strike="noStrike" kern="0" cap="none" spc="0" normalizeH="0" baseline="0" noProof="0" dirty="0">
                <a:ln w="13462">
                  <a:solidFill>
                    <a:srgbClr val="B2DEEE">
                      <a:lumMod val="50000"/>
                    </a:srgbClr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bl" rotWithShape="0">
                    <a:srgbClr val="D43733"/>
                  </a:outerShdw>
                </a:effectLst>
                <a:uLnTx/>
                <a:uFillTx/>
                <a:latin typeface="+mj-lt"/>
                <a:cs typeface="Arial"/>
                <a:sym typeface="Arial"/>
              </a:rPr>
              <a:t>QUÝ TRỌNG THỜI GIAN</a:t>
            </a:r>
          </a:p>
        </p:txBody>
      </p:sp>
      <p:sp>
        <p:nvSpPr>
          <p:cNvPr id="34" name="Google Shape;34;p3"/>
          <p:cNvSpPr/>
          <p:nvPr/>
        </p:nvSpPr>
        <p:spPr>
          <a:xfrm>
            <a:off x="9437727" y="5960618"/>
            <a:ext cx="392493" cy="247063"/>
          </a:xfrm>
          <a:custGeom>
            <a:avLst/>
            <a:gdLst/>
            <a:ahLst/>
            <a:cxnLst/>
            <a:rect l="l" t="t" r="r" b="b"/>
            <a:pathLst>
              <a:path w="392493" h="246242" extrusionOk="0">
                <a:moveTo>
                  <a:pt x="0" y="169714"/>
                </a:moveTo>
                <a:cubicBezTo>
                  <a:pt x="0" y="132079"/>
                  <a:pt x="27294" y="100710"/>
                  <a:pt x="63129" y="94371"/>
                </a:cubicBezTo>
                <a:cubicBezTo>
                  <a:pt x="76094" y="39952"/>
                  <a:pt x="124936" y="0"/>
                  <a:pt x="182890" y="0"/>
                </a:cubicBezTo>
                <a:cubicBezTo>
                  <a:pt x="223086" y="0"/>
                  <a:pt x="259884" y="19198"/>
                  <a:pt x="282807" y="51159"/>
                </a:cubicBezTo>
                <a:cubicBezTo>
                  <a:pt x="286723" y="50672"/>
                  <a:pt x="290650" y="50440"/>
                  <a:pt x="294587" y="50440"/>
                </a:cubicBezTo>
                <a:cubicBezTo>
                  <a:pt x="348572" y="50440"/>
                  <a:pt x="392493" y="94360"/>
                  <a:pt x="392493" y="148335"/>
                </a:cubicBezTo>
                <a:cubicBezTo>
                  <a:pt x="392493" y="202321"/>
                  <a:pt x="348572" y="246242"/>
                  <a:pt x="294587" y="246242"/>
                </a:cubicBezTo>
                <a:lnTo>
                  <a:pt x="76528" y="246242"/>
                </a:lnTo>
                <a:cubicBezTo>
                  <a:pt x="34332" y="246242"/>
                  <a:pt x="0" y="211910"/>
                  <a:pt x="0" y="169714"/>
                </a:cubicBezTo>
                <a:close/>
                <a:moveTo>
                  <a:pt x="278860" y="101811"/>
                </a:moveTo>
                <a:lnTo>
                  <a:pt x="258847" y="108553"/>
                </a:lnTo>
                <a:lnTo>
                  <a:pt x="249322" y="89693"/>
                </a:lnTo>
                <a:cubicBezTo>
                  <a:pt x="236579" y="64431"/>
                  <a:pt x="211126" y="48746"/>
                  <a:pt x="182890" y="48746"/>
                </a:cubicBezTo>
                <a:cubicBezTo>
                  <a:pt x="143181" y="48746"/>
                  <a:pt x="110553" y="79777"/>
                  <a:pt x="108595" y="119401"/>
                </a:cubicBezTo>
                <a:lnTo>
                  <a:pt x="107283" y="146303"/>
                </a:lnTo>
                <a:lnTo>
                  <a:pt x="80623" y="142292"/>
                </a:lnTo>
                <a:cubicBezTo>
                  <a:pt x="79290" y="142091"/>
                  <a:pt x="77925" y="141943"/>
                  <a:pt x="76528" y="141943"/>
                </a:cubicBezTo>
                <a:cubicBezTo>
                  <a:pt x="61213" y="141943"/>
                  <a:pt x="48746" y="154400"/>
                  <a:pt x="48746" y="169714"/>
                </a:cubicBezTo>
                <a:cubicBezTo>
                  <a:pt x="48746" y="185038"/>
                  <a:pt x="61213" y="197506"/>
                  <a:pt x="76528" y="197506"/>
                </a:cubicBezTo>
                <a:lnTo>
                  <a:pt x="294587" y="197506"/>
                </a:lnTo>
                <a:cubicBezTo>
                  <a:pt x="321690" y="197506"/>
                  <a:pt x="343746" y="175450"/>
                  <a:pt x="343746" y="148335"/>
                </a:cubicBezTo>
                <a:cubicBezTo>
                  <a:pt x="343746" y="121232"/>
                  <a:pt x="321690" y="99176"/>
                  <a:pt x="294587" y="99176"/>
                </a:cubicBezTo>
                <a:cubicBezTo>
                  <a:pt x="289337" y="99176"/>
                  <a:pt x="284046" y="100054"/>
                  <a:pt x="278860" y="10181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5" name="Google Shape;35;p3"/>
          <p:cNvSpPr/>
          <p:nvPr/>
        </p:nvSpPr>
        <p:spPr>
          <a:xfrm>
            <a:off x="11576997" y="1755013"/>
            <a:ext cx="392483" cy="247063"/>
          </a:xfrm>
          <a:custGeom>
            <a:avLst/>
            <a:gdLst/>
            <a:ahLst/>
            <a:cxnLst/>
            <a:rect l="l" t="t" r="r" b="b"/>
            <a:pathLst>
              <a:path w="392482" h="246242" extrusionOk="0">
                <a:moveTo>
                  <a:pt x="0" y="169714"/>
                </a:moveTo>
                <a:cubicBezTo>
                  <a:pt x="0" y="132079"/>
                  <a:pt x="27294" y="100710"/>
                  <a:pt x="63129" y="94371"/>
                </a:cubicBezTo>
                <a:cubicBezTo>
                  <a:pt x="76094" y="39952"/>
                  <a:pt x="124936" y="0"/>
                  <a:pt x="182879" y="0"/>
                </a:cubicBezTo>
                <a:cubicBezTo>
                  <a:pt x="223086" y="0"/>
                  <a:pt x="259884" y="19198"/>
                  <a:pt x="282807" y="51159"/>
                </a:cubicBezTo>
                <a:cubicBezTo>
                  <a:pt x="286723" y="50672"/>
                  <a:pt x="290639" y="50440"/>
                  <a:pt x="294587" y="50440"/>
                </a:cubicBezTo>
                <a:cubicBezTo>
                  <a:pt x="348572" y="50440"/>
                  <a:pt x="392482" y="94360"/>
                  <a:pt x="392482" y="148335"/>
                </a:cubicBezTo>
                <a:cubicBezTo>
                  <a:pt x="392482" y="202321"/>
                  <a:pt x="348572" y="246242"/>
                  <a:pt x="294587" y="246242"/>
                </a:cubicBezTo>
                <a:lnTo>
                  <a:pt x="76528" y="246242"/>
                </a:lnTo>
                <a:cubicBezTo>
                  <a:pt x="34332" y="246242"/>
                  <a:pt x="0" y="211910"/>
                  <a:pt x="0" y="169714"/>
                </a:cubicBezTo>
                <a:close/>
                <a:moveTo>
                  <a:pt x="278860" y="101811"/>
                </a:moveTo>
                <a:lnTo>
                  <a:pt x="258836" y="108553"/>
                </a:lnTo>
                <a:lnTo>
                  <a:pt x="249322" y="89693"/>
                </a:lnTo>
                <a:cubicBezTo>
                  <a:pt x="236579" y="64431"/>
                  <a:pt x="211126" y="48746"/>
                  <a:pt x="182879" y="48746"/>
                </a:cubicBezTo>
                <a:cubicBezTo>
                  <a:pt x="143181" y="48746"/>
                  <a:pt x="110542" y="79777"/>
                  <a:pt x="108595" y="119401"/>
                </a:cubicBezTo>
                <a:lnTo>
                  <a:pt x="107272" y="146303"/>
                </a:lnTo>
                <a:lnTo>
                  <a:pt x="80623" y="142292"/>
                </a:lnTo>
                <a:cubicBezTo>
                  <a:pt x="79290" y="142091"/>
                  <a:pt x="77925" y="141943"/>
                  <a:pt x="76528" y="141943"/>
                </a:cubicBezTo>
                <a:cubicBezTo>
                  <a:pt x="61213" y="141943"/>
                  <a:pt x="48746" y="154400"/>
                  <a:pt x="48746" y="169714"/>
                </a:cubicBezTo>
                <a:cubicBezTo>
                  <a:pt x="48746" y="185038"/>
                  <a:pt x="61213" y="197506"/>
                  <a:pt x="76528" y="197506"/>
                </a:cubicBezTo>
                <a:lnTo>
                  <a:pt x="294587" y="197506"/>
                </a:lnTo>
                <a:cubicBezTo>
                  <a:pt x="321690" y="197506"/>
                  <a:pt x="343746" y="175450"/>
                  <a:pt x="343746" y="148335"/>
                </a:cubicBezTo>
                <a:cubicBezTo>
                  <a:pt x="343746" y="121232"/>
                  <a:pt x="321690" y="99176"/>
                  <a:pt x="294587" y="99176"/>
                </a:cubicBezTo>
                <a:cubicBezTo>
                  <a:pt x="289327" y="99176"/>
                  <a:pt x="284035" y="100054"/>
                  <a:pt x="278860" y="10181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40" name="Google Shape;40;p3"/>
          <p:cNvSpPr/>
          <p:nvPr/>
        </p:nvSpPr>
        <p:spPr>
          <a:xfrm>
            <a:off x="4846083" y="6159073"/>
            <a:ext cx="340877" cy="214569"/>
          </a:xfrm>
          <a:custGeom>
            <a:avLst/>
            <a:gdLst/>
            <a:ahLst/>
            <a:cxnLst/>
            <a:rect l="l" t="t" r="r" b="b"/>
            <a:pathLst>
              <a:path w="340878" h="213857" extrusionOk="0">
                <a:moveTo>
                  <a:pt x="0" y="147383"/>
                </a:moveTo>
                <a:cubicBezTo>
                  <a:pt x="0" y="114702"/>
                  <a:pt x="23706" y="87460"/>
                  <a:pt x="54821" y="81957"/>
                </a:cubicBezTo>
                <a:cubicBezTo>
                  <a:pt x="66082" y="34692"/>
                  <a:pt x="108510" y="0"/>
                  <a:pt x="158834" y="0"/>
                </a:cubicBezTo>
                <a:cubicBezTo>
                  <a:pt x="193749" y="0"/>
                  <a:pt x="225710" y="16668"/>
                  <a:pt x="245617" y="44428"/>
                </a:cubicBezTo>
                <a:cubicBezTo>
                  <a:pt x="249015" y="44005"/>
                  <a:pt x="252423" y="43793"/>
                  <a:pt x="255852" y="43793"/>
                </a:cubicBezTo>
                <a:cubicBezTo>
                  <a:pt x="302736" y="43793"/>
                  <a:pt x="340878" y="81946"/>
                  <a:pt x="340878" y="128820"/>
                </a:cubicBezTo>
                <a:cubicBezTo>
                  <a:pt x="340878" y="175704"/>
                  <a:pt x="302736" y="213857"/>
                  <a:pt x="255852" y="213857"/>
                </a:cubicBezTo>
                <a:lnTo>
                  <a:pt x="66463" y="213857"/>
                </a:lnTo>
                <a:cubicBezTo>
                  <a:pt x="29813" y="213857"/>
                  <a:pt x="0" y="184033"/>
                  <a:pt x="0" y="147383"/>
                </a:cubicBezTo>
                <a:close/>
                <a:moveTo>
                  <a:pt x="242188" y="88413"/>
                </a:moveTo>
                <a:lnTo>
                  <a:pt x="224800" y="94276"/>
                </a:lnTo>
                <a:lnTo>
                  <a:pt x="216534" y="77893"/>
                </a:lnTo>
                <a:cubicBezTo>
                  <a:pt x="205464" y="55954"/>
                  <a:pt x="183356" y="42333"/>
                  <a:pt x="158834" y="42333"/>
                </a:cubicBezTo>
                <a:cubicBezTo>
                  <a:pt x="124354" y="42333"/>
                  <a:pt x="96011" y="69278"/>
                  <a:pt x="94318" y="103684"/>
                </a:cubicBezTo>
                <a:lnTo>
                  <a:pt x="93165" y="127052"/>
                </a:lnTo>
                <a:lnTo>
                  <a:pt x="70019" y="123570"/>
                </a:lnTo>
                <a:cubicBezTo>
                  <a:pt x="68865" y="123401"/>
                  <a:pt x="67680" y="123264"/>
                  <a:pt x="66463" y="123264"/>
                </a:cubicBezTo>
                <a:cubicBezTo>
                  <a:pt x="53160" y="123264"/>
                  <a:pt x="42333" y="134080"/>
                  <a:pt x="42333" y="147383"/>
                </a:cubicBezTo>
                <a:cubicBezTo>
                  <a:pt x="42333" y="160697"/>
                  <a:pt x="53160" y="171524"/>
                  <a:pt x="66463" y="171524"/>
                </a:cubicBezTo>
                <a:lnTo>
                  <a:pt x="255852" y="171524"/>
                </a:lnTo>
                <a:cubicBezTo>
                  <a:pt x="279389" y="171524"/>
                  <a:pt x="298545" y="152368"/>
                  <a:pt x="298545" y="128820"/>
                </a:cubicBezTo>
                <a:cubicBezTo>
                  <a:pt x="298545" y="105282"/>
                  <a:pt x="279389" y="86127"/>
                  <a:pt x="255852" y="86127"/>
                </a:cubicBezTo>
                <a:cubicBezTo>
                  <a:pt x="251280" y="86127"/>
                  <a:pt x="246686" y="86889"/>
                  <a:pt x="242188" y="8841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AF1274F-AEBE-41F7-9AC6-4F59CBCC9747}"/>
              </a:ext>
            </a:extLst>
          </p:cNvPr>
          <p:cNvSpPr txBox="1"/>
          <p:nvPr userDrawn="1"/>
        </p:nvSpPr>
        <p:spPr>
          <a:xfrm>
            <a:off x="9393799" y="115578"/>
            <a:ext cx="273825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vi-VN" sz="4800" b="1" i="0" u="none" strike="noStrike" kern="0" cap="none" spc="0" normalizeH="0" baseline="0" noProof="0" dirty="0">
                <a:ln w="13462">
                  <a:solidFill>
                    <a:srgbClr val="B2DEEE">
                      <a:lumMod val="50000"/>
                    </a:srgbClr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bl" rotWithShape="0">
                    <a:srgbClr val="D43733"/>
                  </a:outerShdw>
                </a:effectLst>
                <a:uLnTx/>
                <a:uFillTx/>
                <a:latin typeface="+mj-lt"/>
                <a:cs typeface="Arial"/>
                <a:sym typeface="Arial"/>
              </a:rPr>
              <a:t>CHỦ ĐỀ 3</a:t>
            </a:r>
          </a:p>
        </p:txBody>
      </p:sp>
      <p:pic>
        <p:nvPicPr>
          <p:cNvPr id="4098" name="Picture 2" descr="Cute children playing at pencil house Premium Vector">
            <a:extLst>
              <a:ext uri="{FF2B5EF4-FFF2-40B4-BE49-F238E27FC236}">
                <a16:creationId xmlns:a16="http://schemas.microsoft.com/office/drawing/2014/main" id="{26AF47D7-F8C3-4710-84DF-FDFCDEF0399D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0220" y="1275121"/>
            <a:ext cx="4328489" cy="55040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Google Shape;28;p3">
            <a:extLst>
              <a:ext uri="{FF2B5EF4-FFF2-40B4-BE49-F238E27FC236}">
                <a16:creationId xmlns:a16="http://schemas.microsoft.com/office/drawing/2014/main" id="{A8F09454-8788-4190-86FB-DD38471C58D1}"/>
              </a:ext>
            </a:extLst>
          </p:cNvPr>
          <p:cNvSpPr/>
          <p:nvPr userDrawn="1"/>
        </p:nvSpPr>
        <p:spPr>
          <a:xfrm>
            <a:off x="222521" y="1482254"/>
            <a:ext cx="269028" cy="269913"/>
          </a:xfrm>
          <a:custGeom>
            <a:avLst/>
            <a:gdLst/>
            <a:ahLst/>
            <a:cxnLst/>
            <a:rect l="l" t="t" r="r" b="b"/>
            <a:pathLst>
              <a:path w="269028" h="269017" extrusionOk="0">
                <a:moveTo>
                  <a:pt x="41190" y="93323"/>
                </a:moveTo>
                <a:lnTo>
                  <a:pt x="93323" y="93323"/>
                </a:lnTo>
                <a:lnTo>
                  <a:pt x="93323" y="41190"/>
                </a:lnTo>
                <a:cubicBezTo>
                  <a:pt x="93323" y="18436"/>
                  <a:pt x="111770" y="0"/>
                  <a:pt x="134514" y="0"/>
                </a:cubicBezTo>
                <a:cubicBezTo>
                  <a:pt x="157257" y="0"/>
                  <a:pt x="175704" y="18436"/>
                  <a:pt x="175704" y="41190"/>
                </a:cubicBezTo>
                <a:lnTo>
                  <a:pt x="175704" y="93323"/>
                </a:lnTo>
                <a:lnTo>
                  <a:pt x="227837" y="93323"/>
                </a:lnTo>
                <a:cubicBezTo>
                  <a:pt x="250581" y="93323"/>
                  <a:pt x="269028" y="111759"/>
                  <a:pt x="269028" y="134514"/>
                </a:cubicBezTo>
                <a:cubicBezTo>
                  <a:pt x="269028" y="157268"/>
                  <a:pt x="250581" y="175704"/>
                  <a:pt x="227837" y="175704"/>
                </a:cubicBezTo>
                <a:lnTo>
                  <a:pt x="175704" y="175704"/>
                </a:lnTo>
                <a:lnTo>
                  <a:pt x="175704" y="227816"/>
                </a:lnTo>
                <a:cubicBezTo>
                  <a:pt x="175704" y="250581"/>
                  <a:pt x="157257" y="269017"/>
                  <a:pt x="134514" y="269017"/>
                </a:cubicBezTo>
                <a:cubicBezTo>
                  <a:pt x="111770" y="269017"/>
                  <a:pt x="93323" y="250581"/>
                  <a:pt x="93323" y="227816"/>
                </a:cubicBezTo>
                <a:lnTo>
                  <a:pt x="93323" y="175704"/>
                </a:lnTo>
                <a:lnTo>
                  <a:pt x="41190" y="175704"/>
                </a:lnTo>
                <a:cubicBezTo>
                  <a:pt x="18446" y="175704"/>
                  <a:pt x="0" y="157268"/>
                  <a:pt x="0" y="134514"/>
                </a:cubicBezTo>
                <a:cubicBezTo>
                  <a:pt x="0" y="111759"/>
                  <a:pt x="18446" y="93323"/>
                  <a:pt x="41190" y="93323"/>
                </a:cubicBezTo>
                <a:close/>
              </a:path>
            </a:pathLst>
          </a:custGeom>
          <a:solidFill>
            <a:schemeClr val="accent2"/>
          </a:solidFill>
          <a:ln>
            <a:solidFill>
              <a:srgbClr val="00B0F0"/>
            </a:solidFill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0" name="Google Shape;31;p3">
            <a:extLst>
              <a:ext uri="{FF2B5EF4-FFF2-40B4-BE49-F238E27FC236}">
                <a16:creationId xmlns:a16="http://schemas.microsoft.com/office/drawing/2014/main" id="{7475D6F5-5CC9-4492-88E1-8F3ADE6303ED}"/>
              </a:ext>
            </a:extLst>
          </p:cNvPr>
          <p:cNvSpPr/>
          <p:nvPr userDrawn="1"/>
        </p:nvSpPr>
        <p:spPr>
          <a:xfrm>
            <a:off x="2886979" y="546337"/>
            <a:ext cx="269028" cy="269913"/>
          </a:xfrm>
          <a:custGeom>
            <a:avLst/>
            <a:gdLst/>
            <a:ahLst/>
            <a:cxnLst/>
            <a:rect l="l" t="t" r="r" b="b"/>
            <a:pathLst>
              <a:path w="269028" h="269017" extrusionOk="0">
                <a:moveTo>
                  <a:pt x="227837" y="93323"/>
                </a:moveTo>
                <a:lnTo>
                  <a:pt x="175704" y="93323"/>
                </a:lnTo>
                <a:lnTo>
                  <a:pt x="175704" y="41190"/>
                </a:lnTo>
                <a:cubicBezTo>
                  <a:pt x="175704" y="18436"/>
                  <a:pt x="157257" y="0"/>
                  <a:pt x="134514" y="0"/>
                </a:cubicBezTo>
                <a:cubicBezTo>
                  <a:pt x="111770" y="0"/>
                  <a:pt x="93323" y="18436"/>
                  <a:pt x="93323" y="41190"/>
                </a:cubicBezTo>
                <a:lnTo>
                  <a:pt x="93323" y="93323"/>
                </a:lnTo>
                <a:lnTo>
                  <a:pt x="41190" y="93323"/>
                </a:lnTo>
                <a:cubicBezTo>
                  <a:pt x="18446" y="93323"/>
                  <a:pt x="0" y="111759"/>
                  <a:pt x="0" y="134514"/>
                </a:cubicBezTo>
                <a:cubicBezTo>
                  <a:pt x="0" y="157268"/>
                  <a:pt x="18446" y="175704"/>
                  <a:pt x="41190" y="175704"/>
                </a:cubicBezTo>
                <a:lnTo>
                  <a:pt x="93323" y="175704"/>
                </a:lnTo>
                <a:lnTo>
                  <a:pt x="93323" y="227827"/>
                </a:lnTo>
                <a:cubicBezTo>
                  <a:pt x="93323" y="250581"/>
                  <a:pt x="111770" y="269017"/>
                  <a:pt x="134514" y="269017"/>
                </a:cubicBezTo>
                <a:cubicBezTo>
                  <a:pt x="157257" y="269017"/>
                  <a:pt x="175704" y="250581"/>
                  <a:pt x="175704" y="227827"/>
                </a:cubicBezTo>
                <a:lnTo>
                  <a:pt x="175704" y="175704"/>
                </a:lnTo>
                <a:lnTo>
                  <a:pt x="227837" y="175704"/>
                </a:lnTo>
                <a:cubicBezTo>
                  <a:pt x="250570" y="175704"/>
                  <a:pt x="269028" y="157268"/>
                  <a:pt x="269028" y="134514"/>
                </a:cubicBezTo>
                <a:cubicBezTo>
                  <a:pt x="269028" y="111759"/>
                  <a:pt x="250570" y="93323"/>
                  <a:pt x="227837" y="93323"/>
                </a:cubicBezTo>
                <a:close/>
              </a:path>
            </a:pathLst>
          </a:custGeom>
          <a:solidFill>
            <a:schemeClr val="accent2"/>
          </a:solidFill>
          <a:ln>
            <a:solidFill>
              <a:srgbClr val="00B0F0"/>
            </a:solidFill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2" name="Google Shape;32;p3">
            <a:extLst>
              <a:ext uri="{FF2B5EF4-FFF2-40B4-BE49-F238E27FC236}">
                <a16:creationId xmlns:a16="http://schemas.microsoft.com/office/drawing/2014/main" id="{5DAD4EC7-8CC9-4988-9B2E-EE5891519296}"/>
              </a:ext>
            </a:extLst>
          </p:cNvPr>
          <p:cNvSpPr/>
          <p:nvPr userDrawn="1"/>
        </p:nvSpPr>
        <p:spPr>
          <a:xfrm>
            <a:off x="6945786" y="546337"/>
            <a:ext cx="269028" cy="269913"/>
          </a:xfrm>
          <a:custGeom>
            <a:avLst/>
            <a:gdLst/>
            <a:ahLst/>
            <a:cxnLst/>
            <a:rect l="l" t="t" r="r" b="b"/>
            <a:pathLst>
              <a:path w="269028" h="269017" extrusionOk="0">
                <a:moveTo>
                  <a:pt x="227837" y="93323"/>
                </a:moveTo>
                <a:lnTo>
                  <a:pt x="175704" y="93323"/>
                </a:lnTo>
                <a:lnTo>
                  <a:pt x="175704" y="41190"/>
                </a:lnTo>
                <a:cubicBezTo>
                  <a:pt x="175704" y="18436"/>
                  <a:pt x="157257" y="0"/>
                  <a:pt x="134514" y="0"/>
                </a:cubicBezTo>
                <a:cubicBezTo>
                  <a:pt x="111770" y="0"/>
                  <a:pt x="93323" y="18436"/>
                  <a:pt x="93323" y="41190"/>
                </a:cubicBezTo>
                <a:lnTo>
                  <a:pt x="93323" y="93323"/>
                </a:lnTo>
                <a:lnTo>
                  <a:pt x="41190" y="93323"/>
                </a:lnTo>
                <a:cubicBezTo>
                  <a:pt x="18446" y="93323"/>
                  <a:pt x="0" y="111759"/>
                  <a:pt x="0" y="134514"/>
                </a:cubicBezTo>
                <a:cubicBezTo>
                  <a:pt x="0" y="157268"/>
                  <a:pt x="18446" y="175704"/>
                  <a:pt x="41190" y="175704"/>
                </a:cubicBezTo>
                <a:lnTo>
                  <a:pt x="93323" y="175704"/>
                </a:lnTo>
                <a:lnTo>
                  <a:pt x="93323" y="227827"/>
                </a:lnTo>
                <a:cubicBezTo>
                  <a:pt x="93323" y="250581"/>
                  <a:pt x="111770" y="269017"/>
                  <a:pt x="134514" y="269017"/>
                </a:cubicBezTo>
                <a:cubicBezTo>
                  <a:pt x="157257" y="269017"/>
                  <a:pt x="175704" y="250581"/>
                  <a:pt x="175704" y="227827"/>
                </a:cubicBezTo>
                <a:lnTo>
                  <a:pt x="175704" y="175704"/>
                </a:lnTo>
                <a:lnTo>
                  <a:pt x="227837" y="175704"/>
                </a:lnTo>
                <a:cubicBezTo>
                  <a:pt x="250581" y="175704"/>
                  <a:pt x="269028" y="157268"/>
                  <a:pt x="269028" y="134514"/>
                </a:cubicBezTo>
                <a:cubicBezTo>
                  <a:pt x="269028" y="111759"/>
                  <a:pt x="250581" y="93323"/>
                  <a:pt x="227837" y="93323"/>
                </a:cubicBezTo>
                <a:close/>
              </a:path>
            </a:pathLst>
          </a:custGeom>
          <a:solidFill>
            <a:schemeClr val="accent2"/>
          </a:solidFill>
          <a:ln>
            <a:solidFill>
              <a:srgbClr val="00B0F0"/>
            </a:solidFill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3" name="Google Shape;33;p3">
            <a:extLst>
              <a:ext uri="{FF2B5EF4-FFF2-40B4-BE49-F238E27FC236}">
                <a16:creationId xmlns:a16="http://schemas.microsoft.com/office/drawing/2014/main" id="{47CA47C2-FDAD-4CE4-8131-DFCABFC8BA3E}"/>
              </a:ext>
            </a:extLst>
          </p:cNvPr>
          <p:cNvSpPr/>
          <p:nvPr userDrawn="1"/>
        </p:nvSpPr>
        <p:spPr>
          <a:xfrm>
            <a:off x="476872" y="4295305"/>
            <a:ext cx="340877" cy="214569"/>
          </a:xfrm>
          <a:custGeom>
            <a:avLst/>
            <a:gdLst/>
            <a:ahLst/>
            <a:cxnLst/>
            <a:rect l="l" t="t" r="r" b="b"/>
            <a:pathLst>
              <a:path w="340878" h="213857" extrusionOk="0">
                <a:moveTo>
                  <a:pt x="0" y="147383"/>
                </a:moveTo>
                <a:cubicBezTo>
                  <a:pt x="0" y="114702"/>
                  <a:pt x="23706" y="87460"/>
                  <a:pt x="54821" y="81957"/>
                </a:cubicBezTo>
                <a:cubicBezTo>
                  <a:pt x="66082" y="34692"/>
                  <a:pt x="108510" y="0"/>
                  <a:pt x="158834" y="0"/>
                </a:cubicBezTo>
                <a:cubicBezTo>
                  <a:pt x="193749" y="0"/>
                  <a:pt x="225710" y="16668"/>
                  <a:pt x="245617" y="44428"/>
                </a:cubicBezTo>
                <a:cubicBezTo>
                  <a:pt x="249015" y="44005"/>
                  <a:pt x="252423" y="43793"/>
                  <a:pt x="255852" y="43793"/>
                </a:cubicBezTo>
                <a:cubicBezTo>
                  <a:pt x="302736" y="43793"/>
                  <a:pt x="340878" y="81946"/>
                  <a:pt x="340878" y="128820"/>
                </a:cubicBezTo>
                <a:cubicBezTo>
                  <a:pt x="340878" y="175704"/>
                  <a:pt x="302736" y="213857"/>
                  <a:pt x="255852" y="213857"/>
                </a:cubicBezTo>
                <a:lnTo>
                  <a:pt x="66463" y="213857"/>
                </a:lnTo>
                <a:cubicBezTo>
                  <a:pt x="29813" y="213857"/>
                  <a:pt x="0" y="184033"/>
                  <a:pt x="0" y="147383"/>
                </a:cubicBezTo>
                <a:close/>
                <a:moveTo>
                  <a:pt x="242188" y="88413"/>
                </a:moveTo>
                <a:lnTo>
                  <a:pt x="224800" y="94276"/>
                </a:lnTo>
                <a:lnTo>
                  <a:pt x="216534" y="77893"/>
                </a:lnTo>
                <a:cubicBezTo>
                  <a:pt x="205464" y="55954"/>
                  <a:pt x="183356" y="42333"/>
                  <a:pt x="158834" y="42333"/>
                </a:cubicBezTo>
                <a:cubicBezTo>
                  <a:pt x="124354" y="42333"/>
                  <a:pt x="96011" y="69278"/>
                  <a:pt x="94318" y="103684"/>
                </a:cubicBezTo>
                <a:lnTo>
                  <a:pt x="93165" y="127052"/>
                </a:lnTo>
                <a:lnTo>
                  <a:pt x="70019" y="123570"/>
                </a:lnTo>
                <a:cubicBezTo>
                  <a:pt x="68865" y="123401"/>
                  <a:pt x="67680" y="123264"/>
                  <a:pt x="66463" y="123264"/>
                </a:cubicBezTo>
                <a:cubicBezTo>
                  <a:pt x="53160" y="123264"/>
                  <a:pt x="42333" y="134080"/>
                  <a:pt x="42333" y="147383"/>
                </a:cubicBezTo>
                <a:cubicBezTo>
                  <a:pt x="42333" y="160697"/>
                  <a:pt x="53160" y="171524"/>
                  <a:pt x="66463" y="171524"/>
                </a:cubicBezTo>
                <a:lnTo>
                  <a:pt x="255852" y="171524"/>
                </a:lnTo>
                <a:cubicBezTo>
                  <a:pt x="279389" y="171524"/>
                  <a:pt x="298545" y="152368"/>
                  <a:pt x="298545" y="128820"/>
                </a:cubicBezTo>
                <a:cubicBezTo>
                  <a:pt x="298545" y="105282"/>
                  <a:pt x="279389" y="86127"/>
                  <a:pt x="255852" y="86127"/>
                </a:cubicBezTo>
                <a:cubicBezTo>
                  <a:pt x="251280" y="86127"/>
                  <a:pt x="246686" y="86889"/>
                  <a:pt x="242188" y="88413"/>
                </a:cubicBezTo>
                <a:close/>
              </a:path>
            </a:pathLst>
          </a:custGeom>
          <a:solidFill>
            <a:schemeClr val="accent2"/>
          </a:solidFill>
          <a:ln>
            <a:solidFill>
              <a:srgbClr val="00B0F0"/>
            </a:solidFill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4" name="Google Shape;36;p3">
            <a:extLst>
              <a:ext uri="{FF2B5EF4-FFF2-40B4-BE49-F238E27FC236}">
                <a16:creationId xmlns:a16="http://schemas.microsoft.com/office/drawing/2014/main" id="{314752F8-EF0C-43B8-9AA3-5B5800B38D7C}"/>
              </a:ext>
            </a:extLst>
          </p:cNvPr>
          <p:cNvSpPr/>
          <p:nvPr userDrawn="1"/>
        </p:nvSpPr>
        <p:spPr>
          <a:xfrm>
            <a:off x="3714427" y="103878"/>
            <a:ext cx="584325" cy="367828"/>
          </a:xfrm>
          <a:custGeom>
            <a:avLst/>
            <a:gdLst/>
            <a:ahLst/>
            <a:cxnLst/>
            <a:rect l="l" t="t" r="r" b="b"/>
            <a:pathLst>
              <a:path w="584326" h="366606" extrusionOk="0">
                <a:moveTo>
                  <a:pt x="0" y="220842"/>
                </a:moveTo>
                <a:cubicBezTo>
                  <a:pt x="0" y="140483"/>
                  <a:pt x="65404" y="75088"/>
                  <a:pt x="145764" y="75088"/>
                </a:cubicBezTo>
                <a:cubicBezTo>
                  <a:pt x="151627" y="75088"/>
                  <a:pt x="157469" y="75437"/>
                  <a:pt x="163300" y="76168"/>
                </a:cubicBezTo>
                <a:cubicBezTo>
                  <a:pt x="197410" y="28596"/>
                  <a:pt x="252190" y="0"/>
                  <a:pt x="312049" y="0"/>
                </a:cubicBezTo>
                <a:cubicBezTo>
                  <a:pt x="398335" y="0"/>
                  <a:pt x="471042" y="59478"/>
                  <a:pt x="490336" y="140493"/>
                </a:cubicBezTo>
                <a:cubicBezTo>
                  <a:pt x="543686" y="149955"/>
                  <a:pt x="584326" y="196659"/>
                  <a:pt x="584326" y="252666"/>
                </a:cubicBezTo>
                <a:cubicBezTo>
                  <a:pt x="584326" y="315489"/>
                  <a:pt x="533209" y="366606"/>
                  <a:pt x="470386" y="366606"/>
                </a:cubicBezTo>
                <a:lnTo>
                  <a:pt x="145764" y="366606"/>
                </a:lnTo>
                <a:cubicBezTo>
                  <a:pt x="65404" y="366606"/>
                  <a:pt x="0" y="301212"/>
                  <a:pt x="0" y="220842"/>
                </a:cubicBezTo>
                <a:close/>
                <a:moveTo>
                  <a:pt x="464311" y="211846"/>
                </a:moveTo>
                <a:lnTo>
                  <a:pt x="424624" y="217826"/>
                </a:lnTo>
                <a:lnTo>
                  <a:pt x="422645" y="177757"/>
                </a:lnTo>
                <a:cubicBezTo>
                  <a:pt x="419756" y="118776"/>
                  <a:pt x="371178" y="72569"/>
                  <a:pt x="312049" y="72569"/>
                </a:cubicBezTo>
                <a:cubicBezTo>
                  <a:pt x="270012" y="72569"/>
                  <a:pt x="232113" y="95916"/>
                  <a:pt x="213158" y="133519"/>
                </a:cubicBezTo>
                <a:lnTo>
                  <a:pt x="198987" y="161596"/>
                </a:lnTo>
                <a:lnTo>
                  <a:pt x="169185" y="151574"/>
                </a:lnTo>
                <a:cubicBezTo>
                  <a:pt x="161459" y="148970"/>
                  <a:pt x="153574" y="147658"/>
                  <a:pt x="145764" y="147658"/>
                </a:cubicBezTo>
                <a:cubicBezTo>
                  <a:pt x="105399" y="147658"/>
                  <a:pt x="72569" y="180488"/>
                  <a:pt x="72569" y="220842"/>
                </a:cubicBezTo>
                <a:cubicBezTo>
                  <a:pt x="72569" y="261207"/>
                  <a:pt x="105399" y="294036"/>
                  <a:pt x="145764" y="294036"/>
                </a:cubicBezTo>
                <a:lnTo>
                  <a:pt x="470386" y="294036"/>
                </a:lnTo>
                <a:cubicBezTo>
                  <a:pt x="493204" y="294036"/>
                  <a:pt x="511757" y="275484"/>
                  <a:pt x="511757" y="252666"/>
                </a:cubicBezTo>
                <a:cubicBezTo>
                  <a:pt x="511757" y="229859"/>
                  <a:pt x="493204" y="211317"/>
                  <a:pt x="470386" y="211317"/>
                </a:cubicBezTo>
                <a:cubicBezTo>
                  <a:pt x="468312" y="211317"/>
                  <a:pt x="466291" y="211539"/>
                  <a:pt x="464311" y="211846"/>
                </a:cubicBezTo>
                <a:close/>
              </a:path>
            </a:pathLst>
          </a:custGeom>
          <a:solidFill>
            <a:schemeClr val="accent2"/>
          </a:solidFill>
          <a:ln>
            <a:solidFill>
              <a:srgbClr val="00B0F0"/>
            </a:solidFill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7" name="Google Shape;39;p3">
            <a:extLst>
              <a:ext uri="{FF2B5EF4-FFF2-40B4-BE49-F238E27FC236}">
                <a16:creationId xmlns:a16="http://schemas.microsoft.com/office/drawing/2014/main" id="{10E76702-E494-42C2-821E-CFEA1D7FF992}"/>
              </a:ext>
            </a:extLst>
          </p:cNvPr>
          <p:cNvSpPr/>
          <p:nvPr userDrawn="1"/>
        </p:nvSpPr>
        <p:spPr>
          <a:xfrm>
            <a:off x="2410402" y="6266196"/>
            <a:ext cx="269028" cy="269913"/>
          </a:xfrm>
          <a:custGeom>
            <a:avLst/>
            <a:gdLst/>
            <a:ahLst/>
            <a:cxnLst/>
            <a:rect l="l" t="t" r="r" b="b"/>
            <a:pathLst>
              <a:path w="269028" h="269017" extrusionOk="0">
                <a:moveTo>
                  <a:pt x="227837" y="93323"/>
                </a:moveTo>
                <a:lnTo>
                  <a:pt x="175704" y="93323"/>
                </a:lnTo>
                <a:lnTo>
                  <a:pt x="175704" y="41190"/>
                </a:lnTo>
                <a:cubicBezTo>
                  <a:pt x="175704" y="18436"/>
                  <a:pt x="157257" y="0"/>
                  <a:pt x="134514" y="0"/>
                </a:cubicBezTo>
                <a:cubicBezTo>
                  <a:pt x="111770" y="0"/>
                  <a:pt x="93323" y="18436"/>
                  <a:pt x="93323" y="41190"/>
                </a:cubicBezTo>
                <a:lnTo>
                  <a:pt x="93323" y="93323"/>
                </a:lnTo>
                <a:lnTo>
                  <a:pt x="41190" y="93323"/>
                </a:lnTo>
                <a:cubicBezTo>
                  <a:pt x="18446" y="93323"/>
                  <a:pt x="0" y="111759"/>
                  <a:pt x="0" y="134514"/>
                </a:cubicBezTo>
                <a:cubicBezTo>
                  <a:pt x="0" y="157268"/>
                  <a:pt x="18446" y="175704"/>
                  <a:pt x="41190" y="175704"/>
                </a:cubicBezTo>
                <a:lnTo>
                  <a:pt x="93323" y="175704"/>
                </a:lnTo>
                <a:lnTo>
                  <a:pt x="93323" y="227827"/>
                </a:lnTo>
                <a:cubicBezTo>
                  <a:pt x="93323" y="250581"/>
                  <a:pt x="111770" y="269017"/>
                  <a:pt x="134514" y="269017"/>
                </a:cubicBezTo>
                <a:cubicBezTo>
                  <a:pt x="157257" y="269017"/>
                  <a:pt x="175704" y="250581"/>
                  <a:pt x="175704" y="227827"/>
                </a:cubicBezTo>
                <a:lnTo>
                  <a:pt x="175704" y="175704"/>
                </a:lnTo>
                <a:lnTo>
                  <a:pt x="227837" y="175704"/>
                </a:lnTo>
                <a:cubicBezTo>
                  <a:pt x="250581" y="175704"/>
                  <a:pt x="269028" y="157268"/>
                  <a:pt x="269028" y="134514"/>
                </a:cubicBezTo>
                <a:cubicBezTo>
                  <a:pt x="269028" y="111759"/>
                  <a:pt x="250581" y="93323"/>
                  <a:pt x="227837" y="93323"/>
                </a:cubicBezTo>
                <a:close/>
              </a:path>
            </a:pathLst>
          </a:custGeom>
          <a:solidFill>
            <a:schemeClr val="accent2"/>
          </a:solidFill>
          <a:ln>
            <a:solidFill>
              <a:srgbClr val="00B0F0"/>
            </a:solidFill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E4AAE9D6-32CE-4088-98EA-A98425878F81}"/>
              </a:ext>
            </a:extLst>
          </p:cNvPr>
          <p:cNvSpPr txBox="1"/>
          <p:nvPr userDrawn="1"/>
        </p:nvSpPr>
        <p:spPr>
          <a:xfrm>
            <a:off x="9651537" y="6415315"/>
            <a:ext cx="160506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chemeClr val="bg2"/>
                </a:solidFill>
              </a:rPr>
              <a:t>FeistyForwarders_0968120672</a:t>
            </a:r>
          </a:p>
        </p:txBody>
      </p:sp>
    </p:spTree>
    <p:extLst>
      <p:ext uri="{BB962C8B-B14F-4D97-AF65-F5344CB8AC3E}">
        <p14:creationId xmlns:p14="http://schemas.microsoft.com/office/powerpoint/2010/main" val="42237165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preserve="1" userDrawn="1">
  <p:cSld name="1_Title slide">
    <p:bg>
      <p:bgPr>
        <a:solidFill>
          <a:schemeClr val="tx2">
            <a:lumMod val="90000"/>
          </a:schemeClr>
        </a:solid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452A164-8E52-4B2A-822E-00B7542127E8}"/>
              </a:ext>
            </a:extLst>
          </p:cNvPr>
          <p:cNvSpPr/>
          <p:nvPr userDrawn="1"/>
        </p:nvSpPr>
        <p:spPr>
          <a:xfrm>
            <a:off x="321734" y="237067"/>
            <a:ext cx="11497733" cy="6350000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  <a:effectLst>
            <a:glow rad="127000">
              <a:srgbClr val="00B0F0">
                <a:alpha val="40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vi-VN" sz="1867" b="0" i="0" u="none" strike="noStrike" kern="0" cap="none" spc="0" normalizeH="0" baseline="0" noProof="0">
              <a:ln>
                <a:noFill/>
              </a:ln>
              <a:solidFill>
                <a:srgbClr val="F7D538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grpSp>
        <p:nvGrpSpPr>
          <p:cNvPr id="11" name="Google Shape;11;p2"/>
          <p:cNvGrpSpPr/>
          <p:nvPr/>
        </p:nvGrpSpPr>
        <p:grpSpPr>
          <a:xfrm>
            <a:off x="281780" y="118534"/>
            <a:ext cx="11497733" cy="6620932"/>
            <a:chOff x="414535" y="398669"/>
            <a:chExt cx="8159441" cy="4410297"/>
          </a:xfrm>
          <a:solidFill>
            <a:schemeClr val="accent2"/>
          </a:solidFill>
        </p:grpSpPr>
        <p:sp>
          <p:nvSpPr>
            <p:cNvPr id="12" name="Google Shape;12;p2"/>
            <p:cNvSpPr/>
            <p:nvPr/>
          </p:nvSpPr>
          <p:spPr>
            <a:xfrm>
              <a:off x="6685541" y="4518232"/>
              <a:ext cx="201771" cy="202435"/>
            </a:xfrm>
            <a:custGeom>
              <a:avLst/>
              <a:gdLst/>
              <a:ahLst/>
              <a:cxnLst/>
              <a:rect l="l" t="t" r="r" b="b"/>
              <a:pathLst>
                <a:path w="269028" h="269017" extrusionOk="0">
                  <a:moveTo>
                    <a:pt x="41190" y="93323"/>
                  </a:moveTo>
                  <a:lnTo>
                    <a:pt x="93323" y="93323"/>
                  </a:lnTo>
                  <a:lnTo>
                    <a:pt x="93323" y="41190"/>
                  </a:lnTo>
                  <a:cubicBezTo>
                    <a:pt x="93323" y="18436"/>
                    <a:pt x="111770" y="0"/>
                    <a:pt x="134514" y="0"/>
                  </a:cubicBezTo>
                  <a:cubicBezTo>
                    <a:pt x="157257" y="0"/>
                    <a:pt x="175704" y="18436"/>
                    <a:pt x="175704" y="41190"/>
                  </a:cubicBezTo>
                  <a:lnTo>
                    <a:pt x="175704" y="93323"/>
                  </a:lnTo>
                  <a:lnTo>
                    <a:pt x="227837" y="93323"/>
                  </a:lnTo>
                  <a:cubicBezTo>
                    <a:pt x="250581" y="93323"/>
                    <a:pt x="269028" y="111759"/>
                    <a:pt x="269028" y="134514"/>
                  </a:cubicBezTo>
                  <a:cubicBezTo>
                    <a:pt x="269028" y="157268"/>
                    <a:pt x="250581" y="175704"/>
                    <a:pt x="227837" y="175704"/>
                  </a:cubicBezTo>
                  <a:lnTo>
                    <a:pt x="175704" y="175704"/>
                  </a:lnTo>
                  <a:lnTo>
                    <a:pt x="175704" y="227816"/>
                  </a:lnTo>
                  <a:cubicBezTo>
                    <a:pt x="175704" y="250570"/>
                    <a:pt x="157257" y="269017"/>
                    <a:pt x="134514" y="269017"/>
                  </a:cubicBezTo>
                  <a:cubicBezTo>
                    <a:pt x="111770" y="269017"/>
                    <a:pt x="93323" y="250570"/>
                    <a:pt x="93323" y="227816"/>
                  </a:cubicBezTo>
                  <a:lnTo>
                    <a:pt x="93323" y="175704"/>
                  </a:lnTo>
                  <a:lnTo>
                    <a:pt x="41190" y="175704"/>
                  </a:lnTo>
                  <a:cubicBezTo>
                    <a:pt x="18457" y="175704"/>
                    <a:pt x="0" y="157268"/>
                    <a:pt x="0" y="134514"/>
                  </a:cubicBezTo>
                  <a:cubicBezTo>
                    <a:pt x="0" y="111759"/>
                    <a:pt x="18457" y="93323"/>
                    <a:pt x="41190" y="93323"/>
                  </a:cubicBezTo>
                  <a:close/>
                </a:path>
              </a:pathLst>
            </a:custGeom>
            <a:grpFill/>
            <a:ln>
              <a:solidFill>
                <a:srgbClr val="00B0F0"/>
              </a:solidFill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" name="Google Shape;13;p2"/>
            <p:cNvSpPr/>
            <p:nvPr/>
          </p:nvSpPr>
          <p:spPr>
            <a:xfrm>
              <a:off x="2509279" y="426478"/>
              <a:ext cx="201771" cy="202435"/>
            </a:xfrm>
            <a:custGeom>
              <a:avLst/>
              <a:gdLst/>
              <a:ahLst/>
              <a:cxnLst/>
              <a:rect l="l" t="t" r="r" b="b"/>
              <a:pathLst>
                <a:path w="269028" h="269017" extrusionOk="0">
                  <a:moveTo>
                    <a:pt x="41190" y="93323"/>
                  </a:moveTo>
                  <a:lnTo>
                    <a:pt x="93323" y="93323"/>
                  </a:lnTo>
                  <a:lnTo>
                    <a:pt x="93323" y="41190"/>
                  </a:lnTo>
                  <a:cubicBezTo>
                    <a:pt x="93323" y="18436"/>
                    <a:pt x="111770" y="0"/>
                    <a:pt x="134514" y="0"/>
                  </a:cubicBezTo>
                  <a:cubicBezTo>
                    <a:pt x="157247" y="0"/>
                    <a:pt x="175704" y="18436"/>
                    <a:pt x="175704" y="41190"/>
                  </a:cubicBezTo>
                  <a:lnTo>
                    <a:pt x="175704" y="93323"/>
                  </a:lnTo>
                  <a:lnTo>
                    <a:pt x="227837" y="93323"/>
                  </a:lnTo>
                  <a:cubicBezTo>
                    <a:pt x="250581" y="93323"/>
                    <a:pt x="269028" y="111759"/>
                    <a:pt x="269028" y="134514"/>
                  </a:cubicBezTo>
                  <a:cubicBezTo>
                    <a:pt x="269028" y="157268"/>
                    <a:pt x="250581" y="175704"/>
                    <a:pt x="227837" y="175704"/>
                  </a:cubicBezTo>
                  <a:lnTo>
                    <a:pt x="175704" y="175704"/>
                  </a:lnTo>
                  <a:lnTo>
                    <a:pt x="175704" y="227827"/>
                  </a:lnTo>
                  <a:cubicBezTo>
                    <a:pt x="175704" y="250581"/>
                    <a:pt x="157247" y="269017"/>
                    <a:pt x="134514" y="269017"/>
                  </a:cubicBezTo>
                  <a:cubicBezTo>
                    <a:pt x="111770" y="269017"/>
                    <a:pt x="93323" y="250581"/>
                    <a:pt x="93323" y="227827"/>
                  </a:cubicBezTo>
                  <a:lnTo>
                    <a:pt x="93323" y="175704"/>
                  </a:lnTo>
                  <a:lnTo>
                    <a:pt x="41190" y="175704"/>
                  </a:lnTo>
                  <a:cubicBezTo>
                    <a:pt x="18446" y="175704"/>
                    <a:pt x="0" y="157268"/>
                    <a:pt x="0" y="134514"/>
                  </a:cubicBezTo>
                  <a:cubicBezTo>
                    <a:pt x="0" y="111759"/>
                    <a:pt x="18446" y="93323"/>
                    <a:pt x="41190" y="93323"/>
                  </a:cubicBezTo>
                  <a:close/>
                </a:path>
              </a:pathLst>
            </a:custGeom>
            <a:grpFill/>
            <a:ln>
              <a:solidFill>
                <a:srgbClr val="00B0F0"/>
              </a:solidFill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4" name="Google Shape;14;p2"/>
            <p:cNvSpPr/>
            <p:nvPr/>
          </p:nvSpPr>
          <p:spPr>
            <a:xfrm>
              <a:off x="5719298" y="426478"/>
              <a:ext cx="201771" cy="202435"/>
            </a:xfrm>
            <a:custGeom>
              <a:avLst/>
              <a:gdLst/>
              <a:ahLst/>
              <a:cxnLst/>
              <a:rect l="l" t="t" r="r" b="b"/>
              <a:pathLst>
                <a:path w="269028" h="269017" extrusionOk="0">
                  <a:moveTo>
                    <a:pt x="41190" y="93323"/>
                  </a:moveTo>
                  <a:lnTo>
                    <a:pt x="93323" y="93323"/>
                  </a:lnTo>
                  <a:lnTo>
                    <a:pt x="93323" y="41190"/>
                  </a:lnTo>
                  <a:cubicBezTo>
                    <a:pt x="93323" y="18436"/>
                    <a:pt x="111770" y="0"/>
                    <a:pt x="134514" y="0"/>
                  </a:cubicBezTo>
                  <a:cubicBezTo>
                    <a:pt x="157257" y="0"/>
                    <a:pt x="175704" y="18436"/>
                    <a:pt x="175704" y="41190"/>
                  </a:cubicBezTo>
                  <a:lnTo>
                    <a:pt x="175704" y="93323"/>
                  </a:lnTo>
                  <a:lnTo>
                    <a:pt x="227837" y="93323"/>
                  </a:lnTo>
                  <a:cubicBezTo>
                    <a:pt x="250581" y="93323"/>
                    <a:pt x="269028" y="111759"/>
                    <a:pt x="269028" y="134514"/>
                  </a:cubicBezTo>
                  <a:cubicBezTo>
                    <a:pt x="269028" y="157268"/>
                    <a:pt x="250581" y="175704"/>
                    <a:pt x="227837" y="175704"/>
                  </a:cubicBezTo>
                  <a:lnTo>
                    <a:pt x="175704" y="175704"/>
                  </a:lnTo>
                  <a:lnTo>
                    <a:pt x="175704" y="227827"/>
                  </a:lnTo>
                  <a:cubicBezTo>
                    <a:pt x="175704" y="250581"/>
                    <a:pt x="157257" y="269017"/>
                    <a:pt x="134514" y="269017"/>
                  </a:cubicBezTo>
                  <a:cubicBezTo>
                    <a:pt x="111770" y="269017"/>
                    <a:pt x="93323" y="250581"/>
                    <a:pt x="93323" y="227827"/>
                  </a:cubicBezTo>
                  <a:lnTo>
                    <a:pt x="93323" y="175704"/>
                  </a:lnTo>
                  <a:lnTo>
                    <a:pt x="41190" y="175704"/>
                  </a:lnTo>
                  <a:cubicBezTo>
                    <a:pt x="18446" y="175704"/>
                    <a:pt x="0" y="157268"/>
                    <a:pt x="0" y="134514"/>
                  </a:cubicBezTo>
                  <a:cubicBezTo>
                    <a:pt x="0" y="111759"/>
                    <a:pt x="18446" y="93323"/>
                    <a:pt x="41190" y="93323"/>
                  </a:cubicBezTo>
                  <a:close/>
                </a:path>
              </a:pathLst>
            </a:custGeom>
            <a:grpFill/>
            <a:ln>
              <a:solidFill>
                <a:srgbClr val="00B0F0"/>
              </a:solidFill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5" name="Google Shape;15;p2"/>
            <p:cNvSpPr/>
            <p:nvPr/>
          </p:nvSpPr>
          <p:spPr>
            <a:xfrm>
              <a:off x="8372198" y="2495532"/>
              <a:ext cx="201779" cy="202435"/>
            </a:xfrm>
            <a:custGeom>
              <a:avLst/>
              <a:gdLst/>
              <a:ahLst/>
              <a:cxnLst/>
              <a:rect l="l" t="t" r="r" b="b"/>
              <a:pathLst>
                <a:path w="269038" h="269017" extrusionOk="0">
                  <a:moveTo>
                    <a:pt x="41200" y="93323"/>
                  </a:moveTo>
                  <a:lnTo>
                    <a:pt x="93334" y="93323"/>
                  </a:lnTo>
                  <a:lnTo>
                    <a:pt x="93334" y="41190"/>
                  </a:lnTo>
                  <a:cubicBezTo>
                    <a:pt x="93334" y="18436"/>
                    <a:pt x="111781" y="0"/>
                    <a:pt x="134524" y="0"/>
                  </a:cubicBezTo>
                  <a:cubicBezTo>
                    <a:pt x="157268" y="0"/>
                    <a:pt x="175715" y="18436"/>
                    <a:pt x="175715" y="41190"/>
                  </a:cubicBezTo>
                  <a:lnTo>
                    <a:pt x="175715" y="93323"/>
                  </a:lnTo>
                  <a:lnTo>
                    <a:pt x="227848" y="93323"/>
                  </a:lnTo>
                  <a:cubicBezTo>
                    <a:pt x="250592" y="93323"/>
                    <a:pt x="269038" y="111759"/>
                    <a:pt x="269038" y="134514"/>
                  </a:cubicBezTo>
                  <a:cubicBezTo>
                    <a:pt x="269038" y="157268"/>
                    <a:pt x="250592" y="175704"/>
                    <a:pt x="227848" y="175704"/>
                  </a:cubicBezTo>
                  <a:lnTo>
                    <a:pt x="175715" y="175704"/>
                  </a:lnTo>
                  <a:lnTo>
                    <a:pt x="175715" y="227827"/>
                  </a:lnTo>
                  <a:cubicBezTo>
                    <a:pt x="175715" y="250581"/>
                    <a:pt x="157268" y="269017"/>
                    <a:pt x="134524" y="269017"/>
                  </a:cubicBezTo>
                  <a:cubicBezTo>
                    <a:pt x="111781" y="269017"/>
                    <a:pt x="93334" y="250581"/>
                    <a:pt x="93334" y="227827"/>
                  </a:cubicBezTo>
                  <a:lnTo>
                    <a:pt x="93334" y="175704"/>
                  </a:lnTo>
                  <a:lnTo>
                    <a:pt x="41200" y="175704"/>
                  </a:lnTo>
                  <a:cubicBezTo>
                    <a:pt x="18457" y="175704"/>
                    <a:pt x="0" y="157268"/>
                    <a:pt x="0" y="134514"/>
                  </a:cubicBezTo>
                  <a:cubicBezTo>
                    <a:pt x="0" y="111759"/>
                    <a:pt x="18457" y="93323"/>
                    <a:pt x="41200" y="93323"/>
                  </a:cubicBezTo>
                  <a:close/>
                </a:path>
              </a:pathLst>
            </a:custGeom>
            <a:grpFill/>
            <a:ln>
              <a:solidFill>
                <a:srgbClr val="00B0F0"/>
              </a:solidFill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6" name="Google Shape;16;p2"/>
            <p:cNvSpPr/>
            <p:nvPr/>
          </p:nvSpPr>
          <p:spPr>
            <a:xfrm>
              <a:off x="414535" y="2484754"/>
              <a:ext cx="201771" cy="202435"/>
            </a:xfrm>
            <a:custGeom>
              <a:avLst/>
              <a:gdLst/>
              <a:ahLst/>
              <a:cxnLst/>
              <a:rect l="l" t="t" r="r" b="b"/>
              <a:pathLst>
                <a:path w="269028" h="269017" extrusionOk="0">
                  <a:moveTo>
                    <a:pt x="41190" y="93323"/>
                  </a:moveTo>
                  <a:lnTo>
                    <a:pt x="93323" y="93323"/>
                  </a:lnTo>
                  <a:lnTo>
                    <a:pt x="93323" y="41190"/>
                  </a:lnTo>
                  <a:cubicBezTo>
                    <a:pt x="93323" y="18436"/>
                    <a:pt x="111770" y="0"/>
                    <a:pt x="134514" y="0"/>
                  </a:cubicBezTo>
                  <a:cubicBezTo>
                    <a:pt x="157257" y="0"/>
                    <a:pt x="175704" y="18436"/>
                    <a:pt x="175704" y="41190"/>
                  </a:cubicBezTo>
                  <a:lnTo>
                    <a:pt x="175704" y="93323"/>
                  </a:lnTo>
                  <a:lnTo>
                    <a:pt x="227837" y="93323"/>
                  </a:lnTo>
                  <a:cubicBezTo>
                    <a:pt x="250581" y="93323"/>
                    <a:pt x="269028" y="111759"/>
                    <a:pt x="269028" y="134514"/>
                  </a:cubicBezTo>
                  <a:cubicBezTo>
                    <a:pt x="269028" y="157268"/>
                    <a:pt x="250581" y="175704"/>
                    <a:pt x="227837" y="175704"/>
                  </a:cubicBezTo>
                  <a:lnTo>
                    <a:pt x="175704" y="175704"/>
                  </a:lnTo>
                  <a:lnTo>
                    <a:pt x="175704" y="227827"/>
                  </a:lnTo>
                  <a:cubicBezTo>
                    <a:pt x="175704" y="250581"/>
                    <a:pt x="157257" y="269017"/>
                    <a:pt x="134514" y="269017"/>
                  </a:cubicBezTo>
                  <a:cubicBezTo>
                    <a:pt x="111770" y="269017"/>
                    <a:pt x="93323" y="250581"/>
                    <a:pt x="93323" y="227827"/>
                  </a:cubicBezTo>
                  <a:lnTo>
                    <a:pt x="93323" y="175704"/>
                  </a:lnTo>
                  <a:lnTo>
                    <a:pt x="41190" y="175704"/>
                  </a:lnTo>
                  <a:cubicBezTo>
                    <a:pt x="18446" y="175704"/>
                    <a:pt x="0" y="157268"/>
                    <a:pt x="0" y="134514"/>
                  </a:cubicBezTo>
                  <a:cubicBezTo>
                    <a:pt x="0" y="111759"/>
                    <a:pt x="18446" y="93323"/>
                    <a:pt x="41190" y="93323"/>
                  </a:cubicBezTo>
                  <a:close/>
                </a:path>
              </a:pathLst>
            </a:custGeom>
            <a:grpFill/>
            <a:ln>
              <a:solidFill>
                <a:srgbClr val="00B0F0"/>
              </a:solidFill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7" name="Google Shape;17;p2"/>
            <p:cNvSpPr/>
            <p:nvPr/>
          </p:nvSpPr>
          <p:spPr>
            <a:xfrm>
              <a:off x="3249166" y="4465700"/>
              <a:ext cx="201771" cy="202435"/>
            </a:xfrm>
            <a:custGeom>
              <a:avLst/>
              <a:gdLst/>
              <a:ahLst/>
              <a:cxnLst/>
              <a:rect l="l" t="t" r="r" b="b"/>
              <a:pathLst>
                <a:path w="269028" h="269017" extrusionOk="0">
                  <a:moveTo>
                    <a:pt x="41190" y="93323"/>
                  </a:moveTo>
                  <a:lnTo>
                    <a:pt x="93323" y="93323"/>
                  </a:lnTo>
                  <a:lnTo>
                    <a:pt x="93323" y="41190"/>
                  </a:lnTo>
                  <a:cubicBezTo>
                    <a:pt x="93323" y="18436"/>
                    <a:pt x="111770" y="0"/>
                    <a:pt x="134514" y="0"/>
                  </a:cubicBezTo>
                  <a:cubicBezTo>
                    <a:pt x="157257" y="0"/>
                    <a:pt x="175704" y="18436"/>
                    <a:pt x="175704" y="41190"/>
                  </a:cubicBezTo>
                  <a:lnTo>
                    <a:pt x="175704" y="93323"/>
                  </a:lnTo>
                  <a:lnTo>
                    <a:pt x="227837" y="93323"/>
                  </a:lnTo>
                  <a:cubicBezTo>
                    <a:pt x="250581" y="93323"/>
                    <a:pt x="269028" y="111759"/>
                    <a:pt x="269028" y="134514"/>
                  </a:cubicBezTo>
                  <a:cubicBezTo>
                    <a:pt x="269028" y="157268"/>
                    <a:pt x="250581" y="175704"/>
                    <a:pt x="227837" y="175704"/>
                  </a:cubicBezTo>
                  <a:lnTo>
                    <a:pt x="175704" y="175704"/>
                  </a:lnTo>
                  <a:lnTo>
                    <a:pt x="175704" y="227827"/>
                  </a:lnTo>
                  <a:cubicBezTo>
                    <a:pt x="175704" y="250581"/>
                    <a:pt x="157257" y="269017"/>
                    <a:pt x="134514" y="269017"/>
                  </a:cubicBezTo>
                  <a:cubicBezTo>
                    <a:pt x="111770" y="269017"/>
                    <a:pt x="93323" y="250581"/>
                    <a:pt x="93323" y="227827"/>
                  </a:cubicBezTo>
                  <a:lnTo>
                    <a:pt x="93323" y="175704"/>
                  </a:lnTo>
                  <a:lnTo>
                    <a:pt x="41190" y="175704"/>
                  </a:lnTo>
                  <a:cubicBezTo>
                    <a:pt x="18446" y="175704"/>
                    <a:pt x="0" y="157268"/>
                    <a:pt x="0" y="134514"/>
                  </a:cubicBezTo>
                  <a:cubicBezTo>
                    <a:pt x="0" y="111759"/>
                    <a:pt x="18446" y="93323"/>
                    <a:pt x="41190" y="93323"/>
                  </a:cubicBezTo>
                  <a:close/>
                </a:path>
              </a:pathLst>
            </a:custGeom>
            <a:grpFill/>
            <a:ln>
              <a:solidFill>
                <a:srgbClr val="00B0F0"/>
              </a:solidFill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8" name="Google Shape;18;p2"/>
            <p:cNvSpPr/>
            <p:nvPr/>
          </p:nvSpPr>
          <p:spPr>
            <a:xfrm>
              <a:off x="3886155" y="531542"/>
              <a:ext cx="255650" cy="160927"/>
            </a:xfrm>
            <a:custGeom>
              <a:avLst/>
              <a:gdLst/>
              <a:ahLst/>
              <a:cxnLst/>
              <a:rect l="l" t="t" r="r" b="b"/>
              <a:pathLst>
                <a:path w="340867" h="213857" extrusionOk="0">
                  <a:moveTo>
                    <a:pt x="274415" y="213857"/>
                  </a:moveTo>
                  <a:lnTo>
                    <a:pt x="85026" y="213857"/>
                  </a:lnTo>
                  <a:cubicBezTo>
                    <a:pt x="38142" y="213857"/>
                    <a:pt x="0" y="175715"/>
                    <a:pt x="0" y="128830"/>
                  </a:cubicBezTo>
                  <a:cubicBezTo>
                    <a:pt x="0" y="81946"/>
                    <a:pt x="38142" y="43804"/>
                    <a:pt x="85026" y="43804"/>
                  </a:cubicBezTo>
                  <a:cubicBezTo>
                    <a:pt x="88444" y="43804"/>
                    <a:pt x="91863" y="44016"/>
                    <a:pt x="95260" y="44439"/>
                  </a:cubicBezTo>
                  <a:cubicBezTo>
                    <a:pt x="115167" y="16679"/>
                    <a:pt x="147118" y="0"/>
                    <a:pt x="182043" y="0"/>
                  </a:cubicBezTo>
                  <a:cubicBezTo>
                    <a:pt x="232367" y="0"/>
                    <a:pt x="274785" y="34702"/>
                    <a:pt x="286046" y="81957"/>
                  </a:cubicBezTo>
                  <a:cubicBezTo>
                    <a:pt x="317171" y="87471"/>
                    <a:pt x="340867" y="114712"/>
                    <a:pt x="340867" y="147394"/>
                  </a:cubicBezTo>
                  <a:cubicBezTo>
                    <a:pt x="340867" y="184044"/>
                    <a:pt x="311054" y="213857"/>
                    <a:pt x="274415" y="213857"/>
                  </a:cubicBezTo>
                  <a:close/>
                  <a:moveTo>
                    <a:pt x="85026" y="86137"/>
                  </a:moveTo>
                  <a:cubicBezTo>
                    <a:pt x="61478" y="86137"/>
                    <a:pt x="42333" y="105293"/>
                    <a:pt x="42333" y="128830"/>
                  </a:cubicBezTo>
                  <a:cubicBezTo>
                    <a:pt x="42333" y="152378"/>
                    <a:pt x="61478" y="171524"/>
                    <a:pt x="85026" y="171524"/>
                  </a:cubicBezTo>
                  <a:lnTo>
                    <a:pt x="274415" y="171524"/>
                  </a:lnTo>
                  <a:cubicBezTo>
                    <a:pt x="287707" y="171524"/>
                    <a:pt x="298534" y="160707"/>
                    <a:pt x="298534" y="147394"/>
                  </a:cubicBezTo>
                  <a:cubicBezTo>
                    <a:pt x="298534" y="134090"/>
                    <a:pt x="287707" y="123274"/>
                    <a:pt x="274415" y="123274"/>
                  </a:cubicBezTo>
                  <a:cubicBezTo>
                    <a:pt x="273198" y="123274"/>
                    <a:pt x="272012" y="123401"/>
                    <a:pt x="270848" y="123581"/>
                  </a:cubicBezTo>
                  <a:lnTo>
                    <a:pt x="247702" y="127063"/>
                  </a:lnTo>
                  <a:lnTo>
                    <a:pt x="246559" y="103695"/>
                  </a:lnTo>
                  <a:cubicBezTo>
                    <a:pt x="244866" y="69289"/>
                    <a:pt x="216524" y="42333"/>
                    <a:pt x="182043" y="42333"/>
                  </a:cubicBezTo>
                  <a:cubicBezTo>
                    <a:pt x="157511" y="42333"/>
                    <a:pt x="135403" y="55954"/>
                    <a:pt x="124332" y="77903"/>
                  </a:cubicBezTo>
                  <a:lnTo>
                    <a:pt x="116067" y="94286"/>
                  </a:lnTo>
                  <a:lnTo>
                    <a:pt x="98689" y="88423"/>
                  </a:lnTo>
                  <a:cubicBezTo>
                    <a:pt x="94181" y="86899"/>
                    <a:pt x="89587" y="86137"/>
                    <a:pt x="85026" y="86137"/>
                  </a:cubicBezTo>
                  <a:close/>
                </a:path>
              </a:pathLst>
            </a:custGeom>
            <a:grpFill/>
            <a:ln>
              <a:solidFill>
                <a:srgbClr val="00B0F0"/>
              </a:solidFill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9" name="Google Shape;19;p2"/>
            <p:cNvSpPr/>
            <p:nvPr/>
          </p:nvSpPr>
          <p:spPr>
            <a:xfrm>
              <a:off x="8244917" y="4538950"/>
              <a:ext cx="255650" cy="160927"/>
            </a:xfrm>
            <a:custGeom>
              <a:avLst/>
              <a:gdLst/>
              <a:ahLst/>
              <a:cxnLst/>
              <a:rect l="l" t="t" r="r" b="b"/>
              <a:pathLst>
                <a:path w="340867" h="213857" extrusionOk="0">
                  <a:moveTo>
                    <a:pt x="274415" y="213857"/>
                  </a:moveTo>
                  <a:lnTo>
                    <a:pt x="85026" y="213857"/>
                  </a:lnTo>
                  <a:cubicBezTo>
                    <a:pt x="38142" y="213857"/>
                    <a:pt x="0" y="175715"/>
                    <a:pt x="0" y="128830"/>
                  </a:cubicBezTo>
                  <a:cubicBezTo>
                    <a:pt x="0" y="81946"/>
                    <a:pt x="38142" y="43804"/>
                    <a:pt x="85026" y="43804"/>
                  </a:cubicBezTo>
                  <a:cubicBezTo>
                    <a:pt x="88444" y="43804"/>
                    <a:pt x="91863" y="44016"/>
                    <a:pt x="95260" y="44439"/>
                  </a:cubicBezTo>
                  <a:cubicBezTo>
                    <a:pt x="115167" y="16679"/>
                    <a:pt x="147118" y="0"/>
                    <a:pt x="182043" y="0"/>
                  </a:cubicBezTo>
                  <a:cubicBezTo>
                    <a:pt x="232367" y="0"/>
                    <a:pt x="274785" y="34702"/>
                    <a:pt x="286046" y="81957"/>
                  </a:cubicBezTo>
                  <a:cubicBezTo>
                    <a:pt x="317171" y="87471"/>
                    <a:pt x="340867" y="114712"/>
                    <a:pt x="340867" y="147394"/>
                  </a:cubicBezTo>
                  <a:cubicBezTo>
                    <a:pt x="340867" y="184044"/>
                    <a:pt x="311054" y="213857"/>
                    <a:pt x="274415" y="213857"/>
                  </a:cubicBezTo>
                  <a:close/>
                  <a:moveTo>
                    <a:pt x="85026" y="86137"/>
                  </a:moveTo>
                  <a:cubicBezTo>
                    <a:pt x="61478" y="86137"/>
                    <a:pt x="42333" y="105293"/>
                    <a:pt x="42333" y="128830"/>
                  </a:cubicBezTo>
                  <a:cubicBezTo>
                    <a:pt x="42333" y="152378"/>
                    <a:pt x="61478" y="171524"/>
                    <a:pt x="85026" y="171524"/>
                  </a:cubicBezTo>
                  <a:lnTo>
                    <a:pt x="274415" y="171524"/>
                  </a:lnTo>
                  <a:cubicBezTo>
                    <a:pt x="287707" y="171524"/>
                    <a:pt x="298534" y="160707"/>
                    <a:pt x="298534" y="147394"/>
                  </a:cubicBezTo>
                  <a:cubicBezTo>
                    <a:pt x="298534" y="134090"/>
                    <a:pt x="287707" y="123274"/>
                    <a:pt x="274415" y="123274"/>
                  </a:cubicBezTo>
                  <a:cubicBezTo>
                    <a:pt x="273198" y="123274"/>
                    <a:pt x="272012" y="123401"/>
                    <a:pt x="270848" y="123581"/>
                  </a:cubicBezTo>
                  <a:lnTo>
                    <a:pt x="247702" y="127063"/>
                  </a:lnTo>
                  <a:lnTo>
                    <a:pt x="246559" y="103695"/>
                  </a:lnTo>
                  <a:cubicBezTo>
                    <a:pt x="244866" y="69289"/>
                    <a:pt x="216524" y="42333"/>
                    <a:pt x="182043" y="42333"/>
                  </a:cubicBezTo>
                  <a:cubicBezTo>
                    <a:pt x="157511" y="42333"/>
                    <a:pt x="135403" y="55954"/>
                    <a:pt x="124332" y="77903"/>
                  </a:cubicBezTo>
                  <a:lnTo>
                    <a:pt x="116067" y="94286"/>
                  </a:lnTo>
                  <a:lnTo>
                    <a:pt x="98689" y="88423"/>
                  </a:lnTo>
                  <a:cubicBezTo>
                    <a:pt x="94181" y="86899"/>
                    <a:pt x="89587" y="86137"/>
                    <a:pt x="85026" y="86137"/>
                  </a:cubicBezTo>
                  <a:close/>
                </a:path>
              </a:pathLst>
            </a:custGeom>
            <a:grpFill/>
            <a:ln>
              <a:solidFill>
                <a:srgbClr val="00B0F0"/>
              </a:solidFill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0" name="Google Shape;20;p2"/>
            <p:cNvSpPr/>
            <p:nvPr/>
          </p:nvSpPr>
          <p:spPr>
            <a:xfrm>
              <a:off x="4968893" y="4446205"/>
              <a:ext cx="465415" cy="281852"/>
            </a:xfrm>
            <a:custGeom>
              <a:avLst/>
              <a:gdLst/>
              <a:ahLst/>
              <a:cxnLst/>
              <a:rect l="l" t="t" r="r" b="b"/>
              <a:pathLst>
                <a:path w="620553" h="374554" extrusionOk="0">
                  <a:moveTo>
                    <a:pt x="475689" y="374554"/>
                  </a:moveTo>
                  <a:lnTo>
                    <a:pt x="108902" y="374554"/>
                  </a:lnTo>
                  <a:cubicBezTo>
                    <a:pt x="48852" y="374554"/>
                    <a:pt x="0" y="325712"/>
                    <a:pt x="0" y="265662"/>
                  </a:cubicBezTo>
                  <a:cubicBezTo>
                    <a:pt x="0" y="207602"/>
                    <a:pt x="45656" y="160019"/>
                    <a:pt x="102965" y="156919"/>
                  </a:cubicBezTo>
                  <a:cubicBezTo>
                    <a:pt x="117485" y="67405"/>
                    <a:pt x="194955" y="0"/>
                    <a:pt x="287792" y="0"/>
                  </a:cubicBezTo>
                  <a:cubicBezTo>
                    <a:pt x="353059" y="0"/>
                    <a:pt x="412411" y="33263"/>
                    <a:pt x="446510" y="87862"/>
                  </a:cubicBezTo>
                  <a:cubicBezTo>
                    <a:pt x="456152" y="85862"/>
                    <a:pt x="465910" y="84846"/>
                    <a:pt x="475689" y="84846"/>
                  </a:cubicBezTo>
                  <a:cubicBezTo>
                    <a:pt x="555561" y="84846"/>
                    <a:pt x="620553" y="149838"/>
                    <a:pt x="620553" y="229711"/>
                  </a:cubicBezTo>
                  <a:cubicBezTo>
                    <a:pt x="620553" y="309573"/>
                    <a:pt x="555561" y="374554"/>
                    <a:pt x="475689" y="374554"/>
                  </a:cubicBezTo>
                  <a:close/>
                  <a:moveTo>
                    <a:pt x="108902" y="199093"/>
                  </a:moveTo>
                  <a:cubicBezTo>
                    <a:pt x="72188" y="199093"/>
                    <a:pt x="42333" y="228949"/>
                    <a:pt x="42333" y="265662"/>
                  </a:cubicBezTo>
                  <a:cubicBezTo>
                    <a:pt x="42333" y="302365"/>
                    <a:pt x="72188" y="332221"/>
                    <a:pt x="108902" y="332221"/>
                  </a:cubicBezTo>
                  <a:lnTo>
                    <a:pt x="475689" y="332221"/>
                  </a:lnTo>
                  <a:cubicBezTo>
                    <a:pt x="532225" y="332221"/>
                    <a:pt x="578220" y="286226"/>
                    <a:pt x="578220" y="229711"/>
                  </a:cubicBezTo>
                  <a:cubicBezTo>
                    <a:pt x="578220" y="173175"/>
                    <a:pt x="532225" y="127179"/>
                    <a:pt x="475689" y="127179"/>
                  </a:cubicBezTo>
                  <a:cubicBezTo>
                    <a:pt x="464682" y="127179"/>
                    <a:pt x="453654" y="129021"/>
                    <a:pt x="442933" y="132640"/>
                  </a:cubicBezTo>
                  <a:lnTo>
                    <a:pt x="425534" y="138514"/>
                  </a:lnTo>
                  <a:lnTo>
                    <a:pt x="417258" y="122121"/>
                  </a:lnTo>
                  <a:cubicBezTo>
                    <a:pt x="392440" y="72908"/>
                    <a:pt x="342836" y="42333"/>
                    <a:pt x="287792" y="42333"/>
                  </a:cubicBezTo>
                  <a:cubicBezTo>
                    <a:pt x="210417" y="42333"/>
                    <a:pt x="146833" y="102817"/>
                    <a:pt x="143044" y="180033"/>
                  </a:cubicBezTo>
                  <a:lnTo>
                    <a:pt x="141890" y="203358"/>
                  </a:lnTo>
                  <a:lnTo>
                    <a:pt x="118787" y="199929"/>
                  </a:lnTo>
                  <a:cubicBezTo>
                    <a:pt x="114945" y="199358"/>
                    <a:pt x="111802" y="199093"/>
                    <a:pt x="108902" y="199093"/>
                  </a:cubicBezTo>
                  <a:close/>
                </a:path>
              </a:pathLst>
            </a:custGeom>
            <a:grpFill/>
            <a:ln>
              <a:solidFill>
                <a:srgbClr val="00B0F0"/>
              </a:solidFill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1" name="Google Shape;21;p2"/>
            <p:cNvSpPr/>
            <p:nvPr/>
          </p:nvSpPr>
          <p:spPr>
            <a:xfrm>
              <a:off x="515528" y="4527114"/>
              <a:ext cx="465415" cy="281852"/>
            </a:xfrm>
            <a:custGeom>
              <a:avLst/>
              <a:gdLst/>
              <a:ahLst/>
              <a:cxnLst/>
              <a:rect l="l" t="t" r="r" b="b"/>
              <a:pathLst>
                <a:path w="620553" h="374554" extrusionOk="0">
                  <a:moveTo>
                    <a:pt x="475689" y="374554"/>
                  </a:moveTo>
                  <a:lnTo>
                    <a:pt x="108902" y="374554"/>
                  </a:lnTo>
                  <a:cubicBezTo>
                    <a:pt x="48852" y="374554"/>
                    <a:pt x="0" y="325712"/>
                    <a:pt x="0" y="265662"/>
                  </a:cubicBezTo>
                  <a:cubicBezTo>
                    <a:pt x="0" y="207602"/>
                    <a:pt x="45656" y="160019"/>
                    <a:pt x="102965" y="156919"/>
                  </a:cubicBezTo>
                  <a:cubicBezTo>
                    <a:pt x="117485" y="67405"/>
                    <a:pt x="194955" y="0"/>
                    <a:pt x="287792" y="0"/>
                  </a:cubicBezTo>
                  <a:cubicBezTo>
                    <a:pt x="353059" y="0"/>
                    <a:pt x="412411" y="33263"/>
                    <a:pt x="446510" y="87862"/>
                  </a:cubicBezTo>
                  <a:cubicBezTo>
                    <a:pt x="456152" y="85862"/>
                    <a:pt x="465910" y="84846"/>
                    <a:pt x="475689" y="84846"/>
                  </a:cubicBezTo>
                  <a:cubicBezTo>
                    <a:pt x="555561" y="84846"/>
                    <a:pt x="620553" y="149838"/>
                    <a:pt x="620553" y="229711"/>
                  </a:cubicBezTo>
                  <a:cubicBezTo>
                    <a:pt x="620553" y="309573"/>
                    <a:pt x="555561" y="374554"/>
                    <a:pt x="475689" y="374554"/>
                  </a:cubicBezTo>
                  <a:close/>
                  <a:moveTo>
                    <a:pt x="108902" y="199093"/>
                  </a:moveTo>
                  <a:cubicBezTo>
                    <a:pt x="72188" y="199093"/>
                    <a:pt x="42333" y="228949"/>
                    <a:pt x="42333" y="265662"/>
                  </a:cubicBezTo>
                  <a:cubicBezTo>
                    <a:pt x="42333" y="302365"/>
                    <a:pt x="72188" y="332221"/>
                    <a:pt x="108902" y="332221"/>
                  </a:cubicBezTo>
                  <a:lnTo>
                    <a:pt x="475689" y="332221"/>
                  </a:lnTo>
                  <a:cubicBezTo>
                    <a:pt x="532225" y="332221"/>
                    <a:pt x="578220" y="286226"/>
                    <a:pt x="578220" y="229711"/>
                  </a:cubicBezTo>
                  <a:cubicBezTo>
                    <a:pt x="578220" y="173175"/>
                    <a:pt x="532225" y="127179"/>
                    <a:pt x="475689" y="127179"/>
                  </a:cubicBezTo>
                  <a:cubicBezTo>
                    <a:pt x="464682" y="127179"/>
                    <a:pt x="453654" y="129021"/>
                    <a:pt x="442933" y="132640"/>
                  </a:cubicBezTo>
                  <a:lnTo>
                    <a:pt x="425534" y="138514"/>
                  </a:lnTo>
                  <a:lnTo>
                    <a:pt x="417258" y="122121"/>
                  </a:lnTo>
                  <a:cubicBezTo>
                    <a:pt x="392440" y="72908"/>
                    <a:pt x="342836" y="42333"/>
                    <a:pt x="287792" y="42333"/>
                  </a:cubicBezTo>
                  <a:cubicBezTo>
                    <a:pt x="210417" y="42333"/>
                    <a:pt x="146833" y="102817"/>
                    <a:pt x="143044" y="180033"/>
                  </a:cubicBezTo>
                  <a:lnTo>
                    <a:pt x="141890" y="203358"/>
                  </a:lnTo>
                  <a:lnTo>
                    <a:pt x="118787" y="199929"/>
                  </a:lnTo>
                  <a:cubicBezTo>
                    <a:pt x="114945" y="199358"/>
                    <a:pt x="111802" y="199093"/>
                    <a:pt x="108902" y="199093"/>
                  </a:cubicBezTo>
                  <a:close/>
                </a:path>
              </a:pathLst>
            </a:custGeom>
            <a:grpFill/>
            <a:ln>
              <a:solidFill>
                <a:srgbClr val="00B0F0"/>
              </a:solidFill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2" name="Google Shape;22;p2"/>
            <p:cNvSpPr/>
            <p:nvPr/>
          </p:nvSpPr>
          <p:spPr>
            <a:xfrm>
              <a:off x="8288011" y="398669"/>
              <a:ext cx="255650" cy="160927"/>
            </a:xfrm>
            <a:custGeom>
              <a:avLst/>
              <a:gdLst/>
              <a:ahLst/>
              <a:cxnLst/>
              <a:rect l="l" t="t" r="r" b="b"/>
              <a:pathLst>
                <a:path w="340867" h="213857" extrusionOk="0">
                  <a:moveTo>
                    <a:pt x="255841" y="213857"/>
                  </a:moveTo>
                  <a:lnTo>
                    <a:pt x="66463" y="213857"/>
                  </a:lnTo>
                  <a:cubicBezTo>
                    <a:pt x="29813" y="213857"/>
                    <a:pt x="0" y="184033"/>
                    <a:pt x="0" y="147383"/>
                  </a:cubicBezTo>
                  <a:cubicBezTo>
                    <a:pt x="0" y="114712"/>
                    <a:pt x="23706" y="87471"/>
                    <a:pt x="54821" y="81957"/>
                  </a:cubicBezTo>
                  <a:cubicBezTo>
                    <a:pt x="66082" y="34692"/>
                    <a:pt x="108500" y="0"/>
                    <a:pt x="158834" y="0"/>
                  </a:cubicBezTo>
                  <a:cubicBezTo>
                    <a:pt x="193749" y="0"/>
                    <a:pt x="225710" y="16679"/>
                    <a:pt x="245607" y="44428"/>
                  </a:cubicBezTo>
                  <a:cubicBezTo>
                    <a:pt x="249004" y="44005"/>
                    <a:pt x="252412" y="43793"/>
                    <a:pt x="255841" y="43793"/>
                  </a:cubicBezTo>
                  <a:cubicBezTo>
                    <a:pt x="302715" y="43793"/>
                    <a:pt x="340867" y="81946"/>
                    <a:pt x="340867" y="128820"/>
                  </a:cubicBezTo>
                  <a:cubicBezTo>
                    <a:pt x="340867" y="175704"/>
                    <a:pt x="302715" y="213857"/>
                    <a:pt x="255841" y="213857"/>
                  </a:cubicBezTo>
                  <a:close/>
                  <a:moveTo>
                    <a:pt x="66463" y="123264"/>
                  </a:moveTo>
                  <a:cubicBezTo>
                    <a:pt x="53149" y="123264"/>
                    <a:pt x="42333" y="134080"/>
                    <a:pt x="42333" y="147383"/>
                  </a:cubicBezTo>
                  <a:cubicBezTo>
                    <a:pt x="42333" y="160697"/>
                    <a:pt x="53149" y="171524"/>
                    <a:pt x="66463" y="171524"/>
                  </a:cubicBezTo>
                  <a:lnTo>
                    <a:pt x="255841" y="171524"/>
                  </a:lnTo>
                  <a:cubicBezTo>
                    <a:pt x="279378" y="171524"/>
                    <a:pt x="298534" y="152368"/>
                    <a:pt x="298534" y="128820"/>
                  </a:cubicBezTo>
                  <a:cubicBezTo>
                    <a:pt x="298534" y="105282"/>
                    <a:pt x="279378" y="86127"/>
                    <a:pt x="255841" y="86127"/>
                  </a:cubicBezTo>
                  <a:cubicBezTo>
                    <a:pt x="251280" y="86127"/>
                    <a:pt x="246676" y="86889"/>
                    <a:pt x="242178" y="88413"/>
                  </a:cubicBezTo>
                  <a:lnTo>
                    <a:pt x="224789" y="94265"/>
                  </a:lnTo>
                  <a:lnTo>
                    <a:pt x="216524" y="77882"/>
                  </a:lnTo>
                  <a:cubicBezTo>
                    <a:pt x="205464" y="55954"/>
                    <a:pt x="183356" y="42333"/>
                    <a:pt x="158834" y="42333"/>
                  </a:cubicBezTo>
                  <a:cubicBezTo>
                    <a:pt x="124343" y="42333"/>
                    <a:pt x="96001" y="69278"/>
                    <a:pt x="94318" y="103684"/>
                  </a:cubicBezTo>
                  <a:lnTo>
                    <a:pt x="93154" y="127063"/>
                  </a:lnTo>
                  <a:lnTo>
                    <a:pt x="70008" y="123570"/>
                  </a:lnTo>
                  <a:cubicBezTo>
                    <a:pt x="68855" y="123401"/>
                    <a:pt x="67669" y="123264"/>
                    <a:pt x="66463" y="123264"/>
                  </a:cubicBezTo>
                  <a:close/>
                </a:path>
              </a:pathLst>
            </a:custGeom>
            <a:grpFill/>
            <a:ln>
              <a:solidFill>
                <a:srgbClr val="00B0F0"/>
              </a:solidFill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3" name="Google Shape;23;p2"/>
            <p:cNvSpPr/>
            <p:nvPr/>
          </p:nvSpPr>
          <p:spPr>
            <a:xfrm>
              <a:off x="477243" y="430751"/>
              <a:ext cx="255650" cy="160927"/>
            </a:xfrm>
            <a:custGeom>
              <a:avLst/>
              <a:gdLst/>
              <a:ahLst/>
              <a:cxnLst/>
              <a:rect l="l" t="t" r="r" b="b"/>
              <a:pathLst>
                <a:path w="340867" h="213857" extrusionOk="0">
                  <a:moveTo>
                    <a:pt x="255841" y="213857"/>
                  </a:moveTo>
                  <a:lnTo>
                    <a:pt x="66463" y="213857"/>
                  </a:lnTo>
                  <a:cubicBezTo>
                    <a:pt x="29813" y="213857"/>
                    <a:pt x="0" y="184033"/>
                    <a:pt x="0" y="147383"/>
                  </a:cubicBezTo>
                  <a:cubicBezTo>
                    <a:pt x="0" y="114712"/>
                    <a:pt x="23706" y="87471"/>
                    <a:pt x="54821" y="81957"/>
                  </a:cubicBezTo>
                  <a:cubicBezTo>
                    <a:pt x="66082" y="34692"/>
                    <a:pt x="108500" y="0"/>
                    <a:pt x="158834" y="0"/>
                  </a:cubicBezTo>
                  <a:cubicBezTo>
                    <a:pt x="193749" y="0"/>
                    <a:pt x="225710" y="16679"/>
                    <a:pt x="245607" y="44428"/>
                  </a:cubicBezTo>
                  <a:cubicBezTo>
                    <a:pt x="249004" y="44005"/>
                    <a:pt x="252412" y="43793"/>
                    <a:pt x="255841" y="43793"/>
                  </a:cubicBezTo>
                  <a:cubicBezTo>
                    <a:pt x="302715" y="43793"/>
                    <a:pt x="340867" y="81946"/>
                    <a:pt x="340867" y="128820"/>
                  </a:cubicBezTo>
                  <a:cubicBezTo>
                    <a:pt x="340867" y="175704"/>
                    <a:pt x="302715" y="213857"/>
                    <a:pt x="255841" y="213857"/>
                  </a:cubicBezTo>
                  <a:close/>
                  <a:moveTo>
                    <a:pt x="66463" y="123264"/>
                  </a:moveTo>
                  <a:cubicBezTo>
                    <a:pt x="53149" y="123264"/>
                    <a:pt x="42333" y="134080"/>
                    <a:pt x="42333" y="147383"/>
                  </a:cubicBezTo>
                  <a:cubicBezTo>
                    <a:pt x="42333" y="160697"/>
                    <a:pt x="53149" y="171524"/>
                    <a:pt x="66463" y="171524"/>
                  </a:cubicBezTo>
                  <a:lnTo>
                    <a:pt x="255841" y="171524"/>
                  </a:lnTo>
                  <a:cubicBezTo>
                    <a:pt x="279378" y="171524"/>
                    <a:pt x="298534" y="152368"/>
                    <a:pt x="298534" y="128820"/>
                  </a:cubicBezTo>
                  <a:cubicBezTo>
                    <a:pt x="298534" y="105282"/>
                    <a:pt x="279378" y="86127"/>
                    <a:pt x="255841" y="86127"/>
                  </a:cubicBezTo>
                  <a:cubicBezTo>
                    <a:pt x="251280" y="86127"/>
                    <a:pt x="246676" y="86889"/>
                    <a:pt x="242178" y="88413"/>
                  </a:cubicBezTo>
                  <a:lnTo>
                    <a:pt x="224789" y="94265"/>
                  </a:lnTo>
                  <a:lnTo>
                    <a:pt x="216524" y="77882"/>
                  </a:lnTo>
                  <a:cubicBezTo>
                    <a:pt x="205464" y="55954"/>
                    <a:pt x="183356" y="42333"/>
                    <a:pt x="158834" y="42333"/>
                  </a:cubicBezTo>
                  <a:cubicBezTo>
                    <a:pt x="124343" y="42333"/>
                    <a:pt x="96001" y="69278"/>
                    <a:pt x="94318" y="103684"/>
                  </a:cubicBezTo>
                  <a:lnTo>
                    <a:pt x="93154" y="127063"/>
                  </a:lnTo>
                  <a:lnTo>
                    <a:pt x="70008" y="123570"/>
                  </a:lnTo>
                  <a:cubicBezTo>
                    <a:pt x="68855" y="123401"/>
                    <a:pt x="67669" y="123264"/>
                    <a:pt x="66463" y="123264"/>
                  </a:cubicBezTo>
                  <a:close/>
                </a:path>
              </a:pathLst>
            </a:custGeom>
            <a:grpFill/>
            <a:ln>
              <a:solidFill>
                <a:srgbClr val="00B0F0"/>
              </a:solidFill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24" name="TextBox 23">
            <a:extLst>
              <a:ext uri="{FF2B5EF4-FFF2-40B4-BE49-F238E27FC236}">
                <a16:creationId xmlns:a16="http://schemas.microsoft.com/office/drawing/2014/main" id="{C61541BB-FAD3-4394-A920-0FA51790377E}"/>
              </a:ext>
            </a:extLst>
          </p:cNvPr>
          <p:cNvSpPr txBox="1"/>
          <p:nvPr userDrawn="1"/>
        </p:nvSpPr>
        <p:spPr>
          <a:xfrm>
            <a:off x="9651537" y="6415315"/>
            <a:ext cx="160506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chemeClr val="bg2"/>
                </a:solidFill>
              </a:rPr>
              <a:t>FeistyForwarders_0968120672</a:t>
            </a:r>
          </a:p>
        </p:txBody>
      </p:sp>
    </p:spTree>
    <p:extLst>
      <p:ext uri="{BB962C8B-B14F-4D97-AF65-F5344CB8AC3E}">
        <p14:creationId xmlns:p14="http://schemas.microsoft.com/office/powerpoint/2010/main" val="12930832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preserve="1" userDrawn="1">
  <p:cSld name="1_Section header">
    <p:bg>
      <p:bgPr>
        <a:solidFill>
          <a:schemeClr val="accent2"/>
        </a:solidFill>
        <a:effectLst/>
      </p:bgPr>
    </p:bg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3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defTabSz="1219170">
              <a:buClr>
                <a:srgbClr val="000000"/>
              </a:buClr>
            </a:pPr>
            <a:fld id="{00000000-1234-1234-1234-123412341234}" type="slidenum">
              <a:rPr lang="en" sz="1867" kern="0" smtClean="0">
                <a:solidFill>
                  <a:srgbClr val="000000"/>
                </a:solidFill>
                <a:cs typeface="Arial"/>
                <a:sym typeface="Arial"/>
              </a:rPr>
              <a:pPr defTabSz="1219170">
                <a:buClr>
                  <a:srgbClr val="000000"/>
                </a:buClr>
              </a:pPr>
              <a:t>‹#›</a:t>
            </a:fld>
            <a:endParaRPr lang="en"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6" name="Google Shape;26;p3"/>
          <p:cNvSpPr/>
          <p:nvPr/>
        </p:nvSpPr>
        <p:spPr>
          <a:xfrm>
            <a:off x="3551830" y="-52986"/>
            <a:ext cx="8660257" cy="6926579"/>
          </a:xfrm>
          <a:custGeom>
            <a:avLst/>
            <a:gdLst/>
            <a:ahLst/>
            <a:cxnLst/>
            <a:rect l="l" t="t" r="r" b="b"/>
            <a:pathLst>
              <a:path w="8602905" h="6857999" extrusionOk="0">
                <a:moveTo>
                  <a:pt x="2646944" y="4643659"/>
                </a:moveTo>
                <a:cubicBezTo>
                  <a:pt x="5293889" y="4844563"/>
                  <a:pt x="6269259" y="1837203"/>
                  <a:pt x="5619019" y="292883"/>
                </a:cubicBezTo>
                <a:cubicBezTo>
                  <a:pt x="5578961" y="197760"/>
                  <a:pt x="5545857" y="99853"/>
                  <a:pt x="5519504" y="0"/>
                </a:cubicBezTo>
                <a:lnTo>
                  <a:pt x="8602905" y="0"/>
                </a:lnTo>
                <a:lnTo>
                  <a:pt x="8602905" y="6857999"/>
                </a:lnTo>
                <a:lnTo>
                  <a:pt x="91969" y="6857999"/>
                </a:lnTo>
                <a:cubicBezTo>
                  <a:pt x="91969" y="6857999"/>
                  <a:pt x="0" y="4442756"/>
                  <a:pt x="2646944" y="4643659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7" name="Google Shape;27;p3"/>
          <p:cNvSpPr/>
          <p:nvPr/>
        </p:nvSpPr>
        <p:spPr>
          <a:xfrm>
            <a:off x="-29737" y="0"/>
            <a:ext cx="4328489" cy="1696413"/>
          </a:xfrm>
          <a:custGeom>
            <a:avLst/>
            <a:gdLst>
              <a:gd name="connsiteX0" fmla="*/ 4299824 w 4299824"/>
              <a:gd name="connsiteY0" fmla="*/ 8383 h 2665592"/>
              <a:gd name="connsiteX1" fmla="*/ 1578789 w 4299824"/>
              <a:gd name="connsiteY1" fmla="*/ 586962 h 2665592"/>
              <a:gd name="connsiteX2" fmla="*/ 790955 w 4299824"/>
              <a:gd name="connsiteY2" fmla="*/ 1740259 h 2665592"/>
              <a:gd name="connsiteX3" fmla="*/ 0 w 4299824"/>
              <a:gd name="connsiteY3" fmla="*/ 2655315 h 2665592"/>
              <a:gd name="connsiteX4" fmla="*/ 0 w 4299824"/>
              <a:gd name="connsiteY4" fmla="*/ 0 h 2665592"/>
              <a:gd name="connsiteX5" fmla="*/ 4299824 w 4299824"/>
              <a:gd name="connsiteY5" fmla="*/ 8383 h 2665592"/>
              <a:gd name="connsiteX0" fmla="*/ 4299824 w 4299824"/>
              <a:gd name="connsiteY0" fmla="*/ 8383 h 2665592"/>
              <a:gd name="connsiteX1" fmla="*/ 2798326 w 4299824"/>
              <a:gd name="connsiteY1" fmla="*/ 863596 h 2665592"/>
              <a:gd name="connsiteX2" fmla="*/ 790955 w 4299824"/>
              <a:gd name="connsiteY2" fmla="*/ 1740259 h 2665592"/>
              <a:gd name="connsiteX3" fmla="*/ 0 w 4299824"/>
              <a:gd name="connsiteY3" fmla="*/ 2655315 h 2665592"/>
              <a:gd name="connsiteX4" fmla="*/ 0 w 4299824"/>
              <a:gd name="connsiteY4" fmla="*/ 0 h 2665592"/>
              <a:gd name="connsiteX5" fmla="*/ 4299824 w 4299824"/>
              <a:gd name="connsiteY5" fmla="*/ 8383 h 2665592"/>
              <a:gd name="connsiteX0" fmla="*/ 4299824 w 4299824"/>
              <a:gd name="connsiteY0" fmla="*/ 8383 h 1873529"/>
              <a:gd name="connsiteX1" fmla="*/ 2798326 w 4299824"/>
              <a:gd name="connsiteY1" fmla="*/ 863596 h 1873529"/>
              <a:gd name="connsiteX2" fmla="*/ 790955 w 4299824"/>
              <a:gd name="connsiteY2" fmla="*/ 1740259 h 1873529"/>
              <a:gd name="connsiteX3" fmla="*/ 0 w 4299824"/>
              <a:gd name="connsiteY3" fmla="*/ 1397889 h 1873529"/>
              <a:gd name="connsiteX4" fmla="*/ 0 w 4299824"/>
              <a:gd name="connsiteY4" fmla="*/ 0 h 1873529"/>
              <a:gd name="connsiteX5" fmla="*/ 4299824 w 4299824"/>
              <a:gd name="connsiteY5" fmla="*/ 8383 h 1873529"/>
              <a:gd name="connsiteX0" fmla="*/ 4299824 w 4299824"/>
              <a:gd name="connsiteY0" fmla="*/ 8383 h 1425294"/>
              <a:gd name="connsiteX1" fmla="*/ 2798326 w 4299824"/>
              <a:gd name="connsiteY1" fmla="*/ 863596 h 1425294"/>
              <a:gd name="connsiteX2" fmla="*/ 1211485 w 4299824"/>
              <a:gd name="connsiteY2" fmla="*/ 927124 h 1425294"/>
              <a:gd name="connsiteX3" fmla="*/ 0 w 4299824"/>
              <a:gd name="connsiteY3" fmla="*/ 1397889 h 1425294"/>
              <a:gd name="connsiteX4" fmla="*/ 0 w 4299824"/>
              <a:gd name="connsiteY4" fmla="*/ 0 h 1425294"/>
              <a:gd name="connsiteX5" fmla="*/ 4299824 w 4299824"/>
              <a:gd name="connsiteY5" fmla="*/ 8383 h 1425294"/>
              <a:gd name="connsiteX0" fmla="*/ 4299824 w 4299824"/>
              <a:gd name="connsiteY0" fmla="*/ 8383 h 1425294"/>
              <a:gd name="connsiteX1" fmla="*/ 3126339 w 4299824"/>
              <a:gd name="connsiteY1" fmla="*/ 830065 h 1425294"/>
              <a:gd name="connsiteX2" fmla="*/ 1211485 w 4299824"/>
              <a:gd name="connsiteY2" fmla="*/ 927124 h 1425294"/>
              <a:gd name="connsiteX3" fmla="*/ 0 w 4299824"/>
              <a:gd name="connsiteY3" fmla="*/ 1397889 h 1425294"/>
              <a:gd name="connsiteX4" fmla="*/ 0 w 4299824"/>
              <a:gd name="connsiteY4" fmla="*/ 0 h 1425294"/>
              <a:gd name="connsiteX5" fmla="*/ 4299824 w 4299824"/>
              <a:gd name="connsiteY5" fmla="*/ 8383 h 1425294"/>
              <a:gd name="connsiteX0" fmla="*/ 4299824 w 4299824"/>
              <a:gd name="connsiteY0" fmla="*/ 8383 h 1426105"/>
              <a:gd name="connsiteX1" fmla="*/ 3126339 w 4299824"/>
              <a:gd name="connsiteY1" fmla="*/ 830065 h 1426105"/>
              <a:gd name="connsiteX2" fmla="*/ 1329233 w 4299824"/>
              <a:gd name="connsiteY2" fmla="*/ 935506 h 1426105"/>
              <a:gd name="connsiteX3" fmla="*/ 0 w 4299824"/>
              <a:gd name="connsiteY3" fmla="*/ 1397889 h 1426105"/>
              <a:gd name="connsiteX4" fmla="*/ 0 w 4299824"/>
              <a:gd name="connsiteY4" fmla="*/ 0 h 1426105"/>
              <a:gd name="connsiteX5" fmla="*/ 4299824 w 4299824"/>
              <a:gd name="connsiteY5" fmla="*/ 8383 h 14261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299824" h="1426105" extrusionOk="0">
                <a:moveTo>
                  <a:pt x="4299824" y="8383"/>
                </a:moveTo>
                <a:cubicBezTo>
                  <a:pt x="4299824" y="8383"/>
                  <a:pt x="3621438" y="675544"/>
                  <a:pt x="3126339" y="830065"/>
                </a:cubicBezTo>
                <a:cubicBezTo>
                  <a:pt x="2631240" y="984586"/>
                  <a:pt x="1156873" y="526143"/>
                  <a:pt x="1329233" y="935506"/>
                </a:cubicBezTo>
                <a:cubicBezTo>
                  <a:pt x="1501604" y="1344870"/>
                  <a:pt x="652578" y="1494208"/>
                  <a:pt x="0" y="1397889"/>
                </a:cubicBezTo>
                <a:lnTo>
                  <a:pt x="0" y="0"/>
                </a:lnTo>
                <a:lnTo>
                  <a:pt x="4299824" y="8383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9" name="Google Shape;29;p3"/>
          <p:cNvSpPr/>
          <p:nvPr/>
        </p:nvSpPr>
        <p:spPr>
          <a:xfrm>
            <a:off x="6945786" y="6131436"/>
            <a:ext cx="269028" cy="269913"/>
          </a:xfrm>
          <a:custGeom>
            <a:avLst/>
            <a:gdLst/>
            <a:ahLst/>
            <a:cxnLst/>
            <a:rect l="l" t="t" r="r" b="b"/>
            <a:pathLst>
              <a:path w="269028" h="269017" extrusionOk="0">
                <a:moveTo>
                  <a:pt x="227837" y="93323"/>
                </a:moveTo>
                <a:lnTo>
                  <a:pt x="175704" y="93323"/>
                </a:lnTo>
                <a:lnTo>
                  <a:pt x="175704" y="41190"/>
                </a:lnTo>
                <a:cubicBezTo>
                  <a:pt x="175704" y="18436"/>
                  <a:pt x="157257" y="0"/>
                  <a:pt x="134514" y="0"/>
                </a:cubicBezTo>
                <a:cubicBezTo>
                  <a:pt x="111770" y="0"/>
                  <a:pt x="93323" y="18436"/>
                  <a:pt x="93323" y="41190"/>
                </a:cubicBezTo>
                <a:lnTo>
                  <a:pt x="93323" y="93323"/>
                </a:lnTo>
                <a:lnTo>
                  <a:pt x="41190" y="93323"/>
                </a:lnTo>
                <a:cubicBezTo>
                  <a:pt x="18446" y="93323"/>
                  <a:pt x="0" y="111759"/>
                  <a:pt x="0" y="134514"/>
                </a:cubicBezTo>
                <a:cubicBezTo>
                  <a:pt x="0" y="157268"/>
                  <a:pt x="18446" y="175704"/>
                  <a:pt x="41190" y="175704"/>
                </a:cubicBezTo>
                <a:lnTo>
                  <a:pt x="93323" y="175704"/>
                </a:lnTo>
                <a:lnTo>
                  <a:pt x="93323" y="227827"/>
                </a:lnTo>
                <a:cubicBezTo>
                  <a:pt x="93323" y="250581"/>
                  <a:pt x="111770" y="269017"/>
                  <a:pt x="134514" y="269017"/>
                </a:cubicBezTo>
                <a:cubicBezTo>
                  <a:pt x="157257" y="269017"/>
                  <a:pt x="175704" y="250581"/>
                  <a:pt x="175704" y="227827"/>
                </a:cubicBezTo>
                <a:lnTo>
                  <a:pt x="175704" y="175704"/>
                </a:lnTo>
                <a:lnTo>
                  <a:pt x="227837" y="175704"/>
                </a:lnTo>
                <a:cubicBezTo>
                  <a:pt x="250581" y="175704"/>
                  <a:pt x="269028" y="157268"/>
                  <a:pt x="269028" y="134514"/>
                </a:cubicBezTo>
                <a:cubicBezTo>
                  <a:pt x="269028" y="111759"/>
                  <a:pt x="250581" y="93323"/>
                  <a:pt x="227837" y="9332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D49FDBB5-A5A6-4316-8393-3F5017974D4E}"/>
              </a:ext>
            </a:extLst>
          </p:cNvPr>
          <p:cNvSpPr txBox="1"/>
          <p:nvPr userDrawn="1"/>
        </p:nvSpPr>
        <p:spPr>
          <a:xfrm>
            <a:off x="8680017" y="848207"/>
            <a:ext cx="4225764" cy="60313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vi-VN" sz="7200" b="1" i="0" u="none" strike="noStrike" kern="0" cap="none" spc="50" normalizeH="0" baseline="0" noProof="0" dirty="0">
                <a:ln w="9525" cmpd="sng">
                  <a:solidFill>
                    <a:schemeClr val="accent1">
                      <a:lumMod val="50000"/>
                    </a:schemeClr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uLnTx/>
                <a:uFillTx/>
                <a:latin typeface="+mj-lt"/>
                <a:cs typeface="Arial"/>
                <a:sym typeface="Arial"/>
              </a:rPr>
              <a:t>NHẬN </a:t>
            </a:r>
          </a:p>
          <a:p>
            <a:pPr marL="0" marR="0" lvl="0" indent="0" algn="ctr" defTabSz="121917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vi-VN" sz="7200" b="1" i="0" u="none" strike="noStrike" kern="0" cap="none" spc="50" normalizeH="0" baseline="0" noProof="0" dirty="0">
                <a:ln w="9525" cmpd="sng">
                  <a:solidFill>
                    <a:schemeClr val="accent1">
                      <a:lumMod val="50000"/>
                    </a:schemeClr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uLnTx/>
                <a:uFillTx/>
                <a:latin typeface="+mj-lt"/>
                <a:cs typeface="Arial"/>
                <a:sym typeface="Arial"/>
              </a:rPr>
              <a:t>LỖI </a:t>
            </a:r>
          </a:p>
          <a:p>
            <a:pPr marL="0" marR="0" lvl="0" indent="0" algn="ctr" defTabSz="121917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vi-VN" sz="7200" b="1" i="0" u="none" strike="noStrike" kern="0" cap="none" spc="50" normalizeH="0" baseline="0" noProof="0" dirty="0">
                <a:ln w="9525" cmpd="sng">
                  <a:solidFill>
                    <a:schemeClr val="accent1">
                      <a:lumMod val="50000"/>
                    </a:schemeClr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uLnTx/>
                <a:uFillTx/>
                <a:latin typeface="+mj-lt"/>
                <a:cs typeface="Arial"/>
                <a:sym typeface="Arial"/>
              </a:rPr>
              <a:t>VÀ </a:t>
            </a:r>
          </a:p>
          <a:p>
            <a:pPr marL="0" marR="0" lvl="0" indent="0" algn="ctr" defTabSz="121917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vi-VN" sz="7200" b="1" i="0" u="none" strike="noStrike" kern="0" cap="none" spc="50" normalizeH="0" baseline="0" noProof="0" dirty="0">
                <a:ln w="9525" cmpd="sng">
                  <a:solidFill>
                    <a:schemeClr val="accent1">
                      <a:lumMod val="50000"/>
                    </a:schemeClr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uLnTx/>
                <a:uFillTx/>
                <a:latin typeface="+mj-lt"/>
                <a:cs typeface="Arial"/>
                <a:sym typeface="Arial"/>
              </a:rPr>
              <a:t>SỬA </a:t>
            </a:r>
          </a:p>
          <a:p>
            <a:pPr marL="0" marR="0" lvl="0" indent="0" algn="ctr" defTabSz="121917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vi-VN" sz="7200" b="1" i="0" u="none" strike="noStrike" kern="0" cap="none" spc="50" normalizeH="0" baseline="0" noProof="0" dirty="0">
                <a:ln w="9525" cmpd="sng">
                  <a:solidFill>
                    <a:schemeClr val="accent1">
                      <a:lumMod val="50000"/>
                    </a:schemeClr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uLnTx/>
                <a:uFillTx/>
                <a:latin typeface="+mj-lt"/>
                <a:cs typeface="Arial"/>
                <a:sym typeface="Arial"/>
              </a:rPr>
              <a:t>LỖI</a:t>
            </a:r>
          </a:p>
        </p:txBody>
      </p:sp>
      <p:sp>
        <p:nvSpPr>
          <p:cNvPr id="30" name="Google Shape;30;p3"/>
          <p:cNvSpPr/>
          <p:nvPr/>
        </p:nvSpPr>
        <p:spPr>
          <a:xfrm>
            <a:off x="9303213" y="3892186"/>
            <a:ext cx="269028" cy="269913"/>
          </a:xfrm>
          <a:custGeom>
            <a:avLst/>
            <a:gdLst/>
            <a:ahLst/>
            <a:cxnLst/>
            <a:rect l="l" t="t" r="r" b="b"/>
            <a:pathLst>
              <a:path w="269028" h="269017" extrusionOk="0">
                <a:moveTo>
                  <a:pt x="227837" y="93323"/>
                </a:moveTo>
                <a:lnTo>
                  <a:pt x="175704" y="93323"/>
                </a:lnTo>
                <a:lnTo>
                  <a:pt x="175704" y="41190"/>
                </a:lnTo>
                <a:cubicBezTo>
                  <a:pt x="175704" y="18436"/>
                  <a:pt x="157257" y="0"/>
                  <a:pt x="134514" y="0"/>
                </a:cubicBezTo>
                <a:cubicBezTo>
                  <a:pt x="111770" y="0"/>
                  <a:pt x="93323" y="18436"/>
                  <a:pt x="93323" y="41190"/>
                </a:cubicBezTo>
                <a:lnTo>
                  <a:pt x="93323" y="93323"/>
                </a:lnTo>
                <a:lnTo>
                  <a:pt x="41190" y="93323"/>
                </a:lnTo>
                <a:cubicBezTo>
                  <a:pt x="18446" y="93323"/>
                  <a:pt x="0" y="111759"/>
                  <a:pt x="0" y="134514"/>
                </a:cubicBezTo>
                <a:cubicBezTo>
                  <a:pt x="0" y="157268"/>
                  <a:pt x="18446" y="175704"/>
                  <a:pt x="41190" y="175704"/>
                </a:cubicBezTo>
                <a:lnTo>
                  <a:pt x="93323" y="175704"/>
                </a:lnTo>
                <a:lnTo>
                  <a:pt x="93323" y="227827"/>
                </a:lnTo>
                <a:cubicBezTo>
                  <a:pt x="93323" y="250581"/>
                  <a:pt x="111770" y="269017"/>
                  <a:pt x="134514" y="269017"/>
                </a:cubicBezTo>
                <a:cubicBezTo>
                  <a:pt x="157257" y="269017"/>
                  <a:pt x="175704" y="250581"/>
                  <a:pt x="175704" y="227827"/>
                </a:cubicBezTo>
                <a:lnTo>
                  <a:pt x="175704" y="175704"/>
                </a:lnTo>
                <a:lnTo>
                  <a:pt x="227837" y="175704"/>
                </a:lnTo>
                <a:cubicBezTo>
                  <a:pt x="250581" y="175704"/>
                  <a:pt x="269028" y="157268"/>
                  <a:pt x="269028" y="134514"/>
                </a:cubicBezTo>
                <a:cubicBezTo>
                  <a:pt x="269028" y="111759"/>
                  <a:pt x="250581" y="93323"/>
                  <a:pt x="227837" y="9332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4" name="Google Shape;34;p3"/>
          <p:cNvSpPr/>
          <p:nvPr/>
        </p:nvSpPr>
        <p:spPr>
          <a:xfrm>
            <a:off x="9437727" y="5960618"/>
            <a:ext cx="392493" cy="247063"/>
          </a:xfrm>
          <a:custGeom>
            <a:avLst/>
            <a:gdLst/>
            <a:ahLst/>
            <a:cxnLst/>
            <a:rect l="l" t="t" r="r" b="b"/>
            <a:pathLst>
              <a:path w="392493" h="246242" extrusionOk="0">
                <a:moveTo>
                  <a:pt x="0" y="169714"/>
                </a:moveTo>
                <a:cubicBezTo>
                  <a:pt x="0" y="132079"/>
                  <a:pt x="27294" y="100710"/>
                  <a:pt x="63129" y="94371"/>
                </a:cubicBezTo>
                <a:cubicBezTo>
                  <a:pt x="76094" y="39952"/>
                  <a:pt x="124936" y="0"/>
                  <a:pt x="182890" y="0"/>
                </a:cubicBezTo>
                <a:cubicBezTo>
                  <a:pt x="223086" y="0"/>
                  <a:pt x="259884" y="19198"/>
                  <a:pt x="282807" y="51159"/>
                </a:cubicBezTo>
                <a:cubicBezTo>
                  <a:pt x="286723" y="50672"/>
                  <a:pt x="290650" y="50440"/>
                  <a:pt x="294587" y="50440"/>
                </a:cubicBezTo>
                <a:cubicBezTo>
                  <a:pt x="348572" y="50440"/>
                  <a:pt x="392493" y="94360"/>
                  <a:pt x="392493" y="148335"/>
                </a:cubicBezTo>
                <a:cubicBezTo>
                  <a:pt x="392493" y="202321"/>
                  <a:pt x="348572" y="246242"/>
                  <a:pt x="294587" y="246242"/>
                </a:cubicBezTo>
                <a:lnTo>
                  <a:pt x="76528" y="246242"/>
                </a:lnTo>
                <a:cubicBezTo>
                  <a:pt x="34332" y="246242"/>
                  <a:pt x="0" y="211910"/>
                  <a:pt x="0" y="169714"/>
                </a:cubicBezTo>
                <a:close/>
                <a:moveTo>
                  <a:pt x="278860" y="101811"/>
                </a:moveTo>
                <a:lnTo>
                  <a:pt x="258847" y="108553"/>
                </a:lnTo>
                <a:lnTo>
                  <a:pt x="249322" y="89693"/>
                </a:lnTo>
                <a:cubicBezTo>
                  <a:pt x="236579" y="64431"/>
                  <a:pt x="211126" y="48746"/>
                  <a:pt x="182890" y="48746"/>
                </a:cubicBezTo>
                <a:cubicBezTo>
                  <a:pt x="143181" y="48746"/>
                  <a:pt x="110553" y="79777"/>
                  <a:pt x="108595" y="119401"/>
                </a:cubicBezTo>
                <a:lnTo>
                  <a:pt x="107283" y="146303"/>
                </a:lnTo>
                <a:lnTo>
                  <a:pt x="80623" y="142292"/>
                </a:lnTo>
                <a:cubicBezTo>
                  <a:pt x="79290" y="142091"/>
                  <a:pt x="77925" y="141943"/>
                  <a:pt x="76528" y="141943"/>
                </a:cubicBezTo>
                <a:cubicBezTo>
                  <a:pt x="61213" y="141943"/>
                  <a:pt x="48746" y="154400"/>
                  <a:pt x="48746" y="169714"/>
                </a:cubicBezTo>
                <a:cubicBezTo>
                  <a:pt x="48746" y="185038"/>
                  <a:pt x="61213" y="197506"/>
                  <a:pt x="76528" y="197506"/>
                </a:cubicBezTo>
                <a:lnTo>
                  <a:pt x="294587" y="197506"/>
                </a:lnTo>
                <a:cubicBezTo>
                  <a:pt x="321690" y="197506"/>
                  <a:pt x="343746" y="175450"/>
                  <a:pt x="343746" y="148335"/>
                </a:cubicBezTo>
                <a:cubicBezTo>
                  <a:pt x="343746" y="121232"/>
                  <a:pt x="321690" y="99176"/>
                  <a:pt x="294587" y="99176"/>
                </a:cubicBezTo>
                <a:cubicBezTo>
                  <a:pt x="289337" y="99176"/>
                  <a:pt x="284046" y="100054"/>
                  <a:pt x="278860" y="10181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5" name="Google Shape;35;p3"/>
          <p:cNvSpPr/>
          <p:nvPr/>
        </p:nvSpPr>
        <p:spPr>
          <a:xfrm>
            <a:off x="11598369" y="2248198"/>
            <a:ext cx="392483" cy="247063"/>
          </a:xfrm>
          <a:custGeom>
            <a:avLst/>
            <a:gdLst/>
            <a:ahLst/>
            <a:cxnLst/>
            <a:rect l="l" t="t" r="r" b="b"/>
            <a:pathLst>
              <a:path w="392482" h="246242" extrusionOk="0">
                <a:moveTo>
                  <a:pt x="0" y="169714"/>
                </a:moveTo>
                <a:cubicBezTo>
                  <a:pt x="0" y="132079"/>
                  <a:pt x="27294" y="100710"/>
                  <a:pt x="63129" y="94371"/>
                </a:cubicBezTo>
                <a:cubicBezTo>
                  <a:pt x="76094" y="39952"/>
                  <a:pt x="124936" y="0"/>
                  <a:pt x="182879" y="0"/>
                </a:cubicBezTo>
                <a:cubicBezTo>
                  <a:pt x="223086" y="0"/>
                  <a:pt x="259884" y="19198"/>
                  <a:pt x="282807" y="51159"/>
                </a:cubicBezTo>
                <a:cubicBezTo>
                  <a:pt x="286723" y="50672"/>
                  <a:pt x="290639" y="50440"/>
                  <a:pt x="294587" y="50440"/>
                </a:cubicBezTo>
                <a:cubicBezTo>
                  <a:pt x="348572" y="50440"/>
                  <a:pt x="392482" y="94360"/>
                  <a:pt x="392482" y="148335"/>
                </a:cubicBezTo>
                <a:cubicBezTo>
                  <a:pt x="392482" y="202321"/>
                  <a:pt x="348572" y="246242"/>
                  <a:pt x="294587" y="246242"/>
                </a:cubicBezTo>
                <a:lnTo>
                  <a:pt x="76528" y="246242"/>
                </a:lnTo>
                <a:cubicBezTo>
                  <a:pt x="34332" y="246242"/>
                  <a:pt x="0" y="211910"/>
                  <a:pt x="0" y="169714"/>
                </a:cubicBezTo>
                <a:close/>
                <a:moveTo>
                  <a:pt x="278860" y="101811"/>
                </a:moveTo>
                <a:lnTo>
                  <a:pt x="258836" y="108553"/>
                </a:lnTo>
                <a:lnTo>
                  <a:pt x="249322" y="89693"/>
                </a:lnTo>
                <a:cubicBezTo>
                  <a:pt x="236579" y="64431"/>
                  <a:pt x="211126" y="48746"/>
                  <a:pt x="182879" y="48746"/>
                </a:cubicBezTo>
                <a:cubicBezTo>
                  <a:pt x="143181" y="48746"/>
                  <a:pt x="110542" y="79777"/>
                  <a:pt x="108595" y="119401"/>
                </a:cubicBezTo>
                <a:lnTo>
                  <a:pt x="107272" y="146303"/>
                </a:lnTo>
                <a:lnTo>
                  <a:pt x="80623" y="142292"/>
                </a:lnTo>
                <a:cubicBezTo>
                  <a:pt x="79290" y="142091"/>
                  <a:pt x="77925" y="141943"/>
                  <a:pt x="76528" y="141943"/>
                </a:cubicBezTo>
                <a:cubicBezTo>
                  <a:pt x="61213" y="141943"/>
                  <a:pt x="48746" y="154400"/>
                  <a:pt x="48746" y="169714"/>
                </a:cubicBezTo>
                <a:cubicBezTo>
                  <a:pt x="48746" y="185038"/>
                  <a:pt x="61213" y="197506"/>
                  <a:pt x="76528" y="197506"/>
                </a:cubicBezTo>
                <a:lnTo>
                  <a:pt x="294587" y="197506"/>
                </a:lnTo>
                <a:cubicBezTo>
                  <a:pt x="321690" y="197506"/>
                  <a:pt x="343746" y="175450"/>
                  <a:pt x="343746" y="148335"/>
                </a:cubicBezTo>
                <a:cubicBezTo>
                  <a:pt x="343746" y="121232"/>
                  <a:pt x="321690" y="99176"/>
                  <a:pt x="294587" y="99176"/>
                </a:cubicBezTo>
                <a:cubicBezTo>
                  <a:pt x="289327" y="99176"/>
                  <a:pt x="284035" y="100054"/>
                  <a:pt x="278860" y="10181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40" name="Google Shape;40;p3"/>
          <p:cNvSpPr/>
          <p:nvPr/>
        </p:nvSpPr>
        <p:spPr>
          <a:xfrm>
            <a:off x="4846083" y="6159073"/>
            <a:ext cx="340877" cy="214569"/>
          </a:xfrm>
          <a:custGeom>
            <a:avLst/>
            <a:gdLst/>
            <a:ahLst/>
            <a:cxnLst/>
            <a:rect l="l" t="t" r="r" b="b"/>
            <a:pathLst>
              <a:path w="340878" h="213857" extrusionOk="0">
                <a:moveTo>
                  <a:pt x="0" y="147383"/>
                </a:moveTo>
                <a:cubicBezTo>
                  <a:pt x="0" y="114702"/>
                  <a:pt x="23706" y="87460"/>
                  <a:pt x="54821" y="81957"/>
                </a:cubicBezTo>
                <a:cubicBezTo>
                  <a:pt x="66082" y="34692"/>
                  <a:pt x="108510" y="0"/>
                  <a:pt x="158834" y="0"/>
                </a:cubicBezTo>
                <a:cubicBezTo>
                  <a:pt x="193749" y="0"/>
                  <a:pt x="225710" y="16668"/>
                  <a:pt x="245617" y="44428"/>
                </a:cubicBezTo>
                <a:cubicBezTo>
                  <a:pt x="249015" y="44005"/>
                  <a:pt x="252423" y="43793"/>
                  <a:pt x="255852" y="43793"/>
                </a:cubicBezTo>
                <a:cubicBezTo>
                  <a:pt x="302736" y="43793"/>
                  <a:pt x="340878" y="81946"/>
                  <a:pt x="340878" y="128820"/>
                </a:cubicBezTo>
                <a:cubicBezTo>
                  <a:pt x="340878" y="175704"/>
                  <a:pt x="302736" y="213857"/>
                  <a:pt x="255852" y="213857"/>
                </a:cubicBezTo>
                <a:lnTo>
                  <a:pt x="66463" y="213857"/>
                </a:lnTo>
                <a:cubicBezTo>
                  <a:pt x="29813" y="213857"/>
                  <a:pt x="0" y="184033"/>
                  <a:pt x="0" y="147383"/>
                </a:cubicBezTo>
                <a:close/>
                <a:moveTo>
                  <a:pt x="242188" y="88413"/>
                </a:moveTo>
                <a:lnTo>
                  <a:pt x="224800" y="94276"/>
                </a:lnTo>
                <a:lnTo>
                  <a:pt x="216534" y="77893"/>
                </a:lnTo>
                <a:cubicBezTo>
                  <a:pt x="205464" y="55954"/>
                  <a:pt x="183356" y="42333"/>
                  <a:pt x="158834" y="42333"/>
                </a:cubicBezTo>
                <a:cubicBezTo>
                  <a:pt x="124354" y="42333"/>
                  <a:pt x="96011" y="69278"/>
                  <a:pt x="94318" y="103684"/>
                </a:cubicBezTo>
                <a:lnTo>
                  <a:pt x="93165" y="127052"/>
                </a:lnTo>
                <a:lnTo>
                  <a:pt x="70019" y="123570"/>
                </a:lnTo>
                <a:cubicBezTo>
                  <a:pt x="68865" y="123401"/>
                  <a:pt x="67680" y="123264"/>
                  <a:pt x="66463" y="123264"/>
                </a:cubicBezTo>
                <a:cubicBezTo>
                  <a:pt x="53160" y="123264"/>
                  <a:pt x="42333" y="134080"/>
                  <a:pt x="42333" y="147383"/>
                </a:cubicBezTo>
                <a:cubicBezTo>
                  <a:pt x="42333" y="160697"/>
                  <a:pt x="53160" y="171524"/>
                  <a:pt x="66463" y="171524"/>
                </a:cubicBezTo>
                <a:lnTo>
                  <a:pt x="255852" y="171524"/>
                </a:lnTo>
                <a:cubicBezTo>
                  <a:pt x="279389" y="171524"/>
                  <a:pt x="298545" y="152368"/>
                  <a:pt x="298545" y="128820"/>
                </a:cubicBezTo>
                <a:cubicBezTo>
                  <a:pt x="298545" y="105282"/>
                  <a:pt x="279389" y="86127"/>
                  <a:pt x="255852" y="86127"/>
                </a:cubicBezTo>
                <a:cubicBezTo>
                  <a:pt x="251280" y="86127"/>
                  <a:pt x="246686" y="86889"/>
                  <a:pt x="242188" y="8841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AF1274F-AEBE-41F7-9AC6-4F59CBCC9747}"/>
              </a:ext>
            </a:extLst>
          </p:cNvPr>
          <p:cNvSpPr txBox="1"/>
          <p:nvPr userDrawn="1"/>
        </p:nvSpPr>
        <p:spPr>
          <a:xfrm>
            <a:off x="9393799" y="115578"/>
            <a:ext cx="278954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vi-VN" sz="4800" b="1" i="0" u="none" strike="noStrike" kern="0" cap="none" spc="50" normalizeH="0" baseline="0" noProof="0" dirty="0">
                <a:ln w="9525" cmpd="sng">
                  <a:solidFill>
                    <a:schemeClr val="accent1">
                      <a:lumMod val="50000"/>
                    </a:schemeClr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uLnTx/>
                <a:uFillTx/>
                <a:latin typeface="+mj-lt"/>
                <a:cs typeface="Arial"/>
                <a:sym typeface="Arial"/>
              </a:rPr>
              <a:t>CHỦ ĐỀ 4</a:t>
            </a:r>
          </a:p>
        </p:txBody>
      </p:sp>
      <p:pic>
        <p:nvPicPr>
          <p:cNvPr id="1026" name="Picture 2" descr="IV: 5 biện pháp có thể giúp trẻ biết nghe lời và xây dựng nhân cách vững  vàng khi lớn lên">
            <a:extLst>
              <a:ext uri="{FF2B5EF4-FFF2-40B4-BE49-F238E27FC236}">
                <a16:creationId xmlns:a16="http://schemas.microsoft.com/office/drawing/2014/main" id="{6410E087-DD10-4329-B726-BAB2B3B44F4D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969" b="98131" l="8219" r="90411">
                        <a14:foregroundMark x1="54110" y1="90966" x2="63242" y2="95327"/>
                        <a14:foregroundMark x1="80594" y1="16199" x2="85388" y2="90966"/>
                        <a14:foregroundMark x1="84932" y1="49221" x2="90411" y2="56075"/>
                        <a14:foregroundMark x1="80822" y1="51713" x2="78311" y2="84424"/>
                        <a14:foregroundMark x1="75799" y1="57944" x2="75799" y2="58255"/>
                        <a14:foregroundMark x1="77854" y1="88474" x2="84703" y2="94081"/>
                        <a14:foregroundMark x1="17288" y1="78816" x2="19635" y2="96573"/>
                        <a14:foregroundMark x1="17247" y1="78505" x2="17288" y2="78816"/>
                        <a14:foregroundMark x1="14612" y1="58567" x2="17247" y2="78505"/>
                        <a14:foregroundMark x1="51142" y1="98131" x2="63242" y2="98442"/>
                        <a14:foregroundMark x1="89726" y1="59190" x2="89726" y2="59502"/>
                        <a14:foregroundMark x1="80822" y1="52025" x2="76941" y2="78505"/>
                        <a14:foregroundMark x1="82192" y1="50467" x2="82192" y2="50467"/>
                        <a14:foregroundMark x1="81735" y1="48910" x2="81735" y2="48910"/>
                        <a14:foregroundMark x1="80594" y1="48910" x2="80594" y2="48910"/>
                        <a14:foregroundMark x1="24201" y1="98131" x2="24201" y2="98131"/>
                        <a14:foregroundMark x1="8219" y1="77570" x2="8219" y2="77570"/>
                        <a14:foregroundMark x1="41553" y1="83801" x2="41553" y2="83801"/>
                        <a14:foregroundMark x1="26941" y1="63240" x2="26941" y2="63240"/>
                        <a14:foregroundMark x1="40411" y1="85047" x2="40411" y2="82866"/>
                        <a14:backgroundMark x1="14612" y1="78505" x2="14612" y2="78505"/>
                        <a14:backgroundMark x1="12557" y1="76947" x2="12557" y2="76947"/>
                        <a14:backgroundMark x1="17123" y1="78816" x2="17123" y2="78816"/>
                        <a14:backgroundMark x1="17580" y1="78816" x2="17580" y2="78816"/>
                      </a14:backgroundRemoval>
                    </a14:imgEffect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16971" y="2495261"/>
            <a:ext cx="5951836" cy="43619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Google Shape;28;p3">
            <a:extLst>
              <a:ext uri="{FF2B5EF4-FFF2-40B4-BE49-F238E27FC236}">
                <a16:creationId xmlns:a16="http://schemas.microsoft.com/office/drawing/2014/main" id="{9A9E6374-6F27-4919-828F-EDB8D36687CA}"/>
              </a:ext>
            </a:extLst>
          </p:cNvPr>
          <p:cNvSpPr/>
          <p:nvPr userDrawn="1"/>
        </p:nvSpPr>
        <p:spPr>
          <a:xfrm>
            <a:off x="222521" y="1482254"/>
            <a:ext cx="269028" cy="269913"/>
          </a:xfrm>
          <a:custGeom>
            <a:avLst/>
            <a:gdLst/>
            <a:ahLst/>
            <a:cxnLst/>
            <a:rect l="l" t="t" r="r" b="b"/>
            <a:pathLst>
              <a:path w="269028" h="269017" extrusionOk="0">
                <a:moveTo>
                  <a:pt x="41190" y="93323"/>
                </a:moveTo>
                <a:lnTo>
                  <a:pt x="93323" y="93323"/>
                </a:lnTo>
                <a:lnTo>
                  <a:pt x="93323" y="41190"/>
                </a:lnTo>
                <a:cubicBezTo>
                  <a:pt x="93323" y="18436"/>
                  <a:pt x="111770" y="0"/>
                  <a:pt x="134514" y="0"/>
                </a:cubicBezTo>
                <a:cubicBezTo>
                  <a:pt x="157257" y="0"/>
                  <a:pt x="175704" y="18436"/>
                  <a:pt x="175704" y="41190"/>
                </a:cubicBezTo>
                <a:lnTo>
                  <a:pt x="175704" y="93323"/>
                </a:lnTo>
                <a:lnTo>
                  <a:pt x="227837" y="93323"/>
                </a:lnTo>
                <a:cubicBezTo>
                  <a:pt x="250581" y="93323"/>
                  <a:pt x="269028" y="111759"/>
                  <a:pt x="269028" y="134514"/>
                </a:cubicBezTo>
                <a:cubicBezTo>
                  <a:pt x="269028" y="157268"/>
                  <a:pt x="250581" y="175704"/>
                  <a:pt x="227837" y="175704"/>
                </a:cubicBezTo>
                <a:lnTo>
                  <a:pt x="175704" y="175704"/>
                </a:lnTo>
                <a:lnTo>
                  <a:pt x="175704" y="227816"/>
                </a:lnTo>
                <a:cubicBezTo>
                  <a:pt x="175704" y="250581"/>
                  <a:pt x="157257" y="269017"/>
                  <a:pt x="134514" y="269017"/>
                </a:cubicBezTo>
                <a:cubicBezTo>
                  <a:pt x="111770" y="269017"/>
                  <a:pt x="93323" y="250581"/>
                  <a:pt x="93323" y="227816"/>
                </a:cubicBezTo>
                <a:lnTo>
                  <a:pt x="93323" y="175704"/>
                </a:lnTo>
                <a:lnTo>
                  <a:pt x="41190" y="175704"/>
                </a:lnTo>
                <a:cubicBezTo>
                  <a:pt x="18446" y="175704"/>
                  <a:pt x="0" y="157268"/>
                  <a:pt x="0" y="134514"/>
                </a:cubicBezTo>
                <a:cubicBezTo>
                  <a:pt x="0" y="111759"/>
                  <a:pt x="18446" y="93323"/>
                  <a:pt x="41190" y="93323"/>
                </a:cubicBezTo>
                <a:close/>
              </a:path>
            </a:pathLst>
          </a:custGeom>
          <a:solidFill>
            <a:schemeClr val="accent2"/>
          </a:solidFill>
          <a:ln>
            <a:solidFill>
              <a:srgbClr val="00B050"/>
            </a:solidFill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3" name="Google Shape;31;p3">
            <a:extLst>
              <a:ext uri="{FF2B5EF4-FFF2-40B4-BE49-F238E27FC236}">
                <a16:creationId xmlns:a16="http://schemas.microsoft.com/office/drawing/2014/main" id="{08181C7D-9182-4C61-8E2B-2996BEB330D7}"/>
              </a:ext>
            </a:extLst>
          </p:cNvPr>
          <p:cNvSpPr/>
          <p:nvPr userDrawn="1"/>
        </p:nvSpPr>
        <p:spPr>
          <a:xfrm>
            <a:off x="2886979" y="546337"/>
            <a:ext cx="269028" cy="269913"/>
          </a:xfrm>
          <a:custGeom>
            <a:avLst/>
            <a:gdLst/>
            <a:ahLst/>
            <a:cxnLst/>
            <a:rect l="l" t="t" r="r" b="b"/>
            <a:pathLst>
              <a:path w="269028" h="269017" extrusionOk="0">
                <a:moveTo>
                  <a:pt x="227837" y="93323"/>
                </a:moveTo>
                <a:lnTo>
                  <a:pt x="175704" y="93323"/>
                </a:lnTo>
                <a:lnTo>
                  <a:pt x="175704" y="41190"/>
                </a:lnTo>
                <a:cubicBezTo>
                  <a:pt x="175704" y="18436"/>
                  <a:pt x="157257" y="0"/>
                  <a:pt x="134514" y="0"/>
                </a:cubicBezTo>
                <a:cubicBezTo>
                  <a:pt x="111770" y="0"/>
                  <a:pt x="93323" y="18436"/>
                  <a:pt x="93323" y="41190"/>
                </a:cubicBezTo>
                <a:lnTo>
                  <a:pt x="93323" y="93323"/>
                </a:lnTo>
                <a:lnTo>
                  <a:pt x="41190" y="93323"/>
                </a:lnTo>
                <a:cubicBezTo>
                  <a:pt x="18446" y="93323"/>
                  <a:pt x="0" y="111759"/>
                  <a:pt x="0" y="134514"/>
                </a:cubicBezTo>
                <a:cubicBezTo>
                  <a:pt x="0" y="157268"/>
                  <a:pt x="18446" y="175704"/>
                  <a:pt x="41190" y="175704"/>
                </a:cubicBezTo>
                <a:lnTo>
                  <a:pt x="93323" y="175704"/>
                </a:lnTo>
                <a:lnTo>
                  <a:pt x="93323" y="227827"/>
                </a:lnTo>
                <a:cubicBezTo>
                  <a:pt x="93323" y="250581"/>
                  <a:pt x="111770" y="269017"/>
                  <a:pt x="134514" y="269017"/>
                </a:cubicBezTo>
                <a:cubicBezTo>
                  <a:pt x="157257" y="269017"/>
                  <a:pt x="175704" y="250581"/>
                  <a:pt x="175704" y="227827"/>
                </a:cubicBezTo>
                <a:lnTo>
                  <a:pt x="175704" y="175704"/>
                </a:lnTo>
                <a:lnTo>
                  <a:pt x="227837" y="175704"/>
                </a:lnTo>
                <a:cubicBezTo>
                  <a:pt x="250570" y="175704"/>
                  <a:pt x="269028" y="157268"/>
                  <a:pt x="269028" y="134514"/>
                </a:cubicBezTo>
                <a:cubicBezTo>
                  <a:pt x="269028" y="111759"/>
                  <a:pt x="250570" y="93323"/>
                  <a:pt x="227837" y="93323"/>
                </a:cubicBezTo>
                <a:close/>
              </a:path>
            </a:pathLst>
          </a:custGeom>
          <a:solidFill>
            <a:schemeClr val="accent2"/>
          </a:solidFill>
          <a:ln>
            <a:solidFill>
              <a:srgbClr val="00B050"/>
            </a:solidFill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4" name="Google Shape;32;p3">
            <a:extLst>
              <a:ext uri="{FF2B5EF4-FFF2-40B4-BE49-F238E27FC236}">
                <a16:creationId xmlns:a16="http://schemas.microsoft.com/office/drawing/2014/main" id="{A84F8B0B-AD1E-4180-B7EC-F7275A58B3CC}"/>
              </a:ext>
            </a:extLst>
          </p:cNvPr>
          <p:cNvSpPr/>
          <p:nvPr userDrawn="1"/>
        </p:nvSpPr>
        <p:spPr>
          <a:xfrm>
            <a:off x="6945786" y="546337"/>
            <a:ext cx="269028" cy="269913"/>
          </a:xfrm>
          <a:custGeom>
            <a:avLst/>
            <a:gdLst/>
            <a:ahLst/>
            <a:cxnLst/>
            <a:rect l="l" t="t" r="r" b="b"/>
            <a:pathLst>
              <a:path w="269028" h="269017" extrusionOk="0">
                <a:moveTo>
                  <a:pt x="227837" y="93323"/>
                </a:moveTo>
                <a:lnTo>
                  <a:pt x="175704" y="93323"/>
                </a:lnTo>
                <a:lnTo>
                  <a:pt x="175704" y="41190"/>
                </a:lnTo>
                <a:cubicBezTo>
                  <a:pt x="175704" y="18436"/>
                  <a:pt x="157257" y="0"/>
                  <a:pt x="134514" y="0"/>
                </a:cubicBezTo>
                <a:cubicBezTo>
                  <a:pt x="111770" y="0"/>
                  <a:pt x="93323" y="18436"/>
                  <a:pt x="93323" y="41190"/>
                </a:cubicBezTo>
                <a:lnTo>
                  <a:pt x="93323" y="93323"/>
                </a:lnTo>
                <a:lnTo>
                  <a:pt x="41190" y="93323"/>
                </a:lnTo>
                <a:cubicBezTo>
                  <a:pt x="18446" y="93323"/>
                  <a:pt x="0" y="111759"/>
                  <a:pt x="0" y="134514"/>
                </a:cubicBezTo>
                <a:cubicBezTo>
                  <a:pt x="0" y="157268"/>
                  <a:pt x="18446" y="175704"/>
                  <a:pt x="41190" y="175704"/>
                </a:cubicBezTo>
                <a:lnTo>
                  <a:pt x="93323" y="175704"/>
                </a:lnTo>
                <a:lnTo>
                  <a:pt x="93323" y="227827"/>
                </a:lnTo>
                <a:cubicBezTo>
                  <a:pt x="93323" y="250581"/>
                  <a:pt x="111770" y="269017"/>
                  <a:pt x="134514" y="269017"/>
                </a:cubicBezTo>
                <a:cubicBezTo>
                  <a:pt x="157257" y="269017"/>
                  <a:pt x="175704" y="250581"/>
                  <a:pt x="175704" y="227827"/>
                </a:cubicBezTo>
                <a:lnTo>
                  <a:pt x="175704" y="175704"/>
                </a:lnTo>
                <a:lnTo>
                  <a:pt x="227837" y="175704"/>
                </a:lnTo>
                <a:cubicBezTo>
                  <a:pt x="250581" y="175704"/>
                  <a:pt x="269028" y="157268"/>
                  <a:pt x="269028" y="134514"/>
                </a:cubicBezTo>
                <a:cubicBezTo>
                  <a:pt x="269028" y="111759"/>
                  <a:pt x="250581" y="93323"/>
                  <a:pt x="227837" y="93323"/>
                </a:cubicBezTo>
                <a:close/>
              </a:path>
            </a:pathLst>
          </a:custGeom>
          <a:solidFill>
            <a:schemeClr val="accent2"/>
          </a:solidFill>
          <a:ln>
            <a:solidFill>
              <a:srgbClr val="00B050"/>
            </a:solidFill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7" name="Google Shape;33;p3">
            <a:extLst>
              <a:ext uri="{FF2B5EF4-FFF2-40B4-BE49-F238E27FC236}">
                <a16:creationId xmlns:a16="http://schemas.microsoft.com/office/drawing/2014/main" id="{FA4B92BF-D0D0-45F0-8607-EDCF53D9735A}"/>
              </a:ext>
            </a:extLst>
          </p:cNvPr>
          <p:cNvSpPr/>
          <p:nvPr userDrawn="1"/>
        </p:nvSpPr>
        <p:spPr>
          <a:xfrm>
            <a:off x="476872" y="4295305"/>
            <a:ext cx="340877" cy="214569"/>
          </a:xfrm>
          <a:custGeom>
            <a:avLst/>
            <a:gdLst/>
            <a:ahLst/>
            <a:cxnLst/>
            <a:rect l="l" t="t" r="r" b="b"/>
            <a:pathLst>
              <a:path w="340878" h="213857" extrusionOk="0">
                <a:moveTo>
                  <a:pt x="0" y="147383"/>
                </a:moveTo>
                <a:cubicBezTo>
                  <a:pt x="0" y="114702"/>
                  <a:pt x="23706" y="87460"/>
                  <a:pt x="54821" y="81957"/>
                </a:cubicBezTo>
                <a:cubicBezTo>
                  <a:pt x="66082" y="34692"/>
                  <a:pt x="108510" y="0"/>
                  <a:pt x="158834" y="0"/>
                </a:cubicBezTo>
                <a:cubicBezTo>
                  <a:pt x="193749" y="0"/>
                  <a:pt x="225710" y="16668"/>
                  <a:pt x="245617" y="44428"/>
                </a:cubicBezTo>
                <a:cubicBezTo>
                  <a:pt x="249015" y="44005"/>
                  <a:pt x="252423" y="43793"/>
                  <a:pt x="255852" y="43793"/>
                </a:cubicBezTo>
                <a:cubicBezTo>
                  <a:pt x="302736" y="43793"/>
                  <a:pt x="340878" y="81946"/>
                  <a:pt x="340878" y="128820"/>
                </a:cubicBezTo>
                <a:cubicBezTo>
                  <a:pt x="340878" y="175704"/>
                  <a:pt x="302736" y="213857"/>
                  <a:pt x="255852" y="213857"/>
                </a:cubicBezTo>
                <a:lnTo>
                  <a:pt x="66463" y="213857"/>
                </a:lnTo>
                <a:cubicBezTo>
                  <a:pt x="29813" y="213857"/>
                  <a:pt x="0" y="184033"/>
                  <a:pt x="0" y="147383"/>
                </a:cubicBezTo>
                <a:close/>
                <a:moveTo>
                  <a:pt x="242188" y="88413"/>
                </a:moveTo>
                <a:lnTo>
                  <a:pt x="224800" y="94276"/>
                </a:lnTo>
                <a:lnTo>
                  <a:pt x="216534" y="77893"/>
                </a:lnTo>
                <a:cubicBezTo>
                  <a:pt x="205464" y="55954"/>
                  <a:pt x="183356" y="42333"/>
                  <a:pt x="158834" y="42333"/>
                </a:cubicBezTo>
                <a:cubicBezTo>
                  <a:pt x="124354" y="42333"/>
                  <a:pt x="96011" y="69278"/>
                  <a:pt x="94318" y="103684"/>
                </a:cubicBezTo>
                <a:lnTo>
                  <a:pt x="93165" y="127052"/>
                </a:lnTo>
                <a:lnTo>
                  <a:pt x="70019" y="123570"/>
                </a:lnTo>
                <a:cubicBezTo>
                  <a:pt x="68865" y="123401"/>
                  <a:pt x="67680" y="123264"/>
                  <a:pt x="66463" y="123264"/>
                </a:cubicBezTo>
                <a:cubicBezTo>
                  <a:pt x="53160" y="123264"/>
                  <a:pt x="42333" y="134080"/>
                  <a:pt x="42333" y="147383"/>
                </a:cubicBezTo>
                <a:cubicBezTo>
                  <a:pt x="42333" y="160697"/>
                  <a:pt x="53160" y="171524"/>
                  <a:pt x="66463" y="171524"/>
                </a:cubicBezTo>
                <a:lnTo>
                  <a:pt x="255852" y="171524"/>
                </a:lnTo>
                <a:cubicBezTo>
                  <a:pt x="279389" y="171524"/>
                  <a:pt x="298545" y="152368"/>
                  <a:pt x="298545" y="128820"/>
                </a:cubicBezTo>
                <a:cubicBezTo>
                  <a:pt x="298545" y="105282"/>
                  <a:pt x="279389" y="86127"/>
                  <a:pt x="255852" y="86127"/>
                </a:cubicBezTo>
                <a:cubicBezTo>
                  <a:pt x="251280" y="86127"/>
                  <a:pt x="246686" y="86889"/>
                  <a:pt x="242188" y="88413"/>
                </a:cubicBezTo>
                <a:close/>
              </a:path>
            </a:pathLst>
          </a:custGeom>
          <a:solidFill>
            <a:schemeClr val="accent2"/>
          </a:solidFill>
          <a:ln>
            <a:solidFill>
              <a:srgbClr val="00B050"/>
            </a:solidFill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8" name="Google Shape;36;p3">
            <a:extLst>
              <a:ext uri="{FF2B5EF4-FFF2-40B4-BE49-F238E27FC236}">
                <a16:creationId xmlns:a16="http://schemas.microsoft.com/office/drawing/2014/main" id="{B0B3D858-9A4A-4251-9AA5-F05D60970416}"/>
              </a:ext>
            </a:extLst>
          </p:cNvPr>
          <p:cNvSpPr/>
          <p:nvPr userDrawn="1"/>
        </p:nvSpPr>
        <p:spPr>
          <a:xfrm>
            <a:off x="3714427" y="103878"/>
            <a:ext cx="584325" cy="367828"/>
          </a:xfrm>
          <a:custGeom>
            <a:avLst/>
            <a:gdLst/>
            <a:ahLst/>
            <a:cxnLst/>
            <a:rect l="l" t="t" r="r" b="b"/>
            <a:pathLst>
              <a:path w="584326" h="366606" extrusionOk="0">
                <a:moveTo>
                  <a:pt x="0" y="220842"/>
                </a:moveTo>
                <a:cubicBezTo>
                  <a:pt x="0" y="140483"/>
                  <a:pt x="65404" y="75088"/>
                  <a:pt x="145764" y="75088"/>
                </a:cubicBezTo>
                <a:cubicBezTo>
                  <a:pt x="151627" y="75088"/>
                  <a:pt x="157469" y="75437"/>
                  <a:pt x="163300" y="76168"/>
                </a:cubicBezTo>
                <a:cubicBezTo>
                  <a:pt x="197410" y="28596"/>
                  <a:pt x="252190" y="0"/>
                  <a:pt x="312049" y="0"/>
                </a:cubicBezTo>
                <a:cubicBezTo>
                  <a:pt x="398335" y="0"/>
                  <a:pt x="471042" y="59478"/>
                  <a:pt x="490336" y="140493"/>
                </a:cubicBezTo>
                <a:cubicBezTo>
                  <a:pt x="543686" y="149955"/>
                  <a:pt x="584326" y="196659"/>
                  <a:pt x="584326" y="252666"/>
                </a:cubicBezTo>
                <a:cubicBezTo>
                  <a:pt x="584326" y="315489"/>
                  <a:pt x="533209" y="366606"/>
                  <a:pt x="470386" y="366606"/>
                </a:cubicBezTo>
                <a:lnTo>
                  <a:pt x="145764" y="366606"/>
                </a:lnTo>
                <a:cubicBezTo>
                  <a:pt x="65404" y="366606"/>
                  <a:pt x="0" y="301212"/>
                  <a:pt x="0" y="220842"/>
                </a:cubicBezTo>
                <a:close/>
                <a:moveTo>
                  <a:pt x="464311" y="211846"/>
                </a:moveTo>
                <a:lnTo>
                  <a:pt x="424624" y="217826"/>
                </a:lnTo>
                <a:lnTo>
                  <a:pt x="422645" y="177757"/>
                </a:lnTo>
                <a:cubicBezTo>
                  <a:pt x="419756" y="118776"/>
                  <a:pt x="371178" y="72569"/>
                  <a:pt x="312049" y="72569"/>
                </a:cubicBezTo>
                <a:cubicBezTo>
                  <a:pt x="270012" y="72569"/>
                  <a:pt x="232113" y="95916"/>
                  <a:pt x="213158" y="133519"/>
                </a:cubicBezTo>
                <a:lnTo>
                  <a:pt x="198987" y="161596"/>
                </a:lnTo>
                <a:lnTo>
                  <a:pt x="169185" y="151574"/>
                </a:lnTo>
                <a:cubicBezTo>
                  <a:pt x="161459" y="148970"/>
                  <a:pt x="153574" y="147658"/>
                  <a:pt x="145764" y="147658"/>
                </a:cubicBezTo>
                <a:cubicBezTo>
                  <a:pt x="105399" y="147658"/>
                  <a:pt x="72569" y="180488"/>
                  <a:pt x="72569" y="220842"/>
                </a:cubicBezTo>
                <a:cubicBezTo>
                  <a:pt x="72569" y="261207"/>
                  <a:pt x="105399" y="294036"/>
                  <a:pt x="145764" y="294036"/>
                </a:cubicBezTo>
                <a:lnTo>
                  <a:pt x="470386" y="294036"/>
                </a:lnTo>
                <a:cubicBezTo>
                  <a:pt x="493204" y="294036"/>
                  <a:pt x="511757" y="275484"/>
                  <a:pt x="511757" y="252666"/>
                </a:cubicBezTo>
                <a:cubicBezTo>
                  <a:pt x="511757" y="229859"/>
                  <a:pt x="493204" y="211317"/>
                  <a:pt x="470386" y="211317"/>
                </a:cubicBezTo>
                <a:cubicBezTo>
                  <a:pt x="468312" y="211317"/>
                  <a:pt x="466291" y="211539"/>
                  <a:pt x="464311" y="211846"/>
                </a:cubicBezTo>
                <a:close/>
              </a:path>
            </a:pathLst>
          </a:custGeom>
          <a:solidFill>
            <a:schemeClr val="accent2"/>
          </a:solidFill>
          <a:ln>
            <a:solidFill>
              <a:srgbClr val="00B050"/>
            </a:solidFill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41" name="Google Shape;39;p3">
            <a:extLst>
              <a:ext uri="{FF2B5EF4-FFF2-40B4-BE49-F238E27FC236}">
                <a16:creationId xmlns:a16="http://schemas.microsoft.com/office/drawing/2014/main" id="{E13B4C12-5701-460B-86DE-FEE31944CC33}"/>
              </a:ext>
            </a:extLst>
          </p:cNvPr>
          <p:cNvSpPr/>
          <p:nvPr userDrawn="1"/>
        </p:nvSpPr>
        <p:spPr>
          <a:xfrm>
            <a:off x="2410402" y="6266196"/>
            <a:ext cx="269028" cy="269913"/>
          </a:xfrm>
          <a:custGeom>
            <a:avLst/>
            <a:gdLst/>
            <a:ahLst/>
            <a:cxnLst/>
            <a:rect l="l" t="t" r="r" b="b"/>
            <a:pathLst>
              <a:path w="269028" h="269017" extrusionOk="0">
                <a:moveTo>
                  <a:pt x="227837" y="93323"/>
                </a:moveTo>
                <a:lnTo>
                  <a:pt x="175704" y="93323"/>
                </a:lnTo>
                <a:lnTo>
                  <a:pt x="175704" y="41190"/>
                </a:lnTo>
                <a:cubicBezTo>
                  <a:pt x="175704" y="18436"/>
                  <a:pt x="157257" y="0"/>
                  <a:pt x="134514" y="0"/>
                </a:cubicBezTo>
                <a:cubicBezTo>
                  <a:pt x="111770" y="0"/>
                  <a:pt x="93323" y="18436"/>
                  <a:pt x="93323" y="41190"/>
                </a:cubicBezTo>
                <a:lnTo>
                  <a:pt x="93323" y="93323"/>
                </a:lnTo>
                <a:lnTo>
                  <a:pt x="41190" y="93323"/>
                </a:lnTo>
                <a:cubicBezTo>
                  <a:pt x="18446" y="93323"/>
                  <a:pt x="0" y="111759"/>
                  <a:pt x="0" y="134514"/>
                </a:cubicBezTo>
                <a:cubicBezTo>
                  <a:pt x="0" y="157268"/>
                  <a:pt x="18446" y="175704"/>
                  <a:pt x="41190" y="175704"/>
                </a:cubicBezTo>
                <a:lnTo>
                  <a:pt x="93323" y="175704"/>
                </a:lnTo>
                <a:lnTo>
                  <a:pt x="93323" y="227827"/>
                </a:lnTo>
                <a:cubicBezTo>
                  <a:pt x="93323" y="250581"/>
                  <a:pt x="111770" y="269017"/>
                  <a:pt x="134514" y="269017"/>
                </a:cubicBezTo>
                <a:cubicBezTo>
                  <a:pt x="157257" y="269017"/>
                  <a:pt x="175704" y="250581"/>
                  <a:pt x="175704" y="227827"/>
                </a:cubicBezTo>
                <a:lnTo>
                  <a:pt x="175704" y="175704"/>
                </a:lnTo>
                <a:lnTo>
                  <a:pt x="227837" y="175704"/>
                </a:lnTo>
                <a:cubicBezTo>
                  <a:pt x="250581" y="175704"/>
                  <a:pt x="269028" y="157268"/>
                  <a:pt x="269028" y="134514"/>
                </a:cubicBezTo>
                <a:cubicBezTo>
                  <a:pt x="269028" y="111759"/>
                  <a:pt x="250581" y="93323"/>
                  <a:pt x="227837" y="93323"/>
                </a:cubicBezTo>
                <a:close/>
              </a:path>
            </a:pathLst>
          </a:custGeom>
          <a:solidFill>
            <a:schemeClr val="accent2"/>
          </a:solidFill>
          <a:ln>
            <a:solidFill>
              <a:srgbClr val="00B050"/>
            </a:solidFill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5EF186DA-4F6F-4EB7-B7BF-4A5C7D7582CD}"/>
              </a:ext>
            </a:extLst>
          </p:cNvPr>
          <p:cNvSpPr txBox="1"/>
          <p:nvPr userDrawn="1"/>
        </p:nvSpPr>
        <p:spPr>
          <a:xfrm>
            <a:off x="9027688" y="6604772"/>
            <a:ext cx="160506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chemeClr val="bg2"/>
                </a:solidFill>
              </a:rPr>
              <a:t>FeistyForwarders_0968120672</a:t>
            </a:r>
          </a:p>
        </p:txBody>
      </p:sp>
    </p:spTree>
    <p:extLst>
      <p:ext uri="{BB962C8B-B14F-4D97-AF65-F5344CB8AC3E}">
        <p14:creationId xmlns:p14="http://schemas.microsoft.com/office/powerpoint/2010/main" val="17509998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preserve="1" userDrawn="1">
  <p:cSld name="1_Title and body">
    <p:bg>
      <p:bgPr>
        <a:solidFill>
          <a:srgbClr val="92D050"/>
        </a:solidFill>
        <a:effectLst/>
      </p:bgPr>
    </p:bg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58C33424-69BE-4CF3-AC72-AAE3342C808A}"/>
              </a:ext>
            </a:extLst>
          </p:cNvPr>
          <p:cNvSpPr/>
          <p:nvPr userDrawn="1"/>
        </p:nvSpPr>
        <p:spPr>
          <a:xfrm>
            <a:off x="340636" y="254000"/>
            <a:ext cx="11497733" cy="6350000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  <a:effectLst>
            <a:glow rad="1016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vi-VN" sz="1867" b="0" i="0" u="none" strike="noStrike" kern="0" cap="none" spc="0" normalizeH="0" baseline="0" noProof="0" dirty="0">
              <a:ln>
                <a:noFill/>
              </a:ln>
              <a:solidFill>
                <a:srgbClr val="F7D538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grpSp>
        <p:nvGrpSpPr>
          <p:cNvPr id="45" name="Google Shape;45;p4"/>
          <p:cNvGrpSpPr/>
          <p:nvPr/>
        </p:nvGrpSpPr>
        <p:grpSpPr>
          <a:xfrm>
            <a:off x="340636" y="251219"/>
            <a:ext cx="11497734" cy="6522921"/>
            <a:chOff x="262135" y="188414"/>
            <a:chExt cx="8616642" cy="4744301"/>
          </a:xfrm>
          <a:solidFill>
            <a:schemeClr val="accent2"/>
          </a:solidFill>
        </p:grpSpPr>
        <p:grpSp>
          <p:nvGrpSpPr>
            <p:cNvPr id="46" name="Google Shape;46;p4"/>
            <p:cNvGrpSpPr/>
            <p:nvPr/>
          </p:nvGrpSpPr>
          <p:grpSpPr>
            <a:xfrm>
              <a:off x="262135" y="188414"/>
              <a:ext cx="8616642" cy="4744301"/>
              <a:chOff x="262135" y="188414"/>
              <a:chExt cx="8616642" cy="4744301"/>
            </a:xfrm>
            <a:grpFill/>
          </p:grpSpPr>
          <p:sp>
            <p:nvSpPr>
              <p:cNvPr id="47" name="Google Shape;47;p4"/>
              <p:cNvSpPr/>
              <p:nvPr/>
            </p:nvSpPr>
            <p:spPr>
              <a:xfrm>
                <a:off x="1671079" y="188414"/>
                <a:ext cx="201771" cy="202435"/>
              </a:xfrm>
              <a:custGeom>
                <a:avLst/>
                <a:gdLst/>
                <a:ahLst/>
                <a:cxnLst/>
                <a:rect l="l" t="t" r="r" b="b"/>
                <a:pathLst>
                  <a:path w="269028" h="269017" extrusionOk="0">
                    <a:moveTo>
                      <a:pt x="41190" y="93323"/>
                    </a:moveTo>
                    <a:lnTo>
                      <a:pt x="93323" y="93323"/>
                    </a:lnTo>
                    <a:lnTo>
                      <a:pt x="93323" y="41190"/>
                    </a:lnTo>
                    <a:cubicBezTo>
                      <a:pt x="93323" y="18436"/>
                      <a:pt x="111770" y="0"/>
                      <a:pt x="134514" y="0"/>
                    </a:cubicBezTo>
                    <a:cubicBezTo>
                      <a:pt x="157247" y="0"/>
                      <a:pt x="175704" y="18436"/>
                      <a:pt x="175704" y="41190"/>
                    </a:cubicBezTo>
                    <a:lnTo>
                      <a:pt x="175704" y="93323"/>
                    </a:lnTo>
                    <a:lnTo>
                      <a:pt x="227837" y="93323"/>
                    </a:lnTo>
                    <a:cubicBezTo>
                      <a:pt x="250581" y="93323"/>
                      <a:pt x="269028" y="111759"/>
                      <a:pt x="269028" y="134514"/>
                    </a:cubicBezTo>
                    <a:cubicBezTo>
                      <a:pt x="269028" y="157268"/>
                      <a:pt x="250581" y="175704"/>
                      <a:pt x="227837" y="175704"/>
                    </a:cubicBezTo>
                    <a:lnTo>
                      <a:pt x="175704" y="175704"/>
                    </a:lnTo>
                    <a:lnTo>
                      <a:pt x="175704" y="227816"/>
                    </a:lnTo>
                    <a:cubicBezTo>
                      <a:pt x="175704" y="250581"/>
                      <a:pt x="157247" y="269017"/>
                      <a:pt x="134514" y="269017"/>
                    </a:cubicBezTo>
                    <a:cubicBezTo>
                      <a:pt x="111770" y="269017"/>
                      <a:pt x="93323" y="250581"/>
                      <a:pt x="93323" y="227816"/>
                    </a:cubicBezTo>
                    <a:lnTo>
                      <a:pt x="93323" y="175704"/>
                    </a:lnTo>
                    <a:lnTo>
                      <a:pt x="41190" y="175704"/>
                    </a:lnTo>
                    <a:cubicBezTo>
                      <a:pt x="18446" y="175704"/>
                      <a:pt x="0" y="157268"/>
                      <a:pt x="0" y="134514"/>
                    </a:cubicBezTo>
                    <a:cubicBezTo>
                      <a:pt x="0" y="111759"/>
                      <a:pt x="18446" y="93323"/>
                      <a:pt x="41190" y="93323"/>
                    </a:cubicBezTo>
                    <a:close/>
                  </a:path>
                </a:pathLst>
              </a:custGeom>
              <a:grpFill/>
              <a:ln>
                <a:solidFill>
                  <a:srgbClr val="00B050"/>
                </a:solidFill>
              </a:ln>
            </p:spPr>
            <p:txBody>
              <a:bodyPr spcFirstLastPara="1" wrap="square" lIns="68650" tIns="34325" rIns="68650" bIns="34325" anchor="ctr" anchorCtr="0">
                <a:noAutofit/>
              </a:bodyPr>
              <a:lstStyle/>
              <a:p>
                <a:pPr marL="0" marR="0" lvl="0" indent="0" algn="ctr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48" name="Google Shape;48;p4"/>
              <p:cNvSpPr/>
              <p:nvPr/>
            </p:nvSpPr>
            <p:spPr>
              <a:xfrm>
                <a:off x="6024098" y="274080"/>
                <a:ext cx="201771" cy="202435"/>
              </a:xfrm>
              <a:custGeom>
                <a:avLst/>
                <a:gdLst/>
                <a:ahLst/>
                <a:cxnLst/>
                <a:rect l="l" t="t" r="r" b="b"/>
                <a:pathLst>
                  <a:path w="269028" h="269017" extrusionOk="0">
                    <a:moveTo>
                      <a:pt x="41190" y="93323"/>
                    </a:moveTo>
                    <a:lnTo>
                      <a:pt x="93323" y="93323"/>
                    </a:lnTo>
                    <a:lnTo>
                      <a:pt x="93323" y="41190"/>
                    </a:lnTo>
                    <a:cubicBezTo>
                      <a:pt x="93323" y="18436"/>
                      <a:pt x="111770" y="0"/>
                      <a:pt x="134514" y="0"/>
                    </a:cubicBezTo>
                    <a:cubicBezTo>
                      <a:pt x="157257" y="0"/>
                      <a:pt x="175704" y="18436"/>
                      <a:pt x="175704" y="41190"/>
                    </a:cubicBezTo>
                    <a:lnTo>
                      <a:pt x="175704" y="93323"/>
                    </a:lnTo>
                    <a:lnTo>
                      <a:pt x="227837" y="93323"/>
                    </a:lnTo>
                    <a:cubicBezTo>
                      <a:pt x="250581" y="93323"/>
                      <a:pt x="269028" y="111759"/>
                      <a:pt x="269028" y="134514"/>
                    </a:cubicBezTo>
                    <a:cubicBezTo>
                      <a:pt x="269028" y="157268"/>
                      <a:pt x="250581" y="175704"/>
                      <a:pt x="227837" y="175704"/>
                    </a:cubicBezTo>
                    <a:lnTo>
                      <a:pt x="175704" y="175704"/>
                    </a:lnTo>
                    <a:lnTo>
                      <a:pt x="175704" y="227827"/>
                    </a:lnTo>
                    <a:cubicBezTo>
                      <a:pt x="175704" y="250581"/>
                      <a:pt x="157257" y="269017"/>
                      <a:pt x="134514" y="269017"/>
                    </a:cubicBezTo>
                    <a:cubicBezTo>
                      <a:pt x="111770" y="269017"/>
                      <a:pt x="93323" y="250581"/>
                      <a:pt x="93323" y="227827"/>
                    </a:cubicBezTo>
                    <a:lnTo>
                      <a:pt x="93323" y="175704"/>
                    </a:lnTo>
                    <a:lnTo>
                      <a:pt x="41190" y="175704"/>
                    </a:lnTo>
                    <a:cubicBezTo>
                      <a:pt x="18446" y="175704"/>
                      <a:pt x="0" y="157268"/>
                      <a:pt x="0" y="134514"/>
                    </a:cubicBezTo>
                    <a:cubicBezTo>
                      <a:pt x="0" y="111759"/>
                      <a:pt x="18446" y="93323"/>
                      <a:pt x="41190" y="93323"/>
                    </a:cubicBezTo>
                    <a:close/>
                  </a:path>
                </a:pathLst>
              </a:custGeom>
              <a:grpFill/>
              <a:ln>
                <a:solidFill>
                  <a:srgbClr val="00B050"/>
                </a:solidFill>
              </a:ln>
            </p:spPr>
            <p:txBody>
              <a:bodyPr spcFirstLastPara="1" wrap="square" lIns="68650" tIns="34325" rIns="68650" bIns="34325" anchor="ctr" anchorCtr="0">
                <a:noAutofit/>
              </a:bodyPr>
              <a:lstStyle/>
              <a:p>
                <a:pPr marL="0" marR="0" lvl="0" indent="0" algn="ctr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49" name="Google Shape;49;p4"/>
              <p:cNvSpPr/>
              <p:nvPr/>
            </p:nvSpPr>
            <p:spPr>
              <a:xfrm>
                <a:off x="8676998" y="1943199"/>
                <a:ext cx="201779" cy="202435"/>
              </a:xfrm>
              <a:custGeom>
                <a:avLst/>
                <a:gdLst/>
                <a:ahLst/>
                <a:cxnLst/>
                <a:rect l="l" t="t" r="r" b="b"/>
                <a:pathLst>
                  <a:path w="269038" h="269017" extrusionOk="0">
                    <a:moveTo>
                      <a:pt x="41200" y="93323"/>
                    </a:moveTo>
                    <a:lnTo>
                      <a:pt x="93334" y="93323"/>
                    </a:lnTo>
                    <a:lnTo>
                      <a:pt x="93334" y="41190"/>
                    </a:lnTo>
                    <a:cubicBezTo>
                      <a:pt x="93334" y="18436"/>
                      <a:pt x="111781" y="0"/>
                      <a:pt x="134524" y="0"/>
                    </a:cubicBezTo>
                    <a:cubicBezTo>
                      <a:pt x="157268" y="0"/>
                      <a:pt x="175715" y="18436"/>
                      <a:pt x="175715" y="41190"/>
                    </a:cubicBezTo>
                    <a:lnTo>
                      <a:pt x="175715" y="93323"/>
                    </a:lnTo>
                    <a:lnTo>
                      <a:pt x="227848" y="93323"/>
                    </a:lnTo>
                    <a:cubicBezTo>
                      <a:pt x="250592" y="93323"/>
                      <a:pt x="269038" y="111759"/>
                      <a:pt x="269038" y="134514"/>
                    </a:cubicBezTo>
                    <a:cubicBezTo>
                      <a:pt x="269038" y="157268"/>
                      <a:pt x="250592" y="175704"/>
                      <a:pt x="227848" y="175704"/>
                    </a:cubicBezTo>
                    <a:lnTo>
                      <a:pt x="175715" y="175704"/>
                    </a:lnTo>
                    <a:lnTo>
                      <a:pt x="175715" y="227827"/>
                    </a:lnTo>
                    <a:cubicBezTo>
                      <a:pt x="175715" y="250581"/>
                      <a:pt x="157268" y="269017"/>
                      <a:pt x="134524" y="269017"/>
                    </a:cubicBezTo>
                    <a:cubicBezTo>
                      <a:pt x="111781" y="269017"/>
                      <a:pt x="93334" y="250581"/>
                      <a:pt x="93334" y="227827"/>
                    </a:cubicBezTo>
                    <a:lnTo>
                      <a:pt x="93334" y="175704"/>
                    </a:lnTo>
                    <a:lnTo>
                      <a:pt x="41200" y="175704"/>
                    </a:lnTo>
                    <a:cubicBezTo>
                      <a:pt x="18457" y="175704"/>
                      <a:pt x="0" y="157268"/>
                      <a:pt x="0" y="134514"/>
                    </a:cubicBezTo>
                    <a:cubicBezTo>
                      <a:pt x="0" y="111759"/>
                      <a:pt x="18457" y="93323"/>
                      <a:pt x="41200" y="93323"/>
                    </a:cubicBezTo>
                    <a:close/>
                  </a:path>
                </a:pathLst>
              </a:custGeom>
              <a:grpFill/>
              <a:ln>
                <a:solidFill>
                  <a:srgbClr val="00B050"/>
                </a:solidFill>
              </a:ln>
            </p:spPr>
            <p:txBody>
              <a:bodyPr spcFirstLastPara="1" wrap="square" lIns="68650" tIns="34325" rIns="68650" bIns="34325" anchor="ctr" anchorCtr="0">
                <a:noAutofit/>
              </a:bodyPr>
              <a:lstStyle/>
              <a:p>
                <a:pPr marL="0" marR="0" lvl="0" indent="0" algn="ctr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0" name="Google Shape;50;p4"/>
              <p:cNvSpPr/>
              <p:nvPr/>
            </p:nvSpPr>
            <p:spPr>
              <a:xfrm>
                <a:off x="262135" y="2103752"/>
                <a:ext cx="201771" cy="202435"/>
              </a:xfrm>
              <a:custGeom>
                <a:avLst/>
                <a:gdLst/>
                <a:ahLst/>
                <a:cxnLst/>
                <a:rect l="l" t="t" r="r" b="b"/>
                <a:pathLst>
                  <a:path w="269028" h="269017" extrusionOk="0">
                    <a:moveTo>
                      <a:pt x="41190" y="93323"/>
                    </a:moveTo>
                    <a:lnTo>
                      <a:pt x="93323" y="93323"/>
                    </a:lnTo>
                    <a:lnTo>
                      <a:pt x="93323" y="41190"/>
                    </a:lnTo>
                    <a:cubicBezTo>
                      <a:pt x="93323" y="18436"/>
                      <a:pt x="111770" y="0"/>
                      <a:pt x="134514" y="0"/>
                    </a:cubicBezTo>
                    <a:cubicBezTo>
                      <a:pt x="157257" y="0"/>
                      <a:pt x="175704" y="18436"/>
                      <a:pt x="175704" y="41190"/>
                    </a:cubicBezTo>
                    <a:lnTo>
                      <a:pt x="175704" y="93323"/>
                    </a:lnTo>
                    <a:lnTo>
                      <a:pt x="227837" y="93323"/>
                    </a:lnTo>
                    <a:cubicBezTo>
                      <a:pt x="250581" y="93323"/>
                      <a:pt x="269028" y="111759"/>
                      <a:pt x="269028" y="134524"/>
                    </a:cubicBezTo>
                    <a:cubicBezTo>
                      <a:pt x="269028" y="157268"/>
                      <a:pt x="250581" y="175715"/>
                      <a:pt x="227837" y="175715"/>
                    </a:cubicBezTo>
                    <a:lnTo>
                      <a:pt x="175704" y="175715"/>
                    </a:lnTo>
                    <a:lnTo>
                      <a:pt x="175704" y="227827"/>
                    </a:lnTo>
                    <a:cubicBezTo>
                      <a:pt x="175704" y="250581"/>
                      <a:pt x="157257" y="269017"/>
                      <a:pt x="134514" y="269017"/>
                    </a:cubicBezTo>
                    <a:cubicBezTo>
                      <a:pt x="111770" y="269017"/>
                      <a:pt x="93323" y="250581"/>
                      <a:pt x="93323" y="227827"/>
                    </a:cubicBezTo>
                    <a:lnTo>
                      <a:pt x="93323" y="175715"/>
                    </a:lnTo>
                    <a:lnTo>
                      <a:pt x="41190" y="175715"/>
                    </a:lnTo>
                    <a:cubicBezTo>
                      <a:pt x="18446" y="175715"/>
                      <a:pt x="0" y="157268"/>
                      <a:pt x="0" y="134524"/>
                    </a:cubicBezTo>
                    <a:cubicBezTo>
                      <a:pt x="0" y="111759"/>
                      <a:pt x="18446" y="93323"/>
                      <a:pt x="41190" y="93323"/>
                    </a:cubicBezTo>
                    <a:close/>
                  </a:path>
                </a:pathLst>
              </a:custGeom>
              <a:grpFill/>
              <a:ln>
                <a:solidFill>
                  <a:srgbClr val="00B050"/>
                </a:solidFill>
              </a:ln>
            </p:spPr>
            <p:txBody>
              <a:bodyPr spcFirstLastPara="1" wrap="square" lIns="68650" tIns="34325" rIns="68650" bIns="34325" anchor="ctr" anchorCtr="0">
                <a:noAutofit/>
              </a:bodyPr>
              <a:lstStyle/>
              <a:p>
                <a:pPr marL="0" marR="0" lvl="0" indent="0" algn="ctr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1" name="Google Shape;51;p4"/>
              <p:cNvSpPr/>
              <p:nvPr/>
            </p:nvSpPr>
            <p:spPr>
              <a:xfrm>
                <a:off x="4038555" y="226740"/>
                <a:ext cx="255650" cy="160927"/>
              </a:xfrm>
              <a:custGeom>
                <a:avLst/>
                <a:gdLst/>
                <a:ahLst/>
                <a:cxnLst/>
                <a:rect l="l" t="t" r="r" b="b"/>
                <a:pathLst>
                  <a:path w="340867" h="213857" extrusionOk="0">
                    <a:moveTo>
                      <a:pt x="274415" y="213857"/>
                    </a:moveTo>
                    <a:lnTo>
                      <a:pt x="85026" y="213857"/>
                    </a:lnTo>
                    <a:cubicBezTo>
                      <a:pt x="38142" y="213857"/>
                      <a:pt x="0" y="175715"/>
                      <a:pt x="0" y="128830"/>
                    </a:cubicBezTo>
                    <a:cubicBezTo>
                      <a:pt x="0" y="81946"/>
                      <a:pt x="38142" y="43804"/>
                      <a:pt x="85026" y="43804"/>
                    </a:cubicBezTo>
                    <a:cubicBezTo>
                      <a:pt x="88444" y="43804"/>
                      <a:pt x="91863" y="44016"/>
                      <a:pt x="95260" y="44439"/>
                    </a:cubicBezTo>
                    <a:cubicBezTo>
                      <a:pt x="115167" y="16679"/>
                      <a:pt x="147118" y="0"/>
                      <a:pt x="182043" y="0"/>
                    </a:cubicBezTo>
                    <a:cubicBezTo>
                      <a:pt x="232367" y="0"/>
                      <a:pt x="274785" y="34702"/>
                      <a:pt x="286046" y="81957"/>
                    </a:cubicBezTo>
                    <a:cubicBezTo>
                      <a:pt x="317171" y="87471"/>
                      <a:pt x="340867" y="114712"/>
                      <a:pt x="340867" y="147394"/>
                    </a:cubicBezTo>
                    <a:cubicBezTo>
                      <a:pt x="340867" y="184044"/>
                      <a:pt x="311054" y="213857"/>
                      <a:pt x="274415" y="213857"/>
                    </a:cubicBezTo>
                    <a:close/>
                    <a:moveTo>
                      <a:pt x="85026" y="86137"/>
                    </a:moveTo>
                    <a:cubicBezTo>
                      <a:pt x="61478" y="86137"/>
                      <a:pt x="42333" y="105293"/>
                      <a:pt x="42333" y="128830"/>
                    </a:cubicBezTo>
                    <a:cubicBezTo>
                      <a:pt x="42333" y="152378"/>
                      <a:pt x="61478" y="171524"/>
                      <a:pt x="85026" y="171524"/>
                    </a:cubicBezTo>
                    <a:lnTo>
                      <a:pt x="274415" y="171524"/>
                    </a:lnTo>
                    <a:cubicBezTo>
                      <a:pt x="287707" y="171524"/>
                      <a:pt x="298534" y="160707"/>
                      <a:pt x="298534" y="147394"/>
                    </a:cubicBezTo>
                    <a:cubicBezTo>
                      <a:pt x="298534" y="134090"/>
                      <a:pt x="287707" y="123274"/>
                      <a:pt x="274415" y="123274"/>
                    </a:cubicBezTo>
                    <a:cubicBezTo>
                      <a:pt x="273198" y="123274"/>
                      <a:pt x="272012" y="123401"/>
                      <a:pt x="270848" y="123581"/>
                    </a:cubicBezTo>
                    <a:lnTo>
                      <a:pt x="247702" y="127063"/>
                    </a:lnTo>
                    <a:lnTo>
                      <a:pt x="246559" y="103695"/>
                    </a:lnTo>
                    <a:cubicBezTo>
                      <a:pt x="244866" y="69289"/>
                      <a:pt x="216524" y="42333"/>
                      <a:pt x="182043" y="42333"/>
                    </a:cubicBezTo>
                    <a:cubicBezTo>
                      <a:pt x="157511" y="42333"/>
                      <a:pt x="135403" y="55954"/>
                      <a:pt x="124332" y="77903"/>
                    </a:cubicBezTo>
                    <a:lnTo>
                      <a:pt x="116067" y="94286"/>
                    </a:lnTo>
                    <a:lnTo>
                      <a:pt x="98689" y="88423"/>
                    </a:lnTo>
                    <a:cubicBezTo>
                      <a:pt x="94181" y="86899"/>
                      <a:pt x="89587" y="86137"/>
                      <a:pt x="85026" y="86137"/>
                    </a:cubicBezTo>
                    <a:close/>
                  </a:path>
                </a:pathLst>
              </a:custGeom>
              <a:grpFill/>
              <a:ln>
                <a:solidFill>
                  <a:srgbClr val="00B050"/>
                </a:solidFill>
              </a:ln>
            </p:spPr>
            <p:txBody>
              <a:bodyPr spcFirstLastPara="1" wrap="square" lIns="68650" tIns="34325" rIns="68650" bIns="34325" anchor="ctr" anchorCtr="0">
                <a:noAutofit/>
              </a:bodyPr>
              <a:lstStyle/>
              <a:p>
                <a:pPr marL="0" marR="0" lvl="0" indent="0" algn="ctr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2" name="Google Shape;52;p4"/>
              <p:cNvSpPr/>
              <p:nvPr/>
            </p:nvSpPr>
            <p:spPr>
              <a:xfrm>
                <a:off x="475155" y="4650863"/>
                <a:ext cx="465415" cy="281852"/>
              </a:xfrm>
              <a:custGeom>
                <a:avLst/>
                <a:gdLst/>
                <a:ahLst/>
                <a:cxnLst/>
                <a:rect l="l" t="t" r="r" b="b"/>
                <a:pathLst>
                  <a:path w="620553" h="374554" extrusionOk="0">
                    <a:moveTo>
                      <a:pt x="475689" y="374554"/>
                    </a:moveTo>
                    <a:lnTo>
                      <a:pt x="108902" y="374554"/>
                    </a:lnTo>
                    <a:cubicBezTo>
                      <a:pt x="48852" y="374554"/>
                      <a:pt x="0" y="325712"/>
                      <a:pt x="0" y="265662"/>
                    </a:cubicBezTo>
                    <a:cubicBezTo>
                      <a:pt x="0" y="207602"/>
                      <a:pt x="45656" y="160019"/>
                      <a:pt x="102965" y="156919"/>
                    </a:cubicBezTo>
                    <a:cubicBezTo>
                      <a:pt x="117485" y="67405"/>
                      <a:pt x="194955" y="0"/>
                      <a:pt x="287792" y="0"/>
                    </a:cubicBezTo>
                    <a:cubicBezTo>
                      <a:pt x="353059" y="0"/>
                      <a:pt x="412411" y="33263"/>
                      <a:pt x="446510" y="87862"/>
                    </a:cubicBezTo>
                    <a:cubicBezTo>
                      <a:pt x="456152" y="85862"/>
                      <a:pt x="465910" y="84846"/>
                      <a:pt x="475689" y="84846"/>
                    </a:cubicBezTo>
                    <a:cubicBezTo>
                      <a:pt x="555561" y="84846"/>
                      <a:pt x="620553" y="149838"/>
                      <a:pt x="620553" y="229711"/>
                    </a:cubicBezTo>
                    <a:cubicBezTo>
                      <a:pt x="620553" y="309573"/>
                      <a:pt x="555561" y="374554"/>
                      <a:pt x="475689" y="374554"/>
                    </a:cubicBezTo>
                    <a:close/>
                    <a:moveTo>
                      <a:pt x="108902" y="199093"/>
                    </a:moveTo>
                    <a:cubicBezTo>
                      <a:pt x="72188" y="199093"/>
                      <a:pt x="42333" y="228949"/>
                      <a:pt x="42333" y="265662"/>
                    </a:cubicBezTo>
                    <a:cubicBezTo>
                      <a:pt x="42333" y="302365"/>
                      <a:pt x="72188" y="332221"/>
                      <a:pt x="108902" y="332221"/>
                    </a:cubicBezTo>
                    <a:lnTo>
                      <a:pt x="475689" y="332221"/>
                    </a:lnTo>
                    <a:cubicBezTo>
                      <a:pt x="532225" y="332221"/>
                      <a:pt x="578220" y="286226"/>
                      <a:pt x="578220" y="229711"/>
                    </a:cubicBezTo>
                    <a:cubicBezTo>
                      <a:pt x="578220" y="173175"/>
                      <a:pt x="532225" y="127179"/>
                      <a:pt x="475689" y="127179"/>
                    </a:cubicBezTo>
                    <a:cubicBezTo>
                      <a:pt x="464682" y="127179"/>
                      <a:pt x="453654" y="129021"/>
                      <a:pt x="442933" y="132640"/>
                    </a:cubicBezTo>
                    <a:lnTo>
                      <a:pt x="425534" y="138514"/>
                    </a:lnTo>
                    <a:lnTo>
                      <a:pt x="417258" y="122121"/>
                    </a:lnTo>
                    <a:cubicBezTo>
                      <a:pt x="392440" y="72908"/>
                      <a:pt x="342836" y="42333"/>
                      <a:pt x="287792" y="42333"/>
                    </a:cubicBezTo>
                    <a:cubicBezTo>
                      <a:pt x="210417" y="42333"/>
                      <a:pt x="146833" y="102817"/>
                      <a:pt x="143044" y="180033"/>
                    </a:cubicBezTo>
                    <a:lnTo>
                      <a:pt x="141890" y="203358"/>
                    </a:lnTo>
                    <a:lnTo>
                      <a:pt x="118787" y="199929"/>
                    </a:lnTo>
                    <a:cubicBezTo>
                      <a:pt x="114945" y="199358"/>
                      <a:pt x="111802" y="199093"/>
                      <a:pt x="108902" y="199093"/>
                    </a:cubicBezTo>
                    <a:close/>
                  </a:path>
                </a:pathLst>
              </a:custGeom>
              <a:grpFill/>
              <a:ln>
                <a:solidFill>
                  <a:srgbClr val="00B050"/>
                </a:solidFill>
              </a:ln>
            </p:spPr>
            <p:txBody>
              <a:bodyPr spcFirstLastPara="1" wrap="square" lIns="68650" tIns="34325" rIns="68650" bIns="34325" anchor="ctr" anchorCtr="0">
                <a:noAutofit/>
              </a:bodyPr>
              <a:lstStyle/>
              <a:p>
                <a:pPr marL="0" marR="0" lvl="0" indent="0" algn="ctr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3" name="Google Shape;53;p4"/>
              <p:cNvSpPr/>
              <p:nvPr/>
            </p:nvSpPr>
            <p:spPr>
              <a:xfrm>
                <a:off x="8288011" y="398667"/>
                <a:ext cx="255650" cy="160927"/>
              </a:xfrm>
              <a:custGeom>
                <a:avLst/>
                <a:gdLst/>
                <a:ahLst/>
                <a:cxnLst/>
                <a:rect l="l" t="t" r="r" b="b"/>
                <a:pathLst>
                  <a:path w="340867" h="213857" extrusionOk="0">
                    <a:moveTo>
                      <a:pt x="255841" y="213857"/>
                    </a:moveTo>
                    <a:lnTo>
                      <a:pt x="66463" y="213857"/>
                    </a:lnTo>
                    <a:cubicBezTo>
                      <a:pt x="29813" y="213857"/>
                      <a:pt x="0" y="184033"/>
                      <a:pt x="0" y="147383"/>
                    </a:cubicBezTo>
                    <a:cubicBezTo>
                      <a:pt x="0" y="114712"/>
                      <a:pt x="23706" y="87471"/>
                      <a:pt x="54821" y="81957"/>
                    </a:cubicBezTo>
                    <a:cubicBezTo>
                      <a:pt x="66082" y="34692"/>
                      <a:pt x="108500" y="0"/>
                      <a:pt x="158834" y="0"/>
                    </a:cubicBezTo>
                    <a:cubicBezTo>
                      <a:pt x="193749" y="0"/>
                      <a:pt x="225710" y="16679"/>
                      <a:pt x="245607" y="44428"/>
                    </a:cubicBezTo>
                    <a:cubicBezTo>
                      <a:pt x="249004" y="44005"/>
                      <a:pt x="252412" y="43793"/>
                      <a:pt x="255841" y="43793"/>
                    </a:cubicBezTo>
                    <a:cubicBezTo>
                      <a:pt x="302715" y="43793"/>
                      <a:pt x="340867" y="81946"/>
                      <a:pt x="340867" y="128820"/>
                    </a:cubicBezTo>
                    <a:cubicBezTo>
                      <a:pt x="340867" y="175704"/>
                      <a:pt x="302715" y="213857"/>
                      <a:pt x="255841" y="213857"/>
                    </a:cubicBezTo>
                    <a:close/>
                    <a:moveTo>
                      <a:pt x="66463" y="123264"/>
                    </a:moveTo>
                    <a:cubicBezTo>
                      <a:pt x="53149" y="123264"/>
                      <a:pt x="42333" y="134080"/>
                      <a:pt x="42333" y="147383"/>
                    </a:cubicBezTo>
                    <a:cubicBezTo>
                      <a:pt x="42333" y="160697"/>
                      <a:pt x="53149" y="171524"/>
                      <a:pt x="66463" y="171524"/>
                    </a:cubicBezTo>
                    <a:lnTo>
                      <a:pt x="255841" y="171524"/>
                    </a:lnTo>
                    <a:cubicBezTo>
                      <a:pt x="279378" y="171524"/>
                      <a:pt x="298534" y="152368"/>
                      <a:pt x="298534" y="128820"/>
                    </a:cubicBezTo>
                    <a:cubicBezTo>
                      <a:pt x="298534" y="105282"/>
                      <a:pt x="279378" y="86127"/>
                      <a:pt x="255841" y="86127"/>
                    </a:cubicBezTo>
                    <a:cubicBezTo>
                      <a:pt x="251280" y="86127"/>
                      <a:pt x="246676" y="86889"/>
                      <a:pt x="242178" y="88413"/>
                    </a:cubicBezTo>
                    <a:lnTo>
                      <a:pt x="224789" y="94265"/>
                    </a:lnTo>
                    <a:lnTo>
                      <a:pt x="216524" y="77882"/>
                    </a:lnTo>
                    <a:cubicBezTo>
                      <a:pt x="205464" y="55954"/>
                      <a:pt x="183356" y="42333"/>
                      <a:pt x="158834" y="42333"/>
                    </a:cubicBezTo>
                    <a:cubicBezTo>
                      <a:pt x="124343" y="42333"/>
                      <a:pt x="96001" y="69278"/>
                      <a:pt x="94318" y="103684"/>
                    </a:cubicBezTo>
                    <a:lnTo>
                      <a:pt x="93154" y="127063"/>
                    </a:lnTo>
                    <a:lnTo>
                      <a:pt x="70008" y="123570"/>
                    </a:lnTo>
                    <a:cubicBezTo>
                      <a:pt x="68855" y="123401"/>
                      <a:pt x="67669" y="123264"/>
                      <a:pt x="66463" y="123264"/>
                    </a:cubicBezTo>
                    <a:close/>
                  </a:path>
                </a:pathLst>
              </a:custGeom>
              <a:grpFill/>
              <a:ln>
                <a:solidFill>
                  <a:srgbClr val="00B050"/>
                </a:solidFill>
              </a:ln>
            </p:spPr>
            <p:txBody>
              <a:bodyPr spcFirstLastPara="1" wrap="square" lIns="68650" tIns="34325" rIns="68650" bIns="34325" anchor="ctr" anchorCtr="0">
                <a:noAutofit/>
              </a:bodyPr>
              <a:lstStyle/>
              <a:p>
                <a:pPr marL="0" marR="0" lvl="0" indent="0" algn="ctr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4" name="Google Shape;54;p4"/>
              <p:cNvSpPr/>
              <p:nvPr/>
            </p:nvSpPr>
            <p:spPr>
              <a:xfrm>
                <a:off x="271874" y="387667"/>
                <a:ext cx="255650" cy="160927"/>
              </a:xfrm>
              <a:custGeom>
                <a:avLst/>
                <a:gdLst/>
                <a:ahLst/>
                <a:cxnLst/>
                <a:rect l="l" t="t" r="r" b="b"/>
                <a:pathLst>
                  <a:path w="340867" h="213857" extrusionOk="0">
                    <a:moveTo>
                      <a:pt x="255841" y="213857"/>
                    </a:moveTo>
                    <a:lnTo>
                      <a:pt x="66463" y="213857"/>
                    </a:lnTo>
                    <a:cubicBezTo>
                      <a:pt x="29813" y="213857"/>
                      <a:pt x="0" y="184033"/>
                      <a:pt x="0" y="147383"/>
                    </a:cubicBezTo>
                    <a:cubicBezTo>
                      <a:pt x="0" y="114712"/>
                      <a:pt x="23706" y="87471"/>
                      <a:pt x="54821" y="81957"/>
                    </a:cubicBezTo>
                    <a:cubicBezTo>
                      <a:pt x="66082" y="34692"/>
                      <a:pt x="108500" y="0"/>
                      <a:pt x="158834" y="0"/>
                    </a:cubicBezTo>
                    <a:cubicBezTo>
                      <a:pt x="193749" y="0"/>
                      <a:pt x="225710" y="16679"/>
                      <a:pt x="245607" y="44428"/>
                    </a:cubicBezTo>
                    <a:cubicBezTo>
                      <a:pt x="249004" y="44005"/>
                      <a:pt x="252412" y="43793"/>
                      <a:pt x="255841" y="43793"/>
                    </a:cubicBezTo>
                    <a:cubicBezTo>
                      <a:pt x="302715" y="43793"/>
                      <a:pt x="340867" y="81946"/>
                      <a:pt x="340867" y="128820"/>
                    </a:cubicBezTo>
                    <a:cubicBezTo>
                      <a:pt x="340867" y="175704"/>
                      <a:pt x="302715" y="213857"/>
                      <a:pt x="255841" y="213857"/>
                    </a:cubicBezTo>
                    <a:close/>
                    <a:moveTo>
                      <a:pt x="66463" y="123264"/>
                    </a:moveTo>
                    <a:cubicBezTo>
                      <a:pt x="53149" y="123264"/>
                      <a:pt x="42333" y="134080"/>
                      <a:pt x="42333" y="147383"/>
                    </a:cubicBezTo>
                    <a:cubicBezTo>
                      <a:pt x="42333" y="160697"/>
                      <a:pt x="53149" y="171524"/>
                      <a:pt x="66463" y="171524"/>
                    </a:cubicBezTo>
                    <a:lnTo>
                      <a:pt x="255841" y="171524"/>
                    </a:lnTo>
                    <a:cubicBezTo>
                      <a:pt x="279378" y="171524"/>
                      <a:pt x="298534" y="152368"/>
                      <a:pt x="298534" y="128820"/>
                    </a:cubicBezTo>
                    <a:cubicBezTo>
                      <a:pt x="298534" y="105282"/>
                      <a:pt x="279378" y="86127"/>
                      <a:pt x="255841" y="86127"/>
                    </a:cubicBezTo>
                    <a:cubicBezTo>
                      <a:pt x="251280" y="86127"/>
                      <a:pt x="246676" y="86889"/>
                      <a:pt x="242178" y="88413"/>
                    </a:cubicBezTo>
                    <a:lnTo>
                      <a:pt x="224789" y="94265"/>
                    </a:lnTo>
                    <a:lnTo>
                      <a:pt x="216524" y="77882"/>
                    </a:lnTo>
                    <a:cubicBezTo>
                      <a:pt x="205464" y="55954"/>
                      <a:pt x="183356" y="42333"/>
                      <a:pt x="158834" y="42333"/>
                    </a:cubicBezTo>
                    <a:cubicBezTo>
                      <a:pt x="124343" y="42333"/>
                      <a:pt x="96001" y="69278"/>
                      <a:pt x="94318" y="103684"/>
                    </a:cubicBezTo>
                    <a:lnTo>
                      <a:pt x="93154" y="127063"/>
                    </a:lnTo>
                    <a:lnTo>
                      <a:pt x="70008" y="123570"/>
                    </a:lnTo>
                    <a:cubicBezTo>
                      <a:pt x="68855" y="123401"/>
                      <a:pt x="67669" y="123264"/>
                      <a:pt x="66463" y="123264"/>
                    </a:cubicBezTo>
                    <a:close/>
                  </a:path>
                </a:pathLst>
              </a:custGeom>
              <a:grpFill/>
              <a:ln>
                <a:solidFill>
                  <a:srgbClr val="00B050"/>
                </a:solidFill>
              </a:ln>
            </p:spPr>
            <p:txBody>
              <a:bodyPr spcFirstLastPara="1" wrap="square" lIns="68650" tIns="34325" rIns="68650" bIns="34325" anchor="ctr" anchorCtr="0">
                <a:noAutofit/>
              </a:bodyPr>
              <a:lstStyle/>
              <a:p>
                <a:pPr marL="0" marR="0" lvl="0" indent="0" algn="ctr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55" name="Google Shape;55;p4"/>
            <p:cNvSpPr/>
            <p:nvPr/>
          </p:nvSpPr>
          <p:spPr>
            <a:xfrm>
              <a:off x="8421361" y="4527117"/>
              <a:ext cx="255650" cy="160927"/>
            </a:xfrm>
            <a:custGeom>
              <a:avLst/>
              <a:gdLst/>
              <a:ahLst/>
              <a:cxnLst/>
              <a:rect l="l" t="t" r="r" b="b"/>
              <a:pathLst>
                <a:path w="340867" h="213857" extrusionOk="0">
                  <a:moveTo>
                    <a:pt x="255841" y="213857"/>
                  </a:moveTo>
                  <a:lnTo>
                    <a:pt x="66463" y="213857"/>
                  </a:lnTo>
                  <a:cubicBezTo>
                    <a:pt x="29813" y="213857"/>
                    <a:pt x="0" y="184033"/>
                    <a:pt x="0" y="147383"/>
                  </a:cubicBezTo>
                  <a:cubicBezTo>
                    <a:pt x="0" y="114712"/>
                    <a:pt x="23706" y="87471"/>
                    <a:pt x="54821" y="81957"/>
                  </a:cubicBezTo>
                  <a:cubicBezTo>
                    <a:pt x="66082" y="34692"/>
                    <a:pt x="108500" y="0"/>
                    <a:pt x="158834" y="0"/>
                  </a:cubicBezTo>
                  <a:cubicBezTo>
                    <a:pt x="193749" y="0"/>
                    <a:pt x="225710" y="16679"/>
                    <a:pt x="245607" y="44428"/>
                  </a:cubicBezTo>
                  <a:cubicBezTo>
                    <a:pt x="249004" y="44005"/>
                    <a:pt x="252412" y="43793"/>
                    <a:pt x="255841" y="43793"/>
                  </a:cubicBezTo>
                  <a:cubicBezTo>
                    <a:pt x="302715" y="43793"/>
                    <a:pt x="340867" y="81946"/>
                    <a:pt x="340867" y="128820"/>
                  </a:cubicBezTo>
                  <a:cubicBezTo>
                    <a:pt x="340867" y="175704"/>
                    <a:pt x="302715" y="213857"/>
                    <a:pt x="255841" y="213857"/>
                  </a:cubicBezTo>
                  <a:close/>
                  <a:moveTo>
                    <a:pt x="66463" y="123264"/>
                  </a:moveTo>
                  <a:cubicBezTo>
                    <a:pt x="53149" y="123264"/>
                    <a:pt x="42333" y="134080"/>
                    <a:pt x="42333" y="147383"/>
                  </a:cubicBezTo>
                  <a:cubicBezTo>
                    <a:pt x="42333" y="160697"/>
                    <a:pt x="53149" y="171524"/>
                    <a:pt x="66463" y="171524"/>
                  </a:cubicBezTo>
                  <a:lnTo>
                    <a:pt x="255841" y="171524"/>
                  </a:lnTo>
                  <a:cubicBezTo>
                    <a:pt x="279378" y="171524"/>
                    <a:pt x="298534" y="152368"/>
                    <a:pt x="298534" y="128820"/>
                  </a:cubicBezTo>
                  <a:cubicBezTo>
                    <a:pt x="298534" y="105282"/>
                    <a:pt x="279378" y="86127"/>
                    <a:pt x="255841" y="86127"/>
                  </a:cubicBezTo>
                  <a:cubicBezTo>
                    <a:pt x="251280" y="86127"/>
                    <a:pt x="246676" y="86889"/>
                    <a:pt x="242178" y="88413"/>
                  </a:cubicBezTo>
                  <a:lnTo>
                    <a:pt x="224789" y="94265"/>
                  </a:lnTo>
                  <a:lnTo>
                    <a:pt x="216524" y="77882"/>
                  </a:lnTo>
                  <a:cubicBezTo>
                    <a:pt x="205464" y="55954"/>
                    <a:pt x="183356" y="42333"/>
                    <a:pt x="158834" y="42333"/>
                  </a:cubicBezTo>
                  <a:cubicBezTo>
                    <a:pt x="124343" y="42333"/>
                    <a:pt x="96001" y="69278"/>
                    <a:pt x="94318" y="103684"/>
                  </a:cubicBezTo>
                  <a:lnTo>
                    <a:pt x="93154" y="127063"/>
                  </a:lnTo>
                  <a:lnTo>
                    <a:pt x="70008" y="123570"/>
                  </a:lnTo>
                  <a:cubicBezTo>
                    <a:pt x="68855" y="123401"/>
                    <a:pt x="67669" y="123264"/>
                    <a:pt x="66463" y="123264"/>
                  </a:cubicBezTo>
                  <a:close/>
                </a:path>
              </a:pathLst>
            </a:custGeom>
            <a:grpFill/>
            <a:ln>
              <a:solidFill>
                <a:srgbClr val="00B050"/>
              </a:solidFill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BCC72087-4FA3-4794-934B-D71FADABB62A}"/>
              </a:ext>
            </a:extLst>
          </p:cNvPr>
          <p:cNvSpPr txBox="1"/>
          <p:nvPr userDrawn="1"/>
        </p:nvSpPr>
        <p:spPr>
          <a:xfrm>
            <a:off x="9651537" y="6415315"/>
            <a:ext cx="160506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chemeClr val="bg2"/>
                </a:solidFill>
              </a:rPr>
              <a:t>FeistyForwarders_0968120672</a:t>
            </a:r>
          </a:p>
        </p:txBody>
      </p:sp>
    </p:spTree>
    <p:extLst>
      <p:ext uri="{BB962C8B-B14F-4D97-AF65-F5344CB8AC3E}">
        <p14:creationId xmlns:p14="http://schemas.microsoft.com/office/powerpoint/2010/main" val="32052866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preserve="1" userDrawn="1">
  <p:cSld name="1_Section header">
    <p:bg>
      <p:bgPr>
        <a:solidFill>
          <a:schemeClr val="accent2"/>
        </a:solidFill>
        <a:effectLst/>
      </p:bgPr>
    </p:bg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3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defTabSz="1219170">
              <a:buClr>
                <a:srgbClr val="000000"/>
              </a:buClr>
            </a:pPr>
            <a:fld id="{00000000-1234-1234-1234-123412341234}" type="slidenum">
              <a:rPr lang="en" sz="1867" kern="0" smtClean="0">
                <a:solidFill>
                  <a:srgbClr val="000000"/>
                </a:solidFill>
                <a:cs typeface="Arial"/>
                <a:sym typeface="Arial"/>
              </a:rPr>
              <a:pPr defTabSz="1219170">
                <a:buClr>
                  <a:srgbClr val="000000"/>
                </a:buClr>
              </a:pPr>
              <a:t>‹#›</a:t>
            </a:fld>
            <a:endParaRPr lang="en"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6" name="Google Shape;26;p3"/>
          <p:cNvSpPr/>
          <p:nvPr/>
        </p:nvSpPr>
        <p:spPr>
          <a:xfrm>
            <a:off x="3551830" y="-52986"/>
            <a:ext cx="8660257" cy="6926579"/>
          </a:xfrm>
          <a:custGeom>
            <a:avLst/>
            <a:gdLst/>
            <a:ahLst/>
            <a:cxnLst/>
            <a:rect l="l" t="t" r="r" b="b"/>
            <a:pathLst>
              <a:path w="8602905" h="6857999" extrusionOk="0">
                <a:moveTo>
                  <a:pt x="2646944" y="4643659"/>
                </a:moveTo>
                <a:cubicBezTo>
                  <a:pt x="5293889" y="4844563"/>
                  <a:pt x="6269259" y="1837203"/>
                  <a:pt x="5619019" y="292883"/>
                </a:cubicBezTo>
                <a:cubicBezTo>
                  <a:pt x="5578961" y="197760"/>
                  <a:pt x="5545857" y="99853"/>
                  <a:pt x="5519504" y="0"/>
                </a:cubicBezTo>
                <a:lnTo>
                  <a:pt x="8602905" y="0"/>
                </a:lnTo>
                <a:lnTo>
                  <a:pt x="8602905" y="6857999"/>
                </a:lnTo>
                <a:lnTo>
                  <a:pt x="91969" y="6857999"/>
                </a:lnTo>
                <a:cubicBezTo>
                  <a:pt x="91969" y="6857999"/>
                  <a:pt x="0" y="4442756"/>
                  <a:pt x="2646944" y="4643659"/>
                </a:cubicBezTo>
                <a:close/>
              </a:path>
            </a:pathLst>
          </a:custGeom>
          <a:solidFill>
            <a:schemeClr val="bg1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7" name="Google Shape;27;p3"/>
          <p:cNvSpPr/>
          <p:nvPr/>
        </p:nvSpPr>
        <p:spPr>
          <a:xfrm>
            <a:off x="-29737" y="0"/>
            <a:ext cx="4328489" cy="1696413"/>
          </a:xfrm>
          <a:custGeom>
            <a:avLst/>
            <a:gdLst>
              <a:gd name="connsiteX0" fmla="*/ 4299824 w 4299824"/>
              <a:gd name="connsiteY0" fmla="*/ 8383 h 2665592"/>
              <a:gd name="connsiteX1" fmla="*/ 1578789 w 4299824"/>
              <a:gd name="connsiteY1" fmla="*/ 586962 h 2665592"/>
              <a:gd name="connsiteX2" fmla="*/ 790955 w 4299824"/>
              <a:gd name="connsiteY2" fmla="*/ 1740259 h 2665592"/>
              <a:gd name="connsiteX3" fmla="*/ 0 w 4299824"/>
              <a:gd name="connsiteY3" fmla="*/ 2655315 h 2665592"/>
              <a:gd name="connsiteX4" fmla="*/ 0 w 4299824"/>
              <a:gd name="connsiteY4" fmla="*/ 0 h 2665592"/>
              <a:gd name="connsiteX5" fmla="*/ 4299824 w 4299824"/>
              <a:gd name="connsiteY5" fmla="*/ 8383 h 2665592"/>
              <a:gd name="connsiteX0" fmla="*/ 4299824 w 4299824"/>
              <a:gd name="connsiteY0" fmla="*/ 8383 h 2665592"/>
              <a:gd name="connsiteX1" fmla="*/ 2798326 w 4299824"/>
              <a:gd name="connsiteY1" fmla="*/ 863596 h 2665592"/>
              <a:gd name="connsiteX2" fmla="*/ 790955 w 4299824"/>
              <a:gd name="connsiteY2" fmla="*/ 1740259 h 2665592"/>
              <a:gd name="connsiteX3" fmla="*/ 0 w 4299824"/>
              <a:gd name="connsiteY3" fmla="*/ 2655315 h 2665592"/>
              <a:gd name="connsiteX4" fmla="*/ 0 w 4299824"/>
              <a:gd name="connsiteY4" fmla="*/ 0 h 2665592"/>
              <a:gd name="connsiteX5" fmla="*/ 4299824 w 4299824"/>
              <a:gd name="connsiteY5" fmla="*/ 8383 h 2665592"/>
              <a:gd name="connsiteX0" fmla="*/ 4299824 w 4299824"/>
              <a:gd name="connsiteY0" fmla="*/ 8383 h 1873529"/>
              <a:gd name="connsiteX1" fmla="*/ 2798326 w 4299824"/>
              <a:gd name="connsiteY1" fmla="*/ 863596 h 1873529"/>
              <a:gd name="connsiteX2" fmla="*/ 790955 w 4299824"/>
              <a:gd name="connsiteY2" fmla="*/ 1740259 h 1873529"/>
              <a:gd name="connsiteX3" fmla="*/ 0 w 4299824"/>
              <a:gd name="connsiteY3" fmla="*/ 1397889 h 1873529"/>
              <a:gd name="connsiteX4" fmla="*/ 0 w 4299824"/>
              <a:gd name="connsiteY4" fmla="*/ 0 h 1873529"/>
              <a:gd name="connsiteX5" fmla="*/ 4299824 w 4299824"/>
              <a:gd name="connsiteY5" fmla="*/ 8383 h 1873529"/>
              <a:gd name="connsiteX0" fmla="*/ 4299824 w 4299824"/>
              <a:gd name="connsiteY0" fmla="*/ 8383 h 1425294"/>
              <a:gd name="connsiteX1" fmla="*/ 2798326 w 4299824"/>
              <a:gd name="connsiteY1" fmla="*/ 863596 h 1425294"/>
              <a:gd name="connsiteX2" fmla="*/ 1211485 w 4299824"/>
              <a:gd name="connsiteY2" fmla="*/ 927124 h 1425294"/>
              <a:gd name="connsiteX3" fmla="*/ 0 w 4299824"/>
              <a:gd name="connsiteY3" fmla="*/ 1397889 h 1425294"/>
              <a:gd name="connsiteX4" fmla="*/ 0 w 4299824"/>
              <a:gd name="connsiteY4" fmla="*/ 0 h 1425294"/>
              <a:gd name="connsiteX5" fmla="*/ 4299824 w 4299824"/>
              <a:gd name="connsiteY5" fmla="*/ 8383 h 1425294"/>
              <a:gd name="connsiteX0" fmla="*/ 4299824 w 4299824"/>
              <a:gd name="connsiteY0" fmla="*/ 8383 h 1425294"/>
              <a:gd name="connsiteX1" fmla="*/ 3126339 w 4299824"/>
              <a:gd name="connsiteY1" fmla="*/ 830065 h 1425294"/>
              <a:gd name="connsiteX2" fmla="*/ 1211485 w 4299824"/>
              <a:gd name="connsiteY2" fmla="*/ 927124 h 1425294"/>
              <a:gd name="connsiteX3" fmla="*/ 0 w 4299824"/>
              <a:gd name="connsiteY3" fmla="*/ 1397889 h 1425294"/>
              <a:gd name="connsiteX4" fmla="*/ 0 w 4299824"/>
              <a:gd name="connsiteY4" fmla="*/ 0 h 1425294"/>
              <a:gd name="connsiteX5" fmla="*/ 4299824 w 4299824"/>
              <a:gd name="connsiteY5" fmla="*/ 8383 h 1425294"/>
              <a:gd name="connsiteX0" fmla="*/ 4299824 w 4299824"/>
              <a:gd name="connsiteY0" fmla="*/ 8383 h 1426105"/>
              <a:gd name="connsiteX1" fmla="*/ 3126339 w 4299824"/>
              <a:gd name="connsiteY1" fmla="*/ 830065 h 1426105"/>
              <a:gd name="connsiteX2" fmla="*/ 1329233 w 4299824"/>
              <a:gd name="connsiteY2" fmla="*/ 935506 h 1426105"/>
              <a:gd name="connsiteX3" fmla="*/ 0 w 4299824"/>
              <a:gd name="connsiteY3" fmla="*/ 1397889 h 1426105"/>
              <a:gd name="connsiteX4" fmla="*/ 0 w 4299824"/>
              <a:gd name="connsiteY4" fmla="*/ 0 h 1426105"/>
              <a:gd name="connsiteX5" fmla="*/ 4299824 w 4299824"/>
              <a:gd name="connsiteY5" fmla="*/ 8383 h 14261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299824" h="1426105" extrusionOk="0">
                <a:moveTo>
                  <a:pt x="4299824" y="8383"/>
                </a:moveTo>
                <a:cubicBezTo>
                  <a:pt x="4299824" y="8383"/>
                  <a:pt x="3621438" y="675544"/>
                  <a:pt x="3126339" y="830065"/>
                </a:cubicBezTo>
                <a:cubicBezTo>
                  <a:pt x="2631240" y="984586"/>
                  <a:pt x="1156873" y="526143"/>
                  <a:pt x="1329233" y="935506"/>
                </a:cubicBezTo>
                <a:cubicBezTo>
                  <a:pt x="1501604" y="1344870"/>
                  <a:pt x="652578" y="1494208"/>
                  <a:pt x="0" y="1397889"/>
                </a:cubicBezTo>
                <a:lnTo>
                  <a:pt x="0" y="0"/>
                </a:lnTo>
                <a:lnTo>
                  <a:pt x="4299824" y="8383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8" name="Google Shape;28;p3"/>
          <p:cNvSpPr/>
          <p:nvPr/>
        </p:nvSpPr>
        <p:spPr>
          <a:xfrm>
            <a:off x="222521" y="1482254"/>
            <a:ext cx="269028" cy="269913"/>
          </a:xfrm>
          <a:custGeom>
            <a:avLst/>
            <a:gdLst/>
            <a:ahLst/>
            <a:cxnLst/>
            <a:rect l="l" t="t" r="r" b="b"/>
            <a:pathLst>
              <a:path w="269028" h="269017" extrusionOk="0">
                <a:moveTo>
                  <a:pt x="41190" y="93323"/>
                </a:moveTo>
                <a:lnTo>
                  <a:pt x="93323" y="93323"/>
                </a:lnTo>
                <a:lnTo>
                  <a:pt x="93323" y="41190"/>
                </a:lnTo>
                <a:cubicBezTo>
                  <a:pt x="93323" y="18436"/>
                  <a:pt x="111770" y="0"/>
                  <a:pt x="134514" y="0"/>
                </a:cubicBezTo>
                <a:cubicBezTo>
                  <a:pt x="157257" y="0"/>
                  <a:pt x="175704" y="18436"/>
                  <a:pt x="175704" y="41190"/>
                </a:cubicBezTo>
                <a:lnTo>
                  <a:pt x="175704" y="93323"/>
                </a:lnTo>
                <a:lnTo>
                  <a:pt x="227837" y="93323"/>
                </a:lnTo>
                <a:cubicBezTo>
                  <a:pt x="250581" y="93323"/>
                  <a:pt x="269028" y="111759"/>
                  <a:pt x="269028" y="134514"/>
                </a:cubicBezTo>
                <a:cubicBezTo>
                  <a:pt x="269028" y="157268"/>
                  <a:pt x="250581" y="175704"/>
                  <a:pt x="227837" y="175704"/>
                </a:cubicBezTo>
                <a:lnTo>
                  <a:pt x="175704" y="175704"/>
                </a:lnTo>
                <a:lnTo>
                  <a:pt x="175704" y="227816"/>
                </a:lnTo>
                <a:cubicBezTo>
                  <a:pt x="175704" y="250581"/>
                  <a:pt x="157257" y="269017"/>
                  <a:pt x="134514" y="269017"/>
                </a:cubicBezTo>
                <a:cubicBezTo>
                  <a:pt x="111770" y="269017"/>
                  <a:pt x="93323" y="250581"/>
                  <a:pt x="93323" y="227816"/>
                </a:cubicBezTo>
                <a:lnTo>
                  <a:pt x="93323" y="175704"/>
                </a:lnTo>
                <a:lnTo>
                  <a:pt x="41190" y="175704"/>
                </a:lnTo>
                <a:cubicBezTo>
                  <a:pt x="18446" y="175704"/>
                  <a:pt x="0" y="157268"/>
                  <a:pt x="0" y="134514"/>
                </a:cubicBezTo>
                <a:cubicBezTo>
                  <a:pt x="0" y="111759"/>
                  <a:pt x="18446" y="93323"/>
                  <a:pt x="41190" y="93323"/>
                </a:cubicBezTo>
                <a:close/>
              </a:path>
            </a:pathLst>
          </a:custGeom>
          <a:solidFill>
            <a:schemeClr val="accent2"/>
          </a:solidFill>
          <a:ln>
            <a:solidFill>
              <a:schemeClr val="bg1">
                <a:lumMod val="75000"/>
              </a:schemeClr>
            </a:solidFill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9" name="Google Shape;29;p3"/>
          <p:cNvSpPr/>
          <p:nvPr/>
        </p:nvSpPr>
        <p:spPr>
          <a:xfrm>
            <a:off x="6945786" y="6131436"/>
            <a:ext cx="269028" cy="269913"/>
          </a:xfrm>
          <a:custGeom>
            <a:avLst/>
            <a:gdLst/>
            <a:ahLst/>
            <a:cxnLst/>
            <a:rect l="l" t="t" r="r" b="b"/>
            <a:pathLst>
              <a:path w="269028" h="269017" extrusionOk="0">
                <a:moveTo>
                  <a:pt x="227837" y="93323"/>
                </a:moveTo>
                <a:lnTo>
                  <a:pt x="175704" y="93323"/>
                </a:lnTo>
                <a:lnTo>
                  <a:pt x="175704" y="41190"/>
                </a:lnTo>
                <a:cubicBezTo>
                  <a:pt x="175704" y="18436"/>
                  <a:pt x="157257" y="0"/>
                  <a:pt x="134514" y="0"/>
                </a:cubicBezTo>
                <a:cubicBezTo>
                  <a:pt x="111770" y="0"/>
                  <a:pt x="93323" y="18436"/>
                  <a:pt x="93323" y="41190"/>
                </a:cubicBezTo>
                <a:lnTo>
                  <a:pt x="93323" y="93323"/>
                </a:lnTo>
                <a:lnTo>
                  <a:pt x="41190" y="93323"/>
                </a:lnTo>
                <a:cubicBezTo>
                  <a:pt x="18446" y="93323"/>
                  <a:pt x="0" y="111759"/>
                  <a:pt x="0" y="134514"/>
                </a:cubicBezTo>
                <a:cubicBezTo>
                  <a:pt x="0" y="157268"/>
                  <a:pt x="18446" y="175704"/>
                  <a:pt x="41190" y="175704"/>
                </a:cubicBezTo>
                <a:lnTo>
                  <a:pt x="93323" y="175704"/>
                </a:lnTo>
                <a:lnTo>
                  <a:pt x="93323" y="227827"/>
                </a:lnTo>
                <a:cubicBezTo>
                  <a:pt x="93323" y="250581"/>
                  <a:pt x="111770" y="269017"/>
                  <a:pt x="134514" y="269017"/>
                </a:cubicBezTo>
                <a:cubicBezTo>
                  <a:pt x="157257" y="269017"/>
                  <a:pt x="175704" y="250581"/>
                  <a:pt x="175704" y="227827"/>
                </a:cubicBezTo>
                <a:lnTo>
                  <a:pt x="175704" y="175704"/>
                </a:lnTo>
                <a:lnTo>
                  <a:pt x="227837" y="175704"/>
                </a:lnTo>
                <a:cubicBezTo>
                  <a:pt x="250581" y="175704"/>
                  <a:pt x="269028" y="157268"/>
                  <a:pt x="269028" y="134514"/>
                </a:cubicBezTo>
                <a:cubicBezTo>
                  <a:pt x="269028" y="111759"/>
                  <a:pt x="250581" y="93323"/>
                  <a:pt x="227837" y="9332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0" name="Google Shape;30;p3"/>
          <p:cNvSpPr/>
          <p:nvPr/>
        </p:nvSpPr>
        <p:spPr>
          <a:xfrm>
            <a:off x="11329341" y="5130785"/>
            <a:ext cx="269028" cy="269913"/>
          </a:xfrm>
          <a:custGeom>
            <a:avLst/>
            <a:gdLst/>
            <a:ahLst/>
            <a:cxnLst/>
            <a:rect l="l" t="t" r="r" b="b"/>
            <a:pathLst>
              <a:path w="269028" h="269017" extrusionOk="0">
                <a:moveTo>
                  <a:pt x="227837" y="93323"/>
                </a:moveTo>
                <a:lnTo>
                  <a:pt x="175704" y="93323"/>
                </a:lnTo>
                <a:lnTo>
                  <a:pt x="175704" y="41190"/>
                </a:lnTo>
                <a:cubicBezTo>
                  <a:pt x="175704" y="18436"/>
                  <a:pt x="157257" y="0"/>
                  <a:pt x="134514" y="0"/>
                </a:cubicBezTo>
                <a:cubicBezTo>
                  <a:pt x="111770" y="0"/>
                  <a:pt x="93323" y="18436"/>
                  <a:pt x="93323" y="41190"/>
                </a:cubicBezTo>
                <a:lnTo>
                  <a:pt x="93323" y="93323"/>
                </a:lnTo>
                <a:lnTo>
                  <a:pt x="41190" y="93323"/>
                </a:lnTo>
                <a:cubicBezTo>
                  <a:pt x="18446" y="93323"/>
                  <a:pt x="0" y="111759"/>
                  <a:pt x="0" y="134514"/>
                </a:cubicBezTo>
                <a:cubicBezTo>
                  <a:pt x="0" y="157268"/>
                  <a:pt x="18446" y="175704"/>
                  <a:pt x="41190" y="175704"/>
                </a:cubicBezTo>
                <a:lnTo>
                  <a:pt x="93323" y="175704"/>
                </a:lnTo>
                <a:lnTo>
                  <a:pt x="93323" y="227827"/>
                </a:lnTo>
                <a:cubicBezTo>
                  <a:pt x="93323" y="250581"/>
                  <a:pt x="111770" y="269017"/>
                  <a:pt x="134514" y="269017"/>
                </a:cubicBezTo>
                <a:cubicBezTo>
                  <a:pt x="157257" y="269017"/>
                  <a:pt x="175704" y="250581"/>
                  <a:pt x="175704" y="227827"/>
                </a:cubicBezTo>
                <a:lnTo>
                  <a:pt x="175704" y="175704"/>
                </a:lnTo>
                <a:lnTo>
                  <a:pt x="227837" y="175704"/>
                </a:lnTo>
                <a:cubicBezTo>
                  <a:pt x="250581" y="175704"/>
                  <a:pt x="269028" y="157268"/>
                  <a:pt x="269028" y="134514"/>
                </a:cubicBezTo>
                <a:cubicBezTo>
                  <a:pt x="269028" y="111759"/>
                  <a:pt x="250581" y="93323"/>
                  <a:pt x="227837" y="9332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1" name="Google Shape;31;p3"/>
          <p:cNvSpPr/>
          <p:nvPr/>
        </p:nvSpPr>
        <p:spPr>
          <a:xfrm>
            <a:off x="2886979" y="546337"/>
            <a:ext cx="269028" cy="269913"/>
          </a:xfrm>
          <a:custGeom>
            <a:avLst/>
            <a:gdLst/>
            <a:ahLst/>
            <a:cxnLst/>
            <a:rect l="l" t="t" r="r" b="b"/>
            <a:pathLst>
              <a:path w="269028" h="269017" extrusionOk="0">
                <a:moveTo>
                  <a:pt x="227837" y="93323"/>
                </a:moveTo>
                <a:lnTo>
                  <a:pt x="175704" y="93323"/>
                </a:lnTo>
                <a:lnTo>
                  <a:pt x="175704" y="41190"/>
                </a:lnTo>
                <a:cubicBezTo>
                  <a:pt x="175704" y="18436"/>
                  <a:pt x="157257" y="0"/>
                  <a:pt x="134514" y="0"/>
                </a:cubicBezTo>
                <a:cubicBezTo>
                  <a:pt x="111770" y="0"/>
                  <a:pt x="93323" y="18436"/>
                  <a:pt x="93323" y="41190"/>
                </a:cubicBezTo>
                <a:lnTo>
                  <a:pt x="93323" y="93323"/>
                </a:lnTo>
                <a:lnTo>
                  <a:pt x="41190" y="93323"/>
                </a:lnTo>
                <a:cubicBezTo>
                  <a:pt x="18446" y="93323"/>
                  <a:pt x="0" y="111759"/>
                  <a:pt x="0" y="134514"/>
                </a:cubicBezTo>
                <a:cubicBezTo>
                  <a:pt x="0" y="157268"/>
                  <a:pt x="18446" y="175704"/>
                  <a:pt x="41190" y="175704"/>
                </a:cubicBezTo>
                <a:lnTo>
                  <a:pt x="93323" y="175704"/>
                </a:lnTo>
                <a:lnTo>
                  <a:pt x="93323" y="227827"/>
                </a:lnTo>
                <a:cubicBezTo>
                  <a:pt x="93323" y="250581"/>
                  <a:pt x="111770" y="269017"/>
                  <a:pt x="134514" y="269017"/>
                </a:cubicBezTo>
                <a:cubicBezTo>
                  <a:pt x="157257" y="269017"/>
                  <a:pt x="175704" y="250581"/>
                  <a:pt x="175704" y="227827"/>
                </a:cubicBezTo>
                <a:lnTo>
                  <a:pt x="175704" y="175704"/>
                </a:lnTo>
                <a:lnTo>
                  <a:pt x="227837" y="175704"/>
                </a:lnTo>
                <a:cubicBezTo>
                  <a:pt x="250570" y="175704"/>
                  <a:pt x="269028" y="157268"/>
                  <a:pt x="269028" y="134514"/>
                </a:cubicBezTo>
                <a:cubicBezTo>
                  <a:pt x="269028" y="111759"/>
                  <a:pt x="250570" y="93323"/>
                  <a:pt x="227837" y="93323"/>
                </a:cubicBezTo>
                <a:close/>
              </a:path>
            </a:pathLst>
          </a:custGeom>
          <a:solidFill>
            <a:schemeClr val="accent2"/>
          </a:solidFill>
          <a:ln>
            <a:solidFill>
              <a:schemeClr val="bg1">
                <a:lumMod val="75000"/>
              </a:schemeClr>
            </a:solidFill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2" name="Google Shape;32;p3"/>
          <p:cNvSpPr/>
          <p:nvPr/>
        </p:nvSpPr>
        <p:spPr>
          <a:xfrm>
            <a:off x="6945786" y="546337"/>
            <a:ext cx="269028" cy="269913"/>
          </a:xfrm>
          <a:custGeom>
            <a:avLst/>
            <a:gdLst/>
            <a:ahLst/>
            <a:cxnLst/>
            <a:rect l="l" t="t" r="r" b="b"/>
            <a:pathLst>
              <a:path w="269028" h="269017" extrusionOk="0">
                <a:moveTo>
                  <a:pt x="227837" y="93323"/>
                </a:moveTo>
                <a:lnTo>
                  <a:pt x="175704" y="93323"/>
                </a:lnTo>
                <a:lnTo>
                  <a:pt x="175704" y="41190"/>
                </a:lnTo>
                <a:cubicBezTo>
                  <a:pt x="175704" y="18436"/>
                  <a:pt x="157257" y="0"/>
                  <a:pt x="134514" y="0"/>
                </a:cubicBezTo>
                <a:cubicBezTo>
                  <a:pt x="111770" y="0"/>
                  <a:pt x="93323" y="18436"/>
                  <a:pt x="93323" y="41190"/>
                </a:cubicBezTo>
                <a:lnTo>
                  <a:pt x="93323" y="93323"/>
                </a:lnTo>
                <a:lnTo>
                  <a:pt x="41190" y="93323"/>
                </a:lnTo>
                <a:cubicBezTo>
                  <a:pt x="18446" y="93323"/>
                  <a:pt x="0" y="111759"/>
                  <a:pt x="0" y="134514"/>
                </a:cubicBezTo>
                <a:cubicBezTo>
                  <a:pt x="0" y="157268"/>
                  <a:pt x="18446" y="175704"/>
                  <a:pt x="41190" y="175704"/>
                </a:cubicBezTo>
                <a:lnTo>
                  <a:pt x="93323" y="175704"/>
                </a:lnTo>
                <a:lnTo>
                  <a:pt x="93323" y="227827"/>
                </a:lnTo>
                <a:cubicBezTo>
                  <a:pt x="93323" y="250581"/>
                  <a:pt x="111770" y="269017"/>
                  <a:pt x="134514" y="269017"/>
                </a:cubicBezTo>
                <a:cubicBezTo>
                  <a:pt x="157257" y="269017"/>
                  <a:pt x="175704" y="250581"/>
                  <a:pt x="175704" y="227827"/>
                </a:cubicBezTo>
                <a:lnTo>
                  <a:pt x="175704" y="175704"/>
                </a:lnTo>
                <a:lnTo>
                  <a:pt x="227837" y="175704"/>
                </a:lnTo>
                <a:cubicBezTo>
                  <a:pt x="250581" y="175704"/>
                  <a:pt x="269028" y="157268"/>
                  <a:pt x="269028" y="134514"/>
                </a:cubicBezTo>
                <a:cubicBezTo>
                  <a:pt x="269028" y="111759"/>
                  <a:pt x="250581" y="93323"/>
                  <a:pt x="227837" y="93323"/>
                </a:cubicBezTo>
                <a:close/>
              </a:path>
            </a:pathLst>
          </a:custGeom>
          <a:solidFill>
            <a:schemeClr val="accent2"/>
          </a:solidFill>
          <a:ln>
            <a:solidFill>
              <a:schemeClr val="bg1">
                <a:lumMod val="75000"/>
              </a:schemeClr>
            </a:solidFill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3" name="Google Shape;33;p3"/>
          <p:cNvSpPr/>
          <p:nvPr/>
        </p:nvSpPr>
        <p:spPr>
          <a:xfrm>
            <a:off x="476872" y="4295305"/>
            <a:ext cx="340877" cy="214569"/>
          </a:xfrm>
          <a:custGeom>
            <a:avLst/>
            <a:gdLst/>
            <a:ahLst/>
            <a:cxnLst/>
            <a:rect l="l" t="t" r="r" b="b"/>
            <a:pathLst>
              <a:path w="340878" h="213857" extrusionOk="0">
                <a:moveTo>
                  <a:pt x="0" y="147383"/>
                </a:moveTo>
                <a:cubicBezTo>
                  <a:pt x="0" y="114702"/>
                  <a:pt x="23706" y="87460"/>
                  <a:pt x="54821" y="81957"/>
                </a:cubicBezTo>
                <a:cubicBezTo>
                  <a:pt x="66082" y="34692"/>
                  <a:pt x="108510" y="0"/>
                  <a:pt x="158834" y="0"/>
                </a:cubicBezTo>
                <a:cubicBezTo>
                  <a:pt x="193749" y="0"/>
                  <a:pt x="225710" y="16668"/>
                  <a:pt x="245617" y="44428"/>
                </a:cubicBezTo>
                <a:cubicBezTo>
                  <a:pt x="249015" y="44005"/>
                  <a:pt x="252423" y="43793"/>
                  <a:pt x="255852" y="43793"/>
                </a:cubicBezTo>
                <a:cubicBezTo>
                  <a:pt x="302736" y="43793"/>
                  <a:pt x="340878" y="81946"/>
                  <a:pt x="340878" y="128820"/>
                </a:cubicBezTo>
                <a:cubicBezTo>
                  <a:pt x="340878" y="175704"/>
                  <a:pt x="302736" y="213857"/>
                  <a:pt x="255852" y="213857"/>
                </a:cubicBezTo>
                <a:lnTo>
                  <a:pt x="66463" y="213857"/>
                </a:lnTo>
                <a:cubicBezTo>
                  <a:pt x="29813" y="213857"/>
                  <a:pt x="0" y="184033"/>
                  <a:pt x="0" y="147383"/>
                </a:cubicBezTo>
                <a:close/>
                <a:moveTo>
                  <a:pt x="242188" y="88413"/>
                </a:moveTo>
                <a:lnTo>
                  <a:pt x="224800" y="94276"/>
                </a:lnTo>
                <a:lnTo>
                  <a:pt x="216534" y="77893"/>
                </a:lnTo>
                <a:cubicBezTo>
                  <a:pt x="205464" y="55954"/>
                  <a:pt x="183356" y="42333"/>
                  <a:pt x="158834" y="42333"/>
                </a:cubicBezTo>
                <a:cubicBezTo>
                  <a:pt x="124354" y="42333"/>
                  <a:pt x="96011" y="69278"/>
                  <a:pt x="94318" y="103684"/>
                </a:cubicBezTo>
                <a:lnTo>
                  <a:pt x="93165" y="127052"/>
                </a:lnTo>
                <a:lnTo>
                  <a:pt x="70019" y="123570"/>
                </a:lnTo>
                <a:cubicBezTo>
                  <a:pt x="68865" y="123401"/>
                  <a:pt x="67680" y="123264"/>
                  <a:pt x="66463" y="123264"/>
                </a:cubicBezTo>
                <a:cubicBezTo>
                  <a:pt x="53160" y="123264"/>
                  <a:pt x="42333" y="134080"/>
                  <a:pt x="42333" y="147383"/>
                </a:cubicBezTo>
                <a:cubicBezTo>
                  <a:pt x="42333" y="160697"/>
                  <a:pt x="53160" y="171524"/>
                  <a:pt x="66463" y="171524"/>
                </a:cubicBezTo>
                <a:lnTo>
                  <a:pt x="255852" y="171524"/>
                </a:lnTo>
                <a:cubicBezTo>
                  <a:pt x="279389" y="171524"/>
                  <a:pt x="298545" y="152368"/>
                  <a:pt x="298545" y="128820"/>
                </a:cubicBezTo>
                <a:cubicBezTo>
                  <a:pt x="298545" y="105282"/>
                  <a:pt x="279389" y="86127"/>
                  <a:pt x="255852" y="86127"/>
                </a:cubicBezTo>
                <a:cubicBezTo>
                  <a:pt x="251280" y="86127"/>
                  <a:pt x="246686" y="86889"/>
                  <a:pt x="242188" y="88413"/>
                </a:cubicBezTo>
                <a:close/>
              </a:path>
            </a:pathLst>
          </a:custGeom>
          <a:solidFill>
            <a:schemeClr val="accent2"/>
          </a:solidFill>
          <a:ln>
            <a:solidFill>
              <a:schemeClr val="bg1">
                <a:lumMod val="75000"/>
              </a:schemeClr>
            </a:solidFill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4" name="Google Shape;34;p3"/>
          <p:cNvSpPr/>
          <p:nvPr/>
        </p:nvSpPr>
        <p:spPr>
          <a:xfrm>
            <a:off x="9437727" y="5960618"/>
            <a:ext cx="392493" cy="247063"/>
          </a:xfrm>
          <a:custGeom>
            <a:avLst/>
            <a:gdLst/>
            <a:ahLst/>
            <a:cxnLst/>
            <a:rect l="l" t="t" r="r" b="b"/>
            <a:pathLst>
              <a:path w="392493" h="246242" extrusionOk="0">
                <a:moveTo>
                  <a:pt x="0" y="169714"/>
                </a:moveTo>
                <a:cubicBezTo>
                  <a:pt x="0" y="132079"/>
                  <a:pt x="27294" y="100710"/>
                  <a:pt x="63129" y="94371"/>
                </a:cubicBezTo>
                <a:cubicBezTo>
                  <a:pt x="76094" y="39952"/>
                  <a:pt x="124936" y="0"/>
                  <a:pt x="182890" y="0"/>
                </a:cubicBezTo>
                <a:cubicBezTo>
                  <a:pt x="223086" y="0"/>
                  <a:pt x="259884" y="19198"/>
                  <a:pt x="282807" y="51159"/>
                </a:cubicBezTo>
                <a:cubicBezTo>
                  <a:pt x="286723" y="50672"/>
                  <a:pt x="290650" y="50440"/>
                  <a:pt x="294587" y="50440"/>
                </a:cubicBezTo>
                <a:cubicBezTo>
                  <a:pt x="348572" y="50440"/>
                  <a:pt x="392493" y="94360"/>
                  <a:pt x="392493" y="148335"/>
                </a:cubicBezTo>
                <a:cubicBezTo>
                  <a:pt x="392493" y="202321"/>
                  <a:pt x="348572" y="246242"/>
                  <a:pt x="294587" y="246242"/>
                </a:cubicBezTo>
                <a:lnTo>
                  <a:pt x="76528" y="246242"/>
                </a:lnTo>
                <a:cubicBezTo>
                  <a:pt x="34332" y="246242"/>
                  <a:pt x="0" y="211910"/>
                  <a:pt x="0" y="169714"/>
                </a:cubicBezTo>
                <a:close/>
                <a:moveTo>
                  <a:pt x="278860" y="101811"/>
                </a:moveTo>
                <a:lnTo>
                  <a:pt x="258847" y="108553"/>
                </a:lnTo>
                <a:lnTo>
                  <a:pt x="249322" y="89693"/>
                </a:lnTo>
                <a:cubicBezTo>
                  <a:pt x="236579" y="64431"/>
                  <a:pt x="211126" y="48746"/>
                  <a:pt x="182890" y="48746"/>
                </a:cubicBezTo>
                <a:cubicBezTo>
                  <a:pt x="143181" y="48746"/>
                  <a:pt x="110553" y="79777"/>
                  <a:pt x="108595" y="119401"/>
                </a:cubicBezTo>
                <a:lnTo>
                  <a:pt x="107283" y="146303"/>
                </a:lnTo>
                <a:lnTo>
                  <a:pt x="80623" y="142292"/>
                </a:lnTo>
                <a:cubicBezTo>
                  <a:pt x="79290" y="142091"/>
                  <a:pt x="77925" y="141943"/>
                  <a:pt x="76528" y="141943"/>
                </a:cubicBezTo>
                <a:cubicBezTo>
                  <a:pt x="61213" y="141943"/>
                  <a:pt x="48746" y="154400"/>
                  <a:pt x="48746" y="169714"/>
                </a:cubicBezTo>
                <a:cubicBezTo>
                  <a:pt x="48746" y="185038"/>
                  <a:pt x="61213" y="197506"/>
                  <a:pt x="76528" y="197506"/>
                </a:cubicBezTo>
                <a:lnTo>
                  <a:pt x="294587" y="197506"/>
                </a:lnTo>
                <a:cubicBezTo>
                  <a:pt x="321690" y="197506"/>
                  <a:pt x="343746" y="175450"/>
                  <a:pt x="343746" y="148335"/>
                </a:cubicBezTo>
                <a:cubicBezTo>
                  <a:pt x="343746" y="121232"/>
                  <a:pt x="321690" y="99176"/>
                  <a:pt x="294587" y="99176"/>
                </a:cubicBezTo>
                <a:cubicBezTo>
                  <a:pt x="289337" y="99176"/>
                  <a:pt x="284046" y="100054"/>
                  <a:pt x="278860" y="10181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5" name="Google Shape;35;p3"/>
          <p:cNvSpPr/>
          <p:nvPr/>
        </p:nvSpPr>
        <p:spPr>
          <a:xfrm>
            <a:off x="11010573" y="3125451"/>
            <a:ext cx="392483" cy="247063"/>
          </a:xfrm>
          <a:custGeom>
            <a:avLst/>
            <a:gdLst/>
            <a:ahLst/>
            <a:cxnLst/>
            <a:rect l="l" t="t" r="r" b="b"/>
            <a:pathLst>
              <a:path w="392482" h="246242" extrusionOk="0">
                <a:moveTo>
                  <a:pt x="0" y="169714"/>
                </a:moveTo>
                <a:cubicBezTo>
                  <a:pt x="0" y="132079"/>
                  <a:pt x="27294" y="100710"/>
                  <a:pt x="63129" y="94371"/>
                </a:cubicBezTo>
                <a:cubicBezTo>
                  <a:pt x="76094" y="39952"/>
                  <a:pt x="124936" y="0"/>
                  <a:pt x="182879" y="0"/>
                </a:cubicBezTo>
                <a:cubicBezTo>
                  <a:pt x="223086" y="0"/>
                  <a:pt x="259884" y="19198"/>
                  <a:pt x="282807" y="51159"/>
                </a:cubicBezTo>
                <a:cubicBezTo>
                  <a:pt x="286723" y="50672"/>
                  <a:pt x="290639" y="50440"/>
                  <a:pt x="294587" y="50440"/>
                </a:cubicBezTo>
                <a:cubicBezTo>
                  <a:pt x="348572" y="50440"/>
                  <a:pt x="392482" y="94360"/>
                  <a:pt x="392482" y="148335"/>
                </a:cubicBezTo>
                <a:cubicBezTo>
                  <a:pt x="392482" y="202321"/>
                  <a:pt x="348572" y="246242"/>
                  <a:pt x="294587" y="246242"/>
                </a:cubicBezTo>
                <a:lnTo>
                  <a:pt x="76528" y="246242"/>
                </a:lnTo>
                <a:cubicBezTo>
                  <a:pt x="34332" y="246242"/>
                  <a:pt x="0" y="211910"/>
                  <a:pt x="0" y="169714"/>
                </a:cubicBezTo>
                <a:close/>
                <a:moveTo>
                  <a:pt x="278860" y="101811"/>
                </a:moveTo>
                <a:lnTo>
                  <a:pt x="258836" y="108553"/>
                </a:lnTo>
                <a:lnTo>
                  <a:pt x="249322" y="89693"/>
                </a:lnTo>
                <a:cubicBezTo>
                  <a:pt x="236579" y="64431"/>
                  <a:pt x="211126" y="48746"/>
                  <a:pt x="182879" y="48746"/>
                </a:cubicBezTo>
                <a:cubicBezTo>
                  <a:pt x="143181" y="48746"/>
                  <a:pt x="110542" y="79777"/>
                  <a:pt x="108595" y="119401"/>
                </a:cubicBezTo>
                <a:lnTo>
                  <a:pt x="107272" y="146303"/>
                </a:lnTo>
                <a:lnTo>
                  <a:pt x="80623" y="142292"/>
                </a:lnTo>
                <a:cubicBezTo>
                  <a:pt x="79290" y="142091"/>
                  <a:pt x="77925" y="141943"/>
                  <a:pt x="76528" y="141943"/>
                </a:cubicBezTo>
                <a:cubicBezTo>
                  <a:pt x="61213" y="141943"/>
                  <a:pt x="48746" y="154400"/>
                  <a:pt x="48746" y="169714"/>
                </a:cubicBezTo>
                <a:cubicBezTo>
                  <a:pt x="48746" y="185038"/>
                  <a:pt x="61213" y="197506"/>
                  <a:pt x="76528" y="197506"/>
                </a:cubicBezTo>
                <a:lnTo>
                  <a:pt x="294587" y="197506"/>
                </a:lnTo>
                <a:cubicBezTo>
                  <a:pt x="321690" y="197506"/>
                  <a:pt x="343746" y="175450"/>
                  <a:pt x="343746" y="148335"/>
                </a:cubicBezTo>
                <a:cubicBezTo>
                  <a:pt x="343746" y="121232"/>
                  <a:pt x="321690" y="99176"/>
                  <a:pt x="294587" y="99176"/>
                </a:cubicBezTo>
                <a:cubicBezTo>
                  <a:pt x="289327" y="99176"/>
                  <a:pt x="284035" y="100054"/>
                  <a:pt x="278860" y="10181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6" name="Google Shape;36;p3"/>
          <p:cNvSpPr/>
          <p:nvPr/>
        </p:nvSpPr>
        <p:spPr>
          <a:xfrm>
            <a:off x="3714427" y="103878"/>
            <a:ext cx="584325" cy="367828"/>
          </a:xfrm>
          <a:custGeom>
            <a:avLst/>
            <a:gdLst/>
            <a:ahLst/>
            <a:cxnLst/>
            <a:rect l="l" t="t" r="r" b="b"/>
            <a:pathLst>
              <a:path w="584326" h="366606" extrusionOk="0">
                <a:moveTo>
                  <a:pt x="0" y="220842"/>
                </a:moveTo>
                <a:cubicBezTo>
                  <a:pt x="0" y="140483"/>
                  <a:pt x="65404" y="75088"/>
                  <a:pt x="145764" y="75088"/>
                </a:cubicBezTo>
                <a:cubicBezTo>
                  <a:pt x="151627" y="75088"/>
                  <a:pt x="157469" y="75437"/>
                  <a:pt x="163300" y="76168"/>
                </a:cubicBezTo>
                <a:cubicBezTo>
                  <a:pt x="197410" y="28596"/>
                  <a:pt x="252190" y="0"/>
                  <a:pt x="312049" y="0"/>
                </a:cubicBezTo>
                <a:cubicBezTo>
                  <a:pt x="398335" y="0"/>
                  <a:pt x="471042" y="59478"/>
                  <a:pt x="490336" y="140493"/>
                </a:cubicBezTo>
                <a:cubicBezTo>
                  <a:pt x="543686" y="149955"/>
                  <a:pt x="584326" y="196659"/>
                  <a:pt x="584326" y="252666"/>
                </a:cubicBezTo>
                <a:cubicBezTo>
                  <a:pt x="584326" y="315489"/>
                  <a:pt x="533209" y="366606"/>
                  <a:pt x="470386" y="366606"/>
                </a:cubicBezTo>
                <a:lnTo>
                  <a:pt x="145764" y="366606"/>
                </a:lnTo>
                <a:cubicBezTo>
                  <a:pt x="65404" y="366606"/>
                  <a:pt x="0" y="301212"/>
                  <a:pt x="0" y="220842"/>
                </a:cubicBezTo>
                <a:close/>
                <a:moveTo>
                  <a:pt x="464311" y="211846"/>
                </a:moveTo>
                <a:lnTo>
                  <a:pt x="424624" y="217826"/>
                </a:lnTo>
                <a:lnTo>
                  <a:pt x="422645" y="177757"/>
                </a:lnTo>
                <a:cubicBezTo>
                  <a:pt x="419756" y="118776"/>
                  <a:pt x="371178" y="72569"/>
                  <a:pt x="312049" y="72569"/>
                </a:cubicBezTo>
                <a:cubicBezTo>
                  <a:pt x="270012" y="72569"/>
                  <a:pt x="232113" y="95916"/>
                  <a:pt x="213158" y="133519"/>
                </a:cubicBezTo>
                <a:lnTo>
                  <a:pt x="198987" y="161596"/>
                </a:lnTo>
                <a:lnTo>
                  <a:pt x="169185" y="151574"/>
                </a:lnTo>
                <a:cubicBezTo>
                  <a:pt x="161459" y="148970"/>
                  <a:pt x="153574" y="147658"/>
                  <a:pt x="145764" y="147658"/>
                </a:cubicBezTo>
                <a:cubicBezTo>
                  <a:pt x="105399" y="147658"/>
                  <a:pt x="72569" y="180488"/>
                  <a:pt x="72569" y="220842"/>
                </a:cubicBezTo>
                <a:cubicBezTo>
                  <a:pt x="72569" y="261207"/>
                  <a:pt x="105399" y="294036"/>
                  <a:pt x="145764" y="294036"/>
                </a:cubicBezTo>
                <a:lnTo>
                  <a:pt x="470386" y="294036"/>
                </a:lnTo>
                <a:cubicBezTo>
                  <a:pt x="493204" y="294036"/>
                  <a:pt x="511757" y="275484"/>
                  <a:pt x="511757" y="252666"/>
                </a:cubicBezTo>
                <a:cubicBezTo>
                  <a:pt x="511757" y="229859"/>
                  <a:pt x="493204" y="211317"/>
                  <a:pt x="470386" y="211317"/>
                </a:cubicBezTo>
                <a:cubicBezTo>
                  <a:pt x="468312" y="211317"/>
                  <a:pt x="466291" y="211539"/>
                  <a:pt x="464311" y="211846"/>
                </a:cubicBezTo>
                <a:close/>
              </a:path>
            </a:pathLst>
          </a:custGeom>
          <a:solidFill>
            <a:schemeClr val="accent2"/>
          </a:solidFill>
          <a:ln>
            <a:solidFill>
              <a:schemeClr val="bg1">
                <a:lumMod val="75000"/>
              </a:schemeClr>
            </a:solidFill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9" name="Google Shape;39;p3"/>
          <p:cNvSpPr/>
          <p:nvPr/>
        </p:nvSpPr>
        <p:spPr>
          <a:xfrm>
            <a:off x="1035449" y="6024116"/>
            <a:ext cx="269028" cy="269913"/>
          </a:xfrm>
          <a:custGeom>
            <a:avLst/>
            <a:gdLst/>
            <a:ahLst/>
            <a:cxnLst/>
            <a:rect l="l" t="t" r="r" b="b"/>
            <a:pathLst>
              <a:path w="269028" h="269017" extrusionOk="0">
                <a:moveTo>
                  <a:pt x="227837" y="93323"/>
                </a:moveTo>
                <a:lnTo>
                  <a:pt x="175704" y="93323"/>
                </a:lnTo>
                <a:lnTo>
                  <a:pt x="175704" y="41190"/>
                </a:lnTo>
                <a:cubicBezTo>
                  <a:pt x="175704" y="18436"/>
                  <a:pt x="157257" y="0"/>
                  <a:pt x="134514" y="0"/>
                </a:cubicBezTo>
                <a:cubicBezTo>
                  <a:pt x="111770" y="0"/>
                  <a:pt x="93323" y="18436"/>
                  <a:pt x="93323" y="41190"/>
                </a:cubicBezTo>
                <a:lnTo>
                  <a:pt x="93323" y="93323"/>
                </a:lnTo>
                <a:lnTo>
                  <a:pt x="41190" y="93323"/>
                </a:lnTo>
                <a:cubicBezTo>
                  <a:pt x="18446" y="93323"/>
                  <a:pt x="0" y="111759"/>
                  <a:pt x="0" y="134514"/>
                </a:cubicBezTo>
                <a:cubicBezTo>
                  <a:pt x="0" y="157268"/>
                  <a:pt x="18446" y="175704"/>
                  <a:pt x="41190" y="175704"/>
                </a:cubicBezTo>
                <a:lnTo>
                  <a:pt x="93323" y="175704"/>
                </a:lnTo>
                <a:lnTo>
                  <a:pt x="93323" y="227827"/>
                </a:lnTo>
                <a:cubicBezTo>
                  <a:pt x="93323" y="250581"/>
                  <a:pt x="111770" y="269017"/>
                  <a:pt x="134514" y="269017"/>
                </a:cubicBezTo>
                <a:cubicBezTo>
                  <a:pt x="157257" y="269017"/>
                  <a:pt x="175704" y="250581"/>
                  <a:pt x="175704" y="227827"/>
                </a:cubicBezTo>
                <a:lnTo>
                  <a:pt x="175704" y="175704"/>
                </a:lnTo>
                <a:lnTo>
                  <a:pt x="227837" y="175704"/>
                </a:lnTo>
                <a:cubicBezTo>
                  <a:pt x="250581" y="175704"/>
                  <a:pt x="269028" y="157268"/>
                  <a:pt x="269028" y="134514"/>
                </a:cubicBezTo>
                <a:cubicBezTo>
                  <a:pt x="269028" y="111759"/>
                  <a:pt x="250581" y="93323"/>
                  <a:pt x="227837" y="93323"/>
                </a:cubicBezTo>
                <a:close/>
              </a:path>
            </a:pathLst>
          </a:custGeom>
          <a:solidFill>
            <a:schemeClr val="accent2"/>
          </a:solidFill>
          <a:ln>
            <a:solidFill>
              <a:schemeClr val="bg1">
                <a:lumMod val="75000"/>
              </a:schemeClr>
            </a:solidFill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40" name="Google Shape;40;p3"/>
          <p:cNvSpPr/>
          <p:nvPr/>
        </p:nvSpPr>
        <p:spPr>
          <a:xfrm>
            <a:off x="4846083" y="6159073"/>
            <a:ext cx="340877" cy="214569"/>
          </a:xfrm>
          <a:custGeom>
            <a:avLst/>
            <a:gdLst/>
            <a:ahLst/>
            <a:cxnLst/>
            <a:rect l="l" t="t" r="r" b="b"/>
            <a:pathLst>
              <a:path w="340878" h="213857" extrusionOk="0">
                <a:moveTo>
                  <a:pt x="0" y="147383"/>
                </a:moveTo>
                <a:cubicBezTo>
                  <a:pt x="0" y="114702"/>
                  <a:pt x="23706" y="87460"/>
                  <a:pt x="54821" y="81957"/>
                </a:cubicBezTo>
                <a:cubicBezTo>
                  <a:pt x="66082" y="34692"/>
                  <a:pt x="108510" y="0"/>
                  <a:pt x="158834" y="0"/>
                </a:cubicBezTo>
                <a:cubicBezTo>
                  <a:pt x="193749" y="0"/>
                  <a:pt x="225710" y="16668"/>
                  <a:pt x="245617" y="44428"/>
                </a:cubicBezTo>
                <a:cubicBezTo>
                  <a:pt x="249015" y="44005"/>
                  <a:pt x="252423" y="43793"/>
                  <a:pt x="255852" y="43793"/>
                </a:cubicBezTo>
                <a:cubicBezTo>
                  <a:pt x="302736" y="43793"/>
                  <a:pt x="340878" y="81946"/>
                  <a:pt x="340878" y="128820"/>
                </a:cubicBezTo>
                <a:cubicBezTo>
                  <a:pt x="340878" y="175704"/>
                  <a:pt x="302736" y="213857"/>
                  <a:pt x="255852" y="213857"/>
                </a:cubicBezTo>
                <a:lnTo>
                  <a:pt x="66463" y="213857"/>
                </a:lnTo>
                <a:cubicBezTo>
                  <a:pt x="29813" y="213857"/>
                  <a:pt x="0" y="184033"/>
                  <a:pt x="0" y="147383"/>
                </a:cubicBezTo>
                <a:close/>
                <a:moveTo>
                  <a:pt x="242188" y="88413"/>
                </a:moveTo>
                <a:lnTo>
                  <a:pt x="224800" y="94276"/>
                </a:lnTo>
                <a:lnTo>
                  <a:pt x="216534" y="77893"/>
                </a:lnTo>
                <a:cubicBezTo>
                  <a:pt x="205464" y="55954"/>
                  <a:pt x="183356" y="42333"/>
                  <a:pt x="158834" y="42333"/>
                </a:cubicBezTo>
                <a:cubicBezTo>
                  <a:pt x="124354" y="42333"/>
                  <a:pt x="96011" y="69278"/>
                  <a:pt x="94318" y="103684"/>
                </a:cubicBezTo>
                <a:lnTo>
                  <a:pt x="93165" y="127052"/>
                </a:lnTo>
                <a:lnTo>
                  <a:pt x="70019" y="123570"/>
                </a:lnTo>
                <a:cubicBezTo>
                  <a:pt x="68865" y="123401"/>
                  <a:pt x="67680" y="123264"/>
                  <a:pt x="66463" y="123264"/>
                </a:cubicBezTo>
                <a:cubicBezTo>
                  <a:pt x="53160" y="123264"/>
                  <a:pt x="42333" y="134080"/>
                  <a:pt x="42333" y="147383"/>
                </a:cubicBezTo>
                <a:cubicBezTo>
                  <a:pt x="42333" y="160697"/>
                  <a:pt x="53160" y="171524"/>
                  <a:pt x="66463" y="171524"/>
                </a:cubicBezTo>
                <a:lnTo>
                  <a:pt x="255852" y="171524"/>
                </a:lnTo>
                <a:cubicBezTo>
                  <a:pt x="279389" y="171524"/>
                  <a:pt x="298545" y="152368"/>
                  <a:pt x="298545" y="128820"/>
                </a:cubicBezTo>
                <a:cubicBezTo>
                  <a:pt x="298545" y="105282"/>
                  <a:pt x="279389" y="86127"/>
                  <a:pt x="255852" y="86127"/>
                </a:cubicBezTo>
                <a:cubicBezTo>
                  <a:pt x="251280" y="86127"/>
                  <a:pt x="246686" y="86889"/>
                  <a:pt x="242188" y="8841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AF1274F-AEBE-41F7-9AC6-4F59CBCC9747}"/>
              </a:ext>
            </a:extLst>
          </p:cNvPr>
          <p:cNvSpPr txBox="1"/>
          <p:nvPr userDrawn="1"/>
        </p:nvSpPr>
        <p:spPr>
          <a:xfrm>
            <a:off x="9393799" y="115578"/>
            <a:ext cx="273825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vi-VN" sz="4800" b="1" i="0" u="none" strike="noStrike" kern="0" cap="none" spc="0" normalizeH="0" baseline="0" noProof="0" dirty="0">
                <a:ln w="10160">
                  <a:solidFill>
                    <a:schemeClr val="bg1">
                      <a:lumMod val="50000"/>
                    </a:schemeClr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+mj-lt"/>
                <a:cs typeface="Arial"/>
                <a:sym typeface="Arial"/>
              </a:rPr>
              <a:t>CHỦ ĐỀ 5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0256798B-C569-4288-8547-D3A8F47EE487}"/>
              </a:ext>
            </a:extLst>
          </p:cNvPr>
          <p:cNvSpPr txBox="1"/>
          <p:nvPr userDrawn="1"/>
        </p:nvSpPr>
        <p:spPr>
          <a:xfrm>
            <a:off x="4828038" y="909619"/>
            <a:ext cx="7536449" cy="60313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vi-VN" sz="7200" b="1" i="0" u="none" strike="noStrike" kern="0" cap="none" spc="0" normalizeH="0" baseline="0" noProof="0" dirty="0">
                <a:ln w="10160">
                  <a:solidFill>
                    <a:schemeClr val="bg1">
                      <a:lumMod val="50000"/>
                    </a:schemeClr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+mj-lt"/>
                <a:cs typeface="Arial"/>
                <a:sym typeface="Arial"/>
              </a:rPr>
              <a:t>                 BẢO    </a:t>
            </a:r>
          </a:p>
          <a:p>
            <a:pPr marL="0" marR="0" lvl="0" indent="0" algn="ctr" defTabSz="121917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vi-VN" sz="7200" b="1" i="0" u="none" strike="noStrike" kern="0" cap="none" spc="0" normalizeH="0" baseline="0" noProof="0" dirty="0">
                <a:ln w="10160">
                  <a:solidFill>
                    <a:schemeClr val="bg1">
                      <a:lumMod val="50000"/>
                    </a:schemeClr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+mj-lt"/>
                <a:cs typeface="Arial"/>
                <a:sym typeface="Arial"/>
              </a:rPr>
              <a:t>                QUẢN </a:t>
            </a:r>
          </a:p>
          <a:p>
            <a:pPr marL="0" marR="0" lvl="0" indent="0" algn="ctr" defTabSz="121917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vi-VN" sz="7200" b="1" i="0" u="none" strike="noStrike" kern="0" cap="none" spc="0" normalizeH="0" baseline="0" noProof="0" dirty="0">
                <a:ln w="10160">
                  <a:solidFill>
                    <a:schemeClr val="bg1">
                      <a:lumMod val="50000"/>
                    </a:schemeClr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+mj-lt"/>
                <a:cs typeface="Arial"/>
                <a:sym typeface="Arial"/>
              </a:rPr>
              <a:t>             ĐỒ DÙNG</a:t>
            </a:r>
          </a:p>
          <a:p>
            <a:pPr marL="0" marR="0" lvl="0" indent="0" algn="ctr" defTabSz="121917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vi-VN" sz="7200" b="1" i="0" u="none" strike="noStrike" kern="0" cap="none" spc="0" normalizeH="0" baseline="0" noProof="0" dirty="0">
                <a:ln w="10160">
                  <a:solidFill>
                    <a:schemeClr val="bg1">
                      <a:lumMod val="50000"/>
                    </a:schemeClr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+mj-lt"/>
                <a:cs typeface="Arial"/>
                <a:sym typeface="Arial"/>
              </a:rPr>
              <a:t>       CÁ NHÂN VÀ </a:t>
            </a:r>
          </a:p>
          <a:p>
            <a:pPr marL="0" marR="0" lvl="0" indent="0" algn="ctr" defTabSz="121917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vi-VN" sz="7200" b="1" i="0" u="none" strike="noStrike" kern="0" cap="none" spc="0" normalizeH="0" baseline="0" noProof="0" dirty="0">
                <a:ln w="10160">
                  <a:solidFill>
                    <a:schemeClr val="bg1">
                      <a:lumMod val="50000"/>
                    </a:schemeClr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+mj-lt"/>
                <a:cs typeface="Arial"/>
                <a:sym typeface="Arial"/>
              </a:rPr>
              <a:t>            GIA ĐÌNH</a:t>
            </a:r>
          </a:p>
        </p:txBody>
      </p:sp>
      <p:pic>
        <p:nvPicPr>
          <p:cNvPr id="5122" name="Picture 2">
            <a:extLst>
              <a:ext uri="{FF2B5EF4-FFF2-40B4-BE49-F238E27FC236}">
                <a16:creationId xmlns:a16="http://schemas.microsoft.com/office/drawing/2014/main" id="{0775BC22-8A81-4B68-82BE-E53C9B004DA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>
            <a:clrChange>
              <a:clrFrom>
                <a:srgbClr val="FFEA8D"/>
              </a:clrFrom>
              <a:clrTo>
                <a:srgbClr val="FFEA8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88"/>
          <a:stretch/>
        </p:blipFill>
        <p:spPr bwMode="auto">
          <a:xfrm>
            <a:off x="1796184" y="3292193"/>
            <a:ext cx="5351217" cy="3581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BF89F3C3-1506-4047-95DD-45D7831B32ED}"/>
              </a:ext>
            </a:extLst>
          </p:cNvPr>
          <p:cNvSpPr txBox="1"/>
          <p:nvPr userDrawn="1"/>
        </p:nvSpPr>
        <p:spPr>
          <a:xfrm>
            <a:off x="6874155" y="6584138"/>
            <a:ext cx="160506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chemeClr val="bg2"/>
                </a:solidFill>
              </a:rPr>
              <a:t>FeistyForwarders_0968120672</a:t>
            </a:r>
          </a:p>
        </p:txBody>
      </p:sp>
    </p:spTree>
    <p:extLst>
      <p:ext uri="{BB962C8B-B14F-4D97-AF65-F5344CB8AC3E}">
        <p14:creationId xmlns:p14="http://schemas.microsoft.com/office/powerpoint/2010/main" val="16681487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2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18537742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51" r:id="rId1"/>
    <p:sldLayoutId id="2147483652" r:id="rId2"/>
    <p:sldLayoutId id="2147483653" r:id="rId3"/>
    <p:sldLayoutId id="2147483654" r:id="rId4"/>
    <p:sldLayoutId id="2147483655" r:id="rId5"/>
    <p:sldLayoutId id="2147483656" r:id="rId6"/>
    <p:sldLayoutId id="2147483657" r:id="rId7"/>
    <p:sldLayoutId id="2147483658" r:id="rId8"/>
    <p:sldLayoutId id="2147483666" r:id="rId9"/>
    <p:sldLayoutId id="2147483659" r:id="rId10"/>
    <p:sldLayoutId id="2147483660" r:id="rId11"/>
    <p:sldLayoutId id="2147483661" r:id="rId12"/>
    <p:sldLayoutId id="2147483662" r:id="rId13"/>
    <p:sldLayoutId id="2147483663" r:id="rId14"/>
    <p:sldLayoutId id="2147483664" r:id="rId15"/>
    <p:sldLayoutId id="2147483665" r:id="rId16"/>
  </p:sldLayoutIdLst>
  <p:transition spd="slow">
    <p:fade thruBlk="1"/>
  </p:transition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microsoft.com/office/2007/relationships/hdphoto" Target="../media/hdphoto3.wdp"/><Relationship Id="rId7" Type="http://schemas.microsoft.com/office/2007/relationships/hdphoto" Target="../media/hdphoto5.wdp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microsoft.com/office/2007/relationships/hdphoto" Target="../media/hdphoto4.wdp"/><Relationship Id="rId4" Type="http://schemas.openxmlformats.org/officeDocument/2006/relationships/image" Target="../media/image13.png"/><Relationship Id="rId9" Type="http://schemas.microsoft.com/office/2007/relationships/hdphoto" Target="../media/hdphoto6.wdp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7.wdp"/><Relationship Id="rId7" Type="http://schemas.microsoft.com/office/2007/relationships/hdphoto" Target="../media/hdphoto6.wdp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microsoft.com/office/2007/relationships/hdphoto" Target="../media/hdphoto3.wdp"/><Relationship Id="rId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microsoft.com/office/2007/relationships/hdphoto" Target="../media/hdphoto8.wdp"/><Relationship Id="rId7" Type="http://schemas.microsoft.com/office/2007/relationships/hdphoto" Target="../media/hdphoto10.wdp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11" Type="http://schemas.openxmlformats.org/officeDocument/2006/relationships/image" Target="../media/image22.png"/><Relationship Id="rId5" Type="http://schemas.microsoft.com/office/2007/relationships/hdphoto" Target="../media/hdphoto9.wdp"/><Relationship Id="rId10" Type="http://schemas.openxmlformats.org/officeDocument/2006/relationships/image" Target="../media/image21.png"/><Relationship Id="rId4" Type="http://schemas.openxmlformats.org/officeDocument/2006/relationships/image" Target="../media/image18.png"/><Relationship Id="rId9" Type="http://schemas.microsoft.com/office/2007/relationships/hdphoto" Target="../media/hdphoto11.wdp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8.wdp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6" Type="http://schemas.microsoft.com/office/2007/relationships/hdphoto" Target="../media/hdphoto12.wdp"/><Relationship Id="rId5" Type="http://schemas.openxmlformats.org/officeDocument/2006/relationships/image" Target="../media/image24.png"/><Relationship Id="rId4" Type="http://schemas.openxmlformats.org/officeDocument/2006/relationships/image" Target="../media/image23.jpeg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8.wdp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jpeg"/><Relationship Id="rId5" Type="http://schemas.microsoft.com/office/2007/relationships/hdphoto" Target="../media/hdphoto13.wdp"/><Relationship Id="rId4" Type="http://schemas.openxmlformats.org/officeDocument/2006/relationships/image" Target="../media/image25.png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8.wdp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jpeg"/><Relationship Id="rId5" Type="http://schemas.microsoft.com/office/2007/relationships/hdphoto" Target="../media/hdphoto14.wdp"/><Relationship Id="rId4" Type="http://schemas.openxmlformats.org/officeDocument/2006/relationships/image" Target="../media/image27.png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15.wdp"/><Relationship Id="rId7" Type="http://schemas.microsoft.com/office/2007/relationships/hdphoto" Target="../media/hdphoto17.wdp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png"/><Relationship Id="rId5" Type="http://schemas.microsoft.com/office/2007/relationships/hdphoto" Target="../media/hdphoto16.wdp"/><Relationship Id="rId4" Type="http://schemas.openxmlformats.org/officeDocument/2006/relationships/image" Target="../media/image3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38C99A1-5BA6-4729-86DA-9D58242C1800}"/>
              </a:ext>
            </a:extLst>
          </p:cNvPr>
          <p:cNvSpPr txBox="1"/>
          <p:nvPr/>
        </p:nvSpPr>
        <p:spPr>
          <a:xfrm>
            <a:off x="217714" y="0"/>
            <a:ext cx="183415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sz="5400" dirty="0">
                <a:solidFill>
                  <a:schemeClr val="accent2"/>
                </a:solidFill>
                <a:latin typeface="+mj-lt"/>
              </a:rPr>
              <a:t>BÀI 7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D884E68-EC12-4781-9498-C9F25AC4681F}"/>
              </a:ext>
            </a:extLst>
          </p:cNvPr>
          <p:cNvSpPr txBox="1"/>
          <p:nvPr/>
        </p:nvSpPr>
        <p:spPr>
          <a:xfrm>
            <a:off x="649356" y="1120676"/>
            <a:ext cx="772601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7200" dirty="0">
                <a:solidFill>
                  <a:srgbClr val="002060"/>
                </a:solidFill>
                <a:latin typeface="+mj-lt"/>
              </a:rPr>
              <a:t>BẢO QUẢN </a:t>
            </a:r>
          </a:p>
          <a:p>
            <a:pPr algn="ctr"/>
            <a:r>
              <a:rPr lang="vi-VN" sz="7200" dirty="0">
                <a:solidFill>
                  <a:srgbClr val="002060"/>
                </a:solidFill>
                <a:latin typeface="+mj-lt"/>
              </a:rPr>
              <a:t>ĐỒ DÙNG CÁ NHÂN</a:t>
            </a:r>
          </a:p>
        </p:txBody>
      </p:sp>
    </p:spTree>
    <p:extLst>
      <p:ext uri="{BB962C8B-B14F-4D97-AF65-F5344CB8AC3E}">
        <p14:creationId xmlns:p14="http://schemas.microsoft.com/office/powerpoint/2010/main" val="36885480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B9F6B2C-43A7-43F3-BA02-951F261D9F5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13467" y="2567245"/>
            <a:ext cx="9226679" cy="3243485"/>
          </a:xfrm>
          <a:prstGeom prst="rect">
            <a:avLst/>
          </a:prstGeom>
        </p:spPr>
      </p:pic>
      <p:pic>
        <p:nvPicPr>
          <p:cNvPr id="6" name="Picture 2">
            <a:extLst>
              <a:ext uri="{FF2B5EF4-FFF2-40B4-BE49-F238E27FC236}">
                <a16:creationId xmlns:a16="http://schemas.microsoft.com/office/drawing/2014/main" id="{772BCB20-476C-4531-85DE-D3100836196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245" y="907416"/>
            <a:ext cx="5188584" cy="51885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901697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C89C4AD2-46DF-4322-9806-A3ACA214062A}"/>
              </a:ext>
            </a:extLst>
          </p:cNvPr>
          <p:cNvGrpSpPr/>
          <p:nvPr/>
        </p:nvGrpSpPr>
        <p:grpSpPr>
          <a:xfrm>
            <a:off x="500062" y="381715"/>
            <a:ext cx="2886686" cy="975278"/>
            <a:chOff x="500062" y="381715"/>
            <a:chExt cx="2886686" cy="975278"/>
          </a:xfrm>
        </p:grpSpPr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7B184F5B-7CAC-4B80-B156-8C694C9E3AB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5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500062" y="381715"/>
              <a:ext cx="1170334" cy="975278"/>
            </a:xfrm>
            <a:prstGeom prst="rect">
              <a:avLst/>
            </a:prstGeom>
          </p:spPr>
        </p:pic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E9414956-4A62-4264-A537-DD96800310E3}"/>
                </a:ext>
              </a:extLst>
            </p:cNvPr>
            <p:cNvSpPr txBox="1"/>
            <p:nvPr/>
          </p:nvSpPr>
          <p:spPr>
            <a:xfrm>
              <a:off x="1493281" y="639505"/>
              <a:ext cx="1893467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vi-VN" sz="2800" b="1" dirty="0">
                  <a:solidFill>
                    <a:srgbClr val="F78609"/>
                  </a:solidFill>
                  <a:latin typeface="+mj-lt"/>
                </a:rPr>
                <a:t>KHỞI ĐỘNG</a:t>
              </a:r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9FEA8C53-61DA-4483-A788-863652AFA471}"/>
              </a:ext>
            </a:extLst>
          </p:cNvPr>
          <p:cNvSpPr txBox="1"/>
          <p:nvPr/>
        </p:nvSpPr>
        <p:spPr>
          <a:xfrm flipH="1">
            <a:off x="3612998" y="639505"/>
            <a:ext cx="7085721" cy="523220"/>
          </a:xfrm>
          <a:prstGeom prst="rect">
            <a:avLst/>
          </a:prstGeom>
          <a:ln>
            <a:solidFill>
              <a:srgbClr val="FF0000"/>
            </a:solidFill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vi-VN" sz="2800" dirty="0">
                <a:solidFill>
                  <a:srgbClr val="000000"/>
                </a:solidFill>
              </a:rPr>
              <a:t>Em cùng các bạn chơi trò “Ai nhanh hơn”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47CCE693-3A8C-4450-B3EE-4BE4F67DB06C}"/>
              </a:ext>
            </a:extLst>
          </p:cNvPr>
          <p:cNvGrpSpPr/>
          <p:nvPr/>
        </p:nvGrpSpPr>
        <p:grpSpPr>
          <a:xfrm>
            <a:off x="3612998" y="1356993"/>
            <a:ext cx="7085721" cy="4861502"/>
            <a:chOff x="2553139" y="1356993"/>
            <a:chExt cx="7085721" cy="4861502"/>
          </a:xfrm>
        </p:grpSpPr>
        <p:pic>
          <p:nvPicPr>
            <p:cNvPr id="2" name="Picture 1">
              <a:extLst>
                <a:ext uri="{FF2B5EF4-FFF2-40B4-BE49-F238E27FC236}">
                  <a16:creationId xmlns:a16="http://schemas.microsoft.com/office/drawing/2014/main" id="{233B28B1-5834-492E-8E5E-ECBAFB8E226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553139" y="1669729"/>
              <a:ext cx="7085721" cy="4548766"/>
            </a:xfrm>
            <a:prstGeom prst="roundRect">
              <a:avLst/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  <p:sp>
          <p:nvSpPr>
            <p:cNvPr id="11" name="Speech Bubble: Oval 10">
              <a:extLst>
                <a:ext uri="{FF2B5EF4-FFF2-40B4-BE49-F238E27FC236}">
                  <a16:creationId xmlns:a16="http://schemas.microsoft.com/office/drawing/2014/main" id="{8C9D8917-51B1-4272-AB8C-F2191DD616B4}"/>
                </a:ext>
              </a:extLst>
            </p:cNvPr>
            <p:cNvSpPr/>
            <p:nvPr/>
          </p:nvSpPr>
          <p:spPr>
            <a:xfrm>
              <a:off x="6095999" y="1356993"/>
              <a:ext cx="3392558" cy="1068374"/>
            </a:xfrm>
            <a:custGeom>
              <a:avLst/>
              <a:gdLst>
                <a:gd name="connsiteX0" fmla="*/ 1122021 w 3392558"/>
                <a:gd name="connsiteY0" fmla="*/ 1482967 h 1068374"/>
                <a:gd name="connsiteX1" fmla="*/ 1066569 w 3392558"/>
                <a:gd name="connsiteY1" fmla="*/ 1030201 h 1068374"/>
                <a:gd name="connsiteX2" fmla="*/ 1075036 w 3392558"/>
                <a:gd name="connsiteY2" fmla="*/ 37114 h 1068374"/>
                <a:gd name="connsiteX3" fmla="*/ 1948860 w 3392558"/>
                <a:gd name="connsiteY3" fmla="*/ 5954 h 1068374"/>
                <a:gd name="connsiteX4" fmla="*/ 3085349 w 3392558"/>
                <a:gd name="connsiteY4" fmla="*/ 840780 h 1068374"/>
                <a:gd name="connsiteX5" fmla="*/ 1702451 w 3392558"/>
                <a:gd name="connsiteY5" fmla="*/ 1068369 h 1068374"/>
                <a:gd name="connsiteX6" fmla="*/ 1400627 w 3392558"/>
                <a:gd name="connsiteY6" fmla="*/ 1283960 h 1068374"/>
                <a:gd name="connsiteX7" fmla="*/ 1122021 w 3392558"/>
                <a:gd name="connsiteY7" fmla="*/ 1482967 h 10683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392558" h="1068374" fill="none" extrusionOk="0">
                  <a:moveTo>
                    <a:pt x="1122021" y="1482967"/>
                  </a:moveTo>
                  <a:cubicBezTo>
                    <a:pt x="1086961" y="1275063"/>
                    <a:pt x="1098969" y="1177091"/>
                    <a:pt x="1066569" y="1030201"/>
                  </a:cubicBezTo>
                  <a:cubicBezTo>
                    <a:pt x="-469518" y="957602"/>
                    <a:pt x="-319160" y="214292"/>
                    <a:pt x="1075036" y="37114"/>
                  </a:cubicBezTo>
                  <a:cubicBezTo>
                    <a:pt x="1360884" y="21402"/>
                    <a:pt x="1662139" y="-13851"/>
                    <a:pt x="1948860" y="5954"/>
                  </a:cubicBezTo>
                  <a:cubicBezTo>
                    <a:pt x="3120876" y="-37732"/>
                    <a:pt x="3877045" y="477208"/>
                    <a:pt x="3085349" y="840780"/>
                  </a:cubicBezTo>
                  <a:cubicBezTo>
                    <a:pt x="2796966" y="909373"/>
                    <a:pt x="2249183" y="1052383"/>
                    <a:pt x="1702451" y="1068369"/>
                  </a:cubicBezTo>
                  <a:cubicBezTo>
                    <a:pt x="1613409" y="1131955"/>
                    <a:pt x="1463215" y="1241254"/>
                    <a:pt x="1400627" y="1283960"/>
                  </a:cubicBezTo>
                  <a:cubicBezTo>
                    <a:pt x="1338039" y="1326666"/>
                    <a:pt x="1188342" y="1438903"/>
                    <a:pt x="1122021" y="1482967"/>
                  </a:cubicBezTo>
                  <a:close/>
                </a:path>
                <a:path w="3392558" h="1068374" stroke="0" extrusionOk="0">
                  <a:moveTo>
                    <a:pt x="1122021" y="1482967"/>
                  </a:moveTo>
                  <a:cubicBezTo>
                    <a:pt x="1129465" y="1384369"/>
                    <a:pt x="1091466" y="1248309"/>
                    <a:pt x="1066569" y="1030201"/>
                  </a:cubicBezTo>
                  <a:cubicBezTo>
                    <a:pt x="-216195" y="868678"/>
                    <a:pt x="-348881" y="271089"/>
                    <a:pt x="1075036" y="37114"/>
                  </a:cubicBezTo>
                  <a:cubicBezTo>
                    <a:pt x="1351931" y="26404"/>
                    <a:pt x="1675283" y="-20775"/>
                    <a:pt x="1948860" y="5954"/>
                  </a:cubicBezTo>
                  <a:cubicBezTo>
                    <a:pt x="3158257" y="-61239"/>
                    <a:pt x="3808246" y="546999"/>
                    <a:pt x="3085349" y="840780"/>
                  </a:cubicBezTo>
                  <a:cubicBezTo>
                    <a:pt x="2802783" y="974950"/>
                    <a:pt x="2216024" y="1049859"/>
                    <a:pt x="1702451" y="1068369"/>
                  </a:cubicBezTo>
                  <a:cubicBezTo>
                    <a:pt x="1612470" y="1144357"/>
                    <a:pt x="1497762" y="1217429"/>
                    <a:pt x="1412236" y="1275668"/>
                  </a:cubicBezTo>
                  <a:cubicBezTo>
                    <a:pt x="1326710" y="1333907"/>
                    <a:pt x="1228716" y="1426747"/>
                    <a:pt x="1122021" y="1482967"/>
                  </a:cubicBezTo>
                  <a:close/>
                </a:path>
              </a:pathLst>
            </a:custGeom>
            <a:solidFill>
              <a:srgbClr val="FEEAEA"/>
            </a:solidFill>
            <a:ln>
              <a:solidFill>
                <a:srgbClr val="F9B1BC"/>
              </a:solidFill>
              <a:extLst>
                <a:ext uri="{C807C97D-BFC1-408E-A445-0C87EB9F89A2}">
                  <ask:lineSketchStyleProps xmlns:ask="http://schemas.microsoft.com/office/drawing/2018/sketchyshapes" sd="601708552">
                    <a:prstGeom prst="wedgeEllipseCallout">
                      <a:avLst>
                        <a:gd name="adj1" fmla="val -16927"/>
                        <a:gd name="adj2" fmla="val 88806"/>
                      </a:avLst>
                    </a:prstGeom>
                    <ask:type>
                      <ask:lineSketchFreehan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 i="1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CBED7C52-D2C3-45BB-B481-0A3D38EA6A20}"/>
                </a:ext>
              </a:extLst>
            </p:cNvPr>
            <p:cNvSpPr/>
            <p:nvPr/>
          </p:nvSpPr>
          <p:spPr>
            <a:xfrm>
              <a:off x="6300747" y="1414126"/>
              <a:ext cx="3187810" cy="95410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vi-VN" sz="2800" i="1" dirty="0">
                  <a:solidFill>
                    <a:sysClr val="windowText" lastClr="000000"/>
                  </a:solidFill>
                </a:rPr>
                <a:t>Kể tên các đồ dùng cá nhân.</a:t>
              </a: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44EFE5A4-EDD0-4A55-8C07-66D5AE77DA33}"/>
              </a:ext>
            </a:extLst>
          </p:cNvPr>
          <p:cNvGrpSpPr/>
          <p:nvPr/>
        </p:nvGrpSpPr>
        <p:grpSpPr>
          <a:xfrm rot="20281538">
            <a:off x="419959" y="1478532"/>
            <a:ext cx="5128280" cy="2853926"/>
            <a:chOff x="1429994" y="2675586"/>
            <a:chExt cx="4098663" cy="2274853"/>
          </a:xfrm>
        </p:grpSpPr>
        <p:sp>
          <p:nvSpPr>
            <p:cNvPr id="17" name="Explosion: 8 Points 16">
              <a:extLst>
                <a:ext uri="{FF2B5EF4-FFF2-40B4-BE49-F238E27FC236}">
                  <a16:creationId xmlns:a16="http://schemas.microsoft.com/office/drawing/2014/main" id="{0E26E031-F0D3-4F64-99F8-5BD57226706D}"/>
                </a:ext>
              </a:extLst>
            </p:cNvPr>
            <p:cNvSpPr/>
            <p:nvPr/>
          </p:nvSpPr>
          <p:spPr>
            <a:xfrm>
              <a:off x="1429994" y="2675586"/>
              <a:ext cx="4098663" cy="2274853"/>
            </a:xfrm>
            <a:prstGeom prst="irregularSeal1">
              <a:avLst/>
            </a:prstGeom>
            <a:ln>
              <a:solidFill>
                <a:srgbClr val="FFC000"/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vi-VN" sz="3200" dirty="0"/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997C1151-854F-4D56-A051-92789DDC466D}"/>
                </a:ext>
              </a:extLst>
            </p:cNvPr>
            <p:cNvSpPr txBox="1"/>
            <p:nvPr/>
          </p:nvSpPr>
          <p:spPr>
            <a:xfrm>
              <a:off x="2065075" y="3280432"/>
              <a:ext cx="2937620" cy="11530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vi-VN" sz="4400" dirty="0">
                  <a:solidFill>
                    <a:srgbClr val="FF0000"/>
                  </a:solidFill>
                  <a:latin typeface="UTM Cookies" panose="02040603050506020204" pitchFamily="18" charset="0"/>
                </a:rPr>
                <a:t>HOẠT ĐỘNG NHÓM</a:t>
              </a:r>
              <a:endParaRPr lang="en-US" sz="4400" dirty="0">
                <a:solidFill>
                  <a:srgbClr val="FF0000"/>
                </a:solidFill>
                <a:latin typeface="UTM Cookies" panose="020406030505060202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5295941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FCC409D7-DEED-4CFC-8307-14A64DE36C48}"/>
              </a:ext>
            </a:extLst>
          </p:cNvPr>
          <p:cNvGrpSpPr/>
          <p:nvPr/>
        </p:nvGrpSpPr>
        <p:grpSpPr>
          <a:xfrm>
            <a:off x="569825" y="401248"/>
            <a:ext cx="2816950" cy="1489289"/>
            <a:chOff x="569798" y="1124402"/>
            <a:chExt cx="2816950" cy="1489289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F8BC5D2D-D039-4AB6-AA00-D3310D94C54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5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569798" y="1124402"/>
              <a:ext cx="2816950" cy="1489289"/>
            </a:xfrm>
            <a:prstGeom prst="rect">
              <a:avLst/>
            </a:prstGeom>
          </p:spPr>
        </p:pic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527F1D03-CF96-43A1-94DF-E7D051B287F9}"/>
                </a:ext>
              </a:extLst>
            </p:cNvPr>
            <p:cNvSpPr txBox="1"/>
            <p:nvPr/>
          </p:nvSpPr>
          <p:spPr>
            <a:xfrm>
              <a:off x="1442468" y="1610762"/>
              <a:ext cx="1784463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vi-VN" sz="2800" b="1" dirty="0">
                  <a:solidFill>
                    <a:schemeClr val="accent2"/>
                  </a:solidFill>
                  <a:latin typeface="+mj-lt"/>
                </a:rPr>
                <a:t>KHÁM PHÁ</a:t>
              </a:r>
            </a:p>
          </p:txBody>
        </p:sp>
      </p:grpSp>
      <p:sp>
        <p:nvSpPr>
          <p:cNvPr id="6" name="Oval 5">
            <a:extLst>
              <a:ext uri="{FF2B5EF4-FFF2-40B4-BE49-F238E27FC236}">
                <a16:creationId xmlns:a16="http://schemas.microsoft.com/office/drawing/2014/main" id="{FF42F663-F3A2-4AB3-B9A5-6F4D44B3BC5B}"/>
              </a:ext>
            </a:extLst>
          </p:cNvPr>
          <p:cNvSpPr/>
          <p:nvPr/>
        </p:nvSpPr>
        <p:spPr>
          <a:xfrm>
            <a:off x="3544355" y="965675"/>
            <a:ext cx="463826" cy="463826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3200">
                <a:solidFill>
                  <a:schemeClr val="accent2"/>
                </a:solidFill>
                <a:latin typeface="+mj-lt"/>
              </a:rPr>
              <a:t>1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C025334-9B63-44D3-957B-00AB8843D486}"/>
              </a:ext>
            </a:extLst>
          </p:cNvPr>
          <p:cNvSpPr txBox="1"/>
          <p:nvPr/>
        </p:nvSpPr>
        <p:spPr>
          <a:xfrm>
            <a:off x="4008180" y="965675"/>
            <a:ext cx="634378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800" b="1" dirty="0">
                <a:solidFill>
                  <a:srgbClr val="00B050"/>
                </a:solidFill>
              </a:rPr>
              <a:t>Quan sát tranh và trả lời câu hỏi: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4E8CA7A6-7CD2-4CAF-8633-EC3E75786256}"/>
              </a:ext>
            </a:extLst>
          </p:cNvPr>
          <p:cNvGrpSpPr/>
          <p:nvPr/>
        </p:nvGrpSpPr>
        <p:grpSpPr>
          <a:xfrm>
            <a:off x="569825" y="2311907"/>
            <a:ext cx="10918097" cy="2160000"/>
            <a:chOff x="545034" y="1837794"/>
            <a:chExt cx="10918097" cy="2160000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E02CC7FE-5B14-46A1-860B-657297372CF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harpenSoften amount="25000"/>
                      </a14:imgEffect>
                      <a14:imgEffect>
                        <a14:saturation sat="20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545034" y="1837794"/>
              <a:ext cx="6692092" cy="2160000"/>
            </a:xfrm>
            <a:prstGeom prst="rect">
              <a:avLst/>
            </a:prstGeom>
          </p:spPr>
        </p:pic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5BD22239-ACEA-4312-BD68-465B94769FC5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sharpenSoften amount="25000"/>
                      </a14:imgEffect>
                      <a14:imgEffect>
                        <a14:saturation sat="20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7271519" y="1880634"/>
              <a:ext cx="4191612" cy="2117160"/>
            </a:xfrm>
            <a:prstGeom prst="rect">
              <a:avLst/>
            </a:prstGeom>
          </p:spPr>
        </p:pic>
      </p:grpSp>
      <p:pic>
        <p:nvPicPr>
          <p:cNvPr id="19" name="Picture 2">
            <a:extLst>
              <a:ext uri="{FF2B5EF4-FFF2-40B4-BE49-F238E27FC236}">
                <a16:creationId xmlns:a16="http://schemas.microsoft.com/office/drawing/2014/main" id="{2BF5BBD3-FF6B-43A9-B4AE-31A7FF0DAF8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9278" t="9847" r="5150" b="16402"/>
          <a:stretch/>
        </p:blipFill>
        <p:spPr bwMode="auto">
          <a:xfrm>
            <a:off x="827878" y="1594498"/>
            <a:ext cx="860399" cy="7602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2198B382-A300-4D82-870A-3B147D473278}"/>
              </a:ext>
            </a:extLst>
          </p:cNvPr>
          <p:cNvSpPr txBox="1"/>
          <p:nvPr/>
        </p:nvSpPr>
        <p:spPr>
          <a:xfrm flipH="1">
            <a:off x="1688277" y="1769760"/>
            <a:ext cx="95535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vi-VN" sz="2400" dirty="0">
                <a:solidFill>
                  <a:srgbClr val="000000"/>
                </a:solidFill>
              </a:rPr>
              <a:t>- Các bạn trong tranh đã làm gì để bảo quản đồ dùng cá nhân?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42D4EE0A-071F-4AB5-947B-281E2625F332}"/>
              </a:ext>
            </a:extLst>
          </p:cNvPr>
          <p:cNvSpPr txBox="1"/>
          <p:nvPr/>
        </p:nvSpPr>
        <p:spPr>
          <a:xfrm>
            <a:off x="756121" y="4600043"/>
            <a:ext cx="3090047" cy="800219"/>
          </a:xfrm>
          <a:prstGeom prst="rect">
            <a:avLst/>
          </a:prstGeom>
          <a:ln>
            <a:solidFill>
              <a:srgbClr val="FF0000"/>
            </a:solidFill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vi-VN" sz="2300" i="1" dirty="0">
                <a:solidFill>
                  <a:srgbClr val="000000"/>
                </a:solidFill>
              </a:rPr>
              <a:t>Bạn nhỏ cất gọn sách vở vào cặp sách.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86AC8DAE-6252-41C3-BC82-78DF7635E37E}"/>
              </a:ext>
            </a:extLst>
          </p:cNvPr>
          <p:cNvSpPr txBox="1"/>
          <p:nvPr/>
        </p:nvSpPr>
        <p:spPr>
          <a:xfrm>
            <a:off x="4090025" y="4589698"/>
            <a:ext cx="3090047" cy="800219"/>
          </a:xfrm>
          <a:prstGeom prst="rect">
            <a:avLst/>
          </a:prstGeom>
          <a:ln>
            <a:solidFill>
              <a:srgbClr val="FF0000"/>
            </a:solidFill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vi-VN" sz="2300" i="1" dirty="0">
                <a:solidFill>
                  <a:srgbClr val="000000"/>
                </a:solidFill>
              </a:rPr>
              <a:t>Bạn nhỏ cất gọn đồ chơi vào ngăn tủ.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23EDDA80-4218-4294-BCAA-A6E6A8D2449E}"/>
              </a:ext>
            </a:extLst>
          </p:cNvPr>
          <p:cNvSpPr txBox="1"/>
          <p:nvPr/>
        </p:nvSpPr>
        <p:spPr>
          <a:xfrm>
            <a:off x="7423929" y="4589698"/>
            <a:ext cx="4011950" cy="800219"/>
          </a:xfrm>
          <a:prstGeom prst="rect">
            <a:avLst/>
          </a:prstGeom>
          <a:ln>
            <a:solidFill>
              <a:srgbClr val="FF0000"/>
            </a:solidFill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vi-VN" sz="2300" i="1" dirty="0">
                <a:solidFill>
                  <a:srgbClr val="000000"/>
                </a:solidFill>
              </a:rPr>
              <a:t>Bạn nhỏ lau sạch giày dép rồi cất vào kệ để giày dép.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95E938E8-8CC5-4F35-BFDE-4A9B5D43AB7A}"/>
              </a:ext>
            </a:extLst>
          </p:cNvPr>
          <p:cNvSpPr txBox="1"/>
          <p:nvPr/>
        </p:nvSpPr>
        <p:spPr>
          <a:xfrm flipH="1">
            <a:off x="756120" y="5554114"/>
            <a:ext cx="1017692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vi-VN" sz="2400" dirty="0">
                <a:solidFill>
                  <a:srgbClr val="000000"/>
                </a:solidFill>
              </a:rPr>
              <a:t>- Em hãy kể thêm những việc cần làm để bảo quản đồ dùng cá nhân.</a:t>
            </a:r>
          </a:p>
        </p:txBody>
      </p:sp>
    </p:spTree>
    <p:extLst>
      <p:ext uri="{BB962C8B-B14F-4D97-AF65-F5344CB8AC3E}">
        <p14:creationId xmlns:p14="http://schemas.microsoft.com/office/powerpoint/2010/main" val="14454846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/>
      <p:bldP spid="20" grpId="0"/>
      <p:bldP spid="21" grpId="0" animBg="1"/>
      <p:bldP spid="22" grpId="0" animBg="1"/>
      <p:bldP spid="25" grpId="0" animBg="1"/>
      <p:bldP spid="3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EC8E2525-D3A5-4DC1-9C62-E7D4EFA72FE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377049" y="987044"/>
            <a:ext cx="5139175" cy="2569588"/>
          </a:xfrm>
          <a:prstGeom prst="rect">
            <a:avLst/>
          </a:prstGeom>
        </p:spPr>
      </p:pic>
      <p:grpSp>
        <p:nvGrpSpPr>
          <p:cNvPr id="17" name="Group 16">
            <a:extLst>
              <a:ext uri="{FF2B5EF4-FFF2-40B4-BE49-F238E27FC236}">
                <a16:creationId xmlns:a16="http://schemas.microsoft.com/office/drawing/2014/main" id="{55C7B4DE-16BA-471D-BD83-73B91AE9279B}"/>
              </a:ext>
            </a:extLst>
          </p:cNvPr>
          <p:cNvGrpSpPr/>
          <p:nvPr/>
        </p:nvGrpSpPr>
        <p:grpSpPr>
          <a:xfrm>
            <a:off x="569825" y="420298"/>
            <a:ext cx="2816950" cy="1489289"/>
            <a:chOff x="569798" y="1124402"/>
            <a:chExt cx="2816950" cy="1489289"/>
          </a:xfrm>
        </p:grpSpPr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4420EDD3-8286-47CF-98A7-DF70DDEA850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harpenSoften amount="5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569798" y="1124402"/>
              <a:ext cx="2816950" cy="1489289"/>
            </a:xfrm>
            <a:prstGeom prst="rect">
              <a:avLst/>
            </a:prstGeom>
          </p:spPr>
        </p:pic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49043584-068E-4448-AD9A-87AF15DFF335}"/>
                </a:ext>
              </a:extLst>
            </p:cNvPr>
            <p:cNvSpPr txBox="1"/>
            <p:nvPr/>
          </p:nvSpPr>
          <p:spPr>
            <a:xfrm>
              <a:off x="1442468" y="1610762"/>
              <a:ext cx="1784463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vi-VN" sz="2800" b="1" dirty="0">
                  <a:solidFill>
                    <a:schemeClr val="accent2"/>
                  </a:solidFill>
                  <a:latin typeface="+mj-lt"/>
                </a:rPr>
                <a:t>KHÁM PHÁ</a:t>
              </a:r>
            </a:p>
          </p:txBody>
        </p:sp>
      </p:grpSp>
      <p:sp>
        <p:nvSpPr>
          <p:cNvPr id="20" name="Oval 19">
            <a:extLst>
              <a:ext uri="{FF2B5EF4-FFF2-40B4-BE49-F238E27FC236}">
                <a16:creationId xmlns:a16="http://schemas.microsoft.com/office/drawing/2014/main" id="{CF056738-9254-4CB5-B1E0-8CBD3F90BA44}"/>
              </a:ext>
            </a:extLst>
          </p:cNvPr>
          <p:cNvSpPr/>
          <p:nvPr/>
        </p:nvSpPr>
        <p:spPr>
          <a:xfrm>
            <a:off x="3386775" y="674745"/>
            <a:ext cx="463826" cy="463826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3200" dirty="0">
                <a:solidFill>
                  <a:schemeClr val="accent2"/>
                </a:solidFill>
                <a:latin typeface="+mj-lt"/>
              </a:rPr>
              <a:t>2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DE9E9535-CC1E-44C5-89EC-43182BC2D8D3}"/>
              </a:ext>
            </a:extLst>
          </p:cNvPr>
          <p:cNvSpPr txBox="1"/>
          <p:nvPr/>
        </p:nvSpPr>
        <p:spPr>
          <a:xfrm>
            <a:off x="3888186" y="674745"/>
            <a:ext cx="759045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800" b="1" dirty="0">
                <a:solidFill>
                  <a:srgbClr val="00B050"/>
                </a:solidFill>
              </a:rPr>
              <a:t>Đọc tình huống và trả lời câu hỏi: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051A021F-A556-4A5F-AC23-64E8E27EDFB1}"/>
              </a:ext>
            </a:extLst>
          </p:cNvPr>
          <p:cNvSpPr txBox="1"/>
          <p:nvPr/>
        </p:nvSpPr>
        <p:spPr>
          <a:xfrm>
            <a:off x="850874" y="1851328"/>
            <a:ext cx="524512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400" i="1" dirty="0">
                <a:solidFill>
                  <a:schemeClr val="bg2"/>
                </a:solidFill>
              </a:rPr>
              <a:t>Mỗi lần viết bài xong, Linh đều đóng nắp bút cẩn thận và để vào hộp. Mai thường không làm thế nên mỗi khi bút rơi, ngòi hay bị hỏng.</a:t>
            </a:r>
          </a:p>
        </p:txBody>
      </p:sp>
      <p:pic>
        <p:nvPicPr>
          <p:cNvPr id="54" name="Picture 2">
            <a:extLst>
              <a:ext uri="{FF2B5EF4-FFF2-40B4-BE49-F238E27FC236}">
                <a16:creationId xmlns:a16="http://schemas.microsoft.com/office/drawing/2014/main" id="{90B6FF36-1153-45F8-9B94-89535984A43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9278" t="9847" r="5150" b="16402"/>
          <a:stretch/>
        </p:blipFill>
        <p:spPr bwMode="auto">
          <a:xfrm>
            <a:off x="569825" y="3374375"/>
            <a:ext cx="860399" cy="7602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5" name="TextBox 54">
            <a:extLst>
              <a:ext uri="{FF2B5EF4-FFF2-40B4-BE49-F238E27FC236}">
                <a16:creationId xmlns:a16="http://schemas.microsoft.com/office/drawing/2014/main" id="{B6258362-DD25-44AC-A04A-FB366B001878}"/>
              </a:ext>
            </a:extLst>
          </p:cNvPr>
          <p:cNvSpPr txBox="1"/>
          <p:nvPr/>
        </p:nvSpPr>
        <p:spPr>
          <a:xfrm flipH="1">
            <a:off x="1430223" y="3549637"/>
            <a:ext cx="838963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vi-VN" sz="2400" dirty="0">
                <a:solidFill>
                  <a:srgbClr val="000000"/>
                </a:solidFill>
              </a:rPr>
              <a:t>- Điều gì đã xảy ra khi Mai không biết bảo quản bút?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6F4C9B7D-268D-4889-B166-F6FC73CE42F8}"/>
              </a:ext>
            </a:extLst>
          </p:cNvPr>
          <p:cNvSpPr txBox="1"/>
          <p:nvPr/>
        </p:nvSpPr>
        <p:spPr>
          <a:xfrm flipH="1">
            <a:off x="1398202" y="3965134"/>
            <a:ext cx="87927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vi-VN" sz="2400" dirty="0">
                <a:solidFill>
                  <a:srgbClr val="FF0000"/>
                </a:solidFill>
                <a:sym typeface="Wingdings" panose="05000000000000000000" pitchFamily="2" charset="2"/>
              </a:rPr>
              <a:t> Mỗi khi Mai làm rơi bút thì ngòi hay bị hỏng.</a:t>
            </a:r>
            <a:endParaRPr lang="vi-VN" sz="2400" dirty="0">
              <a:solidFill>
                <a:srgbClr val="FF0000"/>
              </a:solidFill>
            </a:endParaRP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0E886718-252A-40C3-8390-56575B357A5B}"/>
              </a:ext>
            </a:extLst>
          </p:cNvPr>
          <p:cNvSpPr txBox="1"/>
          <p:nvPr/>
        </p:nvSpPr>
        <p:spPr>
          <a:xfrm flipH="1">
            <a:off x="1442494" y="4380633"/>
            <a:ext cx="86291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vi-VN" sz="2400" dirty="0">
                <a:solidFill>
                  <a:srgbClr val="000000"/>
                </a:solidFill>
              </a:rPr>
              <a:t>- Theo em, việc bảo quản đồ dùng cá nhân có ích lợi gì?</a:t>
            </a:r>
          </a:p>
        </p:txBody>
      </p:sp>
      <p:sp>
        <p:nvSpPr>
          <p:cNvPr id="58" name="Scroll: Horizontal 57">
            <a:extLst>
              <a:ext uri="{FF2B5EF4-FFF2-40B4-BE49-F238E27FC236}">
                <a16:creationId xmlns:a16="http://schemas.microsoft.com/office/drawing/2014/main" id="{4FE7C2A7-585B-47FF-91AF-CFF608F04A0A}"/>
              </a:ext>
            </a:extLst>
          </p:cNvPr>
          <p:cNvSpPr/>
          <p:nvPr/>
        </p:nvSpPr>
        <p:spPr>
          <a:xfrm>
            <a:off x="284912" y="4678770"/>
            <a:ext cx="11622175" cy="1898973"/>
          </a:xfrm>
          <a:prstGeom prst="horizontalScroll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400" dirty="0">
                <a:solidFill>
                  <a:srgbClr val="FF0000"/>
                </a:solidFill>
              </a:rPr>
              <a:t>Bảo quản đồ dùng cá nhân giúp đồ dùng cá nhân luôn sạch sẽ, bền đẹp, sử dụng bền lâu; tiết kiệm công sức cho bố mẹ, người thân; rèn luyện tính ngăn nắp, gọn gàng và ý thức trách nhiệm trong việc bảo quản và sử dụng đồ dùng cá nhân.</a:t>
            </a:r>
          </a:p>
        </p:txBody>
      </p:sp>
    </p:spTree>
    <p:extLst>
      <p:ext uri="{BB962C8B-B14F-4D97-AF65-F5344CB8AC3E}">
        <p14:creationId xmlns:p14="http://schemas.microsoft.com/office/powerpoint/2010/main" val="19650260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1" grpId="0"/>
      <p:bldP spid="53" grpId="0"/>
      <p:bldP spid="55" grpId="0"/>
      <p:bldP spid="56" grpId="0"/>
      <p:bldP spid="57" grpId="0"/>
      <p:bldP spid="5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90E6472D-54EF-4287-864C-0208D6E93C5C}"/>
              </a:ext>
            </a:extLst>
          </p:cNvPr>
          <p:cNvGrpSpPr/>
          <p:nvPr/>
        </p:nvGrpSpPr>
        <p:grpSpPr>
          <a:xfrm>
            <a:off x="665162" y="435862"/>
            <a:ext cx="2816950" cy="1288726"/>
            <a:chOff x="500062" y="2851475"/>
            <a:chExt cx="2816950" cy="1288726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6F5792B0-5237-4921-9333-2D63473E023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50000"/>
                      </a14:imgEffect>
                      <a14:imgEffect>
                        <a14:saturation sat="20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500062" y="2851475"/>
              <a:ext cx="2816950" cy="1288726"/>
            </a:xfrm>
            <a:prstGeom prst="rect">
              <a:avLst/>
            </a:prstGeom>
          </p:spPr>
        </p:pic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3EA80D1D-39F5-4C85-B473-87262938D567}"/>
                </a:ext>
              </a:extLst>
            </p:cNvPr>
            <p:cNvSpPr txBox="1"/>
            <p:nvPr/>
          </p:nvSpPr>
          <p:spPr>
            <a:xfrm>
              <a:off x="1237849" y="3294564"/>
              <a:ext cx="1962525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vi-VN" sz="2800" b="1" dirty="0">
                  <a:solidFill>
                    <a:srgbClr val="7030A0"/>
                  </a:solidFill>
                  <a:latin typeface="+mj-lt"/>
                </a:rPr>
                <a:t>LUYỆN TẬP</a:t>
              </a:r>
            </a:p>
          </p:txBody>
        </p:sp>
      </p:grpSp>
      <p:sp>
        <p:nvSpPr>
          <p:cNvPr id="5" name="Oval 4">
            <a:extLst>
              <a:ext uri="{FF2B5EF4-FFF2-40B4-BE49-F238E27FC236}">
                <a16:creationId xmlns:a16="http://schemas.microsoft.com/office/drawing/2014/main" id="{53A72DDB-6D01-4579-976F-4F5FCC7108C8}"/>
              </a:ext>
            </a:extLst>
          </p:cNvPr>
          <p:cNvSpPr/>
          <p:nvPr/>
        </p:nvSpPr>
        <p:spPr>
          <a:xfrm>
            <a:off x="3475987" y="517218"/>
            <a:ext cx="463826" cy="463826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3200" dirty="0">
                <a:solidFill>
                  <a:schemeClr val="accent2"/>
                </a:solidFill>
                <a:latin typeface="+mj-lt"/>
              </a:rPr>
              <a:t>1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DA279CA-ED36-47E4-8ECF-02E877EFCB85}"/>
              </a:ext>
            </a:extLst>
          </p:cNvPr>
          <p:cNvSpPr txBox="1"/>
          <p:nvPr/>
        </p:nvSpPr>
        <p:spPr>
          <a:xfrm>
            <a:off x="3939812" y="517218"/>
            <a:ext cx="782940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vi-VN" sz="2800" b="1" dirty="0">
                <a:solidFill>
                  <a:srgbClr val="00B050"/>
                </a:solidFill>
              </a:rPr>
              <a:t>Em đồng tình hoặc không đồng tình với việc làm của bạn nào? Vì sao?</a:t>
            </a: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5C42475C-54B8-4444-982E-F2767B8E8214}"/>
              </a:ext>
            </a:extLst>
          </p:cNvPr>
          <p:cNvGrpSpPr/>
          <p:nvPr/>
        </p:nvGrpSpPr>
        <p:grpSpPr>
          <a:xfrm>
            <a:off x="3794183" y="4725888"/>
            <a:ext cx="4058495" cy="1815882"/>
            <a:chOff x="5909505" y="1960436"/>
            <a:chExt cx="3939739" cy="1815882"/>
          </a:xfrm>
        </p:grpSpPr>
        <p:sp>
          <p:nvSpPr>
            <p:cNvPr id="14" name="Diamond 13">
              <a:extLst>
                <a:ext uri="{FF2B5EF4-FFF2-40B4-BE49-F238E27FC236}">
                  <a16:creationId xmlns:a16="http://schemas.microsoft.com/office/drawing/2014/main" id="{E910EC3C-D02B-4722-B030-B9942EC53DF7}"/>
                </a:ext>
              </a:extLst>
            </p:cNvPr>
            <p:cNvSpPr/>
            <p:nvPr/>
          </p:nvSpPr>
          <p:spPr>
            <a:xfrm>
              <a:off x="5909505" y="1965989"/>
              <a:ext cx="504000" cy="504000"/>
            </a:xfrm>
            <a:prstGeom prst="diamond">
              <a:avLst/>
            </a:prstGeom>
            <a:solidFill>
              <a:srgbClr val="FFC000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vi-VN" sz="3200" b="1" dirty="0">
                  <a:solidFill>
                    <a:schemeClr val="bg2"/>
                  </a:solidFill>
                </a:rPr>
                <a:t>2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5B11053F-8523-4387-A5BE-23BE0CB00B1B}"/>
                </a:ext>
              </a:extLst>
            </p:cNvPr>
            <p:cNvSpPr txBox="1"/>
            <p:nvPr/>
          </p:nvSpPr>
          <p:spPr>
            <a:xfrm>
              <a:off x="6373331" y="1960436"/>
              <a:ext cx="3475913" cy="18158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vi-VN" sz="2800" i="1" dirty="0">
                  <a:solidFill>
                    <a:schemeClr val="bg2"/>
                  </a:solidFill>
                </a:rPr>
                <a:t>Để kịp đá bóng cùng bạn, Bình vội quẳng ngay cặp sách dưới sân trường.</a:t>
              </a: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F2AC1C72-4A7D-4155-8B3D-300FD1B102F4}"/>
              </a:ext>
            </a:extLst>
          </p:cNvPr>
          <p:cNvGrpSpPr/>
          <p:nvPr/>
        </p:nvGrpSpPr>
        <p:grpSpPr>
          <a:xfrm>
            <a:off x="528617" y="4687594"/>
            <a:ext cx="2969746" cy="1128837"/>
            <a:chOff x="517095" y="4755128"/>
            <a:chExt cx="2969746" cy="954107"/>
          </a:xfrm>
        </p:grpSpPr>
        <p:sp>
          <p:nvSpPr>
            <p:cNvPr id="16" name="Diamond 15">
              <a:extLst>
                <a:ext uri="{FF2B5EF4-FFF2-40B4-BE49-F238E27FC236}">
                  <a16:creationId xmlns:a16="http://schemas.microsoft.com/office/drawing/2014/main" id="{77284C74-C0DE-4181-9E9F-DFE8182D4C5C}"/>
                </a:ext>
              </a:extLst>
            </p:cNvPr>
            <p:cNvSpPr/>
            <p:nvPr/>
          </p:nvSpPr>
          <p:spPr>
            <a:xfrm>
              <a:off x="517095" y="4760681"/>
              <a:ext cx="504000" cy="504000"/>
            </a:xfrm>
            <a:prstGeom prst="diamond">
              <a:avLst/>
            </a:prstGeom>
            <a:solidFill>
              <a:srgbClr val="FFC000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vi-VN" sz="3200" b="1" dirty="0">
                  <a:solidFill>
                    <a:schemeClr val="bg2"/>
                  </a:solidFill>
                </a:rPr>
                <a:t>1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CD78A406-0B86-4B1C-A554-A67F54E753F6}"/>
                </a:ext>
              </a:extLst>
            </p:cNvPr>
            <p:cNvSpPr txBox="1"/>
            <p:nvPr/>
          </p:nvSpPr>
          <p:spPr>
            <a:xfrm>
              <a:off x="980921" y="4755128"/>
              <a:ext cx="2505920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vi-VN" sz="2800" i="1" dirty="0">
                  <a:solidFill>
                    <a:schemeClr val="bg2"/>
                  </a:solidFill>
                </a:rPr>
                <a:t>Lan bọc sách, vở cẩn thận.</a:t>
              </a:r>
            </a:p>
          </p:txBody>
        </p:sp>
      </p:grpSp>
      <p:pic>
        <p:nvPicPr>
          <p:cNvPr id="8" name="Picture 7">
            <a:extLst>
              <a:ext uri="{FF2B5EF4-FFF2-40B4-BE49-F238E27FC236}">
                <a16:creationId xmlns:a16="http://schemas.microsoft.com/office/drawing/2014/main" id="{2E407F5B-022A-47CE-9CFF-4344278F465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07873" y="1865816"/>
            <a:ext cx="3449091" cy="2670472"/>
          </a:xfrm>
          <a:prstGeom prst="rect">
            <a:avLst/>
          </a:prstGeom>
          <a:ln>
            <a:solidFill>
              <a:srgbClr val="0070C0"/>
            </a:solidFill>
            <a:extLst>
              <a:ext uri="{C807C97D-BFC1-408E-A445-0C87EB9F89A2}">
                <ask:lineSketchStyleProps xmlns:ask="http://schemas.microsoft.com/office/drawing/2018/sketchyshapes">
                  <ask:type>
                    <ask:lineSketchNone/>
                  </ask:type>
                </ask:lineSketchStyleProps>
              </a:ext>
            </a:extLst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CBE5E42E-0CD8-4813-9507-FABB9DA23DA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073830" y="1865816"/>
            <a:ext cx="3778848" cy="2670472"/>
          </a:xfrm>
          <a:prstGeom prst="rect">
            <a:avLst/>
          </a:prstGeom>
          <a:ln>
            <a:solidFill>
              <a:srgbClr val="0070C0"/>
            </a:solidFill>
            <a:extLst>
              <a:ext uri="{C807C97D-BFC1-408E-A445-0C87EB9F89A2}">
                <ask:lineSketchStyleProps xmlns:ask="http://schemas.microsoft.com/office/drawing/2018/sketchyshapes">
                  <ask:type>
                    <ask:lineSketchNone/>
                  </ask:type>
                </ask:lineSketchStyleProps>
              </a:ext>
            </a:extLst>
          </a:ln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B7E9D926-E85C-4ACC-BAD4-59298246ECE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969544" y="1865816"/>
            <a:ext cx="3759203" cy="2670472"/>
          </a:xfrm>
          <a:prstGeom prst="rect">
            <a:avLst/>
          </a:prstGeom>
          <a:ln>
            <a:solidFill>
              <a:srgbClr val="0070C0"/>
            </a:solidFill>
            <a:extLst>
              <a:ext uri="{C807C97D-BFC1-408E-A445-0C87EB9F89A2}">
                <ask:lineSketchStyleProps xmlns:ask="http://schemas.microsoft.com/office/drawing/2018/sketchyshapes">
                  <ask:type>
                    <ask:lineSketchNone/>
                  </ask:type>
                </ask:lineSketchStyleProps>
              </a:ext>
            </a:extLst>
          </a:ln>
        </p:spPr>
      </p:pic>
      <p:grpSp>
        <p:nvGrpSpPr>
          <p:cNvPr id="21" name="Group 20">
            <a:extLst>
              <a:ext uri="{FF2B5EF4-FFF2-40B4-BE49-F238E27FC236}">
                <a16:creationId xmlns:a16="http://schemas.microsoft.com/office/drawing/2014/main" id="{3AEB133B-C2F2-4ABF-A4D8-BFED1A777AB4}"/>
              </a:ext>
            </a:extLst>
          </p:cNvPr>
          <p:cNvGrpSpPr/>
          <p:nvPr/>
        </p:nvGrpSpPr>
        <p:grpSpPr>
          <a:xfrm>
            <a:off x="8330485" y="4694164"/>
            <a:ext cx="2963499" cy="954107"/>
            <a:chOff x="5909505" y="1960436"/>
            <a:chExt cx="2876784" cy="954107"/>
          </a:xfrm>
        </p:grpSpPr>
        <p:sp>
          <p:nvSpPr>
            <p:cNvPr id="22" name="Diamond 21">
              <a:extLst>
                <a:ext uri="{FF2B5EF4-FFF2-40B4-BE49-F238E27FC236}">
                  <a16:creationId xmlns:a16="http://schemas.microsoft.com/office/drawing/2014/main" id="{966A65F4-E6E2-47FF-BA67-0BAACE246EF6}"/>
                </a:ext>
              </a:extLst>
            </p:cNvPr>
            <p:cNvSpPr/>
            <p:nvPr/>
          </p:nvSpPr>
          <p:spPr>
            <a:xfrm>
              <a:off x="5909505" y="1965989"/>
              <a:ext cx="504000" cy="504000"/>
            </a:xfrm>
            <a:prstGeom prst="diamond">
              <a:avLst/>
            </a:prstGeom>
            <a:solidFill>
              <a:srgbClr val="FFC000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vi-VN" sz="3200" b="1" dirty="0">
                  <a:solidFill>
                    <a:schemeClr val="bg2"/>
                  </a:solidFill>
                </a:rPr>
                <a:t>3</a:t>
              </a: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7B19BF58-FA0B-41BE-A870-D08EB918632C}"/>
                </a:ext>
              </a:extLst>
            </p:cNvPr>
            <p:cNvSpPr txBox="1"/>
            <p:nvPr/>
          </p:nvSpPr>
          <p:spPr>
            <a:xfrm>
              <a:off x="6373331" y="1960436"/>
              <a:ext cx="2412958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vi-VN" sz="2800" i="1" dirty="0">
                  <a:solidFill>
                    <a:schemeClr val="bg2"/>
                  </a:solidFill>
                </a:rPr>
                <a:t>Hoa hay làm hỏng đồ chơi.</a:t>
              </a:r>
            </a:p>
          </p:txBody>
        </p:sp>
      </p:grpSp>
      <p:pic>
        <p:nvPicPr>
          <p:cNvPr id="10" name="Picture 2" descr="Tick and cross cartoon Royalty Free Vector Image">
            <a:extLst>
              <a:ext uri="{FF2B5EF4-FFF2-40B4-BE49-F238E27FC236}">
                <a16:creationId xmlns:a16="http://schemas.microsoft.com/office/drawing/2014/main" id="{6939C262-4963-4844-B03E-D6D9774E166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6606"/>
          <a:stretch/>
        </p:blipFill>
        <p:spPr bwMode="auto">
          <a:xfrm flipH="1">
            <a:off x="40944" y="1714510"/>
            <a:ext cx="1485879" cy="21721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Tick and cross cartoon Royalty Free Vector Image">
            <a:extLst>
              <a:ext uri="{FF2B5EF4-FFF2-40B4-BE49-F238E27FC236}">
                <a16:creationId xmlns:a16="http://schemas.microsoft.com/office/drawing/2014/main" id="{BA3B5CF3-4F58-47F3-8D0D-71DC4F6A9EE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125" r="-5519"/>
          <a:stretch/>
        </p:blipFill>
        <p:spPr bwMode="auto">
          <a:xfrm>
            <a:off x="5353060" y="1028899"/>
            <a:ext cx="1485879" cy="21721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2" descr="Tick and cross cartoon Royalty Free Vector Image">
            <a:extLst>
              <a:ext uri="{FF2B5EF4-FFF2-40B4-BE49-F238E27FC236}">
                <a16:creationId xmlns:a16="http://schemas.microsoft.com/office/drawing/2014/main" id="{961D12FF-647D-4AFA-9DC8-C22BD9A7FAA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125" r="-5519"/>
          <a:stretch/>
        </p:blipFill>
        <p:spPr bwMode="auto">
          <a:xfrm>
            <a:off x="10706121" y="1256847"/>
            <a:ext cx="1485879" cy="21721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656603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12D3627A-411B-4140-901A-73F2E213C983}"/>
              </a:ext>
            </a:extLst>
          </p:cNvPr>
          <p:cNvGrpSpPr/>
          <p:nvPr/>
        </p:nvGrpSpPr>
        <p:grpSpPr>
          <a:xfrm>
            <a:off x="534534" y="435862"/>
            <a:ext cx="2816950" cy="1288726"/>
            <a:chOff x="500062" y="2851475"/>
            <a:chExt cx="2816950" cy="1288726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BF4FE52A-E406-40AA-AA2E-FD656177818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50000"/>
                      </a14:imgEffect>
                      <a14:imgEffect>
                        <a14:saturation sat="20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500062" y="2851475"/>
              <a:ext cx="2816950" cy="1288726"/>
            </a:xfrm>
            <a:prstGeom prst="rect">
              <a:avLst/>
            </a:prstGeom>
          </p:spPr>
        </p:pic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2E54522F-4EFB-4663-A009-25897224B093}"/>
                </a:ext>
              </a:extLst>
            </p:cNvPr>
            <p:cNvSpPr txBox="1"/>
            <p:nvPr/>
          </p:nvSpPr>
          <p:spPr>
            <a:xfrm>
              <a:off x="1237849" y="3294564"/>
              <a:ext cx="1962525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vi-VN" sz="2800" b="1" dirty="0">
                  <a:solidFill>
                    <a:srgbClr val="7030A0"/>
                  </a:solidFill>
                  <a:latin typeface="+mj-lt"/>
                </a:rPr>
                <a:t>LUYỆN TẬP</a:t>
              </a:r>
            </a:p>
          </p:txBody>
        </p:sp>
      </p:grpSp>
      <p:sp>
        <p:nvSpPr>
          <p:cNvPr id="6" name="Oval 5">
            <a:extLst>
              <a:ext uri="{FF2B5EF4-FFF2-40B4-BE49-F238E27FC236}">
                <a16:creationId xmlns:a16="http://schemas.microsoft.com/office/drawing/2014/main" id="{7C82E778-BF88-4D94-A592-39FAF8E69CFC}"/>
              </a:ext>
            </a:extLst>
          </p:cNvPr>
          <p:cNvSpPr/>
          <p:nvPr/>
        </p:nvSpPr>
        <p:spPr>
          <a:xfrm>
            <a:off x="3475987" y="517218"/>
            <a:ext cx="463826" cy="463826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3200" dirty="0">
                <a:solidFill>
                  <a:schemeClr val="accent2"/>
                </a:solidFill>
                <a:latin typeface="+mj-lt"/>
              </a:rPr>
              <a:t>2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E43185E-CD29-4EDD-80AE-36312A106E60}"/>
              </a:ext>
            </a:extLst>
          </p:cNvPr>
          <p:cNvSpPr txBox="1"/>
          <p:nvPr/>
        </p:nvSpPr>
        <p:spPr>
          <a:xfrm>
            <a:off x="3939812" y="517218"/>
            <a:ext cx="782940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vi-VN" sz="2800" b="1" dirty="0">
                <a:solidFill>
                  <a:srgbClr val="00B050"/>
                </a:solidFill>
              </a:rPr>
              <a:t>Đưa ra lời khuyên cho bạn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F744251C-2490-4101-A275-7207D033D7D0}"/>
              </a:ext>
            </a:extLst>
          </p:cNvPr>
          <p:cNvSpPr txBox="1"/>
          <p:nvPr/>
        </p:nvSpPr>
        <p:spPr>
          <a:xfrm>
            <a:off x="5592250" y="5468634"/>
            <a:ext cx="603944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2800" i="1" dirty="0">
                <a:solidFill>
                  <a:schemeClr val="bg2"/>
                </a:solidFill>
              </a:rPr>
              <a:t>Lan thường vo tròn khăn mỗi khi rửa mặt xong.</a:t>
            </a:r>
          </a:p>
        </p:txBody>
      </p:sp>
      <p:pic>
        <p:nvPicPr>
          <p:cNvPr id="2050" name="Picture 2" descr="Happy cute boy study with smile Premium Vector">
            <a:extLst>
              <a:ext uri="{FF2B5EF4-FFF2-40B4-BE49-F238E27FC236}">
                <a16:creationId xmlns:a16="http://schemas.microsoft.com/office/drawing/2014/main" id="{E048FE43-7F65-4A96-A28F-C9E031BDD1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623" y="4161435"/>
            <a:ext cx="2458992" cy="24589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D0F67889-6196-413B-9CD8-D155EDA3FFA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440421" y="1042633"/>
            <a:ext cx="6053745" cy="4426001"/>
          </a:xfrm>
          <a:prstGeom prst="rect">
            <a:avLst/>
          </a:prstGeom>
        </p:spPr>
      </p:pic>
      <p:grpSp>
        <p:nvGrpSpPr>
          <p:cNvPr id="30" name="Group 29">
            <a:extLst>
              <a:ext uri="{FF2B5EF4-FFF2-40B4-BE49-F238E27FC236}">
                <a16:creationId xmlns:a16="http://schemas.microsoft.com/office/drawing/2014/main" id="{CB61F0E4-3B0D-4991-8C07-3278D721A9F7}"/>
              </a:ext>
            </a:extLst>
          </p:cNvPr>
          <p:cNvGrpSpPr/>
          <p:nvPr/>
        </p:nvGrpSpPr>
        <p:grpSpPr>
          <a:xfrm>
            <a:off x="1071583" y="1845260"/>
            <a:ext cx="4443256" cy="2650197"/>
            <a:chOff x="7074021" y="1743552"/>
            <a:chExt cx="4443256" cy="2650197"/>
          </a:xfrm>
        </p:grpSpPr>
        <p:sp>
          <p:nvSpPr>
            <p:cNvPr id="21" name="Speech Bubble: Oval 20">
              <a:extLst>
                <a:ext uri="{FF2B5EF4-FFF2-40B4-BE49-F238E27FC236}">
                  <a16:creationId xmlns:a16="http://schemas.microsoft.com/office/drawing/2014/main" id="{3F5959CC-F16C-448F-BB71-53834670DE95}"/>
                </a:ext>
              </a:extLst>
            </p:cNvPr>
            <p:cNvSpPr/>
            <p:nvPr/>
          </p:nvSpPr>
          <p:spPr>
            <a:xfrm>
              <a:off x="7074021" y="1743552"/>
              <a:ext cx="4443256" cy="2610143"/>
            </a:xfrm>
            <a:prstGeom prst="wedgeEllipseCallout">
              <a:avLst>
                <a:gd name="adj1" fmla="val -22590"/>
                <a:gd name="adj2" fmla="val 64091"/>
              </a:avLst>
            </a:prstGeom>
            <a:solidFill>
              <a:schemeClr val="accent2"/>
            </a:solidFill>
            <a:ln>
              <a:solidFill>
                <a:srgbClr val="0070C0"/>
              </a:solidFill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 sz="2400" dirty="0">
                <a:solidFill>
                  <a:srgbClr val="FF0000"/>
                </a:solidFill>
              </a:endParaRPr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2DCC7052-6D8E-48E9-9F48-B8F409ADD79B}"/>
                </a:ext>
              </a:extLst>
            </p:cNvPr>
            <p:cNvSpPr/>
            <p:nvPr/>
          </p:nvSpPr>
          <p:spPr>
            <a:xfrm>
              <a:off x="7415638" y="2085425"/>
              <a:ext cx="3724198" cy="230832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vi-VN" sz="2400" dirty="0">
                  <a:solidFill>
                    <a:srgbClr val="FF0000"/>
                  </a:solidFill>
                </a:rPr>
                <a:t>Cậu nên giặt sạch khăn, vắt khô và phơi ngay ngắn trên móc phơi để khăn mặt luôn sạch sẽ, thơm tho và không bị ẩm mốc nhé!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0654118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/>
      <p:bldP spid="2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12D3627A-411B-4140-901A-73F2E213C983}"/>
              </a:ext>
            </a:extLst>
          </p:cNvPr>
          <p:cNvGrpSpPr/>
          <p:nvPr/>
        </p:nvGrpSpPr>
        <p:grpSpPr>
          <a:xfrm>
            <a:off x="534534" y="435862"/>
            <a:ext cx="2816950" cy="1288726"/>
            <a:chOff x="500062" y="2851475"/>
            <a:chExt cx="2816950" cy="1288726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BF4FE52A-E406-40AA-AA2E-FD656177818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50000"/>
                      </a14:imgEffect>
                      <a14:imgEffect>
                        <a14:saturation sat="20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500062" y="2851475"/>
              <a:ext cx="2816950" cy="1288726"/>
            </a:xfrm>
            <a:prstGeom prst="rect">
              <a:avLst/>
            </a:prstGeom>
          </p:spPr>
        </p:pic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2E54522F-4EFB-4663-A009-25897224B093}"/>
                </a:ext>
              </a:extLst>
            </p:cNvPr>
            <p:cNvSpPr txBox="1"/>
            <p:nvPr/>
          </p:nvSpPr>
          <p:spPr>
            <a:xfrm>
              <a:off x="1237849" y="3294564"/>
              <a:ext cx="1962525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vi-VN" sz="2800" b="1" dirty="0">
                  <a:solidFill>
                    <a:srgbClr val="7030A0"/>
                  </a:solidFill>
                  <a:latin typeface="+mj-lt"/>
                </a:rPr>
                <a:t>LUYỆN TẬP</a:t>
              </a:r>
            </a:p>
          </p:txBody>
        </p:sp>
      </p:grpSp>
      <p:sp>
        <p:nvSpPr>
          <p:cNvPr id="6" name="Oval 5">
            <a:extLst>
              <a:ext uri="{FF2B5EF4-FFF2-40B4-BE49-F238E27FC236}">
                <a16:creationId xmlns:a16="http://schemas.microsoft.com/office/drawing/2014/main" id="{7C82E778-BF88-4D94-A592-39FAF8E69CFC}"/>
              </a:ext>
            </a:extLst>
          </p:cNvPr>
          <p:cNvSpPr/>
          <p:nvPr/>
        </p:nvSpPr>
        <p:spPr>
          <a:xfrm>
            <a:off x="3475987" y="517218"/>
            <a:ext cx="463826" cy="463826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3200" dirty="0">
                <a:solidFill>
                  <a:schemeClr val="accent2"/>
                </a:solidFill>
                <a:latin typeface="+mj-lt"/>
              </a:rPr>
              <a:t>2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E43185E-CD29-4EDD-80AE-36312A106E60}"/>
              </a:ext>
            </a:extLst>
          </p:cNvPr>
          <p:cNvSpPr txBox="1"/>
          <p:nvPr/>
        </p:nvSpPr>
        <p:spPr>
          <a:xfrm>
            <a:off x="3939812" y="517218"/>
            <a:ext cx="782940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vi-VN" sz="2800" b="1" dirty="0">
                <a:solidFill>
                  <a:srgbClr val="00B050"/>
                </a:solidFill>
              </a:rPr>
              <a:t>Đưa ra lời khuyên cho bạn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F744251C-2490-4101-A275-7207D033D7D0}"/>
              </a:ext>
            </a:extLst>
          </p:cNvPr>
          <p:cNvSpPr txBox="1"/>
          <p:nvPr/>
        </p:nvSpPr>
        <p:spPr>
          <a:xfrm>
            <a:off x="5592250" y="5556111"/>
            <a:ext cx="60394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2800" i="1" dirty="0">
                <a:solidFill>
                  <a:schemeClr val="bg2"/>
                </a:solidFill>
              </a:rPr>
              <a:t>Tuấn xé vở để gấp máy bay.</a:t>
            </a:r>
          </a:p>
        </p:txBody>
      </p:sp>
      <p:grpSp>
        <p:nvGrpSpPr>
          <p:cNvPr id="30" name="Group 29">
            <a:extLst>
              <a:ext uri="{FF2B5EF4-FFF2-40B4-BE49-F238E27FC236}">
                <a16:creationId xmlns:a16="http://schemas.microsoft.com/office/drawing/2014/main" id="{CB61F0E4-3B0D-4991-8C07-3278D721A9F7}"/>
              </a:ext>
            </a:extLst>
          </p:cNvPr>
          <p:cNvGrpSpPr/>
          <p:nvPr/>
        </p:nvGrpSpPr>
        <p:grpSpPr>
          <a:xfrm>
            <a:off x="1071583" y="1845260"/>
            <a:ext cx="4443256" cy="2610143"/>
            <a:chOff x="7074021" y="1743552"/>
            <a:chExt cx="4443256" cy="2610143"/>
          </a:xfrm>
        </p:grpSpPr>
        <p:sp>
          <p:nvSpPr>
            <p:cNvPr id="21" name="Speech Bubble: Oval 20">
              <a:extLst>
                <a:ext uri="{FF2B5EF4-FFF2-40B4-BE49-F238E27FC236}">
                  <a16:creationId xmlns:a16="http://schemas.microsoft.com/office/drawing/2014/main" id="{3F5959CC-F16C-448F-BB71-53834670DE95}"/>
                </a:ext>
              </a:extLst>
            </p:cNvPr>
            <p:cNvSpPr/>
            <p:nvPr/>
          </p:nvSpPr>
          <p:spPr>
            <a:xfrm>
              <a:off x="7074021" y="1743552"/>
              <a:ext cx="4443256" cy="2610143"/>
            </a:xfrm>
            <a:prstGeom prst="wedgeEllipseCallout">
              <a:avLst>
                <a:gd name="adj1" fmla="val -22590"/>
                <a:gd name="adj2" fmla="val 64091"/>
              </a:avLst>
            </a:prstGeom>
            <a:solidFill>
              <a:schemeClr val="accent2"/>
            </a:solidFill>
            <a:ln>
              <a:solidFill>
                <a:srgbClr val="0070C0"/>
              </a:solidFill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 sz="2400" dirty="0">
                <a:solidFill>
                  <a:srgbClr val="FF0000"/>
                </a:solidFill>
              </a:endParaRPr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2DCC7052-6D8E-48E9-9F48-B8F409ADD79B}"/>
                </a:ext>
              </a:extLst>
            </p:cNvPr>
            <p:cNvSpPr/>
            <p:nvPr/>
          </p:nvSpPr>
          <p:spPr>
            <a:xfrm>
              <a:off x="7415638" y="1988150"/>
              <a:ext cx="3724198" cy="224676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vi-VN" sz="2800" dirty="0">
                  <a:solidFill>
                    <a:srgbClr val="FF0000"/>
                  </a:solidFill>
                </a:rPr>
                <a:t>Sách vở cần được giữ gìn sạch, đẹp, cậy không nên xé sách, vở nhé vì sẽ làm hỏng sách, vở đấy!</a:t>
              </a:r>
            </a:p>
          </p:txBody>
        </p:sp>
      </p:grpSp>
      <p:pic>
        <p:nvPicPr>
          <p:cNvPr id="8" name="Picture 7">
            <a:extLst>
              <a:ext uri="{FF2B5EF4-FFF2-40B4-BE49-F238E27FC236}">
                <a16:creationId xmlns:a16="http://schemas.microsoft.com/office/drawing/2014/main" id="{186D8FC7-8AD8-4C04-AB4F-87DE764A932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735368" y="1140561"/>
            <a:ext cx="5896322" cy="4377024"/>
          </a:xfrm>
          <a:prstGeom prst="rect">
            <a:avLst/>
          </a:prstGeom>
        </p:spPr>
      </p:pic>
      <p:pic>
        <p:nvPicPr>
          <p:cNvPr id="14" name="Picture 2">
            <a:extLst>
              <a:ext uri="{FF2B5EF4-FFF2-40B4-BE49-F238E27FC236}">
                <a16:creationId xmlns:a16="http://schemas.microsoft.com/office/drawing/2014/main" id="{6CC9B223-740C-4002-88B0-5F8346C14D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446" y="4211333"/>
            <a:ext cx="2415508" cy="24155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792645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12D3627A-411B-4140-901A-73F2E213C983}"/>
              </a:ext>
            </a:extLst>
          </p:cNvPr>
          <p:cNvGrpSpPr/>
          <p:nvPr/>
        </p:nvGrpSpPr>
        <p:grpSpPr>
          <a:xfrm>
            <a:off x="534534" y="435862"/>
            <a:ext cx="2816950" cy="1288726"/>
            <a:chOff x="500062" y="2851475"/>
            <a:chExt cx="2816950" cy="1288726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BF4FE52A-E406-40AA-AA2E-FD656177818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50000"/>
                      </a14:imgEffect>
                      <a14:imgEffect>
                        <a14:saturation sat="20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500062" y="2851475"/>
              <a:ext cx="2816950" cy="1288726"/>
            </a:xfrm>
            <a:prstGeom prst="rect">
              <a:avLst/>
            </a:prstGeom>
          </p:spPr>
        </p:pic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2E54522F-4EFB-4663-A009-25897224B093}"/>
                </a:ext>
              </a:extLst>
            </p:cNvPr>
            <p:cNvSpPr txBox="1"/>
            <p:nvPr/>
          </p:nvSpPr>
          <p:spPr>
            <a:xfrm>
              <a:off x="1237849" y="3294564"/>
              <a:ext cx="1962525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vi-VN" sz="2800" b="1" dirty="0">
                  <a:solidFill>
                    <a:srgbClr val="7030A0"/>
                  </a:solidFill>
                  <a:latin typeface="+mj-lt"/>
                </a:rPr>
                <a:t>LUYỆN TẬP</a:t>
              </a:r>
            </a:p>
          </p:txBody>
        </p:sp>
      </p:grpSp>
      <p:sp>
        <p:nvSpPr>
          <p:cNvPr id="6" name="Oval 5">
            <a:extLst>
              <a:ext uri="{FF2B5EF4-FFF2-40B4-BE49-F238E27FC236}">
                <a16:creationId xmlns:a16="http://schemas.microsoft.com/office/drawing/2014/main" id="{7C82E778-BF88-4D94-A592-39FAF8E69CFC}"/>
              </a:ext>
            </a:extLst>
          </p:cNvPr>
          <p:cNvSpPr/>
          <p:nvPr/>
        </p:nvSpPr>
        <p:spPr>
          <a:xfrm>
            <a:off x="3475987" y="517218"/>
            <a:ext cx="463826" cy="463826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3200" dirty="0">
                <a:solidFill>
                  <a:schemeClr val="accent2"/>
                </a:solidFill>
                <a:latin typeface="+mj-lt"/>
              </a:rPr>
              <a:t>2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E43185E-CD29-4EDD-80AE-36312A106E60}"/>
              </a:ext>
            </a:extLst>
          </p:cNvPr>
          <p:cNvSpPr txBox="1"/>
          <p:nvPr/>
        </p:nvSpPr>
        <p:spPr>
          <a:xfrm>
            <a:off x="3939812" y="517218"/>
            <a:ext cx="782940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vi-VN" sz="2800" b="1" dirty="0">
                <a:solidFill>
                  <a:srgbClr val="00B050"/>
                </a:solidFill>
              </a:rPr>
              <a:t>Đưa ra lời khuyên cho bạn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F744251C-2490-4101-A275-7207D033D7D0}"/>
              </a:ext>
            </a:extLst>
          </p:cNvPr>
          <p:cNvSpPr txBox="1"/>
          <p:nvPr/>
        </p:nvSpPr>
        <p:spPr>
          <a:xfrm>
            <a:off x="5592250" y="5556111"/>
            <a:ext cx="60394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2800" i="1" dirty="0">
                <a:solidFill>
                  <a:schemeClr val="bg2"/>
                </a:solidFill>
              </a:rPr>
              <a:t>Mạnh hay làm rơi bút và thước.</a:t>
            </a:r>
          </a:p>
        </p:txBody>
      </p:sp>
      <p:grpSp>
        <p:nvGrpSpPr>
          <p:cNvPr id="30" name="Group 29">
            <a:extLst>
              <a:ext uri="{FF2B5EF4-FFF2-40B4-BE49-F238E27FC236}">
                <a16:creationId xmlns:a16="http://schemas.microsoft.com/office/drawing/2014/main" id="{CB61F0E4-3B0D-4991-8C07-3278D721A9F7}"/>
              </a:ext>
            </a:extLst>
          </p:cNvPr>
          <p:cNvGrpSpPr/>
          <p:nvPr/>
        </p:nvGrpSpPr>
        <p:grpSpPr>
          <a:xfrm>
            <a:off x="1071583" y="1988181"/>
            <a:ext cx="4443256" cy="2287726"/>
            <a:chOff x="7074021" y="1886473"/>
            <a:chExt cx="4443256" cy="2287726"/>
          </a:xfrm>
        </p:grpSpPr>
        <p:sp>
          <p:nvSpPr>
            <p:cNvPr id="21" name="Speech Bubble: Oval 20">
              <a:extLst>
                <a:ext uri="{FF2B5EF4-FFF2-40B4-BE49-F238E27FC236}">
                  <a16:creationId xmlns:a16="http://schemas.microsoft.com/office/drawing/2014/main" id="{3F5959CC-F16C-448F-BB71-53834670DE95}"/>
                </a:ext>
              </a:extLst>
            </p:cNvPr>
            <p:cNvSpPr/>
            <p:nvPr/>
          </p:nvSpPr>
          <p:spPr>
            <a:xfrm>
              <a:off x="7074021" y="1886473"/>
              <a:ext cx="4443256" cy="2287726"/>
            </a:xfrm>
            <a:prstGeom prst="wedgeEllipseCallout">
              <a:avLst>
                <a:gd name="adj1" fmla="val -22590"/>
                <a:gd name="adj2" fmla="val 64091"/>
              </a:avLst>
            </a:prstGeom>
            <a:solidFill>
              <a:schemeClr val="accent2"/>
            </a:solidFill>
            <a:ln>
              <a:solidFill>
                <a:srgbClr val="0070C0"/>
              </a:solidFill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 sz="2400" dirty="0">
                <a:solidFill>
                  <a:srgbClr val="FF0000"/>
                </a:solidFill>
              </a:endParaRPr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2DCC7052-6D8E-48E9-9F48-B8F409ADD79B}"/>
                </a:ext>
              </a:extLst>
            </p:cNvPr>
            <p:cNvSpPr/>
            <p:nvPr/>
          </p:nvSpPr>
          <p:spPr>
            <a:xfrm>
              <a:off x="7433550" y="2227070"/>
              <a:ext cx="3724198" cy="193899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vi-VN" sz="2400" dirty="0">
                  <a:solidFill>
                    <a:srgbClr val="FF0000"/>
                  </a:solidFill>
                </a:rPr>
                <a:t>Cậu nên để đồ dùng học tập ngay ngắn, đúng vị trí sau mỗi lần sử dụng sẽ tránh bị rơi đồ và thất lạc đồ Mạnh nhé!</a:t>
              </a:r>
            </a:p>
          </p:txBody>
        </p:sp>
      </p:grpSp>
      <p:pic>
        <p:nvPicPr>
          <p:cNvPr id="11" name="Picture 10">
            <a:extLst>
              <a:ext uri="{FF2B5EF4-FFF2-40B4-BE49-F238E27FC236}">
                <a16:creationId xmlns:a16="http://schemas.microsoft.com/office/drawing/2014/main" id="{7E5E15B2-0B67-4B38-848F-7F9AA3BF5E8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904387" y="1216388"/>
            <a:ext cx="5415165" cy="4266148"/>
          </a:xfrm>
          <a:prstGeom prst="rect">
            <a:avLst/>
          </a:prstGeom>
        </p:spPr>
      </p:pic>
      <p:pic>
        <p:nvPicPr>
          <p:cNvPr id="17" name="Picture 2">
            <a:extLst>
              <a:ext uri="{FF2B5EF4-FFF2-40B4-BE49-F238E27FC236}">
                <a16:creationId xmlns:a16="http://schemas.microsoft.com/office/drawing/2014/main" id="{CCCD3C5E-5D41-4D2A-BA3E-77BBCDB176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288" y="3996220"/>
            <a:ext cx="2573648" cy="25736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933705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428A1BE0-E469-4869-8417-DE9B9EC6F2B4}"/>
              </a:ext>
            </a:extLst>
          </p:cNvPr>
          <p:cNvGrpSpPr/>
          <p:nvPr/>
        </p:nvGrpSpPr>
        <p:grpSpPr>
          <a:xfrm>
            <a:off x="537988" y="406680"/>
            <a:ext cx="2677424" cy="1274454"/>
            <a:chOff x="479771" y="4186500"/>
            <a:chExt cx="2677424" cy="1274454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8A137115-0E6C-4EB8-9AFF-E91DFB9C91F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50000"/>
                      </a14:imgEffect>
                      <a14:imgEffect>
                        <a14:saturation sat="20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479771" y="4186500"/>
              <a:ext cx="2677424" cy="1274454"/>
            </a:xfrm>
            <a:prstGeom prst="rect">
              <a:avLst/>
            </a:prstGeom>
          </p:spPr>
        </p:pic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99733AAB-E5E3-46A1-9F4E-0452DF37F2DF}"/>
                </a:ext>
              </a:extLst>
            </p:cNvPr>
            <p:cNvSpPr txBox="1"/>
            <p:nvPr/>
          </p:nvSpPr>
          <p:spPr>
            <a:xfrm>
              <a:off x="1148949" y="4550361"/>
              <a:ext cx="1797287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vi-VN" sz="2800" b="1" dirty="0">
                  <a:solidFill>
                    <a:schemeClr val="accent2"/>
                  </a:solidFill>
                  <a:latin typeface="+mj-lt"/>
                </a:rPr>
                <a:t>VẬN DỤNG</a:t>
              </a:r>
            </a:p>
          </p:txBody>
        </p:sp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28201941-DBEA-4CE6-89D9-5B45349DBF3A}"/>
              </a:ext>
            </a:extLst>
          </p:cNvPr>
          <p:cNvSpPr txBox="1"/>
          <p:nvPr/>
        </p:nvSpPr>
        <p:spPr>
          <a:xfrm>
            <a:off x="3097294" y="508931"/>
            <a:ext cx="870626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Clr>
                <a:srgbClr val="F72F98"/>
              </a:buClr>
              <a:buFont typeface="Arial" panose="020B0604020202020204" pitchFamily="34" charset="0"/>
              <a:buChar char="•"/>
            </a:pPr>
            <a:r>
              <a:rPr lang="vi-VN" sz="2400" dirty="0">
                <a:solidFill>
                  <a:srgbClr val="000000"/>
                </a:solidFill>
              </a:rPr>
              <a:t>Kể về những đồ dùng cá nhân của em và cách em bảo quản chúng.</a:t>
            </a:r>
          </a:p>
          <a:p>
            <a:pPr marL="285750" indent="-285750" algn="just">
              <a:buClr>
                <a:srgbClr val="F72F98"/>
              </a:buClr>
              <a:buFont typeface="Arial" panose="020B0604020202020204" pitchFamily="34" charset="0"/>
              <a:buChar char="•"/>
            </a:pPr>
            <a:r>
              <a:rPr lang="vi-VN" sz="2400" dirty="0">
                <a:solidFill>
                  <a:srgbClr val="000000"/>
                </a:solidFill>
              </a:rPr>
              <a:t>Em cùng các bạn thực hiện việc bảo quản đồ dùng cá nhân.</a:t>
            </a:r>
          </a:p>
          <a:p>
            <a:pPr marL="285750" indent="-285750" algn="just">
              <a:buClr>
                <a:srgbClr val="F72F98"/>
              </a:buClr>
              <a:buFont typeface="Arial" panose="020B0604020202020204" pitchFamily="34" charset="0"/>
              <a:buChar char="•"/>
            </a:pPr>
            <a:r>
              <a:rPr lang="vi-VN" sz="2400" dirty="0">
                <a:solidFill>
                  <a:srgbClr val="000000"/>
                </a:solidFill>
              </a:rPr>
              <a:t>Nhắc nhở bạn bè, người thân bảo quản đồ dùng cá nhân.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B335554D-488C-4E61-A676-1EBE7052A6DC}"/>
              </a:ext>
            </a:extLst>
          </p:cNvPr>
          <p:cNvGrpSpPr/>
          <p:nvPr/>
        </p:nvGrpSpPr>
        <p:grpSpPr>
          <a:xfrm>
            <a:off x="1178823" y="2184614"/>
            <a:ext cx="10310812" cy="4164455"/>
            <a:chOff x="1178823" y="2184614"/>
            <a:chExt cx="10310812" cy="4164455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3464572A-D231-4575-9D81-228A2E44B1F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harpenSoften amount="25000"/>
                      </a14:imgEffect>
                      <a14:imgEffect>
                        <a14:saturation sat="20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1178823" y="2184614"/>
              <a:ext cx="9834353" cy="2977687"/>
            </a:xfrm>
            <a:prstGeom prst="rect">
              <a:avLst/>
            </a:prstGeom>
          </p:spPr>
        </p:pic>
        <p:pic>
          <p:nvPicPr>
            <p:cNvPr id="2050" name="Picture 2" descr="Teacher with student isolated Premium Vector">
              <a:extLst>
                <a:ext uri="{FF2B5EF4-FFF2-40B4-BE49-F238E27FC236}">
                  <a16:creationId xmlns:a16="http://schemas.microsoft.com/office/drawing/2014/main" id="{04B7E3B1-B788-4605-901B-8A63CD49EC9E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6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sharpenSoften amount="25000"/>
                      </a14:imgEffect>
                      <a14:imgEffect>
                        <a14:saturation sat="2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3855" b="14845"/>
            <a:stretch/>
          </p:blipFill>
          <p:spPr bwMode="auto">
            <a:xfrm>
              <a:off x="6408701" y="3796956"/>
              <a:ext cx="5080934" cy="255211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9239872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theme/theme1.xml><?xml version="1.0" encoding="utf-8"?>
<a:theme xmlns:a="http://schemas.openxmlformats.org/drawingml/2006/main" name="Cute Sticker by Slidesgo">
  <a:themeElements>
    <a:clrScheme name="Simple Light">
      <a:dk1>
        <a:srgbClr val="EA4F46"/>
      </a:dk1>
      <a:lt1>
        <a:srgbClr val="F7D538"/>
      </a:lt1>
      <a:dk2>
        <a:srgbClr val="472C18"/>
      </a:dk2>
      <a:lt2>
        <a:srgbClr val="B2DEEE"/>
      </a:lt2>
      <a:accent1>
        <a:srgbClr val="A2CF9D"/>
      </a:accent1>
      <a:accent2>
        <a:srgbClr val="FFFFFF"/>
      </a:accent2>
      <a:accent3>
        <a:srgbClr val="EF786D"/>
      </a:accent3>
      <a:accent4>
        <a:srgbClr val="7A4934"/>
      </a:accent4>
      <a:accent5>
        <a:srgbClr val="D43733"/>
      </a:accent5>
      <a:accent6>
        <a:srgbClr val="D3AC09"/>
      </a:accent6>
      <a:hlink>
        <a:srgbClr val="F7D538"/>
      </a:hlink>
      <a:folHlink>
        <a:srgbClr val="0097A7"/>
      </a:folHlink>
    </a:clrScheme>
    <a:fontScheme name="Custom 4">
      <a:majorFont>
        <a:latin typeface="UTM Cookies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660</TotalTime>
  <Words>502</Words>
  <Application>Microsoft Office PowerPoint</Application>
  <PresentationFormat>Widescreen</PresentationFormat>
  <Paragraphs>51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UTM Cookies</vt:lpstr>
      <vt:lpstr>Cute Sticker by Slidesgo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Phạm Thanh Hằng (ADAS – GV)</dc:creator>
  <cp:lastModifiedBy>Phạm Thanh Hằng (ADAS – GV)</cp:lastModifiedBy>
  <cp:revision>52</cp:revision>
  <dcterms:created xsi:type="dcterms:W3CDTF">2021-06-11T02:39:36Z</dcterms:created>
  <dcterms:modified xsi:type="dcterms:W3CDTF">2021-06-13T17:17:02Z</dcterms:modified>
</cp:coreProperties>
</file>