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7" r:id="rId3"/>
    <p:sldMasterId id="2147483699" r:id="rId4"/>
  </p:sldMasterIdLst>
  <p:notesMasterIdLst>
    <p:notesMasterId r:id="rId38"/>
  </p:notesMasterIdLst>
  <p:sldIdLst>
    <p:sldId id="281" r:id="rId5"/>
    <p:sldId id="257" r:id="rId6"/>
    <p:sldId id="3099" r:id="rId7"/>
    <p:sldId id="256" r:id="rId8"/>
    <p:sldId id="289" r:id="rId9"/>
    <p:sldId id="298" r:id="rId10"/>
    <p:sldId id="3100" r:id="rId11"/>
    <p:sldId id="3101" r:id="rId12"/>
    <p:sldId id="3103" r:id="rId13"/>
    <p:sldId id="3104" r:id="rId14"/>
    <p:sldId id="3102" r:id="rId15"/>
    <p:sldId id="259" r:id="rId16"/>
    <p:sldId id="261" r:id="rId17"/>
    <p:sldId id="3110" r:id="rId18"/>
    <p:sldId id="3108" r:id="rId19"/>
    <p:sldId id="3111" r:id="rId20"/>
    <p:sldId id="260" r:id="rId21"/>
    <p:sldId id="258" r:id="rId22"/>
    <p:sldId id="3109" r:id="rId23"/>
    <p:sldId id="301" r:id="rId24"/>
    <p:sldId id="3113" r:id="rId25"/>
    <p:sldId id="307" r:id="rId26"/>
    <p:sldId id="308" r:id="rId27"/>
    <p:sldId id="309" r:id="rId28"/>
    <p:sldId id="310" r:id="rId29"/>
    <p:sldId id="3105" r:id="rId30"/>
    <p:sldId id="3106" r:id="rId31"/>
    <p:sldId id="3107" r:id="rId32"/>
    <p:sldId id="311" r:id="rId33"/>
    <p:sldId id="313" r:id="rId34"/>
    <p:sldId id="3112" r:id="rId35"/>
    <p:sldId id="266" r:id="rId36"/>
    <p:sldId id="275" r:id="rId37"/>
  </p:sldIdLst>
  <p:sldSz cx="16276638" cy="9144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81311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16262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2439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325247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4065591" algn="l" defTabSz="1626236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4878709" algn="l" defTabSz="1626236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5691826" algn="l" defTabSz="1626236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6504945" algn="l" defTabSz="1626236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1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90" y="-82"/>
      </p:cViewPr>
      <p:guideLst>
        <p:guide orient="horz" pos="2881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F073F-EA3A-494B-852D-E88E4F3E2DEC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DA781-7E39-463E-8583-502943CF5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40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59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79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04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6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33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DA781-7E39-463E-8583-502943CF52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7" y="5181602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3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6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9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2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5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91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4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5C4C0-0E5B-4478-914E-49983937B54B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A05E0-045F-4E6E-A4D3-C81FD5DB4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7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0C95F-E18A-4BBA-8C6E-CD8278B9A77B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8376B-04D8-4E2A-BFDC-53D193800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275168"/>
            <a:ext cx="3662244" cy="5856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275168"/>
            <a:ext cx="10715453" cy="5856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D313-7690-40B6-9309-BF919233A5C6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CBAC9-E418-4754-B94C-9095DF92A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0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76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7C0BD-BCAB-4FDA-9CC5-B8E811C79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CA0F4F-3688-4021-A987-1F1B57911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019" y="2434167"/>
            <a:ext cx="14038600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E35A6B-48EB-4192-AF3F-0D70B7B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DBDF1A-6C8F-44DB-A78F-1FEDDBAB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74690-5E2F-433D-838F-2474FB88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55C7AD-8893-4879-873E-DFABD4FF8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542" y="2279652"/>
            <a:ext cx="14038600" cy="3803649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2364C3-06A3-4514-A082-1606A30D9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0542" y="6119285"/>
            <a:ext cx="14038600" cy="20002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E5CD35-E8FF-43CB-87F4-2635482C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B20064-3BF6-4601-BFE6-AC3D3DEA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39832F-E240-44A9-B28B-141A72427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0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D0CBC0-3221-4B4E-A4D3-3DE5A863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78BDD-314C-4FBD-A66E-A544FFFEE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9019" y="2434167"/>
            <a:ext cx="6917571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DA232B-A9F8-4981-963E-3178701D1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40048" y="2434167"/>
            <a:ext cx="6917571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276684-475E-46E5-BB92-C24D73716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D0C49A7-B5E2-44CC-AE29-4A0F2394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B680C68-3109-4A64-A639-86843E155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1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C2E25E-8A00-486C-AFAF-459634D9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139" y="486834"/>
            <a:ext cx="14038600" cy="1767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9B0F20-D0ED-46D5-A783-84F52F83A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1140" y="2241551"/>
            <a:ext cx="6885780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0B03EC7-E993-4FAE-BC40-1F1561601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1140" y="3340100"/>
            <a:ext cx="6885780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38BAE3-1BB8-432F-8A65-69150195CE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40048" y="2241551"/>
            <a:ext cx="6919691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F23D725-00D0-4710-A69F-15EBAE6D8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40048" y="3340100"/>
            <a:ext cx="6919691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A9F9F78-3E66-4094-B6D0-F2109A7F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E91D45-B178-4192-AAE1-7BA59AD37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4D2282F-C37C-4F58-AB82-6579F669C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6B21B7-3962-4670-827F-7D6535578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8DFC337-CEB3-4B31-B32E-556AFA0B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FFEB13D-7FA7-4E3E-BC56-0F6409595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08C9C9E-196A-4BA4-B0AC-0FED41C0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3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261F71C-6E4E-4ABE-8050-968C31E6B4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B2E1CB4-81AF-4C26-B9F4-E931BFA08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3EF176-34AD-4906-B962-FFB8F191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A13B03-3887-4F11-8FE7-2027CBEE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C1066E-8E43-4DB4-8E40-BD531BB3F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691" y="1316567"/>
            <a:ext cx="8240048" cy="64981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F5E75C5-F95A-43A1-AB58-FEC5CEA70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7E5A40-6578-4B79-8F76-AF012418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C12BAD-FC06-4B0C-9ED8-C06147C88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08CCFF-59FA-466D-89C1-C8A9C3A1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8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0EBE9-FFE1-4D97-B578-8EB7070445FF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9BBEF-BD18-4A36-83BF-3165C2C26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1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4D692B-A9FB-446C-A7F8-1A5F924F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2006BEF-DE4E-4CE9-9F0E-2B8823D636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9691" y="1316567"/>
            <a:ext cx="8240048" cy="6498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0F268D-FD97-43B4-A1F5-079440D34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59AD7FC-872D-46EA-BDBD-13C286FF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BEA80B-1406-4E5F-B76E-7D8E7234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754413-ED73-4AAF-BC09-F17A106F8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1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6A941C-04C6-4D1F-AD74-7560B5A47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7CEEBD-7AD9-478F-9B20-2ED160D38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9019" y="2434167"/>
            <a:ext cx="14038600" cy="58017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714579-EF2D-48A9-8996-876614F72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6608F1-9B0D-4C43-8357-AD5F0D83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001535-7139-4404-9C72-AD4A3178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1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4416903-17D6-4CBA-A7EE-2F91789DF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47969" y="486834"/>
            <a:ext cx="3509650" cy="77491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C4A8703-916F-4A39-AFCB-C808300F2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9019" y="486834"/>
            <a:ext cx="10325492" cy="77491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E8A6C2-180B-46E1-8145-099AA6ABA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  <a:t>29/8/2023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49FF47-F8C4-4891-A74A-DAC24786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24DDE4-F7F6-4C14-8295-DC2B6E831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6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58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2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9" y="2840576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8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4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69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04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39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7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09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44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79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E936B-DF41-4EAD-979E-3C1C1EB451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2DB4D-46CD-427C-B8F7-39D21D08D4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5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374" y="1893712"/>
            <a:ext cx="6917571" cy="130668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0748" y="3454400"/>
            <a:ext cx="5696823" cy="15578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9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2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4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4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871" y="3917245"/>
            <a:ext cx="6917571" cy="1210733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871" y="2583745"/>
            <a:ext cx="6917571" cy="1333500"/>
          </a:xfrm>
        </p:spPr>
        <p:txBody>
          <a:bodyPr anchor="b"/>
          <a:lstStyle>
            <a:lvl1pPr marL="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1pPr>
            <a:lvl2pPr marL="4064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2810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3pPr>
            <a:lvl4pPr marL="1219215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4pPr>
            <a:lvl5pPr marL="1625620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5pPr>
            <a:lvl6pPr marL="2032025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6pPr>
            <a:lvl7pPr marL="2438430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7pPr>
            <a:lvl8pPr marL="2844836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8pPr>
            <a:lvl9pPr marL="3251241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916" y="1422401"/>
            <a:ext cx="3594424" cy="4023078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6979" y="1422401"/>
            <a:ext cx="3594424" cy="4023078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2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311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6236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3pPr>
            <a:lvl4pPr marL="243935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5247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65591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787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6918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0494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B057C-164F-42F5-B4BD-0BF1F35E3BE1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60E28-D99B-4989-89D3-0B0EDE0FB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3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916" y="1364545"/>
            <a:ext cx="3595838" cy="568677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916" y="1933222"/>
            <a:ext cx="3595838" cy="3512256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153" y="1364545"/>
            <a:ext cx="3597250" cy="568677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153" y="1933222"/>
            <a:ext cx="3597250" cy="3512256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4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7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916" y="242711"/>
            <a:ext cx="2677451" cy="1032933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1857" y="242712"/>
            <a:ext cx="4549546" cy="5202767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916" y="1275645"/>
            <a:ext cx="2677451" cy="4169834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6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5168" y="4267200"/>
            <a:ext cx="4882991" cy="503767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95168" y="544689"/>
            <a:ext cx="4882991" cy="3657600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95168" y="4770967"/>
            <a:ext cx="4882991" cy="71543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00281" y="244123"/>
            <a:ext cx="1831122" cy="52013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916" y="244123"/>
            <a:ext cx="5357727" cy="52013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1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1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xmlns="" id="{56ADBEA9-4753-4216-B9C7-0BC18E10E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00" y="0"/>
            <a:ext cx="16316838" cy="9166584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xmlns="" id="{886C449E-54D0-4036-A6FC-F78B85EBA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40199" y="6756019"/>
            <a:ext cx="2233569" cy="2410565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A2344DCD-4835-48C5-AF8F-BE9F9742C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40200" y="-1"/>
            <a:ext cx="16316838" cy="3919656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xmlns="" id="{9D304ACA-2F41-447E-83BB-1A6BD5FABA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772" y="588237"/>
            <a:ext cx="4905939" cy="161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9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xmlns="" id="{685EC51D-0A5F-4380-9F93-B48BC9E2F629}"/>
              </a:ext>
            </a:extLst>
          </p:cNvPr>
          <p:cNvSpPr/>
          <p:nvPr userDrawn="1"/>
        </p:nvSpPr>
        <p:spPr>
          <a:xfrm>
            <a:off x="315568" y="304800"/>
            <a:ext cx="15645503" cy="8534400"/>
          </a:xfrm>
          <a:prstGeom prst="round2DiagRect">
            <a:avLst>
              <a:gd name="adj1" fmla="val 4762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E9BB57-3685-4F68-BF48-AF85A47422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124443" y="361540"/>
            <a:ext cx="787306" cy="69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3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1602320"/>
            <a:ext cx="7188848" cy="4529667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1602320"/>
            <a:ext cx="7188848" cy="4529667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BA128-333C-4E6A-ADF5-962FBC6CBF3D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7B591-9495-494E-8293-F68D0CC0C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1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8"/>
            <a:ext cx="7191675" cy="853016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3119" indent="0">
              <a:buNone/>
              <a:defRPr sz="3600" b="1"/>
            </a:lvl2pPr>
            <a:lvl3pPr marL="1626236" indent="0">
              <a:buNone/>
              <a:defRPr sz="3200" b="1"/>
            </a:lvl3pPr>
            <a:lvl4pPr marL="2439355" indent="0">
              <a:buNone/>
              <a:defRPr sz="2800" b="1"/>
            </a:lvl4pPr>
            <a:lvl5pPr marL="3252472" indent="0">
              <a:buNone/>
              <a:defRPr sz="2800" b="1"/>
            </a:lvl5pPr>
            <a:lvl6pPr marL="4065591" indent="0">
              <a:buNone/>
              <a:defRPr sz="2800" b="1"/>
            </a:lvl6pPr>
            <a:lvl7pPr marL="4878709" indent="0">
              <a:buNone/>
              <a:defRPr sz="2800" b="1"/>
            </a:lvl7pPr>
            <a:lvl8pPr marL="5691826" indent="0">
              <a:buNone/>
              <a:defRPr sz="2800" b="1"/>
            </a:lvl8pPr>
            <a:lvl9pPr marL="6504945" indent="0">
              <a:buNone/>
              <a:defRPr sz="2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4"/>
            <a:ext cx="7191675" cy="5268384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11" y="2046818"/>
            <a:ext cx="7194500" cy="853016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3119" indent="0">
              <a:buNone/>
              <a:defRPr sz="3600" b="1"/>
            </a:lvl2pPr>
            <a:lvl3pPr marL="1626236" indent="0">
              <a:buNone/>
              <a:defRPr sz="3200" b="1"/>
            </a:lvl3pPr>
            <a:lvl4pPr marL="2439355" indent="0">
              <a:buNone/>
              <a:defRPr sz="2800" b="1"/>
            </a:lvl4pPr>
            <a:lvl5pPr marL="3252472" indent="0">
              <a:buNone/>
              <a:defRPr sz="2800" b="1"/>
            </a:lvl5pPr>
            <a:lvl6pPr marL="4065591" indent="0">
              <a:buNone/>
              <a:defRPr sz="2800" b="1"/>
            </a:lvl6pPr>
            <a:lvl7pPr marL="4878709" indent="0">
              <a:buNone/>
              <a:defRPr sz="2800" b="1"/>
            </a:lvl7pPr>
            <a:lvl8pPr marL="5691826" indent="0">
              <a:buNone/>
              <a:defRPr sz="2800" b="1"/>
            </a:lvl8pPr>
            <a:lvl9pPr marL="6504945" indent="0">
              <a:buNone/>
              <a:defRPr sz="2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11" y="2899834"/>
            <a:ext cx="7194500" cy="5268384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A80B-077D-42E0-ABD4-90445183B743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A175-94D4-4A8D-B31D-9123FF269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3FCFA-D3FF-48A3-BC5D-22C99A39CF7A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EDBB-28A6-48F1-AF2B-90009BF4C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720C-3BCD-4316-ADCC-5C25380B5CBC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87000-4680-4949-9FDF-745483D02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9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4" y="364069"/>
            <a:ext cx="5354902" cy="1549401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6"/>
            <a:ext cx="9099093" cy="7804151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4" y="1913468"/>
            <a:ext cx="5354902" cy="6254750"/>
          </a:xfrm>
        </p:spPr>
        <p:txBody>
          <a:bodyPr/>
          <a:lstStyle>
            <a:lvl1pPr marL="0" indent="0">
              <a:buNone/>
              <a:defRPr sz="2500"/>
            </a:lvl1pPr>
            <a:lvl2pPr marL="813119" indent="0">
              <a:buNone/>
              <a:defRPr sz="2100"/>
            </a:lvl2pPr>
            <a:lvl3pPr marL="1626236" indent="0">
              <a:buNone/>
              <a:defRPr sz="1800"/>
            </a:lvl3pPr>
            <a:lvl4pPr marL="2439355" indent="0">
              <a:buNone/>
              <a:defRPr sz="1600"/>
            </a:lvl4pPr>
            <a:lvl5pPr marL="3252472" indent="0">
              <a:buNone/>
              <a:defRPr sz="1600"/>
            </a:lvl5pPr>
            <a:lvl6pPr marL="4065591" indent="0">
              <a:buNone/>
              <a:defRPr sz="1600"/>
            </a:lvl6pPr>
            <a:lvl7pPr marL="4878709" indent="0">
              <a:buNone/>
              <a:defRPr sz="1600"/>
            </a:lvl7pPr>
            <a:lvl8pPr marL="5691826" indent="0">
              <a:buNone/>
              <a:defRPr sz="1600"/>
            </a:lvl8pPr>
            <a:lvl9pPr marL="650494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510C0-D2CB-4CF0-BED1-606CFE4A4B71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0F45F-5667-4CAC-9F4B-2F08BB524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3"/>
            <a:ext cx="9765983" cy="755650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4"/>
            <a:ext cx="9765983" cy="5486400"/>
          </a:xfrm>
        </p:spPr>
        <p:txBody>
          <a:bodyPr rtlCol="0">
            <a:normAutofit/>
          </a:bodyPr>
          <a:lstStyle>
            <a:lvl1pPr marL="0" indent="0">
              <a:buNone/>
              <a:defRPr sz="5700"/>
            </a:lvl1pPr>
            <a:lvl2pPr marL="813119" indent="0">
              <a:buNone/>
              <a:defRPr sz="5000"/>
            </a:lvl2pPr>
            <a:lvl3pPr marL="1626236" indent="0">
              <a:buNone/>
              <a:defRPr sz="4300"/>
            </a:lvl3pPr>
            <a:lvl4pPr marL="2439355" indent="0">
              <a:buNone/>
              <a:defRPr sz="3600"/>
            </a:lvl4pPr>
            <a:lvl5pPr marL="3252472" indent="0">
              <a:buNone/>
              <a:defRPr sz="3600"/>
            </a:lvl5pPr>
            <a:lvl6pPr marL="4065591" indent="0">
              <a:buNone/>
              <a:defRPr sz="3600"/>
            </a:lvl6pPr>
            <a:lvl7pPr marL="4878709" indent="0">
              <a:buNone/>
              <a:defRPr sz="3600"/>
            </a:lvl7pPr>
            <a:lvl8pPr marL="5691826" indent="0">
              <a:buNone/>
              <a:defRPr sz="3600"/>
            </a:lvl8pPr>
            <a:lvl9pPr marL="6504945" indent="0">
              <a:buNone/>
              <a:defRPr sz="36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8"/>
          </a:xfrm>
        </p:spPr>
        <p:txBody>
          <a:bodyPr/>
          <a:lstStyle>
            <a:lvl1pPr marL="0" indent="0">
              <a:buNone/>
              <a:defRPr sz="2500"/>
            </a:lvl1pPr>
            <a:lvl2pPr marL="813119" indent="0">
              <a:buNone/>
              <a:defRPr sz="2100"/>
            </a:lvl2pPr>
            <a:lvl3pPr marL="1626236" indent="0">
              <a:buNone/>
              <a:defRPr sz="1800"/>
            </a:lvl3pPr>
            <a:lvl4pPr marL="2439355" indent="0">
              <a:buNone/>
              <a:defRPr sz="1600"/>
            </a:lvl4pPr>
            <a:lvl5pPr marL="3252472" indent="0">
              <a:buNone/>
              <a:defRPr sz="1600"/>
            </a:lvl5pPr>
            <a:lvl6pPr marL="4065591" indent="0">
              <a:buNone/>
              <a:defRPr sz="1600"/>
            </a:lvl6pPr>
            <a:lvl7pPr marL="4878709" indent="0">
              <a:buNone/>
              <a:defRPr sz="1600"/>
            </a:lvl7pPr>
            <a:lvl8pPr marL="5691826" indent="0">
              <a:buNone/>
              <a:defRPr sz="1600"/>
            </a:lvl8pPr>
            <a:lvl9pPr marL="6504945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3B370-AAFB-4EA7-8CA2-56E71463F5A8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3890F-0643-4DA7-988E-7D0E94DF0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3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3832" y="366549"/>
            <a:ext cx="14648974" cy="152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623" tIns="81312" rIns="162623" bIns="813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3832" y="2134447"/>
            <a:ext cx="14648974" cy="603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623" tIns="81312" rIns="162623" bIns="813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751"/>
            <a:ext cx="3797882" cy="484973"/>
          </a:xfrm>
          <a:prstGeom prst="rect">
            <a:avLst/>
          </a:prstGeom>
        </p:spPr>
        <p:txBody>
          <a:bodyPr vert="horz" lIns="162623" tIns="81312" rIns="162623" bIns="8131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AE8097-EE7F-4C07-AF61-10E71F24E01B}" type="datetimeFigureOut">
              <a:rPr lang="en-US"/>
              <a:pPr>
                <a:defRPr/>
              </a:pPr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6" y="8475751"/>
            <a:ext cx="5154269" cy="484973"/>
          </a:xfrm>
          <a:prstGeom prst="rect">
            <a:avLst/>
          </a:prstGeom>
        </p:spPr>
        <p:txBody>
          <a:bodyPr vert="horz" lIns="162623" tIns="81312" rIns="162623" bIns="8131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751"/>
            <a:ext cx="3797882" cy="484973"/>
          </a:xfrm>
          <a:prstGeom prst="rect">
            <a:avLst/>
          </a:prstGeom>
        </p:spPr>
        <p:txBody>
          <a:bodyPr vert="horz" lIns="162623" tIns="81312" rIns="162623" bIns="8131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A38DD3-909D-44EA-9AC1-B74D233FFA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7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5pPr>
      <a:lvl6pPr marL="813119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6pPr>
      <a:lvl7pPr marL="1626236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7pPr>
      <a:lvl8pPr marL="2439355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8pPr>
      <a:lvl9pPr marL="3252472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Calibri" pitchFamily="34" charset="0"/>
        </a:defRPr>
      </a:lvl9pPr>
    </p:titleStyle>
    <p:bodyStyle>
      <a:lvl1pPr marL="609839" indent="-60983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1317" indent="-50819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2796" indent="-406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45913" indent="-406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9032" indent="-406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72151" indent="-406560" algn="l" defTabSz="162623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85266" indent="-406560" algn="l" defTabSz="162623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98385" indent="-406560" algn="l" defTabSz="162623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11504" indent="-406560" algn="l" defTabSz="162623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3119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6236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9355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2472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5591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8709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91826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4945" algn="l" defTabSz="1626236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900FE463-7506-92FA-9777-8A9E9255B09F}"/>
              </a:ext>
            </a:extLst>
          </p:cNvPr>
          <p:cNvSpPr txBox="1"/>
          <p:nvPr userDrawn="1"/>
        </p:nvSpPr>
        <p:spPr>
          <a:xfrm>
            <a:off x="0" y="-2139553"/>
            <a:ext cx="16276638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2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894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916" y="244123"/>
            <a:ext cx="7324487" cy="101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916" y="1422401"/>
            <a:ext cx="7324487" cy="402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6916" y="5650089"/>
            <a:ext cx="1898941" cy="324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80593" y="5650089"/>
            <a:ext cx="2577134" cy="324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2462" y="5650089"/>
            <a:ext cx="1898941" cy="324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812810" rtl="0" eaLnBrk="1" latinLnBrk="0" hangingPunct="1"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4" indent="-304804" algn="l" defTabSz="812810" rtl="0" eaLnBrk="1" latinLnBrk="0" hangingPunct="1">
        <a:spcBef>
          <a:spcPct val="20000"/>
        </a:spcBef>
        <a:buFont typeface="Arial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60408" indent="-254003" algn="l" defTabSz="812810" rtl="0" eaLnBrk="1" latinLnBrk="0" hangingPunct="1">
        <a:spcBef>
          <a:spcPct val="20000"/>
        </a:spcBef>
        <a:buFont typeface="Arial" pitchFamily="34" charset="0"/>
        <a:buChar char="–"/>
        <a:defRPr sz="2489" kern="1200">
          <a:solidFill>
            <a:schemeClr val="tx1"/>
          </a:solidFill>
          <a:latin typeface="+mn-lt"/>
          <a:ea typeface="+mn-ea"/>
          <a:cs typeface="+mn-cs"/>
        </a:defRPr>
      </a:lvl2pPr>
      <a:lvl3pPr marL="1016013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422418" indent="-203203" algn="l" defTabSz="812810" rtl="0" eaLnBrk="1" latinLnBrk="0" hangingPunct="1">
        <a:spcBef>
          <a:spcPct val="20000"/>
        </a:spcBef>
        <a:buFont typeface="Arial" pitchFamily="34" charset="0"/>
        <a:buChar char="–"/>
        <a:defRPr sz="1778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indent="-203203" algn="l" defTabSz="812810" rtl="0" eaLnBrk="1" latinLnBrk="0" hangingPunct="1">
        <a:spcBef>
          <a:spcPct val="20000"/>
        </a:spcBef>
        <a:buFont typeface="Arial" pitchFamily="34" charset="0"/>
        <a:buChar char="»"/>
        <a:defRPr sz="1778" kern="1200">
          <a:solidFill>
            <a:schemeClr val="tx1"/>
          </a:solidFill>
          <a:latin typeface="+mn-lt"/>
          <a:ea typeface="+mn-ea"/>
          <a:cs typeface="+mn-cs"/>
        </a:defRPr>
      </a:lvl5pPr>
      <a:lvl6pPr marL="2235228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6pPr>
      <a:lvl7pPr marL="2641633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7pPr>
      <a:lvl8pPr marL="3048038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8pPr>
      <a:lvl9pPr marL="3454443" indent="-203203" algn="l" defTabSz="812810" rtl="0" eaLnBrk="1" latinLnBrk="0" hangingPunct="1">
        <a:spcBef>
          <a:spcPct val="20000"/>
        </a:spcBef>
        <a:buFont typeface="Arial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81281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307346E4-E23D-5E13-53AA-9E281BED4D35}"/>
              </a:ext>
            </a:extLst>
          </p:cNvPr>
          <p:cNvSpPr txBox="1"/>
          <p:nvPr userDrawn="1"/>
        </p:nvSpPr>
        <p:spPr>
          <a:xfrm>
            <a:off x="0" y="-2139553"/>
            <a:ext cx="16276638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2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94941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52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8.png"/><Relationship Id="rId5" Type="http://schemas.openxmlformats.org/officeDocument/2006/relationships/image" Target="../media/image50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52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8.png"/><Relationship Id="rId5" Type="http://schemas.openxmlformats.org/officeDocument/2006/relationships/image" Target="../media/image50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57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1.xml"/><Relationship Id="rId6" Type="http://schemas.microsoft.com/office/2007/relationships/hdphoto" Target="../media/hdphoto2.wdp"/><Relationship Id="rId5" Type="http://schemas.openxmlformats.org/officeDocument/2006/relationships/image" Target="../media/image56.png"/><Relationship Id="rId4" Type="http://schemas.microsoft.com/office/2007/relationships/hdphoto" Target="../media/hdphoto1.wdp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5.svg"/><Relationship Id="rId3" Type="http://schemas.openxmlformats.org/officeDocument/2006/relationships/image" Target="../media/image1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9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png"/><Relationship Id="rId11" Type="http://schemas.openxmlformats.org/officeDocument/2006/relationships/image" Target="../media/image68.png"/><Relationship Id="rId5" Type="http://schemas.openxmlformats.org/officeDocument/2006/relationships/image" Target="../media/image68.svg"/><Relationship Id="rId15" Type="http://schemas.openxmlformats.org/officeDocument/2006/relationships/image" Target="../media/image71.png"/><Relationship Id="rId10" Type="http://schemas.openxmlformats.org/officeDocument/2006/relationships/image" Target="../media/image67.png"/><Relationship Id="rId4" Type="http://schemas.openxmlformats.org/officeDocument/2006/relationships/image" Target="../media/image63.png"/><Relationship Id="rId9" Type="http://schemas.openxmlformats.org/officeDocument/2006/relationships/image" Target="../media/image66.png"/><Relationship Id="rId1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8.png"/><Relationship Id="rId3" Type="http://schemas.openxmlformats.org/officeDocument/2006/relationships/image" Target="../media/image10.png"/><Relationship Id="rId7" Type="http://schemas.openxmlformats.org/officeDocument/2006/relationships/image" Target="../media/image31.png"/><Relationship Id="rId12" Type="http://schemas.openxmlformats.org/officeDocument/2006/relationships/image" Target="../media/image7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3.png"/><Relationship Id="rId11" Type="http://schemas.openxmlformats.org/officeDocument/2006/relationships/image" Target="../media/image82.svg"/><Relationship Id="rId5" Type="http://schemas.openxmlformats.org/officeDocument/2006/relationships/image" Target="../media/image74.png"/><Relationship Id="rId10" Type="http://schemas.openxmlformats.org/officeDocument/2006/relationships/image" Target="../media/image75.png"/><Relationship Id="rId4" Type="http://schemas.openxmlformats.org/officeDocument/2006/relationships/image" Target="../media/image73.png"/><Relationship Id="rId9" Type="http://schemas.openxmlformats.org/officeDocument/2006/relationships/image" Target="../media/image34.png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9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9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4.sv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9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9.xml"/><Relationship Id="rId5" Type="http://schemas.microsoft.com/office/2007/relationships/hdphoto" Target="../media/hdphoto4.wdp"/><Relationship Id="rId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9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12" Type="http://schemas.openxmlformats.org/officeDocument/2006/relationships/image" Target="../media/image10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98.png"/><Relationship Id="rId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94.png"/><Relationship Id="rId9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9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16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BƯỚM 5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5694" y="5912726"/>
            <a:ext cx="4476075" cy="338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000068" y="4521731"/>
            <a:ext cx="8325035" cy="2564869"/>
          </a:xfrm>
          <a:prstGeom prst="rect">
            <a:avLst/>
          </a:prstGeom>
          <a:noFill/>
        </p:spPr>
        <p:txBody>
          <a:bodyPr wrap="none" lIns="162623" tIns="81312" rIns="162623" bIns="8131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LỢI ÍCH CỦA HOA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 CÂY CẢNH </a:t>
            </a:r>
            <a:r>
              <a:rPr lang="nl-NL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6000" b="1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56196" y="495301"/>
            <a:ext cx="70268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6440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2245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8685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5125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565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7370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3810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10250" algn="l" defTabSz="1452245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</a:t>
            </a:r>
            <a:r>
              <a:rPr lang="en-US" sz="3200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422809" y="1080075"/>
            <a:ext cx="522254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18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357519" y="7442537"/>
            <a:ext cx="6362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5: Hoa, cây cảnh dùng làm trang trí cảnh quan.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8643CB-69C8-46A4-974D-EB7E297B8C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315" y="2244809"/>
            <a:ext cx="6678727" cy="465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6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357519" y="7442537"/>
            <a:ext cx="6362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6: Hoa và cây cảnh dùng để trang trí nhà ở.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61BB90-2E37-413B-912E-941F4409A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289" y="2571466"/>
            <a:ext cx="6403401" cy="462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3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rot="-162773" flipH="1">
            <a:off x="-5009977" y="8290101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24395033" y="0"/>
                </a:moveTo>
                <a:lnTo>
                  <a:pt x="0" y="0"/>
                </a:lnTo>
                <a:lnTo>
                  <a:pt x="0" y="9453076"/>
                </a:lnTo>
                <a:lnTo>
                  <a:pt x="24395033" y="9453076"/>
                </a:lnTo>
                <a:lnTo>
                  <a:pt x="243950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104060" y="1271694"/>
            <a:ext cx="7383326" cy="3019069"/>
            <a:chOff x="0" y="0"/>
            <a:chExt cx="2187652" cy="8945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7652" cy="894539"/>
            </a:xfrm>
            <a:custGeom>
              <a:avLst/>
              <a:gdLst/>
              <a:ahLst/>
              <a:cxnLst/>
              <a:rect l="l" t="t" r="r" b="b"/>
              <a:pathLst>
                <a:path w="2187652" h="894539">
                  <a:moveTo>
                    <a:pt x="47535" y="0"/>
                  </a:moveTo>
                  <a:lnTo>
                    <a:pt x="2140117" y="0"/>
                  </a:lnTo>
                  <a:cubicBezTo>
                    <a:pt x="2152724" y="0"/>
                    <a:pt x="2164815" y="5008"/>
                    <a:pt x="2173730" y="13923"/>
                  </a:cubicBezTo>
                  <a:cubicBezTo>
                    <a:pt x="2182644" y="22837"/>
                    <a:pt x="2187652" y="34928"/>
                    <a:pt x="2187652" y="47535"/>
                  </a:cubicBezTo>
                  <a:lnTo>
                    <a:pt x="2187652" y="847004"/>
                  </a:lnTo>
                  <a:cubicBezTo>
                    <a:pt x="2187652" y="873257"/>
                    <a:pt x="2166370" y="894539"/>
                    <a:pt x="2140117" y="894539"/>
                  </a:cubicBezTo>
                  <a:lnTo>
                    <a:pt x="47535" y="894539"/>
                  </a:lnTo>
                  <a:cubicBezTo>
                    <a:pt x="21282" y="894539"/>
                    <a:pt x="0" y="873257"/>
                    <a:pt x="0" y="847004"/>
                  </a:cubicBezTo>
                  <a:lnTo>
                    <a:pt x="0" y="47535"/>
                  </a:lnTo>
                  <a:cubicBezTo>
                    <a:pt x="0" y="21282"/>
                    <a:pt x="21282" y="0"/>
                    <a:pt x="47535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968593" y="1007639"/>
            <a:ext cx="7383326" cy="3169555"/>
            <a:chOff x="0" y="-38100"/>
            <a:chExt cx="2187652" cy="939127"/>
          </a:xfrm>
        </p:grpSpPr>
        <p:sp>
          <p:nvSpPr>
            <p:cNvPr id="8" name="Freeform 8"/>
            <p:cNvSpPr/>
            <p:nvPr/>
          </p:nvSpPr>
          <p:spPr>
            <a:xfrm>
              <a:off x="0" y="9627"/>
              <a:ext cx="2187652" cy="891400"/>
            </a:xfrm>
            <a:custGeom>
              <a:avLst/>
              <a:gdLst/>
              <a:ahLst/>
              <a:cxnLst/>
              <a:rect l="l" t="t" r="r" b="b"/>
              <a:pathLst>
                <a:path w="2187652" h="891400">
                  <a:moveTo>
                    <a:pt x="47535" y="0"/>
                  </a:moveTo>
                  <a:lnTo>
                    <a:pt x="2140117" y="0"/>
                  </a:lnTo>
                  <a:cubicBezTo>
                    <a:pt x="2152724" y="0"/>
                    <a:pt x="2164815" y="5008"/>
                    <a:pt x="2173730" y="13923"/>
                  </a:cubicBezTo>
                  <a:cubicBezTo>
                    <a:pt x="2182644" y="22837"/>
                    <a:pt x="2187652" y="34928"/>
                    <a:pt x="2187652" y="47535"/>
                  </a:cubicBezTo>
                  <a:lnTo>
                    <a:pt x="2187652" y="843865"/>
                  </a:lnTo>
                  <a:cubicBezTo>
                    <a:pt x="2187652" y="870118"/>
                    <a:pt x="2166370" y="891400"/>
                    <a:pt x="2140117" y="891400"/>
                  </a:cubicBezTo>
                  <a:lnTo>
                    <a:pt x="47535" y="891400"/>
                  </a:lnTo>
                  <a:cubicBezTo>
                    <a:pt x="34928" y="891400"/>
                    <a:pt x="22837" y="886392"/>
                    <a:pt x="13923" y="877477"/>
                  </a:cubicBezTo>
                  <a:cubicBezTo>
                    <a:pt x="5008" y="868563"/>
                    <a:pt x="0" y="856472"/>
                    <a:pt x="0" y="843865"/>
                  </a:cubicBezTo>
                  <a:lnTo>
                    <a:pt x="0" y="47535"/>
                  </a:lnTo>
                  <a:cubicBezTo>
                    <a:pt x="0" y="21282"/>
                    <a:pt x="21282" y="0"/>
                    <a:pt x="47535" y="0"/>
                  </a:cubicBezTo>
                  <a:close/>
                </a:path>
              </a:pathLst>
            </a:custGeom>
            <a:solidFill>
              <a:srgbClr val="FDFCF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0519" y="860788"/>
            <a:ext cx="2399473" cy="550879"/>
          </a:xfrm>
          <a:custGeom>
            <a:avLst/>
            <a:gdLst/>
            <a:ahLst/>
            <a:cxnLst/>
            <a:rect l="l" t="t" r="r" b="b"/>
            <a:pathLst>
              <a:path w="2699407" h="619739">
                <a:moveTo>
                  <a:pt x="0" y="0"/>
                </a:moveTo>
                <a:lnTo>
                  <a:pt x="2699407" y="0"/>
                </a:lnTo>
                <a:lnTo>
                  <a:pt x="2699407" y="619738"/>
                </a:lnTo>
                <a:lnTo>
                  <a:pt x="0" y="619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796358" y="4290763"/>
            <a:ext cx="4747105" cy="4296131"/>
          </a:xfrm>
          <a:custGeom>
            <a:avLst/>
            <a:gdLst/>
            <a:ahLst/>
            <a:cxnLst/>
            <a:rect l="l" t="t" r="r" b="b"/>
            <a:pathLst>
              <a:path w="5340493" h="4833147">
                <a:moveTo>
                  <a:pt x="5340493" y="0"/>
                </a:moveTo>
                <a:lnTo>
                  <a:pt x="0" y="0"/>
                </a:lnTo>
                <a:lnTo>
                  <a:pt x="0" y="4833147"/>
                </a:lnTo>
                <a:lnTo>
                  <a:pt x="5340493" y="4833147"/>
                </a:lnTo>
                <a:lnTo>
                  <a:pt x="5340493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1022" y="3021998"/>
            <a:ext cx="1044401" cy="600531"/>
          </a:xfrm>
          <a:custGeom>
            <a:avLst/>
            <a:gdLst/>
            <a:ahLst/>
            <a:cxnLst/>
            <a:rect l="l" t="t" r="r" b="b"/>
            <a:pathLst>
              <a:path w="1174951" h="675597">
                <a:moveTo>
                  <a:pt x="0" y="0"/>
                </a:moveTo>
                <a:lnTo>
                  <a:pt x="1174951" y="0"/>
                </a:lnTo>
                <a:lnTo>
                  <a:pt x="1174951" y="675597"/>
                </a:lnTo>
                <a:lnTo>
                  <a:pt x="0" y="6755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79796" y="668990"/>
            <a:ext cx="853604" cy="490822"/>
          </a:xfrm>
          <a:custGeom>
            <a:avLst/>
            <a:gdLst/>
            <a:ahLst/>
            <a:cxnLst/>
            <a:rect l="l" t="t" r="r" b="b"/>
            <a:pathLst>
              <a:path w="960304" h="552175">
                <a:moveTo>
                  <a:pt x="0" y="0"/>
                </a:moveTo>
                <a:lnTo>
                  <a:pt x="960304" y="0"/>
                </a:lnTo>
                <a:lnTo>
                  <a:pt x="960304" y="552174"/>
                </a:lnTo>
                <a:lnTo>
                  <a:pt x="0" y="5521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8213351" y="1605285"/>
            <a:ext cx="6893810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812810" fontAlgn="auto">
              <a:spcAft>
                <a:spcPts val="0"/>
              </a:spcAft>
            </a:pPr>
            <a:r>
              <a:rPr lang="vi-V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ngày lễ, tết, hoa và cây cảnh thường được dùng để làm gì?</a:t>
            </a:r>
            <a:endParaRPr lang="en-US" sz="2400">
              <a:solidFill>
                <a:srgbClr val="000000"/>
              </a:solidFill>
              <a:latin typeface="More Sugar Thin"/>
              <a:cs typeface="+mn-cs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8104060" y="5210531"/>
            <a:ext cx="7383326" cy="3019069"/>
            <a:chOff x="0" y="0"/>
            <a:chExt cx="2187652" cy="89453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87652" cy="894539"/>
            </a:xfrm>
            <a:custGeom>
              <a:avLst/>
              <a:gdLst/>
              <a:ahLst/>
              <a:cxnLst/>
              <a:rect l="l" t="t" r="r" b="b"/>
              <a:pathLst>
                <a:path w="2187652" h="894539">
                  <a:moveTo>
                    <a:pt x="47535" y="0"/>
                  </a:moveTo>
                  <a:lnTo>
                    <a:pt x="2140117" y="0"/>
                  </a:lnTo>
                  <a:cubicBezTo>
                    <a:pt x="2152724" y="0"/>
                    <a:pt x="2164815" y="5008"/>
                    <a:pt x="2173730" y="13923"/>
                  </a:cubicBezTo>
                  <a:cubicBezTo>
                    <a:pt x="2182644" y="22837"/>
                    <a:pt x="2187652" y="34928"/>
                    <a:pt x="2187652" y="47535"/>
                  </a:cubicBezTo>
                  <a:lnTo>
                    <a:pt x="2187652" y="847004"/>
                  </a:lnTo>
                  <a:cubicBezTo>
                    <a:pt x="2187652" y="873257"/>
                    <a:pt x="2166370" y="894539"/>
                    <a:pt x="2140117" y="894539"/>
                  </a:cubicBezTo>
                  <a:lnTo>
                    <a:pt x="47535" y="894539"/>
                  </a:lnTo>
                  <a:cubicBezTo>
                    <a:pt x="21282" y="894539"/>
                    <a:pt x="0" y="873257"/>
                    <a:pt x="0" y="847004"/>
                  </a:cubicBezTo>
                  <a:lnTo>
                    <a:pt x="0" y="47535"/>
                  </a:lnTo>
                  <a:cubicBezTo>
                    <a:pt x="0" y="21282"/>
                    <a:pt x="21282" y="0"/>
                    <a:pt x="47535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968593" y="5075064"/>
            <a:ext cx="7383326" cy="3008476"/>
            <a:chOff x="0" y="0"/>
            <a:chExt cx="2187652" cy="891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187652" cy="891400"/>
            </a:xfrm>
            <a:custGeom>
              <a:avLst/>
              <a:gdLst/>
              <a:ahLst/>
              <a:cxnLst/>
              <a:rect l="l" t="t" r="r" b="b"/>
              <a:pathLst>
                <a:path w="2187652" h="891400">
                  <a:moveTo>
                    <a:pt x="47535" y="0"/>
                  </a:moveTo>
                  <a:lnTo>
                    <a:pt x="2140117" y="0"/>
                  </a:lnTo>
                  <a:cubicBezTo>
                    <a:pt x="2152724" y="0"/>
                    <a:pt x="2164815" y="5008"/>
                    <a:pt x="2173730" y="13923"/>
                  </a:cubicBezTo>
                  <a:cubicBezTo>
                    <a:pt x="2182644" y="22837"/>
                    <a:pt x="2187652" y="34928"/>
                    <a:pt x="2187652" y="47535"/>
                  </a:cubicBezTo>
                  <a:lnTo>
                    <a:pt x="2187652" y="843865"/>
                  </a:lnTo>
                  <a:cubicBezTo>
                    <a:pt x="2187652" y="870118"/>
                    <a:pt x="2166370" y="891400"/>
                    <a:pt x="2140117" y="891400"/>
                  </a:cubicBezTo>
                  <a:lnTo>
                    <a:pt x="47535" y="891400"/>
                  </a:lnTo>
                  <a:cubicBezTo>
                    <a:pt x="34928" y="891400"/>
                    <a:pt x="22837" y="886392"/>
                    <a:pt x="13923" y="877477"/>
                  </a:cubicBezTo>
                  <a:cubicBezTo>
                    <a:pt x="5008" y="868563"/>
                    <a:pt x="0" y="856472"/>
                    <a:pt x="0" y="843865"/>
                  </a:cubicBezTo>
                  <a:lnTo>
                    <a:pt x="0" y="47535"/>
                  </a:lnTo>
                  <a:cubicBezTo>
                    <a:pt x="0" y="21282"/>
                    <a:pt x="21282" y="0"/>
                    <a:pt x="47535" y="0"/>
                  </a:cubicBezTo>
                  <a:close/>
                </a:path>
              </a:pathLst>
            </a:custGeom>
            <a:solidFill>
              <a:srgbClr val="FDFCF4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>
            <a:off x="10460519" y="4799625"/>
            <a:ext cx="2399473" cy="550879"/>
          </a:xfrm>
          <a:custGeom>
            <a:avLst/>
            <a:gdLst/>
            <a:ahLst/>
            <a:cxnLst/>
            <a:rect l="l" t="t" r="r" b="b"/>
            <a:pathLst>
              <a:path w="2699407" h="619739">
                <a:moveTo>
                  <a:pt x="0" y="0"/>
                </a:moveTo>
                <a:lnTo>
                  <a:pt x="2699407" y="0"/>
                </a:lnTo>
                <a:lnTo>
                  <a:pt x="2699407" y="619739"/>
                </a:lnTo>
                <a:lnTo>
                  <a:pt x="0" y="6197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xmlns="" id="{E2351AC4-0C76-47B5-AD1A-66E7F2F5A863}"/>
              </a:ext>
            </a:extLst>
          </p:cNvPr>
          <p:cNvSpPr txBox="1"/>
          <p:nvPr/>
        </p:nvSpPr>
        <p:spPr>
          <a:xfrm>
            <a:off x="7833519" y="5571741"/>
            <a:ext cx="75184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812810" fontAlgn="auto">
              <a:spcAft>
                <a:spcPts val="0"/>
              </a:spcAft>
            </a:pPr>
            <a:r>
              <a:rPr lang="vi-V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trí không gian nhà ở.</a:t>
            </a:r>
          </a:p>
          <a:p>
            <a:pPr algn="ctr" defTabSz="812810" fontAlgn="auto">
              <a:spcAft>
                <a:spcPts val="0"/>
              </a:spcAft>
            </a:pPr>
            <a:r>
              <a:rPr lang="vi-V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trí lễ hội.</a:t>
            </a:r>
          </a:p>
          <a:p>
            <a:pPr algn="ctr" defTabSz="812810" fontAlgn="auto">
              <a:spcAft>
                <a:spcPts val="0"/>
              </a:spcAft>
            </a:pPr>
            <a:r>
              <a:rPr lang="vi-V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đẹp cảnh quan.</a:t>
            </a:r>
            <a:endParaRPr lang="en-US" sz="2400">
              <a:solidFill>
                <a:srgbClr val="000000"/>
              </a:solidFill>
              <a:latin typeface="More Sugar Thin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480260">
            <a:off x="-2134262" y="6947751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9198686" y="1822604"/>
            <a:ext cx="6109908" cy="6969476"/>
          </a:xfrm>
          <a:custGeom>
            <a:avLst/>
            <a:gdLst/>
            <a:ahLst/>
            <a:cxnLst/>
            <a:rect l="l" t="t" r="r" b="b"/>
            <a:pathLst>
              <a:path w="6873646" h="7840660">
                <a:moveTo>
                  <a:pt x="6873646" y="0"/>
                </a:moveTo>
                <a:lnTo>
                  <a:pt x="0" y="0"/>
                </a:lnTo>
                <a:lnTo>
                  <a:pt x="0" y="7840660"/>
                </a:lnTo>
                <a:lnTo>
                  <a:pt x="6873646" y="7840660"/>
                </a:lnTo>
                <a:lnTo>
                  <a:pt x="687364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50733" y="7284823"/>
            <a:ext cx="2119167" cy="1507257"/>
          </a:xfrm>
          <a:custGeom>
            <a:avLst/>
            <a:gdLst/>
            <a:ahLst/>
            <a:cxnLst/>
            <a:rect l="l" t="t" r="r" b="b"/>
            <a:pathLst>
              <a:path w="2384063" h="1695664">
                <a:moveTo>
                  <a:pt x="0" y="0"/>
                </a:moveTo>
                <a:lnTo>
                  <a:pt x="2384063" y="0"/>
                </a:lnTo>
                <a:lnTo>
                  <a:pt x="2384063" y="1695664"/>
                </a:lnTo>
                <a:lnTo>
                  <a:pt x="0" y="169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648630" y="914400"/>
            <a:ext cx="1044401" cy="600531"/>
          </a:xfrm>
          <a:custGeom>
            <a:avLst/>
            <a:gdLst/>
            <a:ahLst/>
            <a:cxnLst/>
            <a:rect l="l" t="t" r="r" b="b"/>
            <a:pathLst>
              <a:path w="1174951" h="675597">
                <a:moveTo>
                  <a:pt x="0" y="0"/>
                </a:moveTo>
                <a:lnTo>
                  <a:pt x="1174951" y="0"/>
                </a:lnTo>
                <a:lnTo>
                  <a:pt x="1174951" y="675597"/>
                </a:lnTo>
                <a:lnTo>
                  <a:pt x="0" y="6755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440272" y="3483668"/>
            <a:ext cx="911647" cy="692092"/>
          </a:xfrm>
          <a:custGeom>
            <a:avLst/>
            <a:gdLst/>
            <a:ahLst/>
            <a:cxnLst/>
            <a:rect l="l" t="t" r="r" b="b"/>
            <a:pathLst>
              <a:path w="1025603" h="778604">
                <a:moveTo>
                  <a:pt x="0" y="0"/>
                </a:moveTo>
                <a:lnTo>
                  <a:pt x="1025603" y="0"/>
                </a:lnTo>
                <a:lnTo>
                  <a:pt x="1025603" y="778604"/>
                </a:lnTo>
                <a:lnTo>
                  <a:pt x="0" y="7786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597097" y="560036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B215ECA-8046-4A78-A2D7-12D665BEE7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19" y="460640"/>
            <a:ext cx="6806606" cy="448823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D055E3B-B46F-4B02-8350-E157CA2DB7DB}"/>
              </a:ext>
            </a:extLst>
          </p:cNvPr>
          <p:cNvSpPr txBox="1"/>
          <p:nvPr/>
        </p:nvSpPr>
        <p:spPr>
          <a:xfrm>
            <a:off x="1725383" y="1128772"/>
            <a:ext cx="55045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632371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00FF"/>
                </a:solidFill>
                <a:latin typeface="UTM Avo" panose="02040603050506020204" pitchFamily="18" charset="0"/>
                <a:cs typeface="+mn-cs"/>
              </a:rPr>
              <a:t>    </a:t>
            </a:r>
            <a:r>
              <a:rPr lang="vi-VN" sz="4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ngày lễ, tết, hoa và cây cảnh thường được dùng để làm gì?</a:t>
            </a:r>
            <a:endParaRPr lang="en-US" sz="36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480260">
            <a:off x="-2134262" y="6947751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9198686" y="1822604"/>
            <a:ext cx="6109908" cy="6969476"/>
          </a:xfrm>
          <a:custGeom>
            <a:avLst/>
            <a:gdLst/>
            <a:ahLst/>
            <a:cxnLst/>
            <a:rect l="l" t="t" r="r" b="b"/>
            <a:pathLst>
              <a:path w="6873646" h="7840660">
                <a:moveTo>
                  <a:pt x="6873646" y="0"/>
                </a:moveTo>
                <a:lnTo>
                  <a:pt x="0" y="0"/>
                </a:lnTo>
                <a:lnTo>
                  <a:pt x="0" y="7840660"/>
                </a:lnTo>
                <a:lnTo>
                  <a:pt x="6873646" y="7840660"/>
                </a:lnTo>
                <a:lnTo>
                  <a:pt x="687364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50733" y="7284823"/>
            <a:ext cx="2119167" cy="1507257"/>
          </a:xfrm>
          <a:custGeom>
            <a:avLst/>
            <a:gdLst/>
            <a:ahLst/>
            <a:cxnLst/>
            <a:rect l="l" t="t" r="r" b="b"/>
            <a:pathLst>
              <a:path w="2384063" h="1695664">
                <a:moveTo>
                  <a:pt x="0" y="0"/>
                </a:moveTo>
                <a:lnTo>
                  <a:pt x="2384063" y="0"/>
                </a:lnTo>
                <a:lnTo>
                  <a:pt x="2384063" y="1695664"/>
                </a:lnTo>
                <a:lnTo>
                  <a:pt x="0" y="169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648630" y="914400"/>
            <a:ext cx="1044401" cy="600531"/>
          </a:xfrm>
          <a:custGeom>
            <a:avLst/>
            <a:gdLst/>
            <a:ahLst/>
            <a:cxnLst/>
            <a:rect l="l" t="t" r="r" b="b"/>
            <a:pathLst>
              <a:path w="1174951" h="675597">
                <a:moveTo>
                  <a:pt x="0" y="0"/>
                </a:moveTo>
                <a:lnTo>
                  <a:pt x="1174951" y="0"/>
                </a:lnTo>
                <a:lnTo>
                  <a:pt x="1174951" y="675597"/>
                </a:lnTo>
                <a:lnTo>
                  <a:pt x="0" y="6755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440272" y="3483668"/>
            <a:ext cx="911647" cy="692092"/>
          </a:xfrm>
          <a:custGeom>
            <a:avLst/>
            <a:gdLst/>
            <a:ahLst/>
            <a:cxnLst/>
            <a:rect l="l" t="t" r="r" b="b"/>
            <a:pathLst>
              <a:path w="1025603" h="778604">
                <a:moveTo>
                  <a:pt x="0" y="0"/>
                </a:moveTo>
                <a:lnTo>
                  <a:pt x="1025603" y="0"/>
                </a:lnTo>
                <a:lnTo>
                  <a:pt x="1025603" y="778604"/>
                </a:lnTo>
                <a:lnTo>
                  <a:pt x="0" y="7786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597097" y="560036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B215ECA-8046-4A78-A2D7-12D665BEE7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91" y="1239552"/>
            <a:ext cx="6806606" cy="448823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D055E3B-B46F-4B02-8350-E157CA2DB7DB}"/>
              </a:ext>
            </a:extLst>
          </p:cNvPr>
          <p:cNvSpPr txBox="1"/>
          <p:nvPr/>
        </p:nvSpPr>
        <p:spPr>
          <a:xfrm>
            <a:off x="2041011" y="1960174"/>
            <a:ext cx="55045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632371" fontAlgn="auto">
              <a:spcBef>
                <a:spcPts val="0"/>
              </a:spcBef>
              <a:spcAft>
                <a:spcPts val="0"/>
              </a:spcAft>
            </a:pPr>
            <a:r>
              <a:rPr lang="en-US" sz="4400" b="1">
                <a:solidFill>
                  <a:srgbClr val="0000FF"/>
                </a:solidFill>
                <a:latin typeface="UTM Avo" panose="02040603050506020204" pitchFamily="18" charset="0"/>
                <a:cs typeface="+mn-cs"/>
              </a:rPr>
              <a:t>    </a:t>
            </a:r>
            <a:r>
              <a:rPr lang="en-US" sz="4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thêm một số lợi ích của hoa, cây cảnh khác mà em biết.</a:t>
            </a:r>
            <a:endParaRPr lang="en-US" sz="4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2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C357C098-9755-7BED-165D-7EF4B2979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325" y="5009893"/>
            <a:ext cx="4628774" cy="279231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3B96FD-311B-41D8-BF9A-A4A7F0B88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55162" y="508837"/>
            <a:ext cx="4259100" cy="408754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6048DA8-EA28-4B3B-8E9E-8703D560D4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81" y="409270"/>
            <a:ext cx="4987986" cy="275383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2419D6-1E42-4D29-B895-7C4C3CEC81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6" y="5009893"/>
            <a:ext cx="4507886" cy="277374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32D9DB6-907B-4EE3-93DC-274BB8DE5A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116" y="365293"/>
            <a:ext cx="4072485" cy="412603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70D759B-DA8F-49A5-81B3-983A8C055F8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000" r="5555" b="7778"/>
          <a:stretch/>
        </p:blipFill>
        <p:spPr>
          <a:xfrm>
            <a:off x="5681306" y="3657600"/>
            <a:ext cx="4132736" cy="412603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601C9B3-E4A5-49D9-B563-608252DE5D55}"/>
              </a:ext>
            </a:extLst>
          </p:cNvPr>
          <p:cNvSpPr txBox="1"/>
          <p:nvPr/>
        </p:nvSpPr>
        <p:spPr>
          <a:xfrm>
            <a:off x="5181881" y="813776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Trang trí không gian nhà ở</a:t>
            </a:r>
          </a:p>
        </p:txBody>
      </p:sp>
    </p:spTree>
    <p:extLst>
      <p:ext uri="{BB962C8B-B14F-4D97-AF65-F5344CB8AC3E}">
        <p14:creationId xmlns:p14="http://schemas.microsoft.com/office/powerpoint/2010/main" val="308736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502437-6990-472F-87E0-10B5EAE4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Trang trí lễ hội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422C235-E675-41EC-8962-49288F698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119" y="609600"/>
            <a:ext cx="6395357" cy="411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2B4B8F-3AF1-4347-8763-3EDB274CB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7519" y="4974336"/>
            <a:ext cx="5867400" cy="3581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B0831AC-9278-41BE-8916-26DBF5D20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63" y="1768123"/>
            <a:ext cx="8331092" cy="470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6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rot="480260">
            <a:off x="-2168539" y="7523850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2" y="0"/>
                </a:lnTo>
                <a:lnTo>
                  <a:pt x="24395032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24719" y="2900482"/>
            <a:ext cx="4559936" cy="4936994"/>
            <a:chOff x="0" y="0"/>
            <a:chExt cx="1351092" cy="14628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51092" cy="1462813"/>
            </a:xfrm>
            <a:custGeom>
              <a:avLst/>
              <a:gdLst/>
              <a:ahLst/>
              <a:cxnLst/>
              <a:rect l="l" t="t" r="r" b="b"/>
              <a:pathLst>
                <a:path w="1351092" h="1462813">
                  <a:moveTo>
                    <a:pt x="76968" y="0"/>
                  </a:moveTo>
                  <a:lnTo>
                    <a:pt x="1274125" y="0"/>
                  </a:lnTo>
                  <a:cubicBezTo>
                    <a:pt x="1294538" y="0"/>
                    <a:pt x="1314115" y="8109"/>
                    <a:pt x="1328549" y="22543"/>
                  </a:cubicBezTo>
                  <a:cubicBezTo>
                    <a:pt x="1342983" y="36977"/>
                    <a:pt x="1351092" y="56554"/>
                    <a:pt x="1351092" y="76968"/>
                  </a:cubicBezTo>
                  <a:lnTo>
                    <a:pt x="1351092" y="1385846"/>
                  </a:lnTo>
                  <a:cubicBezTo>
                    <a:pt x="1351092" y="1406259"/>
                    <a:pt x="1342983" y="1425836"/>
                    <a:pt x="1328549" y="1440270"/>
                  </a:cubicBezTo>
                  <a:cubicBezTo>
                    <a:pt x="1314115" y="1454704"/>
                    <a:pt x="1294538" y="1462813"/>
                    <a:pt x="1274125" y="1462813"/>
                  </a:cubicBezTo>
                  <a:lnTo>
                    <a:pt x="76968" y="1462813"/>
                  </a:lnTo>
                  <a:cubicBezTo>
                    <a:pt x="56554" y="1462813"/>
                    <a:pt x="36977" y="1454704"/>
                    <a:pt x="22543" y="1440270"/>
                  </a:cubicBezTo>
                  <a:cubicBezTo>
                    <a:pt x="8109" y="1425836"/>
                    <a:pt x="0" y="1406259"/>
                    <a:pt x="0" y="1385846"/>
                  </a:cubicBezTo>
                  <a:lnTo>
                    <a:pt x="0" y="76968"/>
                  </a:lnTo>
                  <a:cubicBezTo>
                    <a:pt x="0" y="56554"/>
                    <a:pt x="8109" y="36977"/>
                    <a:pt x="22543" y="22543"/>
                  </a:cubicBezTo>
                  <a:cubicBezTo>
                    <a:pt x="36977" y="8109"/>
                    <a:pt x="56554" y="0"/>
                    <a:pt x="76968" y="0"/>
                  </a:cubicBezTo>
                  <a:close/>
                </a:path>
              </a:pathLst>
            </a:custGeom>
            <a:solidFill>
              <a:srgbClr val="FACCC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858351" y="2900482"/>
            <a:ext cx="4559936" cy="4936994"/>
            <a:chOff x="0" y="0"/>
            <a:chExt cx="1351092" cy="14628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51092" cy="1462813"/>
            </a:xfrm>
            <a:custGeom>
              <a:avLst/>
              <a:gdLst/>
              <a:ahLst/>
              <a:cxnLst/>
              <a:rect l="l" t="t" r="r" b="b"/>
              <a:pathLst>
                <a:path w="1351092" h="1462813">
                  <a:moveTo>
                    <a:pt x="76968" y="0"/>
                  </a:moveTo>
                  <a:lnTo>
                    <a:pt x="1274125" y="0"/>
                  </a:lnTo>
                  <a:cubicBezTo>
                    <a:pt x="1294538" y="0"/>
                    <a:pt x="1314115" y="8109"/>
                    <a:pt x="1328549" y="22543"/>
                  </a:cubicBezTo>
                  <a:cubicBezTo>
                    <a:pt x="1342983" y="36977"/>
                    <a:pt x="1351092" y="56554"/>
                    <a:pt x="1351092" y="76968"/>
                  </a:cubicBezTo>
                  <a:lnTo>
                    <a:pt x="1351092" y="1385846"/>
                  </a:lnTo>
                  <a:cubicBezTo>
                    <a:pt x="1351092" y="1406259"/>
                    <a:pt x="1342983" y="1425836"/>
                    <a:pt x="1328549" y="1440270"/>
                  </a:cubicBezTo>
                  <a:cubicBezTo>
                    <a:pt x="1314115" y="1454704"/>
                    <a:pt x="1294538" y="1462813"/>
                    <a:pt x="1274125" y="1462813"/>
                  </a:cubicBezTo>
                  <a:lnTo>
                    <a:pt x="76968" y="1462813"/>
                  </a:lnTo>
                  <a:cubicBezTo>
                    <a:pt x="56554" y="1462813"/>
                    <a:pt x="36977" y="1454704"/>
                    <a:pt x="22543" y="1440270"/>
                  </a:cubicBezTo>
                  <a:cubicBezTo>
                    <a:pt x="8109" y="1425836"/>
                    <a:pt x="0" y="1406259"/>
                    <a:pt x="0" y="1385846"/>
                  </a:cubicBezTo>
                  <a:lnTo>
                    <a:pt x="0" y="76968"/>
                  </a:lnTo>
                  <a:cubicBezTo>
                    <a:pt x="0" y="56554"/>
                    <a:pt x="8109" y="36977"/>
                    <a:pt x="22543" y="22543"/>
                  </a:cubicBezTo>
                  <a:cubicBezTo>
                    <a:pt x="36977" y="8109"/>
                    <a:pt x="56554" y="0"/>
                    <a:pt x="76968" y="0"/>
                  </a:cubicBezTo>
                  <a:close/>
                </a:path>
              </a:pathLst>
            </a:custGeom>
            <a:solidFill>
              <a:srgbClr val="FACCC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791983" y="2900482"/>
            <a:ext cx="4559936" cy="4936994"/>
            <a:chOff x="0" y="0"/>
            <a:chExt cx="1351092" cy="14628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51092" cy="1462813"/>
            </a:xfrm>
            <a:custGeom>
              <a:avLst/>
              <a:gdLst/>
              <a:ahLst/>
              <a:cxnLst/>
              <a:rect l="l" t="t" r="r" b="b"/>
              <a:pathLst>
                <a:path w="1351092" h="1462813">
                  <a:moveTo>
                    <a:pt x="76968" y="0"/>
                  </a:moveTo>
                  <a:lnTo>
                    <a:pt x="1274125" y="0"/>
                  </a:lnTo>
                  <a:cubicBezTo>
                    <a:pt x="1294538" y="0"/>
                    <a:pt x="1314115" y="8109"/>
                    <a:pt x="1328549" y="22543"/>
                  </a:cubicBezTo>
                  <a:cubicBezTo>
                    <a:pt x="1342983" y="36977"/>
                    <a:pt x="1351092" y="56554"/>
                    <a:pt x="1351092" y="76968"/>
                  </a:cubicBezTo>
                  <a:lnTo>
                    <a:pt x="1351092" y="1385846"/>
                  </a:lnTo>
                  <a:cubicBezTo>
                    <a:pt x="1351092" y="1406259"/>
                    <a:pt x="1342983" y="1425836"/>
                    <a:pt x="1328549" y="1440270"/>
                  </a:cubicBezTo>
                  <a:cubicBezTo>
                    <a:pt x="1314115" y="1454704"/>
                    <a:pt x="1294538" y="1462813"/>
                    <a:pt x="1274125" y="1462813"/>
                  </a:cubicBezTo>
                  <a:lnTo>
                    <a:pt x="76968" y="1462813"/>
                  </a:lnTo>
                  <a:cubicBezTo>
                    <a:pt x="56554" y="1462813"/>
                    <a:pt x="36977" y="1454704"/>
                    <a:pt x="22543" y="1440270"/>
                  </a:cubicBezTo>
                  <a:cubicBezTo>
                    <a:pt x="8109" y="1425836"/>
                    <a:pt x="0" y="1406259"/>
                    <a:pt x="0" y="1385846"/>
                  </a:cubicBezTo>
                  <a:lnTo>
                    <a:pt x="0" y="76968"/>
                  </a:lnTo>
                  <a:cubicBezTo>
                    <a:pt x="0" y="56554"/>
                    <a:pt x="8109" y="36977"/>
                    <a:pt x="22543" y="22543"/>
                  </a:cubicBezTo>
                  <a:cubicBezTo>
                    <a:pt x="36977" y="8109"/>
                    <a:pt x="56554" y="0"/>
                    <a:pt x="76968" y="0"/>
                  </a:cubicBezTo>
                  <a:close/>
                </a:path>
              </a:pathLst>
            </a:custGeom>
            <a:solidFill>
              <a:srgbClr val="FACCC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Bef>
                  <a:spcPts val="0"/>
                </a:spcBef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328120" y="3848682"/>
            <a:ext cx="3753134" cy="3657600"/>
          </a:xfrm>
          <a:custGeom>
            <a:avLst/>
            <a:gdLst/>
            <a:ahLst/>
            <a:cxnLst/>
            <a:rect l="l" t="t" r="r" b="b"/>
            <a:pathLst>
              <a:path w="4222276" h="4114800">
                <a:moveTo>
                  <a:pt x="0" y="0"/>
                </a:moveTo>
                <a:lnTo>
                  <a:pt x="4222276" y="0"/>
                </a:lnTo>
                <a:lnTo>
                  <a:pt x="4222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61752" y="3848682"/>
            <a:ext cx="3753134" cy="3657600"/>
          </a:xfrm>
          <a:custGeom>
            <a:avLst/>
            <a:gdLst/>
            <a:ahLst/>
            <a:cxnLst/>
            <a:rect l="l" t="t" r="r" b="b"/>
            <a:pathLst>
              <a:path w="4222276" h="4114800">
                <a:moveTo>
                  <a:pt x="0" y="0"/>
                </a:moveTo>
                <a:lnTo>
                  <a:pt x="4222276" y="0"/>
                </a:lnTo>
                <a:lnTo>
                  <a:pt x="4222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195384" y="3848682"/>
            <a:ext cx="3753134" cy="3657600"/>
          </a:xfrm>
          <a:custGeom>
            <a:avLst/>
            <a:gdLst/>
            <a:ahLst/>
            <a:cxnLst/>
            <a:rect l="l" t="t" r="r" b="b"/>
            <a:pathLst>
              <a:path w="4222276" h="4114800">
                <a:moveTo>
                  <a:pt x="0" y="0"/>
                </a:moveTo>
                <a:lnTo>
                  <a:pt x="4222276" y="0"/>
                </a:lnTo>
                <a:lnTo>
                  <a:pt x="4222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15271" y="366204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2" y="0"/>
                </a:lnTo>
                <a:lnTo>
                  <a:pt x="2252702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687826" y="1648832"/>
            <a:ext cx="1074816" cy="738488"/>
          </a:xfrm>
          <a:custGeom>
            <a:avLst/>
            <a:gdLst/>
            <a:ahLst/>
            <a:cxnLst/>
            <a:rect l="l" t="t" r="r" b="b"/>
            <a:pathLst>
              <a:path w="1209168" h="830799">
                <a:moveTo>
                  <a:pt x="0" y="0"/>
                </a:moveTo>
                <a:lnTo>
                  <a:pt x="1209168" y="0"/>
                </a:lnTo>
                <a:lnTo>
                  <a:pt x="1209168" y="830799"/>
                </a:lnTo>
                <a:lnTo>
                  <a:pt x="0" y="8307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600637" y="7506282"/>
            <a:ext cx="1087189" cy="1327865"/>
          </a:xfrm>
          <a:custGeom>
            <a:avLst/>
            <a:gdLst/>
            <a:ahLst/>
            <a:cxnLst/>
            <a:rect l="l" t="t" r="r" b="b"/>
            <a:pathLst>
              <a:path w="1223088" h="1493848">
                <a:moveTo>
                  <a:pt x="0" y="0"/>
                </a:moveTo>
                <a:lnTo>
                  <a:pt x="1223088" y="0"/>
                </a:lnTo>
                <a:lnTo>
                  <a:pt x="1223088" y="1493848"/>
                </a:lnTo>
                <a:lnTo>
                  <a:pt x="0" y="14938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761021" y="366204"/>
            <a:ext cx="752828" cy="572148"/>
          </a:xfrm>
          <a:custGeom>
            <a:avLst/>
            <a:gdLst/>
            <a:ahLst/>
            <a:cxnLst/>
            <a:rect l="l" t="t" r="r" b="b"/>
            <a:pathLst>
              <a:path w="846931" h="643667">
                <a:moveTo>
                  <a:pt x="0" y="0"/>
                </a:moveTo>
                <a:lnTo>
                  <a:pt x="846931" y="0"/>
                </a:lnTo>
                <a:lnTo>
                  <a:pt x="846931" y="643667"/>
                </a:lnTo>
                <a:lnTo>
                  <a:pt x="0" y="6436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594146" y="7506282"/>
            <a:ext cx="1221083" cy="1327865"/>
          </a:xfrm>
          <a:custGeom>
            <a:avLst/>
            <a:gdLst/>
            <a:ahLst/>
            <a:cxnLst/>
            <a:rect l="l" t="t" r="r" b="b"/>
            <a:pathLst>
              <a:path w="1373718" h="1493848">
                <a:moveTo>
                  <a:pt x="0" y="0"/>
                </a:moveTo>
                <a:lnTo>
                  <a:pt x="1373718" y="0"/>
                </a:lnTo>
                <a:lnTo>
                  <a:pt x="1373718" y="1493848"/>
                </a:lnTo>
                <a:lnTo>
                  <a:pt x="0" y="1493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492206" y="7607839"/>
            <a:ext cx="1293092" cy="1243524"/>
          </a:xfrm>
          <a:custGeom>
            <a:avLst/>
            <a:gdLst/>
            <a:ahLst/>
            <a:cxnLst/>
            <a:rect l="l" t="t" r="r" b="b"/>
            <a:pathLst>
              <a:path w="1454729" h="1398965">
                <a:moveTo>
                  <a:pt x="0" y="0"/>
                </a:moveTo>
                <a:lnTo>
                  <a:pt x="1454730" y="0"/>
                </a:lnTo>
                <a:lnTo>
                  <a:pt x="1454730" y="1398964"/>
                </a:lnTo>
                <a:lnTo>
                  <a:pt x="0" y="13989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270063">
            <a:off x="575490" y="2920445"/>
            <a:ext cx="1752654" cy="411874"/>
          </a:xfrm>
          <a:custGeom>
            <a:avLst/>
            <a:gdLst/>
            <a:ahLst/>
            <a:cxnLst/>
            <a:rect l="l" t="t" r="r" b="b"/>
            <a:pathLst>
              <a:path w="1971736" h="463358">
                <a:moveTo>
                  <a:pt x="0" y="0"/>
                </a:moveTo>
                <a:lnTo>
                  <a:pt x="1971736" y="0"/>
                </a:lnTo>
                <a:lnTo>
                  <a:pt x="1971736" y="463358"/>
                </a:lnTo>
                <a:lnTo>
                  <a:pt x="0" y="4633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362496">
            <a:off x="7261107" y="2614784"/>
            <a:ext cx="1752654" cy="411874"/>
          </a:xfrm>
          <a:custGeom>
            <a:avLst/>
            <a:gdLst/>
            <a:ahLst/>
            <a:cxnLst/>
            <a:rect l="l" t="t" r="r" b="b"/>
            <a:pathLst>
              <a:path w="1971736" h="463358">
                <a:moveTo>
                  <a:pt x="0" y="0"/>
                </a:moveTo>
                <a:lnTo>
                  <a:pt x="1971736" y="0"/>
                </a:lnTo>
                <a:lnTo>
                  <a:pt x="1971736" y="463358"/>
                </a:lnTo>
                <a:lnTo>
                  <a:pt x="0" y="4633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1399319">
            <a:off x="14081407" y="2892881"/>
            <a:ext cx="1752654" cy="411874"/>
          </a:xfrm>
          <a:custGeom>
            <a:avLst/>
            <a:gdLst/>
            <a:ahLst/>
            <a:cxnLst/>
            <a:rect l="l" t="t" r="r" b="b"/>
            <a:pathLst>
              <a:path w="1971736" h="463358">
                <a:moveTo>
                  <a:pt x="0" y="0"/>
                </a:moveTo>
                <a:lnTo>
                  <a:pt x="1971735" y="0"/>
                </a:lnTo>
                <a:lnTo>
                  <a:pt x="1971735" y="463358"/>
                </a:lnTo>
                <a:lnTo>
                  <a:pt x="0" y="4633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xmlns="" id="{92DBB257-BA7F-4DD1-ADD3-CDCE9F47A3E6}"/>
              </a:ext>
            </a:extLst>
          </p:cNvPr>
          <p:cNvSpPr txBox="1"/>
          <p:nvPr/>
        </p:nvSpPr>
        <p:spPr>
          <a:xfrm>
            <a:off x="3789442" y="1445222"/>
            <a:ext cx="8697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812810" fontAlgn="auto">
              <a:lnSpc>
                <a:spcPts val="5973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5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đẹp cảnh quan</a:t>
            </a:r>
            <a:endParaRPr lang="en-US" sz="3200">
              <a:solidFill>
                <a:srgbClr val="000000"/>
              </a:solidFill>
              <a:latin typeface="More Sugar Thin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9406C047-01F6-4852-BA5D-237E292D02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8121" y="3848682"/>
            <a:ext cx="3767574" cy="35652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7962E5D-1C27-41AC-B7D5-E6019F00B43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4555" y="3852456"/>
            <a:ext cx="3805757" cy="365382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76CDFA79-4D52-4836-974E-BD0BD03B61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95384" y="3874119"/>
            <a:ext cx="4062707" cy="3632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rot="480260">
            <a:off x="-2134262" y="7386738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6"/>
                </a:lnTo>
                <a:lnTo>
                  <a:pt x="0" y="9453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805875" y="2004762"/>
            <a:ext cx="10219003" cy="5108874"/>
            <a:chOff x="0" y="0"/>
            <a:chExt cx="3027853" cy="15137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27853" cy="1513740"/>
            </a:xfrm>
            <a:custGeom>
              <a:avLst/>
              <a:gdLst/>
              <a:ahLst/>
              <a:cxnLst/>
              <a:rect l="l" t="t" r="r" b="b"/>
              <a:pathLst>
                <a:path w="3027853" h="1513740">
                  <a:moveTo>
                    <a:pt x="34345" y="0"/>
                  </a:moveTo>
                  <a:lnTo>
                    <a:pt x="2993508" y="0"/>
                  </a:lnTo>
                  <a:cubicBezTo>
                    <a:pt x="3002617" y="0"/>
                    <a:pt x="3011352" y="3618"/>
                    <a:pt x="3017793" y="10059"/>
                  </a:cubicBezTo>
                  <a:cubicBezTo>
                    <a:pt x="3024234" y="16500"/>
                    <a:pt x="3027853" y="25236"/>
                    <a:pt x="3027853" y="34345"/>
                  </a:cubicBezTo>
                  <a:lnTo>
                    <a:pt x="3027853" y="1479396"/>
                  </a:lnTo>
                  <a:cubicBezTo>
                    <a:pt x="3027853" y="1488504"/>
                    <a:pt x="3024234" y="1497240"/>
                    <a:pt x="3017793" y="1503681"/>
                  </a:cubicBezTo>
                  <a:cubicBezTo>
                    <a:pt x="3011352" y="1510122"/>
                    <a:pt x="3002617" y="1513740"/>
                    <a:pt x="2993508" y="1513740"/>
                  </a:cubicBezTo>
                  <a:lnTo>
                    <a:pt x="34345" y="1513740"/>
                  </a:lnTo>
                  <a:cubicBezTo>
                    <a:pt x="25236" y="1513740"/>
                    <a:pt x="16500" y="1510122"/>
                    <a:pt x="10059" y="1503681"/>
                  </a:cubicBezTo>
                  <a:cubicBezTo>
                    <a:pt x="3618" y="1497240"/>
                    <a:pt x="0" y="1488504"/>
                    <a:pt x="0" y="1479396"/>
                  </a:cubicBezTo>
                  <a:lnTo>
                    <a:pt x="0" y="34345"/>
                  </a:lnTo>
                  <a:cubicBezTo>
                    <a:pt x="0" y="25236"/>
                    <a:pt x="3618" y="16500"/>
                    <a:pt x="10059" y="10059"/>
                  </a:cubicBezTo>
                  <a:cubicBezTo>
                    <a:pt x="16500" y="3618"/>
                    <a:pt x="25236" y="0"/>
                    <a:pt x="34345" y="0"/>
                  </a:cubicBezTo>
                  <a:close/>
                </a:path>
              </a:pathLst>
            </a:custGeom>
            <a:solidFill>
              <a:srgbClr val="FFDC9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364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967888" y="1869295"/>
            <a:ext cx="10340863" cy="5106588"/>
            <a:chOff x="0" y="0"/>
            <a:chExt cx="3063959" cy="15130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063959" cy="1513063"/>
            </a:xfrm>
            <a:custGeom>
              <a:avLst/>
              <a:gdLst/>
              <a:ahLst/>
              <a:cxnLst/>
              <a:rect l="l" t="t" r="r" b="b"/>
              <a:pathLst>
                <a:path w="3063959" h="1513063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479124"/>
                  </a:lnTo>
                  <a:cubicBezTo>
                    <a:pt x="3063959" y="1497868"/>
                    <a:pt x="3048764" y="1513063"/>
                    <a:pt x="3030020" y="1513063"/>
                  </a:cubicBezTo>
                  <a:lnTo>
                    <a:pt x="33940" y="1513063"/>
                  </a:lnTo>
                  <a:cubicBezTo>
                    <a:pt x="15195" y="1513063"/>
                    <a:pt x="0" y="1497868"/>
                    <a:pt x="0" y="1479124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EEDAA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364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83946" y="5272286"/>
            <a:ext cx="1578029" cy="3487357"/>
          </a:xfrm>
          <a:custGeom>
            <a:avLst/>
            <a:gdLst/>
            <a:ahLst/>
            <a:cxnLst/>
            <a:rect l="l" t="t" r="r" b="b"/>
            <a:pathLst>
              <a:path w="1775283" h="3923277">
                <a:moveTo>
                  <a:pt x="0" y="0"/>
                </a:moveTo>
                <a:lnTo>
                  <a:pt x="1775282" y="0"/>
                </a:lnTo>
                <a:lnTo>
                  <a:pt x="1775282" y="3923277"/>
                </a:lnTo>
                <a:lnTo>
                  <a:pt x="0" y="39232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083946" y="4422590"/>
            <a:ext cx="1308060" cy="985949"/>
          </a:xfrm>
          <a:custGeom>
            <a:avLst/>
            <a:gdLst/>
            <a:ahLst/>
            <a:cxnLst/>
            <a:rect l="l" t="t" r="r" b="b"/>
            <a:pathLst>
              <a:path w="1471567" h="1109193">
                <a:moveTo>
                  <a:pt x="1471566" y="0"/>
                </a:moveTo>
                <a:lnTo>
                  <a:pt x="0" y="0"/>
                </a:lnTo>
                <a:lnTo>
                  <a:pt x="0" y="1109193"/>
                </a:lnTo>
                <a:lnTo>
                  <a:pt x="1471566" y="1109193"/>
                </a:lnTo>
                <a:lnTo>
                  <a:pt x="147156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201099">
            <a:off x="14927947" y="5766915"/>
            <a:ext cx="661602" cy="668284"/>
          </a:xfrm>
          <a:custGeom>
            <a:avLst/>
            <a:gdLst/>
            <a:ahLst/>
            <a:cxnLst/>
            <a:rect l="l" t="t" r="r" b="b"/>
            <a:pathLst>
              <a:path w="744302" h="751820">
                <a:moveTo>
                  <a:pt x="0" y="0"/>
                </a:moveTo>
                <a:lnTo>
                  <a:pt x="744302" y="0"/>
                </a:lnTo>
                <a:lnTo>
                  <a:pt x="744302" y="751820"/>
                </a:lnTo>
                <a:lnTo>
                  <a:pt x="0" y="7518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18474" y="7519578"/>
            <a:ext cx="1743500" cy="1240065"/>
          </a:xfrm>
          <a:custGeom>
            <a:avLst/>
            <a:gdLst/>
            <a:ahLst/>
            <a:cxnLst/>
            <a:rect l="l" t="t" r="r" b="b"/>
            <a:pathLst>
              <a:path w="1961438" h="1395073">
                <a:moveTo>
                  <a:pt x="0" y="0"/>
                </a:moveTo>
                <a:lnTo>
                  <a:pt x="1961438" y="0"/>
                </a:lnTo>
                <a:lnTo>
                  <a:pt x="1961438" y="1395073"/>
                </a:lnTo>
                <a:lnTo>
                  <a:pt x="0" y="13950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14430" y="7604702"/>
            <a:ext cx="1247778" cy="1230620"/>
          </a:xfrm>
          <a:custGeom>
            <a:avLst/>
            <a:gdLst/>
            <a:ahLst/>
            <a:cxnLst/>
            <a:rect l="l" t="t" r="r" b="b"/>
            <a:pathLst>
              <a:path w="1403750" h="1384448">
                <a:moveTo>
                  <a:pt x="0" y="0"/>
                </a:moveTo>
                <a:lnTo>
                  <a:pt x="1403750" y="0"/>
                </a:lnTo>
                <a:lnTo>
                  <a:pt x="1403750" y="1384448"/>
                </a:lnTo>
                <a:lnTo>
                  <a:pt x="0" y="13844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715897">
            <a:off x="14506407" y="7059027"/>
            <a:ext cx="718704" cy="2113834"/>
          </a:xfrm>
          <a:custGeom>
            <a:avLst/>
            <a:gdLst/>
            <a:ahLst/>
            <a:cxnLst/>
            <a:rect l="l" t="t" r="r" b="b"/>
            <a:pathLst>
              <a:path w="808542" h="2378063">
                <a:moveTo>
                  <a:pt x="0" y="0"/>
                </a:moveTo>
                <a:lnTo>
                  <a:pt x="808541" y="0"/>
                </a:lnTo>
                <a:lnTo>
                  <a:pt x="808541" y="2378064"/>
                </a:lnTo>
                <a:lnTo>
                  <a:pt x="0" y="23780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490076">
            <a:off x="13571615" y="7348353"/>
            <a:ext cx="3480889" cy="2475782"/>
          </a:xfrm>
          <a:custGeom>
            <a:avLst/>
            <a:gdLst/>
            <a:ahLst/>
            <a:cxnLst/>
            <a:rect l="l" t="t" r="r" b="b"/>
            <a:pathLst>
              <a:path w="3916000" h="2785255">
                <a:moveTo>
                  <a:pt x="0" y="0"/>
                </a:moveTo>
                <a:lnTo>
                  <a:pt x="3916001" y="0"/>
                </a:lnTo>
                <a:lnTo>
                  <a:pt x="3916001" y="2785255"/>
                </a:lnTo>
                <a:lnTo>
                  <a:pt x="0" y="27852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558072">
            <a:off x="15546117" y="7981526"/>
            <a:ext cx="840282" cy="2471417"/>
          </a:xfrm>
          <a:custGeom>
            <a:avLst/>
            <a:gdLst/>
            <a:ahLst/>
            <a:cxnLst/>
            <a:rect l="l" t="t" r="r" b="b"/>
            <a:pathLst>
              <a:path w="945317" h="2780344">
                <a:moveTo>
                  <a:pt x="0" y="0"/>
                </a:moveTo>
                <a:lnTo>
                  <a:pt x="945317" y="0"/>
                </a:lnTo>
                <a:lnTo>
                  <a:pt x="945317" y="2780344"/>
                </a:lnTo>
                <a:lnTo>
                  <a:pt x="0" y="27803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9807132">
            <a:off x="2455110" y="1414618"/>
            <a:ext cx="3206066" cy="909357"/>
          </a:xfrm>
          <a:custGeom>
            <a:avLst/>
            <a:gdLst/>
            <a:ahLst/>
            <a:cxnLst/>
            <a:rect l="l" t="t" r="r" b="b"/>
            <a:pathLst>
              <a:path w="3606824" h="1023027">
                <a:moveTo>
                  <a:pt x="0" y="0"/>
                </a:moveTo>
                <a:lnTo>
                  <a:pt x="3606825" y="0"/>
                </a:lnTo>
                <a:lnTo>
                  <a:pt x="3606825" y="1023026"/>
                </a:lnTo>
                <a:lnTo>
                  <a:pt x="0" y="10230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074005" y="336373"/>
            <a:ext cx="688204" cy="457655"/>
          </a:xfrm>
          <a:custGeom>
            <a:avLst/>
            <a:gdLst/>
            <a:ahLst/>
            <a:cxnLst/>
            <a:rect l="l" t="t" r="r" b="b"/>
            <a:pathLst>
              <a:path w="774229" h="514862">
                <a:moveTo>
                  <a:pt x="0" y="0"/>
                </a:moveTo>
                <a:lnTo>
                  <a:pt x="774229" y="0"/>
                </a:lnTo>
                <a:lnTo>
                  <a:pt x="774229" y="514862"/>
                </a:lnTo>
                <a:lnTo>
                  <a:pt x="0" y="5148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4719" y="1312669"/>
            <a:ext cx="543473" cy="412587"/>
          </a:xfrm>
          <a:custGeom>
            <a:avLst/>
            <a:gdLst/>
            <a:ahLst/>
            <a:cxnLst/>
            <a:rect l="l" t="t" r="r" b="b"/>
            <a:pathLst>
              <a:path w="611407" h="464160">
                <a:moveTo>
                  <a:pt x="0" y="0"/>
                </a:moveTo>
                <a:lnTo>
                  <a:pt x="611407" y="0"/>
                </a:lnTo>
                <a:lnTo>
                  <a:pt x="611407" y="464160"/>
                </a:lnTo>
                <a:lnTo>
                  <a:pt x="0" y="464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3684777" y="565201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2" y="0"/>
                </a:lnTo>
                <a:lnTo>
                  <a:pt x="2252702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xmlns="" id="{8B81008E-C7EC-415E-9C1A-B7D7000858B2}"/>
              </a:ext>
            </a:extLst>
          </p:cNvPr>
          <p:cNvSpPr txBox="1"/>
          <p:nvPr/>
        </p:nvSpPr>
        <p:spPr>
          <a:xfrm>
            <a:off x="3460693" y="3504373"/>
            <a:ext cx="935525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vi-VN" sz="5400">
                <a:solidFill>
                  <a:srgbClr val="0000FF"/>
                </a:solidFill>
                <a:latin typeface="+mj-lt"/>
              </a:rPr>
              <a:t>Có rất nhiều loài hoa và cây cảnh được dùng để phục vụ nhu cầu, đời sống của con người.</a:t>
            </a:r>
            <a:endParaRPr lang="en-US" sz="540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xmlns="" id="{D3669A43-F1F8-47CF-88AD-F84D47D3D316}"/>
              </a:ext>
            </a:extLst>
          </p:cNvPr>
          <p:cNvSpPr txBox="1"/>
          <p:nvPr/>
        </p:nvSpPr>
        <p:spPr>
          <a:xfrm>
            <a:off x="3326372" y="2449319"/>
            <a:ext cx="9623893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3"/>
              </a:lnSpc>
            </a:pPr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174840" y="4572000"/>
            <a:ext cx="3802108" cy="3787851"/>
          </a:xfrm>
          <a:custGeom>
            <a:avLst/>
            <a:gdLst/>
            <a:ahLst/>
            <a:cxnLst/>
            <a:rect l="l" t="t" r="r" b="b"/>
            <a:pathLst>
              <a:path w="4277372" h="4261332">
                <a:moveTo>
                  <a:pt x="4277372" y="0"/>
                </a:moveTo>
                <a:lnTo>
                  <a:pt x="0" y="0"/>
                </a:lnTo>
                <a:lnTo>
                  <a:pt x="0" y="4261332"/>
                </a:lnTo>
                <a:lnTo>
                  <a:pt x="4277372" y="4261332"/>
                </a:lnTo>
                <a:lnTo>
                  <a:pt x="42773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80260">
            <a:off x="-2208207" y="6832149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103355" y="2004762"/>
            <a:ext cx="10340863" cy="4741644"/>
            <a:chOff x="0" y="0"/>
            <a:chExt cx="3063959" cy="14049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67888" y="1869295"/>
            <a:ext cx="10340863" cy="4741644"/>
            <a:chOff x="0" y="0"/>
            <a:chExt cx="3063959" cy="14049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DFCF4"/>
            </a:solidFill>
            <a:ln w="66675">
              <a:solidFill>
                <a:srgbClr val="FAE6DB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319" y="3693881"/>
            <a:ext cx="3458378" cy="5170171"/>
          </a:xfrm>
          <a:custGeom>
            <a:avLst/>
            <a:gdLst/>
            <a:ahLst/>
            <a:cxnLst/>
            <a:rect l="l" t="t" r="r" b="b"/>
            <a:pathLst>
              <a:path w="3890675" h="5816442">
                <a:moveTo>
                  <a:pt x="0" y="0"/>
                </a:moveTo>
                <a:lnTo>
                  <a:pt x="3890675" y="0"/>
                </a:lnTo>
                <a:lnTo>
                  <a:pt x="3890675" y="5816442"/>
                </a:lnTo>
                <a:lnTo>
                  <a:pt x="0" y="58164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883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81890" y="545799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240643" y="7162179"/>
            <a:ext cx="839604" cy="1003511"/>
          </a:xfrm>
          <a:custGeom>
            <a:avLst/>
            <a:gdLst/>
            <a:ahLst/>
            <a:cxnLst/>
            <a:rect l="l" t="t" r="r" b="b"/>
            <a:pathLst>
              <a:path w="944555" h="1128950">
                <a:moveTo>
                  <a:pt x="0" y="0"/>
                </a:moveTo>
                <a:lnTo>
                  <a:pt x="944555" y="0"/>
                </a:lnTo>
                <a:lnTo>
                  <a:pt x="944555" y="1128950"/>
                </a:lnTo>
                <a:lnTo>
                  <a:pt x="0" y="1128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4995858" y="7775053"/>
            <a:ext cx="1075052" cy="1060270"/>
          </a:xfrm>
          <a:custGeom>
            <a:avLst/>
            <a:gdLst/>
            <a:ahLst/>
            <a:cxnLst/>
            <a:rect l="l" t="t" r="r" b="b"/>
            <a:pathLst>
              <a:path w="1209434" h="1192804">
                <a:moveTo>
                  <a:pt x="1209433" y="0"/>
                </a:moveTo>
                <a:lnTo>
                  <a:pt x="0" y="0"/>
                </a:lnTo>
                <a:lnTo>
                  <a:pt x="0" y="1192803"/>
                </a:lnTo>
                <a:lnTo>
                  <a:pt x="1209433" y="1192803"/>
                </a:lnTo>
                <a:lnTo>
                  <a:pt x="1209433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62345" y="7302134"/>
            <a:ext cx="2088469" cy="2289284"/>
          </a:xfrm>
          <a:custGeom>
            <a:avLst/>
            <a:gdLst/>
            <a:ahLst/>
            <a:cxnLst/>
            <a:rect l="l" t="t" r="r" b="b"/>
            <a:pathLst>
              <a:path w="2349528" h="2575444">
                <a:moveTo>
                  <a:pt x="0" y="0"/>
                </a:moveTo>
                <a:lnTo>
                  <a:pt x="2349528" y="0"/>
                </a:lnTo>
                <a:lnTo>
                  <a:pt x="2349528" y="2575443"/>
                </a:lnTo>
                <a:lnTo>
                  <a:pt x="0" y="25754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400504" y="7302134"/>
            <a:ext cx="2449316" cy="2006107"/>
          </a:xfrm>
          <a:custGeom>
            <a:avLst/>
            <a:gdLst/>
            <a:ahLst/>
            <a:cxnLst/>
            <a:rect l="l" t="t" r="r" b="b"/>
            <a:pathLst>
              <a:path w="2755481" h="2256870">
                <a:moveTo>
                  <a:pt x="2755481" y="0"/>
                </a:moveTo>
                <a:lnTo>
                  <a:pt x="0" y="0"/>
                </a:lnTo>
                <a:lnTo>
                  <a:pt x="0" y="2256870"/>
                </a:lnTo>
                <a:lnTo>
                  <a:pt x="2755481" y="2256870"/>
                </a:lnTo>
                <a:lnTo>
                  <a:pt x="27554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74593">
            <a:off x="521584" y="7010769"/>
            <a:ext cx="785347" cy="2309842"/>
          </a:xfrm>
          <a:custGeom>
            <a:avLst/>
            <a:gdLst/>
            <a:ahLst/>
            <a:cxnLst/>
            <a:rect l="l" t="t" r="r" b="b"/>
            <a:pathLst>
              <a:path w="883515" h="2598572">
                <a:moveTo>
                  <a:pt x="0" y="0"/>
                </a:moveTo>
                <a:lnTo>
                  <a:pt x="883515" y="0"/>
                </a:lnTo>
                <a:lnTo>
                  <a:pt x="883515" y="2598573"/>
                </a:lnTo>
                <a:lnTo>
                  <a:pt x="0" y="2598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21584" y="7554457"/>
            <a:ext cx="2103577" cy="1722930"/>
          </a:xfrm>
          <a:custGeom>
            <a:avLst/>
            <a:gdLst/>
            <a:ahLst/>
            <a:cxnLst/>
            <a:rect l="l" t="t" r="r" b="b"/>
            <a:pathLst>
              <a:path w="2366524" h="1938296">
                <a:moveTo>
                  <a:pt x="0" y="0"/>
                </a:moveTo>
                <a:lnTo>
                  <a:pt x="2366525" y="0"/>
                </a:lnTo>
                <a:lnTo>
                  <a:pt x="2366525" y="1938296"/>
                </a:lnTo>
                <a:lnTo>
                  <a:pt x="0" y="19382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462398" y="7528346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2" y="0"/>
                </a:lnTo>
                <a:lnTo>
                  <a:pt x="2001422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496937" y="6549501"/>
            <a:ext cx="1273106" cy="1395519"/>
          </a:xfrm>
          <a:custGeom>
            <a:avLst/>
            <a:gdLst/>
            <a:ahLst/>
            <a:cxnLst/>
            <a:rect l="l" t="t" r="r" b="b"/>
            <a:pathLst>
              <a:path w="1432244" h="1569959">
                <a:moveTo>
                  <a:pt x="0" y="0"/>
                </a:moveTo>
                <a:lnTo>
                  <a:pt x="1432244" y="0"/>
                </a:lnTo>
                <a:lnTo>
                  <a:pt x="1432244" y="1569959"/>
                </a:lnTo>
                <a:lnTo>
                  <a:pt x="0" y="15699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880522" y="7554457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1" y="0"/>
                </a:lnTo>
                <a:lnTo>
                  <a:pt x="2001421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781484" y="7852047"/>
            <a:ext cx="878079" cy="627287"/>
          </a:xfrm>
          <a:custGeom>
            <a:avLst/>
            <a:gdLst/>
            <a:ahLst/>
            <a:cxnLst/>
            <a:rect l="l" t="t" r="r" b="b"/>
            <a:pathLst>
              <a:path w="987839" h="705698">
                <a:moveTo>
                  <a:pt x="0" y="0"/>
                </a:moveTo>
                <a:lnTo>
                  <a:pt x="987839" y="0"/>
                </a:lnTo>
                <a:lnTo>
                  <a:pt x="987839" y="705697"/>
                </a:lnTo>
                <a:lnTo>
                  <a:pt x="0" y="7056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0" r="-220"/>
            </a:stretch>
          </a:blipFill>
        </p:spPr>
      </p:sp>
      <p:sp>
        <p:nvSpPr>
          <p:cNvPr id="23" name="Freeform 23"/>
          <p:cNvSpPr/>
          <p:nvPr/>
        </p:nvSpPr>
        <p:spPr>
          <a:xfrm rot="-3974879">
            <a:off x="14676443" y="7601853"/>
            <a:ext cx="985567" cy="2524398"/>
          </a:xfrm>
          <a:custGeom>
            <a:avLst/>
            <a:gdLst/>
            <a:ahLst/>
            <a:cxnLst/>
            <a:rect l="l" t="t" r="r" b="b"/>
            <a:pathLst>
              <a:path w="1108763" h="2839948">
                <a:moveTo>
                  <a:pt x="0" y="0"/>
                </a:moveTo>
                <a:lnTo>
                  <a:pt x="1108763" y="0"/>
                </a:lnTo>
                <a:lnTo>
                  <a:pt x="1108763" y="2839948"/>
                </a:lnTo>
                <a:lnTo>
                  <a:pt x="0" y="2839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700000">
            <a:off x="14533507" y="7607510"/>
            <a:ext cx="1898000" cy="2080500"/>
          </a:xfrm>
          <a:custGeom>
            <a:avLst/>
            <a:gdLst/>
            <a:ahLst/>
            <a:cxnLst/>
            <a:rect l="l" t="t" r="r" b="b"/>
            <a:pathLst>
              <a:path w="2135250" h="2340563">
                <a:moveTo>
                  <a:pt x="0" y="0"/>
                </a:moveTo>
                <a:lnTo>
                  <a:pt x="2135250" y="0"/>
                </a:lnTo>
                <a:lnTo>
                  <a:pt x="2135250" y="2340563"/>
                </a:lnTo>
                <a:lnTo>
                  <a:pt x="0" y="23405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511033" flipH="1">
            <a:off x="13444217" y="8552491"/>
            <a:ext cx="371173" cy="374923"/>
          </a:xfrm>
          <a:custGeom>
            <a:avLst/>
            <a:gdLst/>
            <a:ahLst/>
            <a:cxnLst/>
            <a:rect l="l" t="t" r="r" b="b"/>
            <a:pathLst>
              <a:path w="417570" h="421788">
                <a:moveTo>
                  <a:pt x="417570" y="0"/>
                </a:moveTo>
                <a:lnTo>
                  <a:pt x="0" y="0"/>
                </a:lnTo>
                <a:lnTo>
                  <a:pt x="0" y="421788"/>
                </a:lnTo>
                <a:lnTo>
                  <a:pt x="417570" y="421788"/>
                </a:lnTo>
                <a:lnTo>
                  <a:pt x="41757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082476">
            <a:off x="1764556" y="7316783"/>
            <a:ext cx="841312" cy="2471417"/>
          </a:xfrm>
          <a:custGeom>
            <a:avLst/>
            <a:gdLst/>
            <a:ahLst/>
            <a:cxnLst/>
            <a:rect l="l" t="t" r="r" b="b"/>
            <a:pathLst>
              <a:path w="946476" h="2780344">
                <a:moveTo>
                  <a:pt x="0" y="0"/>
                </a:moveTo>
                <a:lnTo>
                  <a:pt x="946476" y="0"/>
                </a:lnTo>
                <a:lnTo>
                  <a:pt x="946476" y="2780344"/>
                </a:lnTo>
                <a:lnTo>
                  <a:pt x="0" y="27803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2369220">
            <a:off x="15722988" y="7389231"/>
            <a:ext cx="835292" cy="2041445"/>
          </a:xfrm>
          <a:custGeom>
            <a:avLst/>
            <a:gdLst/>
            <a:ahLst/>
            <a:cxnLst/>
            <a:rect l="l" t="t" r="r" b="b"/>
            <a:pathLst>
              <a:path w="939703" h="2296626">
                <a:moveTo>
                  <a:pt x="0" y="0"/>
                </a:moveTo>
                <a:lnTo>
                  <a:pt x="939703" y="0"/>
                </a:lnTo>
                <a:lnTo>
                  <a:pt x="939703" y="2296626"/>
                </a:lnTo>
                <a:lnTo>
                  <a:pt x="0" y="22966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715308" y="6746406"/>
            <a:ext cx="776094" cy="610204"/>
          </a:xfrm>
          <a:custGeom>
            <a:avLst/>
            <a:gdLst/>
            <a:ahLst/>
            <a:cxnLst/>
            <a:rect l="l" t="t" r="r" b="b"/>
            <a:pathLst>
              <a:path w="873106" h="686479">
                <a:moveTo>
                  <a:pt x="0" y="0"/>
                </a:moveTo>
                <a:lnTo>
                  <a:pt x="873106" y="0"/>
                </a:lnTo>
                <a:lnTo>
                  <a:pt x="873106" y="686479"/>
                </a:lnTo>
                <a:lnTo>
                  <a:pt x="0" y="68647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312173" y="248224"/>
            <a:ext cx="928469" cy="666177"/>
          </a:xfrm>
          <a:custGeom>
            <a:avLst/>
            <a:gdLst/>
            <a:ahLst/>
            <a:cxnLst/>
            <a:rect l="l" t="t" r="r" b="b"/>
            <a:pathLst>
              <a:path w="1044528" h="749449">
                <a:moveTo>
                  <a:pt x="0" y="0"/>
                </a:moveTo>
                <a:lnTo>
                  <a:pt x="1044528" y="0"/>
                </a:lnTo>
                <a:lnTo>
                  <a:pt x="1044528" y="749449"/>
                </a:lnTo>
                <a:lnTo>
                  <a:pt x="0" y="7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4897491" y="2455589"/>
            <a:ext cx="543473" cy="412587"/>
          </a:xfrm>
          <a:custGeom>
            <a:avLst/>
            <a:gdLst/>
            <a:ahLst/>
            <a:cxnLst/>
            <a:rect l="l" t="t" r="r" b="b"/>
            <a:pathLst>
              <a:path w="611407" h="464160">
                <a:moveTo>
                  <a:pt x="0" y="0"/>
                </a:moveTo>
                <a:lnTo>
                  <a:pt x="611406" y="0"/>
                </a:lnTo>
                <a:lnTo>
                  <a:pt x="611406" y="464159"/>
                </a:lnTo>
                <a:lnTo>
                  <a:pt x="0" y="46415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xmlns="" id="{723A62B4-DB82-4406-AF67-6769FC4462F6}"/>
              </a:ext>
            </a:extLst>
          </p:cNvPr>
          <p:cNvSpPr txBox="1"/>
          <p:nvPr/>
        </p:nvSpPr>
        <p:spPr>
          <a:xfrm>
            <a:off x="2846677" y="3626407"/>
            <a:ext cx="9934807" cy="1030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812810" fontAlgn="auto">
              <a:lnSpc>
                <a:spcPts val="7822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spc="-142">
                <a:solidFill>
                  <a:srgbClr val="0000FF"/>
                </a:solidFill>
                <a:latin typeface="UTM Ambrose" panose="02040603050506020204" pitchFamily="18" charset="0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767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rot="480260">
            <a:off x="-2134262" y="7386738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6"/>
                </a:lnTo>
                <a:lnTo>
                  <a:pt x="0" y="9453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231110" y="2036880"/>
            <a:ext cx="11027363" cy="4655990"/>
            <a:chOff x="0" y="0"/>
            <a:chExt cx="3851716" cy="162627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851716" cy="1626278"/>
            </a:xfrm>
            <a:custGeom>
              <a:avLst/>
              <a:gdLst/>
              <a:ahLst/>
              <a:cxnLst/>
              <a:rect l="l" t="t" r="r" b="b"/>
              <a:pathLst>
                <a:path w="3851716" h="1626278">
                  <a:moveTo>
                    <a:pt x="31827" y="0"/>
                  </a:moveTo>
                  <a:lnTo>
                    <a:pt x="3819890" y="0"/>
                  </a:lnTo>
                  <a:cubicBezTo>
                    <a:pt x="3837467" y="0"/>
                    <a:pt x="3851716" y="14249"/>
                    <a:pt x="3851716" y="31827"/>
                  </a:cubicBezTo>
                  <a:lnTo>
                    <a:pt x="3851716" y="1594451"/>
                  </a:lnTo>
                  <a:cubicBezTo>
                    <a:pt x="3851716" y="1612028"/>
                    <a:pt x="3837467" y="1626278"/>
                    <a:pt x="3819890" y="1626278"/>
                  </a:cubicBezTo>
                  <a:lnTo>
                    <a:pt x="31827" y="1626278"/>
                  </a:lnTo>
                  <a:cubicBezTo>
                    <a:pt x="14249" y="1626278"/>
                    <a:pt x="0" y="1612028"/>
                    <a:pt x="0" y="1594451"/>
                  </a:cubicBezTo>
                  <a:lnTo>
                    <a:pt x="0" y="31827"/>
                  </a:lnTo>
                  <a:cubicBezTo>
                    <a:pt x="0" y="14249"/>
                    <a:pt x="14249" y="0"/>
                    <a:pt x="31827" y="0"/>
                  </a:cubicBezTo>
                  <a:close/>
                </a:path>
              </a:pathLst>
            </a:custGeom>
            <a:solidFill>
              <a:srgbClr val="F0B3A7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8305" tIns="38305" rIns="38305" bIns="38305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978863" y="2001685"/>
            <a:ext cx="11458223" cy="4768668"/>
            <a:chOff x="0" y="0"/>
            <a:chExt cx="4002211" cy="16656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02211" cy="1665634"/>
            </a:xfrm>
            <a:custGeom>
              <a:avLst/>
              <a:gdLst/>
              <a:ahLst/>
              <a:cxnLst/>
              <a:rect l="l" t="t" r="r" b="b"/>
              <a:pathLst>
                <a:path w="4002211" h="1665634">
                  <a:moveTo>
                    <a:pt x="30630" y="0"/>
                  </a:moveTo>
                  <a:lnTo>
                    <a:pt x="3971580" y="0"/>
                  </a:lnTo>
                  <a:cubicBezTo>
                    <a:pt x="3979704" y="0"/>
                    <a:pt x="3987495" y="3227"/>
                    <a:pt x="3993240" y="8971"/>
                  </a:cubicBezTo>
                  <a:cubicBezTo>
                    <a:pt x="3998984" y="14716"/>
                    <a:pt x="4002211" y="22507"/>
                    <a:pt x="4002211" y="30630"/>
                  </a:cubicBezTo>
                  <a:lnTo>
                    <a:pt x="4002211" y="1635004"/>
                  </a:lnTo>
                  <a:cubicBezTo>
                    <a:pt x="4002211" y="1651921"/>
                    <a:pt x="3988497" y="1665634"/>
                    <a:pt x="3971580" y="1665634"/>
                  </a:cubicBezTo>
                  <a:lnTo>
                    <a:pt x="30630" y="1665634"/>
                  </a:lnTo>
                  <a:cubicBezTo>
                    <a:pt x="22507" y="1665634"/>
                    <a:pt x="14716" y="1662407"/>
                    <a:pt x="8971" y="1656663"/>
                  </a:cubicBezTo>
                  <a:cubicBezTo>
                    <a:pt x="3227" y="1650919"/>
                    <a:pt x="0" y="1643128"/>
                    <a:pt x="0" y="1635004"/>
                  </a:cubicBezTo>
                  <a:lnTo>
                    <a:pt x="0" y="30630"/>
                  </a:lnTo>
                  <a:cubicBezTo>
                    <a:pt x="0" y="22507"/>
                    <a:pt x="3227" y="14716"/>
                    <a:pt x="8971" y="8971"/>
                  </a:cubicBezTo>
                  <a:cubicBezTo>
                    <a:pt x="14716" y="3227"/>
                    <a:pt x="22507" y="0"/>
                    <a:pt x="30630" y="0"/>
                  </a:cubicBezTo>
                  <a:close/>
                </a:path>
              </a:pathLst>
            </a:custGeom>
            <a:solidFill>
              <a:srgbClr val="FACCC2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8305" tIns="38305" rIns="38305" bIns="38305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 rot="20556993">
            <a:off x="1406360" y="4550557"/>
            <a:ext cx="2737264" cy="2734700"/>
          </a:xfrm>
          <a:custGeom>
            <a:avLst/>
            <a:gdLst/>
            <a:ahLst/>
            <a:cxnLst/>
            <a:rect l="l" t="t" r="r" b="b"/>
            <a:pathLst>
              <a:path w="3255264" h="3252216">
                <a:moveTo>
                  <a:pt x="3255264" y="3252216"/>
                </a:moveTo>
                <a:lnTo>
                  <a:pt x="0" y="3252216"/>
                </a:lnTo>
                <a:lnTo>
                  <a:pt x="0" y="0"/>
                </a:lnTo>
                <a:lnTo>
                  <a:pt x="3255264" y="0"/>
                </a:lnTo>
                <a:lnTo>
                  <a:pt x="3255264" y="3252216"/>
                </a:lnTo>
                <a:close/>
              </a:path>
            </a:pathLst>
          </a:custGeom>
          <a:blipFill>
            <a:blip r:embed="rId4"/>
            <a:stretch>
              <a:fillRect l="-15" r="-15"/>
            </a:stretch>
          </a:blipFill>
        </p:spPr>
      </p:sp>
      <p:sp>
        <p:nvSpPr>
          <p:cNvPr id="13" name="Freeform 13"/>
          <p:cNvSpPr/>
          <p:nvPr/>
        </p:nvSpPr>
        <p:spPr>
          <a:xfrm rot="-1507447">
            <a:off x="1641727" y="4348776"/>
            <a:ext cx="1850561" cy="446448"/>
          </a:xfrm>
          <a:custGeom>
            <a:avLst/>
            <a:gdLst/>
            <a:ahLst/>
            <a:cxnLst/>
            <a:rect l="l" t="t" r="r" b="b"/>
            <a:pathLst>
              <a:path w="2081881" h="502254">
                <a:moveTo>
                  <a:pt x="0" y="0"/>
                </a:moveTo>
                <a:lnTo>
                  <a:pt x="2081881" y="0"/>
                </a:lnTo>
                <a:lnTo>
                  <a:pt x="2081881" y="502254"/>
                </a:lnTo>
                <a:lnTo>
                  <a:pt x="0" y="502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167597">
            <a:off x="11287027" y="1243103"/>
            <a:ext cx="4018188" cy="969388"/>
          </a:xfrm>
          <a:custGeom>
            <a:avLst/>
            <a:gdLst/>
            <a:ahLst/>
            <a:cxnLst/>
            <a:rect l="l" t="t" r="r" b="b"/>
            <a:pathLst>
              <a:path w="4520461" h="1090561">
                <a:moveTo>
                  <a:pt x="0" y="0"/>
                </a:moveTo>
                <a:lnTo>
                  <a:pt x="4520462" y="0"/>
                </a:lnTo>
                <a:lnTo>
                  <a:pt x="4520462" y="1090561"/>
                </a:lnTo>
                <a:lnTo>
                  <a:pt x="0" y="10905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1060353" y="7898325"/>
            <a:ext cx="912236" cy="1019258"/>
          </a:xfrm>
          <a:custGeom>
            <a:avLst/>
            <a:gdLst/>
            <a:ahLst/>
            <a:cxnLst/>
            <a:rect l="l" t="t" r="r" b="b"/>
            <a:pathLst>
              <a:path w="1026266" h="1146665">
                <a:moveTo>
                  <a:pt x="1026266" y="0"/>
                </a:moveTo>
                <a:lnTo>
                  <a:pt x="0" y="0"/>
                </a:lnTo>
                <a:lnTo>
                  <a:pt x="0" y="1146665"/>
                </a:lnTo>
                <a:lnTo>
                  <a:pt x="1026266" y="1146665"/>
                </a:lnTo>
                <a:lnTo>
                  <a:pt x="102626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972141" y="7327870"/>
            <a:ext cx="1268181" cy="1375964"/>
          </a:xfrm>
          <a:custGeom>
            <a:avLst/>
            <a:gdLst/>
            <a:ahLst/>
            <a:cxnLst/>
            <a:rect l="l" t="t" r="r" b="b"/>
            <a:pathLst>
              <a:path w="1426704" h="1547960">
                <a:moveTo>
                  <a:pt x="0" y="0"/>
                </a:moveTo>
                <a:lnTo>
                  <a:pt x="1426704" y="0"/>
                </a:lnTo>
                <a:lnTo>
                  <a:pt x="1426704" y="1547960"/>
                </a:lnTo>
                <a:lnTo>
                  <a:pt x="0" y="15479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036436" y="3977040"/>
            <a:ext cx="3050260" cy="4560045"/>
          </a:xfrm>
          <a:custGeom>
            <a:avLst/>
            <a:gdLst/>
            <a:ahLst/>
            <a:cxnLst/>
            <a:rect l="l" t="t" r="r" b="b"/>
            <a:pathLst>
              <a:path w="3431542" h="5130051">
                <a:moveTo>
                  <a:pt x="0" y="0"/>
                </a:moveTo>
                <a:lnTo>
                  <a:pt x="3431542" y="0"/>
                </a:lnTo>
                <a:lnTo>
                  <a:pt x="3431542" y="5130052"/>
                </a:lnTo>
                <a:lnTo>
                  <a:pt x="0" y="51300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883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511879" y="8114663"/>
            <a:ext cx="1691255" cy="653247"/>
          </a:xfrm>
          <a:custGeom>
            <a:avLst/>
            <a:gdLst/>
            <a:ahLst/>
            <a:cxnLst/>
            <a:rect l="l" t="t" r="r" b="b"/>
            <a:pathLst>
              <a:path w="1902662" h="734903">
                <a:moveTo>
                  <a:pt x="0" y="0"/>
                </a:moveTo>
                <a:lnTo>
                  <a:pt x="1902662" y="0"/>
                </a:lnTo>
                <a:lnTo>
                  <a:pt x="1902662" y="734904"/>
                </a:lnTo>
                <a:lnTo>
                  <a:pt x="0" y="7349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15271" y="366204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2" y="0"/>
                </a:lnTo>
                <a:lnTo>
                  <a:pt x="2252702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986467" y="7567048"/>
            <a:ext cx="1011529" cy="662552"/>
          </a:xfrm>
          <a:custGeom>
            <a:avLst/>
            <a:gdLst/>
            <a:ahLst/>
            <a:cxnLst/>
            <a:rect l="l" t="t" r="r" b="b"/>
            <a:pathLst>
              <a:path w="1137970" h="745371">
                <a:moveTo>
                  <a:pt x="0" y="0"/>
                </a:moveTo>
                <a:lnTo>
                  <a:pt x="1137971" y="0"/>
                </a:lnTo>
                <a:lnTo>
                  <a:pt x="1137971" y="745371"/>
                </a:lnTo>
                <a:lnTo>
                  <a:pt x="0" y="74537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612209" y="268600"/>
            <a:ext cx="1052220" cy="645800"/>
          </a:xfrm>
          <a:custGeom>
            <a:avLst/>
            <a:gdLst/>
            <a:ahLst/>
            <a:cxnLst/>
            <a:rect l="l" t="t" r="r" b="b"/>
            <a:pathLst>
              <a:path w="1183748" h="726525">
                <a:moveTo>
                  <a:pt x="0" y="0"/>
                </a:moveTo>
                <a:lnTo>
                  <a:pt x="1183748" y="0"/>
                </a:lnTo>
                <a:lnTo>
                  <a:pt x="1183748" y="726525"/>
                </a:lnTo>
                <a:lnTo>
                  <a:pt x="0" y="7265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87161" y="3163565"/>
            <a:ext cx="658621" cy="406699"/>
          </a:xfrm>
          <a:custGeom>
            <a:avLst/>
            <a:gdLst/>
            <a:ahLst/>
            <a:cxnLst/>
            <a:rect l="l" t="t" r="r" b="b"/>
            <a:pathLst>
              <a:path w="740949" h="457536">
                <a:moveTo>
                  <a:pt x="0" y="0"/>
                </a:moveTo>
                <a:lnTo>
                  <a:pt x="740948" y="0"/>
                </a:lnTo>
                <a:lnTo>
                  <a:pt x="740948" y="457536"/>
                </a:lnTo>
                <a:lnTo>
                  <a:pt x="0" y="4575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B7C571E-5F81-41E6-A540-988DA68FA2A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17604" y="2913493"/>
            <a:ext cx="8693649" cy="2566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6919" y="1218094"/>
            <a:ext cx="8001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2: Trò chơi Ai tìm đúng.</a:t>
            </a:r>
            <a:endParaRPr lang="en-US" sz="3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2971" y="1805319"/>
            <a:ext cx="14753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bạn tìm đúng lợi ích của hoa, cây cảnh dựa vào các thông tin dưới đây:</a:t>
            </a:r>
            <a:endParaRPr lang="en-US" sz="30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09660A-00DF-48F5-8A0E-0AE13F3AD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75" y="2629604"/>
            <a:ext cx="11962888" cy="537139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C2C8D70C-D76A-4DB0-8511-793F583FF4F7}"/>
              </a:ext>
            </a:extLst>
          </p:cNvPr>
          <p:cNvSpPr/>
          <p:nvPr/>
        </p:nvSpPr>
        <p:spPr>
          <a:xfrm>
            <a:off x="2156875" y="2715779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0551BB55-B7CA-4420-B3A7-FE2467177324}"/>
              </a:ext>
            </a:extLst>
          </p:cNvPr>
          <p:cNvSpPr/>
          <p:nvPr/>
        </p:nvSpPr>
        <p:spPr>
          <a:xfrm>
            <a:off x="2156875" y="4018123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3492611-0000-4433-B053-7BCAC973F18C}"/>
              </a:ext>
            </a:extLst>
          </p:cNvPr>
          <p:cNvSpPr/>
          <p:nvPr/>
        </p:nvSpPr>
        <p:spPr>
          <a:xfrm>
            <a:off x="2156875" y="5320467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261C6C07-2D04-42C4-9931-51A499DD8EFF}"/>
              </a:ext>
            </a:extLst>
          </p:cNvPr>
          <p:cNvSpPr/>
          <p:nvPr/>
        </p:nvSpPr>
        <p:spPr>
          <a:xfrm>
            <a:off x="2156875" y="6622811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2F6E6F55-2C87-4763-86A9-B286E971A82F}"/>
              </a:ext>
            </a:extLst>
          </p:cNvPr>
          <p:cNvSpPr/>
          <p:nvPr/>
        </p:nvSpPr>
        <p:spPr>
          <a:xfrm>
            <a:off x="7802897" y="2700895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958AF65D-39ED-49BF-9A31-014ECB9E5596}"/>
              </a:ext>
            </a:extLst>
          </p:cNvPr>
          <p:cNvSpPr/>
          <p:nvPr/>
        </p:nvSpPr>
        <p:spPr>
          <a:xfrm>
            <a:off x="7865426" y="4072544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C73B5D12-B7E7-4389-AA35-A4934881D95F}"/>
              </a:ext>
            </a:extLst>
          </p:cNvPr>
          <p:cNvSpPr/>
          <p:nvPr/>
        </p:nvSpPr>
        <p:spPr>
          <a:xfrm>
            <a:off x="7819547" y="5381765"/>
            <a:ext cx="990088" cy="91338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5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5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174840" y="4572000"/>
            <a:ext cx="3802108" cy="3787851"/>
          </a:xfrm>
          <a:custGeom>
            <a:avLst/>
            <a:gdLst/>
            <a:ahLst/>
            <a:cxnLst/>
            <a:rect l="l" t="t" r="r" b="b"/>
            <a:pathLst>
              <a:path w="4277372" h="4261332">
                <a:moveTo>
                  <a:pt x="4277372" y="0"/>
                </a:moveTo>
                <a:lnTo>
                  <a:pt x="0" y="0"/>
                </a:lnTo>
                <a:lnTo>
                  <a:pt x="0" y="4261332"/>
                </a:lnTo>
                <a:lnTo>
                  <a:pt x="4277372" y="4261332"/>
                </a:lnTo>
                <a:lnTo>
                  <a:pt x="42773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80260">
            <a:off x="-2208207" y="6832149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103355" y="2004762"/>
            <a:ext cx="10340863" cy="4741644"/>
            <a:chOff x="0" y="0"/>
            <a:chExt cx="3063959" cy="14049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67888" y="1869295"/>
            <a:ext cx="10340863" cy="4741644"/>
            <a:chOff x="0" y="0"/>
            <a:chExt cx="3063959" cy="14049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DFCF4"/>
            </a:solidFill>
            <a:ln w="66675">
              <a:solidFill>
                <a:srgbClr val="FAE6DB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319" y="3693881"/>
            <a:ext cx="3458378" cy="5170171"/>
          </a:xfrm>
          <a:custGeom>
            <a:avLst/>
            <a:gdLst/>
            <a:ahLst/>
            <a:cxnLst/>
            <a:rect l="l" t="t" r="r" b="b"/>
            <a:pathLst>
              <a:path w="3890675" h="5816442">
                <a:moveTo>
                  <a:pt x="0" y="0"/>
                </a:moveTo>
                <a:lnTo>
                  <a:pt x="3890675" y="0"/>
                </a:lnTo>
                <a:lnTo>
                  <a:pt x="3890675" y="5816442"/>
                </a:lnTo>
                <a:lnTo>
                  <a:pt x="0" y="58164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883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81890" y="545799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240643" y="7162179"/>
            <a:ext cx="839604" cy="1003511"/>
          </a:xfrm>
          <a:custGeom>
            <a:avLst/>
            <a:gdLst/>
            <a:ahLst/>
            <a:cxnLst/>
            <a:rect l="l" t="t" r="r" b="b"/>
            <a:pathLst>
              <a:path w="944555" h="1128950">
                <a:moveTo>
                  <a:pt x="0" y="0"/>
                </a:moveTo>
                <a:lnTo>
                  <a:pt x="944555" y="0"/>
                </a:lnTo>
                <a:lnTo>
                  <a:pt x="944555" y="1128950"/>
                </a:lnTo>
                <a:lnTo>
                  <a:pt x="0" y="1128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4995858" y="7775053"/>
            <a:ext cx="1075052" cy="1060270"/>
          </a:xfrm>
          <a:custGeom>
            <a:avLst/>
            <a:gdLst/>
            <a:ahLst/>
            <a:cxnLst/>
            <a:rect l="l" t="t" r="r" b="b"/>
            <a:pathLst>
              <a:path w="1209434" h="1192804">
                <a:moveTo>
                  <a:pt x="1209433" y="0"/>
                </a:moveTo>
                <a:lnTo>
                  <a:pt x="0" y="0"/>
                </a:lnTo>
                <a:lnTo>
                  <a:pt x="0" y="1192803"/>
                </a:lnTo>
                <a:lnTo>
                  <a:pt x="1209433" y="1192803"/>
                </a:lnTo>
                <a:lnTo>
                  <a:pt x="1209433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62345" y="7302134"/>
            <a:ext cx="2088469" cy="2289284"/>
          </a:xfrm>
          <a:custGeom>
            <a:avLst/>
            <a:gdLst/>
            <a:ahLst/>
            <a:cxnLst/>
            <a:rect l="l" t="t" r="r" b="b"/>
            <a:pathLst>
              <a:path w="2349528" h="2575444">
                <a:moveTo>
                  <a:pt x="0" y="0"/>
                </a:moveTo>
                <a:lnTo>
                  <a:pt x="2349528" y="0"/>
                </a:lnTo>
                <a:lnTo>
                  <a:pt x="2349528" y="2575443"/>
                </a:lnTo>
                <a:lnTo>
                  <a:pt x="0" y="25754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400504" y="7302134"/>
            <a:ext cx="2449316" cy="2006107"/>
          </a:xfrm>
          <a:custGeom>
            <a:avLst/>
            <a:gdLst/>
            <a:ahLst/>
            <a:cxnLst/>
            <a:rect l="l" t="t" r="r" b="b"/>
            <a:pathLst>
              <a:path w="2755481" h="2256870">
                <a:moveTo>
                  <a:pt x="2755481" y="0"/>
                </a:moveTo>
                <a:lnTo>
                  <a:pt x="0" y="0"/>
                </a:lnTo>
                <a:lnTo>
                  <a:pt x="0" y="2256870"/>
                </a:lnTo>
                <a:lnTo>
                  <a:pt x="2755481" y="2256870"/>
                </a:lnTo>
                <a:lnTo>
                  <a:pt x="27554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74593">
            <a:off x="521584" y="7010769"/>
            <a:ext cx="785347" cy="2309842"/>
          </a:xfrm>
          <a:custGeom>
            <a:avLst/>
            <a:gdLst/>
            <a:ahLst/>
            <a:cxnLst/>
            <a:rect l="l" t="t" r="r" b="b"/>
            <a:pathLst>
              <a:path w="883515" h="2598572">
                <a:moveTo>
                  <a:pt x="0" y="0"/>
                </a:moveTo>
                <a:lnTo>
                  <a:pt x="883515" y="0"/>
                </a:lnTo>
                <a:lnTo>
                  <a:pt x="883515" y="2598573"/>
                </a:lnTo>
                <a:lnTo>
                  <a:pt x="0" y="2598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21584" y="7554457"/>
            <a:ext cx="2103577" cy="1722930"/>
          </a:xfrm>
          <a:custGeom>
            <a:avLst/>
            <a:gdLst/>
            <a:ahLst/>
            <a:cxnLst/>
            <a:rect l="l" t="t" r="r" b="b"/>
            <a:pathLst>
              <a:path w="2366524" h="1938296">
                <a:moveTo>
                  <a:pt x="0" y="0"/>
                </a:moveTo>
                <a:lnTo>
                  <a:pt x="2366525" y="0"/>
                </a:lnTo>
                <a:lnTo>
                  <a:pt x="2366525" y="1938296"/>
                </a:lnTo>
                <a:lnTo>
                  <a:pt x="0" y="19382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462398" y="7528346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2" y="0"/>
                </a:lnTo>
                <a:lnTo>
                  <a:pt x="2001422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496937" y="6549501"/>
            <a:ext cx="1273106" cy="1395519"/>
          </a:xfrm>
          <a:custGeom>
            <a:avLst/>
            <a:gdLst/>
            <a:ahLst/>
            <a:cxnLst/>
            <a:rect l="l" t="t" r="r" b="b"/>
            <a:pathLst>
              <a:path w="1432244" h="1569959">
                <a:moveTo>
                  <a:pt x="0" y="0"/>
                </a:moveTo>
                <a:lnTo>
                  <a:pt x="1432244" y="0"/>
                </a:lnTo>
                <a:lnTo>
                  <a:pt x="1432244" y="1569959"/>
                </a:lnTo>
                <a:lnTo>
                  <a:pt x="0" y="15699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880522" y="7554457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1" y="0"/>
                </a:lnTo>
                <a:lnTo>
                  <a:pt x="2001421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781484" y="7852047"/>
            <a:ext cx="878079" cy="627287"/>
          </a:xfrm>
          <a:custGeom>
            <a:avLst/>
            <a:gdLst/>
            <a:ahLst/>
            <a:cxnLst/>
            <a:rect l="l" t="t" r="r" b="b"/>
            <a:pathLst>
              <a:path w="987839" h="705698">
                <a:moveTo>
                  <a:pt x="0" y="0"/>
                </a:moveTo>
                <a:lnTo>
                  <a:pt x="987839" y="0"/>
                </a:lnTo>
                <a:lnTo>
                  <a:pt x="987839" y="705697"/>
                </a:lnTo>
                <a:lnTo>
                  <a:pt x="0" y="7056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0" r="-220"/>
            </a:stretch>
          </a:blipFill>
        </p:spPr>
      </p:sp>
      <p:sp>
        <p:nvSpPr>
          <p:cNvPr id="23" name="Freeform 23"/>
          <p:cNvSpPr/>
          <p:nvPr/>
        </p:nvSpPr>
        <p:spPr>
          <a:xfrm rot="-3974879">
            <a:off x="14676443" y="7601853"/>
            <a:ext cx="985567" cy="2524398"/>
          </a:xfrm>
          <a:custGeom>
            <a:avLst/>
            <a:gdLst/>
            <a:ahLst/>
            <a:cxnLst/>
            <a:rect l="l" t="t" r="r" b="b"/>
            <a:pathLst>
              <a:path w="1108763" h="2839948">
                <a:moveTo>
                  <a:pt x="0" y="0"/>
                </a:moveTo>
                <a:lnTo>
                  <a:pt x="1108763" y="0"/>
                </a:lnTo>
                <a:lnTo>
                  <a:pt x="1108763" y="2839948"/>
                </a:lnTo>
                <a:lnTo>
                  <a:pt x="0" y="2839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700000">
            <a:off x="14533507" y="7607510"/>
            <a:ext cx="1898000" cy="2080500"/>
          </a:xfrm>
          <a:custGeom>
            <a:avLst/>
            <a:gdLst/>
            <a:ahLst/>
            <a:cxnLst/>
            <a:rect l="l" t="t" r="r" b="b"/>
            <a:pathLst>
              <a:path w="2135250" h="2340563">
                <a:moveTo>
                  <a:pt x="0" y="0"/>
                </a:moveTo>
                <a:lnTo>
                  <a:pt x="2135250" y="0"/>
                </a:lnTo>
                <a:lnTo>
                  <a:pt x="2135250" y="2340563"/>
                </a:lnTo>
                <a:lnTo>
                  <a:pt x="0" y="23405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511033" flipH="1">
            <a:off x="13444217" y="8552491"/>
            <a:ext cx="371173" cy="374923"/>
          </a:xfrm>
          <a:custGeom>
            <a:avLst/>
            <a:gdLst/>
            <a:ahLst/>
            <a:cxnLst/>
            <a:rect l="l" t="t" r="r" b="b"/>
            <a:pathLst>
              <a:path w="417570" h="421788">
                <a:moveTo>
                  <a:pt x="417570" y="0"/>
                </a:moveTo>
                <a:lnTo>
                  <a:pt x="0" y="0"/>
                </a:lnTo>
                <a:lnTo>
                  <a:pt x="0" y="421788"/>
                </a:lnTo>
                <a:lnTo>
                  <a:pt x="417570" y="421788"/>
                </a:lnTo>
                <a:lnTo>
                  <a:pt x="41757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082476">
            <a:off x="1764556" y="7316783"/>
            <a:ext cx="841312" cy="2471417"/>
          </a:xfrm>
          <a:custGeom>
            <a:avLst/>
            <a:gdLst/>
            <a:ahLst/>
            <a:cxnLst/>
            <a:rect l="l" t="t" r="r" b="b"/>
            <a:pathLst>
              <a:path w="946476" h="2780344">
                <a:moveTo>
                  <a:pt x="0" y="0"/>
                </a:moveTo>
                <a:lnTo>
                  <a:pt x="946476" y="0"/>
                </a:lnTo>
                <a:lnTo>
                  <a:pt x="946476" y="2780344"/>
                </a:lnTo>
                <a:lnTo>
                  <a:pt x="0" y="27803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2369220">
            <a:off x="15722988" y="7389231"/>
            <a:ext cx="835292" cy="2041445"/>
          </a:xfrm>
          <a:custGeom>
            <a:avLst/>
            <a:gdLst/>
            <a:ahLst/>
            <a:cxnLst/>
            <a:rect l="l" t="t" r="r" b="b"/>
            <a:pathLst>
              <a:path w="939703" h="2296626">
                <a:moveTo>
                  <a:pt x="0" y="0"/>
                </a:moveTo>
                <a:lnTo>
                  <a:pt x="939703" y="0"/>
                </a:lnTo>
                <a:lnTo>
                  <a:pt x="939703" y="2296626"/>
                </a:lnTo>
                <a:lnTo>
                  <a:pt x="0" y="22966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715308" y="6746406"/>
            <a:ext cx="776094" cy="610204"/>
          </a:xfrm>
          <a:custGeom>
            <a:avLst/>
            <a:gdLst/>
            <a:ahLst/>
            <a:cxnLst/>
            <a:rect l="l" t="t" r="r" b="b"/>
            <a:pathLst>
              <a:path w="873106" h="686479">
                <a:moveTo>
                  <a:pt x="0" y="0"/>
                </a:moveTo>
                <a:lnTo>
                  <a:pt x="873106" y="0"/>
                </a:lnTo>
                <a:lnTo>
                  <a:pt x="873106" y="686479"/>
                </a:lnTo>
                <a:lnTo>
                  <a:pt x="0" y="68647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312173" y="248224"/>
            <a:ext cx="928469" cy="666177"/>
          </a:xfrm>
          <a:custGeom>
            <a:avLst/>
            <a:gdLst/>
            <a:ahLst/>
            <a:cxnLst/>
            <a:rect l="l" t="t" r="r" b="b"/>
            <a:pathLst>
              <a:path w="1044528" h="749449">
                <a:moveTo>
                  <a:pt x="0" y="0"/>
                </a:moveTo>
                <a:lnTo>
                  <a:pt x="1044528" y="0"/>
                </a:lnTo>
                <a:lnTo>
                  <a:pt x="1044528" y="749449"/>
                </a:lnTo>
                <a:lnTo>
                  <a:pt x="0" y="7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4897491" y="2455589"/>
            <a:ext cx="543473" cy="412587"/>
          </a:xfrm>
          <a:custGeom>
            <a:avLst/>
            <a:gdLst/>
            <a:ahLst/>
            <a:cxnLst/>
            <a:rect l="l" t="t" r="r" b="b"/>
            <a:pathLst>
              <a:path w="611407" h="464160">
                <a:moveTo>
                  <a:pt x="0" y="0"/>
                </a:moveTo>
                <a:lnTo>
                  <a:pt x="611406" y="0"/>
                </a:lnTo>
                <a:lnTo>
                  <a:pt x="611406" y="464159"/>
                </a:lnTo>
                <a:lnTo>
                  <a:pt x="0" y="46415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F1E4016-36D5-4BD8-A885-110C4F9F74D8}"/>
              </a:ext>
            </a:extLst>
          </p:cNvPr>
          <p:cNvSpPr/>
          <p:nvPr/>
        </p:nvSpPr>
        <p:spPr>
          <a:xfrm>
            <a:off x="4150918" y="2721705"/>
            <a:ext cx="76836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54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chia sẻ thêm những nơi được trang trí bằng hoa, cây cảnh khác</a:t>
            </a:r>
            <a:endParaRPr lang="en-US" sz="4800" b="1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39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71519" y="7307941"/>
            <a:ext cx="3534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Trang trí đám cưới</a:t>
            </a:r>
          </a:p>
        </p:txBody>
      </p:sp>
      <p:pic>
        <p:nvPicPr>
          <p:cNvPr id="7170" name="Picture 2" descr="Cặp đôi ở Hà Nội khiến khách mời &quot;đứng hình&quot; vì trang trí đám hỏi bằng hoa  sen truyền thố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057400"/>
            <a:ext cx="7404425" cy="512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ịch Vụ Trang Trí Hoa Tươi Đám Cưới Tại Nhà TpHCM giảm 30%| Yame Wed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99" y="2065421"/>
            <a:ext cx="7180834" cy="512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08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199071" y="1043585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319" y="7949625"/>
            <a:ext cx="114425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Trang trí các lễ khởi công, khánh thành các công trình xây dựng</a:t>
            </a:r>
          </a:p>
        </p:txBody>
      </p:sp>
      <p:pic>
        <p:nvPicPr>
          <p:cNvPr id="8194" name="Picture 2" descr="Trang trí Hải Đăng - trang trí khai trương trọn gói - cho thuê cổng hơ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" r="2344"/>
          <a:stretch/>
        </p:blipFill>
        <p:spPr bwMode="auto">
          <a:xfrm>
            <a:off x="899319" y="2362200"/>
            <a:ext cx="7097430" cy="495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ễ Khánh Thành Nhà Máy thực phẩm Ánh Hồng - Khẳng định vị thế thương hiệu  hàng đầu Việt N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6"/>
          <a:stretch/>
        </p:blipFill>
        <p:spPr bwMode="auto">
          <a:xfrm>
            <a:off x="8245336" y="2362200"/>
            <a:ext cx="7665383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6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319" y="7949625"/>
            <a:ext cx="114425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Trang trí các lễ khởi công, khánh thành các công trình xây dựng</a:t>
            </a:r>
          </a:p>
        </p:txBody>
      </p:sp>
      <p:pic>
        <p:nvPicPr>
          <p:cNvPr id="9218" name="Picture 2" descr="10 cách trang trí tiệc sinh nhật cho bé gái đơn giản tại nhà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27"/>
          <a:stretch/>
        </p:blipFill>
        <p:spPr bwMode="auto">
          <a:xfrm>
            <a:off x="975519" y="2133600"/>
            <a:ext cx="6982493" cy="506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UTECH trang trọng tổ chức Lễ tốt nghiệp và trao bằng Thạc sĩ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897" y="2133600"/>
            <a:ext cx="7079122" cy="5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50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097805" y="1033253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09245" y="8178225"/>
            <a:ext cx="6835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Cây cảnh được tranh trí ở các lớp học</a:t>
            </a:r>
          </a:p>
        </p:txBody>
      </p:sp>
      <p:pic>
        <p:nvPicPr>
          <p:cNvPr id="10246" name="Picture 6" descr="Top 20 Loại Cây Trồng Trong Lớp Học Tốt Nhất Hiện N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37" y="2514600"/>
            <a:ext cx="7371681" cy="491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Lớp học xanh&quot;... | BÁO QUẢNG NAM ONLINE - Tin tức mới nhấ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31" y="2514600"/>
            <a:ext cx="7447088" cy="48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6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ng trí cây xanh trong lớp học - trong nhà đẹp mát mắt">
            <a:extLst>
              <a:ext uri="{FF2B5EF4-FFF2-40B4-BE49-F238E27FC236}">
                <a16:creationId xmlns:a16="http://schemas.microsoft.com/office/drawing/2014/main" xmlns="" id="{8B11FAF0-08BF-43A8-AB71-24137DC7E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9" y="2336800"/>
            <a:ext cx="7823200" cy="6604000"/>
          </a:xfrm>
          <a:prstGeom prst="rect">
            <a:avLst/>
          </a:prstGeom>
          <a:solidFill>
            <a:srgbClr val="92D050"/>
          </a:solidFill>
          <a:ln w="38100">
            <a:solidFill>
              <a:srgbClr val="0000FF"/>
            </a:solidFill>
          </a:ln>
        </p:spPr>
      </p:pic>
      <p:pic>
        <p:nvPicPr>
          <p:cNvPr id="2050" name="Picture 2" descr="5 Lợi ích tuyệt vời khi dạy trẻ trồng cây xanh - Steame Garten">
            <a:extLst>
              <a:ext uri="{FF2B5EF4-FFF2-40B4-BE49-F238E27FC236}">
                <a16:creationId xmlns:a16="http://schemas.microsoft.com/office/drawing/2014/main" xmlns="" id="{E563EBA1-11CA-403C-90B8-736F1744A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120" y="2336800"/>
            <a:ext cx="7518400" cy="6604000"/>
          </a:xfrm>
          <a:prstGeom prst="rect">
            <a:avLst/>
          </a:prstGeom>
          <a:solidFill>
            <a:srgbClr val="92D050"/>
          </a:solidFill>
          <a:ln w="38100">
            <a:solidFill>
              <a:srgbClr val="0000FF"/>
            </a:solidFill>
          </a:ln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xmlns="" id="{35A48835-5A06-46C0-AFCE-E22A36B4FBB6}"/>
              </a:ext>
            </a:extLst>
          </p:cNvPr>
          <p:cNvSpPr/>
          <p:nvPr/>
        </p:nvSpPr>
        <p:spPr>
          <a:xfrm>
            <a:off x="924719" y="203200"/>
            <a:ext cx="14732000" cy="1727201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53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Hoa, cây cảnh trang trí lớp học</a:t>
            </a:r>
            <a:endParaRPr lang="vi-VN" sz="5333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54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xmlns="" id="{35A48835-5A06-46C0-AFCE-E22A36B4FBB6}"/>
              </a:ext>
            </a:extLst>
          </p:cNvPr>
          <p:cNvSpPr/>
          <p:nvPr/>
        </p:nvSpPr>
        <p:spPr>
          <a:xfrm>
            <a:off x="518319" y="101600"/>
            <a:ext cx="14833600" cy="1422401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53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Hoa, cây cảnh trang trí lớp học</a:t>
            </a:r>
            <a:endParaRPr lang="vi-VN" sz="5333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OP 50] Hình Ảnh Trang Trí Lớp Tiểu Học Đẹp???? - Softvn.Top">
            <a:extLst>
              <a:ext uri="{FF2B5EF4-FFF2-40B4-BE49-F238E27FC236}">
                <a16:creationId xmlns:a16="http://schemas.microsoft.com/office/drawing/2014/main" xmlns="" id="{386894ED-BC84-456D-8785-344BE2E53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9" y="1574800"/>
            <a:ext cx="7620000" cy="74168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A294F4C-5AC9-4D1F-84EA-20BCAEB93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1519" y="1574800"/>
            <a:ext cx="7620000" cy="74168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8675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xmlns="" id="{35A48835-5A06-46C0-AFCE-E22A36B4FBB6}"/>
              </a:ext>
            </a:extLst>
          </p:cNvPr>
          <p:cNvSpPr/>
          <p:nvPr/>
        </p:nvSpPr>
        <p:spPr>
          <a:xfrm>
            <a:off x="721519" y="101600"/>
            <a:ext cx="14732000" cy="1625601"/>
          </a:xfrm>
          <a:prstGeom prst="cloud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53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Hoa, cây cảnh trang trí lớp học</a:t>
            </a:r>
            <a:endParaRPr lang="vi-VN" sz="5333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791134-003D-4198-96A6-B2BFDA46E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19" y="1828801"/>
            <a:ext cx="15646400" cy="721360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5378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15"/>
          <p:cNvSpPr txBox="1"/>
          <p:nvPr/>
        </p:nvSpPr>
        <p:spPr>
          <a:xfrm>
            <a:off x="5090319" y="955941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28319" y="7991378"/>
            <a:ext cx="9251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Cây cảnh được tranh trí ở các quán sá, nhà hàng,…</a:t>
            </a:r>
          </a:p>
        </p:txBody>
      </p:sp>
      <p:pic>
        <p:nvPicPr>
          <p:cNvPr id="10242" name="Picture 2" descr="Thiết kế cảnh quan phù hợp với một văn phòng hiện đại - Cây cảnh Hà N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86" y="2293327"/>
            <a:ext cx="7129710" cy="474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ách chọn cây cảnh cho nhà hàng, quán ăn đơn giản mà ấn tượng • Sài Gòn Hoa  20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321" y="2286000"/>
            <a:ext cx="7606240" cy="47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 các loài hoa - Nhạc Thiếu Nhi Hay Cho Bé - TOPKID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xmlns="" id="{5D7E735A-836A-4A6A-95DE-D57A2F80F3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9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Khung Ranh Giới Hoa Hồng - Miễn Phí vector hình ảnh trên Pixabay - Pixaba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10542" r="6346" b="11345"/>
          <a:stretch/>
        </p:blipFill>
        <p:spPr bwMode="auto">
          <a:xfrm>
            <a:off x="38098" y="-190269"/>
            <a:ext cx="1627663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6"/>
          <p:cNvSpPr>
            <a:spLocks noChangeArrowheads="1"/>
          </p:cNvSpPr>
          <p:nvPr/>
        </p:nvSpPr>
        <p:spPr bwMode="gray">
          <a:xfrm>
            <a:off x="1813719" y="3200400"/>
            <a:ext cx="12649200" cy="236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52" tIns="72626" rIns="145252" bIns="72626">
            <a:spAutoFit/>
          </a:bodyPr>
          <a:lstStyle/>
          <a:p>
            <a:pPr indent="854075" algn="just">
              <a:spcBef>
                <a:spcPts val="1800"/>
              </a:spcBef>
              <a:spcAft>
                <a:spcPts val="1200"/>
              </a:spcAft>
            </a:pPr>
            <a:r>
              <a:rPr lang="en-US" sz="4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Hoa, cây cảnh có nhiều lợi ích: làm sạch không khí, trang trí cảnh quan, làm hương liệu, làm thực phẩm, thể hiện tình cảm……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white">
          <a:xfrm>
            <a:off x="4911200" y="1219200"/>
            <a:ext cx="6530435" cy="10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52" tIns="72626" rIns="145252" bIns="72626">
            <a:spAutoFit/>
          </a:bodyPr>
          <a:lstStyle/>
          <a:p>
            <a:pPr algn="ctr" eaLnBrk="0" hangingPunct="0"/>
            <a:r>
              <a:rPr 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KẾT LUẬN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6157119" y="2065716"/>
            <a:ext cx="373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90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174840" y="4572000"/>
            <a:ext cx="3802108" cy="3787851"/>
          </a:xfrm>
          <a:custGeom>
            <a:avLst/>
            <a:gdLst/>
            <a:ahLst/>
            <a:cxnLst/>
            <a:rect l="l" t="t" r="r" b="b"/>
            <a:pathLst>
              <a:path w="4277372" h="4261332">
                <a:moveTo>
                  <a:pt x="4277372" y="0"/>
                </a:moveTo>
                <a:lnTo>
                  <a:pt x="0" y="0"/>
                </a:lnTo>
                <a:lnTo>
                  <a:pt x="0" y="4261332"/>
                </a:lnTo>
                <a:lnTo>
                  <a:pt x="4277372" y="4261332"/>
                </a:lnTo>
                <a:lnTo>
                  <a:pt x="42773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80260">
            <a:off x="-2208207" y="6832149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103355" y="2004762"/>
            <a:ext cx="10340863" cy="4741644"/>
            <a:chOff x="0" y="0"/>
            <a:chExt cx="3063959" cy="14049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67888" y="1869295"/>
            <a:ext cx="10340863" cy="4741644"/>
            <a:chOff x="0" y="0"/>
            <a:chExt cx="3063959" cy="14049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DFCF4"/>
            </a:solidFill>
            <a:ln w="66675">
              <a:solidFill>
                <a:srgbClr val="FAE6DB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319" y="3693881"/>
            <a:ext cx="3458378" cy="5170171"/>
          </a:xfrm>
          <a:custGeom>
            <a:avLst/>
            <a:gdLst/>
            <a:ahLst/>
            <a:cxnLst/>
            <a:rect l="l" t="t" r="r" b="b"/>
            <a:pathLst>
              <a:path w="3890675" h="5816442">
                <a:moveTo>
                  <a:pt x="0" y="0"/>
                </a:moveTo>
                <a:lnTo>
                  <a:pt x="3890675" y="0"/>
                </a:lnTo>
                <a:lnTo>
                  <a:pt x="3890675" y="5816442"/>
                </a:lnTo>
                <a:lnTo>
                  <a:pt x="0" y="58164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883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81890" y="545799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240643" y="7162179"/>
            <a:ext cx="839604" cy="1003511"/>
          </a:xfrm>
          <a:custGeom>
            <a:avLst/>
            <a:gdLst/>
            <a:ahLst/>
            <a:cxnLst/>
            <a:rect l="l" t="t" r="r" b="b"/>
            <a:pathLst>
              <a:path w="944555" h="1128950">
                <a:moveTo>
                  <a:pt x="0" y="0"/>
                </a:moveTo>
                <a:lnTo>
                  <a:pt x="944555" y="0"/>
                </a:lnTo>
                <a:lnTo>
                  <a:pt x="944555" y="1128950"/>
                </a:lnTo>
                <a:lnTo>
                  <a:pt x="0" y="1128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4995858" y="7775053"/>
            <a:ext cx="1075052" cy="1060270"/>
          </a:xfrm>
          <a:custGeom>
            <a:avLst/>
            <a:gdLst/>
            <a:ahLst/>
            <a:cxnLst/>
            <a:rect l="l" t="t" r="r" b="b"/>
            <a:pathLst>
              <a:path w="1209434" h="1192804">
                <a:moveTo>
                  <a:pt x="1209433" y="0"/>
                </a:moveTo>
                <a:lnTo>
                  <a:pt x="0" y="0"/>
                </a:lnTo>
                <a:lnTo>
                  <a:pt x="0" y="1192803"/>
                </a:lnTo>
                <a:lnTo>
                  <a:pt x="1209433" y="1192803"/>
                </a:lnTo>
                <a:lnTo>
                  <a:pt x="1209433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62345" y="7302134"/>
            <a:ext cx="2088469" cy="2289284"/>
          </a:xfrm>
          <a:custGeom>
            <a:avLst/>
            <a:gdLst/>
            <a:ahLst/>
            <a:cxnLst/>
            <a:rect l="l" t="t" r="r" b="b"/>
            <a:pathLst>
              <a:path w="2349528" h="2575444">
                <a:moveTo>
                  <a:pt x="0" y="0"/>
                </a:moveTo>
                <a:lnTo>
                  <a:pt x="2349528" y="0"/>
                </a:lnTo>
                <a:lnTo>
                  <a:pt x="2349528" y="2575443"/>
                </a:lnTo>
                <a:lnTo>
                  <a:pt x="0" y="25754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400504" y="7302134"/>
            <a:ext cx="2449316" cy="2006107"/>
          </a:xfrm>
          <a:custGeom>
            <a:avLst/>
            <a:gdLst/>
            <a:ahLst/>
            <a:cxnLst/>
            <a:rect l="l" t="t" r="r" b="b"/>
            <a:pathLst>
              <a:path w="2755481" h="2256870">
                <a:moveTo>
                  <a:pt x="2755481" y="0"/>
                </a:moveTo>
                <a:lnTo>
                  <a:pt x="0" y="0"/>
                </a:lnTo>
                <a:lnTo>
                  <a:pt x="0" y="2256870"/>
                </a:lnTo>
                <a:lnTo>
                  <a:pt x="2755481" y="2256870"/>
                </a:lnTo>
                <a:lnTo>
                  <a:pt x="27554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74593">
            <a:off x="521584" y="7010769"/>
            <a:ext cx="785347" cy="2309842"/>
          </a:xfrm>
          <a:custGeom>
            <a:avLst/>
            <a:gdLst/>
            <a:ahLst/>
            <a:cxnLst/>
            <a:rect l="l" t="t" r="r" b="b"/>
            <a:pathLst>
              <a:path w="883515" h="2598572">
                <a:moveTo>
                  <a:pt x="0" y="0"/>
                </a:moveTo>
                <a:lnTo>
                  <a:pt x="883515" y="0"/>
                </a:lnTo>
                <a:lnTo>
                  <a:pt x="883515" y="2598573"/>
                </a:lnTo>
                <a:lnTo>
                  <a:pt x="0" y="2598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21584" y="7554457"/>
            <a:ext cx="2103577" cy="1722930"/>
          </a:xfrm>
          <a:custGeom>
            <a:avLst/>
            <a:gdLst/>
            <a:ahLst/>
            <a:cxnLst/>
            <a:rect l="l" t="t" r="r" b="b"/>
            <a:pathLst>
              <a:path w="2366524" h="1938296">
                <a:moveTo>
                  <a:pt x="0" y="0"/>
                </a:moveTo>
                <a:lnTo>
                  <a:pt x="2366525" y="0"/>
                </a:lnTo>
                <a:lnTo>
                  <a:pt x="2366525" y="1938296"/>
                </a:lnTo>
                <a:lnTo>
                  <a:pt x="0" y="19382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462398" y="7528346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2" y="0"/>
                </a:lnTo>
                <a:lnTo>
                  <a:pt x="2001422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496937" y="6549501"/>
            <a:ext cx="1273106" cy="1395519"/>
          </a:xfrm>
          <a:custGeom>
            <a:avLst/>
            <a:gdLst/>
            <a:ahLst/>
            <a:cxnLst/>
            <a:rect l="l" t="t" r="r" b="b"/>
            <a:pathLst>
              <a:path w="1432244" h="1569959">
                <a:moveTo>
                  <a:pt x="0" y="0"/>
                </a:moveTo>
                <a:lnTo>
                  <a:pt x="1432244" y="0"/>
                </a:lnTo>
                <a:lnTo>
                  <a:pt x="1432244" y="1569959"/>
                </a:lnTo>
                <a:lnTo>
                  <a:pt x="0" y="15699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880522" y="7554457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1" y="0"/>
                </a:lnTo>
                <a:lnTo>
                  <a:pt x="2001421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781484" y="7852047"/>
            <a:ext cx="878079" cy="627287"/>
          </a:xfrm>
          <a:custGeom>
            <a:avLst/>
            <a:gdLst/>
            <a:ahLst/>
            <a:cxnLst/>
            <a:rect l="l" t="t" r="r" b="b"/>
            <a:pathLst>
              <a:path w="987839" h="705698">
                <a:moveTo>
                  <a:pt x="0" y="0"/>
                </a:moveTo>
                <a:lnTo>
                  <a:pt x="987839" y="0"/>
                </a:lnTo>
                <a:lnTo>
                  <a:pt x="987839" y="705697"/>
                </a:lnTo>
                <a:lnTo>
                  <a:pt x="0" y="7056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0" r="-220"/>
            </a:stretch>
          </a:blipFill>
        </p:spPr>
      </p:sp>
      <p:sp>
        <p:nvSpPr>
          <p:cNvPr id="23" name="Freeform 23"/>
          <p:cNvSpPr/>
          <p:nvPr/>
        </p:nvSpPr>
        <p:spPr>
          <a:xfrm rot="-3974879">
            <a:off x="14676443" y="7601853"/>
            <a:ext cx="985567" cy="2524398"/>
          </a:xfrm>
          <a:custGeom>
            <a:avLst/>
            <a:gdLst/>
            <a:ahLst/>
            <a:cxnLst/>
            <a:rect l="l" t="t" r="r" b="b"/>
            <a:pathLst>
              <a:path w="1108763" h="2839948">
                <a:moveTo>
                  <a:pt x="0" y="0"/>
                </a:moveTo>
                <a:lnTo>
                  <a:pt x="1108763" y="0"/>
                </a:lnTo>
                <a:lnTo>
                  <a:pt x="1108763" y="2839948"/>
                </a:lnTo>
                <a:lnTo>
                  <a:pt x="0" y="2839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700000">
            <a:off x="14533507" y="7607510"/>
            <a:ext cx="1898000" cy="2080500"/>
          </a:xfrm>
          <a:custGeom>
            <a:avLst/>
            <a:gdLst/>
            <a:ahLst/>
            <a:cxnLst/>
            <a:rect l="l" t="t" r="r" b="b"/>
            <a:pathLst>
              <a:path w="2135250" h="2340563">
                <a:moveTo>
                  <a:pt x="0" y="0"/>
                </a:moveTo>
                <a:lnTo>
                  <a:pt x="2135250" y="0"/>
                </a:lnTo>
                <a:lnTo>
                  <a:pt x="2135250" y="2340563"/>
                </a:lnTo>
                <a:lnTo>
                  <a:pt x="0" y="23405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511033" flipH="1">
            <a:off x="13444217" y="8552491"/>
            <a:ext cx="371173" cy="374923"/>
          </a:xfrm>
          <a:custGeom>
            <a:avLst/>
            <a:gdLst/>
            <a:ahLst/>
            <a:cxnLst/>
            <a:rect l="l" t="t" r="r" b="b"/>
            <a:pathLst>
              <a:path w="417570" h="421788">
                <a:moveTo>
                  <a:pt x="417570" y="0"/>
                </a:moveTo>
                <a:lnTo>
                  <a:pt x="0" y="0"/>
                </a:lnTo>
                <a:lnTo>
                  <a:pt x="0" y="421788"/>
                </a:lnTo>
                <a:lnTo>
                  <a:pt x="417570" y="421788"/>
                </a:lnTo>
                <a:lnTo>
                  <a:pt x="41757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082476">
            <a:off x="1764556" y="7316783"/>
            <a:ext cx="841312" cy="2471417"/>
          </a:xfrm>
          <a:custGeom>
            <a:avLst/>
            <a:gdLst/>
            <a:ahLst/>
            <a:cxnLst/>
            <a:rect l="l" t="t" r="r" b="b"/>
            <a:pathLst>
              <a:path w="946476" h="2780344">
                <a:moveTo>
                  <a:pt x="0" y="0"/>
                </a:moveTo>
                <a:lnTo>
                  <a:pt x="946476" y="0"/>
                </a:lnTo>
                <a:lnTo>
                  <a:pt x="946476" y="2780344"/>
                </a:lnTo>
                <a:lnTo>
                  <a:pt x="0" y="27803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2369220">
            <a:off x="15722988" y="7389231"/>
            <a:ext cx="835292" cy="2041445"/>
          </a:xfrm>
          <a:custGeom>
            <a:avLst/>
            <a:gdLst/>
            <a:ahLst/>
            <a:cxnLst/>
            <a:rect l="l" t="t" r="r" b="b"/>
            <a:pathLst>
              <a:path w="939703" h="2296626">
                <a:moveTo>
                  <a:pt x="0" y="0"/>
                </a:moveTo>
                <a:lnTo>
                  <a:pt x="939703" y="0"/>
                </a:lnTo>
                <a:lnTo>
                  <a:pt x="939703" y="2296626"/>
                </a:lnTo>
                <a:lnTo>
                  <a:pt x="0" y="22966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715308" y="6746406"/>
            <a:ext cx="776094" cy="610204"/>
          </a:xfrm>
          <a:custGeom>
            <a:avLst/>
            <a:gdLst/>
            <a:ahLst/>
            <a:cxnLst/>
            <a:rect l="l" t="t" r="r" b="b"/>
            <a:pathLst>
              <a:path w="873106" h="686479">
                <a:moveTo>
                  <a:pt x="0" y="0"/>
                </a:moveTo>
                <a:lnTo>
                  <a:pt x="873106" y="0"/>
                </a:lnTo>
                <a:lnTo>
                  <a:pt x="873106" y="686479"/>
                </a:lnTo>
                <a:lnTo>
                  <a:pt x="0" y="68647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312173" y="248224"/>
            <a:ext cx="928469" cy="666177"/>
          </a:xfrm>
          <a:custGeom>
            <a:avLst/>
            <a:gdLst/>
            <a:ahLst/>
            <a:cxnLst/>
            <a:rect l="l" t="t" r="r" b="b"/>
            <a:pathLst>
              <a:path w="1044528" h="749449">
                <a:moveTo>
                  <a:pt x="0" y="0"/>
                </a:moveTo>
                <a:lnTo>
                  <a:pt x="1044528" y="0"/>
                </a:lnTo>
                <a:lnTo>
                  <a:pt x="1044528" y="749449"/>
                </a:lnTo>
                <a:lnTo>
                  <a:pt x="0" y="7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4897491" y="2455589"/>
            <a:ext cx="543473" cy="412587"/>
          </a:xfrm>
          <a:custGeom>
            <a:avLst/>
            <a:gdLst/>
            <a:ahLst/>
            <a:cxnLst/>
            <a:rect l="l" t="t" r="r" b="b"/>
            <a:pathLst>
              <a:path w="611407" h="464160">
                <a:moveTo>
                  <a:pt x="0" y="0"/>
                </a:moveTo>
                <a:lnTo>
                  <a:pt x="611406" y="0"/>
                </a:lnTo>
                <a:lnTo>
                  <a:pt x="611406" y="464159"/>
                </a:lnTo>
                <a:lnTo>
                  <a:pt x="0" y="46415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xmlns="" id="{723A62B4-DB82-4406-AF67-6769FC4462F6}"/>
              </a:ext>
            </a:extLst>
          </p:cNvPr>
          <p:cNvSpPr txBox="1"/>
          <p:nvPr/>
        </p:nvSpPr>
        <p:spPr>
          <a:xfrm>
            <a:off x="2846677" y="3626407"/>
            <a:ext cx="9934807" cy="1030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812810" fontAlgn="auto">
              <a:lnSpc>
                <a:spcPts val="7822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spc="-142">
                <a:solidFill>
                  <a:srgbClr val="0000FF"/>
                </a:solidFill>
                <a:latin typeface="UTM Ambrose" panose="02040603050506020204" pitchFamily="18" charset="0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30789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rot="480260">
            <a:off x="-2134262" y="7386738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6"/>
                </a:lnTo>
                <a:lnTo>
                  <a:pt x="0" y="9453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585176" y="1471382"/>
            <a:ext cx="8012456" cy="7065374"/>
            <a:chOff x="0" y="0"/>
            <a:chExt cx="2374061" cy="20934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74061" cy="2093444"/>
            </a:xfrm>
            <a:custGeom>
              <a:avLst/>
              <a:gdLst/>
              <a:ahLst/>
              <a:cxnLst/>
              <a:rect l="l" t="t" r="r" b="b"/>
              <a:pathLst>
                <a:path w="2374061" h="2093444">
                  <a:moveTo>
                    <a:pt x="43803" y="0"/>
                  </a:moveTo>
                  <a:lnTo>
                    <a:pt x="2330258" y="0"/>
                  </a:lnTo>
                  <a:cubicBezTo>
                    <a:pt x="2354450" y="0"/>
                    <a:pt x="2374061" y="19611"/>
                    <a:pt x="2374061" y="43803"/>
                  </a:cubicBezTo>
                  <a:lnTo>
                    <a:pt x="2374061" y="2049642"/>
                  </a:lnTo>
                  <a:cubicBezTo>
                    <a:pt x="2374061" y="2061259"/>
                    <a:pt x="2369446" y="2072400"/>
                    <a:pt x="2361231" y="2080615"/>
                  </a:cubicBezTo>
                  <a:cubicBezTo>
                    <a:pt x="2353017" y="2088829"/>
                    <a:pt x="2341875" y="2093444"/>
                    <a:pt x="2330258" y="2093444"/>
                  </a:cubicBezTo>
                  <a:lnTo>
                    <a:pt x="43803" y="2093444"/>
                  </a:lnTo>
                  <a:cubicBezTo>
                    <a:pt x="32185" y="2093444"/>
                    <a:pt x="21044" y="2088829"/>
                    <a:pt x="12830" y="2080615"/>
                  </a:cubicBezTo>
                  <a:cubicBezTo>
                    <a:pt x="4615" y="2072400"/>
                    <a:pt x="0" y="2061259"/>
                    <a:pt x="0" y="2049642"/>
                  </a:cubicBezTo>
                  <a:lnTo>
                    <a:pt x="0" y="43803"/>
                  </a:lnTo>
                  <a:cubicBezTo>
                    <a:pt x="0" y="32185"/>
                    <a:pt x="4615" y="21044"/>
                    <a:pt x="12830" y="12830"/>
                  </a:cubicBezTo>
                  <a:cubicBezTo>
                    <a:pt x="21044" y="4615"/>
                    <a:pt x="32185" y="0"/>
                    <a:pt x="43803" y="0"/>
                  </a:cubicBezTo>
                  <a:close/>
                </a:path>
              </a:pathLst>
            </a:custGeom>
            <a:solidFill>
              <a:srgbClr val="FFDC96"/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364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289411" y="1328684"/>
            <a:ext cx="8062508" cy="7036383"/>
            <a:chOff x="0" y="0"/>
            <a:chExt cx="2388891" cy="20848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88891" cy="2084854"/>
            </a:xfrm>
            <a:custGeom>
              <a:avLst/>
              <a:gdLst/>
              <a:ahLst/>
              <a:cxnLst/>
              <a:rect l="l" t="t" r="r" b="b"/>
              <a:pathLst>
                <a:path w="2388891" h="2084854">
                  <a:moveTo>
                    <a:pt x="43531" y="0"/>
                  </a:moveTo>
                  <a:lnTo>
                    <a:pt x="2345361" y="0"/>
                  </a:lnTo>
                  <a:cubicBezTo>
                    <a:pt x="2369402" y="0"/>
                    <a:pt x="2388891" y="19489"/>
                    <a:pt x="2388891" y="43531"/>
                  </a:cubicBezTo>
                  <a:lnTo>
                    <a:pt x="2388891" y="2041324"/>
                  </a:lnTo>
                  <a:cubicBezTo>
                    <a:pt x="2388891" y="2065365"/>
                    <a:pt x="2369402" y="2084854"/>
                    <a:pt x="2345361" y="2084854"/>
                  </a:cubicBezTo>
                  <a:lnTo>
                    <a:pt x="43531" y="2084854"/>
                  </a:lnTo>
                  <a:cubicBezTo>
                    <a:pt x="19489" y="2084854"/>
                    <a:pt x="0" y="2065365"/>
                    <a:pt x="0" y="2041324"/>
                  </a:cubicBezTo>
                  <a:lnTo>
                    <a:pt x="0" y="43531"/>
                  </a:lnTo>
                  <a:cubicBezTo>
                    <a:pt x="0" y="19489"/>
                    <a:pt x="19489" y="0"/>
                    <a:pt x="43531" y="0"/>
                  </a:cubicBezTo>
                  <a:close/>
                </a:path>
              </a:pathLst>
            </a:custGeom>
            <a:solidFill>
              <a:srgbClr val="FEEDAA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>
                <a:lnSpc>
                  <a:spcPts val="2364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875364" y="4879157"/>
            <a:ext cx="4364682" cy="3683078"/>
          </a:xfrm>
          <a:custGeom>
            <a:avLst/>
            <a:gdLst/>
            <a:ahLst/>
            <a:cxnLst/>
            <a:rect l="l" t="t" r="r" b="b"/>
            <a:pathLst>
              <a:path w="4910267" h="4143463">
                <a:moveTo>
                  <a:pt x="0" y="0"/>
                </a:moveTo>
                <a:lnTo>
                  <a:pt x="4910267" y="0"/>
                </a:lnTo>
                <a:lnTo>
                  <a:pt x="4910267" y="4143463"/>
                </a:lnTo>
                <a:lnTo>
                  <a:pt x="0" y="41434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780"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573229" y="6702300"/>
            <a:ext cx="2872266" cy="2042899"/>
          </a:xfrm>
          <a:custGeom>
            <a:avLst/>
            <a:gdLst/>
            <a:ahLst/>
            <a:cxnLst/>
            <a:rect l="l" t="t" r="r" b="b"/>
            <a:pathLst>
              <a:path w="3231299" h="2298261">
                <a:moveTo>
                  <a:pt x="3231299" y="0"/>
                </a:moveTo>
                <a:lnTo>
                  <a:pt x="0" y="0"/>
                </a:lnTo>
                <a:lnTo>
                  <a:pt x="0" y="2298261"/>
                </a:lnTo>
                <a:lnTo>
                  <a:pt x="3231299" y="2298261"/>
                </a:lnTo>
                <a:lnTo>
                  <a:pt x="323129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14898" y="695415"/>
            <a:ext cx="1842236" cy="1266537"/>
          </a:xfrm>
          <a:custGeom>
            <a:avLst/>
            <a:gdLst/>
            <a:ahLst/>
            <a:cxnLst/>
            <a:rect l="l" t="t" r="r" b="b"/>
            <a:pathLst>
              <a:path w="2072515" h="1424854">
                <a:moveTo>
                  <a:pt x="0" y="0"/>
                </a:moveTo>
                <a:lnTo>
                  <a:pt x="2072515" y="0"/>
                </a:lnTo>
                <a:lnTo>
                  <a:pt x="2072515" y="1424854"/>
                </a:lnTo>
                <a:lnTo>
                  <a:pt x="0" y="14248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409833" y="1756306"/>
            <a:ext cx="1308159" cy="807788"/>
          </a:xfrm>
          <a:custGeom>
            <a:avLst/>
            <a:gdLst/>
            <a:ahLst/>
            <a:cxnLst/>
            <a:rect l="l" t="t" r="r" b="b"/>
            <a:pathLst>
              <a:path w="1471679" h="908762">
                <a:moveTo>
                  <a:pt x="0" y="0"/>
                </a:moveTo>
                <a:lnTo>
                  <a:pt x="1471679" y="0"/>
                </a:lnTo>
                <a:lnTo>
                  <a:pt x="1471679" y="908762"/>
                </a:lnTo>
                <a:lnTo>
                  <a:pt x="0" y="9087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072334" y="2801161"/>
            <a:ext cx="3802732" cy="4155990"/>
          </a:xfrm>
          <a:custGeom>
            <a:avLst/>
            <a:gdLst/>
            <a:ahLst/>
            <a:cxnLst/>
            <a:rect l="l" t="t" r="r" b="b"/>
            <a:pathLst>
              <a:path w="4278073" h="4675489">
                <a:moveTo>
                  <a:pt x="0" y="0"/>
                </a:moveTo>
                <a:lnTo>
                  <a:pt x="4278073" y="0"/>
                </a:lnTo>
                <a:lnTo>
                  <a:pt x="4278073" y="4675489"/>
                </a:lnTo>
                <a:lnTo>
                  <a:pt x="0" y="46754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24384" y="7196587"/>
            <a:ext cx="2155564" cy="1567275"/>
          </a:xfrm>
          <a:custGeom>
            <a:avLst/>
            <a:gdLst/>
            <a:ahLst/>
            <a:cxnLst/>
            <a:rect l="l" t="t" r="r" b="b"/>
            <a:pathLst>
              <a:path w="2425010" h="1763184">
                <a:moveTo>
                  <a:pt x="0" y="0"/>
                </a:moveTo>
                <a:lnTo>
                  <a:pt x="2425010" y="0"/>
                </a:lnTo>
                <a:lnTo>
                  <a:pt x="2425010" y="1763184"/>
                </a:lnTo>
                <a:lnTo>
                  <a:pt x="0" y="17631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250135" y="7196588"/>
            <a:ext cx="2266521" cy="1647949"/>
          </a:xfrm>
          <a:custGeom>
            <a:avLst/>
            <a:gdLst/>
            <a:ahLst/>
            <a:cxnLst/>
            <a:rect l="l" t="t" r="r" b="b"/>
            <a:pathLst>
              <a:path w="2549836" h="1853943">
                <a:moveTo>
                  <a:pt x="0" y="0"/>
                </a:moveTo>
                <a:lnTo>
                  <a:pt x="2549835" y="0"/>
                </a:lnTo>
                <a:lnTo>
                  <a:pt x="2549835" y="1853943"/>
                </a:lnTo>
                <a:lnTo>
                  <a:pt x="0" y="18539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flipH="1">
            <a:off x="2960517" y="6739091"/>
            <a:ext cx="2449316" cy="2006107"/>
          </a:xfrm>
          <a:custGeom>
            <a:avLst/>
            <a:gdLst/>
            <a:ahLst/>
            <a:cxnLst/>
            <a:rect l="l" t="t" r="r" b="b"/>
            <a:pathLst>
              <a:path w="2755481" h="2256870">
                <a:moveTo>
                  <a:pt x="2755481" y="0"/>
                </a:moveTo>
                <a:lnTo>
                  <a:pt x="0" y="0"/>
                </a:lnTo>
                <a:lnTo>
                  <a:pt x="0" y="2256870"/>
                </a:lnTo>
                <a:lnTo>
                  <a:pt x="2755481" y="2256870"/>
                </a:lnTo>
                <a:lnTo>
                  <a:pt x="27554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057704" y="6739092"/>
            <a:ext cx="2960204" cy="2105445"/>
          </a:xfrm>
          <a:custGeom>
            <a:avLst/>
            <a:gdLst/>
            <a:ahLst/>
            <a:cxnLst/>
            <a:rect l="l" t="t" r="r" b="b"/>
            <a:pathLst>
              <a:path w="3330230" h="2368626">
                <a:moveTo>
                  <a:pt x="0" y="0"/>
                </a:moveTo>
                <a:lnTo>
                  <a:pt x="3330231" y="0"/>
                </a:lnTo>
                <a:lnTo>
                  <a:pt x="3330231" y="2368626"/>
                </a:lnTo>
                <a:lnTo>
                  <a:pt x="0" y="23686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0276833">
            <a:off x="9558007" y="888019"/>
            <a:ext cx="3525315" cy="881329"/>
          </a:xfrm>
          <a:custGeom>
            <a:avLst/>
            <a:gdLst/>
            <a:ahLst/>
            <a:cxnLst/>
            <a:rect l="l" t="t" r="r" b="b"/>
            <a:pathLst>
              <a:path w="3965979" h="991495">
                <a:moveTo>
                  <a:pt x="0" y="0"/>
                </a:moveTo>
                <a:lnTo>
                  <a:pt x="3965980" y="0"/>
                </a:lnTo>
                <a:lnTo>
                  <a:pt x="3965980" y="991495"/>
                </a:lnTo>
                <a:lnTo>
                  <a:pt x="0" y="9914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6DC98A5-C8BA-40BF-B244-B8F0848942DC}"/>
              </a:ext>
            </a:extLst>
          </p:cNvPr>
          <p:cNvSpPr txBox="1"/>
          <p:nvPr/>
        </p:nvSpPr>
        <p:spPr>
          <a:xfrm>
            <a:off x="8754688" y="3003567"/>
            <a:ext cx="541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 charset="0"/>
              </a:rPr>
              <a:t>CHIA SẺ LỢI ÍCH TỪ HOA, CÂY CẢNH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Anh dep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21" y="291384"/>
            <a:ext cx="14641977" cy="862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WordArt 3"/>
          <p:cNvSpPr>
            <a:spLocks noChangeArrowheads="1" noChangeShapeType="1" noTextEdit="1"/>
          </p:cNvSpPr>
          <p:nvPr/>
        </p:nvSpPr>
        <p:spPr bwMode="auto">
          <a:xfrm>
            <a:off x="2728119" y="3810001"/>
            <a:ext cx="11669573" cy="1187054"/>
          </a:xfrm>
          <a:prstGeom prst="rect">
            <a:avLst/>
          </a:prstGeom>
        </p:spPr>
        <p:txBody>
          <a:bodyPr wrap="none" lIns="69147" tIns="34574" rIns="69147" bIns="3457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3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43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43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049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19" y="0"/>
            <a:ext cx="16256000" cy="9144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174840" y="4572000"/>
            <a:ext cx="3802108" cy="3787851"/>
          </a:xfrm>
          <a:custGeom>
            <a:avLst/>
            <a:gdLst/>
            <a:ahLst/>
            <a:cxnLst/>
            <a:rect l="l" t="t" r="r" b="b"/>
            <a:pathLst>
              <a:path w="4277372" h="4261332">
                <a:moveTo>
                  <a:pt x="4277372" y="0"/>
                </a:moveTo>
                <a:lnTo>
                  <a:pt x="0" y="0"/>
                </a:lnTo>
                <a:lnTo>
                  <a:pt x="0" y="4261332"/>
                </a:lnTo>
                <a:lnTo>
                  <a:pt x="4277372" y="4261332"/>
                </a:lnTo>
                <a:lnTo>
                  <a:pt x="427737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80260">
            <a:off x="-2208207" y="6832149"/>
            <a:ext cx="21684474" cy="8402733"/>
          </a:xfrm>
          <a:custGeom>
            <a:avLst/>
            <a:gdLst/>
            <a:ahLst/>
            <a:cxnLst/>
            <a:rect l="l" t="t" r="r" b="b"/>
            <a:pathLst>
              <a:path w="24395033" h="9453075">
                <a:moveTo>
                  <a:pt x="0" y="0"/>
                </a:moveTo>
                <a:lnTo>
                  <a:pt x="24395033" y="0"/>
                </a:lnTo>
                <a:lnTo>
                  <a:pt x="24395033" y="9453075"/>
                </a:lnTo>
                <a:lnTo>
                  <a:pt x="0" y="945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103355" y="2004762"/>
            <a:ext cx="10340863" cy="4741644"/>
            <a:chOff x="0" y="0"/>
            <a:chExt cx="3063959" cy="14049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AE6D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67888" y="1869295"/>
            <a:ext cx="10340863" cy="4741644"/>
            <a:chOff x="0" y="0"/>
            <a:chExt cx="3063959" cy="14049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3959" cy="1404932"/>
            </a:xfrm>
            <a:custGeom>
              <a:avLst/>
              <a:gdLst/>
              <a:ahLst/>
              <a:cxnLst/>
              <a:rect l="l" t="t" r="r" b="b"/>
              <a:pathLst>
                <a:path w="3063959" h="1404932">
                  <a:moveTo>
                    <a:pt x="33940" y="0"/>
                  </a:moveTo>
                  <a:lnTo>
                    <a:pt x="3030020" y="0"/>
                  </a:lnTo>
                  <a:cubicBezTo>
                    <a:pt x="3048764" y="0"/>
                    <a:pt x="3063959" y="15195"/>
                    <a:pt x="3063959" y="33940"/>
                  </a:cubicBezTo>
                  <a:lnTo>
                    <a:pt x="3063959" y="1370992"/>
                  </a:lnTo>
                  <a:cubicBezTo>
                    <a:pt x="3063959" y="1389736"/>
                    <a:pt x="3048764" y="1404932"/>
                    <a:pt x="3030020" y="1404932"/>
                  </a:cubicBezTo>
                  <a:lnTo>
                    <a:pt x="33940" y="1404932"/>
                  </a:lnTo>
                  <a:cubicBezTo>
                    <a:pt x="15195" y="1404932"/>
                    <a:pt x="0" y="1389736"/>
                    <a:pt x="0" y="1370992"/>
                  </a:cubicBezTo>
                  <a:lnTo>
                    <a:pt x="0" y="33940"/>
                  </a:lnTo>
                  <a:cubicBezTo>
                    <a:pt x="0" y="15195"/>
                    <a:pt x="15195" y="0"/>
                    <a:pt x="33940" y="0"/>
                  </a:cubicBezTo>
                  <a:close/>
                </a:path>
              </a:pathLst>
            </a:custGeom>
            <a:solidFill>
              <a:srgbClr val="FDFCF4"/>
            </a:solidFill>
            <a:ln w="66675">
              <a:solidFill>
                <a:srgbClr val="FAE6DB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45156" tIns="45156" rIns="45156" bIns="45156" rtlCol="0" anchor="ctr"/>
            <a:lstStyle/>
            <a:p>
              <a:pPr algn="ctr" defTabSz="812810" fontAlgn="auto">
                <a:lnSpc>
                  <a:spcPts val="2364"/>
                </a:lnSpc>
                <a:spcAft>
                  <a:spcPts val="0"/>
                </a:spcAft>
              </a:pPr>
              <a:endParaRPr sz="16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319" y="3693881"/>
            <a:ext cx="3458378" cy="5170171"/>
          </a:xfrm>
          <a:custGeom>
            <a:avLst/>
            <a:gdLst/>
            <a:ahLst/>
            <a:cxnLst/>
            <a:rect l="l" t="t" r="r" b="b"/>
            <a:pathLst>
              <a:path w="3890675" h="5816442">
                <a:moveTo>
                  <a:pt x="0" y="0"/>
                </a:moveTo>
                <a:lnTo>
                  <a:pt x="3890675" y="0"/>
                </a:lnTo>
                <a:lnTo>
                  <a:pt x="3890675" y="5816442"/>
                </a:lnTo>
                <a:lnTo>
                  <a:pt x="0" y="58164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883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81890" y="545799"/>
            <a:ext cx="2002401" cy="1909790"/>
          </a:xfrm>
          <a:custGeom>
            <a:avLst/>
            <a:gdLst/>
            <a:ahLst/>
            <a:cxnLst/>
            <a:rect l="l" t="t" r="r" b="b"/>
            <a:pathLst>
              <a:path w="2252701" h="2148514">
                <a:moveTo>
                  <a:pt x="0" y="0"/>
                </a:moveTo>
                <a:lnTo>
                  <a:pt x="2252701" y="0"/>
                </a:lnTo>
                <a:lnTo>
                  <a:pt x="2252701" y="2148514"/>
                </a:lnTo>
                <a:lnTo>
                  <a:pt x="0" y="2148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240643" y="7162179"/>
            <a:ext cx="839604" cy="1003511"/>
          </a:xfrm>
          <a:custGeom>
            <a:avLst/>
            <a:gdLst/>
            <a:ahLst/>
            <a:cxnLst/>
            <a:rect l="l" t="t" r="r" b="b"/>
            <a:pathLst>
              <a:path w="944555" h="1128950">
                <a:moveTo>
                  <a:pt x="0" y="0"/>
                </a:moveTo>
                <a:lnTo>
                  <a:pt x="944555" y="0"/>
                </a:lnTo>
                <a:lnTo>
                  <a:pt x="944555" y="1128950"/>
                </a:lnTo>
                <a:lnTo>
                  <a:pt x="0" y="1128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4995858" y="7775053"/>
            <a:ext cx="1075052" cy="1060270"/>
          </a:xfrm>
          <a:custGeom>
            <a:avLst/>
            <a:gdLst/>
            <a:ahLst/>
            <a:cxnLst/>
            <a:rect l="l" t="t" r="r" b="b"/>
            <a:pathLst>
              <a:path w="1209434" h="1192804">
                <a:moveTo>
                  <a:pt x="1209433" y="0"/>
                </a:moveTo>
                <a:lnTo>
                  <a:pt x="0" y="0"/>
                </a:lnTo>
                <a:lnTo>
                  <a:pt x="0" y="1192803"/>
                </a:lnTo>
                <a:lnTo>
                  <a:pt x="1209433" y="1192803"/>
                </a:lnTo>
                <a:lnTo>
                  <a:pt x="1209433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62345" y="7302134"/>
            <a:ext cx="2088469" cy="2289284"/>
          </a:xfrm>
          <a:custGeom>
            <a:avLst/>
            <a:gdLst/>
            <a:ahLst/>
            <a:cxnLst/>
            <a:rect l="l" t="t" r="r" b="b"/>
            <a:pathLst>
              <a:path w="2349528" h="2575444">
                <a:moveTo>
                  <a:pt x="0" y="0"/>
                </a:moveTo>
                <a:lnTo>
                  <a:pt x="2349528" y="0"/>
                </a:lnTo>
                <a:lnTo>
                  <a:pt x="2349528" y="2575443"/>
                </a:lnTo>
                <a:lnTo>
                  <a:pt x="0" y="25754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400504" y="7302134"/>
            <a:ext cx="2449316" cy="2006107"/>
          </a:xfrm>
          <a:custGeom>
            <a:avLst/>
            <a:gdLst/>
            <a:ahLst/>
            <a:cxnLst/>
            <a:rect l="l" t="t" r="r" b="b"/>
            <a:pathLst>
              <a:path w="2755481" h="2256870">
                <a:moveTo>
                  <a:pt x="2755481" y="0"/>
                </a:moveTo>
                <a:lnTo>
                  <a:pt x="0" y="0"/>
                </a:lnTo>
                <a:lnTo>
                  <a:pt x="0" y="2256870"/>
                </a:lnTo>
                <a:lnTo>
                  <a:pt x="2755481" y="2256870"/>
                </a:lnTo>
                <a:lnTo>
                  <a:pt x="27554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74593">
            <a:off x="521584" y="7010769"/>
            <a:ext cx="785347" cy="2309842"/>
          </a:xfrm>
          <a:custGeom>
            <a:avLst/>
            <a:gdLst/>
            <a:ahLst/>
            <a:cxnLst/>
            <a:rect l="l" t="t" r="r" b="b"/>
            <a:pathLst>
              <a:path w="883515" h="2598572">
                <a:moveTo>
                  <a:pt x="0" y="0"/>
                </a:moveTo>
                <a:lnTo>
                  <a:pt x="883515" y="0"/>
                </a:lnTo>
                <a:lnTo>
                  <a:pt x="883515" y="2598573"/>
                </a:lnTo>
                <a:lnTo>
                  <a:pt x="0" y="2598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21584" y="7554457"/>
            <a:ext cx="2103577" cy="1722930"/>
          </a:xfrm>
          <a:custGeom>
            <a:avLst/>
            <a:gdLst/>
            <a:ahLst/>
            <a:cxnLst/>
            <a:rect l="l" t="t" r="r" b="b"/>
            <a:pathLst>
              <a:path w="2366524" h="1938296">
                <a:moveTo>
                  <a:pt x="0" y="0"/>
                </a:moveTo>
                <a:lnTo>
                  <a:pt x="2366525" y="0"/>
                </a:lnTo>
                <a:lnTo>
                  <a:pt x="2366525" y="1938296"/>
                </a:lnTo>
                <a:lnTo>
                  <a:pt x="0" y="19382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462398" y="7528346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2" y="0"/>
                </a:lnTo>
                <a:lnTo>
                  <a:pt x="2001422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496937" y="6549501"/>
            <a:ext cx="1273106" cy="1395519"/>
          </a:xfrm>
          <a:custGeom>
            <a:avLst/>
            <a:gdLst/>
            <a:ahLst/>
            <a:cxnLst/>
            <a:rect l="l" t="t" r="r" b="b"/>
            <a:pathLst>
              <a:path w="1432244" h="1569959">
                <a:moveTo>
                  <a:pt x="0" y="0"/>
                </a:moveTo>
                <a:lnTo>
                  <a:pt x="1432244" y="0"/>
                </a:lnTo>
                <a:lnTo>
                  <a:pt x="1432244" y="1569959"/>
                </a:lnTo>
                <a:lnTo>
                  <a:pt x="0" y="15699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880522" y="7554457"/>
            <a:ext cx="1779042" cy="918430"/>
          </a:xfrm>
          <a:custGeom>
            <a:avLst/>
            <a:gdLst/>
            <a:ahLst/>
            <a:cxnLst/>
            <a:rect l="l" t="t" r="r" b="b"/>
            <a:pathLst>
              <a:path w="2001422" h="1033234">
                <a:moveTo>
                  <a:pt x="0" y="0"/>
                </a:moveTo>
                <a:lnTo>
                  <a:pt x="2001421" y="0"/>
                </a:lnTo>
                <a:lnTo>
                  <a:pt x="2001421" y="1033233"/>
                </a:lnTo>
                <a:lnTo>
                  <a:pt x="0" y="10332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781484" y="7852047"/>
            <a:ext cx="878079" cy="627287"/>
          </a:xfrm>
          <a:custGeom>
            <a:avLst/>
            <a:gdLst/>
            <a:ahLst/>
            <a:cxnLst/>
            <a:rect l="l" t="t" r="r" b="b"/>
            <a:pathLst>
              <a:path w="987839" h="705698">
                <a:moveTo>
                  <a:pt x="0" y="0"/>
                </a:moveTo>
                <a:lnTo>
                  <a:pt x="987839" y="0"/>
                </a:lnTo>
                <a:lnTo>
                  <a:pt x="987839" y="705697"/>
                </a:lnTo>
                <a:lnTo>
                  <a:pt x="0" y="7056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20" r="-220"/>
            </a:stretch>
          </a:blipFill>
        </p:spPr>
      </p:sp>
      <p:sp>
        <p:nvSpPr>
          <p:cNvPr id="23" name="Freeform 23"/>
          <p:cNvSpPr/>
          <p:nvPr/>
        </p:nvSpPr>
        <p:spPr>
          <a:xfrm rot="-3974879">
            <a:off x="14676443" y="7601853"/>
            <a:ext cx="985567" cy="2524398"/>
          </a:xfrm>
          <a:custGeom>
            <a:avLst/>
            <a:gdLst/>
            <a:ahLst/>
            <a:cxnLst/>
            <a:rect l="l" t="t" r="r" b="b"/>
            <a:pathLst>
              <a:path w="1108763" h="2839948">
                <a:moveTo>
                  <a:pt x="0" y="0"/>
                </a:moveTo>
                <a:lnTo>
                  <a:pt x="1108763" y="0"/>
                </a:lnTo>
                <a:lnTo>
                  <a:pt x="1108763" y="2839948"/>
                </a:lnTo>
                <a:lnTo>
                  <a:pt x="0" y="283994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700000">
            <a:off x="14533507" y="7607510"/>
            <a:ext cx="1898000" cy="2080500"/>
          </a:xfrm>
          <a:custGeom>
            <a:avLst/>
            <a:gdLst/>
            <a:ahLst/>
            <a:cxnLst/>
            <a:rect l="l" t="t" r="r" b="b"/>
            <a:pathLst>
              <a:path w="2135250" h="2340563">
                <a:moveTo>
                  <a:pt x="0" y="0"/>
                </a:moveTo>
                <a:lnTo>
                  <a:pt x="2135250" y="0"/>
                </a:lnTo>
                <a:lnTo>
                  <a:pt x="2135250" y="2340563"/>
                </a:lnTo>
                <a:lnTo>
                  <a:pt x="0" y="23405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511033" flipH="1">
            <a:off x="13444217" y="8552491"/>
            <a:ext cx="371173" cy="374923"/>
          </a:xfrm>
          <a:custGeom>
            <a:avLst/>
            <a:gdLst/>
            <a:ahLst/>
            <a:cxnLst/>
            <a:rect l="l" t="t" r="r" b="b"/>
            <a:pathLst>
              <a:path w="417570" h="421788">
                <a:moveTo>
                  <a:pt x="417570" y="0"/>
                </a:moveTo>
                <a:lnTo>
                  <a:pt x="0" y="0"/>
                </a:lnTo>
                <a:lnTo>
                  <a:pt x="0" y="421788"/>
                </a:lnTo>
                <a:lnTo>
                  <a:pt x="417570" y="421788"/>
                </a:lnTo>
                <a:lnTo>
                  <a:pt x="41757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082476">
            <a:off x="1764556" y="7316783"/>
            <a:ext cx="841312" cy="2471417"/>
          </a:xfrm>
          <a:custGeom>
            <a:avLst/>
            <a:gdLst/>
            <a:ahLst/>
            <a:cxnLst/>
            <a:rect l="l" t="t" r="r" b="b"/>
            <a:pathLst>
              <a:path w="946476" h="2780344">
                <a:moveTo>
                  <a:pt x="0" y="0"/>
                </a:moveTo>
                <a:lnTo>
                  <a:pt x="946476" y="0"/>
                </a:lnTo>
                <a:lnTo>
                  <a:pt x="946476" y="2780344"/>
                </a:lnTo>
                <a:lnTo>
                  <a:pt x="0" y="27803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2369220">
            <a:off x="15722988" y="7389231"/>
            <a:ext cx="835292" cy="2041445"/>
          </a:xfrm>
          <a:custGeom>
            <a:avLst/>
            <a:gdLst/>
            <a:ahLst/>
            <a:cxnLst/>
            <a:rect l="l" t="t" r="r" b="b"/>
            <a:pathLst>
              <a:path w="939703" h="2296626">
                <a:moveTo>
                  <a:pt x="0" y="0"/>
                </a:moveTo>
                <a:lnTo>
                  <a:pt x="939703" y="0"/>
                </a:lnTo>
                <a:lnTo>
                  <a:pt x="939703" y="2296626"/>
                </a:lnTo>
                <a:lnTo>
                  <a:pt x="0" y="22966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715308" y="6746406"/>
            <a:ext cx="776094" cy="610204"/>
          </a:xfrm>
          <a:custGeom>
            <a:avLst/>
            <a:gdLst/>
            <a:ahLst/>
            <a:cxnLst/>
            <a:rect l="l" t="t" r="r" b="b"/>
            <a:pathLst>
              <a:path w="873106" h="686479">
                <a:moveTo>
                  <a:pt x="0" y="0"/>
                </a:moveTo>
                <a:lnTo>
                  <a:pt x="873106" y="0"/>
                </a:lnTo>
                <a:lnTo>
                  <a:pt x="873106" y="686479"/>
                </a:lnTo>
                <a:lnTo>
                  <a:pt x="0" y="68647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312173" y="248224"/>
            <a:ext cx="928469" cy="666177"/>
          </a:xfrm>
          <a:custGeom>
            <a:avLst/>
            <a:gdLst/>
            <a:ahLst/>
            <a:cxnLst/>
            <a:rect l="l" t="t" r="r" b="b"/>
            <a:pathLst>
              <a:path w="1044528" h="749449">
                <a:moveTo>
                  <a:pt x="0" y="0"/>
                </a:moveTo>
                <a:lnTo>
                  <a:pt x="1044528" y="0"/>
                </a:lnTo>
                <a:lnTo>
                  <a:pt x="1044528" y="749449"/>
                </a:lnTo>
                <a:lnTo>
                  <a:pt x="0" y="7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4897491" y="2455589"/>
            <a:ext cx="543473" cy="412587"/>
          </a:xfrm>
          <a:custGeom>
            <a:avLst/>
            <a:gdLst/>
            <a:ahLst/>
            <a:cxnLst/>
            <a:rect l="l" t="t" r="r" b="b"/>
            <a:pathLst>
              <a:path w="611407" h="464160">
                <a:moveTo>
                  <a:pt x="0" y="0"/>
                </a:moveTo>
                <a:lnTo>
                  <a:pt x="611406" y="0"/>
                </a:lnTo>
                <a:lnTo>
                  <a:pt x="611406" y="464159"/>
                </a:lnTo>
                <a:lnTo>
                  <a:pt x="0" y="46415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xmlns="" id="{723A62B4-DB82-4406-AF67-6769FC4462F6}"/>
              </a:ext>
            </a:extLst>
          </p:cNvPr>
          <p:cNvSpPr txBox="1"/>
          <p:nvPr/>
        </p:nvSpPr>
        <p:spPr>
          <a:xfrm>
            <a:off x="2846677" y="3626407"/>
            <a:ext cx="9934807" cy="1030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812810" fontAlgn="auto">
              <a:lnSpc>
                <a:spcPts val="7822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spc="-142">
                <a:solidFill>
                  <a:srgbClr val="0000FF"/>
                </a:solidFill>
                <a:latin typeface="UTM Ambrose" panose="02040603050506020204" pitchFamily="18" charset="0"/>
                <a:cs typeface="+mn-cs"/>
              </a:rPr>
              <a:t>KHÁM PHÁ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1656" y="421104"/>
            <a:ext cx="16001463" cy="8729708"/>
            <a:chOff x="5623719" y="290018"/>
            <a:chExt cx="16288957" cy="8359713"/>
          </a:xfrm>
        </p:grpSpPr>
        <p:pic>
          <p:nvPicPr>
            <p:cNvPr id="34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5928519" y="290018"/>
              <a:ext cx="15984157" cy="8134353"/>
              <a:chOff x="4252119" y="331638"/>
              <a:chExt cx="15984157" cy="813435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4252119" y="343926"/>
                <a:ext cx="0" cy="563683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0236276" y="1496199"/>
                <a:ext cx="0" cy="3175257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6158853" y="8465991"/>
                <a:ext cx="8802727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4252120" y="331638"/>
                <a:ext cx="4659073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Rectangle 18"/>
          <p:cNvSpPr/>
          <p:nvPr/>
        </p:nvSpPr>
        <p:spPr>
          <a:xfrm>
            <a:off x="1554498" y="1140177"/>
            <a:ext cx="140207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  <a:endParaRPr lang="en-US" sz="3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57456" y="1652509"/>
            <a:ext cx="134654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  <a:endParaRPr lang="en-US" sz="30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3325ED-6042-4F4C-B244-35B4D5382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536" y="2228583"/>
            <a:ext cx="10769085" cy="620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0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357519" y="7442537"/>
            <a:ext cx="6362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1: Tặng hoa để thể hiện tình cảm với thầy cô giáo.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32A847B-945B-4AC5-839F-9B2B6B4F1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290" y="2478121"/>
            <a:ext cx="6139204" cy="46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1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357519" y="7442537"/>
            <a:ext cx="6362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2: Cây cảnh làm sạch không khí..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FB750DE-B5AF-4DBD-B2CB-2EABD8318A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1591" y="2362200"/>
            <a:ext cx="6251788" cy="506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5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485774" y="7506789"/>
            <a:ext cx="63627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3: Hoa dùng để làm hương liệu.</a:t>
            </a:r>
            <a:endParaRPr lang="en-US" sz="30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6D1C1C-D299-4762-B156-3A9B32284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5499" y="2514600"/>
            <a:ext cx="6480559" cy="457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4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44015" y="104001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Thứ……ngày……tháng……năm 2023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920" y="176788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1: Nhận biết một lợi ích của hoa và cây cảnh.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9441" y="2750794"/>
            <a:ext cx="7848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vi-VN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tranh dưới đây và nêu lợi ích của hoa, cây cảnh.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6462" y="1694958"/>
            <a:ext cx="8563259" cy="7513598"/>
            <a:chOff x="5623719" y="1454579"/>
            <a:chExt cx="8717120" cy="7195152"/>
          </a:xfrm>
        </p:grpSpPr>
        <p:pic>
          <p:nvPicPr>
            <p:cNvPr id="30" name="Picture 12" descr="Hoa Hướng Dương, Sun Flower 2, Tải PNG Free - KhoThietKe.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719" y="6019798"/>
              <a:ext cx="2211534" cy="2629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5928519" y="1454579"/>
              <a:ext cx="8412320" cy="6985808"/>
              <a:chOff x="4252119" y="1496199"/>
              <a:chExt cx="8412320" cy="69858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4252119" y="1496199"/>
                <a:ext cx="0" cy="4565219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6158853" y="8465991"/>
                <a:ext cx="6485266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8747919" y="1612940"/>
            <a:ext cx="7315200" cy="7347116"/>
            <a:chOff x="8747919" y="1612940"/>
            <a:chExt cx="7315200" cy="7347116"/>
          </a:xfrm>
        </p:grpSpPr>
        <p:grpSp>
          <p:nvGrpSpPr>
            <p:cNvPr id="21" name="Group 20"/>
            <p:cNvGrpSpPr/>
            <p:nvPr/>
          </p:nvGrpSpPr>
          <p:grpSpPr>
            <a:xfrm>
              <a:off x="8747919" y="1612940"/>
              <a:ext cx="7315200" cy="7347116"/>
              <a:chOff x="4252119" y="1496199"/>
              <a:chExt cx="8412320" cy="6985808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252119" y="1496199"/>
                <a:ext cx="0" cy="6969792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2633959" y="1496199"/>
                <a:ext cx="0" cy="6985808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4252119" y="8465991"/>
                <a:ext cx="839200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4252119" y="1496199"/>
                <a:ext cx="8412320" cy="0"/>
              </a:xfrm>
              <a:prstGeom prst="line">
                <a:avLst/>
              </a:prstGeom>
              <a:ln w="57150" cmpd="thickThin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ectangle 21"/>
            <p:cNvSpPr/>
            <p:nvPr/>
          </p:nvSpPr>
          <p:spPr>
            <a:xfrm>
              <a:off x="9814719" y="1637211"/>
              <a:ext cx="519834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 VIỆC CHUNG CẢ LỚP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9357519" y="7442537"/>
            <a:ext cx="63627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4: Hoa dùng làm thực phẩm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90319" y="518160"/>
            <a:ext cx="673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HOA VÀ CÂY CẢNH </a:t>
            </a:r>
            <a:r>
              <a:rPr lang="nl-NL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BEA83-63D4-4945-86DB-DD767F188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40" y="3896119"/>
            <a:ext cx="6095997" cy="4852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D89B0F2-6A8C-4A0B-BBFC-84696E354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6059" y="2750783"/>
            <a:ext cx="6654098" cy="415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9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3058</TotalTime>
  <Words>922</Words>
  <Application>Microsoft Office PowerPoint</Application>
  <PresentationFormat>Custom</PresentationFormat>
  <Paragraphs>99</Paragraphs>
  <Slides>33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Office Theme</vt:lpstr>
      <vt:lpstr>4_Office Theme</vt:lpstr>
      <vt:lpstr>2_Office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Trang trí lễ hội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301</cp:revision>
  <dcterms:created xsi:type="dcterms:W3CDTF">2020-10-06T03:02:45Z</dcterms:created>
  <dcterms:modified xsi:type="dcterms:W3CDTF">2023-08-29T02:57:19Z</dcterms:modified>
</cp:coreProperties>
</file>