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3" r:id="rId3"/>
    <p:sldMasterId id="2147483685" r:id="rId4"/>
    <p:sldMasterId id="2147483698" r:id="rId5"/>
  </p:sldMasterIdLst>
  <p:notesMasterIdLst>
    <p:notesMasterId r:id="rId19"/>
  </p:notesMasterIdLst>
  <p:sldIdLst>
    <p:sldId id="287" r:id="rId6"/>
    <p:sldId id="292" r:id="rId7"/>
    <p:sldId id="293" r:id="rId8"/>
    <p:sldId id="294" r:id="rId9"/>
    <p:sldId id="295" r:id="rId10"/>
    <p:sldId id="296" r:id="rId11"/>
    <p:sldId id="280" r:id="rId12"/>
    <p:sldId id="282" r:id="rId13"/>
    <p:sldId id="274" r:id="rId14"/>
    <p:sldId id="284" r:id="rId15"/>
    <p:sldId id="283" r:id="rId16"/>
    <p:sldId id="285" r:id="rId17"/>
    <p:sldId id="303" r:id="rId18"/>
  </p:sldIdLst>
  <p:sldSz cx="9144000" cy="6858000" type="screen4x3"/>
  <p:notesSz cx="6858000" cy="9144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B2B2B2"/>
    <a:srgbClr val="808080"/>
    <a:srgbClr val="3333FF"/>
    <a:srgbClr val="993300"/>
    <a:srgbClr val="009900"/>
    <a:srgbClr val="0000CC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491"/>
  </p:normalViewPr>
  <p:slideViewPr>
    <p:cSldViewPr showGuides="1">
      <p:cViewPr varScale="1">
        <p:scale>
          <a:sx n="63" d="100"/>
          <a:sy n="63" d="100"/>
        </p:scale>
        <p:origin x="1372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03/07/2024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03/07/2024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03/07/2024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03/07/2024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03/07/2024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03/07/2024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03/07/2024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03/07/2024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03/07/2024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03/07/2024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03/07/2024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5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2024/7/3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2024/7/3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5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2024/7/3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2024/7/3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5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5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2024/7/3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2024/7/3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2024/7/3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12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90"/>
            </a:lvl2pPr>
            <a:lvl3pPr marL="514350" indent="0">
              <a:buNone/>
              <a:defRPr sz="675"/>
            </a:lvl3pPr>
            <a:lvl4pPr marL="771525" indent="0">
              <a:buNone/>
              <a:defRPr sz="565"/>
            </a:lvl4pPr>
            <a:lvl5pPr marL="1028700" indent="0">
              <a:buNone/>
              <a:defRPr sz="565"/>
            </a:lvl5pPr>
            <a:lvl6pPr marL="1285875" indent="0">
              <a:buNone/>
              <a:defRPr sz="565"/>
            </a:lvl6pPr>
            <a:lvl7pPr marL="1543050" indent="0">
              <a:buNone/>
              <a:defRPr sz="565"/>
            </a:lvl7pPr>
            <a:lvl8pPr marL="1800225" indent="0">
              <a:buNone/>
              <a:defRPr sz="565"/>
            </a:lvl8pPr>
            <a:lvl9pPr marL="2057400" indent="0">
              <a:buNone/>
              <a:defRPr sz="565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2024/7/3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2024/7/3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2024/7/3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5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5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5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5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90"/>
            </a:lvl2pPr>
            <a:lvl3pPr marL="514350" indent="0">
              <a:buNone/>
              <a:defRPr sz="675"/>
            </a:lvl3pPr>
            <a:lvl4pPr marL="771525" indent="0">
              <a:buNone/>
              <a:defRPr sz="565"/>
            </a:lvl4pPr>
            <a:lvl5pPr marL="1028700" indent="0">
              <a:buNone/>
              <a:defRPr sz="565"/>
            </a:lvl5pPr>
            <a:lvl6pPr marL="1285875" indent="0">
              <a:buNone/>
              <a:defRPr sz="565"/>
            </a:lvl6pPr>
            <a:lvl7pPr marL="1543050" indent="0">
              <a:buNone/>
              <a:defRPr sz="565"/>
            </a:lvl7pPr>
            <a:lvl8pPr marL="1800225" indent="0">
              <a:buNone/>
              <a:defRPr sz="565"/>
            </a:lvl8pPr>
            <a:lvl9pPr marL="2057400" indent="0">
              <a:buNone/>
              <a:defRPr sz="56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90"/>
            </a:lvl2pPr>
            <a:lvl3pPr marL="514350" indent="0">
              <a:buNone/>
              <a:defRPr sz="675"/>
            </a:lvl3pPr>
            <a:lvl4pPr marL="771525" indent="0">
              <a:buNone/>
              <a:defRPr sz="565"/>
            </a:lvl4pPr>
            <a:lvl5pPr marL="1028700" indent="0">
              <a:buNone/>
              <a:defRPr sz="565"/>
            </a:lvl5pPr>
            <a:lvl6pPr marL="1285875" indent="0">
              <a:buNone/>
              <a:defRPr sz="565"/>
            </a:lvl6pPr>
            <a:lvl7pPr marL="1543050" indent="0">
              <a:buNone/>
              <a:defRPr sz="565"/>
            </a:lvl7pPr>
            <a:lvl8pPr marL="1800225" indent="0">
              <a:buNone/>
              <a:defRPr sz="565"/>
            </a:lvl8pPr>
            <a:lvl9pPr marL="2057400" indent="0">
              <a:buNone/>
              <a:defRPr sz="56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395536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CF8F6668-2E51-422E-B119-8531E00EBE05}" type="datetime1">
              <a:rPr lang="zh-CN" altLang="en-US" smtClean="0"/>
              <a:t>2024/7/3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434198" y="6501342"/>
            <a:ext cx="364147" cy="365125"/>
          </a:xfrm>
          <a:prstGeom prst="rect">
            <a:avLst/>
          </a:prstGeom>
        </p:spPr>
        <p:txBody>
          <a:bodyPr/>
          <a:lstStyle/>
          <a:p>
            <a:fld id="{FB851DA4-9CCF-4E60-BC8E-8CAEAF5A4C6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B4B9D0-6165-40B9-B105-CC4117B8A034}" type="datetimeFigureOut">
              <a:rPr lang="vi-VN" smtClean="0"/>
              <a:t>03/07/2024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774D76-CE67-480B-8CEB-6CA6D67AA68C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32DFF-139B-4A56-89CE-268933A5BF12}" type="datetimeFigureOut">
              <a:rPr lang="zh-CN" altLang="en-US" smtClean="0"/>
              <a:t>2024/7/3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84BB6-B2DE-437E-9D9D-EB5352C0EC36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8.xml"/><Relationship Id="rId6" Type="http://schemas.microsoft.com/office/2007/relationships/hdphoto" Target="../media/hdphoto1.wdp"/><Relationship Id="rId5" Type="http://schemas.openxmlformats.org/officeDocument/2006/relationships/image" Target="../media/image20.png"/><Relationship Id="rId10" Type="http://schemas.openxmlformats.org/officeDocument/2006/relationships/image" Target="../media/image24.png"/><Relationship Id="rId4" Type="http://schemas.openxmlformats.org/officeDocument/2006/relationships/image" Target="../media/image19.png"/><Relationship Id="rId9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7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7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áº¿t quáº£ hÃ¬nh áº£nh cho hÃ¬nh ná»n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1371600"/>
            <a:ext cx="8229599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sz="9800" b="1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4, 5, 6</a:t>
            </a:r>
            <a:br>
              <a:rPr lang="en-US" sz="48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vi-VN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1639888"/>
            <a:ext cx="8916988" cy="2322512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Group 11"/>
          <p:cNvGrpSpPr/>
          <p:nvPr/>
        </p:nvGrpSpPr>
        <p:grpSpPr>
          <a:xfrm>
            <a:off x="3810000" y="2514600"/>
            <a:ext cx="609600" cy="685800"/>
            <a:chOff x="3886200" y="5334000"/>
            <a:chExt cx="685800" cy="762000"/>
          </a:xfrm>
        </p:grpSpPr>
        <p:sp>
          <p:nvSpPr>
            <p:cNvPr id="6" name="Rectangle 5"/>
            <p:cNvSpPr/>
            <p:nvPr/>
          </p:nvSpPr>
          <p:spPr>
            <a:xfrm>
              <a:off x="3886200" y="5334000"/>
              <a:ext cx="228600" cy="229306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4114800" y="5602111"/>
              <a:ext cx="228600" cy="229306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3886200" y="5866694"/>
              <a:ext cx="228600" cy="229306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4343400" y="5866694"/>
              <a:ext cx="228600" cy="229306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343400" y="5334000"/>
              <a:ext cx="228600" cy="229306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3" name="Group 20"/>
          <p:cNvGrpSpPr/>
          <p:nvPr/>
        </p:nvGrpSpPr>
        <p:grpSpPr>
          <a:xfrm>
            <a:off x="5791200" y="2514600"/>
            <a:ext cx="685800" cy="685800"/>
            <a:chOff x="4719918" y="5105400"/>
            <a:chExt cx="690282" cy="775447"/>
          </a:xfrm>
        </p:grpSpPr>
        <p:sp>
          <p:nvSpPr>
            <p:cNvPr id="15" name="Rectangle 14"/>
            <p:cNvSpPr/>
            <p:nvPr/>
          </p:nvSpPr>
          <p:spPr>
            <a:xfrm>
              <a:off x="4724712" y="5105400"/>
              <a:ext cx="228496" cy="22796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719918" y="5374652"/>
              <a:ext cx="228497" cy="22796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4724712" y="5652881"/>
              <a:ext cx="228496" cy="227966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5181704" y="5652881"/>
              <a:ext cx="228496" cy="227966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5181704" y="5105400"/>
              <a:ext cx="228496" cy="22796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181704" y="5374652"/>
              <a:ext cx="228496" cy="22796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4" name="Group 22"/>
          <p:cNvGrpSpPr/>
          <p:nvPr/>
        </p:nvGrpSpPr>
        <p:grpSpPr>
          <a:xfrm>
            <a:off x="7848600" y="2514600"/>
            <a:ext cx="609600" cy="609600"/>
            <a:chOff x="3886200" y="5334000"/>
            <a:chExt cx="685800" cy="685800"/>
          </a:xfrm>
        </p:grpSpPr>
        <p:sp>
          <p:nvSpPr>
            <p:cNvPr id="24" name="Rectangle 23"/>
            <p:cNvSpPr/>
            <p:nvPr/>
          </p:nvSpPr>
          <p:spPr>
            <a:xfrm>
              <a:off x="3886200" y="5334000"/>
              <a:ext cx="228600" cy="2286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3886200" y="5791200"/>
              <a:ext cx="228600" cy="2286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4343400" y="5791200"/>
              <a:ext cx="228600" cy="2286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4343400" y="5334000"/>
              <a:ext cx="228600" cy="2286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714500"/>
            <a:ext cx="8061325" cy="1333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4724400" y="2133600"/>
            <a:ext cx="481013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dirty="0">
                <a:solidFill>
                  <a:srgbClr val="FF0000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43800" y="2057400"/>
            <a:ext cx="4572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dirty="0">
                <a:solidFill>
                  <a:srgbClr val="FF0000"/>
                </a:solidFill>
                <a:latin typeface="Arial" panose="020B0604020202020204" pitchFamily="34" charset="0"/>
              </a:rPr>
              <a:t>6</a:t>
            </a: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795338"/>
            <a:ext cx="7285038" cy="41576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2312988" y="1847850"/>
            <a:ext cx="457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0" y="4343400"/>
            <a:ext cx="4572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05050" y="2667000"/>
            <a:ext cx="457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86000" y="3505200"/>
            <a:ext cx="457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6</a:t>
            </a: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E:\0000000我图PPT\03.20\亲子乐园\亲子乐园副本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726"/>
            <a:ext cx="9144000" cy="5084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5766" y="1609817"/>
            <a:ext cx="4266474" cy="298394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4" descr="E:\我图PPT\00001PNG素材\扁平化png\2222.png"/>
          <p:cNvPicPr>
            <a:picLocks noChangeAspect="1" noChangeArrowheads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085" y="1700808"/>
            <a:ext cx="4429168" cy="2067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E:\0000000我图PPT\03.20\亲子乐园\34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2" y="3713274"/>
            <a:ext cx="6859191" cy="164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E:\0000000我图PPT\00001PNG素材\儿童卡通\6465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188" y="2294111"/>
            <a:ext cx="1765151" cy="3168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E:\0000000我图PPT\00001PNG素材\儿童卡通\卡通人物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84" t="-2572" r="59431" b="58435"/>
          <a:stretch>
            <a:fillRect/>
          </a:stretch>
        </p:blipFill>
        <p:spPr bwMode="auto">
          <a:xfrm flipH="1">
            <a:off x="1240112" y="1413623"/>
            <a:ext cx="1557300" cy="1760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9" descr="E:\0000000我图PPT\00001PNG素材\儿童卡通\tr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634" y="3970535"/>
            <a:ext cx="1766237" cy="1186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4"/>
          <p:cNvSpPr txBox="1">
            <a:spLocks noChangeArrowheads="1"/>
          </p:cNvSpPr>
          <p:nvPr/>
        </p:nvSpPr>
        <p:spPr bwMode="auto">
          <a:xfrm>
            <a:off x="3457024" y="1954400"/>
            <a:ext cx="2283959" cy="783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225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altLang="en-US" sz="225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5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altLang="en-US" sz="225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sz="225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altLang="en-US" sz="225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5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altLang="en-US" sz="225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4"/>
          <p:cNvSpPr txBox="1">
            <a:spLocks noChangeArrowheads="1"/>
          </p:cNvSpPr>
          <p:nvPr/>
        </p:nvSpPr>
        <p:spPr bwMode="auto">
          <a:xfrm>
            <a:off x="3341639" y="2506024"/>
            <a:ext cx="2461915" cy="437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22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25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22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5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altLang="en-US" sz="22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5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22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5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altLang="en-US" sz="225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4"/>
          <p:cNvSpPr txBox="1">
            <a:spLocks noChangeArrowheads="1"/>
          </p:cNvSpPr>
          <p:nvPr/>
        </p:nvSpPr>
        <p:spPr bwMode="auto">
          <a:xfrm>
            <a:off x="3315538" y="3027315"/>
            <a:ext cx="2898576" cy="783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FontTx/>
              <a:buChar char="-"/>
            </a:pPr>
            <a:r>
              <a:rPr lang="en-US" altLang="en-US" sz="22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5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altLang="en-US" sz="22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5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en-US" sz="22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5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2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5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22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22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9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1318022"/>
            <a:ext cx="6858000" cy="5363034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2637" y="1989534"/>
            <a:ext cx="5956876" cy="298608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8098" y="1603772"/>
            <a:ext cx="1433272" cy="154695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2040" y="1536676"/>
            <a:ext cx="1111871" cy="137314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20265" y="4019074"/>
            <a:ext cx="4613791" cy="1132999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5914500" y="3045827"/>
            <a:ext cx="950506" cy="649205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51435" tIns="25717" rIns="51435" bIns="25717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51435" tIns="25717" rIns="51435" bIns="25717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51435" tIns="25717" rIns="51435" bIns="25717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51435" tIns="25717" rIns="51435" bIns="25717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51435" tIns="25717" rIns="51435" bIns="25717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51435" tIns="25717" rIns="51435" bIns="25717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51435" tIns="25717" rIns="51435" bIns="25717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51435" tIns="25717" rIns="51435" bIns="25717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51435" tIns="25717" rIns="51435" bIns="25717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51435" tIns="25717" rIns="51435" bIns="25717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2574125" y="2806029"/>
            <a:ext cx="3519818" cy="589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lvl="0" algn="ctr">
              <a:defRPr/>
            </a:pPr>
            <a:r>
              <a:rPr kumimoji="0" lang="en-US" altLang="zh-CN" sz="2700" b="1" i="0" u="none" strike="noStrike" kern="1200" normalizeH="0" baseline="0" noProof="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TRÒ CHƠI: Đoán số</a:t>
            </a:r>
            <a:endParaRPr kumimoji="0" lang="en-US" altLang="zh-CN" sz="2700" b="1" i="0" u="none" strike="noStrike" kern="120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1318022"/>
            <a:ext cx="6858000" cy="5363034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2637" y="1989534"/>
            <a:ext cx="5956876" cy="298608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8098" y="1603772"/>
            <a:ext cx="1433272" cy="154695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2040" y="1536676"/>
            <a:ext cx="1111871" cy="137314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20265" y="4019074"/>
            <a:ext cx="4613791" cy="1132999"/>
          </a:xfrm>
          <a:prstGeom prst="rect">
            <a:avLst/>
          </a:prstGeom>
        </p:spPr>
      </p:pic>
      <p:sp>
        <p:nvSpPr>
          <p:cNvPr id="33" name="文本框 32"/>
          <p:cNvSpPr txBox="1"/>
          <p:nvPr/>
        </p:nvSpPr>
        <p:spPr>
          <a:xfrm>
            <a:off x="2574131" y="2806065"/>
            <a:ext cx="4481513" cy="1585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lvl="0" algn="ctr">
              <a:defRPr/>
            </a:pPr>
            <a:r>
              <a:rPr kumimoji="0" lang="en-US" altLang="zh-CN" sz="2700" b="1" i="0" u="none" strike="noStrike" kern="1200" normalizeH="0" baseline="0" noProof="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Các em cùng đoán xem có bao nhiêu con vật trong hình nhé</a:t>
            </a:r>
            <a:endParaRPr kumimoji="0" lang="en-US" altLang="zh-CN" sz="2700" b="1" i="0" u="none" strike="noStrike" kern="120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740425" y="4267067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>
                <a:solidFill>
                  <a:prstClr val="white"/>
                </a:solidFill>
              </a:rPr>
              <a:t>2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945919" y="4267067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>
                <a:solidFill>
                  <a:prstClr val="white"/>
                </a:solidFill>
              </a:rPr>
              <a:t>3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40425" y="5143273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>
                <a:solidFill>
                  <a:prstClr val="white"/>
                </a:solidFill>
              </a:rPr>
              <a:t>1</a:t>
            </a:r>
          </a:p>
        </p:txBody>
      </p:sp>
      <p:pic>
        <p:nvPicPr>
          <p:cNvPr id="2" name="Picture 1" descr="80dNao-ca-va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7926" y="1092518"/>
            <a:ext cx="4247198" cy="293465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740425" y="4267067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1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945919" y="4267067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3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40425" y="5143273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2</a:t>
            </a:r>
          </a:p>
        </p:txBody>
      </p:sp>
      <p:pic>
        <p:nvPicPr>
          <p:cNvPr id="2" name="Picture 1" descr="tải xuố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1373" y="1696879"/>
            <a:ext cx="2806541" cy="22178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740425" y="4267067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>
                <a:solidFill>
                  <a:prstClr val="white"/>
                </a:solidFill>
              </a:rPr>
              <a:t>1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945919" y="4267067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>
                <a:solidFill>
                  <a:prstClr val="white"/>
                </a:solidFill>
              </a:rPr>
              <a:t>3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40425" y="5143273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>
                <a:solidFill>
                  <a:prstClr val="white"/>
                </a:solidFill>
              </a:rPr>
              <a:t>2</a:t>
            </a:r>
          </a:p>
        </p:txBody>
      </p:sp>
      <p:pic>
        <p:nvPicPr>
          <p:cNvPr id="8" name="Picture 7" descr="tải xuố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6023" y="1628299"/>
            <a:ext cx="3827145" cy="236315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 descr="C:\Users\Admin\Downloads\Screenshot_2020-08-15 CloudBoo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457200"/>
            <a:ext cx="6989763" cy="5334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536575"/>
            <a:ext cx="8131175" cy="31940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363" y="1431925"/>
            <a:ext cx="7813675" cy="26828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2286000" y="3352800"/>
            <a:ext cx="4572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5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48200" y="3352800"/>
            <a:ext cx="4572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086600" y="3352800"/>
            <a:ext cx="4572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6</a:t>
            </a: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68</Words>
  <Application>Microsoft Office PowerPoint</Application>
  <PresentationFormat>Trình chiếu Trên màn hình (4:3)</PresentationFormat>
  <Paragraphs>29</Paragraphs>
  <Slides>13</Slides>
  <Notes>3</Notes>
  <HiddenSlides>0</HiddenSlides>
  <MMClips>0</MMClips>
  <ScaleCrop>false</ScaleCrop>
  <HeadingPairs>
    <vt:vector size="6" baseType="variant">
      <vt:variant>
        <vt:lpstr>Phông được Dùng</vt:lpstr>
      </vt:variant>
      <vt:variant>
        <vt:i4>10</vt:i4>
      </vt:variant>
      <vt:variant>
        <vt:lpstr>Chủ đề</vt:lpstr>
      </vt:variant>
      <vt:variant>
        <vt:i4>5</vt:i4>
      </vt:variant>
      <vt:variant>
        <vt:lpstr>Tiêu đề Bản chiếu</vt:lpstr>
      </vt:variant>
      <vt:variant>
        <vt:i4>13</vt:i4>
      </vt:variant>
    </vt:vector>
  </HeadingPairs>
  <TitlesOfParts>
    <vt:vector size="28" baseType="lpstr">
      <vt:lpstr>等线</vt:lpstr>
      <vt:lpstr>Microsoft YaHei</vt:lpstr>
      <vt:lpstr>Microsoft YaHei</vt:lpstr>
      <vt:lpstr>SimSun</vt:lpstr>
      <vt:lpstr>SimSun</vt:lpstr>
      <vt:lpstr>Arial</vt:lpstr>
      <vt:lpstr>Calibri</vt:lpstr>
      <vt:lpstr>Calibri Light</vt:lpstr>
      <vt:lpstr>Times New Roman</vt:lpstr>
      <vt:lpstr>Wingdings</vt:lpstr>
      <vt:lpstr>1_Default Design</vt:lpstr>
      <vt:lpstr>Office Theme</vt:lpstr>
      <vt:lpstr>1_Office Theme</vt:lpstr>
      <vt:lpstr>1_Office 主题​​</vt:lpstr>
      <vt:lpstr>2_Office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sir</dc:creator>
  <cp:lastModifiedBy>Administrator</cp:lastModifiedBy>
  <cp:revision>110</cp:revision>
  <dcterms:created xsi:type="dcterms:W3CDTF">2002-01-01T10:07:00Z</dcterms:created>
  <dcterms:modified xsi:type="dcterms:W3CDTF">2024-07-03T08:56:22Z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