
<file path=[Content_Types].xml><?xml version="1.0" encoding="utf-8"?>
<Types xmlns="http://schemas.openxmlformats.org/package/2006/content-types">
  <Default Extension="png" ContentType="image/png"/>
  <Default Extension="webm" ContentType="video/webm"/>
  <Default Extension="mp3" ContentType="audio/mpeg"/>
  <Default Extension="jpeg" ContentType="image/jpeg"/>
  <Default Extension="m4a" ContentType="audio/mp4"/>
  <Default Extension="wma" ContentType="audio/x-ms-wma"/>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64.jpg" ContentType="image/png"/>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09" r:id="rId3"/>
  </p:sldMasterIdLst>
  <p:notesMasterIdLst>
    <p:notesMasterId r:id="rId36"/>
  </p:notesMasterIdLst>
  <p:sldIdLst>
    <p:sldId id="315" r:id="rId4"/>
    <p:sldId id="356" r:id="rId5"/>
    <p:sldId id="316" r:id="rId6"/>
    <p:sldId id="317" r:id="rId7"/>
    <p:sldId id="318" r:id="rId8"/>
    <p:sldId id="319" r:id="rId9"/>
    <p:sldId id="320" r:id="rId10"/>
    <p:sldId id="321" r:id="rId11"/>
    <p:sldId id="323" r:id="rId12"/>
    <p:sldId id="291" r:id="rId13"/>
    <p:sldId id="293" r:id="rId14"/>
    <p:sldId id="294" r:id="rId15"/>
    <p:sldId id="355" r:id="rId16"/>
    <p:sldId id="295" r:id="rId17"/>
    <p:sldId id="297" r:id="rId18"/>
    <p:sldId id="298" r:id="rId19"/>
    <p:sldId id="354" r:id="rId20"/>
    <p:sldId id="346" r:id="rId21"/>
    <p:sldId id="340" r:id="rId22"/>
    <p:sldId id="343" r:id="rId23"/>
    <p:sldId id="344" r:id="rId24"/>
    <p:sldId id="353" r:id="rId25"/>
    <p:sldId id="347" r:id="rId26"/>
    <p:sldId id="350" r:id="rId27"/>
    <p:sldId id="330" r:id="rId28"/>
    <p:sldId id="333" r:id="rId29"/>
    <p:sldId id="326" r:id="rId30"/>
    <p:sldId id="327" r:id="rId31"/>
    <p:sldId id="332" r:id="rId32"/>
    <p:sldId id="328" r:id="rId33"/>
    <p:sldId id="329" r:id="rId34"/>
    <p:sldId id="306" r:id="rId35"/>
  </p:sldIdLst>
  <p:sldSz cx="9144000" cy="6858000" type="screen4x3"/>
  <p:notesSz cx="6858000" cy="9144000"/>
  <p:defaultTextStyle>
    <a:defPPr>
      <a:defRPr lang="en-US"/>
    </a:defPPr>
    <a:lvl1pPr marL="0" algn="l" defTabSz="913791" rtl="0" eaLnBrk="1" latinLnBrk="0" hangingPunct="1">
      <a:defRPr sz="1900" kern="1200">
        <a:solidFill>
          <a:schemeClr val="tx1"/>
        </a:solidFill>
        <a:latin typeface="+mn-lt"/>
        <a:ea typeface="+mn-ea"/>
        <a:cs typeface="+mn-cs"/>
      </a:defRPr>
    </a:lvl1pPr>
    <a:lvl2pPr marL="456895" algn="l" defTabSz="913791" rtl="0" eaLnBrk="1" latinLnBrk="0" hangingPunct="1">
      <a:defRPr sz="1900" kern="1200">
        <a:solidFill>
          <a:schemeClr val="tx1"/>
        </a:solidFill>
        <a:latin typeface="+mn-lt"/>
        <a:ea typeface="+mn-ea"/>
        <a:cs typeface="+mn-cs"/>
      </a:defRPr>
    </a:lvl2pPr>
    <a:lvl3pPr marL="913791" algn="l" defTabSz="913791" rtl="0" eaLnBrk="1" latinLnBrk="0" hangingPunct="1">
      <a:defRPr sz="1900" kern="1200">
        <a:solidFill>
          <a:schemeClr val="tx1"/>
        </a:solidFill>
        <a:latin typeface="+mn-lt"/>
        <a:ea typeface="+mn-ea"/>
        <a:cs typeface="+mn-cs"/>
      </a:defRPr>
    </a:lvl3pPr>
    <a:lvl4pPr marL="1370688" algn="l" defTabSz="913791" rtl="0" eaLnBrk="1" latinLnBrk="0" hangingPunct="1">
      <a:defRPr sz="1900" kern="1200">
        <a:solidFill>
          <a:schemeClr val="tx1"/>
        </a:solidFill>
        <a:latin typeface="+mn-lt"/>
        <a:ea typeface="+mn-ea"/>
        <a:cs typeface="+mn-cs"/>
      </a:defRPr>
    </a:lvl4pPr>
    <a:lvl5pPr marL="1827584" algn="l" defTabSz="913791" rtl="0" eaLnBrk="1" latinLnBrk="0" hangingPunct="1">
      <a:defRPr sz="1900" kern="1200">
        <a:solidFill>
          <a:schemeClr val="tx1"/>
        </a:solidFill>
        <a:latin typeface="+mn-lt"/>
        <a:ea typeface="+mn-ea"/>
        <a:cs typeface="+mn-cs"/>
      </a:defRPr>
    </a:lvl5pPr>
    <a:lvl6pPr marL="2284476" algn="l" defTabSz="913791" rtl="0" eaLnBrk="1" latinLnBrk="0" hangingPunct="1">
      <a:defRPr sz="1900" kern="1200">
        <a:solidFill>
          <a:schemeClr val="tx1"/>
        </a:solidFill>
        <a:latin typeface="+mn-lt"/>
        <a:ea typeface="+mn-ea"/>
        <a:cs typeface="+mn-cs"/>
      </a:defRPr>
    </a:lvl6pPr>
    <a:lvl7pPr marL="2741371" algn="l" defTabSz="913791" rtl="0" eaLnBrk="1" latinLnBrk="0" hangingPunct="1">
      <a:defRPr sz="1900" kern="1200">
        <a:solidFill>
          <a:schemeClr val="tx1"/>
        </a:solidFill>
        <a:latin typeface="+mn-lt"/>
        <a:ea typeface="+mn-ea"/>
        <a:cs typeface="+mn-cs"/>
      </a:defRPr>
    </a:lvl7pPr>
    <a:lvl8pPr marL="3198264" algn="l" defTabSz="913791" rtl="0" eaLnBrk="1" latinLnBrk="0" hangingPunct="1">
      <a:defRPr sz="1900" kern="1200">
        <a:solidFill>
          <a:schemeClr val="tx1"/>
        </a:solidFill>
        <a:latin typeface="+mn-lt"/>
        <a:ea typeface="+mn-ea"/>
        <a:cs typeface="+mn-cs"/>
      </a:defRPr>
    </a:lvl8pPr>
    <a:lvl9pPr marL="3655166" algn="l" defTabSz="913791"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FFFF"/>
    <a:srgbClr val="EFFFFF"/>
    <a:srgbClr val="FFFFB7"/>
    <a:srgbClr val="0000FF"/>
    <a:srgbClr val="FFD1FF"/>
    <a:srgbClr val="000000"/>
    <a:srgbClr val="FFFFC1"/>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48"/>
      </p:cViewPr>
      <p:guideLst>
        <p:guide orient="horz" pos="2160"/>
        <p:guide pos="2880"/>
      </p:guideLst>
    </p:cSldViewPr>
  </p:slideViewPr>
  <p:notesTextViewPr>
    <p:cViewPr>
      <p:scale>
        <a:sx n="3" d="2"/>
        <a:sy n="3" d="2"/>
      </p:scale>
      <p:origin x="0" y="0"/>
    </p:cViewPr>
  </p:notesTextViewPr>
  <p:sorterViewPr>
    <p:cViewPr>
      <p:scale>
        <a:sx n="100" d="100"/>
        <a:sy n="100" d="100"/>
      </p:scale>
      <p:origin x="0" y="31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F67E26-8F4A-43CF-BFA9-3F165F73A351}" type="datetimeFigureOut">
              <a:rPr lang="en-US" smtClean="0"/>
              <a:pPr/>
              <a:t>12/15/2023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8751CF-0EC4-4A0E-84EB-23BEBDADB56E}" type="slidenum">
              <a:rPr lang="en-US" smtClean="0"/>
              <a:pPr/>
              <a:t>‹#›</a:t>
            </a:fld>
            <a:endParaRPr lang="en-US"/>
          </a:p>
        </p:txBody>
      </p:sp>
    </p:spTree>
    <p:extLst>
      <p:ext uri="{BB962C8B-B14F-4D97-AF65-F5344CB8AC3E}">
        <p14:creationId xmlns:p14="http://schemas.microsoft.com/office/powerpoint/2010/main" val="1705632570"/>
      </p:ext>
    </p:extLst>
  </p:cSld>
  <p:clrMap bg1="lt1" tx1="dk1" bg2="lt2" tx2="dk2" accent1="accent1" accent2="accent2" accent3="accent3" accent4="accent4" accent5="accent5" accent6="accent6" hlink="hlink" folHlink="folHlink"/>
  <p:notesStyle>
    <a:lvl1pPr marL="0" algn="l" defTabSz="913791" rtl="0" eaLnBrk="1" latinLnBrk="0" hangingPunct="1">
      <a:defRPr sz="1200" kern="1200">
        <a:solidFill>
          <a:schemeClr val="tx1"/>
        </a:solidFill>
        <a:latin typeface="+mn-lt"/>
        <a:ea typeface="+mn-ea"/>
        <a:cs typeface="+mn-cs"/>
      </a:defRPr>
    </a:lvl1pPr>
    <a:lvl2pPr marL="456895" algn="l" defTabSz="913791" rtl="0" eaLnBrk="1" latinLnBrk="0" hangingPunct="1">
      <a:defRPr sz="1200" kern="1200">
        <a:solidFill>
          <a:schemeClr val="tx1"/>
        </a:solidFill>
        <a:latin typeface="+mn-lt"/>
        <a:ea typeface="+mn-ea"/>
        <a:cs typeface="+mn-cs"/>
      </a:defRPr>
    </a:lvl2pPr>
    <a:lvl3pPr marL="913791" algn="l" defTabSz="913791" rtl="0" eaLnBrk="1" latinLnBrk="0" hangingPunct="1">
      <a:defRPr sz="1200" kern="1200">
        <a:solidFill>
          <a:schemeClr val="tx1"/>
        </a:solidFill>
        <a:latin typeface="+mn-lt"/>
        <a:ea typeface="+mn-ea"/>
        <a:cs typeface="+mn-cs"/>
      </a:defRPr>
    </a:lvl3pPr>
    <a:lvl4pPr marL="1370688" algn="l" defTabSz="913791" rtl="0" eaLnBrk="1" latinLnBrk="0" hangingPunct="1">
      <a:defRPr sz="1200" kern="1200">
        <a:solidFill>
          <a:schemeClr val="tx1"/>
        </a:solidFill>
        <a:latin typeface="+mn-lt"/>
        <a:ea typeface="+mn-ea"/>
        <a:cs typeface="+mn-cs"/>
      </a:defRPr>
    </a:lvl4pPr>
    <a:lvl5pPr marL="1827584" algn="l" defTabSz="913791" rtl="0" eaLnBrk="1" latinLnBrk="0" hangingPunct="1">
      <a:defRPr sz="1200" kern="1200">
        <a:solidFill>
          <a:schemeClr val="tx1"/>
        </a:solidFill>
        <a:latin typeface="+mn-lt"/>
        <a:ea typeface="+mn-ea"/>
        <a:cs typeface="+mn-cs"/>
      </a:defRPr>
    </a:lvl5pPr>
    <a:lvl6pPr marL="2284476" algn="l" defTabSz="913791" rtl="0" eaLnBrk="1" latinLnBrk="0" hangingPunct="1">
      <a:defRPr sz="1200" kern="1200">
        <a:solidFill>
          <a:schemeClr val="tx1"/>
        </a:solidFill>
        <a:latin typeface="+mn-lt"/>
        <a:ea typeface="+mn-ea"/>
        <a:cs typeface="+mn-cs"/>
      </a:defRPr>
    </a:lvl6pPr>
    <a:lvl7pPr marL="2741371" algn="l" defTabSz="913791" rtl="0" eaLnBrk="1" latinLnBrk="0" hangingPunct="1">
      <a:defRPr sz="1200" kern="1200">
        <a:solidFill>
          <a:schemeClr val="tx1"/>
        </a:solidFill>
        <a:latin typeface="+mn-lt"/>
        <a:ea typeface="+mn-ea"/>
        <a:cs typeface="+mn-cs"/>
      </a:defRPr>
    </a:lvl7pPr>
    <a:lvl8pPr marL="3198264" algn="l" defTabSz="913791" rtl="0" eaLnBrk="1" latinLnBrk="0" hangingPunct="1">
      <a:defRPr sz="1200" kern="1200">
        <a:solidFill>
          <a:schemeClr val="tx1"/>
        </a:solidFill>
        <a:latin typeface="+mn-lt"/>
        <a:ea typeface="+mn-ea"/>
        <a:cs typeface="+mn-cs"/>
      </a:defRPr>
    </a:lvl8pPr>
    <a:lvl9pPr marL="3655166" algn="l" defTabSz="91379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79873"/>
          <p:cNvSpPr>
            <a:spLocks noGrp="1" noRot="1" noChangeAspect="1" noTextEdit="1"/>
          </p:cNvSpPr>
          <p:nvPr>
            <p:ph type="sldImg"/>
          </p:nvPr>
        </p:nvSpPr>
        <p:spPr>
          <a:ln/>
        </p:spPr>
      </p:sp>
      <p:sp>
        <p:nvSpPr>
          <p:cNvPr id="14339" name="文本占位符 79874"/>
          <p:cNvSpPr>
            <a:spLocks noGrp="1"/>
          </p:cNvSpPr>
          <p:nvPr>
            <p:ph type="body" idx="1"/>
          </p:nvPr>
        </p:nvSpPr>
        <p:spPr>
          <a:noFill/>
        </p:spPr>
        <p:txBody>
          <a:bodyPr/>
          <a:lstStyle/>
          <a:p>
            <a:pPr eaLnBrk="1" hangingPunct="1"/>
            <a:endParaRPr lang="en-US"/>
          </a:p>
        </p:txBody>
      </p:sp>
      <p:sp>
        <p:nvSpPr>
          <p:cNvPr id="14340" name="灯片编号占位符 1"/>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AD66DDC-D4FF-460B-8641-8504E9CAED84}" type="slidenum">
              <a:rPr lang="en-US" altLang="zh-CN" smtClean="0">
                <a:solidFill>
                  <a:prstClr val="black"/>
                </a:solidFill>
              </a:rPr>
              <a:pPr eaLnBrk="1" hangingPunct="1"/>
              <a:t>1</a:t>
            </a:fld>
            <a:endParaRPr lang="zh-CN" altLang="en-US">
              <a:solidFill>
                <a:prstClr val="black"/>
              </a:solidFill>
            </a:endParaRPr>
          </a:p>
        </p:txBody>
      </p:sp>
    </p:spTree>
    <p:extLst>
      <p:ext uri="{BB962C8B-B14F-4D97-AF65-F5344CB8AC3E}">
        <p14:creationId xmlns:p14="http://schemas.microsoft.com/office/powerpoint/2010/main" val="2517052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CC38B2-80A5-45F8-8090-F2467324AB33}" type="slidenum">
              <a:rPr lang="en-US" smtClean="0"/>
              <a:t>3</a:t>
            </a:fld>
            <a:endParaRPr lang="en-US"/>
          </a:p>
        </p:txBody>
      </p:sp>
    </p:spTree>
    <p:extLst>
      <p:ext uri="{BB962C8B-B14F-4D97-AF65-F5344CB8AC3E}">
        <p14:creationId xmlns:p14="http://schemas.microsoft.com/office/powerpoint/2010/main" val="770369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13C621-C329-4B15-BDB6-A4D5CC839F09}" type="slidenum">
              <a:rPr lang="en-US" smtClean="0"/>
              <a:t>6</a:t>
            </a:fld>
            <a:endParaRPr lang="en-US"/>
          </a:p>
        </p:txBody>
      </p:sp>
    </p:spTree>
    <p:extLst>
      <p:ext uri="{BB962C8B-B14F-4D97-AF65-F5344CB8AC3E}">
        <p14:creationId xmlns:p14="http://schemas.microsoft.com/office/powerpoint/2010/main" val="333234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9</a:t>
            </a:fld>
            <a:endParaRPr lang="zh-CN" altLang="en-US"/>
          </a:p>
        </p:txBody>
      </p:sp>
    </p:spTree>
    <p:extLst>
      <p:ext uri="{BB962C8B-B14F-4D97-AF65-F5344CB8AC3E}">
        <p14:creationId xmlns:p14="http://schemas.microsoft.com/office/powerpoint/2010/main" val="69507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13</a:t>
            </a:fld>
            <a:endParaRPr lang="zh-CN" altLang="en-US"/>
          </a:p>
        </p:txBody>
      </p:sp>
    </p:spTree>
    <p:extLst>
      <p:ext uri="{BB962C8B-B14F-4D97-AF65-F5344CB8AC3E}">
        <p14:creationId xmlns:p14="http://schemas.microsoft.com/office/powerpoint/2010/main" val="938416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8751CF-0EC4-4A0E-84EB-23BEBDADB56E}" type="slidenum">
              <a:rPr lang="en-US" smtClean="0"/>
              <a:pPr/>
              <a:t>21</a:t>
            </a:fld>
            <a:endParaRPr lang="en-US"/>
          </a:p>
        </p:txBody>
      </p:sp>
    </p:spTree>
    <p:extLst>
      <p:ext uri="{BB962C8B-B14F-4D97-AF65-F5344CB8AC3E}">
        <p14:creationId xmlns:p14="http://schemas.microsoft.com/office/powerpoint/2010/main" val="524219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3" name="Google Shape;79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4" name="Google Shape;79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5" name="Google Shape;8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6" name="Google Shape;81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fld id="{412B910B-59C9-4D38-ABA2-829B150BCBBD}" type="slidenum">
              <a:rPr lang="en-US" sz="1200">
                <a:solidFill>
                  <a:srgbClr val="000000"/>
                </a:solidFill>
                <a:latin typeface="Arial" pitchFamily="34" charset="0"/>
                <a:cs typeface="Arial" pitchFamily="34" charset="0"/>
              </a:rPr>
              <a:pPr/>
              <a:t>32</a:t>
            </a:fld>
            <a:endParaRPr lang="en-US" sz="1200">
              <a:solidFill>
                <a:srgbClr val="000000"/>
              </a:solidFill>
              <a:latin typeface="Arial" pitchFamily="34" charset="0"/>
              <a:cs typeface="Arial" pitchFamily="34" charset="0"/>
            </a:endParaRPr>
          </a:p>
        </p:txBody>
      </p:sp>
      <p:sp>
        <p:nvSpPr>
          <p:cNvPr id="13209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algn="r" defTabSz="914400" fontAlgn="base">
              <a:spcBef>
                <a:spcPct val="0"/>
              </a:spcBef>
              <a:spcAft>
                <a:spcPct val="0"/>
              </a:spcAft>
            </a:pPr>
            <a:fld id="{3169CA57-D936-4B40-B7F8-0113E34A1648}" type="slidenum">
              <a:rPr lang="en-US" sz="1200" smtClean="0">
                <a:solidFill>
                  <a:srgbClr val="000000"/>
                </a:solidFill>
                <a:latin typeface="Arial" pitchFamily="34" charset="0"/>
                <a:cs typeface="Arial" pitchFamily="34" charset="0"/>
              </a:rPr>
              <a:pPr algn="r" defTabSz="914400" fontAlgn="base">
                <a:spcBef>
                  <a:spcPct val="0"/>
                </a:spcBef>
                <a:spcAft>
                  <a:spcPct val="0"/>
                </a:spcAft>
              </a:pPr>
              <a:t>32</a:t>
            </a:fld>
            <a:endParaRPr lang="en-US" sz="1200">
              <a:solidFill>
                <a:srgbClr val="000000"/>
              </a:solidFill>
              <a:latin typeface="Arial" pitchFamily="34" charset="0"/>
              <a:cs typeface="Arial" pitchFamily="34" charset="0"/>
            </a:endParaRPr>
          </a:p>
        </p:txBody>
      </p:sp>
      <p:sp>
        <p:nvSpPr>
          <p:cNvPr id="132100" name="Rectangle 2"/>
          <p:cNvSpPr>
            <a:spLocks noGrp="1" noRot="1" noChangeAspect="1" noChangeArrowheads="1" noTextEdit="1"/>
          </p:cNvSpPr>
          <p:nvPr>
            <p:ph type="sldImg"/>
          </p:nvPr>
        </p:nvSpPr>
        <p:spPr>
          <a:xfrm>
            <a:off x="1143000" y="685800"/>
            <a:ext cx="4572000" cy="3429000"/>
          </a:xfrm>
          <a:ln/>
        </p:spPr>
      </p:sp>
      <p:sp>
        <p:nvSpPr>
          <p:cNvPr id="29701" name="Rectangle 3"/>
          <p:cNvSpPr>
            <a:spLocks noGrp="1" noChangeArrowheads="1"/>
          </p:cNvSpPr>
          <p:nvPr>
            <p:ph type="body" idx="1"/>
          </p:nvPr>
        </p:nvSpPr>
        <p:spPr>
          <a:ln/>
        </p:spPr>
        <p:txBody>
          <a:bodyPr/>
          <a:lstStyle/>
          <a:p>
            <a:pPr eaLnBrk="1" hangingPunct="1">
              <a:defRPr/>
            </a:pPr>
            <a:endParaRPr lang="en-US" dirty="0"/>
          </a:p>
        </p:txBody>
      </p:sp>
    </p:spTree>
    <p:extLst>
      <p:ext uri="{BB962C8B-B14F-4D97-AF65-F5344CB8AC3E}">
        <p14:creationId xmlns:p14="http://schemas.microsoft.com/office/powerpoint/2010/main" val="222719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1" y="3886200"/>
            <a:ext cx="6400801" cy="1752600"/>
          </a:xfrm>
        </p:spPr>
        <p:txBody>
          <a:bodyPr/>
          <a:lstStyle>
            <a:lvl1pPr marL="0" indent="0" algn="ctr">
              <a:buNone/>
              <a:defRPr>
                <a:solidFill>
                  <a:schemeClr val="tx1">
                    <a:tint val="75000"/>
                  </a:schemeClr>
                </a:solidFill>
              </a:defRPr>
            </a:lvl1pPr>
            <a:lvl2pPr marL="456895" indent="0" algn="ctr">
              <a:buNone/>
              <a:defRPr>
                <a:solidFill>
                  <a:schemeClr val="tx1">
                    <a:tint val="75000"/>
                  </a:schemeClr>
                </a:solidFill>
              </a:defRPr>
            </a:lvl2pPr>
            <a:lvl3pPr marL="913791" indent="0" algn="ctr">
              <a:buNone/>
              <a:defRPr>
                <a:solidFill>
                  <a:schemeClr val="tx1">
                    <a:tint val="75000"/>
                  </a:schemeClr>
                </a:solidFill>
              </a:defRPr>
            </a:lvl3pPr>
            <a:lvl4pPr marL="1370688" indent="0" algn="ctr">
              <a:buNone/>
              <a:defRPr>
                <a:solidFill>
                  <a:schemeClr val="tx1">
                    <a:tint val="75000"/>
                  </a:schemeClr>
                </a:solidFill>
              </a:defRPr>
            </a:lvl4pPr>
            <a:lvl5pPr marL="1827584" indent="0" algn="ctr">
              <a:buNone/>
              <a:defRPr>
                <a:solidFill>
                  <a:schemeClr val="tx1">
                    <a:tint val="75000"/>
                  </a:schemeClr>
                </a:solidFill>
              </a:defRPr>
            </a:lvl5pPr>
            <a:lvl6pPr marL="2284476" indent="0" algn="ctr">
              <a:buNone/>
              <a:defRPr>
                <a:solidFill>
                  <a:schemeClr val="tx1">
                    <a:tint val="75000"/>
                  </a:schemeClr>
                </a:solidFill>
              </a:defRPr>
            </a:lvl6pPr>
            <a:lvl7pPr marL="2741371" indent="0" algn="ctr">
              <a:buNone/>
              <a:defRPr>
                <a:solidFill>
                  <a:schemeClr val="tx1">
                    <a:tint val="75000"/>
                  </a:schemeClr>
                </a:solidFill>
              </a:defRPr>
            </a:lvl7pPr>
            <a:lvl8pPr marL="3198264" indent="0" algn="ctr">
              <a:buNone/>
              <a:defRPr>
                <a:solidFill>
                  <a:schemeClr val="tx1">
                    <a:tint val="75000"/>
                  </a:schemeClr>
                </a:solidFill>
              </a:defRPr>
            </a:lvl8pPr>
            <a:lvl9pPr marL="36551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3253602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3774856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07677" y="330204"/>
            <a:ext cx="3290888" cy="70215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1841" y="330204"/>
            <a:ext cx="9723436" cy="70215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668540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bg>
      <p:bgPr>
        <a:solidFill>
          <a:srgbClr val="FFFBE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2375197"/>
      </p:ext>
    </p:extLst>
  </p:cSld>
  <p:clrMapOvr>
    <a:masterClrMapping/>
  </p:clrMapOvr>
  <p:transition spd="slow"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3">
            <a:extLst>
              <a:ext uri="{FF2B5EF4-FFF2-40B4-BE49-F238E27FC236}">
                <a16:creationId xmlns:a16="http://schemas.microsoft.com/office/drawing/2014/main" id="{A36E8D7B-CF3C-4788-B6E2-58566FEE016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828" t="13469" r="19168" b="15156"/>
          <a:stretch/>
        </p:blipFill>
        <p:spPr>
          <a:xfrm>
            <a:off x="0" y="-1"/>
            <a:ext cx="9144000" cy="6925973"/>
          </a:xfrm>
          <a:prstGeom prst="rect">
            <a:avLst/>
          </a:prstGeom>
        </p:spPr>
      </p:pic>
    </p:spTree>
    <p:extLst>
      <p:ext uri="{BB962C8B-B14F-4D97-AF65-F5344CB8AC3E}">
        <p14:creationId xmlns:p14="http://schemas.microsoft.com/office/powerpoint/2010/main" val="1735025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662" indent="0" algn="ctr">
              <a:buNone/>
              <a:defRPr sz="1500"/>
            </a:lvl2pPr>
            <a:lvl3pPr marL="685315" indent="0" algn="ctr">
              <a:buNone/>
              <a:defRPr sz="1400"/>
            </a:lvl3pPr>
            <a:lvl4pPr marL="1027982" indent="0" algn="ctr">
              <a:buNone/>
              <a:defRPr sz="1200"/>
            </a:lvl4pPr>
            <a:lvl5pPr marL="1370643" indent="0" algn="ctr">
              <a:buNone/>
              <a:defRPr sz="1200"/>
            </a:lvl5pPr>
            <a:lvl6pPr marL="1713299" indent="0" algn="ctr">
              <a:buNone/>
              <a:defRPr sz="1200"/>
            </a:lvl6pPr>
            <a:lvl7pPr marL="2055962" indent="0" algn="ctr">
              <a:buNone/>
              <a:defRPr sz="1200"/>
            </a:lvl7pPr>
            <a:lvl8pPr marL="2398620" indent="0" algn="ctr">
              <a:buNone/>
              <a:defRPr sz="1200"/>
            </a:lvl8pPr>
            <a:lvl9pPr marL="2741282"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6" name="Slide Number Placeholder 5"/>
          <p:cNvSpPr>
            <a:spLocks noGrp="1"/>
          </p:cNvSpPr>
          <p:nvPr>
            <p:ph type="sldNum" sz="quarter" idx="12"/>
          </p:nvPr>
        </p:nvSpPr>
        <p:spPr/>
        <p:txBody>
          <a:bodyPr/>
          <a:lstStyle>
            <a:lvl1pPr>
              <a:defRPr/>
            </a:lvl1pPr>
          </a:lstStyle>
          <a:p>
            <a:pPr>
              <a:defRPr/>
            </a:pPr>
            <a:fld id="{9DC3D392-1338-4677-A8B6-C28E416BCA29}" type="slidenum">
              <a:rPr lang="en-US"/>
              <a:pPr>
                <a:defRPr/>
              </a:pPr>
              <a:t>‹#›</a:t>
            </a:fld>
            <a:endParaRPr lang="en-US"/>
          </a:p>
        </p:txBody>
      </p:sp>
    </p:spTree>
    <p:extLst>
      <p:ext uri="{BB962C8B-B14F-4D97-AF65-F5344CB8AC3E}">
        <p14:creationId xmlns:p14="http://schemas.microsoft.com/office/powerpoint/2010/main" val="3076392914"/>
      </p:ext>
    </p:extLst>
  </p:cSld>
  <p:clrMapOvr>
    <a:masterClrMapping/>
  </p:clrMapOvr>
  <p:transition spd="slow">
    <p:wipe/>
    <p:sndAc>
      <p:end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6" name="Slide Number Placeholder 5"/>
          <p:cNvSpPr>
            <a:spLocks noGrp="1"/>
          </p:cNvSpPr>
          <p:nvPr>
            <p:ph type="sldNum" sz="quarter" idx="12"/>
          </p:nvPr>
        </p:nvSpPr>
        <p:spPr/>
        <p:txBody>
          <a:bodyPr/>
          <a:lstStyle>
            <a:lvl1pPr>
              <a:defRPr/>
            </a:lvl1pPr>
          </a:lstStyle>
          <a:p>
            <a:pPr>
              <a:defRPr/>
            </a:pPr>
            <a:fld id="{140815B6-AF67-4C92-82CD-6FC44D855712}" type="slidenum">
              <a:rPr lang="en-US"/>
              <a:pPr>
                <a:defRPr/>
              </a:pPr>
              <a:t>‹#›</a:t>
            </a:fld>
            <a:endParaRPr lang="en-US"/>
          </a:p>
        </p:txBody>
      </p:sp>
    </p:spTree>
    <p:extLst>
      <p:ext uri="{BB962C8B-B14F-4D97-AF65-F5344CB8AC3E}">
        <p14:creationId xmlns:p14="http://schemas.microsoft.com/office/powerpoint/2010/main" val="2246776395"/>
      </p:ext>
    </p:extLst>
  </p:cSld>
  <p:clrMapOvr>
    <a:masterClrMapping/>
  </p:clrMapOvr>
  <p:transition spd="slow">
    <p:wipe/>
    <p:sndAc>
      <p:end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2"/>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7"/>
            <a:ext cx="7886700" cy="1500187"/>
          </a:xfrm>
        </p:spPr>
        <p:txBody>
          <a:bodyPr/>
          <a:lstStyle>
            <a:lvl1pPr marL="0" indent="0">
              <a:buNone/>
              <a:defRPr sz="1800">
                <a:solidFill>
                  <a:schemeClr val="tx1">
                    <a:tint val="75000"/>
                  </a:schemeClr>
                </a:solidFill>
              </a:defRPr>
            </a:lvl1pPr>
            <a:lvl2pPr marL="342662" indent="0">
              <a:buNone/>
              <a:defRPr sz="1500">
                <a:solidFill>
                  <a:schemeClr val="tx1">
                    <a:tint val="75000"/>
                  </a:schemeClr>
                </a:solidFill>
              </a:defRPr>
            </a:lvl2pPr>
            <a:lvl3pPr marL="685315" indent="0">
              <a:buNone/>
              <a:defRPr sz="1400">
                <a:solidFill>
                  <a:schemeClr val="tx1">
                    <a:tint val="75000"/>
                  </a:schemeClr>
                </a:solidFill>
              </a:defRPr>
            </a:lvl3pPr>
            <a:lvl4pPr marL="1027982" indent="0">
              <a:buNone/>
              <a:defRPr sz="1200">
                <a:solidFill>
                  <a:schemeClr val="tx1">
                    <a:tint val="75000"/>
                  </a:schemeClr>
                </a:solidFill>
              </a:defRPr>
            </a:lvl4pPr>
            <a:lvl5pPr marL="1370643" indent="0">
              <a:buNone/>
              <a:defRPr sz="1200">
                <a:solidFill>
                  <a:schemeClr val="tx1">
                    <a:tint val="75000"/>
                  </a:schemeClr>
                </a:solidFill>
              </a:defRPr>
            </a:lvl5pPr>
            <a:lvl6pPr marL="1713299" indent="0">
              <a:buNone/>
              <a:defRPr sz="1200">
                <a:solidFill>
                  <a:schemeClr val="tx1">
                    <a:tint val="75000"/>
                  </a:schemeClr>
                </a:solidFill>
              </a:defRPr>
            </a:lvl6pPr>
            <a:lvl7pPr marL="2055962" indent="0">
              <a:buNone/>
              <a:defRPr sz="1200">
                <a:solidFill>
                  <a:schemeClr val="tx1">
                    <a:tint val="75000"/>
                  </a:schemeClr>
                </a:solidFill>
              </a:defRPr>
            </a:lvl7pPr>
            <a:lvl8pPr marL="2398620" indent="0">
              <a:buNone/>
              <a:defRPr sz="1200">
                <a:solidFill>
                  <a:schemeClr val="tx1">
                    <a:tint val="75000"/>
                  </a:schemeClr>
                </a:solidFill>
              </a:defRPr>
            </a:lvl8pPr>
            <a:lvl9pPr marL="2741282"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6" name="Slide Number Placeholder 5"/>
          <p:cNvSpPr>
            <a:spLocks noGrp="1"/>
          </p:cNvSpPr>
          <p:nvPr>
            <p:ph type="sldNum" sz="quarter" idx="12"/>
          </p:nvPr>
        </p:nvSpPr>
        <p:spPr/>
        <p:txBody>
          <a:bodyPr/>
          <a:lstStyle>
            <a:lvl1pPr>
              <a:defRPr/>
            </a:lvl1pPr>
          </a:lstStyle>
          <a:p>
            <a:pPr>
              <a:defRPr/>
            </a:pPr>
            <a:fld id="{F1F94421-A2F8-4123-A143-D72F3B950DB0}" type="slidenum">
              <a:rPr lang="en-US"/>
              <a:pPr>
                <a:defRPr/>
              </a:pPr>
              <a:t>‹#›</a:t>
            </a:fld>
            <a:endParaRPr lang="en-US"/>
          </a:p>
        </p:txBody>
      </p:sp>
    </p:spTree>
    <p:extLst>
      <p:ext uri="{BB962C8B-B14F-4D97-AF65-F5344CB8AC3E}">
        <p14:creationId xmlns:p14="http://schemas.microsoft.com/office/powerpoint/2010/main" val="603649501"/>
      </p:ext>
    </p:extLst>
  </p:cSld>
  <p:clrMapOvr>
    <a:masterClrMapping/>
  </p:clrMapOvr>
  <p:transition spd="slow">
    <p:wipe/>
    <p:sndAc>
      <p:end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1"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7" name="Slide Number Placeholder 6"/>
          <p:cNvSpPr>
            <a:spLocks noGrp="1"/>
          </p:cNvSpPr>
          <p:nvPr>
            <p:ph type="sldNum" sz="quarter" idx="12"/>
          </p:nvPr>
        </p:nvSpPr>
        <p:spPr/>
        <p:txBody>
          <a:bodyPr/>
          <a:lstStyle>
            <a:lvl1pPr>
              <a:defRPr/>
            </a:lvl1pPr>
          </a:lstStyle>
          <a:p>
            <a:pPr>
              <a:defRPr/>
            </a:pPr>
            <a:fld id="{698ABB68-BC50-4FAA-84DE-598F79849270}" type="slidenum">
              <a:rPr lang="en-US"/>
              <a:pPr>
                <a:defRPr/>
              </a:pPr>
              <a:t>‹#›</a:t>
            </a:fld>
            <a:endParaRPr lang="en-US"/>
          </a:p>
        </p:txBody>
      </p:sp>
    </p:spTree>
    <p:extLst>
      <p:ext uri="{BB962C8B-B14F-4D97-AF65-F5344CB8AC3E}">
        <p14:creationId xmlns:p14="http://schemas.microsoft.com/office/powerpoint/2010/main" val="1375614390"/>
      </p:ext>
    </p:extLst>
  </p:cSld>
  <p:clrMapOvr>
    <a:masterClrMapping/>
  </p:clrMapOvr>
  <p:transition spd="slow">
    <p:wipe/>
    <p:sndAc>
      <p:end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662" indent="0">
              <a:buNone/>
              <a:defRPr sz="1500" b="1"/>
            </a:lvl2pPr>
            <a:lvl3pPr marL="685315" indent="0">
              <a:buNone/>
              <a:defRPr sz="1400" b="1"/>
            </a:lvl3pPr>
            <a:lvl4pPr marL="1027982" indent="0">
              <a:buNone/>
              <a:defRPr sz="1200" b="1"/>
            </a:lvl4pPr>
            <a:lvl5pPr marL="1370643" indent="0">
              <a:buNone/>
              <a:defRPr sz="1200" b="1"/>
            </a:lvl5pPr>
            <a:lvl6pPr marL="1713299" indent="0">
              <a:buNone/>
              <a:defRPr sz="1200" b="1"/>
            </a:lvl6pPr>
            <a:lvl7pPr marL="2055962" indent="0">
              <a:buNone/>
              <a:defRPr sz="1200" b="1"/>
            </a:lvl7pPr>
            <a:lvl8pPr marL="2398620" indent="0">
              <a:buNone/>
              <a:defRPr sz="1200" b="1"/>
            </a:lvl8pPr>
            <a:lvl9pPr marL="2741282"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6"/>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3" y="1681163"/>
            <a:ext cx="3887391" cy="823912"/>
          </a:xfrm>
        </p:spPr>
        <p:txBody>
          <a:bodyPr anchor="b"/>
          <a:lstStyle>
            <a:lvl1pPr marL="0" indent="0">
              <a:buNone/>
              <a:defRPr sz="1800" b="1"/>
            </a:lvl1pPr>
            <a:lvl2pPr marL="342662" indent="0">
              <a:buNone/>
              <a:defRPr sz="1500" b="1"/>
            </a:lvl2pPr>
            <a:lvl3pPr marL="685315" indent="0">
              <a:buNone/>
              <a:defRPr sz="1400" b="1"/>
            </a:lvl3pPr>
            <a:lvl4pPr marL="1027982" indent="0">
              <a:buNone/>
              <a:defRPr sz="1200" b="1"/>
            </a:lvl4pPr>
            <a:lvl5pPr marL="1370643" indent="0">
              <a:buNone/>
              <a:defRPr sz="1200" b="1"/>
            </a:lvl5pPr>
            <a:lvl6pPr marL="1713299" indent="0">
              <a:buNone/>
              <a:defRPr sz="1200" b="1"/>
            </a:lvl6pPr>
            <a:lvl7pPr marL="2055962" indent="0">
              <a:buNone/>
              <a:defRPr sz="1200" b="1"/>
            </a:lvl7pPr>
            <a:lvl8pPr marL="2398620" indent="0">
              <a:buNone/>
              <a:defRPr sz="1200" b="1"/>
            </a:lvl8pPr>
            <a:lvl9pPr marL="274128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3"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9" name="Slide Number Placeholder 8"/>
          <p:cNvSpPr>
            <a:spLocks noGrp="1"/>
          </p:cNvSpPr>
          <p:nvPr>
            <p:ph type="sldNum" sz="quarter" idx="12"/>
          </p:nvPr>
        </p:nvSpPr>
        <p:spPr/>
        <p:txBody>
          <a:bodyPr/>
          <a:lstStyle>
            <a:lvl1pPr>
              <a:defRPr/>
            </a:lvl1pPr>
          </a:lstStyle>
          <a:p>
            <a:pPr>
              <a:defRPr/>
            </a:pPr>
            <a:fld id="{982798F3-149A-4C88-9992-CF26C95A588D}" type="slidenum">
              <a:rPr lang="en-US"/>
              <a:pPr>
                <a:defRPr/>
              </a:pPr>
              <a:t>‹#›</a:t>
            </a:fld>
            <a:endParaRPr lang="en-US"/>
          </a:p>
        </p:txBody>
      </p:sp>
    </p:spTree>
    <p:extLst>
      <p:ext uri="{BB962C8B-B14F-4D97-AF65-F5344CB8AC3E}">
        <p14:creationId xmlns:p14="http://schemas.microsoft.com/office/powerpoint/2010/main" val="910272593"/>
      </p:ext>
    </p:extLst>
  </p:cSld>
  <p:clrMapOvr>
    <a:masterClrMapping/>
  </p:clrMapOvr>
  <p:transition spd="slow">
    <p:wipe/>
    <p:sndAc>
      <p:end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5" name="Slide Number Placeholder 4"/>
          <p:cNvSpPr>
            <a:spLocks noGrp="1"/>
          </p:cNvSpPr>
          <p:nvPr>
            <p:ph type="sldNum" sz="quarter" idx="12"/>
          </p:nvPr>
        </p:nvSpPr>
        <p:spPr/>
        <p:txBody>
          <a:bodyPr/>
          <a:lstStyle>
            <a:lvl1pPr>
              <a:defRPr/>
            </a:lvl1pPr>
          </a:lstStyle>
          <a:p>
            <a:pPr>
              <a:defRPr/>
            </a:pPr>
            <a:fld id="{FDDD5DDD-7A17-4754-88A8-63C346CEB340}" type="slidenum">
              <a:rPr lang="en-US"/>
              <a:pPr>
                <a:defRPr/>
              </a:pPr>
              <a:t>‹#›</a:t>
            </a:fld>
            <a:endParaRPr lang="en-US"/>
          </a:p>
        </p:txBody>
      </p:sp>
    </p:spTree>
    <p:extLst>
      <p:ext uri="{BB962C8B-B14F-4D97-AF65-F5344CB8AC3E}">
        <p14:creationId xmlns:p14="http://schemas.microsoft.com/office/powerpoint/2010/main" val="2881192036"/>
      </p:ext>
    </p:extLst>
  </p:cSld>
  <p:clrMapOvr>
    <a:masterClrMapping/>
  </p:clrMapOvr>
  <p:transition spd="slow">
    <p:wipe/>
    <p:sndAc>
      <p:end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3894296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4" name="Slide Number Placeholder 3"/>
          <p:cNvSpPr>
            <a:spLocks noGrp="1"/>
          </p:cNvSpPr>
          <p:nvPr>
            <p:ph type="sldNum" sz="quarter" idx="12"/>
          </p:nvPr>
        </p:nvSpPr>
        <p:spPr/>
        <p:txBody>
          <a:bodyPr/>
          <a:lstStyle>
            <a:lvl1pPr>
              <a:defRPr/>
            </a:lvl1pPr>
          </a:lstStyle>
          <a:p>
            <a:pPr>
              <a:defRPr/>
            </a:pPr>
            <a:fld id="{8C4F559C-383A-4B1A-94D1-833C16B652F9}" type="slidenum">
              <a:rPr lang="en-US"/>
              <a:pPr>
                <a:defRPr/>
              </a:pPr>
              <a:t>‹#›</a:t>
            </a:fld>
            <a:endParaRPr lang="en-US"/>
          </a:p>
        </p:txBody>
      </p:sp>
    </p:spTree>
    <p:extLst>
      <p:ext uri="{BB962C8B-B14F-4D97-AF65-F5344CB8AC3E}">
        <p14:creationId xmlns:p14="http://schemas.microsoft.com/office/powerpoint/2010/main" val="267994398"/>
      </p:ext>
    </p:extLst>
  </p:cSld>
  <p:clrMapOvr>
    <a:masterClrMapping/>
  </p:clrMapOvr>
  <p:transition spd="slow">
    <p:wipe/>
    <p:sndAc>
      <p:end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200"/>
            </a:lvl1pPr>
            <a:lvl2pPr marL="342662" indent="0">
              <a:buNone/>
              <a:defRPr sz="1100"/>
            </a:lvl2pPr>
            <a:lvl3pPr marL="685315" indent="0">
              <a:buNone/>
              <a:defRPr sz="900"/>
            </a:lvl3pPr>
            <a:lvl4pPr marL="1027982" indent="0">
              <a:buNone/>
              <a:defRPr sz="700"/>
            </a:lvl4pPr>
            <a:lvl5pPr marL="1370643" indent="0">
              <a:buNone/>
              <a:defRPr sz="700"/>
            </a:lvl5pPr>
            <a:lvl6pPr marL="1713299" indent="0">
              <a:buNone/>
              <a:defRPr sz="700"/>
            </a:lvl6pPr>
            <a:lvl7pPr marL="2055962" indent="0">
              <a:buNone/>
              <a:defRPr sz="700"/>
            </a:lvl7pPr>
            <a:lvl8pPr marL="2398620" indent="0">
              <a:buNone/>
              <a:defRPr sz="700"/>
            </a:lvl8pPr>
            <a:lvl9pPr marL="2741282"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7" name="Slide Number Placeholder 6"/>
          <p:cNvSpPr>
            <a:spLocks noGrp="1"/>
          </p:cNvSpPr>
          <p:nvPr>
            <p:ph type="sldNum" sz="quarter" idx="12"/>
          </p:nvPr>
        </p:nvSpPr>
        <p:spPr/>
        <p:txBody>
          <a:bodyPr/>
          <a:lstStyle>
            <a:lvl1pPr>
              <a:defRPr/>
            </a:lvl1pPr>
          </a:lstStyle>
          <a:p>
            <a:pPr>
              <a:defRPr/>
            </a:pPr>
            <a:fld id="{5040C994-F661-4475-94F3-E13843F50887}" type="slidenum">
              <a:rPr lang="en-US"/>
              <a:pPr>
                <a:defRPr/>
              </a:pPr>
              <a:t>‹#›</a:t>
            </a:fld>
            <a:endParaRPr lang="en-US"/>
          </a:p>
        </p:txBody>
      </p:sp>
    </p:spTree>
    <p:extLst>
      <p:ext uri="{BB962C8B-B14F-4D97-AF65-F5344CB8AC3E}">
        <p14:creationId xmlns:p14="http://schemas.microsoft.com/office/powerpoint/2010/main" val="1532285025"/>
      </p:ext>
    </p:extLst>
  </p:cSld>
  <p:clrMapOvr>
    <a:masterClrMapping/>
  </p:clrMapOvr>
  <p:transition spd="slow">
    <p:wipe/>
    <p:sndAc>
      <p:end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8"/>
            <a:ext cx="4629150" cy="4873625"/>
          </a:xfrm>
        </p:spPr>
        <p:txBody>
          <a:bodyPr rtlCol="0">
            <a:normAutofit/>
          </a:bodyPr>
          <a:lstStyle>
            <a:lvl1pPr marL="0" indent="0">
              <a:buNone/>
              <a:defRPr sz="2400"/>
            </a:lvl1pPr>
            <a:lvl2pPr marL="342662" indent="0">
              <a:buNone/>
              <a:defRPr sz="2100"/>
            </a:lvl2pPr>
            <a:lvl3pPr marL="685315" indent="0">
              <a:buNone/>
              <a:defRPr sz="1800"/>
            </a:lvl3pPr>
            <a:lvl4pPr marL="1027982" indent="0">
              <a:buNone/>
              <a:defRPr sz="1500"/>
            </a:lvl4pPr>
            <a:lvl5pPr marL="1370643" indent="0">
              <a:buNone/>
              <a:defRPr sz="1500"/>
            </a:lvl5pPr>
            <a:lvl6pPr marL="1713299" indent="0">
              <a:buNone/>
              <a:defRPr sz="1500"/>
            </a:lvl6pPr>
            <a:lvl7pPr marL="2055962" indent="0">
              <a:buNone/>
              <a:defRPr sz="1500"/>
            </a:lvl7pPr>
            <a:lvl8pPr marL="2398620" indent="0">
              <a:buNone/>
              <a:defRPr sz="1500"/>
            </a:lvl8pPr>
            <a:lvl9pPr marL="2741282" indent="0">
              <a:buNone/>
              <a:defRPr sz="1500"/>
            </a:lvl9pPr>
          </a:lstStyle>
          <a:p>
            <a:pPr lvl="0"/>
            <a:endParaRPr lang="en-US" noProof="0"/>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200"/>
            </a:lvl1pPr>
            <a:lvl2pPr marL="342662" indent="0">
              <a:buNone/>
              <a:defRPr sz="1100"/>
            </a:lvl2pPr>
            <a:lvl3pPr marL="685315" indent="0">
              <a:buNone/>
              <a:defRPr sz="900"/>
            </a:lvl3pPr>
            <a:lvl4pPr marL="1027982" indent="0">
              <a:buNone/>
              <a:defRPr sz="700"/>
            </a:lvl4pPr>
            <a:lvl5pPr marL="1370643" indent="0">
              <a:buNone/>
              <a:defRPr sz="700"/>
            </a:lvl5pPr>
            <a:lvl6pPr marL="1713299" indent="0">
              <a:buNone/>
              <a:defRPr sz="700"/>
            </a:lvl6pPr>
            <a:lvl7pPr marL="2055962" indent="0">
              <a:buNone/>
              <a:defRPr sz="700"/>
            </a:lvl7pPr>
            <a:lvl8pPr marL="2398620" indent="0">
              <a:buNone/>
              <a:defRPr sz="700"/>
            </a:lvl8pPr>
            <a:lvl9pPr marL="2741282"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7" name="Slide Number Placeholder 6"/>
          <p:cNvSpPr>
            <a:spLocks noGrp="1"/>
          </p:cNvSpPr>
          <p:nvPr>
            <p:ph type="sldNum" sz="quarter" idx="12"/>
          </p:nvPr>
        </p:nvSpPr>
        <p:spPr/>
        <p:txBody>
          <a:bodyPr/>
          <a:lstStyle>
            <a:lvl1pPr>
              <a:defRPr/>
            </a:lvl1pPr>
          </a:lstStyle>
          <a:p>
            <a:pPr>
              <a:defRPr/>
            </a:pPr>
            <a:fld id="{C08804FB-16AB-4C9F-8EF8-DF40A953A076}" type="slidenum">
              <a:rPr lang="en-US"/>
              <a:pPr>
                <a:defRPr/>
              </a:pPr>
              <a:t>‹#›</a:t>
            </a:fld>
            <a:endParaRPr lang="en-US"/>
          </a:p>
        </p:txBody>
      </p:sp>
    </p:spTree>
    <p:extLst>
      <p:ext uri="{BB962C8B-B14F-4D97-AF65-F5344CB8AC3E}">
        <p14:creationId xmlns:p14="http://schemas.microsoft.com/office/powerpoint/2010/main" val="422915409"/>
      </p:ext>
    </p:extLst>
  </p:cSld>
  <p:clrMapOvr>
    <a:masterClrMapping/>
  </p:clrMapOvr>
  <p:transition spd="slow">
    <p:wipe/>
    <p:sndAc>
      <p:end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6" name="Slide Number Placeholder 5"/>
          <p:cNvSpPr>
            <a:spLocks noGrp="1"/>
          </p:cNvSpPr>
          <p:nvPr>
            <p:ph type="sldNum" sz="quarter" idx="12"/>
          </p:nvPr>
        </p:nvSpPr>
        <p:spPr/>
        <p:txBody>
          <a:bodyPr/>
          <a:lstStyle>
            <a:lvl1pPr>
              <a:defRPr/>
            </a:lvl1pPr>
          </a:lstStyle>
          <a:p>
            <a:pPr>
              <a:defRPr/>
            </a:pPr>
            <a:fld id="{7335870C-E371-4A79-9C85-A37B25BFBE5A}" type="slidenum">
              <a:rPr lang="en-US"/>
              <a:pPr>
                <a:defRPr/>
              </a:pPr>
              <a:t>‹#›</a:t>
            </a:fld>
            <a:endParaRPr lang="en-US"/>
          </a:p>
        </p:txBody>
      </p:sp>
    </p:spTree>
    <p:extLst>
      <p:ext uri="{BB962C8B-B14F-4D97-AF65-F5344CB8AC3E}">
        <p14:creationId xmlns:p14="http://schemas.microsoft.com/office/powerpoint/2010/main" val="4110565517"/>
      </p:ext>
    </p:extLst>
  </p:cSld>
  <p:clrMapOvr>
    <a:masterClrMapping/>
  </p:clrMapOvr>
  <p:transition spd="slow">
    <p:wipe/>
    <p:sndAc>
      <p:end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9"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6" name="Slide Number Placeholder 5"/>
          <p:cNvSpPr>
            <a:spLocks noGrp="1"/>
          </p:cNvSpPr>
          <p:nvPr>
            <p:ph type="sldNum" sz="quarter" idx="12"/>
          </p:nvPr>
        </p:nvSpPr>
        <p:spPr/>
        <p:txBody>
          <a:bodyPr/>
          <a:lstStyle>
            <a:lvl1pPr>
              <a:defRPr/>
            </a:lvl1pPr>
          </a:lstStyle>
          <a:p>
            <a:pPr>
              <a:defRPr/>
            </a:pPr>
            <a:fld id="{5A3AE7B0-B7CE-477B-BBB2-58E22788D9E0}" type="slidenum">
              <a:rPr lang="en-US"/>
              <a:pPr>
                <a:defRPr/>
              </a:pPr>
              <a:t>‹#›</a:t>
            </a:fld>
            <a:endParaRPr lang="en-US"/>
          </a:p>
        </p:txBody>
      </p:sp>
    </p:spTree>
    <p:extLst>
      <p:ext uri="{BB962C8B-B14F-4D97-AF65-F5344CB8AC3E}">
        <p14:creationId xmlns:p14="http://schemas.microsoft.com/office/powerpoint/2010/main" val="2300509205"/>
      </p:ext>
    </p:extLst>
  </p:cSld>
  <p:clrMapOvr>
    <a:masterClrMapping/>
  </p:clrMapOvr>
  <p:transition spd="slow">
    <p:wipe/>
    <p:sndAc>
      <p:end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3"/>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r>
              <a:rPr lang="en-US">
                <a:solidFill>
                  <a:prstClr val="black">
                    <a:tint val="75000"/>
                  </a:prstClr>
                </a:solidFill>
              </a:rPr>
              <a:t>hongthanh0874.violet.vn</a:t>
            </a:r>
          </a:p>
        </p:txBody>
      </p:sp>
      <p:sp>
        <p:nvSpPr>
          <p:cNvPr id="5" name="Rectangle 6"/>
          <p:cNvSpPr>
            <a:spLocks noGrp="1" noChangeArrowheads="1"/>
          </p:cNvSpPr>
          <p:nvPr>
            <p:ph type="sldNum" sz="quarter" idx="12"/>
          </p:nvPr>
        </p:nvSpPr>
        <p:spPr/>
        <p:txBody>
          <a:bodyPr/>
          <a:lstStyle>
            <a:lvl1pPr>
              <a:defRPr/>
            </a:lvl1pPr>
          </a:lstStyle>
          <a:p>
            <a:pPr>
              <a:defRPr/>
            </a:pPr>
            <a:fld id="{4A5D5CDA-1191-44B1-9B09-834323934C48}" type="slidenum">
              <a:rPr lang="en-US"/>
              <a:pPr>
                <a:defRPr/>
              </a:pPr>
              <a:t>‹#›</a:t>
            </a:fld>
            <a:endParaRPr lang="en-US"/>
          </a:p>
        </p:txBody>
      </p:sp>
    </p:spTree>
    <p:extLst>
      <p:ext uri="{BB962C8B-B14F-4D97-AF65-F5344CB8AC3E}">
        <p14:creationId xmlns:p14="http://schemas.microsoft.com/office/powerpoint/2010/main" val="2092467317"/>
      </p:ext>
    </p:extLst>
  </p:cSld>
  <p:clrMapOvr>
    <a:masterClrMapping/>
  </p:clrMapOvr>
  <p:transition spd="slow">
    <p:wipe/>
    <p:sndAc>
      <p:endSnd/>
    </p:sndAc>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251"/>
        <p:cNvGrpSpPr/>
        <p:nvPr/>
      </p:nvGrpSpPr>
      <p:grpSpPr>
        <a:xfrm>
          <a:off x="0" y="0"/>
          <a:ext cx="0" cy="0"/>
          <a:chOff x="0" y="0"/>
          <a:chExt cx="0" cy="0"/>
        </a:xfrm>
      </p:grpSpPr>
      <p:pic>
        <p:nvPicPr>
          <p:cNvPr id="252" name="Google Shape;252;p63"/>
          <p:cNvPicPr preferRelativeResize="0"/>
          <p:nvPr/>
        </p:nvPicPr>
        <p:blipFill rotWithShape="1">
          <a:blip r:embed="rId2">
            <a:alphaModFix/>
          </a:blip>
          <a:srcRect l="52767" b="30233"/>
          <a:stretch/>
        </p:blipFill>
        <p:spPr>
          <a:xfrm rot="10800000" flipH="1">
            <a:off x="1" y="0"/>
            <a:ext cx="9144000" cy="6858000"/>
          </a:xfrm>
          <a:prstGeom prst="rect">
            <a:avLst/>
          </a:prstGeom>
          <a:noFill/>
          <a:ln>
            <a:noFill/>
          </a:ln>
        </p:spPr>
      </p:pic>
      <p:sp>
        <p:nvSpPr>
          <p:cNvPr id="253" name="Google Shape;253;p63"/>
          <p:cNvSpPr/>
          <p:nvPr/>
        </p:nvSpPr>
        <p:spPr>
          <a:xfrm>
            <a:off x="1" y="-323"/>
            <a:ext cx="9143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54" name="Google Shape;254;p63"/>
          <p:cNvPicPr preferRelativeResize="0"/>
          <p:nvPr/>
        </p:nvPicPr>
        <p:blipFill rotWithShape="1">
          <a:blip r:embed="rId3">
            <a:alphaModFix/>
          </a:blip>
          <a:srcRect b="51221"/>
          <a:stretch/>
        </p:blipFill>
        <p:spPr>
          <a:xfrm flipH="1">
            <a:off x="-122873" y="5837556"/>
            <a:ext cx="9266873" cy="1020445"/>
          </a:xfrm>
          <a:prstGeom prst="rect">
            <a:avLst/>
          </a:prstGeom>
          <a:noFill/>
          <a:ln>
            <a:noFill/>
          </a:ln>
        </p:spPr>
      </p:pic>
      <p:pic>
        <p:nvPicPr>
          <p:cNvPr id="255" name="Google Shape;255;p63"/>
          <p:cNvPicPr preferRelativeResize="0"/>
          <p:nvPr/>
        </p:nvPicPr>
        <p:blipFill rotWithShape="1">
          <a:blip r:embed="rId4">
            <a:alphaModFix/>
          </a:blip>
          <a:srcRect/>
          <a:stretch/>
        </p:blipFill>
        <p:spPr>
          <a:xfrm>
            <a:off x="7092792" y="3994786"/>
            <a:ext cx="1935004" cy="2672715"/>
          </a:xfrm>
          <a:prstGeom prst="rect">
            <a:avLst/>
          </a:prstGeom>
          <a:noFill/>
          <a:ln>
            <a:noFill/>
          </a:ln>
        </p:spPr>
      </p:pic>
      <p:pic>
        <p:nvPicPr>
          <p:cNvPr id="256" name="Google Shape;256;p63"/>
          <p:cNvPicPr preferRelativeResize="0"/>
          <p:nvPr/>
        </p:nvPicPr>
        <p:blipFill rotWithShape="1">
          <a:blip r:embed="rId5">
            <a:alphaModFix/>
          </a:blip>
          <a:srcRect/>
          <a:stretch/>
        </p:blipFill>
        <p:spPr>
          <a:xfrm flipH="1">
            <a:off x="6257924" y="5250814"/>
            <a:ext cx="2886075" cy="1607186"/>
          </a:xfrm>
          <a:prstGeom prst="rect">
            <a:avLst/>
          </a:prstGeom>
          <a:noFill/>
          <a:ln>
            <a:noFill/>
          </a:ln>
        </p:spPr>
      </p:pic>
      <p:pic>
        <p:nvPicPr>
          <p:cNvPr id="257" name="Google Shape;257;p63"/>
          <p:cNvPicPr preferRelativeResize="0"/>
          <p:nvPr/>
        </p:nvPicPr>
        <p:blipFill rotWithShape="1">
          <a:blip r:embed="rId6">
            <a:alphaModFix/>
          </a:blip>
          <a:srcRect/>
          <a:stretch/>
        </p:blipFill>
        <p:spPr>
          <a:xfrm flipH="1">
            <a:off x="214313" y="142875"/>
            <a:ext cx="1855946" cy="1291590"/>
          </a:xfrm>
          <a:prstGeom prst="rect">
            <a:avLst/>
          </a:prstGeom>
          <a:noFill/>
          <a:ln>
            <a:noFill/>
          </a:ln>
          <a:effectLst>
            <a:outerShdw blurRad="50800" dist="38100" dir="2700000" algn="tl" rotWithShape="0">
              <a:srgbClr val="000000">
                <a:alpha val="40000"/>
              </a:srgbClr>
            </a:outerShdw>
          </a:effectLst>
        </p:spPr>
      </p:pic>
      <p:pic>
        <p:nvPicPr>
          <p:cNvPr id="258" name="Google Shape;258;p63"/>
          <p:cNvPicPr preferRelativeResize="0"/>
          <p:nvPr/>
        </p:nvPicPr>
        <p:blipFill rotWithShape="1">
          <a:blip r:embed="rId7">
            <a:alphaModFix/>
          </a:blip>
          <a:srcRect l="73666" r="-592" b="57223"/>
          <a:stretch/>
        </p:blipFill>
        <p:spPr>
          <a:xfrm>
            <a:off x="7672388" y="142875"/>
            <a:ext cx="1490186" cy="1899920"/>
          </a:xfrm>
          <a:prstGeom prst="rect">
            <a:avLst/>
          </a:prstGeom>
          <a:noFill/>
          <a:ln>
            <a:noFill/>
          </a:ln>
        </p:spPr>
      </p:pic>
    </p:spTree>
    <p:extLst>
      <p:ext uri="{BB962C8B-B14F-4D97-AF65-F5344CB8AC3E}">
        <p14:creationId xmlns:p14="http://schemas.microsoft.com/office/powerpoint/2010/main" val="393958328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3">
            <a:extLst>
              <a:ext uri="{FF2B5EF4-FFF2-40B4-BE49-F238E27FC236}">
                <a16:creationId xmlns:a16="http://schemas.microsoft.com/office/drawing/2014/main" id="{A36E8D7B-CF3C-4788-B6E2-58566FEE016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828" t="13469" r="19168" b="15156"/>
          <a:stretch/>
        </p:blipFill>
        <p:spPr>
          <a:xfrm>
            <a:off x="0" y="-1"/>
            <a:ext cx="9144000" cy="6925973"/>
          </a:xfrm>
          <a:prstGeom prst="rect">
            <a:avLst/>
          </a:prstGeom>
        </p:spPr>
      </p:pic>
    </p:spTree>
    <p:extLst>
      <p:ext uri="{BB962C8B-B14F-4D97-AF65-F5344CB8AC3E}">
        <p14:creationId xmlns:p14="http://schemas.microsoft.com/office/powerpoint/2010/main" val="8012007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6880" indent="0" algn="ctr">
              <a:buNone/>
              <a:defRPr/>
            </a:lvl2pPr>
            <a:lvl3pPr marL="913761" indent="0" algn="ctr">
              <a:buNone/>
              <a:defRPr/>
            </a:lvl3pPr>
            <a:lvl4pPr marL="1370643" indent="0" algn="ctr">
              <a:buNone/>
              <a:defRPr/>
            </a:lvl4pPr>
            <a:lvl5pPr marL="1827524" indent="0" algn="ctr">
              <a:buNone/>
              <a:defRPr/>
            </a:lvl5pPr>
            <a:lvl6pPr marL="2284402" indent="0" algn="ctr">
              <a:buNone/>
              <a:defRPr/>
            </a:lvl6pPr>
            <a:lvl7pPr marL="2741282" indent="0" algn="ctr">
              <a:buNone/>
              <a:defRPr/>
            </a:lvl7pPr>
            <a:lvl8pPr marL="3198160" indent="0" algn="ctr">
              <a:buNone/>
              <a:defRPr/>
            </a:lvl8pPr>
            <a:lvl9pPr marL="3655047"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1C687B54-6EA1-4094-92BF-BA633B20EF64}" type="slidenum">
              <a:rPr lang="en-US"/>
              <a:pPr>
                <a:defRPr/>
              </a:pPr>
              <a:t>‹#›</a:t>
            </a:fld>
            <a:endParaRPr lang="en-US"/>
          </a:p>
        </p:txBody>
      </p:sp>
    </p:spTree>
    <p:extLst>
      <p:ext uri="{BB962C8B-B14F-4D97-AF65-F5344CB8AC3E}">
        <p14:creationId xmlns:p14="http://schemas.microsoft.com/office/powerpoint/2010/main" val="1689355934"/>
      </p:ext>
    </p:extLst>
  </p:cSld>
  <p:clrMapOvr>
    <a:masterClrMapping/>
  </p:clrMapOvr>
  <p:transition>
    <p:wedg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44C5E879-EC19-493B-A314-3ABA66043737}" type="slidenum">
              <a:rPr lang="en-US"/>
              <a:pPr>
                <a:defRPr/>
              </a:pPr>
              <a:t>‹#›</a:t>
            </a:fld>
            <a:endParaRPr lang="en-US"/>
          </a:p>
        </p:txBody>
      </p:sp>
    </p:spTree>
    <p:extLst>
      <p:ext uri="{BB962C8B-B14F-4D97-AF65-F5344CB8AC3E}">
        <p14:creationId xmlns:p14="http://schemas.microsoft.com/office/powerpoint/2010/main" val="3816972611"/>
      </p:ext>
    </p:extLst>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3"/>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2000">
                <a:solidFill>
                  <a:schemeClr val="tx1">
                    <a:tint val="75000"/>
                  </a:schemeClr>
                </a:solidFill>
              </a:defRPr>
            </a:lvl1pPr>
            <a:lvl2pPr marL="456895" indent="0">
              <a:buNone/>
              <a:defRPr sz="1900">
                <a:solidFill>
                  <a:schemeClr val="tx1">
                    <a:tint val="75000"/>
                  </a:schemeClr>
                </a:solidFill>
              </a:defRPr>
            </a:lvl2pPr>
            <a:lvl3pPr marL="913791" indent="0">
              <a:buNone/>
              <a:defRPr sz="1600">
                <a:solidFill>
                  <a:schemeClr val="tx1">
                    <a:tint val="75000"/>
                  </a:schemeClr>
                </a:solidFill>
              </a:defRPr>
            </a:lvl3pPr>
            <a:lvl4pPr marL="1370688" indent="0">
              <a:buNone/>
              <a:defRPr sz="1400">
                <a:solidFill>
                  <a:schemeClr val="tx1">
                    <a:tint val="75000"/>
                  </a:schemeClr>
                </a:solidFill>
              </a:defRPr>
            </a:lvl4pPr>
            <a:lvl5pPr marL="1827584" indent="0">
              <a:buNone/>
              <a:defRPr sz="1400">
                <a:solidFill>
                  <a:schemeClr val="tx1">
                    <a:tint val="75000"/>
                  </a:schemeClr>
                </a:solidFill>
              </a:defRPr>
            </a:lvl5pPr>
            <a:lvl6pPr marL="2284476" indent="0">
              <a:buNone/>
              <a:defRPr sz="1400">
                <a:solidFill>
                  <a:schemeClr val="tx1">
                    <a:tint val="75000"/>
                  </a:schemeClr>
                </a:solidFill>
              </a:defRPr>
            </a:lvl6pPr>
            <a:lvl7pPr marL="2741371" indent="0">
              <a:buNone/>
              <a:defRPr sz="1400">
                <a:solidFill>
                  <a:schemeClr val="tx1">
                    <a:tint val="75000"/>
                  </a:schemeClr>
                </a:solidFill>
              </a:defRPr>
            </a:lvl7pPr>
            <a:lvl8pPr marL="3198264" indent="0">
              <a:buNone/>
              <a:defRPr sz="1400">
                <a:solidFill>
                  <a:schemeClr val="tx1">
                    <a:tint val="75000"/>
                  </a:schemeClr>
                </a:solidFill>
              </a:defRPr>
            </a:lvl8pPr>
            <a:lvl9pPr marL="365516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39607854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6880" indent="0">
              <a:buNone/>
              <a:defRPr sz="1800"/>
            </a:lvl2pPr>
            <a:lvl3pPr marL="913761" indent="0">
              <a:buNone/>
              <a:defRPr sz="1600"/>
            </a:lvl3pPr>
            <a:lvl4pPr marL="1370643" indent="0">
              <a:buNone/>
              <a:defRPr sz="1400"/>
            </a:lvl4pPr>
            <a:lvl5pPr marL="1827524" indent="0">
              <a:buNone/>
              <a:defRPr sz="1400"/>
            </a:lvl5pPr>
            <a:lvl6pPr marL="2284402" indent="0">
              <a:buNone/>
              <a:defRPr sz="1400"/>
            </a:lvl6pPr>
            <a:lvl7pPr marL="2741282" indent="0">
              <a:buNone/>
              <a:defRPr sz="1400"/>
            </a:lvl7pPr>
            <a:lvl8pPr marL="3198160" indent="0">
              <a:buNone/>
              <a:defRPr sz="1400"/>
            </a:lvl8pPr>
            <a:lvl9pPr marL="3655047"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44955785-60BA-48C0-9F6A-BBC29B8914D7}" type="slidenum">
              <a:rPr lang="en-US"/>
              <a:pPr>
                <a:defRPr/>
              </a:pPr>
              <a:t>‹#›</a:t>
            </a:fld>
            <a:endParaRPr lang="en-US"/>
          </a:p>
        </p:txBody>
      </p:sp>
    </p:spTree>
    <p:extLst>
      <p:ext uri="{BB962C8B-B14F-4D97-AF65-F5344CB8AC3E}">
        <p14:creationId xmlns:p14="http://schemas.microsoft.com/office/powerpoint/2010/main" val="3340629095"/>
      </p:ext>
    </p:extLst>
  </p:cSld>
  <p:clrMapOvr>
    <a:masterClrMapping/>
  </p:clrMapOvr>
  <p:transition>
    <p:wedg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0A1EB70E-7840-4CB8-BB62-83273E7DEE21}" type="slidenum">
              <a:rPr lang="en-US"/>
              <a:pPr>
                <a:defRPr/>
              </a:pPr>
              <a:t>‹#›</a:t>
            </a:fld>
            <a:endParaRPr lang="en-US"/>
          </a:p>
        </p:txBody>
      </p:sp>
    </p:spTree>
    <p:extLst>
      <p:ext uri="{BB962C8B-B14F-4D97-AF65-F5344CB8AC3E}">
        <p14:creationId xmlns:p14="http://schemas.microsoft.com/office/powerpoint/2010/main" val="2890780682"/>
      </p:ext>
    </p:extLst>
  </p:cSld>
  <p:clrMapOvr>
    <a:masterClrMapping/>
  </p:clrMapOvr>
  <p:transition>
    <p:wedg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80" indent="0">
              <a:buNone/>
              <a:defRPr sz="2000" b="1"/>
            </a:lvl2pPr>
            <a:lvl3pPr marL="913761" indent="0">
              <a:buNone/>
              <a:defRPr sz="1800" b="1"/>
            </a:lvl3pPr>
            <a:lvl4pPr marL="1370643" indent="0">
              <a:buNone/>
              <a:defRPr sz="1600" b="1"/>
            </a:lvl4pPr>
            <a:lvl5pPr marL="1827524" indent="0">
              <a:buNone/>
              <a:defRPr sz="1600" b="1"/>
            </a:lvl5pPr>
            <a:lvl6pPr marL="2284402" indent="0">
              <a:buNone/>
              <a:defRPr sz="1600" b="1"/>
            </a:lvl6pPr>
            <a:lvl7pPr marL="2741282" indent="0">
              <a:buNone/>
              <a:defRPr sz="1600" b="1"/>
            </a:lvl7pPr>
            <a:lvl8pPr marL="3198160" indent="0">
              <a:buNone/>
              <a:defRPr sz="1600" b="1"/>
            </a:lvl8pPr>
            <a:lvl9pPr marL="365504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6880" indent="0">
              <a:buNone/>
              <a:defRPr sz="2000" b="1"/>
            </a:lvl2pPr>
            <a:lvl3pPr marL="913761" indent="0">
              <a:buNone/>
              <a:defRPr sz="1800" b="1"/>
            </a:lvl3pPr>
            <a:lvl4pPr marL="1370643" indent="0">
              <a:buNone/>
              <a:defRPr sz="1600" b="1"/>
            </a:lvl4pPr>
            <a:lvl5pPr marL="1827524" indent="0">
              <a:buNone/>
              <a:defRPr sz="1600" b="1"/>
            </a:lvl5pPr>
            <a:lvl6pPr marL="2284402" indent="0">
              <a:buNone/>
              <a:defRPr sz="1600" b="1"/>
            </a:lvl6pPr>
            <a:lvl7pPr marL="2741282" indent="0">
              <a:buNone/>
              <a:defRPr sz="1600" b="1"/>
            </a:lvl7pPr>
            <a:lvl8pPr marL="3198160" indent="0">
              <a:buNone/>
              <a:defRPr sz="1600" b="1"/>
            </a:lvl8pPr>
            <a:lvl9pPr marL="365504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6"/>
          <p:cNvSpPr>
            <a:spLocks noGrp="1" noChangeArrowheads="1"/>
          </p:cNvSpPr>
          <p:nvPr>
            <p:ph type="sldNum" sz="quarter" idx="12"/>
          </p:nvPr>
        </p:nvSpPr>
        <p:spPr/>
        <p:txBody>
          <a:bodyPr/>
          <a:lstStyle>
            <a:lvl1pPr eaLnBrk="0" hangingPunct="0">
              <a:defRPr/>
            </a:lvl1pPr>
          </a:lstStyle>
          <a:p>
            <a:pPr>
              <a:defRPr/>
            </a:pPr>
            <a:fld id="{AF47471D-F708-404D-B189-0BB3BCEE5240}" type="slidenum">
              <a:rPr lang="en-US"/>
              <a:pPr>
                <a:defRPr/>
              </a:pPr>
              <a:t>‹#›</a:t>
            </a:fld>
            <a:endParaRPr lang="en-US"/>
          </a:p>
        </p:txBody>
      </p:sp>
    </p:spTree>
    <p:extLst>
      <p:ext uri="{BB962C8B-B14F-4D97-AF65-F5344CB8AC3E}">
        <p14:creationId xmlns:p14="http://schemas.microsoft.com/office/powerpoint/2010/main" val="1063567609"/>
      </p:ext>
    </p:extLst>
  </p:cSld>
  <p:clrMapOvr>
    <a:masterClrMapping/>
  </p:clrMapOvr>
  <p:transition>
    <p:wedg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hangingPunct="0">
              <a:defRPr/>
            </a:lvl1pPr>
          </a:lstStyle>
          <a:p>
            <a:pPr>
              <a:defRPr/>
            </a:pPr>
            <a:fld id="{BD98F4EA-8E63-4DE6-9A96-151092D6F800}" type="slidenum">
              <a:rPr lang="en-US"/>
              <a:pPr>
                <a:defRPr/>
              </a:pPr>
              <a:t>‹#›</a:t>
            </a:fld>
            <a:endParaRPr lang="en-US"/>
          </a:p>
        </p:txBody>
      </p:sp>
    </p:spTree>
    <p:extLst>
      <p:ext uri="{BB962C8B-B14F-4D97-AF65-F5344CB8AC3E}">
        <p14:creationId xmlns:p14="http://schemas.microsoft.com/office/powerpoint/2010/main" val="1157148263"/>
      </p:ext>
    </p:extLst>
  </p:cSld>
  <p:clrMapOvr>
    <a:masterClrMapping/>
  </p:clrMapOvr>
  <p:transition>
    <p:wedg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6"/>
          <p:cNvSpPr>
            <a:spLocks noGrp="1" noChangeArrowheads="1"/>
          </p:cNvSpPr>
          <p:nvPr>
            <p:ph type="sldNum" sz="quarter" idx="12"/>
          </p:nvPr>
        </p:nvSpPr>
        <p:spPr/>
        <p:txBody>
          <a:bodyPr/>
          <a:lstStyle>
            <a:lvl1pPr eaLnBrk="0" hangingPunct="0">
              <a:defRPr/>
            </a:lvl1pPr>
          </a:lstStyle>
          <a:p>
            <a:pPr>
              <a:defRPr/>
            </a:pPr>
            <a:fld id="{F3CF65DF-11AF-47D1-A948-FAC3F02B077B}" type="slidenum">
              <a:rPr lang="en-US"/>
              <a:pPr>
                <a:defRPr/>
              </a:pPr>
              <a:t>‹#›</a:t>
            </a:fld>
            <a:endParaRPr lang="en-US"/>
          </a:p>
        </p:txBody>
      </p:sp>
    </p:spTree>
    <p:extLst>
      <p:ext uri="{BB962C8B-B14F-4D97-AF65-F5344CB8AC3E}">
        <p14:creationId xmlns:p14="http://schemas.microsoft.com/office/powerpoint/2010/main" val="725709495"/>
      </p:ext>
    </p:extLst>
  </p:cSld>
  <p:clrMapOvr>
    <a:masterClrMapping/>
  </p:clrMapOvr>
  <p:transition>
    <p:wedg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2" y="1435103"/>
            <a:ext cx="3008313" cy="4691063"/>
          </a:xfrm>
        </p:spPr>
        <p:txBody>
          <a:bodyPr/>
          <a:lstStyle>
            <a:lvl1pPr marL="0" indent="0">
              <a:buNone/>
              <a:defRPr sz="1400"/>
            </a:lvl1pPr>
            <a:lvl2pPr marL="456880" indent="0">
              <a:buNone/>
              <a:defRPr sz="1200"/>
            </a:lvl2pPr>
            <a:lvl3pPr marL="913761" indent="0">
              <a:buNone/>
              <a:defRPr sz="1000"/>
            </a:lvl3pPr>
            <a:lvl4pPr marL="1370643" indent="0">
              <a:buNone/>
              <a:defRPr sz="900"/>
            </a:lvl4pPr>
            <a:lvl5pPr marL="1827524" indent="0">
              <a:buNone/>
              <a:defRPr sz="900"/>
            </a:lvl5pPr>
            <a:lvl6pPr marL="2284402" indent="0">
              <a:buNone/>
              <a:defRPr sz="900"/>
            </a:lvl6pPr>
            <a:lvl7pPr marL="2741282" indent="0">
              <a:buNone/>
              <a:defRPr sz="900"/>
            </a:lvl7pPr>
            <a:lvl8pPr marL="3198160" indent="0">
              <a:buNone/>
              <a:defRPr sz="900"/>
            </a:lvl8pPr>
            <a:lvl9pPr marL="3655047"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C4ED2190-77E9-4074-A57D-B8B4A3CB5D8F}" type="slidenum">
              <a:rPr lang="en-US"/>
              <a:pPr>
                <a:defRPr/>
              </a:pPr>
              <a:t>‹#›</a:t>
            </a:fld>
            <a:endParaRPr lang="en-US"/>
          </a:p>
        </p:txBody>
      </p:sp>
    </p:spTree>
    <p:extLst>
      <p:ext uri="{BB962C8B-B14F-4D97-AF65-F5344CB8AC3E}">
        <p14:creationId xmlns:p14="http://schemas.microsoft.com/office/powerpoint/2010/main" val="1781646343"/>
      </p:ext>
    </p:extLst>
  </p:cSld>
  <p:clrMapOvr>
    <a:masterClrMapping/>
  </p:clrMapOvr>
  <p:transition>
    <p:wedg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80" indent="0">
              <a:buNone/>
              <a:defRPr sz="2800"/>
            </a:lvl2pPr>
            <a:lvl3pPr marL="913761" indent="0">
              <a:buNone/>
              <a:defRPr sz="2400"/>
            </a:lvl3pPr>
            <a:lvl4pPr marL="1370643" indent="0">
              <a:buNone/>
              <a:defRPr sz="2000"/>
            </a:lvl4pPr>
            <a:lvl5pPr marL="1827524" indent="0">
              <a:buNone/>
              <a:defRPr sz="2000"/>
            </a:lvl5pPr>
            <a:lvl6pPr marL="2284402" indent="0">
              <a:buNone/>
              <a:defRPr sz="2000"/>
            </a:lvl6pPr>
            <a:lvl7pPr marL="2741282" indent="0">
              <a:buNone/>
              <a:defRPr sz="2000"/>
            </a:lvl7pPr>
            <a:lvl8pPr marL="3198160" indent="0">
              <a:buNone/>
              <a:defRPr sz="2000"/>
            </a:lvl8pPr>
            <a:lvl9pPr marL="3655047"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6880" indent="0">
              <a:buNone/>
              <a:defRPr sz="1200"/>
            </a:lvl2pPr>
            <a:lvl3pPr marL="913761" indent="0">
              <a:buNone/>
              <a:defRPr sz="1000"/>
            </a:lvl3pPr>
            <a:lvl4pPr marL="1370643" indent="0">
              <a:buNone/>
              <a:defRPr sz="900"/>
            </a:lvl4pPr>
            <a:lvl5pPr marL="1827524" indent="0">
              <a:buNone/>
              <a:defRPr sz="900"/>
            </a:lvl5pPr>
            <a:lvl6pPr marL="2284402" indent="0">
              <a:buNone/>
              <a:defRPr sz="900"/>
            </a:lvl6pPr>
            <a:lvl7pPr marL="2741282" indent="0">
              <a:buNone/>
              <a:defRPr sz="900"/>
            </a:lvl7pPr>
            <a:lvl8pPr marL="3198160" indent="0">
              <a:buNone/>
              <a:defRPr sz="900"/>
            </a:lvl8pPr>
            <a:lvl9pPr marL="3655047"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F97B70B4-0573-4AE8-8CEC-50C60FBA4DCC}" type="slidenum">
              <a:rPr lang="en-US"/>
              <a:pPr>
                <a:defRPr/>
              </a:pPr>
              <a:t>‹#›</a:t>
            </a:fld>
            <a:endParaRPr lang="en-US"/>
          </a:p>
        </p:txBody>
      </p:sp>
    </p:spTree>
    <p:extLst>
      <p:ext uri="{BB962C8B-B14F-4D97-AF65-F5344CB8AC3E}">
        <p14:creationId xmlns:p14="http://schemas.microsoft.com/office/powerpoint/2010/main" val="3954385332"/>
      </p:ext>
    </p:extLst>
  </p:cSld>
  <p:clrMapOvr>
    <a:masterClrMapping/>
  </p:clrMapOvr>
  <p:transition>
    <p:wedg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831A3502-4DBC-48D5-9CA0-A8E0ED51CD42}" type="slidenum">
              <a:rPr lang="en-US"/>
              <a:pPr>
                <a:defRPr/>
              </a:pPr>
              <a:t>‹#›</a:t>
            </a:fld>
            <a:endParaRPr lang="en-US"/>
          </a:p>
        </p:txBody>
      </p:sp>
    </p:spTree>
    <p:extLst>
      <p:ext uri="{BB962C8B-B14F-4D97-AF65-F5344CB8AC3E}">
        <p14:creationId xmlns:p14="http://schemas.microsoft.com/office/powerpoint/2010/main" val="1430881917"/>
      </p:ext>
    </p:extLst>
  </p:cSld>
  <p:clrMapOvr>
    <a:masterClrMapping/>
  </p:clrMapOvr>
  <p:transition>
    <p:wedg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1" y="274643"/>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01BBCBDB-5A14-4265-B3FE-806C2587F948}" type="slidenum">
              <a:rPr lang="en-US"/>
              <a:pPr>
                <a:defRPr/>
              </a:pPr>
              <a:t>‹#›</a:t>
            </a:fld>
            <a:endParaRPr lang="en-US"/>
          </a:p>
        </p:txBody>
      </p:sp>
    </p:spTree>
    <p:extLst>
      <p:ext uri="{BB962C8B-B14F-4D97-AF65-F5344CB8AC3E}">
        <p14:creationId xmlns:p14="http://schemas.microsoft.com/office/powerpoint/2010/main" val="3193533370"/>
      </p:ext>
    </p:extLst>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600201"/>
            <a:ext cx="4038600" cy="4525964"/>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199" y="1600201"/>
            <a:ext cx="4038600" cy="4525964"/>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3249310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300" b="1"/>
            </a:lvl1pPr>
            <a:lvl2pPr marL="456895" indent="0">
              <a:buNone/>
              <a:defRPr sz="2000" b="1"/>
            </a:lvl2pPr>
            <a:lvl3pPr marL="913791" indent="0">
              <a:buNone/>
              <a:defRPr sz="1900" b="1"/>
            </a:lvl3pPr>
            <a:lvl4pPr marL="1370688" indent="0">
              <a:buNone/>
              <a:defRPr sz="1600" b="1"/>
            </a:lvl4pPr>
            <a:lvl5pPr marL="1827584" indent="0">
              <a:buNone/>
              <a:defRPr sz="1600" b="1"/>
            </a:lvl5pPr>
            <a:lvl6pPr marL="2284476" indent="0">
              <a:buNone/>
              <a:defRPr sz="1600" b="1"/>
            </a:lvl6pPr>
            <a:lvl7pPr marL="2741371" indent="0">
              <a:buNone/>
              <a:defRPr sz="1600" b="1"/>
            </a:lvl7pPr>
            <a:lvl8pPr marL="3198264" indent="0">
              <a:buNone/>
              <a:defRPr sz="1600" b="1"/>
            </a:lvl8pPr>
            <a:lvl9pPr marL="36551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7"/>
            <a:ext cx="4040188" cy="3951288"/>
          </a:xfrm>
        </p:spPr>
        <p:txBody>
          <a:bodyPr/>
          <a:lstStyle>
            <a:lvl1pPr>
              <a:defRPr sz="23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300" b="1"/>
            </a:lvl1pPr>
            <a:lvl2pPr marL="456895" indent="0">
              <a:buNone/>
              <a:defRPr sz="2000" b="1"/>
            </a:lvl2pPr>
            <a:lvl3pPr marL="913791" indent="0">
              <a:buNone/>
              <a:defRPr sz="1900" b="1"/>
            </a:lvl3pPr>
            <a:lvl4pPr marL="1370688" indent="0">
              <a:buNone/>
              <a:defRPr sz="1600" b="1"/>
            </a:lvl4pPr>
            <a:lvl5pPr marL="1827584" indent="0">
              <a:buNone/>
              <a:defRPr sz="1600" b="1"/>
            </a:lvl5pPr>
            <a:lvl6pPr marL="2284476" indent="0">
              <a:buNone/>
              <a:defRPr sz="1600" b="1"/>
            </a:lvl6pPr>
            <a:lvl7pPr marL="2741371" indent="0">
              <a:buNone/>
              <a:defRPr sz="1600" b="1"/>
            </a:lvl7pPr>
            <a:lvl8pPr marL="3198264" indent="0">
              <a:buNone/>
              <a:defRPr sz="1600" b="1"/>
            </a:lvl8pPr>
            <a:lvl9pPr marL="36551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7"/>
            <a:ext cx="4041775" cy="3951288"/>
          </a:xfrm>
        </p:spPr>
        <p:txBody>
          <a:bodyPr/>
          <a:lstStyle>
            <a:lvl1pPr>
              <a:defRPr sz="23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3008235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717054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2202899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61"/>
            <a:ext cx="300831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2" y="273054"/>
            <a:ext cx="5111749" cy="5853113"/>
          </a:xfrm>
        </p:spPr>
        <p:txBody>
          <a:bodyPr/>
          <a:lstStyle>
            <a:lvl1pPr>
              <a:defRPr sz="32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4" cy="4691064"/>
          </a:xfrm>
        </p:spPr>
        <p:txBody>
          <a:bodyPr/>
          <a:lstStyle>
            <a:lvl1pPr marL="0" indent="0">
              <a:buNone/>
              <a:defRPr sz="1400"/>
            </a:lvl1pPr>
            <a:lvl2pPr marL="456895" indent="0">
              <a:buNone/>
              <a:defRPr sz="1200"/>
            </a:lvl2pPr>
            <a:lvl3pPr marL="913791" indent="0">
              <a:buNone/>
              <a:defRPr sz="1000"/>
            </a:lvl3pPr>
            <a:lvl4pPr marL="1370688" indent="0">
              <a:buNone/>
              <a:defRPr sz="900"/>
            </a:lvl4pPr>
            <a:lvl5pPr marL="1827584" indent="0">
              <a:buNone/>
              <a:defRPr sz="900"/>
            </a:lvl5pPr>
            <a:lvl6pPr marL="2284476" indent="0">
              <a:buNone/>
              <a:defRPr sz="900"/>
            </a:lvl6pPr>
            <a:lvl7pPr marL="2741371" indent="0">
              <a:buNone/>
              <a:defRPr sz="900"/>
            </a:lvl7pPr>
            <a:lvl8pPr marL="3198264" indent="0">
              <a:buNone/>
              <a:defRPr sz="900"/>
            </a:lvl8pPr>
            <a:lvl9pPr marL="365516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1043160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95" indent="0">
              <a:buNone/>
              <a:defRPr sz="2800"/>
            </a:lvl2pPr>
            <a:lvl3pPr marL="913791" indent="0">
              <a:buNone/>
              <a:defRPr sz="2300"/>
            </a:lvl3pPr>
            <a:lvl4pPr marL="1370688" indent="0">
              <a:buNone/>
              <a:defRPr sz="2000"/>
            </a:lvl4pPr>
            <a:lvl5pPr marL="1827584" indent="0">
              <a:buNone/>
              <a:defRPr sz="2000"/>
            </a:lvl5pPr>
            <a:lvl6pPr marL="2284476" indent="0">
              <a:buNone/>
              <a:defRPr sz="2000"/>
            </a:lvl6pPr>
            <a:lvl7pPr marL="2741371" indent="0">
              <a:buNone/>
              <a:defRPr sz="2000"/>
            </a:lvl7pPr>
            <a:lvl8pPr marL="3198264" indent="0">
              <a:buNone/>
              <a:defRPr sz="2000"/>
            </a:lvl8pPr>
            <a:lvl9pPr marL="3655166"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95" indent="0">
              <a:buNone/>
              <a:defRPr sz="1200"/>
            </a:lvl2pPr>
            <a:lvl3pPr marL="913791" indent="0">
              <a:buNone/>
              <a:defRPr sz="1000"/>
            </a:lvl3pPr>
            <a:lvl4pPr marL="1370688" indent="0">
              <a:buNone/>
              <a:defRPr sz="900"/>
            </a:lvl4pPr>
            <a:lvl5pPr marL="1827584" indent="0">
              <a:buNone/>
              <a:defRPr sz="900"/>
            </a:lvl5pPr>
            <a:lvl6pPr marL="2284476" indent="0">
              <a:buNone/>
              <a:defRPr sz="900"/>
            </a:lvl6pPr>
            <a:lvl7pPr marL="2741371" indent="0">
              <a:buNone/>
              <a:defRPr sz="900"/>
            </a:lvl7pPr>
            <a:lvl8pPr marL="3198264" indent="0">
              <a:buNone/>
              <a:defRPr sz="900"/>
            </a:lvl8pPr>
            <a:lvl9pPr marL="365516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47892F-1EC1-402A-A5C3-7573BAF563BE}" type="datetimeFigureOut">
              <a:rPr lang="en-US" smtClean="0"/>
              <a:pPr/>
              <a:t>12/15/2023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605D4E-5999-42A7-947F-9DAFA66F50BA}" type="slidenum">
              <a:rPr lang="en-US" smtClean="0"/>
              <a:pPr/>
              <a:t>‹#›</a:t>
            </a:fld>
            <a:endParaRPr lang="en-US"/>
          </a:p>
        </p:txBody>
      </p:sp>
    </p:spTree>
    <p:extLst>
      <p:ext uri="{BB962C8B-B14F-4D97-AF65-F5344CB8AC3E}">
        <p14:creationId xmlns:p14="http://schemas.microsoft.com/office/powerpoint/2010/main" val="4019146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2.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1" cy="1143000"/>
          </a:xfrm>
          <a:prstGeom prst="rect">
            <a:avLst/>
          </a:prstGeom>
        </p:spPr>
        <p:txBody>
          <a:bodyPr vert="horz" lIns="91379" tIns="45690" rIns="91379" bIns="45690" rtlCol="0" anchor="ctr">
            <a:normAutofit/>
          </a:bodyPr>
          <a:lstStyle/>
          <a:p>
            <a:r>
              <a:rPr lang="en-US"/>
              <a:t>Click to edit Master title style</a:t>
            </a:r>
          </a:p>
        </p:txBody>
      </p:sp>
      <p:sp>
        <p:nvSpPr>
          <p:cNvPr id="3" name="Text Placeholder 2"/>
          <p:cNvSpPr>
            <a:spLocks noGrp="1"/>
          </p:cNvSpPr>
          <p:nvPr>
            <p:ph type="body" idx="1"/>
          </p:nvPr>
        </p:nvSpPr>
        <p:spPr>
          <a:xfrm>
            <a:off x="457201" y="1600201"/>
            <a:ext cx="8229601" cy="4525964"/>
          </a:xfrm>
          <a:prstGeom prst="rect">
            <a:avLst/>
          </a:prstGeom>
        </p:spPr>
        <p:txBody>
          <a:bodyPr vert="horz" lIns="91379" tIns="45690" rIns="91379" bIns="456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3"/>
            <a:ext cx="2133601" cy="365125"/>
          </a:xfrm>
          <a:prstGeom prst="rect">
            <a:avLst/>
          </a:prstGeom>
        </p:spPr>
        <p:txBody>
          <a:bodyPr vert="horz" lIns="91379" tIns="45690" rIns="91379" bIns="45690" rtlCol="0" anchor="ctr"/>
          <a:lstStyle>
            <a:lvl1pPr algn="l">
              <a:defRPr sz="1200">
                <a:solidFill>
                  <a:schemeClr val="tx1">
                    <a:tint val="75000"/>
                  </a:schemeClr>
                </a:solidFill>
              </a:defRPr>
            </a:lvl1pPr>
          </a:lstStyle>
          <a:p>
            <a:fld id="{F947892F-1EC1-402A-A5C3-7573BAF563BE}" type="datetimeFigureOut">
              <a:rPr lang="en-US" smtClean="0"/>
              <a:pPr/>
              <a:t>12/15/2023</a:t>
            </a:fld>
            <a:endParaRPr lang="en-US"/>
          </a:p>
        </p:txBody>
      </p:sp>
      <p:sp>
        <p:nvSpPr>
          <p:cNvPr id="5" name="Footer Placeholder 4"/>
          <p:cNvSpPr>
            <a:spLocks noGrp="1"/>
          </p:cNvSpPr>
          <p:nvPr>
            <p:ph type="ftr" sz="quarter" idx="3"/>
          </p:nvPr>
        </p:nvSpPr>
        <p:spPr>
          <a:xfrm>
            <a:off x="3124201" y="6356353"/>
            <a:ext cx="2895600" cy="365125"/>
          </a:xfrm>
          <a:prstGeom prst="rect">
            <a:avLst/>
          </a:prstGeom>
        </p:spPr>
        <p:txBody>
          <a:bodyPr vert="horz" lIns="91379" tIns="45690" rIns="91379" bIns="4569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1" y="6356353"/>
            <a:ext cx="2133601" cy="365125"/>
          </a:xfrm>
          <a:prstGeom prst="rect">
            <a:avLst/>
          </a:prstGeom>
        </p:spPr>
        <p:txBody>
          <a:bodyPr vert="horz" lIns="91379" tIns="45690" rIns="91379" bIns="45690" rtlCol="0" anchor="ctr"/>
          <a:lstStyle>
            <a:lvl1pPr algn="r">
              <a:defRPr sz="1200">
                <a:solidFill>
                  <a:schemeClr val="tx1">
                    <a:tint val="75000"/>
                  </a:schemeClr>
                </a:solidFill>
              </a:defRPr>
            </a:lvl1pPr>
          </a:lstStyle>
          <a:p>
            <a:fld id="{1D605D4E-5999-42A7-947F-9DAFA66F50BA}" type="slidenum">
              <a:rPr lang="en-US" smtClean="0"/>
              <a:pPr/>
              <a:t>‹#›</a:t>
            </a:fld>
            <a:endParaRPr lang="en-US"/>
          </a:p>
        </p:txBody>
      </p:sp>
    </p:spTree>
    <p:extLst>
      <p:ext uri="{BB962C8B-B14F-4D97-AF65-F5344CB8AC3E}">
        <p14:creationId xmlns:p14="http://schemas.microsoft.com/office/powerpoint/2010/main" val="1518480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1" r:id="rId12"/>
    <p:sldLayoutId id="2147483722" r:id="rId13"/>
  </p:sldLayoutIdLst>
  <p:txStyles>
    <p:titleStyle>
      <a:lvl1pPr algn="ctr" defTabSz="913791" rtl="0" eaLnBrk="1" latinLnBrk="0" hangingPunct="1">
        <a:spcBef>
          <a:spcPct val="0"/>
        </a:spcBef>
        <a:buNone/>
        <a:defRPr sz="4400" kern="1200">
          <a:solidFill>
            <a:schemeClr val="tx1"/>
          </a:solidFill>
          <a:latin typeface="+mj-lt"/>
          <a:ea typeface="+mj-ea"/>
          <a:cs typeface="+mj-cs"/>
        </a:defRPr>
      </a:lvl1pPr>
    </p:titleStyle>
    <p:bodyStyle>
      <a:lvl1pPr marL="342673" indent="-342673" algn="l" defTabSz="91379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456" indent="-285562" algn="l" defTabSz="91379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240" indent="-228444" algn="l" defTabSz="913791" rtl="0" eaLnBrk="1" latinLnBrk="0" hangingPunct="1">
        <a:spcBef>
          <a:spcPct val="20000"/>
        </a:spcBef>
        <a:buFont typeface="Arial" pitchFamily="34" charset="0"/>
        <a:buChar char="•"/>
        <a:defRPr sz="2300" kern="1200">
          <a:solidFill>
            <a:schemeClr val="tx1"/>
          </a:solidFill>
          <a:latin typeface="+mn-lt"/>
          <a:ea typeface="+mn-ea"/>
          <a:cs typeface="+mn-cs"/>
        </a:defRPr>
      </a:lvl3pPr>
      <a:lvl4pPr marL="1599132" indent="-228444" algn="l" defTabSz="91379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027" indent="-228444" algn="l" defTabSz="91379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2920" indent="-228444" algn="l" defTabSz="91379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816" indent="-228444" algn="l" defTabSz="91379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711" indent="-228444" algn="l" defTabSz="91379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610" indent="-228444" algn="l" defTabSz="91379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791" rtl="0" eaLnBrk="1" latinLnBrk="0" hangingPunct="1">
        <a:defRPr sz="1900" kern="1200">
          <a:solidFill>
            <a:schemeClr val="tx1"/>
          </a:solidFill>
          <a:latin typeface="+mn-lt"/>
          <a:ea typeface="+mn-ea"/>
          <a:cs typeface="+mn-cs"/>
        </a:defRPr>
      </a:lvl1pPr>
      <a:lvl2pPr marL="456895" algn="l" defTabSz="913791" rtl="0" eaLnBrk="1" latinLnBrk="0" hangingPunct="1">
        <a:defRPr sz="1900" kern="1200">
          <a:solidFill>
            <a:schemeClr val="tx1"/>
          </a:solidFill>
          <a:latin typeface="+mn-lt"/>
          <a:ea typeface="+mn-ea"/>
          <a:cs typeface="+mn-cs"/>
        </a:defRPr>
      </a:lvl2pPr>
      <a:lvl3pPr marL="913791" algn="l" defTabSz="913791" rtl="0" eaLnBrk="1" latinLnBrk="0" hangingPunct="1">
        <a:defRPr sz="1900" kern="1200">
          <a:solidFill>
            <a:schemeClr val="tx1"/>
          </a:solidFill>
          <a:latin typeface="+mn-lt"/>
          <a:ea typeface="+mn-ea"/>
          <a:cs typeface="+mn-cs"/>
        </a:defRPr>
      </a:lvl3pPr>
      <a:lvl4pPr marL="1370688" algn="l" defTabSz="913791" rtl="0" eaLnBrk="1" latinLnBrk="0" hangingPunct="1">
        <a:defRPr sz="1900" kern="1200">
          <a:solidFill>
            <a:schemeClr val="tx1"/>
          </a:solidFill>
          <a:latin typeface="+mn-lt"/>
          <a:ea typeface="+mn-ea"/>
          <a:cs typeface="+mn-cs"/>
        </a:defRPr>
      </a:lvl4pPr>
      <a:lvl5pPr marL="1827584" algn="l" defTabSz="913791" rtl="0" eaLnBrk="1" latinLnBrk="0" hangingPunct="1">
        <a:defRPr sz="1900" kern="1200">
          <a:solidFill>
            <a:schemeClr val="tx1"/>
          </a:solidFill>
          <a:latin typeface="+mn-lt"/>
          <a:ea typeface="+mn-ea"/>
          <a:cs typeface="+mn-cs"/>
        </a:defRPr>
      </a:lvl5pPr>
      <a:lvl6pPr marL="2284476" algn="l" defTabSz="913791" rtl="0" eaLnBrk="1" latinLnBrk="0" hangingPunct="1">
        <a:defRPr sz="1900" kern="1200">
          <a:solidFill>
            <a:schemeClr val="tx1"/>
          </a:solidFill>
          <a:latin typeface="+mn-lt"/>
          <a:ea typeface="+mn-ea"/>
          <a:cs typeface="+mn-cs"/>
        </a:defRPr>
      </a:lvl6pPr>
      <a:lvl7pPr marL="2741371" algn="l" defTabSz="913791" rtl="0" eaLnBrk="1" latinLnBrk="0" hangingPunct="1">
        <a:defRPr sz="1900" kern="1200">
          <a:solidFill>
            <a:schemeClr val="tx1"/>
          </a:solidFill>
          <a:latin typeface="+mn-lt"/>
          <a:ea typeface="+mn-ea"/>
          <a:cs typeface="+mn-cs"/>
        </a:defRPr>
      </a:lvl7pPr>
      <a:lvl8pPr marL="3198264" algn="l" defTabSz="913791" rtl="0" eaLnBrk="1" latinLnBrk="0" hangingPunct="1">
        <a:defRPr sz="1900" kern="1200">
          <a:solidFill>
            <a:schemeClr val="tx1"/>
          </a:solidFill>
          <a:latin typeface="+mn-lt"/>
          <a:ea typeface="+mn-ea"/>
          <a:cs typeface="+mn-cs"/>
        </a:defRPr>
      </a:lvl8pPr>
      <a:lvl9pPr marL="3655166" algn="l" defTabSz="913791"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90" rIns="91375" bIns="4569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90" rIns="91375" bIns="4569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375" tIns="45690" rIns="91375" bIns="45690" rtlCol="0" anchor="ctr"/>
          <a:lstStyle>
            <a:lvl1pPr algn="l" eaLnBrk="1" hangingPunct="1">
              <a:defRPr sz="900">
                <a:solidFill>
                  <a:schemeClr val="tx1">
                    <a:tint val="75000"/>
                  </a:schemeClr>
                </a:solidFill>
              </a:defRPr>
            </a:lvl1pPr>
          </a:lstStyle>
          <a:p>
            <a:pPr defTabSz="639824" fontAlgn="base">
              <a:spcBef>
                <a:spcPct val="0"/>
              </a:spcBef>
              <a:spcAft>
                <a:spcPct val="0"/>
              </a:spcAft>
              <a:defRPr/>
            </a:pPr>
            <a:endParaRPr lang="en-US">
              <a:solidFill>
                <a:prstClr val="black">
                  <a:tint val="75000"/>
                </a:prstClr>
              </a:solidFill>
              <a:latin typeface=".VnArial" pitchFamily="34" charset="0"/>
            </a:endParaRPr>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375" tIns="45690" rIns="91375" bIns="45690" rtlCol="0" anchor="ctr"/>
          <a:lstStyle>
            <a:lvl1pPr algn="ctr" eaLnBrk="1" hangingPunct="1">
              <a:defRPr sz="900">
                <a:solidFill>
                  <a:schemeClr val="tx1">
                    <a:tint val="75000"/>
                  </a:schemeClr>
                </a:solidFill>
              </a:defRPr>
            </a:lvl1pPr>
          </a:lstStyle>
          <a:p>
            <a:pPr defTabSz="639824" fontAlgn="base">
              <a:spcBef>
                <a:spcPct val="0"/>
              </a:spcBef>
              <a:spcAft>
                <a:spcPct val="0"/>
              </a:spcAft>
              <a:defRPr/>
            </a:pPr>
            <a:r>
              <a:rPr lang="en-US">
                <a:solidFill>
                  <a:prstClr val="black">
                    <a:tint val="75000"/>
                  </a:prstClr>
                </a:solidFill>
                <a:latin typeface=".VnArial" pitchFamily="34" charset="0"/>
              </a:rPr>
              <a:t>hongthanh0874.violet.vn</a:t>
            </a: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wrap="square" lIns="91375" tIns="45690" rIns="91375" bIns="45690" numCol="1" anchor="ctr" anchorCtr="0" compatLnSpc="1">
            <a:prstTxWarp prst="textNoShape">
              <a:avLst/>
            </a:prstTxWarp>
          </a:bodyPr>
          <a:lstStyle>
            <a:lvl1pPr algn="r" eaLnBrk="1" hangingPunct="1">
              <a:defRPr sz="900">
                <a:solidFill>
                  <a:srgbClr val="898989"/>
                </a:solidFill>
              </a:defRPr>
            </a:lvl1pPr>
          </a:lstStyle>
          <a:p>
            <a:pPr defTabSz="639824" fontAlgn="base">
              <a:spcBef>
                <a:spcPct val="0"/>
              </a:spcBef>
              <a:spcAft>
                <a:spcPct val="0"/>
              </a:spcAft>
              <a:defRPr/>
            </a:pPr>
            <a:fld id="{6EE1332E-D7F1-4AB5-A808-C809A1BAFA76}" type="slidenum">
              <a:rPr lang="en-US" smtClean="0">
                <a:latin typeface=".VnArial" pitchFamily="34" charset="0"/>
              </a:rPr>
              <a:pPr defTabSz="639824" fontAlgn="base">
                <a:spcBef>
                  <a:spcPct val="0"/>
                </a:spcBef>
                <a:spcAft>
                  <a:spcPct val="0"/>
                </a:spcAft>
                <a:defRPr/>
              </a:pPr>
              <a:t>‹#›</a:t>
            </a:fld>
            <a:endParaRPr lang="en-US">
              <a:latin typeface=".VnArial" pitchFamily="34" charset="0"/>
            </a:endParaRPr>
          </a:p>
        </p:txBody>
      </p:sp>
      <p:pic>
        <p:nvPicPr>
          <p:cNvPr id="1031" name="Picture 7" descr="FSB_Background32"/>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87779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23" r:id="rId13"/>
    <p:sldLayoutId id="2147483724" r:id="rId14"/>
  </p:sldLayoutIdLst>
  <p:transition spd="slow">
    <p:wipe/>
    <p:sndAc>
      <p:endSnd/>
    </p:sndAc>
  </p:transition>
  <p:hf sldNum="0" hdr="0" dt="0"/>
  <p:txStyles>
    <p:titleStyle>
      <a:lvl1pPr algn="l" defTabSz="683873"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3873"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3873"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3873"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3873"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6880" algn="l" defTabSz="685315" rtl="0" fontAlgn="base">
        <a:lnSpc>
          <a:spcPct val="90000"/>
        </a:lnSpc>
        <a:spcBef>
          <a:spcPct val="0"/>
        </a:spcBef>
        <a:spcAft>
          <a:spcPct val="0"/>
        </a:spcAft>
        <a:defRPr sz="3300">
          <a:solidFill>
            <a:schemeClr val="tx1"/>
          </a:solidFill>
          <a:latin typeface="Calibri Light" panose="020F0302020204030204" pitchFamily="34" charset="0"/>
        </a:defRPr>
      </a:lvl6pPr>
      <a:lvl7pPr marL="913761" algn="l" defTabSz="685315" rtl="0" fontAlgn="base">
        <a:lnSpc>
          <a:spcPct val="90000"/>
        </a:lnSpc>
        <a:spcBef>
          <a:spcPct val="0"/>
        </a:spcBef>
        <a:spcAft>
          <a:spcPct val="0"/>
        </a:spcAft>
        <a:defRPr sz="3300">
          <a:solidFill>
            <a:schemeClr val="tx1"/>
          </a:solidFill>
          <a:latin typeface="Calibri Light" panose="020F0302020204030204" pitchFamily="34" charset="0"/>
        </a:defRPr>
      </a:lvl7pPr>
      <a:lvl8pPr marL="1370643" algn="l" defTabSz="685315" rtl="0" fontAlgn="base">
        <a:lnSpc>
          <a:spcPct val="90000"/>
        </a:lnSpc>
        <a:spcBef>
          <a:spcPct val="0"/>
        </a:spcBef>
        <a:spcAft>
          <a:spcPct val="0"/>
        </a:spcAft>
        <a:defRPr sz="3300">
          <a:solidFill>
            <a:schemeClr val="tx1"/>
          </a:solidFill>
          <a:latin typeface="Calibri Light" panose="020F0302020204030204" pitchFamily="34" charset="0"/>
        </a:defRPr>
      </a:lvl8pPr>
      <a:lvl9pPr marL="1827524" algn="l" defTabSz="685315"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69775" indent="-169775" algn="l" defTabSz="683873" rtl="0" eaLnBrk="0" fontAlgn="base" hangingPunct="0">
        <a:lnSpc>
          <a:spcPct val="90000"/>
        </a:lnSpc>
        <a:spcBef>
          <a:spcPts val="750"/>
        </a:spcBef>
        <a:spcAft>
          <a:spcPct val="0"/>
        </a:spcAft>
        <a:buFont typeface="Arial" pitchFamily="34" charset="0"/>
        <a:buChar char="•"/>
        <a:defRPr sz="2100" kern="1200">
          <a:solidFill>
            <a:schemeClr val="tx1"/>
          </a:solidFill>
          <a:latin typeface="+mn-lt"/>
          <a:ea typeface="+mn-ea"/>
          <a:cs typeface="+mn-cs"/>
        </a:defRPr>
      </a:lvl1pPr>
      <a:lvl2pPr marL="512506" indent="-169775" algn="l" defTabSz="683873" rtl="0" eaLnBrk="0" fontAlgn="base" hangingPunct="0">
        <a:lnSpc>
          <a:spcPct val="90000"/>
        </a:lnSpc>
        <a:spcBef>
          <a:spcPts val="375"/>
        </a:spcBef>
        <a:spcAft>
          <a:spcPct val="0"/>
        </a:spcAft>
        <a:buFont typeface="Arial" pitchFamily="34" charset="0"/>
        <a:buChar char="•"/>
        <a:defRPr sz="2800" kern="1200">
          <a:solidFill>
            <a:schemeClr val="tx1"/>
          </a:solidFill>
          <a:latin typeface="+mn-lt"/>
          <a:ea typeface="+mn-ea"/>
          <a:cs typeface="+mn-cs"/>
        </a:defRPr>
      </a:lvl2pPr>
      <a:lvl3pPr marL="855243" indent="-169775" algn="l" defTabSz="683873" rtl="0" eaLnBrk="0" fontAlgn="base" hangingPunct="0">
        <a:lnSpc>
          <a:spcPct val="90000"/>
        </a:lnSpc>
        <a:spcBef>
          <a:spcPts val="375"/>
        </a:spcBef>
        <a:spcAft>
          <a:spcPct val="0"/>
        </a:spcAft>
        <a:buFont typeface="Arial" pitchFamily="34" charset="0"/>
        <a:buChar char="•"/>
        <a:defRPr sz="1500" kern="1200">
          <a:solidFill>
            <a:schemeClr val="tx1"/>
          </a:solidFill>
          <a:latin typeface="+mn-lt"/>
          <a:ea typeface="+mn-ea"/>
          <a:cs typeface="+mn-cs"/>
        </a:defRPr>
      </a:lvl3pPr>
      <a:lvl4pPr marL="1197963" indent="-169775" algn="l" defTabSz="683873" rtl="0" eaLnBrk="0" fontAlgn="base" hangingPunct="0">
        <a:lnSpc>
          <a:spcPct val="90000"/>
        </a:lnSpc>
        <a:spcBef>
          <a:spcPts val="375"/>
        </a:spcBef>
        <a:spcAft>
          <a:spcPct val="0"/>
        </a:spcAft>
        <a:buFont typeface="Arial" pitchFamily="34" charset="0"/>
        <a:buChar char="•"/>
        <a:defRPr sz="1300" kern="1200">
          <a:solidFill>
            <a:schemeClr val="tx1"/>
          </a:solidFill>
          <a:latin typeface="+mn-lt"/>
          <a:ea typeface="+mn-ea"/>
          <a:cs typeface="+mn-cs"/>
        </a:defRPr>
      </a:lvl4pPr>
      <a:lvl5pPr marL="1540693" indent="-169775" algn="l" defTabSz="683873" rtl="0" eaLnBrk="0" fontAlgn="base" hangingPunct="0">
        <a:lnSpc>
          <a:spcPct val="90000"/>
        </a:lnSpc>
        <a:spcBef>
          <a:spcPts val="375"/>
        </a:spcBef>
        <a:spcAft>
          <a:spcPct val="0"/>
        </a:spcAft>
        <a:buFont typeface="Arial" pitchFamily="34" charset="0"/>
        <a:buChar char="•"/>
        <a:defRPr sz="1300" kern="1200">
          <a:solidFill>
            <a:schemeClr val="tx1"/>
          </a:solidFill>
          <a:latin typeface="+mn-lt"/>
          <a:ea typeface="+mn-ea"/>
          <a:cs typeface="+mn-cs"/>
        </a:defRPr>
      </a:lvl5pPr>
      <a:lvl6pPr marL="1884630" indent="-171329" algn="l" defTabSz="6853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287" indent="-171329" algn="l" defTabSz="6853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953" indent="-171329" algn="l" defTabSz="6853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2611" indent="-171329" algn="l" defTabSz="6853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315" rtl="0" eaLnBrk="1" latinLnBrk="0" hangingPunct="1">
        <a:defRPr sz="1400" kern="1200">
          <a:solidFill>
            <a:schemeClr val="tx1"/>
          </a:solidFill>
          <a:latin typeface="+mn-lt"/>
          <a:ea typeface="+mn-ea"/>
          <a:cs typeface="+mn-cs"/>
        </a:defRPr>
      </a:lvl1pPr>
      <a:lvl2pPr marL="342662" algn="l" defTabSz="685315" rtl="0" eaLnBrk="1" latinLnBrk="0" hangingPunct="1">
        <a:defRPr sz="1400" kern="1200">
          <a:solidFill>
            <a:schemeClr val="tx1"/>
          </a:solidFill>
          <a:latin typeface="+mn-lt"/>
          <a:ea typeface="+mn-ea"/>
          <a:cs typeface="+mn-cs"/>
        </a:defRPr>
      </a:lvl2pPr>
      <a:lvl3pPr marL="685315" algn="l" defTabSz="685315" rtl="0" eaLnBrk="1" latinLnBrk="0" hangingPunct="1">
        <a:defRPr sz="1400" kern="1200">
          <a:solidFill>
            <a:schemeClr val="tx1"/>
          </a:solidFill>
          <a:latin typeface="+mn-lt"/>
          <a:ea typeface="+mn-ea"/>
          <a:cs typeface="+mn-cs"/>
        </a:defRPr>
      </a:lvl3pPr>
      <a:lvl4pPr marL="1027982" algn="l" defTabSz="685315" rtl="0" eaLnBrk="1" latinLnBrk="0" hangingPunct="1">
        <a:defRPr sz="1400" kern="1200">
          <a:solidFill>
            <a:schemeClr val="tx1"/>
          </a:solidFill>
          <a:latin typeface="+mn-lt"/>
          <a:ea typeface="+mn-ea"/>
          <a:cs typeface="+mn-cs"/>
        </a:defRPr>
      </a:lvl4pPr>
      <a:lvl5pPr marL="1370643" algn="l" defTabSz="685315" rtl="0" eaLnBrk="1" latinLnBrk="0" hangingPunct="1">
        <a:defRPr sz="1400" kern="1200">
          <a:solidFill>
            <a:schemeClr val="tx1"/>
          </a:solidFill>
          <a:latin typeface="+mn-lt"/>
          <a:ea typeface="+mn-ea"/>
          <a:cs typeface="+mn-cs"/>
        </a:defRPr>
      </a:lvl5pPr>
      <a:lvl6pPr marL="1713299" algn="l" defTabSz="685315" rtl="0" eaLnBrk="1" latinLnBrk="0" hangingPunct="1">
        <a:defRPr sz="1400" kern="1200">
          <a:solidFill>
            <a:schemeClr val="tx1"/>
          </a:solidFill>
          <a:latin typeface="+mn-lt"/>
          <a:ea typeface="+mn-ea"/>
          <a:cs typeface="+mn-cs"/>
        </a:defRPr>
      </a:lvl6pPr>
      <a:lvl7pPr marL="2055962" algn="l" defTabSz="685315" rtl="0" eaLnBrk="1" latinLnBrk="0" hangingPunct="1">
        <a:defRPr sz="1400" kern="1200">
          <a:solidFill>
            <a:schemeClr val="tx1"/>
          </a:solidFill>
          <a:latin typeface="+mn-lt"/>
          <a:ea typeface="+mn-ea"/>
          <a:cs typeface="+mn-cs"/>
        </a:defRPr>
      </a:lvl7pPr>
      <a:lvl8pPr marL="2398620" algn="l" defTabSz="685315" rtl="0" eaLnBrk="1" latinLnBrk="0" hangingPunct="1">
        <a:defRPr sz="1400" kern="1200">
          <a:solidFill>
            <a:schemeClr val="tx1"/>
          </a:solidFill>
          <a:latin typeface="+mn-lt"/>
          <a:ea typeface="+mn-ea"/>
          <a:cs typeface="+mn-cs"/>
        </a:defRPr>
      </a:lvl8pPr>
      <a:lvl9pPr marL="2741282" algn="l" defTabSz="685315"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75" tIns="45690" rIns="91375" bIns="4569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75" tIns="45690" rIns="91375" bIns="4569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75" tIns="45690" rIns="91375" bIns="45690" numCol="1" anchor="t" anchorCtr="0" compatLnSpc="1">
            <a:prstTxWarp prst="textNoShape">
              <a:avLst/>
            </a:prstTxWarp>
          </a:bodyPr>
          <a:lstStyle>
            <a:lvl1pPr eaLnBrk="1" hangingPunct="1">
              <a:defRPr sz="1400" b="0">
                <a:solidFill>
                  <a:srgbClr val="000000"/>
                </a:solidFill>
                <a:latin typeface="+mn-lt"/>
              </a:defRPr>
            </a:lvl1pPr>
          </a:lstStyle>
          <a:p>
            <a:pPr defTabSz="639856"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75" tIns="45690" rIns="91375" bIns="45690" numCol="1" anchor="t" anchorCtr="0" compatLnSpc="1">
            <a:prstTxWarp prst="textNoShape">
              <a:avLst/>
            </a:prstTxWarp>
          </a:bodyPr>
          <a:lstStyle>
            <a:lvl1pPr algn="ctr" eaLnBrk="1" hangingPunct="1">
              <a:defRPr sz="1400" b="0">
                <a:solidFill>
                  <a:srgbClr val="000000"/>
                </a:solidFill>
                <a:latin typeface="+mn-lt"/>
              </a:defRPr>
            </a:lvl1pPr>
          </a:lstStyle>
          <a:p>
            <a:pPr defTabSz="639856"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75" tIns="45690" rIns="91375" bIns="45690" numCol="1" anchor="t" anchorCtr="0" compatLnSpc="1">
            <a:prstTxWarp prst="textNoShape">
              <a:avLst/>
            </a:prstTxWarp>
          </a:bodyPr>
          <a:lstStyle>
            <a:lvl1pPr algn="r" eaLnBrk="1" hangingPunct="1">
              <a:defRPr sz="1400" b="0">
                <a:solidFill>
                  <a:srgbClr val="000000"/>
                </a:solidFill>
                <a:latin typeface="+mn-lt"/>
              </a:defRPr>
            </a:lvl1pPr>
          </a:lstStyle>
          <a:p>
            <a:pPr defTabSz="639856" fontAlgn="base">
              <a:spcBef>
                <a:spcPct val="0"/>
              </a:spcBef>
              <a:spcAft>
                <a:spcPct val="0"/>
              </a:spcAft>
              <a:defRPr/>
            </a:pPr>
            <a:fld id="{FB1CE940-62C0-41B2-A6AC-2CDB04F56495}" type="slidenum">
              <a:rPr lang="en-US" smtClean="0"/>
              <a:pPr defTabSz="639856" fontAlgn="base">
                <a:spcBef>
                  <a:spcPct val="0"/>
                </a:spcBef>
                <a:spcAft>
                  <a:spcPct val="0"/>
                </a:spcAft>
                <a:defRPr/>
              </a:pPr>
              <a:t>‹#›</a:t>
            </a:fld>
            <a:endParaRPr lang="en-US"/>
          </a:p>
        </p:txBody>
      </p:sp>
    </p:spTree>
    <p:extLst>
      <p:ext uri="{BB962C8B-B14F-4D97-AF65-F5344CB8AC3E}">
        <p14:creationId xmlns:p14="http://schemas.microsoft.com/office/powerpoint/2010/main" val="246019863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768" decel="100000"/>
                                        <p:tgtEl>
                                          <p:spTgt spid="1026"/>
                                        </p:tgtEl>
                                      </p:cBhvr>
                                    </p:animEffect>
                                    <p:animScale>
                                      <p:cBhvr>
                                        <p:cTn id="8" dur="768" decel="100000"/>
                                        <p:tgtEl>
                                          <p:spTgt spid="1026"/>
                                        </p:tgtEl>
                                      </p:cBhvr>
                                      <p:from x="10000" y="10000"/>
                                      <p:to x="200000" y="450000"/>
                                    </p:animScale>
                                    <p:animScale>
                                      <p:cBhvr>
                                        <p:cTn id="9" dur="1230" accel="100000" fill="hold">
                                          <p:stCondLst>
                                            <p:cond delay="768"/>
                                          </p:stCondLst>
                                        </p:cTn>
                                        <p:tgtEl>
                                          <p:spTgt spid="1026"/>
                                        </p:tgtEl>
                                      </p:cBhvr>
                                      <p:from x="200000" y="450000"/>
                                      <p:to x="100000" y="100000"/>
                                    </p:animScale>
                                    <p:set>
                                      <p:cBhvr>
                                        <p:cTn id="10" dur="768" fill="hold"/>
                                        <p:tgtEl>
                                          <p:spTgt spid="1026"/>
                                        </p:tgtEl>
                                        <p:attrNameLst>
                                          <p:attrName>ppt_x</p:attrName>
                                        </p:attrNameLst>
                                      </p:cBhvr>
                                      <p:to>
                                        <p:strVal val="(0.5)"/>
                                      </p:to>
                                    </p:set>
                                    <p:anim from="(0.5)" to="(#ppt_x)" calcmode="lin" valueType="num">
                                      <p:cBhvr>
                                        <p:cTn id="11" dur="1230" accel="100000" fill="hold">
                                          <p:stCondLst>
                                            <p:cond delay="768"/>
                                          </p:stCondLst>
                                        </p:cTn>
                                        <p:tgtEl>
                                          <p:spTgt spid="1026"/>
                                        </p:tgtEl>
                                        <p:attrNameLst>
                                          <p:attrName>ppt_x</p:attrName>
                                        </p:attrNameLst>
                                      </p:cBhvr>
                                    </p:anim>
                                    <p:set>
                                      <p:cBhvr>
                                        <p:cTn id="12" dur="768" fill="hold"/>
                                        <p:tgtEl>
                                          <p:spTgt spid="1026"/>
                                        </p:tgtEl>
                                        <p:attrNameLst>
                                          <p:attrName>ppt_y</p:attrName>
                                        </p:attrNameLst>
                                      </p:cBhvr>
                                      <p:to>
                                        <p:strVal val="(#ppt_y+0.4)"/>
                                      </p:to>
                                    </p:set>
                                    <p:anim from="(#ppt_y+0.4)" to="(#ppt_y)" calcmode="lin" valueType="num">
                                      <p:cBhvr>
                                        <p:cTn id="13" dur="1230" accel="100000" fill="hold">
                                          <p:stCondLst>
                                            <p:cond delay="768"/>
                                          </p:stCondLst>
                                        </p:cTn>
                                        <p:tgtEl>
                                          <p:spTgt spid="1026"/>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027">
                                            <p:txEl>
                                              <p:pRg st="0" end="0"/>
                                            </p:txEl>
                                          </p:spTgt>
                                        </p:tgtEl>
                                        <p:attrNameLst>
                                          <p:attrName>style.visibility</p:attrName>
                                        </p:attrNameLst>
                                      </p:cBhvr>
                                      <p:to>
                                        <p:strVal val="visible"/>
                                      </p:to>
                                    </p:set>
                                    <p:anim calcmode="lin" valueType="num">
                                      <p:cBhvr>
                                        <p:cTn id="18"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027">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027">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1027">
                                            <p:txEl>
                                              <p:pRg st="1" end="1"/>
                                            </p:txEl>
                                          </p:spTgt>
                                        </p:tgtEl>
                                        <p:attrNameLst>
                                          <p:attrName>style.visibility</p:attrName>
                                        </p:attrNameLst>
                                      </p:cBhvr>
                                      <p:to>
                                        <p:strVal val="visible"/>
                                      </p:to>
                                    </p:set>
                                    <p:anim calcmode="lin" valueType="num">
                                      <p:cBhvr>
                                        <p:cTn id="2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1027">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1027">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1027">
                                            <p:txEl>
                                              <p:pRg st="2" end="2"/>
                                            </p:txEl>
                                          </p:spTgt>
                                        </p:tgtEl>
                                        <p:attrNameLst>
                                          <p:attrName>style.visibility</p:attrName>
                                        </p:attrNameLst>
                                      </p:cBhvr>
                                      <p:to>
                                        <p:strVal val="visible"/>
                                      </p:to>
                                    </p:set>
                                    <p:anim calcmode="lin" valueType="num">
                                      <p:cBhvr>
                                        <p:cTn id="28"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027">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027">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1027">
                                            <p:txEl>
                                              <p:pRg st="3" end="3"/>
                                            </p:txEl>
                                          </p:spTgt>
                                        </p:tgtEl>
                                        <p:attrNameLst>
                                          <p:attrName>style.visibility</p:attrName>
                                        </p:attrNameLst>
                                      </p:cBhvr>
                                      <p:to>
                                        <p:strVal val="visible"/>
                                      </p:to>
                                    </p:set>
                                    <p:anim calcmode="lin" valueType="num">
                                      <p:cBhvr>
                                        <p:cTn id="33"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027">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1027">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1027">
                                            <p:txEl>
                                              <p:pRg st="4" end="4"/>
                                            </p:txEl>
                                          </p:spTgt>
                                        </p:tgtEl>
                                        <p:attrNameLst>
                                          <p:attrName>style.visibility</p:attrName>
                                        </p:attrNameLst>
                                      </p:cBhvr>
                                      <p:to>
                                        <p:strVal val="visible"/>
                                      </p:to>
                                    </p:set>
                                    <p:anim calcmode="lin" valueType="num">
                                      <p:cBhvr>
                                        <p:cTn id="38"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1027">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tmplLst>
          <p:tmpl lvl="1">
            <p:tnLst>
              <p:par>
                <p:cTn presetID="53"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animEffect transition="in" filter="fade">
                      <p:cBhvr>
                        <p:cTn dur="500"/>
                        <p:tgtEl>
                          <p:spTgt spid="1027"/>
                        </p:tgtEl>
                      </p:cBhvr>
                    </p:animEffect>
                  </p:childTnLst>
                </p:cTn>
              </p:par>
            </p:tnLst>
          </p:tmpl>
          <p:tmpl lvl="2">
            <p:tnLst>
              <p:par>
                <p:cTn presetID="53"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animEffect transition="in" filter="fade">
                      <p:cBhvr>
                        <p:cTn dur="500"/>
                        <p:tgtEl>
                          <p:spTgt spid="1027"/>
                        </p:tgtEl>
                      </p:cBhvr>
                    </p:animEffect>
                  </p:childTnLst>
                </p:cTn>
              </p:par>
            </p:tnLst>
          </p:tmpl>
          <p:tmpl lvl="3">
            <p:tnLst>
              <p:par>
                <p:cTn presetID="53"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animEffect transition="in" filter="fade">
                      <p:cBhvr>
                        <p:cTn dur="500"/>
                        <p:tgtEl>
                          <p:spTgt spid="1027"/>
                        </p:tgtEl>
                      </p:cBhvr>
                    </p:animEffect>
                  </p:childTnLst>
                </p:cTn>
              </p:par>
            </p:tnLst>
          </p:tmpl>
          <p:tmpl lvl="4">
            <p:tnLst>
              <p:par>
                <p:cTn presetID="53"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animEffect transition="in" filter="fade">
                      <p:cBhvr>
                        <p:cTn dur="500"/>
                        <p:tgtEl>
                          <p:spTgt spid="1027"/>
                        </p:tgtEl>
                      </p:cBhvr>
                    </p:animEffect>
                  </p:childTnLst>
                </p:cTn>
              </p:par>
            </p:tnLst>
          </p:tmpl>
          <p:tmpl lvl="5">
            <p:tnLst>
              <p:par>
                <p:cTn presetID="53"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animEffect transition="in" filter="fade">
                      <p:cBhvr>
                        <p:cTn dur="500"/>
                        <p:tgtEl>
                          <p:spTgt spid="1027"/>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6880" algn="ctr" rtl="0" fontAlgn="base">
        <a:spcBef>
          <a:spcPct val="0"/>
        </a:spcBef>
        <a:spcAft>
          <a:spcPct val="0"/>
        </a:spcAft>
        <a:defRPr sz="4400">
          <a:solidFill>
            <a:schemeClr val="tx2"/>
          </a:solidFill>
          <a:latin typeface="Arial" charset="0"/>
        </a:defRPr>
      </a:lvl6pPr>
      <a:lvl7pPr marL="913761" algn="ctr" rtl="0" fontAlgn="base">
        <a:spcBef>
          <a:spcPct val="0"/>
        </a:spcBef>
        <a:spcAft>
          <a:spcPct val="0"/>
        </a:spcAft>
        <a:defRPr sz="4400">
          <a:solidFill>
            <a:schemeClr val="tx2"/>
          </a:solidFill>
          <a:latin typeface="Arial" charset="0"/>
        </a:defRPr>
      </a:lvl7pPr>
      <a:lvl8pPr marL="1370643" algn="ctr" rtl="0" fontAlgn="base">
        <a:spcBef>
          <a:spcPct val="0"/>
        </a:spcBef>
        <a:spcAft>
          <a:spcPct val="0"/>
        </a:spcAft>
        <a:defRPr sz="4400">
          <a:solidFill>
            <a:schemeClr val="tx2"/>
          </a:solidFill>
          <a:latin typeface="Arial" charset="0"/>
        </a:defRPr>
      </a:lvl8pPr>
      <a:lvl9pPr marL="1827524" algn="ctr" rtl="0" fontAlgn="base">
        <a:spcBef>
          <a:spcPct val="0"/>
        </a:spcBef>
        <a:spcAft>
          <a:spcPct val="0"/>
        </a:spcAft>
        <a:defRPr sz="4400">
          <a:solidFill>
            <a:schemeClr val="tx2"/>
          </a:solidFill>
          <a:latin typeface="Arial" charset="0"/>
        </a:defRPr>
      </a:lvl9pPr>
    </p:titleStyle>
    <p:bodyStyle>
      <a:lvl1pPr marL="341143" indent="-341143" algn="l" rtl="0" eaLnBrk="0" fontAlgn="base" hangingPunct="0">
        <a:spcBef>
          <a:spcPct val="20000"/>
        </a:spcBef>
        <a:spcAft>
          <a:spcPct val="0"/>
        </a:spcAft>
        <a:buChar char="•"/>
        <a:defRPr sz="3200">
          <a:solidFill>
            <a:schemeClr val="tx1"/>
          </a:solidFill>
          <a:latin typeface="+mn-lt"/>
          <a:ea typeface="+mn-ea"/>
          <a:cs typeface="+mn-cs"/>
        </a:defRPr>
      </a:lvl1pPr>
      <a:lvl2pPr marL="740993" indent="-284023" algn="l" rtl="0" eaLnBrk="0" fontAlgn="base" hangingPunct="0">
        <a:spcBef>
          <a:spcPct val="20000"/>
        </a:spcBef>
        <a:spcAft>
          <a:spcPct val="0"/>
        </a:spcAft>
        <a:buChar char="–"/>
        <a:defRPr sz="2800">
          <a:solidFill>
            <a:schemeClr val="tx1"/>
          </a:solidFill>
          <a:latin typeface="+mn-lt"/>
        </a:defRPr>
      </a:lvl2pPr>
      <a:lvl3pPr marL="1140843" indent="-226901" algn="l" rtl="0" eaLnBrk="0" fontAlgn="base" hangingPunct="0">
        <a:spcBef>
          <a:spcPct val="20000"/>
        </a:spcBef>
        <a:spcAft>
          <a:spcPct val="0"/>
        </a:spcAft>
        <a:buChar char="•"/>
        <a:defRPr sz="2400">
          <a:solidFill>
            <a:schemeClr val="tx1"/>
          </a:solidFill>
          <a:latin typeface="+mn-lt"/>
        </a:defRPr>
      </a:lvl3pPr>
      <a:lvl4pPr marL="1597813" indent="-226901" algn="l" rtl="0" eaLnBrk="0" fontAlgn="base" hangingPunct="0">
        <a:spcBef>
          <a:spcPct val="20000"/>
        </a:spcBef>
        <a:spcAft>
          <a:spcPct val="0"/>
        </a:spcAft>
        <a:buChar char="–"/>
        <a:defRPr sz="2000">
          <a:solidFill>
            <a:schemeClr val="tx1"/>
          </a:solidFill>
          <a:latin typeface="+mn-lt"/>
        </a:defRPr>
      </a:lvl4pPr>
      <a:lvl5pPr marL="2054786" indent="-226901" algn="l" rtl="0" eaLnBrk="0" fontAlgn="base" hangingPunct="0">
        <a:spcBef>
          <a:spcPct val="20000"/>
        </a:spcBef>
        <a:spcAft>
          <a:spcPct val="0"/>
        </a:spcAft>
        <a:buChar char="»"/>
        <a:defRPr sz="2000">
          <a:solidFill>
            <a:schemeClr val="tx1"/>
          </a:solidFill>
          <a:latin typeface="+mn-lt"/>
        </a:defRPr>
      </a:lvl5pPr>
      <a:lvl6pPr marL="2512838" indent="-228439" algn="l" rtl="0" fontAlgn="base">
        <a:spcBef>
          <a:spcPct val="20000"/>
        </a:spcBef>
        <a:spcAft>
          <a:spcPct val="0"/>
        </a:spcAft>
        <a:buChar char="»"/>
        <a:defRPr sz="2000">
          <a:solidFill>
            <a:schemeClr val="tx1"/>
          </a:solidFill>
          <a:latin typeface="+mn-lt"/>
        </a:defRPr>
      </a:lvl6pPr>
      <a:lvl7pPr marL="2969719" indent="-228439" algn="l" rtl="0" fontAlgn="base">
        <a:spcBef>
          <a:spcPct val="20000"/>
        </a:spcBef>
        <a:spcAft>
          <a:spcPct val="0"/>
        </a:spcAft>
        <a:buChar char="»"/>
        <a:defRPr sz="2000">
          <a:solidFill>
            <a:schemeClr val="tx1"/>
          </a:solidFill>
          <a:latin typeface="+mn-lt"/>
        </a:defRPr>
      </a:lvl7pPr>
      <a:lvl8pPr marL="3426602" indent="-228439" algn="l" rtl="0" fontAlgn="base">
        <a:spcBef>
          <a:spcPct val="20000"/>
        </a:spcBef>
        <a:spcAft>
          <a:spcPct val="0"/>
        </a:spcAft>
        <a:buChar char="»"/>
        <a:defRPr sz="2000">
          <a:solidFill>
            <a:schemeClr val="tx1"/>
          </a:solidFill>
          <a:latin typeface="+mn-lt"/>
        </a:defRPr>
      </a:lvl8pPr>
      <a:lvl9pPr marL="3883482" indent="-228439" algn="l" rtl="0" fontAlgn="base">
        <a:spcBef>
          <a:spcPct val="20000"/>
        </a:spcBef>
        <a:spcAft>
          <a:spcPct val="0"/>
        </a:spcAft>
        <a:buChar char="»"/>
        <a:defRPr sz="2000">
          <a:solidFill>
            <a:schemeClr val="tx1"/>
          </a:solidFill>
          <a:latin typeface="+mn-lt"/>
        </a:defRPr>
      </a:lvl9pPr>
    </p:bodyStyle>
    <p:otherStyle>
      <a:defPPr>
        <a:defRPr lang="en-US"/>
      </a:defPPr>
      <a:lvl1pPr marL="0" algn="l" defTabSz="913761" rtl="0" eaLnBrk="1" latinLnBrk="0" hangingPunct="1">
        <a:defRPr sz="1800" kern="1200">
          <a:solidFill>
            <a:schemeClr val="tx1"/>
          </a:solidFill>
          <a:latin typeface="+mn-lt"/>
          <a:ea typeface="+mn-ea"/>
          <a:cs typeface="+mn-cs"/>
        </a:defRPr>
      </a:lvl1pPr>
      <a:lvl2pPr marL="456880" algn="l" defTabSz="913761" rtl="0" eaLnBrk="1" latinLnBrk="0" hangingPunct="1">
        <a:defRPr sz="1800" kern="1200">
          <a:solidFill>
            <a:schemeClr val="tx1"/>
          </a:solidFill>
          <a:latin typeface="+mn-lt"/>
          <a:ea typeface="+mn-ea"/>
          <a:cs typeface="+mn-cs"/>
        </a:defRPr>
      </a:lvl2pPr>
      <a:lvl3pPr marL="913761" algn="l" defTabSz="913761" rtl="0" eaLnBrk="1" latinLnBrk="0" hangingPunct="1">
        <a:defRPr sz="1800" kern="1200">
          <a:solidFill>
            <a:schemeClr val="tx1"/>
          </a:solidFill>
          <a:latin typeface="+mn-lt"/>
          <a:ea typeface="+mn-ea"/>
          <a:cs typeface="+mn-cs"/>
        </a:defRPr>
      </a:lvl3pPr>
      <a:lvl4pPr marL="1370643" algn="l" defTabSz="913761" rtl="0" eaLnBrk="1" latinLnBrk="0" hangingPunct="1">
        <a:defRPr sz="1800" kern="1200">
          <a:solidFill>
            <a:schemeClr val="tx1"/>
          </a:solidFill>
          <a:latin typeface="+mn-lt"/>
          <a:ea typeface="+mn-ea"/>
          <a:cs typeface="+mn-cs"/>
        </a:defRPr>
      </a:lvl4pPr>
      <a:lvl5pPr marL="1827524" algn="l" defTabSz="913761" rtl="0" eaLnBrk="1" latinLnBrk="0" hangingPunct="1">
        <a:defRPr sz="1800" kern="1200">
          <a:solidFill>
            <a:schemeClr val="tx1"/>
          </a:solidFill>
          <a:latin typeface="+mn-lt"/>
          <a:ea typeface="+mn-ea"/>
          <a:cs typeface="+mn-cs"/>
        </a:defRPr>
      </a:lvl5pPr>
      <a:lvl6pPr marL="2284402" algn="l" defTabSz="913761" rtl="0" eaLnBrk="1" latinLnBrk="0" hangingPunct="1">
        <a:defRPr sz="1800" kern="1200">
          <a:solidFill>
            <a:schemeClr val="tx1"/>
          </a:solidFill>
          <a:latin typeface="+mn-lt"/>
          <a:ea typeface="+mn-ea"/>
          <a:cs typeface="+mn-cs"/>
        </a:defRPr>
      </a:lvl6pPr>
      <a:lvl7pPr marL="2741282" algn="l" defTabSz="913761" rtl="0" eaLnBrk="1" latinLnBrk="0" hangingPunct="1">
        <a:defRPr sz="1800" kern="1200">
          <a:solidFill>
            <a:schemeClr val="tx1"/>
          </a:solidFill>
          <a:latin typeface="+mn-lt"/>
          <a:ea typeface="+mn-ea"/>
          <a:cs typeface="+mn-cs"/>
        </a:defRPr>
      </a:lvl7pPr>
      <a:lvl8pPr marL="3198160" algn="l" defTabSz="913761" rtl="0" eaLnBrk="1" latinLnBrk="0" hangingPunct="1">
        <a:defRPr sz="1800" kern="1200">
          <a:solidFill>
            <a:schemeClr val="tx1"/>
          </a:solidFill>
          <a:latin typeface="+mn-lt"/>
          <a:ea typeface="+mn-ea"/>
          <a:cs typeface="+mn-cs"/>
        </a:defRPr>
      </a:lvl8pPr>
      <a:lvl9pPr marL="3655047" algn="l" defTabSz="91376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microsoft.com/office/2007/relationships/media" Target="../media/media3.m4a"/><Relationship Id="rId7" Type="http://schemas.openxmlformats.org/officeDocument/2006/relationships/image" Target="../media/image3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0.png"/><Relationship Id="rId5" Type="http://schemas.openxmlformats.org/officeDocument/2006/relationships/slideLayout" Target="../slideLayouts/slideLayout20.xml"/><Relationship Id="rId4" Type="http://schemas.openxmlformats.org/officeDocument/2006/relationships/audio" Target="../media/media3.m4a"/></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5.mp4"/><Relationship Id="rId7" Type="http://schemas.openxmlformats.org/officeDocument/2006/relationships/image" Target="../media/image32.gif"/><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audio" Target="../media/audio1.wav"/><Relationship Id="rId5" Type="http://schemas.openxmlformats.org/officeDocument/2006/relationships/slideLayout" Target="../slideLayouts/slideLayout20.xml"/><Relationship Id="rId4" Type="http://schemas.openxmlformats.org/officeDocument/2006/relationships/video" Target="../media/media5.mp4"/><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ebm"/><Relationship Id="rId1" Type="http://schemas.microsoft.com/office/2007/relationships/media" Target="../media/media1.webm"/><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5.mp4"/><Relationship Id="rId7" Type="http://schemas.openxmlformats.org/officeDocument/2006/relationships/image" Target="../media/image32.gif"/><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audio" Target="../media/audio1.wav"/><Relationship Id="rId5" Type="http://schemas.openxmlformats.org/officeDocument/2006/relationships/slideLayout" Target="../slideLayouts/slideLayout20.xml"/><Relationship Id="rId4" Type="http://schemas.openxmlformats.org/officeDocument/2006/relationships/video" Target="../media/media5.mp4"/><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32.gif"/><Relationship Id="rId3" Type="http://schemas.microsoft.com/office/2007/relationships/media" Target="../media/media5.mp4"/><Relationship Id="rId7" Type="http://schemas.openxmlformats.org/officeDocument/2006/relationships/audio" Target="../media/audio1.wav"/><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notesSlide" Target="../notesSlides/notesSlide6.xml"/><Relationship Id="rId5" Type="http://schemas.openxmlformats.org/officeDocument/2006/relationships/slideLayout" Target="../slideLayouts/slideLayout20.xml"/><Relationship Id="rId10" Type="http://schemas.openxmlformats.org/officeDocument/2006/relationships/image" Target="../media/image33.png"/><Relationship Id="rId4" Type="http://schemas.openxmlformats.org/officeDocument/2006/relationships/video" Target="../media/media5.mp4"/><Relationship Id="rId9"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35.jpg"/><Relationship Id="rId1" Type="http://schemas.openxmlformats.org/officeDocument/2006/relationships/slideLayout" Target="../slideLayouts/slideLayout25.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47.png"/></Relationships>
</file>

<file path=ppt/slides/_rels/slide25.xml.rels><?xml version="1.0" encoding="UTF-8" standalone="yes"?>
<Relationships xmlns="http://schemas.openxmlformats.org/package/2006/relationships"><Relationship Id="rId8" Type="http://schemas.openxmlformats.org/officeDocument/2006/relationships/image" Target="../media/image52.gif"/><Relationship Id="rId13" Type="http://schemas.openxmlformats.org/officeDocument/2006/relationships/image" Target="../media/image55.png"/><Relationship Id="rId18" Type="http://schemas.openxmlformats.org/officeDocument/2006/relationships/slide" Target="slide30.xml"/><Relationship Id="rId3" Type="http://schemas.openxmlformats.org/officeDocument/2006/relationships/slideLayout" Target="../slideLayouts/slideLayout15.xml"/><Relationship Id="rId21" Type="http://schemas.openxmlformats.org/officeDocument/2006/relationships/image" Target="../media/image59.png"/><Relationship Id="rId7" Type="http://schemas.openxmlformats.org/officeDocument/2006/relationships/image" Target="../media/image51.gif"/><Relationship Id="rId12" Type="http://schemas.openxmlformats.org/officeDocument/2006/relationships/slide" Target="slide27.xml"/><Relationship Id="rId17" Type="http://schemas.openxmlformats.org/officeDocument/2006/relationships/image" Target="../media/image57.png"/><Relationship Id="rId2" Type="http://schemas.openxmlformats.org/officeDocument/2006/relationships/audio" Target="../media/media8.wma"/><Relationship Id="rId16" Type="http://schemas.openxmlformats.org/officeDocument/2006/relationships/slide" Target="slide29.xml"/><Relationship Id="rId20" Type="http://schemas.openxmlformats.org/officeDocument/2006/relationships/slide" Target="slide31.xml"/><Relationship Id="rId1" Type="http://schemas.microsoft.com/office/2007/relationships/media" Target="../media/media8.wma"/><Relationship Id="rId6" Type="http://schemas.openxmlformats.org/officeDocument/2006/relationships/image" Target="../media/image50.gif"/><Relationship Id="rId11" Type="http://schemas.openxmlformats.org/officeDocument/2006/relationships/image" Target="../media/image31.png"/><Relationship Id="rId5" Type="http://schemas.openxmlformats.org/officeDocument/2006/relationships/image" Target="../media/image49.png"/><Relationship Id="rId15" Type="http://schemas.openxmlformats.org/officeDocument/2006/relationships/image" Target="../media/image56.png"/><Relationship Id="rId23" Type="http://schemas.openxmlformats.org/officeDocument/2006/relationships/image" Target="../media/image60.png"/><Relationship Id="rId10" Type="http://schemas.openxmlformats.org/officeDocument/2006/relationships/image" Target="../media/image54.gif"/><Relationship Id="rId19" Type="http://schemas.openxmlformats.org/officeDocument/2006/relationships/image" Target="../media/image58.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slide" Target="slide28.xml"/><Relationship Id="rId22" Type="http://schemas.openxmlformats.org/officeDocument/2006/relationships/slide" Target="slide26.xm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63.png"/><Relationship Id="rId5" Type="http://schemas.openxmlformats.org/officeDocument/2006/relationships/slide" Target="slide25.xm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audio" Target="../media/audio2.wav"/><Relationship Id="rId1" Type="http://schemas.openxmlformats.org/officeDocument/2006/relationships/slideLayout" Target="../slideLayouts/slideLayout15.xml"/><Relationship Id="rId5" Type="http://schemas.openxmlformats.org/officeDocument/2006/relationships/image" Target="../media/image63.png"/><Relationship Id="rId4" Type="http://schemas.openxmlformats.org/officeDocument/2006/relationships/slide" Target="slide25.xml"/></Relationships>
</file>

<file path=ppt/slides/_rels/slide2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audio" Target="../media/audio2.wav"/><Relationship Id="rId1" Type="http://schemas.openxmlformats.org/officeDocument/2006/relationships/slideLayout" Target="../slideLayouts/slideLayout15.xml"/><Relationship Id="rId5" Type="http://schemas.openxmlformats.org/officeDocument/2006/relationships/image" Target="../media/image63.png"/><Relationship Id="rId4" Type="http://schemas.openxmlformats.org/officeDocument/2006/relationships/slide" Target="slide25.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63.png"/><Relationship Id="rId5" Type="http://schemas.openxmlformats.org/officeDocument/2006/relationships/slide" Target="slide25.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jpeg"/><Relationship Id="rId7"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audio" Target="../media/audio2.wav"/><Relationship Id="rId1" Type="http://schemas.openxmlformats.org/officeDocument/2006/relationships/slideLayout" Target="../slideLayouts/slideLayout15.xml"/><Relationship Id="rId5" Type="http://schemas.openxmlformats.org/officeDocument/2006/relationships/image" Target="../media/image63.png"/><Relationship Id="rId4" Type="http://schemas.openxmlformats.org/officeDocument/2006/relationships/slide" Target="slide25.xml"/></Relationships>
</file>

<file path=ppt/slides/_rels/slide3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audio" Target="../media/audio2.wav"/><Relationship Id="rId1" Type="http://schemas.openxmlformats.org/officeDocument/2006/relationships/slideLayout" Target="../slideLayouts/slideLayout15.xml"/><Relationship Id="rId5" Type="http://schemas.openxmlformats.org/officeDocument/2006/relationships/image" Target="../media/image63.png"/><Relationship Id="rId4" Type="http://schemas.openxmlformats.org/officeDocument/2006/relationships/slide" Target="slide25.xml"/></Relationships>
</file>

<file path=ppt/slides/_rels/slide32.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8.png"/><Relationship Id="rId7"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0.pn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19.pn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3.png"/><Relationship Id="rId7" Type="http://schemas.openxmlformats.org/officeDocument/2006/relationships/image" Target="../media/image13.png"/><Relationship Id="rId2" Type="http://schemas.openxmlformats.org/officeDocument/2006/relationships/image" Target="../media/image22.jpe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24.png"/><Relationship Id="rId4" Type="http://schemas.microsoft.com/office/2007/relationships/hdphoto" Target="../media/hdphoto5.wdp"/><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microsoft.com/office/2007/relationships/hdphoto" Target="../media/hdphoto4.wdp"/><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13.png"/><Relationship Id="rId4" Type="http://schemas.microsoft.com/office/2007/relationships/hdphoto" Target="../media/hdphoto7.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图片 71683" descr="PPT素材-0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352800"/>
            <a:ext cx="6324600" cy="3832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3" name="文本框 71692"/>
          <p:cNvSpPr txBox="1">
            <a:spLocks noChangeArrowheads="1"/>
          </p:cNvSpPr>
          <p:nvPr/>
        </p:nvSpPr>
        <p:spPr bwMode="auto">
          <a:xfrm>
            <a:off x="4761310" y="4015980"/>
            <a:ext cx="1724025" cy="273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800" tIns="20900" rIns="41800" bIns="209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zh-CN" sz="1500">
                <a:solidFill>
                  <a:prstClr val="white"/>
                </a:solidFill>
                <a:latin typeface="黑体" pitchFamily="49" charset="-122"/>
                <a:ea typeface="黑体" pitchFamily="49" charset="-122"/>
              </a:rPr>
              <a:t>Title 3</a:t>
            </a:r>
            <a:endParaRPr lang="zh-CN" altLang="en-US" sz="1500">
              <a:solidFill>
                <a:prstClr val="white"/>
              </a:solidFill>
              <a:latin typeface="黑体" pitchFamily="49" charset="-122"/>
              <a:ea typeface="黑体" pitchFamily="49" charset="-122"/>
            </a:endParaRPr>
          </a:p>
        </p:txBody>
      </p:sp>
      <p:pic>
        <p:nvPicPr>
          <p:cNvPr id="71696" name="图片 71695" descr="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0436" y="1396605"/>
            <a:ext cx="1264444" cy="96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2173309" y="1981200"/>
            <a:ext cx="6970691" cy="1315745"/>
          </a:xfrm>
          <a:prstGeom prst="rect">
            <a:avLst/>
          </a:prstGeom>
          <a:noFill/>
          <a:effectLst>
            <a:glow rad="139700">
              <a:schemeClr val="accent5">
                <a:satMod val="175000"/>
                <a:alpha val="40000"/>
              </a:schemeClr>
            </a:glow>
          </a:effectLst>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spcAft>
                <a:spcPts val="900"/>
              </a:spcAft>
              <a:defRPr/>
            </a:pPr>
            <a:r>
              <a:rPr lang="en-US" sz="36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CHÀO MỪNG THẦY ( CÔ) </a:t>
            </a:r>
          </a:p>
          <a:p>
            <a:pPr algn="ctr">
              <a:spcAft>
                <a:spcPts val="900"/>
              </a:spcAft>
              <a:defRPr/>
            </a:pPr>
            <a:r>
              <a:rPr lang="en-US" sz="36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ĐẾN DỰ GIỜ TIẾT HỌC</a:t>
            </a:r>
          </a:p>
        </p:txBody>
      </p:sp>
    </p:spTree>
    <p:extLst>
      <p:ext uri="{BB962C8B-B14F-4D97-AF65-F5344CB8AC3E}">
        <p14:creationId xmlns:p14="http://schemas.microsoft.com/office/powerpoint/2010/main" val="196190081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161925" y="2057400"/>
            <a:ext cx="872172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p>
            <a:pPr algn="just" defTabSz="913990" fontAlgn="base">
              <a:spcBef>
                <a:spcPct val="0"/>
              </a:spcBef>
              <a:spcAft>
                <a:spcPct val="0"/>
              </a:spcAft>
            </a:pPr>
            <a:r>
              <a:rPr lang="vi-VN" sz="2600" dirty="0">
                <a:solidFill>
                  <a:prstClr val="black"/>
                </a:solidFill>
                <a:latin typeface="Times New Roman" pitchFamily="18" charset="0"/>
                <a:cs typeface="Times New Roman" pitchFamily="18" charset="0"/>
              </a:rPr>
              <a:t> </a:t>
            </a:r>
            <a:r>
              <a:rPr lang="en-US" sz="2600" dirty="0">
                <a:solidFill>
                  <a:prstClr val="black"/>
                </a:solidFill>
                <a:latin typeface="Times New Roman" pitchFamily="18" charset="0"/>
                <a:cs typeface="Times New Roman" pitchFamily="18" charset="0"/>
              </a:rPr>
              <a:t>       </a:t>
            </a:r>
            <a:r>
              <a:rPr lang="vi-VN" sz="2800" dirty="0">
                <a:solidFill>
                  <a:prstClr val="black"/>
                </a:solidFill>
                <a:latin typeface="Times New Roman" pitchFamily="18" charset="0"/>
                <a:cs typeface="Times New Roman" pitchFamily="18" charset="0"/>
              </a:rPr>
              <a:t>Ngày xưa có cô Hơ Bia đẹp nhưng rất lười, lại không </a:t>
            </a:r>
            <a:r>
              <a:rPr lang="en-US" sz="2800" dirty="0">
                <a:solidFill>
                  <a:prstClr val="black"/>
                </a:solidFill>
                <a:latin typeface="Times New Roman" pitchFamily="18" charset="0"/>
                <a:cs typeface="Times New Roman" pitchFamily="18" charset="0"/>
              </a:rPr>
              <a:t>b</a:t>
            </a:r>
            <a:r>
              <a:rPr lang="vi-VN" sz="2800" dirty="0">
                <a:solidFill>
                  <a:prstClr val="black"/>
                </a:solidFill>
                <a:latin typeface="Times New Roman" pitchFamily="18" charset="0"/>
                <a:cs typeface="Times New Roman" pitchFamily="18" charset="0"/>
              </a:rPr>
              <a:t>iết yêu quý cơm gạo. Một hôm, Hơ Bia ăn cơm để cơm đổ vãi lung tung. Thấy vậy, cơm hỏi:</a:t>
            </a:r>
          </a:p>
          <a:p>
            <a:pPr algn="just" defTabSz="913990" fontAlgn="base">
              <a:spcBef>
                <a:spcPct val="0"/>
              </a:spcBef>
              <a:spcAft>
                <a:spcPct val="0"/>
              </a:spcAft>
            </a:pPr>
            <a:r>
              <a:rPr lang="vi-VN" sz="2800" dirty="0">
                <a:solidFill>
                  <a:prstClr val="black"/>
                </a:solidFill>
                <a:latin typeface="Times New Roman" pitchFamily="18" charset="0"/>
                <a:cs typeface="Times New Roman" pitchFamily="18" charset="0"/>
              </a:rPr>
              <a:t>     </a:t>
            </a:r>
            <a:r>
              <a:rPr lang="vi-VN" sz="2800" dirty="0">
                <a:latin typeface="Times New Roman" pitchFamily="18" charset="0"/>
                <a:cs typeface="Times New Roman" pitchFamily="18" charset="0"/>
              </a:rPr>
              <a:t>- </a:t>
            </a:r>
            <a:r>
              <a:rPr lang="vi-VN" sz="2800" b="1" dirty="0">
                <a:latin typeface="Times New Roman" pitchFamily="18" charset="0"/>
                <a:cs typeface="Times New Roman" pitchFamily="18" charset="0"/>
              </a:rPr>
              <a:t>Chị</a:t>
            </a:r>
            <a:r>
              <a:rPr lang="vi-VN" sz="2800" dirty="0">
                <a:latin typeface="Times New Roman" pitchFamily="18" charset="0"/>
                <a:cs typeface="Times New Roman" pitchFamily="18" charset="0"/>
              </a:rPr>
              <a:t> đẹp là nhờ cơm gạo, sao </a:t>
            </a:r>
            <a:r>
              <a:rPr lang="vi-VN" sz="2800" b="1" dirty="0">
                <a:latin typeface="Times New Roman" pitchFamily="18" charset="0"/>
                <a:cs typeface="Times New Roman" pitchFamily="18" charset="0"/>
              </a:rPr>
              <a:t>chị</a:t>
            </a:r>
            <a:r>
              <a:rPr lang="vi-VN" sz="2800" dirty="0">
                <a:latin typeface="Times New Roman" pitchFamily="18" charset="0"/>
                <a:cs typeface="Times New Roman" pitchFamily="18" charset="0"/>
              </a:rPr>
              <a:t> khinh rẻ </a:t>
            </a:r>
            <a:r>
              <a:rPr lang="vi-VN" sz="2800" b="1" dirty="0">
                <a:latin typeface="Times New Roman" pitchFamily="18" charset="0"/>
                <a:cs typeface="Times New Roman" pitchFamily="18" charset="0"/>
              </a:rPr>
              <a:t>chúng tôi</a:t>
            </a:r>
            <a:r>
              <a:rPr lang="vi-VN" sz="2800" dirty="0">
                <a:latin typeface="Times New Roman" pitchFamily="18" charset="0"/>
                <a:cs typeface="Times New Roman" pitchFamily="18" charset="0"/>
              </a:rPr>
              <a:t> thế?</a:t>
            </a:r>
          </a:p>
          <a:p>
            <a:pPr algn="just" defTabSz="913990" fontAlgn="base">
              <a:spcBef>
                <a:spcPct val="0"/>
              </a:spcBef>
              <a:spcAft>
                <a:spcPct val="0"/>
              </a:spcAft>
            </a:pPr>
            <a:r>
              <a:rPr lang="vi-VN" sz="2800" dirty="0">
                <a:latin typeface="Times New Roman" pitchFamily="18" charset="0"/>
                <a:cs typeface="Times New Roman" pitchFamily="18" charset="0"/>
              </a:rPr>
              <a:t>     Hơ Bia giận dữ:</a:t>
            </a:r>
          </a:p>
          <a:p>
            <a:pPr algn="just" defTabSz="913990" fontAlgn="base">
              <a:spcBef>
                <a:spcPct val="0"/>
              </a:spcBef>
              <a:spcAft>
                <a:spcPct val="0"/>
              </a:spcAft>
            </a:pPr>
            <a:r>
              <a:rPr lang="vi-VN" sz="2800" dirty="0">
                <a:latin typeface="Times New Roman" pitchFamily="18" charset="0"/>
                <a:cs typeface="Times New Roman" pitchFamily="18" charset="0"/>
              </a:rPr>
              <a:t>     - </a:t>
            </a:r>
            <a:r>
              <a:rPr lang="vi-VN" sz="2800" b="1" dirty="0">
                <a:latin typeface="Times New Roman" pitchFamily="18" charset="0"/>
                <a:cs typeface="Times New Roman" pitchFamily="18" charset="0"/>
              </a:rPr>
              <a:t>Ta</a:t>
            </a:r>
            <a:r>
              <a:rPr lang="vi-VN" sz="2800" dirty="0">
                <a:latin typeface="Times New Roman" pitchFamily="18" charset="0"/>
                <a:cs typeface="Times New Roman" pitchFamily="18" charset="0"/>
              </a:rPr>
              <a:t> đẹp là do công cha công mẹ, chứ đâu nhờ </a:t>
            </a:r>
            <a:r>
              <a:rPr lang="vi-VN" sz="2800" b="1" dirty="0">
                <a:latin typeface="Times New Roman" pitchFamily="18" charset="0"/>
                <a:cs typeface="Times New Roman" pitchFamily="18" charset="0"/>
              </a:rPr>
              <a:t>các ngươi</a:t>
            </a:r>
            <a:r>
              <a:rPr lang="vi-VN" sz="2800" dirty="0">
                <a:latin typeface="Times New Roman" pitchFamily="18" charset="0"/>
                <a:cs typeface="Times New Roman" pitchFamily="18" charset="0"/>
              </a:rPr>
              <a:t>.</a:t>
            </a:r>
          </a:p>
          <a:p>
            <a:pPr algn="just" defTabSz="913990" fontAlgn="base">
              <a:spcBef>
                <a:spcPct val="0"/>
              </a:spcBef>
              <a:spcAft>
                <a:spcPct val="0"/>
              </a:spcAft>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vậy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lắm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Đêm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khuya</a:t>
            </a:r>
            <a:r>
              <a:rPr lang="en-US" sz="2800"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chúng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rủ</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bỏ</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rừng</a:t>
            </a:r>
            <a:r>
              <a:rPr lang="en-US" sz="2800" dirty="0">
                <a:latin typeface="Times New Roman" pitchFamily="18" charset="0"/>
                <a:cs typeface="Times New Roman" pitchFamily="18" charset="0"/>
              </a:rPr>
              <a:t>.  </a:t>
            </a:r>
          </a:p>
          <a:p>
            <a:pPr algn="r" defTabSz="913990" fontAlgn="base">
              <a:spcBef>
                <a:spcPct val="0"/>
              </a:spcBef>
              <a:spcAft>
                <a:spcPct val="0"/>
              </a:spcAft>
            </a:pPr>
            <a:r>
              <a:rPr lang="en-US" sz="2600" dirty="0">
                <a:solidFill>
                  <a:prstClr val="black"/>
                </a:solidFill>
                <a:latin typeface="Times New Roman" pitchFamily="18" charset="0"/>
                <a:cs typeface="Times New Roman" pitchFamily="18" charset="0"/>
              </a:rPr>
              <a:t>                                                                </a:t>
            </a:r>
          </a:p>
        </p:txBody>
      </p:sp>
      <p:sp>
        <p:nvSpPr>
          <p:cNvPr id="5" name="Rectangle 8"/>
          <p:cNvSpPr>
            <a:spLocks noChangeArrowheads="1"/>
          </p:cNvSpPr>
          <p:nvPr/>
        </p:nvSpPr>
        <p:spPr bwMode="auto">
          <a:xfrm>
            <a:off x="161925" y="549506"/>
            <a:ext cx="8721725" cy="13387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91370" tIns="45688" rIns="91370" bIns="45688">
            <a:spAutoFit/>
          </a:bodyPr>
          <a:lstStyle/>
          <a:p>
            <a:pPr algn="just" defTabSz="913990" fontAlgn="base">
              <a:spcBef>
                <a:spcPct val="0"/>
              </a:spcBef>
              <a:spcAft>
                <a:spcPct val="0"/>
              </a:spcAft>
            </a:pPr>
            <a:r>
              <a:rPr lang="en-US" sz="2700" b="1" dirty="0">
                <a:solidFill>
                  <a:prstClr val="black"/>
                </a:solidFill>
                <a:latin typeface="Times New Roman" pitchFamily="18" charset="0"/>
                <a:cs typeface="Times New Roman" pitchFamily="18" charset="0"/>
              </a:rPr>
              <a:t>1. </a:t>
            </a:r>
            <a:r>
              <a:rPr lang="vi-VN" sz="2700" b="1" dirty="0">
                <a:solidFill>
                  <a:prstClr val="black"/>
                </a:solidFill>
                <a:latin typeface="Times New Roman" pitchFamily="18" charset="0"/>
                <a:cs typeface="Times New Roman" pitchFamily="18" charset="0"/>
              </a:rPr>
              <a:t>Trong số các từ xưng hô được in đậm dưới đây, những từ nào chỉ người nói? Những từ nào chỉ người nghe? Từ nào chỉ người hay vật được nhắc tới?</a:t>
            </a:r>
          </a:p>
        </p:txBody>
      </p:sp>
      <p:sp>
        <p:nvSpPr>
          <p:cNvPr id="6" name="Text Box 3"/>
          <p:cNvSpPr txBox="1">
            <a:spLocks noChangeArrowheads="1"/>
          </p:cNvSpPr>
          <p:nvPr/>
        </p:nvSpPr>
        <p:spPr bwMode="auto">
          <a:xfrm>
            <a:off x="161925" y="-60317"/>
            <a:ext cx="2514600" cy="58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eaLnBrk="0" fontAlgn="base" hangingPunct="0">
              <a:spcBef>
                <a:spcPct val="50000"/>
              </a:spcBef>
              <a:spcAft>
                <a:spcPct val="0"/>
              </a:spcAft>
            </a:pPr>
            <a:r>
              <a:rPr lang="en-US" sz="2400" b="1" dirty="0">
                <a:solidFill>
                  <a:srgbClr val="0000FF"/>
                </a:solidFill>
                <a:latin typeface="Times New Roman" pitchFamily="18" charset="0"/>
                <a:cs typeface="Times New Roman" pitchFamily="18" charset="0"/>
              </a:rPr>
              <a:t> </a:t>
            </a:r>
            <a:r>
              <a:rPr lang="en-US" sz="3200" b="1" dirty="0">
                <a:solidFill>
                  <a:srgbClr val="0000FF"/>
                </a:solidFill>
                <a:latin typeface="Times New Roman" pitchFamily="18" charset="0"/>
                <a:cs typeface="Times New Roman" pitchFamily="18" charset="0"/>
              </a:rPr>
              <a:t>I - </a:t>
            </a:r>
            <a:r>
              <a:rPr lang="en-US" sz="3200" b="1" dirty="0" err="1">
                <a:solidFill>
                  <a:srgbClr val="0000FF"/>
                </a:solidFill>
                <a:latin typeface="Times New Roman" pitchFamily="18" charset="0"/>
                <a:cs typeface="Times New Roman" pitchFamily="18" charset="0"/>
              </a:rPr>
              <a:t>Nhận</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xét</a:t>
            </a:r>
            <a:endParaRPr lang="en-US" sz="3200" b="1" dirty="0">
              <a:solidFill>
                <a:srgbClr val="0000FF"/>
              </a:solidFill>
              <a:latin typeface="Times New Roman" pitchFamily="18" charset="0"/>
              <a:cs typeface="Times New Roman" pitchFamily="18" charset="0"/>
            </a:endParaRPr>
          </a:p>
        </p:txBody>
      </p:sp>
      <p:sp>
        <p:nvSpPr>
          <p:cNvPr id="8" name="Line 20"/>
          <p:cNvSpPr>
            <a:spLocks noChangeShapeType="1"/>
          </p:cNvSpPr>
          <p:nvPr/>
        </p:nvSpPr>
        <p:spPr bwMode="auto">
          <a:xfrm>
            <a:off x="1447800" y="1371600"/>
            <a:ext cx="19050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9" name="Line 21"/>
          <p:cNvSpPr>
            <a:spLocks noChangeShapeType="1"/>
          </p:cNvSpPr>
          <p:nvPr/>
        </p:nvSpPr>
        <p:spPr bwMode="auto">
          <a:xfrm flipV="1">
            <a:off x="5867400" y="1371600"/>
            <a:ext cx="2209800"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10" name="Line 20"/>
          <p:cNvSpPr>
            <a:spLocks noChangeShapeType="1"/>
          </p:cNvSpPr>
          <p:nvPr/>
        </p:nvSpPr>
        <p:spPr bwMode="auto">
          <a:xfrm>
            <a:off x="905202" y="1813034"/>
            <a:ext cx="4657397" cy="0"/>
          </a:xfrm>
          <a:prstGeom prst="line">
            <a:avLst/>
          </a:prstGeom>
          <a:noFill/>
          <a:ln w="28575">
            <a:solidFill>
              <a:srgbClr val="00B05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Tree>
    <p:extLst>
      <p:ext uri="{BB962C8B-B14F-4D97-AF65-F5344CB8AC3E}">
        <p14:creationId xmlns:p14="http://schemas.microsoft.com/office/powerpoint/2010/main" val="994804918"/>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Text Box 18"/>
          <p:cNvSpPr txBox="1">
            <a:spLocks noChangeArrowheads="1"/>
          </p:cNvSpPr>
          <p:nvPr/>
        </p:nvSpPr>
        <p:spPr bwMode="auto">
          <a:xfrm>
            <a:off x="228600" y="2819405"/>
            <a:ext cx="4191000" cy="36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eaLnBrk="0" fontAlgn="base" hangingPunct="0">
              <a:spcBef>
                <a:spcPct val="50000"/>
              </a:spcBef>
              <a:spcAft>
                <a:spcPct val="0"/>
              </a:spcAft>
            </a:pPr>
            <a:endParaRPr lang="vi-VN" sz="1800">
              <a:solidFill>
                <a:srgbClr val="3333FF"/>
              </a:solidFill>
              <a:latin typeface="Tahoma" pitchFamily="34" charset="0"/>
              <a:cs typeface="Arial" pitchFamily="34" charset="0"/>
            </a:endParaRPr>
          </a:p>
        </p:txBody>
      </p:sp>
      <p:sp>
        <p:nvSpPr>
          <p:cNvPr id="113667" name="Text Box 19"/>
          <p:cNvSpPr txBox="1">
            <a:spLocks noChangeArrowheads="1"/>
          </p:cNvSpPr>
          <p:nvPr/>
        </p:nvSpPr>
        <p:spPr bwMode="auto">
          <a:xfrm>
            <a:off x="609600" y="3810003"/>
            <a:ext cx="3352800" cy="36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eaLnBrk="0" fontAlgn="base" hangingPunct="0">
              <a:spcBef>
                <a:spcPct val="50000"/>
              </a:spcBef>
              <a:spcAft>
                <a:spcPct val="0"/>
              </a:spcAft>
            </a:pPr>
            <a:endParaRPr lang="vi-VN" sz="1800">
              <a:solidFill>
                <a:srgbClr val="3333FF"/>
              </a:solidFill>
              <a:latin typeface="Tahoma" pitchFamily="34" charset="0"/>
              <a:cs typeface="Arial" pitchFamily="34" charset="0"/>
            </a:endParaRPr>
          </a:p>
        </p:txBody>
      </p:sp>
      <p:sp>
        <p:nvSpPr>
          <p:cNvPr id="579590" name="Text Box 6"/>
          <p:cNvSpPr txBox="1">
            <a:spLocks noChangeArrowheads="1"/>
          </p:cNvSpPr>
          <p:nvPr/>
        </p:nvSpPr>
        <p:spPr bwMode="auto">
          <a:xfrm>
            <a:off x="3532021" y="4023167"/>
            <a:ext cx="2511425" cy="523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fontAlgn="base">
              <a:spcBef>
                <a:spcPct val="50000"/>
              </a:spcBef>
              <a:spcAft>
                <a:spcPct val="0"/>
              </a:spcAft>
            </a:pPr>
            <a:r>
              <a:rPr lang="en-US" sz="2400" b="1" dirty="0">
                <a:solidFill>
                  <a:srgbClr val="FF0000"/>
                </a:solidFill>
                <a:latin typeface="Times New Roman" pitchFamily="18" charset="0"/>
                <a:cs typeface="Arial" pitchFamily="34" charset="0"/>
              </a:rPr>
              <a:t>  </a:t>
            </a:r>
            <a:r>
              <a:rPr lang="en-US" b="1" dirty="0" err="1">
                <a:solidFill>
                  <a:srgbClr val="FF0000"/>
                </a:solidFill>
                <a:latin typeface="Times New Roman" pitchFamily="18" charset="0"/>
                <a:cs typeface="Arial" pitchFamily="34" charset="0"/>
              </a:rPr>
              <a:t>chúng</a:t>
            </a:r>
            <a:r>
              <a:rPr lang="en-US" b="1" dirty="0">
                <a:solidFill>
                  <a:srgbClr val="FF0000"/>
                </a:solidFill>
                <a:latin typeface="Times New Roman" pitchFamily="18" charset="0"/>
                <a:cs typeface="Arial" pitchFamily="34" charset="0"/>
              </a:rPr>
              <a:t> </a:t>
            </a:r>
            <a:r>
              <a:rPr lang="en-US" b="1" dirty="0" err="1">
                <a:solidFill>
                  <a:srgbClr val="FF0000"/>
                </a:solidFill>
                <a:latin typeface="Times New Roman" pitchFamily="18" charset="0"/>
                <a:cs typeface="Arial" pitchFamily="34" charset="0"/>
              </a:rPr>
              <a:t>tôi</a:t>
            </a:r>
            <a:r>
              <a:rPr lang="en-US" b="1" dirty="0">
                <a:solidFill>
                  <a:srgbClr val="FF0000"/>
                </a:solidFill>
                <a:latin typeface="Times New Roman" pitchFamily="18" charset="0"/>
                <a:cs typeface="Arial" pitchFamily="34" charset="0"/>
              </a:rPr>
              <a:t>, ta</a:t>
            </a:r>
          </a:p>
        </p:txBody>
      </p:sp>
      <p:sp>
        <p:nvSpPr>
          <p:cNvPr id="579591" name="Text Box 7"/>
          <p:cNvSpPr txBox="1">
            <a:spLocks noChangeArrowheads="1"/>
          </p:cNvSpPr>
          <p:nvPr/>
        </p:nvSpPr>
        <p:spPr bwMode="auto">
          <a:xfrm>
            <a:off x="3825075" y="4457541"/>
            <a:ext cx="2615418" cy="523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fontAlgn="base">
              <a:spcBef>
                <a:spcPct val="50000"/>
              </a:spcBef>
              <a:spcAft>
                <a:spcPct val="0"/>
              </a:spcAft>
            </a:pPr>
            <a:r>
              <a:rPr lang="en-AU" b="1" dirty="0">
                <a:solidFill>
                  <a:srgbClr val="FF0000"/>
                </a:solidFill>
                <a:latin typeface="Times New Roman" pitchFamily="18" charset="0"/>
                <a:cs typeface="Times New Roman" panose="02020603050405020304" pitchFamily="18" charset="0"/>
              </a:rPr>
              <a:t>c</a:t>
            </a:r>
            <a:r>
              <a:rPr lang="vi-VN" b="1" dirty="0">
                <a:solidFill>
                  <a:srgbClr val="FF0000"/>
                </a:solidFill>
                <a:latin typeface="Times New Roman" pitchFamily="18" charset="0"/>
                <a:cs typeface="Times New Roman" panose="02020603050405020304" pitchFamily="18" charset="0"/>
              </a:rPr>
              <a:t>hị, các</a:t>
            </a:r>
            <a:r>
              <a:rPr lang="en-US" b="1" dirty="0">
                <a:solidFill>
                  <a:srgbClr val="FF0000"/>
                </a:solidFill>
                <a:latin typeface="Times New Roman" pitchFamily="18" charset="0"/>
                <a:cs typeface="Times New Roman" panose="02020603050405020304" pitchFamily="18" charset="0"/>
              </a:rPr>
              <a:t> </a:t>
            </a:r>
            <a:r>
              <a:rPr lang="en-US" b="1" dirty="0" err="1">
                <a:solidFill>
                  <a:srgbClr val="FF0000"/>
                </a:solidFill>
                <a:latin typeface="Times New Roman" pitchFamily="18" charset="0"/>
                <a:cs typeface="Times New Roman" panose="02020603050405020304" pitchFamily="18" charset="0"/>
              </a:rPr>
              <a:t>ngươi</a:t>
            </a:r>
            <a:endParaRPr lang="en-US" b="1" dirty="0">
              <a:solidFill>
                <a:srgbClr val="FF0000"/>
              </a:solidFill>
              <a:latin typeface="Times New Roman" pitchFamily="18" charset="0"/>
              <a:cs typeface="Times New Roman" panose="02020603050405020304" pitchFamily="18" charset="0"/>
            </a:endParaRPr>
          </a:p>
        </p:txBody>
      </p:sp>
      <p:sp>
        <p:nvSpPr>
          <p:cNvPr id="579592" name="Text Box 8"/>
          <p:cNvSpPr txBox="1">
            <a:spLocks noChangeArrowheads="1"/>
          </p:cNvSpPr>
          <p:nvPr/>
        </p:nvSpPr>
        <p:spPr bwMode="auto">
          <a:xfrm>
            <a:off x="5205246" y="4899418"/>
            <a:ext cx="1676400" cy="523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fontAlgn="base">
              <a:spcBef>
                <a:spcPct val="50000"/>
              </a:spcBef>
              <a:spcAft>
                <a:spcPct val="0"/>
              </a:spcAft>
            </a:pPr>
            <a:r>
              <a:rPr lang="en-US" b="1" dirty="0" err="1">
                <a:solidFill>
                  <a:srgbClr val="FF0000"/>
                </a:solidFill>
                <a:latin typeface="Times New Roman" pitchFamily="18" charset="0"/>
                <a:cs typeface="Arial" pitchFamily="34" charset="0"/>
              </a:rPr>
              <a:t>chúng</a:t>
            </a:r>
            <a:endParaRPr lang="en-US" b="1" dirty="0">
              <a:solidFill>
                <a:srgbClr val="FF0000"/>
              </a:solidFill>
              <a:latin typeface="Times New Roman" pitchFamily="18" charset="0"/>
              <a:cs typeface="Arial" pitchFamily="34" charset="0"/>
            </a:endParaRPr>
          </a:p>
        </p:txBody>
      </p:sp>
      <p:sp>
        <p:nvSpPr>
          <p:cNvPr id="113671" name="Rectangle 1"/>
          <p:cNvSpPr>
            <a:spLocks noChangeArrowheads="1"/>
          </p:cNvSpPr>
          <p:nvPr/>
        </p:nvSpPr>
        <p:spPr bwMode="auto">
          <a:xfrm>
            <a:off x="228600" y="217091"/>
            <a:ext cx="8686799" cy="329314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91370" tIns="45688" rIns="91370" bIns="45688">
            <a:spAutoFit/>
          </a:bodyPr>
          <a:lstStyle/>
          <a:p>
            <a:pPr algn="just" defTabSz="913990" fontAlgn="base">
              <a:spcBef>
                <a:spcPct val="0"/>
              </a:spcBef>
              <a:spcAft>
                <a:spcPct val="0"/>
              </a:spcAft>
            </a:pPr>
            <a:r>
              <a:rPr lang="vi-VN" sz="2600" dirty="0">
                <a:solidFill>
                  <a:prstClr val="black"/>
                </a:solidFill>
                <a:latin typeface="Times New Roman" pitchFamily="18" charset="0"/>
                <a:cs typeface="Times New Roman" pitchFamily="18" charset="0"/>
              </a:rPr>
              <a:t>Ngày xưa có cô Hơ Bia đẹp nhưng rất lười, lại không biết yêu quý cơm gạo. Một hôm, Hơ Bia ăn cơm để cơm đổ vãi lung tung. Thấy vậy, cơm hỏi:</a:t>
            </a:r>
          </a:p>
          <a:p>
            <a:pPr algn="just" defTabSz="913990" fontAlgn="base">
              <a:spcBef>
                <a:spcPct val="0"/>
              </a:spcBef>
              <a:spcAft>
                <a:spcPct val="0"/>
              </a:spcAft>
            </a:pPr>
            <a:r>
              <a:rPr lang="vi-VN" sz="2600" dirty="0">
                <a:solidFill>
                  <a:prstClr val="black"/>
                </a:solidFill>
                <a:latin typeface="Times New Roman" pitchFamily="18" charset="0"/>
                <a:cs typeface="Times New Roman" pitchFamily="18" charset="0"/>
              </a:rPr>
              <a:t>     - </a:t>
            </a:r>
            <a:r>
              <a:rPr lang="vi-VN" sz="2600" b="1" dirty="0">
                <a:solidFill>
                  <a:srgbClr val="FF0000"/>
                </a:solidFill>
                <a:latin typeface="Times New Roman" pitchFamily="18" charset="0"/>
                <a:cs typeface="Times New Roman" pitchFamily="18" charset="0"/>
              </a:rPr>
              <a:t>Chị</a:t>
            </a:r>
            <a:r>
              <a:rPr lang="vi-VN" sz="2600" dirty="0">
                <a:solidFill>
                  <a:srgbClr val="FF0000"/>
                </a:solidFill>
                <a:latin typeface="Times New Roman" pitchFamily="18" charset="0"/>
                <a:cs typeface="Times New Roman" pitchFamily="18" charset="0"/>
              </a:rPr>
              <a:t> </a:t>
            </a:r>
            <a:r>
              <a:rPr lang="vi-VN" sz="2600" dirty="0">
                <a:solidFill>
                  <a:prstClr val="black"/>
                </a:solidFill>
                <a:latin typeface="Times New Roman" pitchFamily="18" charset="0"/>
                <a:cs typeface="Times New Roman" pitchFamily="18" charset="0"/>
              </a:rPr>
              <a:t>đẹp là nhờ cơm gạo, sao </a:t>
            </a:r>
            <a:r>
              <a:rPr lang="vi-VN" sz="2600" b="1" dirty="0">
                <a:solidFill>
                  <a:srgbClr val="FF0000"/>
                </a:solidFill>
                <a:latin typeface="Times New Roman" pitchFamily="18" charset="0"/>
                <a:cs typeface="Times New Roman" pitchFamily="18" charset="0"/>
              </a:rPr>
              <a:t>chị</a:t>
            </a:r>
            <a:r>
              <a:rPr lang="vi-VN" sz="2600" dirty="0">
                <a:solidFill>
                  <a:srgbClr val="FF0000"/>
                </a:solidFill>
                <a:latin typeface="Times New Roman" pitchFamily="18" charset="0"/>
                <a:cs typeface="Times New Roman" pitchFamily="18" charset="0"/>
              </a:rPr>
              <a:t> </a:t>
            </a:r>
            <a:r>
              <a:rPr lang="vi-VN" sz="2600" dirty="0">
                <a:solidFill>
                  <a:prstClr val="black"/>
                </a:solidFill>
                <a:latin typeface="Times New Roman" pitchFamily="18" charset="0"/>
                <a:cs typeface="Times New Roman" pitchFamily="18" charset="0"/>
              </a:rPr>
              <a:t>khinh rẻ </a:t>
            </a:r>
            <a:r>
              <a:rPr lang="vi-VN" sz="2600" b="1" dirty="0">
                <a:solidFill>
                  <a:srgbClr val="FF0000"/>
                </a:solidFill>
                <a:latin typeface="Times New Roman" pitchFamily="18" charset="0"/>
                <a:cs typeface="Times New Roman" pitchFamily="18" charset="0"/>
              </a:rPr>
              <a:t>chúng tôi</a:t>
            </a:r>
            <a:r>
              <a:rPr lang="vi-VN" sz="2600" dirty="0">
                <a:solidFill>
                  <a:srgbClr val="FF0000"/>
                </a:solidFill>
                <a:latin typeface="Times New Roman" pitchFamily="18" charset="0"/>
                <a:cs typeface="Times New Roman" pitchFamily="18" charset="0"/>
              </a:rPr>
              <a:t> </a:t>
            </a:r>
            <a:r>
              <a:rPr lang="vi-VN" sz="2600" dirty="0">
                <a:solidFill>
                  <a:prstClr val="black"/>
                </a:solidFill>
                <a:latin typeface="Times New Roman" pitchFamily="18" charset="0"/>
                <a:cs typeface="Times New Roman" pitchFamily="18" charset="0"/>
              </a:rPr>
              <a:t>thế?</a:t>
            </a:r>
          </a:p>
          <a:p>
            <a:pPr algn="just" defTabSz="913990" fontAlgn="base">
              <a:spcBef>
                <a:spcPct val="0"/>
              </a:spcBef>
              <a:spcAft>
                <a:spcPct val="0"/>
              </a:spcAft>
            </a:pPr>
            <a:r>
              <a:rPr lang="vi-VN" sz="2600" dirty="0">
                <a:solidFill>
                  <a:prstClr val="black"/>
                </a:solidFill>
                <a:latin typeface="Times New Roman" pitchFamily="18" charset="0"/>
                <a:cs typeface="Times New Roman" pitchFamily="18" charset="0"/>
              </a:rPr>
              <a:t>     Hơ Bia giận dữ:</a:t>
            </a:r>
          </a:p>
          <a:p>
            <a:pPr algn="just" defTabSz="913990" fontAlgn="base">
              <a:spcBef>
                <a:spcPct val="0"/>
              </a:spcBef>
              <a:spcAft>
                <a:spcPct val="0"/>
              </a:spcAft>
            </a:pPr>
            <a:r>
              <a:rPr lang="vi-VN" sz="2600" dirty="0">
                <a:solidFill>
                  <a:prstClr val="black"/>
                </a:solidFill>
                <a:latin typeface="Times New Roman" pitchFamily="18" charset="0"/>
                <a:cs typeface="Times New Roman" pitchFamily="18" charset="0"/>
              </a:rPr>
              <a:t>     - </a:t>
            </a:r>
            <a:r>
              <a:rPr lang="vi-VN" sz="2600" b="1" dirty="0">
                <a:solidFill>
                  <a:srgbClr val="FF0000"/>
                </a:solidFill>
                <a:latin typeface="Times New Roman" pitchFamily="18" charset="0"/>
                <a:cs typeface="Times New Roman" pitchFamily="18" charset="0"/>
              </a:rPr>
              <a:t>Ta</a:t>
            </a:r>
            <a:r>
              <a:rPr lang="vi-VN" sz="2600" dirty="0">
                <a:solidFill>
                  <a:prstClr val="black"/>
                </a:solidFill>
                <a:latin typeface="Times New Roman" pitchFamily="18" charset="0"/>
                <a:cs typeface="Times New Roman" pitchFamily="18" charset="0"/>
              </a:rPr>
              <a:t> đẹp là do công cha công mẹ, chứ đâu nhờ </a:t>
            </a:r>
            <a:r>
              <a:rPr lang="vi-VN" sz="2600" b="1" dirty="0">
                <a:solidFill>
                  <a:srgbClr val="FF0000"/>
                </a:solidFill>
                <a:latin typeface="Times New Roman" pitchFamily="18" charset="0"/>
                <a:cs typeface="Times New Roman" pitchFamily="18" charset="0"/>
              </a:rPr>
              <a:t>các ngươi</a:t>
            </a:r>
            <a:r>
              <a:rPr lang="vi-VN" sz="2600" dirty="0">
                <a:solidFill>
                  <a:prstClr val="black"/>
                </a:solidFill>
                <a:latin typeface="Times New Roman" pitchFamily="18" charset="0"/>
                <a:cs typeface="Times New Roman" pitchFamily="18" charset="0"/>
              </a:rPr>
              <a:t>.</a:t>
            </a:r>
          </a:p>
          <a:p>
            <a:pPr algn="just" defTabSz="913990" fontAlgn="base">
              <a:spcBef>
                <a:spcPct val="0"/>
              </a:spcBef>
              <a:spcAft>
                <a:spcPct val="0"/>
              </a:spcAft>
            </a:pP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Nghe</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nói</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vậy</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thóc</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gạo</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tức</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lắm</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Đêm</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khuya</a:t>
            </a:r>
            <a:r>
              <a:rPr lang="en-US" sz="2600" dirty="0">
                <a:solidFill>
                  <a:prstClr val="black"/>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chúng</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rủ</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nhau</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bỏ</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cả</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vào</a:t>
            </a:r>
            <a:r>
              <a:rPr lang="en-US" sz="2600" dirty="0">
                <a:solidFill>
                  <a:prstClr val="black"/>
                </a:solidFill>
                <a:latin typeface="Times New Roman" pitchFamily="18" charset="0"/>
                <a:cs typeface="Times New Roman" pitchFamily="18" charset="0"/>
              </a:rPr>
              <a:t> </a:t>
            </a:r>
            <a:r>
              <a:rPr lang="en-US" sz="2600" dirty="0" err="1">
                <a:solidFill>
                  <a:prstClr val="black"/>
                </a:solidFill>
                <a:latin typeface="Times New Roman" pitchFamily="18" charset="0"/>
                <a:cs typeface="Times New Roman" pitchFamily="18" charset="0"/>
              </a:rPr>
              <a:t>rừng</a:t>
            </a:r>
            <a:r>
              <a:rPr lang="en-US" sz="2600" dirty="0">
                <a:solidFill>
                  <a:prstClr val="black"/>
                </a:solidFill>
                <a:latin typeface="Times New Roman" pitchFamily="18" charset="0"/>
                <a:cs typeface="Times New Roman" pitchFamily="18" charset="0"/>
              </a:rPr>
              <a:t>.                                                </a:t>
            </a:r>
            <a:r>
              <a:rPr lang="en-US" sz="2000" i="1" dirty="0">
                <a:solidFill>
                  <a:prstClr val="black"/>
                </a:solidFill>
                <a:latin typeface="Times New Roman" pitchFamily="18" charset="0"/>
                <a:cs typeface="Times New Roman" pitchFamily="18" charset="0"/>
              </a:rPr>
              <a:t>Theo </a:t>
            </a:r>
            <a:r>
              <a:rPr lang="en-US" sz="2000" i="1" dirty="0" err="1">
                <a:solidFill>
                  <a:prstClr val="black"/>
                </a:solidFill>
                <a:latin typeface="Times New Roman" pitchFamily="18" charset="0"/>
                <a:cs typeface="Times New Roman" pitchFamily="18" charset="0"/>
              </a:rPr>
              <a:t>Truyện</a:t>
            </a:r>
            <a:r>
              <a:rPr lang="en-US" sz="2000" i="1" dirty="0">
                <a:solidFill>
                  <a:prstClr val="black"/>
                </a:solidFill>
                <a:latin typeface="Times New Roman" pitchFamily="18" charset="0"/>
                <a:cs typeface="Times New Roman" pitchFamily="18" charset="0"/>
              </a:rPr>
              <a:t> </a:t>
            </a:r>
            <a:r>
              <a:rPr lang="en-US" sz="2000" i="1" dirty="0" err="1">
                <a:solidFill>
                  <a:prstClr val="black"/>
                </a:solidFill>
                <a:latin typeface="Times New Roman" pitchFamily="18" charset="0"/>
                <a:cs typeface="Times New Roman" pitchFamily="18" charset="0"/>
              </a:rPr>
              <a:t>cổ</a:t>
            </a:r>
            <a:r>
              <a:rPr lang="en-US" sz="2000" i="1" dirty="0">
                <a:solidFill>
                  <a:prstClr val="black"/>
                </a:solidFill>
                <a:latin typeface="Times New Roman" pitchFamily="18" charset="0"/>
                <a:cs typeface="Times New Roman" pitchFamily="18" charset="0"/>
              </a:rPr>
              <a:t> Ê-</a:t>
            </a:r>
            <a:r>
              <a:rPr lang="en-US" sz="2000" i="1" dirty="0" err="1">
                <a:solidFill>
                  <a:prstClr val="black"/>
                </a:solidFill>
                <a:latin typeface="Times New Roman" pitchFamily="18" charset="0"/>
                <a:cs typeface="Times New Roman" pitchFamily="18" charset="0"/>
              </a:rPr>
              <a:t>đê</a:t>
            </a:r>
            <a:r>
              <a:rPr lang="en-US" sz="2600" i="1" dirty="0">
                <a:solidFill>
                  <a:prstClr val="black"/>
                </a:solidFill>
                <a:latin typeface="Times New Roman" pitchFamily="18" charset="0"/>
                <a:cs typeface="Times New Roman" pitchFamily="18" charset="0"/>
              </a:rPr>
              <a:t>                                                                 </a:t>
            </a:r>
          </a:p>
        </p:txBody>
      </p:sp>
      <p:sp>
        <p:nvSpPr>
          <p:cNvPr id="113672" name="Rectangle 2"/>
          <p:cNvSpPr>
            <a:spLocks noChangeArrowheads="1"/>
          </p:cNvSpPr>
          <p:nvPr/>
        </p:nvSpPr>
        <p:spPr bwMode="auto">
          <a:xfrm>
            <a:off x="66674" y="3621092"/>
            <a:ext cx="6137275" cy="1815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70" tIns="45688" rIns="91370" bIns="45688">
            <a:spAutoFit/>
          </a:bodyPr>
          <a:lstStyle/>
          <a:p>
            <a:pPr defTabSz="913990" fontAlgn="base">
              <a:spcBef>
                <a:spcPct val="0"/>
              </a:spcBef>
              <a:spcAft>
                <a:spcPct val="0"/>
              </a:spcAft>
            </a:pPr>
            <a:r>
              <a:rPr lang="en-US" sz="2800" b="1" dirty="0" err="1">
                <a:solidFill>
                  <a:prstClr val="black"/>
                </a:solidFill>
                <a:latin typeface="Times New Roman" pitchFamily="18" charset="0"/>
                <a:cs typeface="Times New Roman" pitchFamily="18" charset="0"/>
              </a:rPr>
              <a:t>Trong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các</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từ</a:t>
            </a:r>
            <a:r>
              <a:rPr lang="en-US" sz="2800" b="1" dirty="0">
                <a:solidFill>
                  <a:prstClr val="black"/>
                </a:solidFill>
                <a:latin typeface="Times New Roman" pitchFamily="18" charset="0"/>
                <a:cs typeface="Times New Roman" pitchFamily="18" charset="0"/>
              </a:rPr>
              <a:t> in </a:t>
            </a:r>
            <a:r>
              <a:rPr lang="en-US" sz="2800" b="1" dirty="0" err="1">
                <a:solidFill>
                  <a:prstClr val="black"/>
                </a:solidFill>
                <a:latin typeface="Times New Roman" pitchFamily="18" charset="0"/>
                <a:cs typeface="Times New Roman" pitchFamily="18" charset="0"/>
              </a:rPr>
              <a:t>đậm</a:t>
            </a:r>
            <a:r>
              <a:rPr lang="en-US" sz="2800" b="1" dirty="0">
                <a:solidFill>
                  <a:prstClr val="black"/>
                </a:solidFill>
                <a:latin typeface="Times New Roman" pitchFamily="18" charset="0"/>
                <a:cs typeface="Times New Roman" pitchFamily="18" charset="0"/>
              </a:rPr>
              <a:t>:</a:t>
            </a:r>
            <a:r>
              <a:rPr lang="en-US" sz="2800" dirty="0">
                <a:solidFill>
                  <a:prstClr val="black"/>
                </a:solidFill>
                <a:latin typeface="Times New Roman" pitchFamily="18" charset="0"/>
                <a:cs typeface="Times New Roman" pitchFamily="18" charset="0"/>
              </a:rPr>
              <a:t> </a:t>
            </a:r>
          </a:p>
          <a:p>
            <a:pPr defTabSz="913990" fontAlgn="base">
              <a:spcBef>
                <a:spcPct val="0"/>
              </a:spcBef>
              <a:spcAft>
                <a:spcPct val="0"/>
              </a:spcAft>
            </a:pPr>
            <a:r>
              <a:rPr lang="vi-VN" sz="2800" dirty="0">
                <a:solidFill>
                  <a:prstClr val="black"/>
                </a:solidFill>
                <a:latin typeface="Times New Roman" pitchFamily="18" charset="0"/>
                <a:cs typeface="Times New Roman" pitchFamily="18" charset="0"/>
              </a:rPr>
              <a:t>Những từ chỉ người nói:</a:t>
            </a:r>
          </a:p>
          <a:p>
            <a:pPr defTabSz="913990" fontAlgn="base">
              <a:spcBef>
                <a:spcPct val="0"/>
              </a:spcBef>
              <a:spcAft>
                <a:spcPct val="0"/>
              </a:spcAft>
            </a:pPr>
            <a:r>
              <a:rPr lang="vi-VN" sz="2800" dirty="0">
                <a:solidFill>
                  <a:prstClr val="black"/>
                </a:solidFill>
                <a:latin typeface="Times New Roman" pitchFamily="18" charset="0"/>
                <a:cs typeface="Times New Roman" pitchFamily="18" charset="0"/>
              </a:rPr>
              <a:t>Những từ chỉ người nghe:</a:t>
            </a:r>
          </a:p>
          <a:p>
            <a:pPr defTabSz="913990" fontAlgn="base">
              <a:spcBef>
                <a:spcPct val="0"/>
              </a:spcBef>
              <a:spcAft>
                <a:spcPct val="0"/>
              </a:spcAft>
            </a:pPr>
            <a:r>
              <a:rPr lang="vi-VN" sz="2800" dirty="0">
                <a:solidFill>
                  <a:prstClr val="black"/>
                </a:solidFill>
                <a:latin typeface="Times New Roman" pitchFamily="18" charset="0"/>
                <a:cs typeface="Times New Roman" pitchFamily="18" charset="0"/>
              </a:rPr>
              <a:t>Từ chỉ người hay vật được nhắc tới: </a:t>
            </a:r>
          </a:p>
        </p:txBody>
      </p:sp>
      <p:sp>
        <p:nvSpPr>
          <p:cNvPr id="6" name="Right Brace 5"/>
          <p:cNvSpPr/>
          <p:nvPr/>
        </p:nvSpPr>
        <p:spPr>
          <a:xfrm>
            <a:off x="6259524" y="4251328"/>
            <a:ext cx="147637" cy="1050925"/>
          </a:xfrm>
          <a:prstGeom prst="rightBrace">
            <a:avLst>
              <a:gd name="adj1" fmla="val 51525"/>
              <a:gd name="adj2" fmla="val 51547"/>
            </a:avLst>
          </a:prstGeom>
        </p:spPr>
        <p:style>
          <a:lnRef idx="3">
            <a:schemeClr val="dk1"/>
          </a:lnRef>
          <a:fillRef idx="0">
            <a:schemeClr val="dk1"/>
          </a:fillRef>
          <a:effectRef idx="2">
            <a:schemeClr val="dk1"/>
          </a:effectRef>
          <a:fontRef idx="minor">
            <a:schemeClr val="tx1"/>
          </a:fontRef>
        </p:style>
        <p:txBody>
          <a:bodyPr lIns="91370" tIns="45688" rIns="91370" bIns="45688" anchor="ctr"/>
          <a:lstStyle/>
          <a:p>
            <a:pPr algn="ctr" defTabSz="913990" fontAlgn="base">
              <a:spcBef>
                <a:spcPct val="0"/>
              </a:spcBef>
              <a:spcAft>
                <a:spcPct val="0"/>
              </a:spcAft>
              <a:defRPr/>
            </a:pPr>
            <a:endParaRPr lang="en-US" sz="2800">
              <a:solidFill>
                <a:prstClr val="black"/>
              </a:solidFill>
            </a:endParaRPr>
          </a:p>
        </p:txBody>
      </p:sp>
      <p:sp>
        <p:nvSpPr>
          <p:cNvPr id="7" name="TextBox 6"/>
          <p:cNvSpPr txBox="1">
            <a:spLocks noChangeArrowheads="1"/>
          </p:cNvSpPr>
          <p:nvPr/>
        </p:nvSpPr>
        <p:spPr bwMode="auto">
          <a:xfrm>
            <a:off x="6473825" y="4487865"/>
            <a:ext cx="2609850" cy="523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fontAlgn="base">
              <a:spcBef>
                <a:spcPct val="0"/>
              </a:spcBef>
              <a:spcAft>
                <a:spcPct val="0"/>
              </a:spcAft>
            </a:pPr>
            <a:r>
              <a:rPr lang="en-US" b="1" dirty="0">
                <a:solidFill>
                  <a:srgbClr val="0000FF"/>
                </a:solidFill>
                <a:latin typeface="Times New Roman" pitchFamily="18" charset="0"/>
                <a:cs typeface="Times New Roman" pitchFamily="18" charset="0"/>
              </a:rPr>
              <a:t>Đại từ xưng hô</a:t>
            </a:r>
          </a:p>
        </p:txBody>
      </p:sp>
      <p:sp>
        <p:nvSpPr>
          <p:cNvPr id="11" name="Rounded Rectangle 10"/>
          <p:cNvSpPr/>
          <p:nvPr/>
        </p:nvSpPr>
        <p:spPr>
          <a:xfrm>
            <a:off x="889011" y="5580063"/>
            <a:ext cx="7294563" cy="509587"/>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1">
            <a:schemeClr val="accent1"/>
          </a:lnRef>
          <a:fillRef idx="2">
            <a:schemeClr val="accent1"/>
          </a:fillRef>
          <a:effectRef idx="1">
            <a:schemeClr val="accent1"/>
          </a:effectRef>
          <a:fontRef idx="minor">
            <a:schemeClr val="dk1"/>
          </a:fontRef>
        </p:style>
        <p:txBody>
          <a:bodyPr lIns="91370" tIns="45688" rIns="91370" bIns="45688" anchor="ctr"/>
          <a:lstStyle/>
          <a:p>
            <a:pPr algn="ctr" defTabSz="913990" eaLnBrk="0" fontAlgn="base" hangingPunct="0">
              <a:spcBef>
                <a:spcPct val="0"/>
              </a:spcBef>
              <a:spcAft>
                <a:spcPct val="0"/>
              </a:spcAft>
              <a:defRPr/>
            </a:pPr>
            <a:r>
              <a:rPr lang="en-US" sz="2800" b="1" dirty="0" err="1">
                <a:solidFill>
                  <a:schemeClr val="tx1"/>
                </a:solidFill>
                <a:latin typeface="Times New Roman" panose="02020603050405020304" pitchFamily="18" charset="0"/>
                <a:cs typeface="Times New Roman" panose="02020603050405020304" pitchFamily="18" charset="0"/>
              </a:rPr>
              <a:t>Đại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từ</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xưng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hô</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từ</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như</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thế</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nào</a:t>
            </a:r>
            <a:r>
              <a:rPr lang="en-US" sz="2800" b="1"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endParaRPr>
          </a:p>
        </p:txBody>
      </p:sp>
      <p:sp>
        <p:nvSpPr>
          <p:cNvPr id="12" name="Rounded Rectangle 11"/>
          <p:cNvSpPr/>
          <p:nvPr/>
        </p:nvSpPr>
        <p:spPr>
          <a:xfrm>
            <a:off x="309563" y="5542384"/>
            <a:ext cx="8451849" cy="954087"/>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1">
            <a:schemeClr val="accent1"/>
          </a:lnRef>
          <a:fillRef idx="2">
            <a:schemeClr val="accent1"/>
          </a:fillRef>
          <a:effectRef idx="1">
            <a:schemeClr val="accent1"/>
          </a:effectRef>
          <a:fontRef idx="minor">
            <a:schemeClr val="dk1"/>
          </a:fontRef>
        </p:style>
        <p:txBody>
          <a:bodyPr lIns="91370" tIns="45688" rIns="91370" bIns="45688" anchor="ctr"/>
          <a:lstStyle/>
          <a:p>
            <a:pPr algn="just" defTabSz="913990" fontAlgn="base">
              <a:spcBef>
                <a:spcPct val="0"/>
              </a:spcBef>
              <a:spcAft>
                <a:spcPct val="0"/>
              </a:spcAft>
              <a:defRPr/>
            </a:pPr>
            <a:endParaRPr lang="en-US" sz="2800" b="1" dirty="0">
              <a:solidFill>
                <a:schemeClr val="tx1"/>
              </a:solidFill>
              <a:latin typeface="Times New Roman" panose="02020603050405020304" pitchFamily="18" charset="0"/>
              <a:cs typeface="Times New Roman" panose="02020603050405020304" pitchFamily="18" charset="0"/>
            </a:endParaRPr>
          </a:p>
          <a:p>
            <a:pPr algn="just" defTabSz="913990" fontAlgn="base">
              <a:spcBef>
                <a:spcPct val="0"/>
              </a:spcBef>
              <a:spcAft>
                <a:spcPct val="0"/>
              </a:spcAft>
              <a:defRPr/>
            </a:pPr>
            <a:r>
              <a:rPr lang="vi-VN" sz="2800" b="1" dirty="0">
                <a:solidFill>
                  <a:schemeClr val="tx1"/>
                </a:solidFill>
                <a:latin typeface="Times New Roman" panose="02020603050405020304" pitchFamily="18" charset="0"/>
                <a:cs typeface="Times New Roman" panose="02020603050405020304" pitchFamily="18" charset="0"/>
              </a:rPr>
              <a:t>Đại từ xưng hô là từ được người nói dùng để </a:t>
            </a:r>
            <a:r>
              <a:rPr lang="vi-VN" sz="2800" b="1" u="sng" dirty="0">
                <a:solidFill>
                  <a:srgbClr val="0000FF"/>
                </a:solidFill>
                <a:latin typeface="Times New Roman" panose="02020603050405020304" pitchFamily="18" charset="0"/>
                <a:cs typeface="Times New Roman" panose="02020603050405020304" pitchFamily="18" charset="0"/>
              </a:rPr>
              <a:t>tự chỉ m</a:t>
            </a:r>
            <a:r>
              <a:rPr lang="en-US" sz="2800" b="1" u="sng" dirty="0">
                <a:solidFill>
                  <a:srgbClr val="0000FF"/>
                </a:solidFill>
                <a:latin typeface="Times New Roman" panose="02020603050405020304" pitchFamily="18" charset="0"/>
                <a:cs typeface="Times New Roman" panose="02020603050405020304" pitchFamily="18" charset="0"/>
              </a:rPr>
              <a:t>ì</a:t>
            </a:r>
            <a:r>
              <a:rPr lang="vi-VN" sz="2800" b="1" u="sng" dirty="0">
                <a:solidFill>
                  <a:srgbClr val="0000FF"/>
                </a:solidFill>
                <a:latin typeface="Times New Roman" panose="02020603050405020304" pitchFamily="18" charset="0"/>
                <a:cs typeface="Times New Roman" panose="02020603050405020304" pitchFamily="18" charset="0"/>
              </a:rPr>
              <a:t>nh</a:t>
            </a:r>
            <a:r>
              <a:rPr lang="vi-VN" sz="2800" b="1" dirty="0">
                <a:solidFill>
                  <a:schemeClr val="tx1"/>
                </a:solidFill>
                <a:latin typeface="Times New Roman" panose="02020603050405020304" pitchFamily="18" charset="0"/>
                <a:cs typeface="Times New Roman" panose="02020603050405020304" pitchFamily="18" charset="0"/>
              </a:rPr>
              <a:t> hay </a:t>
            </a:r>
            <a:r>
              <a:rPr lang="vi-VN" sz="2800" b="1" u="sng" dirty="0">
                <a:solidFill>
                  <a:srgbClr val="FF0000"/>
                </a:solidFill>
                <a:latin typeface="Times New Roman" panose="02020603050405020304" pitchFamily="18" charset="0"/>
                <a:cs typeface="Times New Roman" panose="02020603050405020304" pitchFamily="18" charset="0"/>
              </a:rPr>
              <a:t>chỉ người khác </a:t>
            </a:r>
            <a:r>
              <a:rPr lang="vi-VN" sz="2800" b="1" dirty="0">
                <a:solidFill>
                  <a:schemeClr val="tx1"/>
                </a:solidFill>
                <a:latin typeface="Times New Roman" panose="02020603050405020304" pitchFamily="18" charset="0"/>
                <a:cs typeface="Times New Roman" panose="02020603050405020304" pitchFamily="18" charset="0"/>
              </a:rPr>
              <a:t>khi giao tiếp.</a:t>
            </a:r>
            <a:endParaRPr lang="en-US" sz="2800" dirty="0">
              <a:solidFill>
                <a:schemeClr val="tx1"/>
              </a:solidFill>
              <a:latin typeface="Times New Roman" panose="02020603050405020304" pitchFamily="18" charset="0"/>
              <a:cs typeface="Times New Roman" panose="02020603050405020304" pitchFamily="18" charset="0"/>
            </a:endParaRPr>
          </a:p>
          <a:p>
            <a:pPr algn="ctr" defTabSz="913990" eaLnBrk="0" fontAlgn="base" hangingPunct="0">
              <a:spcBef>
                <a:spcPct val="0"/>
              </a:spcBef>
              <a:spcAft>
                <a:spcPct val="0"/>
              </a:spcAft>
              <a:defRPr/>
            </a:pPr>
            <a:endParaRPr lang="en-US" sz="2800" dirty="0">
              <a:solidFill>
                <a:schemeClr val="tx1"/>
              </a:solidFill>
            </a:endParaRPr>
          </a:p>
        </p:txBody>
      </p:sp>
    </p:spTree>
    <p:extLst>
      <p:ext uri="{BB962C8B-B14F-4D97-AF65-F5344CB8AC3E}">
        <p14:creationId xmlns:p14="http://schemas.microsoft.com/office/powerpoint/2010/main" val="2416675987"/>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79590"/>
                                        </p:tgtEl>
                                        <p:attrNameLst>
                                          <p:attrName>style.visibility</p:attrName>
                                        </p:attrNameLst>
                                      </p:cBhvr>
                                      <p:to>
                                        <p:strVal val="visible"/>
                                      </p:to>
                                    </p:set>
                                    <p:anim calcmode="discrete" valueType="clr">
                                      <p:cBhvr override="childStyle">
                                        <p:cTn id="7" dur="80"/>
                                        <p:tgtEl>
                                          <p:spTgt spid="57959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79590"/>
                                        </p:tgtEl>
                                        <p:attrNameLst>
                                          <p:attrName>fillcolor</p:attrName>
                                        </p:attrNameLst>
                                      </p:cBhvr>
                                      <p:tavLst>
                                        <p:tav tm="0">
                                          <p:val>
                                            <p:clrVal>
                                              <a:schemeClr val="accent2"/>
                                            </p:clrVal>
                                          </p:val>
                                        </p:tav>
                                        <p:tav tm="50000">
                                          <p:val>
                                            <p:clrVal>
                                              <a:schemeClr val="hlink"/>
                                            </p:clrVal>
                                          </p:val>
                                        </p:tav>
                                      </p:tavLst>
                                    </p:anim>
                                    <p:set>
                                      <p:cBhvr>
                                        <p:cTn id="9" dur="80"/>
                                        <p:tgtEl>
                                          <p:spTgt spid="57959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79591"/>
                                        </p:tgtEl>
                                        <p:attrNameLst>
                                          <p:attrName>style.visibility</p:attrName>
                                        </p:attrNameLst>
                                      </p:cBhvr>
                                      <p:to>
                                        <p:strVal val="visible"/>
                                      </p:to>
                                    </p:set>
                                    <p:anim calcmode="discrete" valueType="clr">
                                      <p:cBhvr override="childStyle">
                                        <p:cTn id="14" dur="80"/>
                                        <p:tgtEl>
                                          <p:spTgt spid="57959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79591"/>
                                        </p:tgtEl>
                                        <p:attrNameLst>
                                          <p:attrName>fillcolor</p:attrName>
                                        </p:attrNameLst>
                                      </p:cBhvr>
                                      <p:tavLst>
                                        <p:tav tm="0">
                                          <p:val>
                                            <p:clrVal>
                                              <a:schemeClr val="accent2"/>
                                            </p:clrVal>
                                          </p:val>
                                        </p:tav>
                                        <p:tav tm="50000">
                                          <p:val>
                                            <p:clrVal>
                                              <a:schemeClr val="hlink"/>
                                            </p:clrVal>
                                          </p:val>
                                        </p:tav>
                                      </p:tavLst>
                                    </p:anim>
                                    <p:set>
                                      <p:cBhvr>
                                        <p:cTn id="16" dur="80"/>
                                        <p:tgtEl>
                                          <p:spTgt spid="579591"/>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79592"/>
                                        </p:tgtEl>
                                        <p:attrNameLst>
                                          <p:attrName>style.visibility</p:attrName>
                                        </p:attrNameLst>
                                      </p:cBhvr>
                                      <p:to>
                                        <p:strVal val="visible"/>
                                      </p:to>
                                    </p:set>
                                    <p:anim calcmode="discrete" valueType="clr">
                                      <p:cBhvr override="childStyle">
                                        <p:cTn id="21" dur="80"/>
                                        <p:tgtEl>
                                          <p:spTgt spid="579592"/>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79592"/>
                                        </p:tgtEl>
                                        <p:attrNameLst>
                                          <p:attrName>fillcolor</p:attrName>
                                        </p:attrNameLst>
                                      </p:cBhvr>
                                      <p:tavLst>
                                        <p:tav tm="0">
                                          <p:val>
                                            <p:clrVal>
                                              <a:schemeClr val="accent2"/>
                                            </p:clrVal>
                                          </p:val>
                                        </p:tav>
                                        <p:tav tm="50000">
                                          <p:val>
                                            <p:clrVal>
                                              <a:schemeClr val="hlink"/>
                                            </p:clrVal>
                                          </p:val>
                                        </p:tav>
                                      </p:tavLst>
                                    </p:anim>
                                    <p:set>
                                      <p:cBhvr>
                                        <p:cTn id="23" dur="80"/>
                                        <p:tgtEl>
                                          <p:spTgt spid="579592"/>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4" presetClass="exit" presetSubtype="10" fill="hold" grpId="1" nodeType="clickEffect">
                                  <p:stCondLst>
                                    <p:cond delay="0"/>
                                  </p:stCondLst>
                                  <p:childTnLst>
                                    <p:animEffect transition="out" filter="randombar(horizontal)">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par>
                                <p:cTn id="46" presetID="22" presetClass="entr" presetSubtype="8"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9590" grpId="0"/>
      <p:bldP spid="579591" grpId="0"/>
      <p:bldP spid="579592" grpId="0"/>
      <p:bldP spid="6" grpId="0" animBg="1"/>
      <p:bldP spid="7" grpId="0"/>
      <p:bldP spid="11" grpId="0" animBg="1"/>
      <p:bldP spid="11" grpId="1"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469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376" y="3101975"/>
            <a:ext cx="2771775"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1" name="Picture 5" descr="Cơ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8700" y="1085850"/>
            <a:ext cx="29972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0742" name="AutoShape 6"/>
          <p:cNvSpPr>
            <a:spLocks noChangeArrowheads="1"/>
          </p:cNvSpPr>
          <p:nvPr/>
        </p:nvSpPr>
        <p:spPr bwMode="auto">
          <a:xfrm>
            <a:off x="74613" y="1066800"/>
            <a:ext cx="5105400" cy="1143000"/>
          </a:xfrm>
          <a:prstGeom prst="wedgeRectCallout">
            <a:avLst>
              <a:gd name="adj1" fmla="val 68097"/>
              <a:gd name="adj2" fmla="val 40088"/>
            </a:avLst>
          </a:prstGeom>
          <a:solidFill>
            <a:srgbClr val="FFCCFF"/>
          </a:solidFill>
          <a:ln w="9525">
            <a:solidFill>
              <a:schemeClr val="tx1"/>
            </a:solidFill>
            <a:miter lim="800000"/>
            <a:headEnd/>
            <a:tailEnd/>
          </a:ln>
        </p:spPr>
        <p:txBody>
          <a:bodyPr lIns="91370" tIns="45688" rIns="91370" bIns="45688"/>
          <a:lstStyle/>
          <a:p>
            <a:pPr defTabSz="913990" fontAlgn="base">
              <a:spcBef>
                <a:spcPct val="0"/>
              </a:spcBef>
              <a:spcAft>
                <a:spcPct val="0"/>
              </a:spcAft>
            </a:pPr>
            <a:r>
              <a:rPr lang="vi-VN" sz="2800" b="1" dirty="0">
                <a:solidFill>
                  <a:prstClr val="black"/>
                </a:solidFill>
                <a:latin typeface="Times New Roman" pitchFamily="18" charset="0"/>
                <a:cs typeface="Times New Roman" pitchFamily="18" charset="0"/>
              </a:rPr>
              <a:t>Chị </a:t>
            </a:r>
            <a:r>
              <a:rPr lang="vi-VN" sz="2800" dirty="0">
                <a:solidFill>
                  <a:prstClr val="black"/>
                </a:solidFill>
                <a:latin typeface="Times New Roman" pitchFamily="18" charset="0"/>
                <a:cs typeface="Times New Roman" pitchFamily="18" charset="0"/>
              </a:rPr>
              <a:t>đẹp là nhờ cơm gạo, sao </a:t>
            </a:r>
            <a:r>
              <a:rPr lang="vi-VN" sz="2800" b="1" dirty="0">
                <a:solidFill>
                  <a:prstClr val="black"/>
                </a:solidFill>
                <a:latin typeface="Times New Roman" pitchFamily="18" charset="0"/>
                <a:cs typeface="Times New Roman" pitchFamily="18" charset="0"/>
              </a:rPr>
              <a:t>chị </a:t>
            </a:r>
            <a:r>
              <a:rPr lang="vi-VN" sz="2800" dirty="0">
                <a:solidFill>
                  <a:prstClr val="black"/>
                </a:solidFill>
                <a:latin typeface="Times New Roman" pitchFamily="18" charset="0"/>
                <a:cs typeface="Times New Roman" pitchFamily="18" charset="0"/>
              </a:rPr>
              <a:t>khinh rẻ </a:t>
            </a:r>
            <a:r>
              <a:rPr lang="vi-VN" sz="2800" b="1" dirty="0">
                <a:solidFill>
                  <a:prstClr val="black"/>
                </a:solidFill>
                <a:latin typeface="Times New Roman" pitchFamily="18" charset="0"/>
                <a:cs typeface="Times New Roman" pitchFamily="18" charset="0"/>
              </a:rPr>
              <a:t>chúng tôi</a:t>
            </a:r>
            <a:r>
              <a:rPr lang="vi-VN" sz="2800" dirty="0">
                <a:solidFill>
                  <a:prstClr val="black"/>
                </a:solidFill>
                <a:latin typeface="Times New Roman" pitchFamily="18" charset="0"/>
                <a:cs typeface="Times New Roman" pitchFamily="18" charset="0"/>
              </a:rPr>
              <a:t> thế</a:t>
            </a:r>
            <a:r>
              <a:rPr lang="en-US" sz="2800" dirty="0">
                <a:solidFill>
                  <a:prstClr val="black"/>
                </a:solidFill>
                <a:latin typeface="Times New Roman" pitchFamily="18" charset="0"/>
                <a:cs typeface="Times New Roman" pitchFamily="18" charset="0"/>
              </a:rPr>
              <a:t> </a:t>
            </a:r>
            <a:r>
              <a:rPr lang="vi-VN" sz="2800" dirty="0">
                <a:solidFill>
                  <a:prstClr val="black"/>
                </a:solidFill>
                <a:latin typeface="Times New Roman" pitchFamily="18" charset="0"/>
                <a:cs typeface="Times New Roman" pitchFamily="18" charset="0"/>
              </a:rPr>
              <a:t>?</a:t>
            </a:r>
          </a:p>
        </p:txBody>
      </p:sp>
      <p:sp>
        <p:nvSpPr>
          <p:cNvPr id="500743" name="AutoShape 7"/>
          <p:cNvSpPr>
            <a:spLocks noChangeArrowheads="1"/>
          </p:cNvSpPr>
          <p:nvPr/>
        </p:nvSpPr>
        <p:spPr bwMode="auto">
          <a:xfrm>
            <a:off x="4033849" y="3927475"/>
            <a:ext cx="4954587" cy="1265238"/>
          </a:xfrm>
          <a:prstGeom prst="wedgeRectCallout">
            <a:avLst>
              <a:gd name="adj1" fmla="val -73644"/>
              <a:gd name="adj2" fmla="val 58116"/>
            </a:avLst>
          </a:prstGeom>
          <a:solidFill>
            <a:srgbClr val="FFCCFF"/>
          </a:solidFill>
          <a:ln w="6350">
            <a:solidFill>
              <a:schemeClr val="tx1"/>
            </a:solidFill>
            <a:miter lim="800000"/>
            <a:headEnd/>
            <a:tailEnd/>
          </a:ln>
        </p:spPr>
        <p:txBody>
          <a:bodyPr lIns="91370" tIns="45688" rIns="91370" bIns="45688" anchor="ctr"/>
          <a:lstStyle/>
          <a:p>
            <a:pPr defTabSz="913990" eaLnBrk="0" fontAlgn="base" hangingPunct="0">
              <a:lnSpc>
                <a:spcPct val="90000"/>
              </a:lnSpc>
              <a:spcBef>
                <a:spcPct val="0"/>
              </a:spcBef>
              <a:spcAft>
                <a:spcPct val="0"/>
              </a:spcAft>
            </a:pPr>
            <a:r>
              <a:rPr lang="en-US" sz="2800" b="1" dirty="0">
                <a:solidFill>
                  <a:prstClr val="black"/>
                </a:solidFill>
                <a:latin typeface=".VnTime" pitchFamily="34" charset="0"/>
                <a:cs typeface="Arial" pitchFamily="34" charset="0"/>
              </a:rPr>
              <a:t>  </a:t>
            </a:r>
          </a:p>
          <a:p>
            <a:pPr defTabSz="913990" eaLnBrk="0" fontAlgn="base" hangingPunct="0">
              <a:lnSpc>
                <a:spcPct val="90000"/>
              </a:lnSpc>
              <a:spcBef>
                <a:spcPct val="0"/>
              </a:spcBef>
              <a:spcAft>
                <a:spcPct val="0"/>
              </a:spcAft>
            </a:pPr>
            <a:r>
              <a:rPr lang="en-US" sz="2800" b="1" dirty="0">
                <a:solidFill>
                  <a:prstClr val="black"/>
                </a:solidFill>
                <a:latin typeface="Times New Roman" pitchFamily="18" charset="0"/>
                <a:cs typeface="Times New Roman" pitchFamily="18" charset="0"/>
              </a:rPr>
              <a:t>  </a:t>
            </a:r>
            <a:r>
              <a:rPr lang="vi-VN" sz="2800" b="1" dirty="0">
                <a:solidFill>
                  <a:prstClr val="black"/>
                </a:solidFill>
                <a:latin typeface="Times New Roman" pitchFamily="18" charset="0"/>
                <a:cs typeface="Times New Roman" pitchFamily="18" charset="0"/>
              </a:rPr>
              <a:t>Ta </a:t>
            </a:r>
            <a:r>
              <a:rPr lang="vi-VN" sz="2800" dirty="0">
                <a:solidFill>
                  <a:prstClr val="black"/>
                </a:solidFill>
                <a:latin typeface="Times New Roman" pitchFamily="18" charset="0"/>
                <a:cs typeface="Times New Roman" pitchFamily="18" charset="0"/>
              </a:rPr>
              <a:t>đẹp là do công cha công mẹ, chứ đâu nhờ</a:t>
            </a:r>
            <a:r>
              <a:rPr lang="vi-VN" sz="2800" b="1" dirty="0">
                <a:solidFill>
                  <a:prstClr val="black"/>
                </a:solidFill>
                <a:latin typeface="Times New Roman" pitchFamily="18" charset="0"/>
                <a:cs typeface="Times New Roman" pitchFamily="18" charset="0"/>
              </a:rPr>
              <a:t> các ngươi.</a:t>
            </a:r>
          </a:p>
          <a:p>
            <a:pPr defTabSz="913990" eaLnBrk="0" fontAlgn="base" hangingPunct="0">
              <a:lnSpc>
                <a:spcPct val="90000"/>
              </a:lnSpc>
              <a:spcBef>
                <a:spcPct val="0"/>
              </a:spcBef>
              <a:spcAft>
                <a:spcPct val="0"/>
              </a:spcAft>
            </a:pPr>
            <a:endParaRPr lang="en-US" sz="2800" b="1" dirty="0">
              <a:solidFill>
                <a:prstClr val="black"/>
              </a:solidFill>
              <a:latin typeface=".VnTime" pitchFamily="34" charset="0"/>
              <a:cs typeface="Arial" pitchFamily="34" charset="0"/>
            </a:endParaRPr>
          </a:p>
        </p:txBody>
      </p:sp>
      <p:sp>
        <p:nvSpPr>
          <p:cNvPr id="500745" name="Line 9"/>
          <p:cNvSpPr>
            <a:spLocks noChangeShapeType="1"/>
          </p:cNvSpPr>
          <p:nvPr/>
        </p:nvSpPr>
        <p:spPr bwMode="auto">
          <a:xfrm>
            <a:off x="193686" y="1547813"/>
            <a:ext cx="538163"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500746" name="Line 10"/>
          <p:cNvSpPr>
            <a:spLocks noChangeShapeType="1"/>
          </p:cNvSpPr>
          <p:nvPr/>
        </p:nvSpPr>
        <p:spPr bwMode="auto">
          <a:xfrm flipV="1">
            <a:off x="4341814" y="1547813"/>
            <a:ext cx="422275"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500749" name="Line 13"/>
          <p:cNvSpPr>
            <a:spLocks noChangeShapeType="1"/>
          </p:cNvSpPr>
          <p:nvPr/>
        </p:nvSpPr>
        <p:spPr bwMode="auto">
          <a:xfrm>
            <a:off x="1422411" y="1931988"/>
            <a:ext cx="1382713"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500750" name="Text Box 14"/>
          <p:cNvSpPr txBox="1">
            <a:spLocks noChangeArrowheads="1"/>
          </p:cNvSpPr>
          <p:nvPr/>
        </p:nvSpPr>
        <p:spPr bwMode="auto">
          <a:xfrm>
            <a:off x="74624" y="2314576"/>
            <a:ext cx="5024437" cy="523156"/>
          </a:xfrm>
          <a:prstGeom prst="rect">
            <a:avLst/>
          </a:prstGeom>
          <a:solidFill>
            <a:srgbClr val="CCFFFF"/>
          </a:solidFill>
          <a:ln w="9525">
            <a:solidFill>
              <a:srgbClr val="00FF00"/>
            </a:solidFill>
            <a:miter lim="800000"/>
            <a:headEnd/>
            <a:tailEnd/>
          </a:ln>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algn="ctr" defTabSz="913990" fontAlgn="base">
              <a:spcBef>
                <a:spcPct val="50000"/>
              </a:spcBef>
              <a:spcAft>
                <a:spcPct val="0"/>
              </a:spcAft>
            </a:pPr>
            <a:r>
              <a:rPr lang="en-US" b="1" dirty="0">
                <a:solidFill>
                  <a:srgbClr val="0000FF"/>
                </a:solidFill>
                <a:latin typeface="Arial" pitchFamily="34" charset="0"/>
                <a:cs typeface="Arial" pitchFamily="34" charset="0"/>
              </a:rPr>
              <a:t> </a:t>
            </a:r>
            <a:r>
              <a:rPr lang="en-US" b="1" dirty="0" err="1">
                <a:solidFill>
                  <a:srgbClr val="0000FF"/>
                </a:solidFill>
                <a:latin typeface="Times New Roman" pitchFamily="18" charset="0"/>
                <a:cs typeface="Times New Roman" pitchFamily="18" charset="0"/>
              </a:rPr>
              <a:t>Thái</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độ</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tôn</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trọng</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lịch</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sự</a:t>
            </a:r>
            <a:r>
              <a:rPr lang="en-US" b="1" dirty="0">
                <a:solidFill>
                  <a:srgbClr val="0000FF"/>
                </a:solidFill>
                <a:latin typeface="Times New Roman" pitchFamily="18" charset="0"/>
                <a:cs typeface="Times New Roman" pitchFamily="18" charset="0"/>
              </a:rPr>
              <a:t>.</a:t>
            </a:r>
          </a:p>
        </p:txBody>
      </p:sp>
      <p:sp>
        <p:nvSpPr>
          <p:cNvPr id="500751" name="Text Box 15"/>
          <p:cNvSpPr txBox="1">
            <a:spLocks noChangeArrowheads="1"/>
          </p:cNvSpPr>
          <p:nvPr/>
        </p:nvSpPr>
        <p:spPr bwMode="auto">
          <a:xfrm>
            <a:off x="4033849" y="5310198"/>
            <a:ext cx="4954587" cy="954043"/>
          </a:xfrm>
          <a:prstGeom prst="rect">
            <a:avLst/>
          </a:prstGeom>
          <a:solidFill>
            <a:srgbClr val="CCFFFF"/>
          </a:solidFill>
          <a:ln w="9525">
            <a:solidFill>
              <a:srgbClr val="0000FF"/>
            </a:solidFill>
            <a:miter lim="800000"/>
            <a:headEnd/>
            <a:tailEnd/>
          </a:ln>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fontAlgn="base">
              <a:spcBef>
                <a:spcPct val="50000"/>
              </a:spcBef>
              <a:spcAft>
                <a:spcPct val="0"/>
              </a:spcAft>
            </a:pPr>
            <a:r>
              <a:rPr lang="en-US" b="1" dirty="0">
                <a:solidFill>
                  <a:srgbClr val="0000FF"/>
                </a:solidFill>
                <a:latin typeface="Arial" pitchFamily="34" charset="0"/>
                <a:cs typeface="Arial" pitchFamily="34" charset="0"/>
              </a:rPr>
              <a:t>  </a:t>
            </a:r>
            <a:r>
              <a:rPr lang="en-US" b="1" dirty="0" err="1">
                <a:solidFill>
                  <a:srgbClr val="0000FF"/>
                </a:solidFill>
                <a:latin typeface="Times New Roman" pitchFamily="18" charset="0"/>
                <a:cs typeface="Times New Roman" pitchFamily="18" charset="0"/>
              </a:rPr>
              <a:t>Thái</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độ</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thô</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lỗ</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coi</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thường</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người</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khác</a:t>
            </a:r>
            <a:r>
              <a:rPr lang="en-US" b="1" dirty="0">
                <a:solidFill>
                  <a:srgbClr val="0000FF"/>
                </a:solidFill>
                <a:latin typeface="Times New Roman" pitchFamily="18" charset="0"/>
                <a:cs typeface="Times New Roman" pitchFamily="18" charset="0"/>
              </a:rPr>
              <a:t>.</a:t>
            </a:r>
          </a:p>
        </p:txBody>
      </p:sp>
      <p:sp>
        <p:nvSpPr>
          <p:cNvPr id="500752" name="Line 16"/>
          <p:cNvSpPr>
            <a:spLocks noChangeShapeType="1"/>
          </p:cNvSpPr>
          <p:nvPr/>
        </p:nvSpPr>
        <p:spPr bwMode="auto">
          <a:xfrm flipH="1">
            <a:off x="5099050" y="2584450"/>
            <a:ext cx="1009650"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500753" name="Line 17"/>
          <p:cNvSpPr>
            <a:spLocks noChangeShapeType="1"/>
          </p:cNvSpPr>
          <p:nvPr/>
        </p:nvSpPr>
        <p:spPr bwMode="auto">
          <a:xfrm flipV="1">
            <a:off x="2921000" y="5810250"/>
            <a:ext cx="1055688"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500754" name="Line 18"/>
          <p:cNvSpPr>
            <a:spLocks noChangeShapeType="1"/>
          </p:cNvSpPr>
          <p:nvPr/>
        </p:nvSpPr>
        <p:spPr bwMode="auto">
          <a:xfrm>
            <a:off x="4306888" y="4543425"/>
            <a:ext cx="4572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500755" name="Line 19"/>
          <p:cNvSpPr>
            <a:spLocks noChangeShapeType="1"/>
          </p:cNvSpPr>
          <p:nvPr/>
        </p:nvSpPr>
        <p:spPr bwMode="auto">
          <a:xfrm>
            <a:off x="6043613" y="4926013"/>
            <a:ext cx="1370012"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114703" name="Text Box 3"/>
          <p:cNvSpPr txBox="1">
            <a:spLocks noChangeArrowheads="1"/>
          </p:cNvSpPr>
          <p:nvPr/>
        </p:nvSpPr>
        <p:spPr bwMode="auto">
          <a:xfrm>
            <a:off x="461163" y="6357937"/>
            <a:ext cx="190500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lstStyle>
            <a:lvl1pPr marL="342900" indent="-342900">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algn="ctr" defTabSz="913990" eaLnBrk="0" fontAlgn="base" hangingPunct="0">
              <a:spcBef>
                <a:spcPct val="50000"/>
              </a:spcBef>
              <a:spcAft>
                <a:spcPct val="0"/>
              </a:spcAft>
              <a:buClr>
                <a:prstClr val="black"/>
              </a:buClr>
              <a:buSzPct val="75000"/>
            </a:pPr>
            <a:r>
              <a:rPr lang="en-US" sz="2400" b="1" dirty="0" err="1">
                <a:solidFill>
                  <a:srgbClr val="FF0000"/>
                </a:solidFill>
                <a:latin typeface="Times New Roman" pitchFamily="18" charset="0"/>
                <a:cs typeface="Arial" pitchFamily="34" charset="0"/>
              </a:rPr>
              <a:t>Hơ</a:t>
            </a:r>
            <a:r>
              <a:rPr lang="en-US" sz="2400" b="1" dirty="0">
                <a:solidFill>
                  <a:srgbClr val="FF0000"/>
                </a:solidFill>
                <a:latin typeface="Times New Roman" pitchFamily="18" charset="0"/>
                <a:cs typeface="Arial" pitchFamily="34" charset="0"/>
              </a:rPr>
              <a:t> </a:t>
            </a:r>
            <a:r>
              <a:rPr lang="en-US" sz="2400" b="1" dirty="0" err="1">
                <a:solidFill>
                  <a:srgbClr val="FF0000"/>
                </a:solidFill>
                <a:latin typeface="Times New Roman" pitchFamily="18" charset="0"/>
                <a:cs typeface="Arial" pitchFamily="34" charset="0"/>
              </a:rPr>
              <a:t>Bia</a:t>
            </a:r>
            <a:endParaRPr lang="en-US" sz="2400" b="1" dirty="0">
              <a:solidFill>
                <a:srgbClr val="FF0000"/>
              </a:solidFill>
              <a:latin typeface="Times New Roman" pitchFamily="18" charset="0"/>
              <a:cs typeface="Arial" pitchFamily="34" charset="0"/>
            </a:endParaRPr>
          </a:p>
        </p:txBody>
      </p:sp>
      <p:sp>
        <p:nvSpPr>
          <p:cNvPr id="65555" name="Text Box 19"/>
          <p:cNvSpPr txBox="1">
            <a:spLocks noChangeArrowheads="1"/>
          </p:cNvSpPr>
          <p:nvPr/>
        </p:nvSpPr>
        <p:spPr bwMode="auto">
          <a:xfrm>
            <a:off x="-1587" y="6358"/>
            <a:ext cx="9144001" cy="954043"/>
          </a:xfrm>
          <a:prstGeom prst="rect">
            <a:avLst/>
          </a:prstGeom>
          <a:ln>
            <a:noFill/>
            <a:headEnd/>
            <a:tailEnd/>
          </a:ln>
          <a:effectLst/>
          <a:scene3d>
            <a:camera prst="orthographicFront">
              <a:rot lat="0" lon="0" rev="0"/>
            </a:camera>
            <a:lightRig rig="chilly" dir="t">
              <a:rot lat="0" lon="0" rev="18480000"/>
            </a:lightRig>
          </a:scene3d>
          <a:sp3d prstMaterial="clear">
            <a:bevelT h="63500"/>
          </a:sp3d>
        </p:spPr>
        <p:style>
          <a:lnRef idx="1">
            <a:schemeClr val="accent1"/>
          </a:lnRef>
          <a:fillRef idx="2">
            <a:schemeClr val="accent1"/>
          </a:fillRef>
          <a:effectRef idx="1">
            <a:schemeClr val="accent1"/>
          </a:effectRef>
          <a:fontRef idx="minor">
            <a:schemeClr val="dk1"/>
          </a:fontRef>
        </p:style>
        <p:txBody>
          <a:bodyPr lIns="91370" tIns="45688" rIns="91370" bIns="45688">
            <a:spAutoFit/>
          </a:bodyPr>
          <a:lstStyle>
            <a:lvl1pPr eaLnBrk="0" hangingPunct="0">
              <a:defRPr sz="2800">
                <a:solidFill>
                  <a:schemeClr val="tx1"/>
                </a:solidFill>
                <a:latin typeface=".VnArial" pitchFamily="34" charset="0"/>
              </a:defRPr>
            </a:lvl1pPr>
            <a:lvl2pPr marL="742950" indent="-285750" eaLnBrk="0" hangingPunct="0">
              <a:defRPr sz="2800">
                <a:solidFill>
                  <a:schemeClr val="tx1"/>
                </a:solidFill>
                <a:latin typeface=".VnArial" pitchFamily="34" charset="0"/>
              </a:defRPr>
            </a:lvl2pPr>
            <a:lvl3pPr marL="1143000" indent="-228600" eaLnBrk="0" hangingPunct="0">
              <a:defRPr sz="2800">
                <a:solidFill>
                  <a:schemeClr val="tx1"/>
                </a:solidFill>
                <a:latin typeface=".VnArial" pitchFamily="34" charset="0"/>
              </a:defRPr>
            </a:lvl3pPr>
            <a:lvl4pPr marL="1600200" indent="-228600" eaLnBrk="0" hangingPunct="0">
              <a:defRPr sz="2800">
                <a:solidFill>
                  <a:schemeClr val="tx1"/>
                </a:solidFill>
                <a:latin typeface=".VnArial" pitchFamily="34" charset="0"/>
              </a:defRPr>
            </a:lvl4pPr>
            <a:lvl5pPr marL="2057400" indent="-228600" eaLnBrk="0" hangingPunct="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eaLnBrk="1" fontAlgn="base" hangingPunct="1">
              <a:spcBef>
                <a:spcPct val="0"/>
              </a:spcBef>
              <a:spcAft>
                <a:spcPct val="0"/>
              </a:spcAft>
              <a:defRPr/>
            </a:pPr>
            <a:r>
              <a:rPr lang="en-US" sz="2400" b="1" dirty="0">
                <a:solidFill>
                  <a:prstClr val="black"/>
                </a:solidFill>
                <a:latin typeface="Times New Roman" pitchFamily="18" charset="0"/>
              </a:rPr>
              <a:t>    </a:t>
            </a:r>
            <a:r>
              <a:rPr lang="en-US" b="1" dirty="0">
                <a:solidFill>
                  <a:prstClr val="black"/>
                </a:solidFill>
                <a:latin typeface="Times New Roman" pitchFamily="18" charset="0"/>
              </a:rPr>
              <a:t>2. Theo em cách xưng hô của mỗi nhân vật trong đoạn văn trên thể hiện thái độ của người nói như thế nào ?</a:t>
            </a:r>
          </a:p>
        </p:txBody>
      </p:sp>
      <p:sp>
        <p:nvSpPr>
          <p:cNvPr id="114705" name="Line 20"/>
          <p:cNvSpPr>
            <a:spLocks noChangeShapeType="1"/>
          </p:cNvSpPr>
          <p:nvPr/>
        </p:nvSpPr>
        <p:spPr bwMode="auto">
          <a:xfrm>
            <a:off x="2794878" y="898634"/>
            <a:ext cx="32258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114706" name="Line 21"/>
          <p:cNvSpPr>
            <a:spLocks noChangeShapeType="1"/>
          </p:cNvSpPr>
          <p:nvPr/>
        </p:nvSpPr>
        <p:spPr bwMode="auto">
          <a:xfrm>
            <a:off x="2189967" y="433388"/>
            <a:ext cx="207723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3990" eaLnBrk="0" fontAlgn="base" hangingPunct="0">
              <a:spcBef>
                <a:spcPct val="0"/>
              </a:spcBef>
              <a:spcAft>
                <a:spcPct val="0"/>
              </a:spcAft>
            </a:pPr>
            <a:endParaRPr lang="vi-VN" sz="2800">
              <a:solidFill>
                <a:prstClr val="black"/>
              </a:solidFill>
              <a:latin typeface=".VnArial" pitchFamily="34" charset="0"/>
            </a:endParaRPr>
          </a:p>
        </p:txBody>
      </p:sp>
      <p:sp>
        <p:nvSpPr>
          <p:cNvPr id="114707" name="Text Box 22"/>
          <p:cNvSpPr txBox="1">
            <a:spLocks noChangeArrowheads="1"/>
          </p:cNvSpPr>
          <p:nvPr/>
        </p:nvSpPr>
        <p:spPr bwMode="auto">
          <a:xfrm>
            <a:off x="7299325" y="3048006"/>
            <a:ext cx="979488" cy="46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3990" eaLnBrk="0" fontAlgn="base" hangingPunct="0">
              <a:spcBef>
                <a:spcPct val="0"/>
              </a:spcBef>
              <a:spcAft>
                <a:spcPct val="0"/>
              </a:spcAft>
            </a:pPr>
            <a:r>
              <a:rPr lang="en-US" sz="2400" b="1" dirty="0" err="1">
                <a:solidFill>
                  <a:srgbClr val="FF0000"/>
                </a:solidFill>
                <a:latin typeface="Times New Roman" pitchFamily="18" charset="0"/>
                <a:cs typeface="Times New Roman" pitchFamily="18" charset="0"/>
              </a:rPr>
              <a:t>Cơm</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75853677"/>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555"/>
                                        </p:tgtEl>
                                        <p:attrNameLst>
                                          <p:attrName>style.visibility</p:attrName>
                                        </p:attrNameLst>
                                      </p:cBhvr>
                                      <p:to>
                                        <p:strVal val="visible"/>
                                      </p:to>
                                    </p:set>
                                    <p:animEffect transition="in" filter="fade">
                                      <p:cBhvr>
                                        <p:cTn id="7" dur="500"/>
                                        <p:tgtEl>
                                          <p:spTgt spid="6555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4691"/>
                                        </p:tgtEl>
                                        <p:attrNameLst>
                                          <p:attrName>style.visibility</p:attrName>
                                        </p:attrNameLst>
                                      </p:cBhvr>
                                      <p:to>
                                        <p:strVal val="visible"/>
                                      </p:to>
                                    </p:set>
                                    <p:animEffect transition="in" filter="barn(inVertical)">
                                      <p:cBhvr>
                                        <p:cTn id="12" dur="500"/>
                                        <p:tgtEl>
                                          <p:spTgt spid="114691"/>
                                        </p:tgtEl>
                                      </p:cBhvr>
                                    </p:animEffect>
                                  </p:childTnLst>
                                </p:cTn>
                              </p:par>
                              <p:par>
                                <p:cTn id="13" presetID="16" presetClass="entr" presetSubtype="21" fill="hold" nodeType="withEffect">
                                  <p:stCondLst>
                                    <p:cond delay="0"/>
                                  </p:stCondLst>
                                  <p:childTnLst>
                                    <p:set>
                                      <p:cBhvr>
                                        <p:cTn id="14" dur="1" fill="hold">
                                          <p:stCondLst>
                                            <p:cond delay="0"/>
                                          </p:stCondLst>
                                        </p:cTn>
                                        <p:tgtEl>
                                          <p:spTgt spid="114690"/>
                                        </p:tgtEl>
                                        <p:attrNameLst>
                                          <p:attrName>style.visibility</p:attrName>
                                        </p:attrNameLst>
                                      </p:cBhvr>
                                      <p:to>
                                        <p:strVal val="visible"/>
                                      </p:to>
                                    </p:set>
                                    <p:animEffect transition="in" filter="barn(inVertical)">
                                      <p:cBhvr>
                                        <p:cTn id="15" dur="500"/>
                                        <p:tgtEl>
                                          <p:spTgt spid="11469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4707"/>
                                        </p:tgtEl>
                                        <p:attrNameLst>
                                          <p:attrName>style.visibility</p:attrName>
                                        </p:attrNameLst>
                                      </p:cBhvr>
                                      <p:to>
                                        <p:strVal val="visible"/>
                                      </p:to>
                                    </p:set>
                                    <p:animEffect transition="in" filter="barn(inVertical)">
                                      <p:cBhvr>
                                        <p:cTn id="18" dur="500"/>
                                        <p:tgtEl>
                                          <p:spTgt spid="11470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4703"/>
                                        </p:tgtEl>
                                        <p:attrNameLst>
                                          <p:attrName>style.visibility</p:attrName>
                                        </p:attrNameLst>
                                      </p:cBhvr>
                                      <p:to>
                                        <p:strVal val="visible"/>
                                      </p:to>
                                    </p:set>
                                    <p:animEffect transition="in" filter="barn(inVertical)">
                                      <p:cBhvr>
                                        <p:cTn id="21" dur="500"/>
                                        <p:tgtEl>
                                          <p:spTgt spid="11470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00742"/>
                                        </p:tgtEl>
                                        <p:attrNameLst>
                                          <p:attrName>style.visibility</p:attrName>
                                        </p:attrNameLst>
                                      </p:cBhvr>
                                      <p:to>
                                        <p:strVal val="visible"/>
                                      </p:to>
                                    </p:set>
                                    <p:animEffect transition="in" filter="wipe(down)">
                                      <p:cBhvr>
                                        <p:cTn id="26" dur="500"/>
                                        <p:tgtEl>
                                          <p:spTgt spid="50074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00743"/>
                                        </p:tgtEl>
                                        <p:attrNameLst>
                                          <p:attrName>style.visibility</p:attrName>
                                        </p:attrNameLst>
                                      </p:cBhvr>
                                      <p:to>
                                        <p:strVal val="visible"/>
                                      </p:to>
                                    </p:set>
                                    <p:animEffect transition="in" filter="wipe(down)">
                                      <p:cBhvr>
                                        <p:cTn id="31" dur="500"/>
                                        <p:tgtEl>
                                          <p:spTgt spid="500743"/>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14706"/>
                                        </p:tgtEl>
                                        <p:attrNameLst>
                                          <p:attrName>style.visibility</p:attrName>
                                        </p:attrNameLst>
                                      </p:cBhvr>
                                      <p:to>
                                        <p:strVal val="visible"/>
                                      </p:to>
                                    </p:set>
                                    <p:animEffect transition="in" filter="circle(in)">
                                      <p:cBhvr>
                                        <p:cTn id="36" dur="2000"/>
                                        <p:tgtEl>
                                          <p:spTgt spid="114706"/>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114705"/>
                                        </p:tgtEl>
                                        <p:attrNameLst>
                                          <p:attrName>style.visibility</p:attrName>
                                        </p:attrNameLst>
                                      </p:cBhvr>
                                      <p:to>
                                        <p:strVal val="visible"/>
                                      </p:to>
                                    </p:set>
                                    <p:animEffect transition="in" filter="circle(in)">
                                      <p:cBhvr>
                                        <p:cTn id="41" dur="2000"/>
                                        <p:tgtEl>
                                          <p:spTgt spid="11470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500745"/>
                                        </p:tgtEl>
                                        <p:attrNameLst>
                                          <p:attrName>style.visibility</p:attrName>
                                        </p:attrNameLst>
                                      </p:cBhvr>
                                      <p:to>
                                        <p:strVal val="visible"/>
                                      </p:to>
                                    </p:set>
                                    <p:anim calcmode="lin" valueType="num">
                                      <p:cBhvr>
                                        <p:cTn id="46" dur="500" fill="hold"/>
                                        <p:tgtEl>
                                          <p:spTgt spid="500745"/>
                                        </p:tgtEl>
                                        <p:attrNameLst>
                                          <p:attrName>ppt_w</p:attrName>
                                        </p:attrNameLst>
                                      </p:cBhvr>
                                      <p:tavLst>
                                        <p:tav tm="0">
                                          <p:val>
                                            <p:fltVal val="0"/>
                                          </p:val>
                                        </p:tav>
                                        <p:tav tm="100000">
                                          <p:val>
                                            <p:strVal val="#ppt_w"/>
                                          </p:val>
                                        </p:tav>
                                      </p:tavLst>
                                    </p:anim>
                                    <p:anim calcmode="lin" valueType="num">
                                      <p:cBhvr>
                                        <p:cTn id="47" dur="500" fill="hold"/>
                                        <p:tgtEl>
                                          <p:spTgt spid="500745"/>
                                        </p:tgtEl>
                                        <p:attrNameLst>
                                          <p:attrName>ppt_h</p:attrName>
                                        </p:attrNameLst>
                                      </p:cBhvr>
                                      <p:tavLst>
                                        <p:tav tm="0">
                                          <p:val>
                                            <p:fltVal val="0"/>
                                          </p:val>
                                        </p:tav>
                                        <p:tav tm="100000">
                                          <p:val>
                                            <p:strVal val="#ppt_h"/>
                                          </p:val>
                                        </p:tav>
                                      </p:tavLst>
                                    </p:anim>
                                    <p:animEffect transition="in" filter="fade">
                                      <p:cBhvr>
                                        <p:cTn id="48" dur="500"/>
                                        <p:tgtEl>
                                          <p:spTgt spid="500745"/>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500746"/>
                                        </p:tgtEl>
                                        <p:attrNameLst>
                                          <p:attrName>style.visibility</p:attrName>
                                        </p:attrNameLst>
                                      </p:cBhvr>
                                      <p:to>
                                        <p:strVal val="visible"/>
                                      </p:to>
                                    </p:set>
                                    <p:anim calcmode="lin" valueType="num">
                                      <p:cBhvr>
                                        <p:cTn id="51" dur="500" fill="hold"/>
                                        <p:tgtEl>
                                          <p:spTgt spid="500746"/>
                                        </p:tgtEl>
                                        <p:attrNameLst>
                                          <p:attrName>ppt_w</p:attrName>
                                        </p:attrNameLst>
                                      </p:cBhvr>
                                      <p:tavLst>
                                        <p:tav tm="0">
                                          <p:val>
                                            <p:fltVal val="0"/>
                                          </p:val>
                                        </p:tav>
                                        <p:tav tm="100000">
                                          <p:val>
                                            <p:strVal val="#ppt_w"/>
                                          </p:val>
                                        </p:tav>
                                      </p:tavLst>
                                    </p:anim>
                                    <p:anim calcmode="lin" valueType="num">
                                      <p:cBhvr>
                                        <p:cTn id="52" dur="500" fill="hold"/>
                                        <p:tgtEl>
                                          <p:spTgt spid="500746"/>
                                        </p:tgtEl>
                                        <p:attrNameLst>
                                          <p:attrName>ppt_h</p:attrName>
                                        </p:attrNameLst>
                                      </p:cBhvr>
                                      <p:tavLst>
                                        <p:tav tm="0">
                                          <p:val>
                                            <p:fltVal val="0"/>
                                          </p:val>
                                        </p:tav>
                                        <p:tav tm="100000">
                                          <p:val>
                                            <p:strVal val="#ppt_h"/>
                                          </p:val>
                                        </p:tav>
                                      </p:tavLst>
                                    </p:anim>
                                    <p:animEffect transition="in" filter="fade">
                                      <p:cBhvr>
                                        <p:cTn id="53" dur="500"/>
                                        <p:tgtEl>
                                          <p:spTgt spid="500746"/>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00749"/>
                                        </p:tgtEl>
                                        <p:attrNameLst>
                                          <p:attrName>style.visibility</p:attrName>
                                        </p:attrNameLst>
                                      </p:cBhvr>
                                      <p:to>
                                        <p:strVal val="visible"/>
                                      </p:to>
                                    </p:set>
                                    <p:anim calcmode="lin" valueType="num">
                                      <p:cBhvr>
                                        <p:cTn id="56" dur="500" fill="hold"/>
                                        <p:tgtEl>
                                          <p:spTgt spid="500749"/>
                                        </p:tgtEl>
                                        <p:attrNameLst>
                                          <p:attrName>ppt_w</p:attrName>
                                        </p:attrNameLst>
                                      </p:cBhvr>
                                      <p:tavLst>
                                        <p:tav tm="0">
                                          <p:val>
                                            <p:fltVal val="0"/>
                                          </p:val>
                                        </p:tav>
                                        <p:tav tm="100000">
                                          <p:val>
                                            <p:strVal val="#ppt_w"/>
                                          </p:val>
                                        </p:tav>
                                      </p:tavLst>
                                    </p:anim>
                                    <p:anim calcmode="lin" valueType="num">
                                      <p:cBhvr>
                                        <p:cTn id="57" dur="500" fill="hold"/>
                                        <p:tgtEl>
                                          <p:spTgt spid="500749"/>
                                        </p:tgtEl>
                                        <p:attrNameLst>
                                          <p:attrName>ppt_h</p:attrName>
                                        </p:attrNameLst>
                                      </p:cBhvr>
                                      <p:tavLst>
                                        <p:tav tm="0">
                                          <p:val>
                                            <p:fltVal val="0"/>
                                          </p:val>
                                        </p:tav>
                                        <p:tav tm="100000">
                                          <p:val>
                                            <p:strVal val="#ppt_h"/>
                                          </p:val>
                                        </p:tav>
                                      </p:tavLst>
                                    </p:anim>
                                    <p:animEffect transition="in" filter="fade">
                                      <p:cBhvr>
                                        <p:cTn id="58" dur="500"/>
                                        <p:tgtEl>
                                          <p:spTgt spid="500749"/>
                                        </p:tgtEl>
                                      </p:cBhvr>
                                    </p:animEffect>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grpId="0" nodeType="clickEffect">
                                  <p:stCondLst>
                                    <p:cond delay="0"/>
                                  </p:stCondLst>
                                  <p:childTnLst>
                                    <p:set>
                                      <p:cBhvr>
                                        <p:cTn id="62" dur="1" fill="hold">
                                          <p:stCondLst>
                                            <p:cond delay="0"/>
                                          </p:stCondLst>
                                        </p:cTn>
                                        <p:tgtEl>
                                          <p:spTgt spid="500752"/>
                                        </p:tgtEl>
                                        <p:attrNameLst>
                                          <p:attrName>style.visibility</p:attrName>
                                        </p:attrNameLst>
                                      </p:cBhvr>
                                      <p:to>
                                        <p:strVal val="visible"/>
                                      </p:to>
                                    </p:set>
                                    <p:animEffect transition="in" filter="wipe(down)">
                                      <p:cBhvr>
                                        <p:cTn id="63" dur="580">
                                          <p:stCondLst>
                                            <p:cond delay="0"/>
                                          </p:stCondLst>
                                        </p:cTn>
                                        <p:tgtEl>
                                          <p:spTgt spid="500752"/>
                                        </p:tgtEl>
                                      </p:cBhvr>
                                    </p:animEffect>
                                    <p:anim calcmode="lin" valueType="num">
                                      <p:cBhvr>
                                        <p:cTn id="64" dur="1822" tmFilter="0,0; 0.14,0.36; 0.43,0.73; 0.71,0.91; 1.0,1.0">
                                          <p:stCondLst>
                                            <p:cond delay="0"/>
                                          </p:stCondLst>
                                        </p:cTn>
                                        <p:tgtEl>
                                          <p:spTgt spid="500752"/>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500752"/>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500752"/>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500752"/>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500752"/>
                                        </p:tgtEl>
                                        <p:attrNameLst>
                                          <p:attrName>ppt_y</p:attrName>
                                        </p:attrNameLst>
                                      </p:cBhvr>
                                      <p:tavLst>
                                        <p:tav tm="0" fmla="#ppt_y-sin(pi*$)/81">
                                          <p:val>
                                            <p:fltVal val="0"/>
                                          </p:val>
                                        </p:tav>
                                        <p:tav tm="100000">
                                          <p:val>
                                            <p:fltVal val="1"/>
                                          </p:val>
                                        </p:tav>
                                      </p:tavLst>
                                    </p:anim>
                                    <p:animScale>
                                      <p:cBhvr>
                                        <p:cTn id="69" dur="26">
                                          <p:stCondLst>
                                            <p:cond delay="650"/>
                                          </p:stCondLst>
                                        </p:cTn>
                                        <p:tgtEl>
                                          <p:spTgt spid="500752"/>
                                        </p:tgtEl>
                                      </p:cBhvr>
                                      <p:to x="100000" y="60000"/>
                                    </p:animScale>
                                    <p:animScale>
                                      <p:cBhvr>
                                        <p:cTn id="70" dur="166" decel="50000">
                                          <p:stCondLst>
                                            <p:cond delay="676"/>
                                          </p:stCondLst>
                                        </p:cTn>
                                        <p:tgtEl>
                                          <p:spTgt spid="500752"/>
                                        </p:tgtEl>
                                      </p:cBhvr>
                                      <p:to x="100000" y="100000"/>
                                    </p:animScale>
                                    <p:animScale>
                                      <p:cBhvr>
                                        <p:cTn id="71" dur="26">
                                          <p:stCondLst>
                                            <p:cond delay="1312"/>
                                          </p:stCondLst>
                                        </p:cTn>
                                        <p:tgtEl>
                                          <p:spTgt spid="500752"/>
                                        </p:tgtEl>
                                      </p:cBhvr>
                                      <p:to x="100000" y="80000"/>
                                    </p:animScale>
                                    <p:animScale>
                                      <p:cBhvr>
                                        <p:cTn id="72" dur="166" decel="50000">
                                          <p:stCondLst>
                                            <p:cond delay="1338"/>
                                          </p:stCondLst>
                                        </p:cTn>
                                        <p:tgtEl>
                                          <p:spTgt spid="500752"/>
                                        </p:tgtEl>
                                      </p:cBhvr>
                                      <p:to x="100000" y="100000"/>
                                    </p:animScale>
                                    <p:animScale>
                                      <p:cBhvr>
                                        <p:cTn id="73" dur="26">
                                          <p:stCondLst>
                                            <p:cond delay="1642"/>
                                          </p:stCondLst>
                                        </p:cTn>
                                        <p:tgtEl>
                                          <p:spTgt spid="500752"/>
                                        </p:tgtEl>
                                      </p:cBhvr>
                                      <p:to x="100000" y="90000"/>
                                    </p:animScale>
                                    <p:animScale>
                                      <p:cBhvr>
                                        <p:cTn id="74" dur="166" decel="50000">
                                          <p:stCondLst>
                                            <p:cond delay="1668"/>
                                          </p:stCondLst>
                                        </p:cTn>
                                        <p:tgtEl>
                                          <p:spTgt spid="500752"/>
                                        </p:tgtEl>
                                      </p:cBhvr>
                                      <p:to x="100000" y="100000"/>
                                    </p:animScale>
                                    <p:animScale>
                                      <p:cBhvr>
                                        <p:cTn id="75" dur="26">
                                          <p:stCondLst>
                                            <p:cond delay="1808"/>
                                          </p:stCondLst>
                                        </p:cTn>
                                        <p:tgtEl>
                                          <p:spTgt spid="500752"/>
                                        </p:tgtEl>
                                      </p:cBhvr>
                                      <p:to x="100000" y="95000"/>
                                    </p:animScale>
                                    <p:animScale>
                                      <p:cBhvr>
                                        <p:cTn id="76" dur="166" decel="50000">
                                          <p:stCondLst>
                                            <p:cond delay="1834"/>
                                          </p:stCondLst>
                                        </p:cTn>
                                        <p:tgtEl>
                                          <p:spTgt spid="500752"/>
                                        </p:tgtEl>
                                      </p:cBhvr>
                                      <p:to x="100000" y="100000"/>
                                    </p:animScale>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500750"/>
                                        </p:tgtEl>
                                        <p:attrNameLst>
                                          <p:attrName>style.visibility</p:attrName>
                                        </p:attrNameLst>
                                      </p:cBhvr>
                                      <p:to>
                                        <p:strVal val="visible"/>
                                      </p:to>
                                    </p:set>
                                    <p:animEffect transition="in" filter="wipe(down)">
                                      <p:cBhvr>
                                        <p:cTn id="81" dur="500"/>
                                        <p:tgtEl>
                                          <p:spTgt spid="500750"/>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00754"/>
                                        </p:tgtEl>
                                        <p:attrNameLst>
                                          <p:attrName>style.visibility</p:attrName>
                                        </p:attrNameLst>
                                      </p:cBhvr>
                                      <p:to>
                                        <p:strVal val="visible"/>
                                      </p:to>
                                    </p:set>
                                    <p:anim calcmode="lin" valueType="num">
                                      <p:cBhvr>
                                        <p:cTn id="86" dur="500" fill="hold"/>
                                        <p:tgtEl>
                                          <p:spTgt spid="500754"/>
                                        </p:tgtEl>
                                        <p:attrNameLst>
                                          <p:attrName>ppt_w</p:attrName>
                                        </p:attrNameLst>
                                      </p:cBhvr>
                                      <p:tavLst>
                                        <p:tav tm="0">
                                          <p:val>
                                            <p:fltVal val="0"/>
                                          </p:val>
                                        </p:tav>
                                        <p:tav tm="100000">
                                          <p:val>
                                            <p:strVal val="#ppt_w"/>
                                          </p:val>
                                        </p:tav>
                                      </p:tavLst>
                                    </p:anim>
                                    <p:anim calcmode="lin" valueType="num">
                                      <p:cBhvr>
                                        <p:cTn id="87" dur="500" fill="hold"/>
                                        <p:tgtEl>
                                          <p:spTgt spid="500754"/>
                                        </p:tgtEl>
                                        <p:attrNameLst>
                                          <p:attrName>ppt_h</p:attrName>
                                        </p:attrNameLst>
                                      </p:cBhvr>
                                      <p:tavLst>
                                        <p:tav tm="0">
                                          <p:val>
                                            <p:fltVal val="0"/>
                                          </p:val>
                                        </p:tav>
                                        <p:tav tm="100000">
                                          <p:val>
                                            <p:strVal val="#ppt_h"/>
                                          </p:val>
                                        </p:tav>
                                      </p:tavLst>
                                    </p:anim>
                                    <p:animEffect transition="in" filter="fade">
                                      <p:cBhvr>
                                        <p:cTn id="88" dur="500"/>
                                        <p:tgtEl>
                                          <p:spTgt spid="500754"/>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500755"/>
                                        </p:tgtEl>
                                        <p:attrNameLst>
                                          <p:attrName>style.visibility</p:attrName>
                                        </p:attrNameLst>
                                      </p:cBhvr>
                                      <p:to>
                                        <p:strVal val="visible"/>
                                      </p:to>
                                    </p:set>
                                    <p:anim calcmode="lin" valueType="num">
                                      <p:cBhvr>
                                        <p:cTn id="91" dur="500" fill="hold"/>
                                        <p:tgtEl>
                                          <p:spTgt spid="500755"/>
                                        </p:tgtEl>
                                        <p:attrNameLst>
                                          <p:attrName>ppt_w</p:attrName>
                                        </p:attrNameLst>
                                      </p:cBhvr>
                                      <p:tavLst>
                                        <p:tav tm="0">
                                          <p:val>
                                            <p:fltVal val="0"/>
                                          </p:val>
                                        </p:tav>
                                        <p:tav tm="100000">
                                          <p:val>
                                            <p:strVal val="#ppt_w"/>
                                          </p:val>
                                        </p:tav>
                                      </p:tavLst>
                                    </p:anim>
                                    <p:anim calcmode="lin" valueType="num">
                                      <p:cBhvr>
                                        <p:cTn id="92" dur="500" fill="hold"/>
                                        <p:tgtEl>
                                          <p:spTgt spid="500755"/>
                                        </p:tgtEl>
                                        <p:attrNameLst>
                                          <p:attrName>ppt_h</p:attrName>
                                        </p:attrNameLst>
                                      </p:cBhvr>
                                      <p:tavLst>
                                        <p:tav tm="0">
                                          <p:val>
                                            <p:fltVal val="0"/>
                                          </p:val>
                                        </p:tav>
                                        <p:tav tm="100000">
                                          <p:val>
                                            <p:strVal val="#ppt_h"/>
                                          </p:val>
                                        </p:tav>
                                      </p:tavLst>
                                    </p:anim>
                                    <p:animEffect transition="in" filter="fade">
                                      <p:cBhvr>
                                        <p:cTn id="93" dur="500"/>
                                        <p:tgtEl>
                                          <p:spTgt spid="500755"/>
                                        </p:tgtEl>
                                      </p:cBhvr>
                                    </p:animEffect>
                                  </p:childTnLst>
                                </p:cTn>
                              </p:par>
                            </p:childTnLst>
                          </p:cTn>
                        </p:par>
                      </p:childTnLst>
                    </p:cTn>
                  </p:par>
                  <p:par>
                    <p:cTn id="94" fill="hold">
                      <p:stCondLst>
                        <p:cond delay="indefinite"/>
                      </p:stCondLst>
                      <p:childTnLst>
                        <p:par>
                          <p:cTn id="95" fill="hold">
                            <p:stCondLst>
                              <p:cond delay="0"/>
                            </p:stCondLst>
                            <p:childTnLst>
                              <p:par>
                                <p:cTn id="96" presetID="26" presetClass="entr" presetSubtype="0" fill="hold" grpId="0" nodeType="clickEffect">
                                  <p:stCondLst>
                                    <p:cond delay="0"/>
                                  </p:stCondLst>
                                  <p:childTnLst>
                                    <p:set>
                                      <p:cBhvr>
                                        <p:cTn id="97" dur="1" fill="hold">
                                          <p:stCondLst>
                                            <p:cond delay="0"/>
                                          </p:stCondLst>
                                        </p:cTn>
                                        <p:tgtEl>
                                          <p:spTgt spid="500753"/>
                                        </p:tgtEl>
                                        <p:attrNameLst>
                                          <p:attrName>style.visibility</p:attrName>
                                        </p:attrNameLst>
                                      </p:cBhvr>
                                      <p:to>
                                        <p:strVal val="visible"/>
                                      </p:to>
                                    </p:set>
                                    <p:animEffect transition="in" filter="wipe(down)">
                                      <p:cBhvr>
                                        <p:cTn id="98" dur="580">
                                          <p:stCondLst>
                                            <p:cond delay="0"/>
                                          </p:stCondLst>
                                        </p:cTn>
                                        <p:tgtEl>
                                          <p:spTgt spid="500753"/>
                                        </p:tgtEl>
                                      </p:cBhvr>
                                    </p:animEffect>
                                    <p:anim calcmode="lin" valueType="num">
                                      <p:cBhvr>
                                        <p:cTn id="99" dur="1822" tmFilter="0,0; 0.14,0.36; 0.43,0.73; 0.71,0.91; 1.0,1.0">
                                          <p:stCondLst>
                                            <p:cond delay="0"/>
                                          </p:stCondLst>
                                        </p:cTn>
                                        <p:tgtEl>
                                          <p:spTgt spid="500753"/>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500753"/>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500753"/>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500753"/>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500753"/>
                                        </p:tgtEl>
                                        <p:attrNameLst>
                                          <p:attrName>ppt_y</p:attrName>
                                        </p:attrNameLst>
                                      </p:cBhvr>
                                      <p:tavLst>
                                        <p:tav tm="0" fmla="#ppt_y-sin(pi*$)/81">
                                          <p:val>
                                            <p:fltVal val="0"/>
                                          </p:val>
                                        </p:tav>
                                        <p:tav tm="100000">
                                          <p:val>
                                            <p:fltVal val="1"/>
                                          </p:val>
                                        </p:tav>
                                      </p:tavLst>
                                    </p:anim>
                                    <p:animScale>
                                      <p:cBhvr>
                                        <p:cTn id="104" dur="26">
                                          <p:stCondLst>
                                            <p:cond delay="650"/>
                                          </p:stCondLst>
                                        </p:cTn>
                                        <p:tgtEl>
                                          <p:spTgt spid="500753"/>
                                        </p:tgtEl>
                                      </p:cBhvr>
                                      <p:to x="100000" y="60000"/>
                                    </p:animScale>
                                    <p:animScale>
                                      <p:cBhvr>
                                        <p:cTn id="105" dur="166" decel="50000">
                                          <p:stCondLst>
                                            <p:cond delay="676"/>
                                          </p:stCondLst>
                                        </p:cTn>
                                        <p:tgtEl>
                                          <p:spTgt spid="500753"/>
                                        </p:tgtEl>
                                      </p:cBhvr>
                                      <p:to x="100000" y="100000"/>
                                    </p:animScale>
                                    <p:animScale>
                                      <p:cBhvr>
                                        <p:cTn id="106" dur="26">
                                          <p:stCondLst>
                                            <p:cond delay="1312"/>
                                          </p:stCondLst>
                                        </p:cTn>
                                        <p:tgtEl>
                                          <p:spTgt spid="500753"/>
                                        </p:tgtEl>
                                      </p:cBhvr>
                                      <p:to x="100000" y="80000"/>
                                    </p:animScale>
                                    <p:animScale>
                                      <p:cBhvr>
                                        <p:cTn id="107" dur="166" decel="50000">
                                          <p:stCondLst>
                                            <p:cond delay="1338"/>
                                          </p:stCondLst>
                                        </p:cTn>
                                        <p:tgtEl>
                                          <p:spTgt spid="500753"/>
                                        </p:tgtEl>
                                      </p:cBhvr>
                                      <p:to x="100000" y="100000"/>
                                    </p:animScale>
                                    <p:animScale>
                                      <p:cBhvr>
                                        <p:cTn id="108" dur="26">
                                          <p:stCondLst>
                                            <p:cond delay="1642"/>
                                          </p:stCondLst>
                                        </p:cTn>
                                        <p:tgtEl>
                                          <p:spTgt spid="500753"/>
                                        </p:tgtEl>
                                      </p:cBhvr>
                                      <p:to x="100000" y="90000"/>
                                    </p:animScale>
                                    <p:animScale>
                                      <p:cBhvr>
                                        <p:cTn id="109" dur="166" decel="50000">
                                          <p:stCondLst>
                                            <p:cond delay="1668"/>
                                          </p:stCondLst>
                                        </p:cTn>
                                        <p:tgtEl>
                                          <p:spTgt spid="500753"/>
                                        </p:tgtEl>
                                      </p:cBhvr>
                                      <p:to x="100000" y="100000"/>
                                    </p:animScale>
                                    <p:animScale>
                                      <p:cBhvr>
                                        <p:cTn id="110" dur="26">
                                          <p:stCondLst>
                                            <p:cond delay="1808"/>
                                          </p:stCondLst>
                                        </p:cTn>
                                        <p:tgtEl>
                                          <p:spTgt spid="500753"/>
                                        </p:tgtEl>
                                      </p:cBhvr>
                                      <p:to x="100000" y="95000"/>
                                    </p:animScale>
                                    <p:animScale>
                                      <p:cBhvr>
                                        <p:cTn id="111" dur="166" decel="50000">
                                          <p:stCondLst>
                                            <p:cond delay="1834"/>
                                          </p:stCondLst>
                                        </p:cTn>
                                        <p:tgtEl>
                                          <p:spTgt spid="500753"/>
                                        </p:tgtEl>
                                      </p:cBhvr>
                                      <p:to x="100000" y="100000"/>
                                    </p:animScale>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grpId="0" nodeType="clickEffect">
                                  <p:stCondLst>
                                    <p:cond delay="0"/>
                                  </p:stCondLst>
                                  <p:childTnLst>
                                    <p:set>
                                      <p:cBhvr>
                                        <p:cTn id="115" dur="1" fill="hold">
                                          <p:stCondLst>
                                            <p:cond delay="0"/>
                                          </p:stCondLst>
                                        </p:cTn>
                                        <p:tgtEl>
                                          <p:spTgt spid="500751"/>
                                        </p:tgtEl>
                                        <p:attrNameLst>
                                          <p:attrName>style.visibility</p:attrName>
                                        </p:attrNameLst>
                                      </p:cBhvr>
                                      <p:to>
                                        <p:strVal val="visible"/>
                                      </p:to>
                                    </p:set>
                                    <p:animEffect transition="in" filter="wipe(down)">
                                      <p:cBhvr>
                                        <p:cTn id="116" dur="500"/>
                                        <p:tgtEl>
                                          <p:spTgt spid="500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0742" grpId="0" animBg="1"/>
      <p:bldP spid="500743" grpId="0" animBg="1"/>
      <p:bldP spid="500745" grpId="0" animBg="1"/>
      <p:bldP spid="500746" grpId="0" animBg="1"/>
      <p:bldP spid="500749" grpId="0" animBg="1"/>
      <p:bldP spid="500750" grpId="0" animBg="1"/>
      <p:bldP spid="500751" grpId="0" animBg="1"/>
      <p:bldP spid="500752" grpId="0" animBg="1"/>
      <p:bldP spid="500753" grpId="0" animBg="1"/>
      <p:bldP spid="500754" grpId="0" animBg="1"/>
      <p:bldP spid="500755" grpId="0" animBg="1"/>
      <p:bldP spid="114703" grpId="0"/>
      <p:bldP spid="65555" grpId="0" animBg="1"/>
      <p:bldP spid="114705" grpId="0" animBg="1"/>
      <p:bldP spid="114706" grpId="0" animBg="1"/>
      <p:bldP spid="11470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37380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Oval 9"/>
          <p:cNvSpPr>
            <a:spLocks noChangeArrowheads="1"/>
          </p:cNvSpPr>
          <p:nvPr/>
        </p:nvSpPr>
        <p:spPr bwMode="auto">
          <a:xfrm>
            <a:off x="-79375" y="-69850"/>
            <a:ext cx="9221788" cy="838200"/>
          </a:xfrm>
          <a:prstGeom prst="ellipse">
            <a:avLst/>
          </a:prstGeom>
          <a:solidFill>
            <a:schemeClr val="accent1"/>
          </a:solidFill>
          <a:ln w="9525">
            <a:solidFill>
              <a:schemeClr val="tx1"/>
            </a:solidFill>
            <a:round/>
            <a:headEnd/>
            <a:tailEnd/>
          </a:ln>
        </p:spPr>
        <p:txBody>
          <a:bodyPr wrap="none" lIns="91370" tIns="45688" rIns="91370" bIns="45688" anchor="ctr"/>
          <a:lstStyle/>
          <a:p>
            <a:pPr algn="ctr" defTabSz="914036" fontAlgn="base">
              <a:spcBef>
                <a:spcPct val="0"/>
              </a:spcBef>
              <a:spcAft>
                <a:spcPct val="0"/>
              </a:spcAft>
            </a:pPr>
            <a:r>
              <a:rPr lang="en-US" sz="3200" b="1" dirty="0">
                <a:solidFill>
                  <a:srgbClr val="003300"/>
                </a:solidFill>
              </a:rPr>
              <a:t>3. </a:t>
            </a:r>
            <a:r>
              <a:rPr lang="en-US" sz="3200" b="1" dirty="0" err="1">
                <a:solidFill>
                  <a:srgbClr val="003300"/>
                </a:solidFill>
              </a:rPr>
              <a:t>Tìm</a:t>
            </a:r>
            <a:r>
              <a:rPr lang="en-US" sz="3200" b="1" dirty="0">
                <a:solidFill>
                  <a:srgbClr val="003300"/>
                </a:solidFill>
              </a:rPr>
              <a:t> </a:t>
            </a:r>
            <a:r>
              <a:rPr lang="en-US" sz="3200" b="1" dirty="0" err="1">
                <a:solidFill>
                  <a:srgbClr val="003300"/>
                </a:solidFill>
              </a:rPr>
              <a:t>những</a:t>
            </a:r>
            <a:r>
              <a:rPr lang="en-US" sz="3200" b="1" dirty="0">
                <a:solidFill>
                  <a:srgbClr val="003300"/>
                </a:solidFill>
              </a:rPr>
              <a:t> </a:t>
            </a:r>
            <a:r>
              <a:rPr lang="en-US" sz="3200" b="1" dirty="0" err="1">
                <a:solidFill>
                  <a:srgbClr val="003300"/>
                </a:solidFill>
              </a:rPr>
              <a:t>từ</a:t>
            </a:r>
            <a:r>
              <a:rPr lang="en-US" sz="3200" b="1" dirty="0">
                <a:solidFill>
                  <a:srgbClr val="003300"/>
                </a:solidFill>
              </a:rPr>
              <a:t> </a:t>
            </a:r>
            <a:r>
              <a:rPr lang="en-US" sz="3200" b="1" dirty="0" err="1">
                <a:solidFill>
                  <a:srgbClr val="003300"/>
                </a:solidFill>
              </a:rPr>
              <a:t>em</a:t>
            </a:r>
            <a:r>
              <a:rPr lang="en-US" sz="3200" b="1" dirty="0">
                <a:solidFill>
                  <a:srgbClr val="003300"/>
                </a:solidFill>
              </a:rPr>
              <a:t> </a:t>
            </a:r>
            <a:r>
              <a:rPr lang="en-US" sz="3200" b="1" dirty="0" err="1">
                <a:solidFill>
                  <a:srgbClr val="003300"/>
                </a:solidFill>
              </a:rPr>
              <a:t>vẫn</a:t>
            </a:r>
            <a:r>
              <a:rPr lang="en-US" sz="3200" b="1" dirty="0">
                <a:solidFill>
                  <a:srgbClr val="003300"/>
                </a:solidFill>
              </a:rPr>
              <a:t> </a:t>
            </a:r>
            <a:r>
              <a:rPr lang="en-US" sz="3200" b="1" dirty="0" err="1">
                <a:solidFill>
                  <a:srgbClr val="003300"/>
                </a:solidFill>
              </a:rPr>
              <a:t>dùng</a:t>
            </a:r>
            <a:r>
              <a:rPr lang="en-US" sz="3200" b="1" dirty="0">
                <a:solidFill>
                  <a:srgbClr val="003300"/>
                </a:solidFill>
              </a:rPr>
              <a:t> </a:t>
            </a:r>
            <a:r>
              <a:rPr lang="en-US" sz="3200" b="1" dirty="0" err="1">
                <a:solidFill>
                  <a:srgbClr val="003300"/>
                </a:solidFill>
              </a:rPr>
              <a:t>để</a:t>
            </a:r>
            <a:r>
              <a:rPr lang="en-US" sz="3200" b="1" dirty="0">
                <a:solidFill>
                  <a:srgbClr val="003300"/>
                </a:solidFill>
              </a:rPr>
              <a:t> </a:t>
            </a:r>
            <a:r>
              <a:rPr lang="en-US" sz="3200" b="1" dirty="0" err="1">
                <a:solidFill>
                  <a:srgbClr val="003300"/>
                </a:solidFill>
              </a:rPr>
              <a:t>xưng</a:t>
            </a:r>
            <a:r>
              <a:rPr lang="en-US" sz="3200" b="1" dirty="0">
                <a:solidFill>
                  <a:srgbClr val="003300"/>
                </a:solidFill>
              </a:rPr>
              <a:t> </a:t>
            </a:r>
            <a:r>
              <a:rPr lang="en-US" sz="3200" b="1" dirty="0" err="1">
                <a:solidFill>
                  <a:srgbClr val="003300"/>
                </a:solidFill>
              </a:rPr>
              <a:t>hô</a:t>
            </a:r>
            <a:r>
              <a:rPr lang="en-US" sz="3200" b="1" dirty="0">
                <a:solidFill>
                  <a:srgbClr val="003300"/>
                </a:solidFill>
              </a:rPr>
              <a:t>:</a:t>
            </a:r>
          </a:p>
        </p:txBody>
      </p:sp>
      <p:sp>
        <p:nvSpPr>
          <p:cNvPr id="137221" name="Rectangle 5"/>
          <p:cNvSpPr>
            <a:spLocks noChangeArrowheads="1"/>
          </p:cNvSpPr>
          <p:nvPr/>
        </p:nvSpPr>
        <p:spPr bwMode="auto">
          <a:xfrm>
            <a:off x="52388" y="1820863"/>
            <a:ext cx="2074862" cy="914400"/>
          </a:xfrm>
          <a:prstGeom prst="rect">
            <a:avLst/>
          </a:prstGeom>
          <a:solidFill>
            <a:srgbClr val="FFD1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latin typeface="Times New Roman" pitchFamily="18" charset="0"/>
                <a:cs typeface="Times New Roman" pitchFamily="18" charset="0"/>
              </a:rPr>
              <a:t>Với thầy, cô          </a:t>
            </a:r>
          </a:p>
        </p:txBody>
      </p:sp>
      <p:sp>
        <p:nvSpPr>
          <p:cNvPr id="137223" name="Rectangle 7"/>
          <p:cNvSpPr>
            <a:spLocks noChangeArrowheads="1"/>
          </p:cNvSpPr>
          <p:nvPr/>
        </p:nvSpPr>
        <p:spPr bwMode="auto">
          <a:xfrm>
            <a:off x="57161" y="2833688"/>
            <a:ext cx="2074863" cy="914400"/>
          </a:xfrm>
          <a:prstGeom prst="rect">
            <a:avLst/>
          </a:prstGeom>
          <a:solidFill>
            <a:srgbClr val="FFD1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rPr>
              <a:t>Với bố,mẹ             </a:t>
            </a:r>
          </a:p>
        </p:txBody>
      </p:sp>
      <p:sp>
        <p:nvSpPr>
          <p:cNvPr id="137224" name="Rectangle 8"/>
          <p:cNvSpPr>
            <a:spLocks noChangeArrowheads="1"/>
          </p:cNvSpPr>
          <p:nvPr/>
        </p:nvSpPr>
        <p:spPr bwMode="auto">
          <a:xfrm>
            <a:off x="17464" y="3886200"/>
            <a:ext cx="2181225" cy="914400"/>
          </a:xfrm>
          <a:prstGeom prst="rect">
            <a:avLst/>
          </a:prstGeom>
          <a:solidFill>
            <a:srgbClr val="FFD1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rPr>
              <a:t>Với anh,chị              </a:t>
            </a:r>
          </a:p>
        </p:txBody>
      </p:sp>
      <p:sp>
        <p:nvSpPr>
          <p:cNvPr id="137225" name="Rectangle 9"/>
          <p:cNvSpPr>
            <a:spLocks noChangeArrowheads="1"/>
          </p:cNvSpPr>
          <p:nvPr/>
        </p:nvSpPr>
        <p:spPr bwMode="auto">
          <a:xfrm>
            <a:off x="0" y="5791200"/>
            <a:ext cx="2133600" cy="914400"/>
          </a:xfrm>
          <a:prstGeom prst="rect">
            <a:avLst/>
          </a:prstGeom>
          <a:solidFill>
            <a:srgbClr val="FFD1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rPr>
              <a:t>Với bạn bè             </a:t>
            </a:r>
          </a:p>
        </p:txBody>
      </p:sp>
      <p:sp>
        <p:nvSpPr>
          <p:cNvPr id="137229" name="Rectangle 13"/>
          <p:cNvSpPr>
            <a:spLocks noChangeArrowheads="1"/>
          </p:cNvSpPr>
          <p:nvPr/>
        </p:nvSpPr>
        <p:spPr bwMode="auto">
          <a:xfrm>
            <a:off x="58738" y="4953000"/>
            <a:ext cx="2074862" cy="685800"/>
          </a:xfrm>
          <a:prstGeom prst="rect">
            <a:avLst/>
          </a:prstGeom>
          <a:solidFill>
            <a:srgbClr val="FFD1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rPr>
              <a:t> Với em</a:t>
            </a:r>
          </a:p>
        </p:txBody>
      </p:sp>
      <p:grpSp>
        <p:nvGrpSpPr>
          <p:cNvPr id="115720" name="Group 33"/>
          <p:cNvGrpSpPr>
            <a:grpSpLocks/>
          </p:cNvGrpSpPr>
          <p:nvPr/>
        </p:nvGrpSpPr>
        <p:grpSpPr bwMode="auto">
          <a:xfrm>
            <a:off x="2362211" y="1828800"/>
            <a:ext cx="6710363" cy="4876800"/>
            <a:chOff x="1524" y="1152"/>
            <a:chExt cx="4191" cy="3072"/>
          </a:xfrm>
        </p:grpSpPr>
        <p:sp>
          <p:nvSpPr>
            <p:cNvPr id="115734" name="Rectangle 6"/>
            <p:cNvSpPr>
              <a:spLocks noChangeArrowheads="1"/>
            </p:cNvSpPr>
            <p:nvPr/>
          </p:nvSpPr>
          <p:spPr bwMode="auto">
            <a:xfrm>
              <a:off x="3603" y="1152"/>
              <a:ext cx="2112" cy="5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r>
                <a:rPr lang="en-US" sz="2400">
                  <a:solidFill>
                    <a:srgbClr val="000000"/>
                  </a:solidFill>
                </a:rPr>
                <a:t> </a:t>
              </a:r>
            </a:p>
          </p:txBody>
        </p:sp>
        <p:sp>
          <p:nvSpPr>
            <p:cNvPr id="115735" name="Rectangle 10"/>
            <p:cNvSpPr>
              <a:spLocks noChangeArrowheads="1"/>
            </p:cNvSpPr>
            <p:nvPr/>
          </p:nvSpPr>
          <p:spPr bwMode="auto">
            <a:xfrm>
              <a:off x="3603" y="1776"/>
              <a:ext cx="2112" cy="5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endParaRPr lang="vi-VN" sz="2400">
                <a:solidFill>
                  <a:srgbClr val="000000"/>
                </a:solidFill>
              </a:endParaRPr>
            </a:p>
          </p:txBody>
        </p:sp>
        <p:sp>
          <p:nvSpPr>
            <p:cNvPr id="115736" name="Rectangle 11"/>
            <p:cNvSpPr>
              <a:spLocks noChangeArrowheads="1"/>
            </p:cNvSpPr>
            <p:nvPr/>
          </p:nvSpPr>
          <p:spPr bwMode="auto">
            <a:xfrm>
              <a:off x="3603" y="2448"/>
              <a:ext cx="2112" cy="5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endParaRPr lang="vi-VN" sz="2400">
                <a:solidFill>
                  <a:srgbClr val="000000"/>
                </a:solidFill>
              </a:endParaRPr>
            </a:p>
          </p:txBody>
        </p:sp>
        <p:sp>
          <p:nvSpPr>
            <p:cNvPr id="115737" name="Rectangle 12"/>
            <p:cNvSpPr>
              <a:spLocks noChangeArrowheads="1"/>
            </p:cNvSpPr>
            <p:nvPr/>
          </p:nvSpPr>
          <p:spPr bwMode="auto">
            <a:xfrm>
              <a:off x="3603" y="3648"/>
              <a:ext cx="2112" cy="5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r>
                <a:rPr lang="en-US" sz="2400">
                  <a:solidFill>
                    <a:srgbClr val="000000"/>
                  </a:solidFill>
                </a:rPr>
                <a:t> </a:t>
              </a:r>
            </a:p>
          </p:txBody>
        </p:sp>
        <p:sp>
          <p:nvSpPr>
            <p:cNvPr id="115738" name="Rectangle 14"/>
            <p:cNvSpPr>
              <a:spLocks noChangeArrowheads="1"/>
            </p:cNvSpPr>
            <p:nvPr/>
          </p:nvSpPr>
          <p:spPr bwMode="auto">
            <a:xfrm>
              <a:off x="3603" y="3120"/>
              <a:ext cx="2112" cy="43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endParaRPr lang="vi-VN" sz="2400">
                <a:solidFill>
                  <a:srgbClr val="000000"/>
                </a:solidFill>
              </a:endParaRPr>
            </a:p>
          </p:txBody>
        </p:sp>
        <p:sp>
          <p:nvSpPr>
            <p:cNvPr id="115739" name="Rectangle 15"/>
            <p:cNvSpPr>
              <a:spLocks noChangeArrowheads="1"/>
            </p:cNvSpPr>
            <p:nvPr/>
          </p:nvSpPr>
          <p:spPr bwMode="auto">
            <a:xfrm>
              <a:off x="1532" y="1152"/>
              <a:ext cx="2015" cy="5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r>
                <a:rPr lang="en-US" sz="2400">
                  <a:solidFill>
                    <a:srgbClr val="000000"/>
                  </a:solidFill>
                </a:rPr>
                <a:t>            </a:t>
              </a:r>
            </a:p>
          </p:txBody>
        </p:sp>
        <p:sp>
          <p:nvSpPr>
            <p:cNvPr id="115740" name="Rectangle 16"/>
            <p:cNvSpPr>
              <a:spLocks noChangeArrowheads="1"/>
            </p:cNvSpPr>
            <p:nvPr/>
          </p:nvSpPr>
          <p:spPr bwMode="auto">
            <a:xfrm>
              <a:off x="1524" y="1776"/>
              <a:ext cx="2001" cy="5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endParaRPr lang="vi-VN" sz="2400">
                <a:solidFill>
                  <a:srgbClr val="000000"/>
                </a:solidFill>
              </a:endParaRPr>
            </a:p>
          </p:txBody>
        </p:sp>
        <p:sp>
          <p:nvSpPr>
            <p:cNvPr id="115741" name="Rectangle 17"/>
            <p:cNvSpPr>
              <a:spLocks noChangeArrowheads="1"/>
            </p:cNvSpPr>
            <p:nvPr/>
          </p:nvSpPr>
          <p:spPr bwMode="auto">
            <a:xfrm>
              <a:off x="1524" y="2448"/>
              <a:ext cx="2001" cy="5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endParaRPr lang="vi-VN" sz="2400">
                <a:solidFill>
                  <a:srgbClr val="000000"/>
                </a:solidFill>
              </a:endParaRPr>
            </a:p>
          </p:txBody>
        </p:sp>
        <p:sp>
          <p:nvSpPr>
            <p:cNvPr id="115742" name="Rectangle 18"/>
            <p:cNvSpPr>
              <a:spLocks noChangeArrowheads="1"/>
            </p:cNvSpPr>
            <p:nvPr/>
          </p:nvSpPr>
          <p:spPr bwMode="auto">
            <a:xfrm>
              <a:off x="1532" y="3648"/>
              <a:ext cx="1993" cy="5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r>
                <a:rPr lang="en-US" sz="2400">
                  <a:solidFill>
                    <a:srgbClr val="000000"/>
                  </a:solidFill>
                </a:rPr>
                <a:t> </a:t>
              </a:r>
            </a:p>
          </p:txBody>
        </p:sp>
        <p:sp>
          <p:nvSpPr>
            <p:cNvPr id="115743" name="Rectangle 19"/>
            <p:cNvSpPr>
              <a:spLocks noChangeArrowheads="1"/>
            </p:cNvSpPr>
            <p:nvPr/>
          </p:nvSpPr>
          <p:spPr bwMode="auto">
            <a:xfrm>
              <a:off x="1524" y="3120"/>
              <a:ext cx="2001" cy="43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036" fontAlgn="base">
                <a:spcBef>
                  <a:spcPct val="0"/>
                </a:spcBef>
                <a:spcAft>
                  <a:spcPct val="0"/>
                </a:spcAft>
              </a:pPr>
              <a:endParaRPr lang="vi-VN" sz="2400">
                <a:solidFill>
                  <a:srgbClr val="000000"/>
                </a:solidFill>
              </a:endParaRPr>
            </a:p>
          </p:txBody>
        </p:sp>
      </p:grpSp>
      <p:sp>
        <p:nvSpPr>
          <p:cNvPr id="115721" name="Rectangle 20"/>
          <p:cNvSpPr>
            <a:spLocks noChangeArrowheads="1"/>
          </p:cNvSpPr>
          <p:nvPr/>
        </p:nvSpPr>
        <p:spPr bwMode="auto">
          <a:xfrm>
            <a:off x="57161" y="838200"/>
            <a:ext cx="2074863" cy="914400"/>
          </a:xfrm>
          <a:prstGeom prst="rect">
            <a:avLst/>
          </a:prstGeom>
          <a:solidFill>
            <a:srgbClr val="FFD1FF"/>
          </a:solidFill>
          <a:ln w="9525">
            <a:solidFill>
              <a:schemeClr val="tx1"/>
            </a:solidFill>
            <a:miter lim="800000"/>
            <a:headEnd/>
            <a:tailEnd/>
          </a:ln>
          <a:effectLst/>
          <a:extLst/>
        </p:spPr>
        <p:txBody>
          <a:bodyPr wrap="none" lIns="91370" tIns="45688" rIns="91370" bIns="45688" anchor="ctr"/>
          <a:lstStyle/>
          <a:p>
            <a:pPr algn="ctr" defTabSz="914036" fontAlgn="base">
              <a:spcBef>
                <a:spcPct val="0"/>
              </a:spcBef>
              <a:spcAft>
                <a:spcPct val="0"/>
              </a:spcAft>
            </a:pPr>
            <a:r>
              <a:rPr lang="en-US" sz="3200" b="1" dirty="0" err="1">
                <a:solidFill>
                  <a:srgbClr val="0000FF"/>
                </a:solidFill>
              </a:rPr>
              <a:t>Đối</a:t>
            </a:r>
            <a:r>
              <a:rPr lang="en-US" sz="3200" b="1" dirty="0">
                <a:solidFill>
                  <a:srgbClr val="0000FF"/>
                </a:solidFill>
              </a:rPr>
              <a:t> </a:t>
            </a:r>
            <a:r>
              <a:rPr lang="en-US" sz="3200" b="1" dirty="0" err="1">
                <a:solidFill>
                  <a:srgbClr val="0000FF"/>
                </a:solidFill>
              </a:rPr>
              <a:t>tượng</a:t>
            </a:r>
            <a:endParaRPr lang="en-US" sz="3200" b="1" dirty="0">
              <a:solidFill>
                <a:srgbClr val="0000FF"/>
              </a:solidFill>
            </a:endParaRPr>
          </a:p>
        </p:txBody>
      </p:sp>
      <p:sp>
        <p:nvSpPr>
          <p:cNvPr id="115722" name="Rectangle 21"/>
          <p:cNvSpPr>
            <a:spLocks noChangeArrowheads="1"/>
          </p:cNvSpPr>
          <p:nvPr/>
        </p:nvSpPr>
        <p:spPr bwMode="auto">
          <a:xfrm>
            <a:off x="2362201" y="838200"/>
            <a:ext cx="3203575" cy="914400"/>
          </a:xfrm>
          <a:prstGeom prst="rect">
            <a:avLst/>
          </a:prstGeom>
          <a:solidFill>
            <a:srgbClr val="FFFFC1"/>
          </a:solidFill>
          <a:ln w="9525">
            <a:solidFill>
              <a:schemeClr val="tx1"/>
            </a:solidFill>
            <a:miter lim="800000"/>
            <a:headEnd/>
            <a:tailEnd/>
          </a:ln>
          <a:effectLst/>
          <a:extLst/>
        </p:spPr>
        <p:txBody>
          <a:bodyPr wrap="none" lIns="91370" tIns="45688" rIns="91370" bIns="45688" anchor="ctr"/>
          <a:lstStyle/>
          <a:p>
            <a:pPr algn="ctr" defTabSz="914036" fontAlgn="base">
              <a:spcBef>
                <a:spcPct val="0"/>
              </a:spcBef>
              <a:spcAft>
                <a:spcPct val="0"/>
              </a:spcAft>
            </a:pPr>
            <a:r>
              <a:rPr lang="en-US" sz="3200" b="1" dirty="0">
                <a:solidFill>
                  <a:srgbClr val="FF3300"/>
                </a:solidFill>
              </a:rPr>
              <a:t>       </a:t>
            </a:r>
            <a:r>
              <a:rPr lang="en-US" sz="3200" b="1" dirty="0" err="1">
                <a:solidFill>
                  <a:srgbClr val="FF3300"/>
                </a:solidFill>
              </a:rPr>
              <a:t>Gọi</a:t>
            </a:r>
            <a:r>
              <a:rPr lang="en-US" sz="3200" b="1" dirty="0">
                <a:solidFill>
                  <a:srgbClr val="FF3300"/>
                </a:solidFill>
              </a:rPr>
              <a:t>            </a:t>
            </a:r>
          </a:p>
        </p:txBody>
      </p:sp>
      <p:sp>
        <p:nvSpPr>
          <p:cNvPr id="115723" name="Rectangle 22"/>
          <p:cNvSpPr>
            <a:spLocks noChangeArrowheads="1"/>
          </p:cNvSpPr>
          <p:nvPr/>
        </p:nvSpPr>
        <p:spPr bwMode="auto">
          <a:xfrm>
            <a:off x="5691189" y="838200"/>
            <a:ext cx="3381375" cy="914400"/>
          </a:xfrm>
          <a:prstGeom prst="rect">
            <a:avLst/>
          </a:prstGeom>
          <a:solidFill>
            <a:srgbClr val="DDFFFF"/>
          </a:solidFill>
          <a:ln w="9525">
            <a:solidFill>
              <a:schemeClr val="tx1"/>
            </a:solidFill>
            <a:miter lim="800000"/>
            <a:headEnd/>
            <a:tailEnd/>
          </a:ln>
          <a:effectLst/>
          <a:extLst/>
        </p:spPr>
        <p:txBody>
          <a:bodyPr wrap="none" lIns="91370" tIns="45688" rIns="91370" bIns="45688" anchor="ctr"/>
          <a:lstStyle/>
          <a:p>
            <a:pPr algn="ctr" defTabSz="914036" fontAlgn="base">
              <a:spcBef>
                <a:spcPct val="0"/>
              </a:spcBef>
              <a:spcAft>
                <a:spcPct val="0"/>
              </a:spcAft>
            </a:pPr>
            <a:r>
              <a:rPr lang="en-US" sz="3200" b="1">
                <a:solidFill>
                  <a:srgbClr val="FF3300"/>
                </a:solidFill>
              </a:rPr>
              <a:t>       Tự xưng            </a:t>
            </a:r>
          </a:p>
        </p:txBody>
      </p:sp>
      <p:sp>
        <p:nvSpPr>
          <p:cNvPr id="137239" name="Rectangle 23"/>
          <p:cNvSpPr>
            <a:spLocks noChangeArrowheads="1"/>
          </p:cNvSpPr>
          <p:nvPr/>
        </p:nvSpPr>
        <p:spPr bwMode="auto">
          <a:xfrm>
            <a:off x="5686426" y="1828800"/>
            <a:ext cx="3305175" cy="914400"/>
          </a:xfrm>
          <a:prstGeom prst="rect">
            <a:avLst/>
          </a:prstGeom>
          <a:solidFill>
            <a:srgbClr val="DDFF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dirty="0">
                <a:solidFill>
                  <a:srgbClr val="000000"/>
                </a:solidFill>
              </a:rPr>
              <a:t> </a:t>
            </a:r>
            <a:r>
              <a:rPr lang="en-US" sz="3200" dirty="0" err="1">
                <a:solidFill>
                  <a:srgbClr val="000000"/>
                </a:solidFill>
              </a:rPr>
              <a:t>xưng</a:t>
            </a:r>
            <a:r>
              <a:rPr lang="en-US" sz="3200" dirty="0">
                <a:solidFill>
                  <a:srgbClr val="000000"/>
                </a:solidFill>
              </a:rPr>
              <a:t> </a:t>
            </a:r>
            <a:r>
              <a:rPr lang="en-US" sz="3200" dirty="0" err="1">
                <a:solidFill>
                  <a:srgbClr val="000000"/>
                </a:solidFill>
              </a:rPr>
              <a:t>là</a:t>
            </a:r>
            <a:r>
              <a:rPr lang="en-US" sz="3200" dirty="0">
                <a:solidFill>
                  <a:srgbClr val="000000"/>
                </a:solidFill>
              </a:rPr>
              <a:t> </a:t>
            </a:r>
            <a:r>
              <a:rPr lang="en-US" sz="3200" b="1" dirty="0" err="1">
                <a:solidFill>
                  <a:srgbClr val="0000FF"/>
                </a:solidFill>
              </a:rPr>
              <a:t>em</a:t>
            </a:r>
            <a:r>
              <a:rPr lang="en-US" sz="3200" dirty="0">
                <a:solidFill>
                  <a:srgbClr val="000000"/>
                </a:solidFill>
              </a:rPr>
              <a:t>, </a:t>
            </a:r>
            <a:r>
              <a:rPr lang="en-US" sz="3200" b="1" dirty="0">
                <a:solidFill>
                  <a:srgbClr val="0000FF"/>
                </a:solidFill>
              </a:rPr>
              <a:t>con</a:t>
            </a:r>
          </a:p>
        </p:txBody>
      </p:sp>
      <p:sp>
        <p:nvSpPr>
          <p:cNvPr id="137240" name="Rectangle 24"/>
          <p:cNvSpPr>
            <a:spLocks noChangeArrowheads="1"/>
          </p:cNvSpPr>
          <p:nvPr/>
        </p:nvSpPr>
        <p:spPr bwMode="auto">
          <a:xfrm>
            <a:off x="5762626" y="2819400"/>
            <a:ext cx="3381375" cy="914400"/>
          </a:xfrm>
          <a:prstGeom prst="rect">
            <a:avLst/>
          </a:prstGeom>
          <a:solidFill>
            <a:srgbClr val="DDFF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dirty="0" err="1">
                <a:solidFill>
                  <a:srgbClr val="000000"/>
                </a:solidFill>
              </a:rPr>
              <a:t>xưng</a:t>
            </a:r>
            <a:r>
              <a:rPr lang="en-US" sz="3200" dirty="0">
                <a:solidFill>
                  <a:srgbClr val="000000"/>
                </a:solidFill>
              </a:rPr>
              <a:t> </a:t>
            </a:r>
            <a:r>
              <a:rPr lang="en-US" sz="3200" dirty="0" err="1">
                <a:solidFill>
                  <a:srgbClr val="000000"/>
                </a:solidFill>
              </a:rPr>
              <a:t>là</a:t>
            </a:r>
            <a:r>
              <a:rPr lang="en-US" sz="3200" dirty="0">
                <a:solidFill>
                  <a:srgbClr val="000000"/>
                </a:solidFill>
              </a:rPr>
              <a:t> </a:t>
            </a:r>
            <a:r>
              <a:rPr lang="en-US" sz="3200" b="1" dirty="0">
                <a:solidFill>
                  <a:srgbClr val="0000FF"/>
                </a:solidFill>
              </a:rPr>
              <a:t>con</a:t>
            </a:r>
            <a:r>
              <a:rPr lang="en-US" sz="3200" dirty="0">
                <a:solidFill>
                  <a:srgbClr val="000000"/>
                </a:solidFill>
              </a:rPr>
              <a:t>             </a:t>
            </a:r>
          </a:p>
        </p:txBody>
      </p:sp>
      <p:sp>
        <p:nvSpPr>
          <p:cNvPr id="137241" name="Rectangle 25"/>
          <p:cNvSpPr>
            <a:spLocks noChangeArrowheads="1"/>
          </p:cNvSpPr>
          <p:nvPr/>
        </p:nvSpPr>
        <p:spPr bwMode="auto">
          <a:xfrm>
            <a:off x="5686426" y="3886200"/>
            <a:ext cx="3381375" cy="914400"/>
          </a:xfrm>
          <a:prstGeom prst="rect">
            <a:avLst/>
          </a:prstGeom>
          <a:solidFill>
            <a:srgbClr val="DDFF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dirty="0">
                <a:solidFill>
                  <a:srgbClr val="000000"/>
                </a:solidFill>
              </a:rPr>
              <a:t> </a:t>
            </a:r>
            <a:r>
              <a:rPr lang="en-US" sz="3200" dirty="0" err="1">
                <a:solidFill>
                  <a:srgbClr val="000000"/>
                </a:solidFill>
              </a:rPr>
              <a:t>xưng</a:t>
            </a:r>
            <a:r>
              <a:rPr lang="en-US" sz="3200" dirty="0">
                <a:solidFill>
                  <a:srgbClr val="000000"/>
                </a:solidFill>
              </a:rPr>
              <a:t> </a:t>
            </a:r>
            <a:r>
              <a:rPr lang="en-US" sz="3200" dirty="0" err="1">
                <a:solidFill>
                  <a:srgbClr val="000000"/>
                </a:solidFill>
              </a:rPr>
              <a:t>là</a:t>
            </a:r>
            <a:r>
              <a:rPr lang="en-US" sz="3200" dirty="0">
                <a:solidFill>
                  <a:srgbClr val="000000"/>
                </a:solidFill>
              </a:rPr>
              <a:t> </a:t>
            </a:r>
            <a:r>
              <a:rPr lang="en-US" sz="3200" b="1" dirty="0" err="1">
                <a:solidFill>
                  <a:srgbClr val="0000FF"/>
                </a:solidFill>
              </a:rPr>
              <a:t>em</a:t>
            </a:r>
            <a:r>
              <a:rPr lang="en-US" sz="3200" dirty="0">
                <a:solidFill>
                  <a:srgbClr val="000000"/>
                </a:solidFill>
              </a:rPr>
              <a:t>             </a:t>
            </a:r>
          </a:p>
        </p:txBody>
      </p:sp>
      <p:sp>
        <p:nvSpPr>
          <p:cNvPr id="137242" name="Rectangle 26"/>
          <p:cNvSpPr>
            <a:spLocks noChangeArrowheads="1"/>
          </p:cNvSpPr>
          <p:nvPr/>
        </p:nvSpPr>
        <p:spPr bwMode="auto">
          <a:xfrm>
            <a:off x="5686426" y="5791200"/>
            <a:ext cx="3381375" cy="914400"/>
          </a:xfrm>
          <a:prstGeom prst="rect">
            <a:avLst/>
          </a:prstGeom>
          <a:solidFill>
            <a:srgbClr val="DDFF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dirty="0">
                <a:solidFill>
                  <a:srgbClr val="000000"/>
                </a:solidFill>
              </a:rPr>
              <a:t> </a:t>
            </a:r>
            <a:r>
              <a:rPr lang="en-US" sz="3200" dirty="0" err="1">
                <a:solidFill>
                  <a:srgbClr val="000000"/>
                </a:solidFill>
              </a:rPr>
              <a:t>xưng</a:t>
            </a:r>
            <a:r>
              <a:rPr lang="en-US" sz="3200" dirty="0">
                <a:solidFill>
                  <a:srgbClr val="000000"/>
                </a:solidFill>
              </a:rPr>
              <a:t> </a:t>
            </a:r>
            <a:r>
              <a:rPr lang="en-US" sz="3200" dirty="0" err="1">
                <a:solidFill>
                  <a:srgbClr val="000000"/>
                </a:solidFill>
              </a:rPr>
              <a:t>là</a:t>
            </a:r>
            <a:r>
              <a:rPr lang="en-US" sz="3200" dirty="0">
                <a:solidFill>
                  <a:srgbClr val="000000"/>
                </a:solidFill>
              </a:rPr>
              <a:t> </a:t>
            </a:r>
            <a:r>
              <a:rPr lang="en-US" sz="3200" b="1" dirty="0" err="1">
                <a:solidFill>
                  <a:srgbClr val="00B050"/>
                </a:solidFill>
              </a:rPr>
              <a:t>tôi</a:t>
            </a:r>
            <a:r>
              <a:rPr lang="en-US" sz="3200" dirty="0">
                <a:solidFill>
                  <a:srgbClr val="000000"/>
                </a:solidFill>
              </a:rPr>
              <a:t>, </a:t>
            </a:r>
            <a:r>
              <a:rPr lang="en-US" sz="3200" b="1" dirty="0" err="1">
                <a:solidFill>
                  <a:srgbClr val="00B050"/>
                </a:solidFill>
              </a:rPr>
              <a:t>tớ</a:t>
            </a:r>
            <a:r>
              <a:rPr lang="en-US" sz="3200" dirty="0">
                <a:solidFill>
                  <a:srgbClr val="000000"/>
                </a:solidFill>
              </a:rPr>
              <a:t>, </a:t>
            </a:r>
          </a:p>
          <a:p>
            <a:pPr defTabSz="914036" fontAlgn="base">
              <a:spcBef>
                <a:spcPct val="0"/>
              </a:spcBef>
              <a:spcAft>
                <a:spcPct val="0"/>
              </a:spcAft>
            </a:pPr>
            <a:r>
              <a:rPr lang="en-US" sz="3200" b="1" dirty="0" err="1">
                <a:solidFill>
                  <a:srgbClr val="00B050"/>
                </a:solidFill>
              </a:rPr>
              <a:t>mình</a:t>
            </a:r>
            <a:r>
              <a:rPr lang="en-US" sz="3200" dirty="0">
                <a:solidFill>
                  <a:srgbClr val="000000"/>
                </a:solidFill>
              </a:rPr>
              <a:t>, …     </a:t>
            </a:r>
          </a:p>
        </p:txBody>
      </p:sp>
      <p:sp>
        <p:nvSpPr>
          <p:cNvPr id="137243" name="Rectangle 27"/>
          <p:cNvSpPr>
            <a:spLocks noChangeArrowheads="1"/>
          </p:cNvSpPr>
          <p:nvPr/>
        </p:nvSpPr>
        <p:spPr bwMode="auto">
          <a:xfrm>
            <a:off x="5686426" y="4953000"/>
            <a:ext cx="3381375" cy="685800"/>
          </a:xfrm>
          <a:prstGeom prst="rect">
            <a:avLst/>
          </a:prstGeom>
          <a:solidFill>
            <a:srgbClr val="DDFFFF"/>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dirty="0" err="1">
                <a:solidFill>
                  <a:srgbClr val="000000"/>
                </a:solidFill>
              </a:rPr>
              <a:t>xưng</a:t>
            </a:r>
            <a:r>
              <a:rPr lang="en-US" sz="3200" dirty="0">
                <a:solidFill>
                  <a:srgbClr val="000000"/>
                </a:solidFill>
              </a:rPr>
              <a:t> </a:t>
            </a:r>
            <a:r>
              <a:rPr lang="en-US" sz="3200" dirty="0" err="1">
                <a:solidFill>
                  <a:srgbClr val="000000"/>
                </a:solidFill>
              </a:rPr>
              <a:t>là</a:t>
            </a:r>
            <a:r>
              <a:rPr lang="en-US" sz="3200" dirty="0">
                <a:solidFill>
                  <a:srgbClr val="000000"/>
                </a:solidFill>
              </a:rPr>
              <a:t> </a:t>
            </a:r>
            <a:r>
              <a:rPr lang="en-US" sz="3200" b="1" dirty="0" err="1">
                <a:solidFill>
                  <a:srgbClr val="FF0000"/>
                </a:solidFill>
              </a:rPr>
              <a:t>anh</a:t>
            </a:r>
            <a:r>
              <a:rPr lang="en-US" sz="3200" b="1" dirty="0">
                <a:solidFill>
                  <a:srgbClr val="FF0000"/>
                </a:solidFill>
              </a:rPr>
              <a:t> </a:t>
            </a:r>
            <a:r>
              <a:rPr lang="en-US" sz="3200" dirty="0">
                <a:solidFill>
                  <a:srgbClr val="000000"/>
                </a:solidFill>
              </a:rPr>
              <a:t>(</a:t>
            </a:r>
            <a:r>
              <a:rPr lang="en-US" sz="3200" b="1" dirty="0" err="1">
                <a:solidFill>
                  <a:srgbClr val="FF0000"/>
                </a:solidFill>
              </a:rPr>
              <a:t>chị</a:t>
            </a:r>
            <a:r>
              <a:rPr lang="en-US" sz="3200" dirty="0">
                <a:solidFill>
                  <a:srgbClr val="000000"/>
                </a:solidFill>
              </a:rPr>
              <a:t>)</a:t>
            </a:r>
          </a:p>
        </p:txBody>
      </p:sp>
      <p:sp>
        <p:nvSpPr>
          <p:cNvPr id="137244" name="Rectangle 28"/>
          <p:cNvSpPr>
            <a:spLocks noChangeArrowheads="1"/>
          </p:cNvSpPr>
          <p:nvPr/>
        </p:nvSpPr>
        <p:spPr bwMode="auto">
          <a:xfrm>
            <a:off x="2362201" y="1828800"/>
            <a:ext cx="3203575" cy="914400"/>
          </a:xfrm>
          <a:prstGeom prst="rect">
            <a:avLst/>
          </a:prstGeom>
          <a:solidFill>
            <a:srgbClr val="FFFFC1"/>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rPr>
              <a:t> thầy, cô           </a:t>
            </a:r>
          </a:p>
        </p:txBody>
      </p:sp>
      <p:sp>
        <p:nvSpPr>
          <p:cNvPr id="137245" name="Rectangle 29"/>
          <p:cNvSpPr>
            <a:spLocks noChangeArrowheads="1"/>
          </p:cNvSpPr>
          <p:nvPr/>
        </p:nvSpPr>
        <p:spPr bwMode="auto">
          <a:xfrm>
            <a:off x="2374901" y="2811463"/>
            <a:ext cx="3190875" cy="914400"/>
          </a:xfrm>
          <a:prstGeom prst="rect">
            <a:avLst/>
          </a:prstGeom>
          <a:solidFill>
            <a:srgbClr val="FFFFC1"/>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rPr>
              <a:t>bố, ba, cha, tía,...</a:t>
            </a:r>
          </a:p>
          <a:p>
            <a:pPr defTabSz="914036" fontAlgn="base">
              <a:spcBef>
                <a:spcPct val="0"/>
              </a:spcBef>
              <a:spcAft>
                <a:spcPct val="0"/>
              </a:spcAft>
            </a:pPr>
            <a:r>
              <a:rPr lang="en-US" sz="3200">
                <a:solidFill>
                  <a:srgbClr val="000000"/>
                </a:solidFill>
              </a:rPr>
              <a:t>mẹ, má, bầm, …             </a:t>
            </a:r>
          </a:p>
        </p:txBody>
      </p:sp>
      <p:sp>
        <p:nvSpPr>
          <p:cNvPr id="137246" name="Rectangle 30"/>
          <p:cNvSpPr>
            <a:spLocks noChangeArrowheads="1"/>
          </p:cNvSpPr>
          <p:nvPr/>
        </p:nvSpPr>
        <p:spPr bwMode="auto">
          <a:xfrm>
            <a:off x="2374901" y="3886200"/>
            <a:ext cx="3190875" cy="914400"/>
          </a:xfrm>
          <a:prstGeom prst="rect">
            <a:avLst/>
          </a:prstGeom>
          <a:solidFill>
            <a:srgbClr val="FFFFC1"/>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rPr>
              <a:t> anh, chị             </a:t>
            </a:r>
          </a:p>
        </p:txBody>
      </p:sp>
      <p:sp>
        <p:nvSpPr>
          <p:cNvPr id="137247" name="Rectangle 31"/>
          <p:cNvSpPr>
            <a:spLocks noChangeArrowheads="1"/>
          </p:cNvSpPr>
          <p:nvPr/>
        </p:nvSpPr>
        <p:spPr bwMode="auto">
          <a:xfrm>
            <a:off x="2362201" y="5791200"/>
            <a:ext cx="3228975" cy="914400"/>
          </a:xfrm>
          <a:prstGeom prst="rect">
            <a:avLst/>
          </a:prstGeom>
          <a:solidFill>
            <a:srgbClr val="FFFFC1"/>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endParaRPr lang="en-US" sz="500">
              <a:solidFill>
                <a:srgbClr val="000000"/>
              </a:solidFill>
            </a:endParaRPr>
          </a:p>
          <a:p>
            <a:pPr defTabSz="914036" fontAlgn="base">
              <a:spcBef>
                <a:spcPct val="0"/>
              </a:spcBef>
              <a:spcAft>
                <a:spcPct val="0"/>
              </a:spcAft>
            </a:pPr>
            <a:r>
              <a:rPr lang="en-US" sz="3200">
                <a:solidFill>
                  <a:srgbClr val="000000"/>
                </a:solidFill>
              </a:rPr>
              <a:t>bạn, đằng ấy, </a:t>
            </a:r>
          </a:p>
          <a:p>
            <a:pPr defTabSz="914036" fontAlgn="base">
              <a:spcBef>
                <a:spcPct val="0"/>
              </a:spcBef>
              <a:spcAft>
                <a:spcPct val="0"/>
              </a:spcAft>
            </a:pPr>
            <a:r>
              <a:rPr lang="en-US" sz="3200">
                <a:solidFill>
                  <a:srgbClr val="000000"/>
                </a:solidFill>
              </a:rPr>
              <a:t>cậu …     </a:t>
            </a:r>
          </a:p>
        </p:txBody>
      </p:sp>
      <p:sp>
        <p:nvSpPr>
          <p:cNvPr id="137248" name="Rectangle 32"/>
          <p:cNvSpPr>
            <a:spLocks noChangeArrowheads="1"/>
          </p:cNvSpPr>
          <p:nvPr/>
        </p:nvSpPr>
        <p:spPr bwMode="auto">
          <a:xfrm>
            <a:off x="2374901" y="4953000"/>
            <a:ext cx="3216275" cy="685800"/>
          </a:xfrm>
          <a:prstGeom prst="rect">
            <a:avLst/>
          </a:prstGeom>
          <a:solidFill>
            <a:srgbClr val="FFFFC1"/>
          </a:solidFill>
          <a:ln w="9525">
            <a:solidFill>
              <a:schemeClr val="tx1"/>
            </a:solidFill>
            <a:miter lim="800000"/>
            <a:headEnd/>
            <a:tailEnd/>
          </a:ln>
          <a:effectLst/>
          <a:extLst/>
        </p:spPr>
        <p:txBody>
          <a:bodyPr wrap="none" lIns="91370" tIns="45688" rIns="91370" bIns="45688" anchor="ctr"/>
          <a:lstStyle/>
          <a:p>
            <a:pPr defTabSz="914036" fontAlgn="base">
              <a:spcBef>
                <a:spcPct val="0"/>
              </a:spcBef>
              <a:spcAft>
                <a:spcPct val="0"/>
              </a:spcAft>
            </a:pPr>
            <a:r>
              <a:rPr lang="en-US" sz="3200">
                <a:solidFill>
                  <a:srgbClr val="000000"/>
                </a:solidFill>
              </a:rPr>
              <a:t>em</a:t>
            </a:r>
          </a:p>
        </p:txBody>
      </p:sp>
    </p:spTree>
    <p:extLst>
      <p:ext uri="{BB962C8B-B14F-4D97-AF65-F5344CB8AC3E}">
        <p14:creationId xmlns:p14="http://schemas.microsoft.com/office/powerpoint/2010/main" val="2156556938"/>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7221"/>
                                        </p:tgtEl>
                                        <p:attrNameLst>
                                          <p:attrName>style.visibility</p:attrName>
                                        </p:attrNameLst>
                                      </p:cBhvr>
                                      <p:to>
                                        <p:strVal val="visible"/>
                                      </p:to>
                                    </p:set>
                                    <p:animEffect transition="in" filter="blinds(horizontal)">
                                      <p:cBhvr>
                                        <p:cTn id="7" dur="500"/>
                                        <p:tgtEl>
                                          <p:spTgt spid="137221"/>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37223"/>
                                        </p:tgtEl>
                                        <p:attrNameLst>
                                          <p:attrName>style.visibility</p:attrName>
                                        </p:attrNameLst>
                                      </p:cBhvr>
                                      <p:to>
                                        <p:strVal val="visible"/>
                                      </p:to>
                                    </p:set>
                                    <p:animEffect transition="in" filter="blinds(horizontal)">
                                      <p:cBhvr>
                                        <p:cTn id="11" dur="500"/>
                                        <p:tgtEl>
                                          <p:spTgt spid="137223"/>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37224"/>
                                        </p:tgtEl>
                                        <p:attrNameLst>
                                          <p:attrName>style.visibility</p:attrName>
                                        </p:attrNameLst>
                                      </p:cBhvr>
                                      <p:to>
                                        <p:strVal val="visible"/>
                                      </p:to>
                                    </p:set>
                                    <p:animEffect transition="in" filter="blinds(horizontal)">
                                      <p:cBhvr>
                                        <p:cTn id="15" dur="500"/>
                                        <p:tgtEl>
                                          <p:spTgt spid="137224"/>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137229"/>
                                        </p:tgtEl>
                                        <p:attrNameLst>
                                          <p:attrName>style.visibility</p:attrName>
                                        </p:attrNameLst>
                                      </p:cBhvr>
                                      <p:to>
                                        <p:strVal val="visible"/>
                                      </p:to>
                                    </p:set>
                                    <p:animEffect transition="in" filter="blinds(horizontal)">
                                      <p:cBhvr>
                                        <p:cTn id="19" dur="500"/>
                                        <p:tgtEl>
                                          <p:spTgt spid="137229"/>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137225"/>
                                        </p:tgtEl>
                                        <p:attrNameLst>
                                          <p:attrName>style.visibility</p:attrName>
                                        </p:attrNameLst>
                                      </p:cBhvr>
                                      <p:to>
                                        <p:strVal val="visible"/>
                                      </p:to>
                                    </p:set>
                                    <p:animEffect transition="in" filter="blinds(horizontal)">
                                      <p:cBhvr>
                                        <p:cTn id="23" dur="500"/>
                                        <p:tgtEl>
                                          <p:spTgt spid="13722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37244"/>
                                        </p:tgtEl>
                                        <p:attrNameLst>
                                          <p:attrName>style.visibility</p:attrName>
                                        </p:attrNameLst>
                                      </p:cBhvr>
                                      <p:to>
                                        <p:strVal val="visible"/>
                                      </p:to>
                                    </p:set>
                                    <p:animEffect transition="in" filter="box(in)">
                                      <p:cBhvr>
                                        <p:cTn id="28" dur="500"/>
                                        <p:tgtEl>
                                          <p:spTgt spid="13724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137239"/>
                                        </p:tgtEl>
                                        <p:attrNameLst>
                                          <p:attrName>style.visibility</p:attrName>
                                        </p:attrNameLst>
                                      </p:cBhvr>
                                      <p:to>
                                        <p:strVal val="visible"/>
                                      </p:to>
                                    </p:set>
                                    <p:animEffect transition="in" filter="box(in)">
                                      <p:cBhvr>
                                        <p:cTn id="33" dur="500"/>
                                        <p:tgtEl>
                                          <p:spTgt spid="13723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37245"/>
                                        </p:tgtEl>
                                        <p:attrNameLst>
                                          <p:attrName>style.visibility</p:attrName>
                                        </p:attrNameLst>
                                      </p:cBhvr>
                                      <p:to>
                                        <p:strVal val="visible"/>
                                      </p:to>
                                    </p:set>
                                    <p:animEffect transition="in" filter="box(in)">
                                      <p:cBhvr>
                                        <p:cTn id="38" dur="500"/>
                                        <p:tgtEl>
                                          <p:spTgt spid="13724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37240"/>
                                        </p:tgtEl>
                                        <p:attrNameLst>
                                          <p:attrName>style.visibility</p:attrName>
                                        </p:attrNameLst>
                                      </p:cBhvr>
                                      <p:to>
                                        <p:strVal val="visible"/>
                                      </p:to>
                                    </p:set>
                                    <p:animEffect transition="in" filter="box(in)">
                                      <p:cBhvr>
                                        <p:cTn id="43" dur="500"/>
                                        <p:tgtEl>
                                          <p:spTgt spid="13724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137246"/>
                                        </p:tgtEl>
                                        <p:attrNameLst>
                                          <p:attrName>style.visibility</p:attrName>
                                        </p:attrNameLst>
                                      </p:cBhvr>
                                      <p:to>
                                        <p:strVal val="visible"/>
                                      </p:to>
                                    </p:set>
                                    <p:animEffect transition="in" filter="box(in)">
                                      <p:cBhvr>
                                        <p:cTn id="48" dur="500"/>
                                        <p:tgtEl>
                                          <p:spTgt spid="13724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4" presetClass="entr" presetSubtype="16" fill="hold" grpId="0" nodeType="clickEffect">
                                  <p:stCondLst>
                                    <p:cond delay="0"/>
                                  </p:stCondLst>
                                  <p:childTnLst>
                                    <p:set>
                                      <p:cBhvr>
                                        <p:cTn id="52" dur="1" fill="hold">
                                          <p:stCondLst>
                                            <p:cond delay="0"/>
                                          </p:stCondLst>
                                        </p:cTn>
                                        <p:tgtEl>
                                          <p:spTgt spid="137241"/>
                                        </p:tgtEl>
                                        <p:attrNameLst>
                                          <p:attrName>style.visibility</p:attrName>
                                        </p:attrNameLst>
                                      </p:cBhvr>
                                      <p:to>
                                        <p:strVal val="visible"/>
                                      </p:to>
                                    </p:set>
                                    <p:animEffect transition="in" filter="box(in)">
                                      <p:cBhvr>
                                        <p:cTn id="53" dur="500"/>
                                        <p:tgtEl>
                                          <p:spTgt spid="13724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4" presetClass="entr" presetSubtype="16" fill="hold" grpId="0" nodeType="clickEffect">
                                  <p:stCondLst>
                                    <p:cond delay="0"/>
                                  </p:stCondLst>
                                  <p:childTnLst>
                                    <p:set>
                                      <p:cBhvr>
                                        <p:cTn id="57" dur="1" fill="hold">
                                          <p:stCondLst>
                                            <p:cond delay="0"/>
                                          </p:stCondLst>
                                        </p:cTn>
                                        <p:tgtEl>
                                          <p:spTgt spid="137248"/>
                                        </p:tgtEl>
                                        <p:attrNameLst>
                                          <p:attrName>style.visibility</p:attrName>
                                        </p:attrNameLst>
                                      </p:cBhvr>
                                      <p:to>
                                        <p:strVal val="visible"/>
                                      </p:to>
                                    </p:set>
                                    <p:animEffect transition="in" filter="box(in)">
                                      <p:cBhvr>
                                        <p:cTn id="58" dur="500"/>
                                        <p:tgtEl>
                                          <p:spTgt spid="13724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4" presetClass="entr" presetSubtype="16" fill="hold" grpId="0" nodeType="clickEffect">
                                  <p:stCondLst>
                                    <p:cond delay="0"/>
                                  </p:stCondLst>
                                  <p:childTnLst>
                                    <p:set>
                                      <p:cBhvr>
                                        <p:cTn id="62" dur="1" fill="hold">
                                          <p:stCondLst>
                                            <p:cond delay="0"/>
                                          </p:stCondLst>
                                        </p:cTn>
                                        <p:tgtEl>
                                          <p:spTgt spid="137243"/>
                                        </p:tgtEl>
                                        <p:attrNameLst>
                                          <p:attrName>style.visibility</p:attrName>
                                        </p:attrNameLst>
                                      </p:cBhvr>
                                      <p:to>
                                        <p:strVal val="visible"/>
                                      </p:to>
                                    </p:set>
                                    <p:animEffect transition="in" filter="box(in)">
                                      <p:cBhvr>
                                        <p:cTn id="63" dur="500"/>
                                        <p:tgtEl>
                                          <p:spTgt spid="137243"/>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ntr" presetSubtype="16" fill="hold" grpId="0" nodeType="clickEffect">
                                  <p:stCondLst>
                                    <p:cond delay="0"/>
                                  </p:stCondLst>
                                  <p:childTnLst>
                                    <p:set>
                                      <p:cBhvr>
                                        <p:cTn id="67" dur="1" fill="hold">
                                          <p:stCondLst>
                                            <p:cond delay="0"/>
                                          </p:stCondLst>
                                        </p:cTn>
                                        <p:tgtEl>
                                          <p:spTgt spid="137247"/>
                                        </p:tgtEl>
                                        <p:attrNameLst>
                                          <p:attrName>style.visibility</p:attrName>
                                        </p:attrNameLst>
                                      </p:cBhvr>
                                      <p:to>
                                        <p:strVal val="visible"/>
                                      </p:to>
                                    </p:set>
                                    <p:animEffect transition="in" filter="box(in)">
                                      <p:cBhvr>
                                        <p:cTn id="68" dur="500"/>
                                        <p:tgtEl>
                                          <p:spTgt spid="137247"/>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4" presetClass="entr" presetSubtype="16" fill="hold" grpId="0" nodeType="clickEffect">
                                  <p:stCondLst>
                                    <p:cond delay="0"/>
                                  </p:stCondLst>
                                  <p:childTnLst>
                                    <p:set>
                                      <p:cBhvr>
                                        <p:cTn id="72" dur="1" fill="hold">
                                          <p:stCondLst>
                                            <p:cond delay="0"/>
                                          </p:stCondLst>
                                        </p:cTn>
                                        <p:tgtEl>
                                          <p:spTgt spid="137242"/>
                                        </p:tgtEl>
                                        <p:attrNameLst>
                                          <p:attrName>style.visibility</p:attrName>
                                        </p:attrNameLst>
                                      </p:cBhvr>
                                      <p:to>
                                        <p:strVal val="visible"/>
                                      </p:to>
                                    </p:set>
                                    <p:animEffect transition="in" filter="box(in)">
                                      <p:cBhvr>
                                        <p:cTn id="73" dur="500"/>
                                        <p:tgtEl>
                                          <p:spTgt spid="137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nimBg="1"/>
      <p:bldP spid="137223" grpId="0" animBg="1"/>
      <p:bldP spid="137224" grpId="0" animBg="1"/>
      <p:bldP spid="137225" grpId="0" animBg="1"/>
      <p:bldP spid="137229" grpId="0" animBg="1"/>
      <p:bldP spid="137239" grpId="0" animBg="1"/>
      <p:bldP spid="137240" grpId="0" animBg="1"/>
      <p:bldP spid="137241" grpId="0" animBg="1"/>
      <p:bldP spid="137242" grpId="0" animBg="1"/>
      <p:bldP spid="137243" grpId="0" animBg="1"/>
      <p:bldP spid="137244" grpId="0" animBg="1"/>
      <p:bldP spid="137245" grpId="0" animBg="1"/>
      <p:bldP spid="137246" grpId="0" animBg="1"/>
      <p:bldP spid="137247" grpId="0" animBg="1"/>
      <p:bldP spid="137248"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14"/>
          <p:cNvSpPr>
            <a:spLocks noChangeArrowheads="1"/>
          </p:cNvSpPr>
          <p:nvPr/>
        </p:nvSpPr>
        <p:spPr bwMode="auto">
          <a:xfrm>
            <a:off x="1460511" y="804863"/>
            <a:ext cx="6157913" cy="88423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lIns="91370" tIns="45688" rIns="91370" bIns="45688" anchor="ctr"/>
          <a:lstStyle>
            <a:lvl1pPr marL="342900" indent="-342900">
              <a:defRPr sz="2800">
                <a:solidFill>
                  <a:schemeClr val="tx1"/>
                </a:solidFill>
                <a:latin typeface=".VnArial" panose="020B7200000000000000" pitchFamily="34" charset="0"/>
              </a:defRPr>
            </a:lvl1pPr>
            <a:lvl2pPr marL="742950" indent="-285750">
              <a:defRPr sz="2800">
                <a:solidFill>
                  <a:schemeClr val="tx1"/>
                </a:solidFill>
                <a:latin typeface=".VnArial" panose="020B7200000000000000" pitchFamily="34" charset="0"/>
              </a:defRPr>
            </a:lvl2pPr>
            <a:lvl3pPr marL="1143000" indent="-228600">
              <a:defRPr sz="2800">
                <a:solidFill>
                  <a:schemeClr val="tx1"/>
                </a:solidFill>
                <a:latin typeface=".VnArial" panose="020B7200000000000000" pitchFamily="34" charset="0"/>
              </a:defRPr>
            </a:lvl3pPr>
            <a:lvl4pPr marL="1600200" indent="-228600">
              <a:defRPr sz="2800">
                <a:solidFill>
                  <a:schemeClr val="tx1"/>
                </a:solidFill>
                <a:latin typeface=".VnArial" panose="020B7200000000000000" pitchFamily="34" charset="0"/>
              </a:defRPr>
            </a:lvl4pPr>
            <a:lvl5pPr marL="2057400" indent="-228600">
              <a:defRPr sz="2800">
                <a:solidFill>
                  <a:schemeClr val="tx1"/>
                </a:solidFill>
                <a:latin typeface=".VnArial" panose="020B7200000000000000" pitchFamily="34" charset="0"/>
              </a:defRPr>
            </a:lvl5pPr>
            <a:lvl6pPr marL="2514600" indent="-228600" eaLnBrk="0" fontAlgn="base" hangingPunct="0">
              <a:spcBef>
                <a:spcPct val="0"/>
              </a:spcBef>
              <a:spcAft>
                <a:spcPct val="0"/>
              </a:spcAft>
              <a:defRPr sz="2800">
                <a:solidFill>
                  <a:schemeClr val="tx1"/>
                </a:solidFill>
                <a:latin typeface=".VnArial" panose="020B7200000000000000" pitchFamily="34" charset="0"/>
              </a:defRPr>
            </a:lvl6pPr>
            <a:lvl7pPr marL="2971800" indent="-228600" eaLnBrk="0" fontAlgn="base" hangingPunct="0">
              <a:spcBef>
                <a:spcPct val="0"/>
              </a:spcBef>
              <a:spcAft>
                <a:spcPct val="0"/>
              </a:spcAft>
              <a:defRPr sz="2800">
                <a:solidFill>
                  <a:schemeClr val="tx1"/>
                </a:solidFill>
                <a:latin typeface=".VnArial" panose="020B7200000000000000" pitchFamily="34" charset="0"/>
              </a:defRPr>
            </a:lvl7pPr>
            <a:lvl8pPr marL="3429000" indent="-228600" eaLnBrk="0" fontAlgn="base" hangingPunct="0">
              <a:spcBef>
                <a:spcPct val="0"/>
              </a:spcBef>
              <a:spcAft>
                <a:spcPct val="0"/>
              </a:spcAft>
              <a:defRPr sz="2800">
                <a:solidFill>
                  <a:schemeClr val="tx1"/>
                </a:solidFill>
                <a:latin typeface=".VnArial" panose="020B7200000000000000" pitchFamily="34" charset="0"/>
              </a:defRPr>
            </a:lvl8pPr>
            <a:lvl9pPr marL="3886200" indent="-228600" eaLnBrk="0" fontAlgn="base" hangingPunct="0">
              <a:spcBef>
                <a:spcPct val="0"/>
              </a:spcBef>
              <a:spcAft>
                <a:spcPct val="0"/>
              </a:spcAft>
              <a:defRPr sz="2800">
                <a:solidFill>
                  <a:schemeClr val="tx1"/>
                </a:solidFill>
                <a:latin typeface=".VnArial" panose="020B7200000000000000" pitchFamily="34" charset="0"/>
              </a:defRPr>
            </a:lvl9pPr>
          </a:lstStyle>
          <a:p>
            <a:pPr algn="ctr" defTabSz="914036" fontAlgn="base">
              <a:spcBef>
                <a:spcPct val="0"/>
              </a:spcBef>
              <a:spcAft>
                <a:spcPct val="0"/>
              </a:spcAft>
              <a:defRPr/>
            </a:pPr>
            <a:r>
              <a:rPr lang="en-US" b="1" dirty="0">
                <a:solidFill>
                  <a:prstClr val="white"/>
                </a:solidFill>
                <a:latin typeface="Times New Roman" panose="02020603050405020304" pitchFamily="18" charset="0"/>
                <a:cs typeface="Times New Roman" panose="02020603050405020304" pitchFamily="18" charset="0"/>
              </a:rPr>
              <a:t>     Đại từ xưng hô là từ như thế nào?</a:t>
            </a:r>
            <a:endParaRPr lang="en-US" b="1" dirty="0">
              <a:solidFill>
                <a:prstClr val="white"/>
              </a:solidFill>
              <a:latin typeface=".VnTime" panose="020B7200000000000000" pitchFamily="34" charset="0"/>
              <a:cs typeface="Arial" panose="020B0604020202020204" pitchFamily="34" charset="0"/>
            </a:endParaRPr>
          </a:p>
        </p:txBody>
      </p:sp>
      <p:sp>
        <p:nvSpPr>
          <p:cNvPr id="4" name="TextBox 3"/>
          <p:cNvSpPr txBox="1"/>
          <p:nvPr/>
        </p:nvSpPr>
        <p:spPr>
          <a:xfrm>
            <a:off x="242888" y="741366"/>
            <a:ext cx="8640762" cy="1569596"/>
          </a:xfrm>
          <a:prstGeom prst="rect">
            <a:avLst/>
          </a:prstGeom>
          <a:solidFill>
            <a:srgbClr val="FFD1FF"/>
          </a:solidFill>
        </p:spPr>
        <p:style>
          <a:lnRef idx="1">
            <a:schemeClr val="accent4"/>
          </a:lnRef>
          <a:fillRef idx="2">
            <a:schemeClr val="accent4"/>
          </a:fillRef>
          <a:effectRef idx="1">
            <a:schemeClr val="accent4"/>
          </a:effectRef>
          <a:fontRef idx="minor">
            <a:schemeClr val="dk1"/>
          </a:fontRef>
        </p:style>
        <p:txBody>
          <a:bodyPr lIns="91370" tIns="45688" rIns="91370" bIns="45688">
            <a:spAutoFit/>
          </a:bodyPr>
          <a:lstStyle/>
          <a:p>
            <a:pPr algn="just" defTabSz="914036" fontAlgn="base">
              <a:spcBef>
                <a:spcPct val="0"/>
              </a:spcBef>
              <a:spcAft>
                <a:spcPct val="0"/>
              </a:spcAft>
              <a:defRPr/>
            </a:pPr>
            <a:r>
              <a:rPr lang="en-US" sz="3200" dirty="0">
                <a:solidFill>
                  <a:prstClr val="black"/>
                </a:solidFill>
                <a:latin typeface="Times New Roman" pitchFamily="18" charset="0"/>
                <a:cs typeface="Times New Roman" pitchFamily="18" charset="0"/>
              </a:rPr>
              <a:t>1. </a:t>
            </a:r>
            <a:r>
              <a:rPr lang="vi-VN" sz="3200" dirty="0">
                <a:solidFill>
                  <a:prstClr val="black"/>
                </a:solidFill>
                <a:latin typeface="Times New Roman" pitchFamily="18" charset="0"/>
                <a:cs typeface="Times New Roman" pitchFamily="18" charset="0"/>
              </a:rPr>
              <a:t>Đại từ xưng hô là từ được người nói dùng để tự chỉ mình hay chỉ người khác khi giao tiếp: </a:t>
            </a:r>
            <a:r>
              <a:rPr lang="vi-VN" sz="3200" b="1" i="1" dirty="0">
                <a:solidFill>
                  <a:srgbClr val="00B050"/>
                </a:solidFill>
                <a:latin typeface="Times New Roman" pitchFamily="18" charset="0"/>
                <a:cs typeface="Times New Roman" pitchFamily="18" charset="0"/>
              </a:rPr>
              <a:t>tôi, chúng tôi; mày, chúng mày; nó, chúng nó, …</a:t>
            </a:r>
            <a:endParaRPr lang="vi-VN" sz="3200" i="1" dirty="0">
              <a:solidFill>
                <a:srgbClr val="00B050"/>
              </a:solidFill>
              <a:latin typeface="Times New Roman" pitchFamily="18" charset="0"/>
              <a:cs typeface="Times New Roman" pitchFamily="18" charset="0"/>
            </a:endParaRPr>
          </a:p>
        </p:txBody>
      </p:sp>
      <p:sp>
        <p:nvSpPr>
          <p:cNvPr id="5" name="TextBox 4"/>
          <p:cNvSpPr txBox="1">
            <a:spLocks noChangeArrowheads="1"/>
          </p:cNvSpPr>
          <p:nvPr/>
        </p:nvSpPr>
        <p:spPr bwMode="auto">
          <a:xfrm>
            <a:off x="242888" y="2798766"/>
            <a:ext cx="8640762" cy="1384930"/>
          </a:xfrm>
          <a:prstGeom prst="rect">
            <a:avLst/>
          </a:prstGeom>
          <a:ln/>
        </p:spPr>
        <p:style>
          <a:lnRef idx="1">
            <a:schemeClr val="accent1"/>
          </a:lnRef>
          <a:fillRef idx="2">
            <a:schemeClr val="accent1"/>
          </a:fillRef>
          <a:effectRef idx="1">
            <a:schemeClr val="accent1"/>
          </a:effectRef>
          <a:fontRef idx="minor">
            <a:schemeClr val="dk1"/>
          </a:fontRef>
        </p:style>
        <p:txBody>
          <a:bodyPr lIns="91370" tIns="45688" rIns="91370" bIns="45688">
            <a:spAutoFit/>
          </a:bodyPr>
          <a:lstStyle>
            <a:lvl1pPr marL="342900" indent="-342900">
              <a:defRPr sz="2800">
                <a:solidFill>
                  <a:schemeClr val="tx1"/>
                </a:solidFill>
                <a:latin typeface=".VnArial" panose="020B7200000000000000" pitchFamily="34" charset="0"/>
              </a:defRPr>
            </a:lvl1pPr>
            <a:lvl2pPr marL="742950" indent="-285750">
              <a:defRPr sz="2800">
                <a:solidFill>
                  <a:schemeClr val="tx1"/>
                </a:solidFill>
                <a:latin typeface=".VnArial" panose="020B7200000000000000" pitchFamily="34" charset="0"/>
              </a:defRPr>
            </a:lvl2pPr>
            <a:lvl3pPr marL="1143000" indent="-228600">
              <a:defRPr sz="2800">
                <a:solidFill>
                  <a:schemeClr val="tx1"/>
                </a:solidFill>
                <a:latin typeface=".VnArial" panose="020B7200000000000000" pitchFamily="34" charset="0"/>
              </a:defRPr>
            </a:lvl3pPr>
            <a:lvl4pPr marL="1600200" indent="-228600">
              <a:defRPr sz="2800">
                <a:solidFill>
                  <a:schemeClr val="tx1"/>
                </a:solidFill>
                <a:latin typeface=".VnArial" panose="020B7200000000000000" pitchFamily="34" charset="0"/>
              </a:defRPr>
            </a:lvl4pPr>
            <a:lvl5pPr marL="2057400" indent="-228600">
              <a:defRPr sz="2800">
                <a:solidFill>
                  <a:schemeClr val="tx1"/>
                </a:solidFill>
                <a:latin typeface=".VnArial" panose="020B7200000000000000" pitchFamily="34" charset="0"/>
              </a:defRPr>
            </a:lvl5pPr>
            <a:lvl6pPr marL="2514600" indent="-228600" eaLnBrk="0" fontAlgn="base" hangingPunct="0">
              <a:spcBef>
                <a:spcPct val="0"/>
              </a:spcBef>
              <a:spcAft>
                <a:spcPct val="0"/>
              </a:spcAft>
              <a:defRPr sz="2800">
                <a:solidFill>
                  <a:schemeClr val="tx1"/>
                </a:solidFill>
                <a:latin typeface=".VnArial" panose="020B7200000000000000" pitchFamily="34" charset="0"/>
              </a:defRPr>
            </a:lvl6pPr>
            <a:lvl7pPr marL="2971800" indent="-228600" eaLnBrk="0" fontAlgn="base" hangingPunct="0">
              <a:spcBef>
                <a:spcPct val="0"/>
              </a:spcBef>
              <a:spcAft>
                <a:spcPct val="0"/>
              </a:spcAft>
              <a:defRPr sz="2800">
                <a:solidFill>
                  <a:schemeClr val="tx1"/>
                </a:solidFill>
                <a:latin typeface=".VnArial" panose="020B7200000000000000" pitchFamily="34" charset="0"/>
              </a:defRPr>
            </a:lvl7pPr>
            <a:lvl8pPr marL="3429000" indent="-228600" eaLnBrk="0" fontAlgn="base" hangingPunct="0">
              <a:spcBef>
                <a:spcPct val="0"/>
              </a:spcBef>
              <a:spcAft>
                <a:spcPct val="0"/>
              </a:spcAft>
              <a:defRPr sz="2800">
                <a:solidFill>
                  <a:schemeClr val="tx1"/>
                </a:solidFill>
                <a:latin typeface=".VnArial" panose="020B7200000000000000" pitchFamily="34" charset="0"/>
              </a:defRPr>
            </a:lvl8pPr>
            <a:lvl9pPr marL="3886200" indent="-228600" eaLnBrk="0" fontAlgn="base" hangingPunct="0">
              <a:spcBef>
                <a:spcPct val="0"/>
              </a:spcBef>
              <a:spcAft>
                <a:spcPct val="0"/>
              </a:spcAft>
              <a:defRPr sz="2800">
                <a:solidFill>
                  <a:schemeClr val="tx1"/>
                </a:solidFill>
                <a:latin typeface=".VnArial" panose="020B7200000000000000" pitchFamily="34" charset="0"/>
              </a:defRPr>
            </a:lvl9pPr>
          </a:lstStyle>
          <a:p>
            <a:pPr algn="just" defTabSz="914036" fontAlgn="base">
              <a:spcBef>
                <a:spcPct val="0"/>
              </a:spcBef>
              <a:spcAft>
                <a:spcPct val="0"/>
              </a:spcAft>
              <a:defRPr/>
            </a:pP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Trong</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giao</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tiếp</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người</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Việt</a:t>
            </a:r>
            <a:r>
              <a:rPr lang="en-US" b="1" dirty="0">
                <a:solidFill>
                  <a:prstClr val="white"/>
                </a:solidFill>
                <a:latin typeface="Times New Roman" panose="02020603050405020304" pitchFamily="18" charset="0"/>
                <a:cs typeface="Times New Roman" panose="02020603050405020304" pitchFamily="18" charset="0"/>
              </a:rPr>
              <a:t> Nam </a:t>
            </a:r>
            <a:r>
              <a:rPr lang="en-US" b="1" dirty="0" err="1">
                <a:solidFill>
                  <a:prstClr val="white"/>
                </a:solidFill>
                <a:latin typeface="Times New Roman" panose="02020603050405020304" pitchFamily="18" charset="0"/>
                <a:cs typeface="Times New Roman" panose="02020603050405020304" pitchFamily="18" charset="0"/>
              </a:rPr>
              <a:t>còn</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dùng</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những</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danh</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từ</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chỉ</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người</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làm</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đại</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từ</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xưng</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hô</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nào</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để</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thể</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hiện</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rõ</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thứ</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bậc</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tuổi</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tác</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giới</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tính</a:t>
            </a:r>
            <a:r>
              <a:rPr lang="en-US" b="1" dirty="0">
                <a:solidFill>
                  <a:prstClr val="white"/>
                </a:solidFill>
                <a:latin typeface="Times New Roman" panose="02020603050405020304" pitchFamily="18" charset="0"/>
                <a:cs typeface="Times New Roman" panose="02020603050405020304" pitchFamily="18" charset="0"/>
              </a:rPr>
              <a:t>?</a:t>
            </a:r>
            <a:endParaRPr lang="en-US" dirty="0">
              <a:solidFill>
                <a:prstClr val="white"/>
              </a:solidFill>
            </a:endParaRPr>
          </a:p>
        </p:txBody>
      </p:sp>
      <p:sp>
        <p:nvSpPr>
          <p:cNvPr id="6" name="TextBox 5"/>
          <p:cNvSpPr txBox="1">
            <a:spLocks noChangeArrowheads="1"/>
          </p:cNvSpPr>
          <p:nvPr/>
        </p:nvSpPr>
        <p:spPr bwMode="auto">
          <a:xfrm>
            <a:off x="242888" y="2460631"/>
            <a:ext cx="8640762" cy="2062038"/>
          </a:xfrm>
          <a:prstGeom prst="rect">
            <a:avLst/>
          </a:prstGeom>
          <a:solidFill>
            <a:srgbClr val="FFFFB7"/>
          </a:solidFill>
          <a:ln/>
        </p:spPr>
        <p:style>
          <a:lnRef idx="1">
            <a:schemeClr val="accent2"/>
          </a:lnRef>
          <a:fillRef idx="2">
            <a:schemeClr val="accent2"/>
          </a:fillRef>
          <a:effectRef idx="1">
            <a:schemeClr val="accent2"/>
          </a:effectRef>
          <a:fontRef idx="minor">
            <a:schemeClr val="dk1"/>
          </a:fontRef>
        </p:style>
        <p:txBody>
          <a:bodyPr lIns="91370" tIns="45688" rIns="91370" bIns="45688">
            <a:spAutoFit/>
          </a:bodyPr>
          <a:lstStyle>
            <a:lvl1pPr>
              <a:defRPr sz="2800">
                <a:solidFill>
                  <a:schemeClr val="tx1"/>
                </a:solidFill>
                <a:latin typeface=".VnArial" panose="020B7200000000000000" pitchFamily="34" charset="0"/>
              </a:defRPr>
            </a:lvl1pPr>
            <a:lvl2pPr marL="742950" indent="-285750">
              <a:defRPr sz="2800">
                <a:solidFill>
                  <a:schemeClr val="tx1"/>
                </a:solidFill>
                <a:latin typeface=".VnArial" panose="020B7200000000000000" pitchFamily="34" charset="0"/>
              </a:defRPr>
            </a:lvl2pPr>
            <a:lvl3pPr marL="1143000" indent="-228600">
              <a:defRPr sz="2800">
                <a:solidFill>
                  <a:schemeClr val="tx1"/>
                </a:solidFill>
                <a:latin typeface=".VnArial" panose="020B7200000000000000" pitchFamily="34" charset="0"/>
              </a:defRPr>
            </a:lvl3pPr>
            <a:lvl4pPr marL="1600200" indent="-228600">
              <a:defRPr sz="2800">
                <a:solidFill>
                  <a:schemeClr val="tx1"/>
                </a:solidFill>
                <a:latin typeface=".VnArial" panose="020B7200000000000000" pitchFamily="34" charset="0"/>
              </a:defRPr>
            </a:lvl4pPr>
            <a:lvl5pPr marL="2057400" indent="-228600">
              <a:defRPr sz="2800">
                <a:solidFill>
                  <a:schemeClr val="tx1"/>
                </a:solidFill>
                <a:latin typeface=".VnArial" panose="020B7200000000000000" pitchFamily="34" charset="0"/>
              </a:defRPr>
            </a:lvl5pPr>
            <a:lvl6pPr marL="2514600" indent="-228600" eaLnBrk="0" fontAlgn="base" hangingPunct="0">
              <a:spcBef>
                <a:spcPct val="0"/>
              </a:spcBef>
              <a:spcAft>
                <a:spcPct val="0"/>
              </a:spcAft>
              <a:defRPr sz="2800">
                <a:solidFill>
                  <a:schemeClr val="tx1"/>
                </a:solidFill>
                <a:latin typeface=".VnArial" panose="020B7200000000000000" pitchFamily="34" charset="0"/>
              </a:defRPr>
            </a:lvl6pPr>
            <a:lvl7pPr marL="2971800" indent="-228600" eaLnBrk="0" fontAlgn="base" hangingPunct="0">
              <a:spcBef>
                <a:spcPct val="0"/>
              </a:spcBef>
              <a:spcAft>
                <a:spcPct val="0"/>
              </a:spcAft>
              <a:defRPr sz="2800">
                <a:solidFill>
                  <a:schemeClr val="tx1"/>
                </a:solidFill>
                <a:latin typeface=".VnArial" panose="020B7200000000000000" pitchFamily="34" charset="0"/>
              </a:defRPr>
            </a:lvl7pPr>
            <a:lvl8pPr marL="3429000" indent="-228600" eaLnBrk="0" fontAlgn="base" hangingPunct="0">
              <a:spcBef>
                <a:spcPct val="0"/>
              </a:spcBef>
              <a:spcAft>
                <a:spcPct val="0"/>
              </a:spcAft>
              <a:defRPr sz="2800">
                <a:solidFill>
                  <a:schemeClr val="tx1"/>
                </a:solidFill>
                <a:latin typeface=".VnArial" panose="020B7200000000000000" pitchFamily="34" charset="0"/>
              </a:defRPr>
            </a:lvl8pPr>
            <a:lvl9pPr marL="3886200" indent="-228600" eaLnBrk="0" fontAlgn="base" hangingPunct="0">
              <a:spcBef>
                <a:spcPct val="0"/>
              </a:spcBef>
              <a:spcAft>
                <a:spcPct val="0"/>
              </a:spcAft>
              <a:defRPr sz="2800">
                <a:solidFill>
                  <a:schemeClr val="tx1"/>
                </a:solidFill>
                <a:latin typeface=".VnArial" panose="020B7200000000000000" pitchFamily="34" charset="0"/>
              </a:defRPr>
            </a:lvl9pPr>
          </a:lstStyle>
          <a:p>
            <a:pPr algn="just" defTabSz="914036" fontAlgn="base">
              <a:spcBef>
                <a:spcPct val="0"/>
              </a:spcBef>
              <a:spcAft>
                <a:spcPct val="0"/>
              </a:spcAft>
              <a:defRPr/>
            </a:pPr>
            <a:r>
              <a:rPr lang="vi-VN" sz="3200" dirty="0">
                <a:solidFill>
                  <a:prstClr val="black"/>
                </a:solidFill>
                <a:latin typeface="Times New Roman" panose="02020603050405020304" pitchFamily="18" charset="0"/>
                <a:cs typeface="Times New Roman" panose="02020603050405020304" pitchFamily="18" charset="0"/>
              </a:rPr>
              <a:t>2. Bên cạnh các từ nói trên, người Việt Nam còn dùng nhiều danh từ chỉ người làm đại từ xưng hô để thể hiện rõ thứ bậc, tuổi tác, giới tính: </a:t>
            </a:r>
            <a:r>
              <a:rPr lang="vi-VN" sz="3200" b="1" i="1" dirty="0">
                <a:solidFill>
                  <a:srgbClr val="00B050"/>
                </a:solidFill>
                <a:latin typeface="Times New Roman" panose="02020603050405020304" pitchFamily="18" charset="0"/>
                <a:cs typeface="Times New Roman" panose="02020603050405020304" pitchFamily="18" charset="0"/>
              </a:rPr>
              <a:t>ông, bà, anh, chị,</a:t>
            </a:r>
            <a:r>
              <a:rPr lang="vi-VN" sz="3200" i="1" dirty="0">
                <a:solidFill>
                  <a:srgbClr val="00B050"/>
                </a:solidFill>
                <a:latin typeface="Times New Roman" panose="02020603050405020304" pitchFamily="18" charset="0"/>
                <a:cs typeface="Times New Roman" panose="02020603050405020304" pitchFamily="18" charset="0"/>
              </a:rPr>
              <a:t> </a:t>
            </a:r>
            <a:r>
              <a:rPr lang="vi-VN" sz="3200" b="1" i="1" dirty="0">
                <a:solidFill>
                  <a:srgbClr val="00B050"/>
                </a:solidFill>
                <a:latin typeface="Times New Roman" panose="02020603050405020304" pitchFamily="18" charset="0"/>
                <a:cs typeface="Times New Roman" panose="02020603050405020304" pitchFamily="18" charset="0"/>
              </a:rPr>
              <a:t>em, cháu, thầy, bạn,…</a:t>
            </a:r>
            <a:endParaRPr lang="vi-VN" sz="3200" i="1" dirty="0">
              <a:solidFill>
                <a:srgbClr val="00B050"/>
              </a:solidFill>
              <a:latin typeface="Times New Roman" panose="02020603050405020304" pitchFamily="18" charset="0"/>
              <a:cs typeface="Times New Roman" panose="02020603050405020304" pitchFamily="18" charset="0"/>
            </a:endParaRPr>
          </a:p>
        </p:txBody>
      </p:sp>
      <p:sp>
        <p:nvSpPr>
          <p:cNvPr id="7" name="TextBox 6"/>
          <p:cNvSpPr txBox="1">
            <a:spLocks noChangeArrowheads="1"/>
          </p:cNvSpPr>
          <p:nvPr/>
        </p:nvSpPr>
        <p:spPr bwMode="auto">
          <a:xfrm>
            <a:off x="1016000" y="5202240"/>
            <a:ext cx="7145338" cy="523156"/>
          </a:xfrm>
          <a:prstGeom prst="rect">
            <a:avLst/>
          </a:prstGeom>
          <a:ln/>
        </p:spPr>
        <p:style>
          <a:lnRef idx="1">
            <a:schemeClr val="accent1"/>
          </a:lnRef>
          <a:fillRef idx="2">
            <a:schemeClr val="accent1"/>
          </a:fillRef>
          <a:effectRef idx="1">
            <a:schemeClr val="accent1"/>
          </a:effectRef>
          <a:fontRef idx="minor">
            <a:schemeClr val="dk1"/>
          </a:fontRef>
        </p:style>
        <p:txBody>
          <a:bodyPr lIns="91370" tIns="45688" rIns="91370" bIns="45688">
            <a:spAutoFit/>
          </a:bodyPr>
          <a:lstStyle>
            <a:lvl1pPr>
              <a:defRPr sz="2800">
                <a:solidFill>
                  <a:schemeClr val="tx1"/>
                </a:solidFill>
                <a:latin typeface=".VnArial" panose="020B7200000000000000" pitchFamily="34" charset="0"/>
              </a:defRPr>
            </a:lvl1pPr>
            <a:lvl2pPr marL="742950" indent="-285750">
              <a:defRPr sz="2800">
                <a:solidFill>
                  <a:schemeClr val="tx1"/>
                </a:solidFill>
                <a:latin typeface=".VnArial" panose="020B7200000000000000" pitchFamily="34" charset="0"/>
              </a:defRPr>
            </a:lvl2pPr>
            <a:lvl3pPr marL="1143000" indent="-228600">
              <a:defRPr sz="2800">
                <a:solidFill>
                  <a:schemeClr val="tx1"/>
                </a:solidFill>
                <a:latin typeface=".VnArial" panose="020B7200000000000000" pitchFamily="34" charset="0"/>
              </a:defRPr>
            </a:lvl3pPr>
            <a:lvl4pPr marL="1600200" indent="-228600">
              <a:defRPr sz="2800">
                <a:solidFill>
                  <a:schemeClr val="tx1"/>
                </a:solidFill>
                <a:latin typeface=".VnArial" panose="020B7200000000000000" pitchFamily="34" charset="0"/>
              </a:defRPr>
            </a:lvl4pPr>
            <a:lvl5pPr marL="2057400" indent="-228600">
              <a:defRPr sz="2800">
                <a:solidFill>
                  <a:schemeClr val="tx1"/>
                </a:solidFill>
                <a:latin typeface=".VnArial" panose="020B7200000000000000" pitchFamily="34" charset="0"/>
              </a:defRPr>
            </a:lvl5pPr>
            <a:lvl6pPr marL="2514600" indent="-228600" eaLnBrk="0" fontAlgn="base" hangingPunct="0">
              <a:spcBef>
                <a:spcPct val="0"/>
              </a:spcBef>
              <a:spcAft>
                <a:spcPct val="0"/>
              </a:spcAft>
              <a:defRPr sz="2800">
                <a:solidFill>
                  <a:schemeClr val="tx1"/>
                </a:solidFill>
                <a:latin typeface=".VnArial" panose="020B7200000000000000" pitchFamily="34" charset="0"/>
              </a:defRPr>
            </a:lvl6pPr>
            <a:lvl7pPr marL="2971800" indent="-228600" eaLnBrk="0" fontAlgn="base" hangingPunct="0">
              <a:spcBef>
                <a:spcPct val="0"/>
              </a:spcBef>
              <a:spcAft>
                <a:spcPct val="0"/>
              </a:spcAft>
              <a:defRPr sz="2800">
                <a:solidFill>
                  <a:schemeClr val="tx1"/>
                </a:solidFill>
                <a:latin typeface=".VnArial" panose="020B7200000000000000" pitchFamily="34" charset="0"/>
              </a:defRPr>
            </a:lvl7pPr>
            <a:lvl8pPr marL="3429000" indent="-228600" eaLnBrk="0" fontAlgn="base" hangingPunct="0">
              <a:spcBef>
                <a:spcPct val="0"/>
              </a:spcBef>
              <a:spcAft>
                <a:spcPct val="0"/>
              </a:spcAft>
              <a:defRPr sz="2800">
                <a:solidFill>
                  <a:schemeClr val="tx1"/>
                </a:solidFill>
                <a:latin typeface=".VnArial" panose="020B7200000000000000" pitchFamily="34" charset="0"/>
              </a:defRPr>
            </a:lvl8pPr>
            <a:lvl9pPr marL="3886200" indent="-228600" eaLnBrk="0" fontAlgn="base" hangingPunct="0">
              <a:spcBef>
                <a:spcPct val="0"/>
              </a:spcBef>
              <a:spcAft>
                <a:spcPct val="0"/>
              </a:spcAft>
              <a:defRPr sz="2800">
                <a:solidFill>
                  <a:schemeClr val="tx1"/>
                </a:solidFill>
                <a:latin typeface=".VnArial" panose="020B7200000000000000" pitchFamily="34" charset="0"/>
              </a:defRPr>
            </a:lvl9pPr>
          </a:lstStyle>
          <a:p>
            <a:pPr defTabSz="914036" fontAlgn="base">
              <a:spcBef>
                <a:spcPct val="0"/>
              </a:spcBef>
              <a:spcAft>
                <a:spcPct val="0"/>
              </a:spcAft>
              <a:defRPr/>
            </a:pPr>
            <a:r>
              <a:rPr lang="en-US" b="1" dirty="0">
                <a:solidFill>
                  <a:prstClr val="white"/>
                </a:solidFill>
                <a:latin typeface="Times New Roman" panose="02020603050405020304" pitchFamily="18" charset="0"/>
                <a:cs typeface="Times New Roman" panose="02020603050405020304" pitchFamily="18" charset="0"/>
              </a:rPr>
              <a:t>Khi xưng hô cần có thái độ như thế nào?</a:t>
            </a:r>
          </a:p>
        </p:txBody>
      </p:sp>
      <p:sp>
        <p:nvSpPr>
          <p:cNvPr id="8" name="Rectangle 7"/>
          <p:cNvSpPr>
            <a:spLocks noChangeArrowheads="1"/>
          </p:cNvSpPr>
          <p:nvPr/>
        </p:nvSpPr>
        <p:spPr bwMode="auto">
          <a:xfrm>
            <a:off x="268288" y="4767266"/>
            <a:ext cx="8640762" cy="1569596"/>
          </a:xfrm>
          <a:prstGeom prst="rect">
            <a:avLst/>
          </a:prstGeom>
          <a:solidFill>
            <a:srgbClr val="DDFFFF"/>
          </a:solidFill>
          <a:ln/>
        </p:spPr>
        <p:style>
          <a:lnRef idx="1">
            <a:schemeClr val="accent6"/>
          </a:lnRef>
          <a:fillRef idx="2">
            <a:schemeClr val="accent6"/>
          </a:fillRef>
          <a:effectRef idx="1">
            <a:schemeClr val="accent6"/>
          </a:effectRef>
          <a:fontRef idx="minor">
            <a:schemeClr val="dk1"/>
          </a:fontRef>
        </p:style>
        <p:txBody>
          <a:bodyPr lIns="91370" tIns="45688" rIns="91370" bIns="45688">
            <a:spAutoFit/>
          </a:bodyPr>
          <a:lstStyle>
            <a:lvl1pPr>
              <a:defRPr sz="2800">
                <a:solidFill>
                  <a:schemeClr val="tx1"/>
                </a:solidFill>
                <a:latin typeface=".VnArial" panose="020B7200000000000000" pitchFamily="34" charset="0"/>
              </a:defRPr>
            </a:lvl1pPr>
            <a:lvl2pPr marL="742950" indent="-285750">
              <a:defRPr sz="2800">
                <a:solidFill>
                  <a:schemeClr val="tx1"/>
                </a:solidFill>
                <a:latin typeface=".VnArial" panose="020B7200000000000000" pitchFamily="34" charset="0"/>
              </a:defRPr>
            </a:lvl2pPr>
            <a:lvl3pPr marL="1143000" indent="-228600">
              <a:defRPr sz="2800">
                <a:solidFill>
                  <a:schemeClr val="tx1"/>
                </a:solidFill>
                <a:latin typeface=".VnArial" panose="020B7200000000000000" pitchFamily="34" charset="0"/>
              </a:defRPr>
            </a:lvl3pPr>
            <a:lvl4pPr marL="1600200" indent="-228600">
              <a:defRPr sz="2800">
                <a:solidFill>
                  <a:schemeClr val="tx1"/>
                </a:solidFill>
                <a:latin typeface=".VnArial" panose="020B7200000000000000" pitchFamily="34" charset="0"/>
              </a:defRPr>
            </a:lvl4pPr>
            <a:lvl5pPr marL="2057400" indent="-228600">
              <a:defRPr sz="2800">
                <a:solidFill>
                  <a:schemeClr val="tx1"/>
                </a:solidFill>
                <a:latin typeface=".VnArial" panose="020B7200000000000000" pitchFamily="34" charset="0"/>
              </a:defRPr>
            </a:lvl5pPr>
            <a:lvl6pPr marL="2514600" indent="-228600" eaLnBrk="0" fontAlgn="base" hangingPunct="0">
              <a:spcBef>
                <a:spcPct val="0"/>
              </a:spcBef>
              <a:spcAft>
                <a:spcPct val="0"/>
              </a:spcAft>
              <a:defRPr sz="2800">
                <a:solidFill>
                  <a:schemeClr val="tx1"/>
                </a:solidFill>
                <a:latin typeface=".VnArial" panose="020B7200000000000000" pitchFamily="34" charset="0"/>
              </a:defRPr>
            </a:lvl6pPr>
            <a:lvl7pPr marL="2971800" indent="-228600" eaLnBrk="0" fontAlgn="base" hangingPunct="0">
              <a:spcBef>
                <a:spcPct val="0"/>
              </a:spcBef>
              <a:spcAft>
                <a:spcPct val="0"/>
              </a:spcAft>
              <a:defRPr sz="2800">
                <a:solidFill>
                  <a:schemeClr val="tx1"/>
                </a:solidFill>
                <a:latin typeface=".VnArial" panose="020B7200000000000000" pitchFamily="34" charset="0"/>
              </a:defRPr>
            </a:lvl7pPr>
            <a:lvl8pPr marL="3429000" indent="-228600" eaLnBrk="0" fontAlgn="base" hangingPunct="0">
              <a:spcBef>
                <a:spcPct val="0"/>
              </a:spcBef>
              <a:spcAft>
                <a:spcPct val="0"/>
              </a:spcAft>
              <a:defRPr sz="2800">
                <a:solidFill>
                  <a:schemeClr val="tx1"/>
                </a:solidFill>
                <a:latin typeface=".VnArial" panose="020B7200000000000000" pitchFamily="34" charset="0"/>
              </a:defRPr>
            </a:lvl8pPr>
            <a:lvl9pPr marL="3886200" indent="-228600" eaLnBrk="0" fontAlgn="base" hangingPunct="0">
              <a:spcBef>
                <a:spcPct val="0"/>
              </a:spcBef>
              <a:spcAft>
                <a:spcPct val="0"/>
              </a:spcAft>
              <a:defRPr sz="2800">
                <a:solidFill>
                  <a:schemeClr val="tx1"/>
                </a:solidFill>
                <a:latin typeface=".VnArial" panose="020B7200000000000000" pitchFamily="34" charset="0"/>
              </a:defRPr>
            </a:lvl9pPr>
          </a:lstStyle>
          <a:p>
            <a:pPr algn="just" defTabSz="914036" fontAlgn="base">
              <a:spcBef>
                <a:spcPct val="0"/>
              </a:spcBef>
              <a:spcAft>
                <a:spcPct val="0"/>
              </a:spcAft>
              <a:defRPr/>
            </a:pPr>
            <a:r>
              <a:rPr lang="vi-VN" sz="3200" dirty="0">
                <a:solidFill>
                  <a:prstClr val="black"/>
                </a:solidFill>
                <a:latin typeface="Times New Roman" panose="02020603050405020304" pitchFamily="18" charset="0"/>
                <a:cs typeface="Times New Roman" panose="02020603050405020304" pitchFamily="18" charset="0"/>
              </a:rPr>
              <a:t>3. Khi xưng hô, cần chú ý chọn từ cho lịch sự, thể hiện đúng mối quan hệ giữa mình với người nghe và người được nhắc tới.</a:t>
            </a:r>
          </a:p>
        </p:txBody>
      </p:sp>
      <p:sp>
        <p:nvSpPr>
          <p:cNvPr id="3" name="Rectangle 2"/>
          <p:cNvSpPr/>
          <p:nvPr/>
        </p:nvSpPr>
        <p:spPr>
          <a:xfrm>
            <a:off x="3080554" y="119504"/>
            <a:ext cx="2917825" cy="4222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370" tIns="45688" rIns="91370" bIns="45688" anchor="ctr"/>
          <a:lstStyle/>
          <a:p>
            <a:pPr algn="ctr" defTabSz="914036" eaLnBrk="0" fontAlgn="base" hangingPunct="0">
              <a:spcBef>
                <a:spcPct val="0"/>
              </a:spcBef>
              <a:spcAft>
                <a:spcPct val="0"/>
              </a:spcAft>
              <a:defRPr/>
            </a:pPr>
            <a:r>
              <a:rPr lang="en-US" sz="3600" b="1" dirty="0" err="1">
                <a:solidFill>
                  <a:srgbClr val="FF0000"/>
                </a:solidFill>
                <a:latin typeface="Times New Roman" panose="02020603050405020304" pitchFamily="18" charset="0"/>
                <a:cs typeface="Times New Roman" panose="02020603050405020304" pitchFamily="18" charset="0"/>
              </a:rPr>
              <a:t>Ghi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nhớ</a:t>
            </a: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5755036"/>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wipe(left)">
                                      <p:cBhvr>
                                        <p:cTn id="7" dur="500"/>
                                        <p:tgtEl>
                                          <p:spTgt spid="307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30722"/>
                                        </p:tgtEl>
                                      </p:cBhvr>
                                    </p:animEffect>
                                    <p:set>
                                      <p:cBhvr>
                                        <p:cTn id="12" dur="1" fill="hold">
                                          <p:stCondLst>
                                            <p:cond delay="499"/>
                                          </p:stCondLst>
                                        </p:cTn>
                                        <p:tgtEl>
                                          <p:spTgt spid="30722"/>
                                        </p:tgtEl>
                                        <p:attrNameLst>
                                          <p:attrName>style.visibility</p:attrName>
                                        </p:attrNameLst>
                                      </p:cBhvr>
                                      <p:to>
                                        <p:strVal val="hidden"/>
                                      </p:to>
                                    </p:set>
                                  </p:childTnLst>
                                </p:cTn>
                              </p:par>
                              <p:par>
                                <p:cTn id="13" presetID="22" presetClass="entr" presetSubtype="8"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4" presetClass="exit" presetSubtype="10" fill="hold" grpId="1" nodeType="clickEffect">
                                  <p:stCondLst>
                                    <p:cond delay="0"/>
                                  </p:stCondLst>
                                  <p:childTnLst>
                                    <p:animEffect transition="out" filter="randombar(horizontal)">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par>
                                <p:cTn id="31" presetID="22" presetClass="entr" presetSubtype="8"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4" presetClass="exit" presetSubtype="10" fill="hold" grpId="1" nodeType="clickEffect">
                                  <p:stCondLst>
                                    <p:cond delay="0"/>
                                  </p:stCondLst>
                                  <p:childTnLst>
                                    <p:animEffect transition="out" filter="randombar(horizontal)">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par>
                                <p:cTn id="39" presetID="22" presetClass="entr" presetSubtype="8"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par>
                          <p:cTn id="42" fill="hold" nodeType="withGroup">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left)">
                                      <p:cBhvr>
                                        <p:cTn id="4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nimBg="1"/>
      <p:bldP spid="30722" grpId="1" animBg="1"/>
      <p:bldP spid="4" grpId="0" animBg="1"/>
      <p:bldP spid="5" grpId="0" animBg="1"/>
      <p:bldP spid="5" grpId="1" animBg="1"/>
      <p:bldP spid="6" grpId="0" animBg="1"/>
      <p:bldP spid="7" grpId="0" animBg="1"/>
      <p:bldP spid="7" grpId="1" animBg="1"/>
      <p:bldP spid="8"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Text Box 18"/>
          <p:cNvSpPr txBox="1">
            <a:spLocks noChangeArrowheads="1"/>
          </p:cNvSpPr>
          <p:nvPr/>
        </p:nvSpPr>
        <p:spPr bwMode="auto">
          <a:xfrm>
            <a:off x="228600" y="2819405"/>
            <a:ext cx="4191000" cy="36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4036" eaLnBrk="0" fontAlgn="base" hangingPunct="0">
              <a:spcBef>
                <a:spcPct val="50000"/>
              </a:spcBef>
              <a:spcAft>
                <a:spcPct val="0"/>
              </a:spcAft>
            </a:pPr>
            <a:endParaRPr lang="vi-VN" sz="1800">
              <a:solidFill>
                <a:srgbClr val="3333FF"/>
              </a:solidFill>
              <a:latin typeface="Tahoma" pitchFamily="34" charset="0"/>
              <a:cs typeface="Arial" pitchFamily="34" charset="0"/>
            </a:endParaRPr>
          </a:p>
        </p:txBody>
      </p:sp>
      <p:sp>
        <p:nvSpPr>
          <p:cNvPr id="118787" name="Text Box 19"/>
          <p:cNvSpPr txBox="1">
            <a:spLocks noChangeArrowheads="1"/>
          </p:cNvSpPr>
          <p:nvPr/>
        </p:nvSpPr>
        <p:spPr bwMode="auto">
          <a:xfrm>
            <a:off x="609600" y="3810003"/>
            <a:ext cx="3352800" cy="36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4036" eaLnBrk="0" fontAlgn="base" hangingPunct="0">
              <a:spcBef>
                <a:spcPct val="50000"/>
              </a:spcBef>
              <a:spcAft>
                <a:spcPct val="0"/>
              </a:spcAft>
            </a:pPr>
            <a:endParaRPr lang="vi-VN" sz="1800">
              <a:solidFill>
                <a:srgbClr val="3333FF"/>
              </a:solidFill>
              <a:latin typeface="Tahoma" pitchFamily="34" charset="0"/>
              <a:cs typeface="Arial" pitchFamily="34" charset="0"/>
            </a:endParaRPr>
          </a:p>
        </p:txBody>
      </p:sp>
      <p:sp>
        <p:nvSpPr>
          <p:cNvPr id="581635" name="Text Box 3"/>
          <p:cNvSpPr txBox="1">
            <a:spLocks noChangeArrowheads="1"/>
          </p:cNvSpPr>
          <p:nvPr/>
        </p:nvSpPr>
        <p:spPr bwMode="auto">
          <a:xfrm>
            <a:off x="1" y="-26981"/>
            <a:ext cx="9143999" cy="584711"/>
          </a:xfrm>
          <a:prstGeom prst="rect">
            <a:avLst/>
          </a:prstGeom>
          <a:solidFill>
            <a:srgbClr val="DDFFFF"/>
          </a:solidFill>
          <a:ln>
            <a:noFill/>
          </a:ln>
          <a:extLst/>
        </p:spPr>
        <p:txBody>
          <a:bodyPr wrap="square"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algn="ctr" defTabSz="914036" eaLnBrk="0" fontAlgn="base" hangingPunct="0">
              <a:spcBef>
                <a:spcPct val="50000"/>
              </a:spcBef>
              <a:spcAft>
                <a:spcPct val="0"/>
              </a:spcAft>
            </a:pPr>
            <a:r>
              <a:rPr lang="en-US" sz="20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Luyện</a:t>
            </a:r>
            <a:r>
              <a:rPr lang="en-US" sz="3200" b="1" dirty="0">
                <a:solidFill>
                  <a:srgbClr val="FF0000"/>
                </a:solidFill>
                <a:latin typeface="Times New Roman" pitchFamily="18" charset="0"/>
                <a:cs typeface="Times New Roman" pitchFamily="18" charset="0"/>
              </a:rPr>
              <a:t> tập</a:t>
            </a:r>
          </a:p>
        </p:txBody>
      </p:sp>
      <p:sp>
        <p:nvSpPr>
          <p:cNvPr id="118789" name="Text Box 24"/>
          <p:cNvSpPr txBox="1">
            <a:spLocks noChangeArrowheads="1"/>
          </p:cNvSpPr>
          <p:nvPr/>
        </p:nvSpPr>
        <p:spPr bwMode="auto">
          <a:xfrm>
            <a:off x="9" y="2514600"/>
            <a:ext cx="9026515" cy="3970253"/>
          </a:xfrm>
          <a:prstGeom prst="rect">
            <a:avLst/>
          </a:prstGeom>
          <a:solidFill>
            <a:srgbClr val="FFCC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defTabSz="914036" eaLnBrk="0" fontAlgn="base" hangingPunct="0">
              <a:spcBef>
                <a:spcPct val="0"/>
              </a:spcBef>
              <a:spcAft>
                <a:spcPct val="0"/>
              </a:spcAft>
            </a:pPr>
            <a:r>
              <a:rPr lang="vi-VN" dirty="0">
                <a:solidFill>
                  <a:prstClr val="black"/>
                </a:solidFill>
                <a:latin typeface="Times New Roman" pitchFamily="18" charset="0"/>
                <a:cs typeface="Times New Roman" pitchFamily="18" charset="0"/>
              </a:rPr>
              <a:t>Trời mùa thu mát mẻ. Trên bờ sông, một con rùa đang cố sức tập chạy. Một con thỏ thấy thế liền mỉa mai:</a:t>
            </a:r>
          </a:p>
          <a:p>
            <a:pPr defTabSz="914036" eaLnBrk="0" fontAlgn="base" hangingPunct="0">
              <a:spcBef>
                <a:spcPct val="0"/>
              </a:spcBef>
              <a:spcAft>
                <a:spcPct val="0"/>
              </a:spcAft>
            </a:pPr>
            <a:r>
              <a:rPr lang="vi-VN" dirty="0">
                <a:solidFill>
                  <a:prstClr val="black"/>
                </a:solidFill>
                <a:latin typeface="Times New Roman" pitchFamily="18" charset="0"/>
                <a:cs typeface="Times New Roman" pitchFamily="18" charset="0"/>
              </a:rPr>
              <a:t>     - Đã gọi là chậm như rùa mà cũng đòi tập chạy à!</a:t>
            </a:r>
          </a:p>
          <a:p>
            <a:pPr defTabSz="914036" eaLnBrk="0" fontAlgn="base" hangingPunct="0">
              <a:spcBef>
                <a:spcPct val="0"/>
              </a:spcBef>
              <a:spcAft>
                <a:spcPct val="0"/>
              </a:spcAft>
            </a:pPr>
            <a:r>
              <a:rPr lang="en-US" dirty="0">
                <a:solidFill>
                  <a:prstClr val="black"/>
                </a:solidFill>
                <a:latin typeface="Times New Roman" pitchFamily="18" charset="0"/>
                <a:cs typeface="Times New Roman" pitchFamily="18" charset="0"/>
              </a:rPr>
              <a:t>     </a:t>
            </a:r>
            <a:r>
              <a:rPr lang="vi-VN" dirty="0">
                <a:solidFill>
                  <a:prstClr val="black"/>
                </a:solidFill>
                <a:latin typeface="Times New Roman" pitchFamily="18" charset="0"/>
                <a:cs typeface="Times New Roman" pitchFamily="18" charset="0"/>
              </a:rPr>
              <a:t>Rùa đáp:  </a:t>
            </a:r>
          </a:p>
          <a:p>
            <a:pPr defTabSz="914036" eaLnBrk="0" fontAlgn="base" hangingPunct="0">
              <a:spcBef>
                <a:spcPct val="0"/>
              </a:spcBef>
              <a:spcAft>
                <a:spcPct val="0"/>
              </a:spcAft>
            </a:pPr>
            <a:r>
              <a:rPr lang="vi-VN" dirty="0">
                <a:solidFill>
                  <a:prstClr val="black"/>
                </a:solidFill>
                <a:latin typeface="Times New Roman" pitchFamily="18" charset="0"/>
                <a:cs typeface="Times New Roman" pitchFamily="18" charset="0"/>
              </a:rPr>
              <a:t>     - Anh đừng giễu tôi!   Anh với tôi thử chạy thi coi ai hơn!</a:t>
            </a:r>
          </a:p>
          <a:p>
            <a:pPr defTabSz="914036" eaLnBrk="0" fontAlgn="base" hangingPunct="0">
              <a:spcBef>
                <a:spcPct val="0"/>
              </a:spcBef>
              <a:spcAft>
                <a:spcPct val="0"/>
              </a:spcAft>
            </a:pPr>
            <a:r>
              <a:rPr lang="en-US" dirty="0">
                <a:solidFill>
                  <a:prstClr val="black"/>
                </a:solidFill>
                <a:latin typeface="Times New Roman" pitchFamily="18" charset="0"/>
                <a:cs typeface="Times New Roman" pitchFamily="18" charset="0"/>
              </a:rPr>
              <a:t>     Thỏ ngạc nhiên:</a:t>
            </a:r>
          </a:p>
          <a:p>
            <a:pPr defTabSz="914036" eaLnBrk="0" fontAlgn="base" hangingPunct="0">
              <a:spcBef>
                <a:spcPct val="0"/>
              </a:spcBef>
              <a:spcAft>
                <a:spcPct val="0"/>
              </a:spcAft>
            </a:pPr>
            <a:r>
              <a:rPr lang="vi-VN" dirty="0">
                <a:solidFill>
                  <a:prstClr val="black"/>
                </a:solidFill>
                <a:latin typeface="Times New Roman" pitchFamily="18" charset="0"/>
                <a:cs typeface="Times New Roman" pitchFamily="18" charset="0"/>
              </a:rPr>
              <a:t>     - Rùa mà dám chạy thi với thỏ sao? Ta chấp chú em một nửa </a:t>
            </a:r>
            <a:r>
              <a:rPr lang="en-US" dirty="0">
                <a:solidFill>
                  <a:prstClr val="black"/>
                </a:solidFill>
                <a:latin typeface="Times New Roman" pitchFamily="18" charset="0"/>
                <a:cs typeface="Times New Roman" pitchFamily="18" charset="0"/>
              </a:rPr>
              <a:t>đ</a:t>
            </a:r>
            <a:r>
              <a:rPr lang="vi-VN" dirty="0">
                <a:solidFill>
                  <a:prstClr val="black"/>
                </a:solidFill>
                <a:latin typeface="Times New Roman" pitchFamily="18" charset="0"/>
                <a:cs typeface="Times New Roman" pitchFamily="18" charset="0"/>
              </a:rPr>
              <a:t>ường đó.</a:t>
            </a:r>
            <a:endParaRPr lang="en-US" dirty="0">
              <a:solidFill>
                <a:prstClr val="black"/>
              </a:solidFill>
              <a:latin typeface="Times New Roman" pitchFamily="18" charset="0"/>
              <a:cs typeface="Times New Roman" pitchFamily="18" charset="0"/>
            </a:endParaRPr>
          </a:p>
          <a:p>
            <a:pPr algn="r" defTabSz="914036" eaLnBrk="0" fontAlgn="base" hangingPunct="0">
              <a:spcBef>
                <a:spcPct val="0"/>
              </a:spcBef>
              <a:spcAft>
                <a:spcPct val="0"/>
              </a:spcAft>
            </a:pPr>
            <a:r>
              <a:rPr lang="en-US" dirty="0">
                <a:solidFill>
                  <a:prstClr val="black"/>
                </a:solidFill>
                <a:latin typeface="Times New Roman" pitchFamily="18" charset="0"/>
                <a:cs typeface="Times New Roman" pitchFamily="18" charset="0"/>
              </a:rPr>
              <a:t>Theo La Phông-ten</a:t>
            </a:r>
            <a:endParaRPr lang="vi-VN" dirty="0">
              <a:solidFill>
                <a:prstClr val="black"/>
              </a:solidFill>
              <a:latin typeface="Times New Roman" pitchFamily="18" charset="0"/>
              <a:cs typeface="Times New Roman" pitchFamily="18" charset="0"/>
            </a:endParaRPr>
          </a:p>
        </p:txBody>
      </p:sp>
      <p:sp>
        <p:nvSpPr>
          <p:cNvPr id="118790" name="Text Box 26"/>
          <p:cNvSpPr txBox="1">
            <a:spLocks noChangeArrowheads="1"/>
          </p:cNvSpPr>
          <p:nvPr/>
        </p:nvSpPr>
        <p:spPr bwMode="auto">
          <a:xfrm>
            <a:off x="114305" y="493037"/>
            <a:ext cx="8797925" cy="181581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91370" tIns="45688" rIns="91370" bIns="45688">
            <a:spAutoFit/>
          </a:bodyPr>
          <a:lstStyle>
            <a:lvl1pPr>
              <a:defRPr sz="2800">
                <a:solidFill>
                  <a:schemeClr val="tx1"/>
                </a:solidFill>
                <a:latin typeface=".VnArial" pitchFamily="34" charset="0"/>
              </a:defRPr>
            </a:lvl1pPr>
            <a:lvl2pPr marL="742950" indent="-285750">
              <a:defRPr sz="2800">
                <a:solidFill>
                  <a:schemeClr val="tx1"/>
                </a:solidFill>
                <a:latin typeface=".VnArial" pitchFamily="34" charset="0"/>
              </a:defRPr>
            </a:lvl2pPr>
            <a:lvl3pPr marL="1143000" indent="-228600">
              <a:defRPr sz="2800">
                <a:solidFill>
                  <a:schemeClr val="tx1"/>
                </a:solidFill>
                <a:latin typeface=".VnArial" pitchFamily="34" charset="0"/>
              </a:defRPr>
            </a:lvl3pPr>
            <a:lvl4pPr marL="1600200" indent="-228600">
              <a:defRPr sz="2800">
                <a:solidFill>
                  <a:schemeClr val="tx1"/>
                </a:solidFill>
                <a:latin typeface=".VnArial" pitchFamily="34" charset="0"/>
              </a:defRPr>
            </a:lvl4pPr>
            <a:lvl5pPr marL="2057400" indent="-228600">
              <a:defRPr sz="2800">
                <a:solidFill>
                  <a:schemeClr val="tx1"/>
                </a:solidFill>
                <a:latin typeface=".VnArial" pitchFamily="34" charset="0"/>
              </a:defRPr>
            </a:lvl5pPr>
            <a:lvl6pPr marL="2514600" indent="-228600" eaLnBrk="0" fontAlgn="base" hangingPunct="0">
              <a:spcBef>
                <a:spcPct val="0"/>
              </a:spcBef>
              <a:spcAft>
                <a:spcPct val="0"/>
              </a:spcAft>
              <a:defRPr sz="2800">
                <a:solidFill>
                  <a:schemeClr val="tx1"/>
                </a:solidFill>
                <a:latin typeface=".VnArial" pitchFamily="34" charset="0"/>
              </a:defRPr>
            </a:lvl6pPr>
            <a:lvl7pPr marL="2971800" indent="-228600" eaLnBrk="0" fontAlgn="base" hangingPunct="0">
              <a:spcBef>
                <a:spcPct val="0"/>
              </a:spcBef>
              <a:spcAft>
                <a:spcPct val="0"/>
              </a:spcAft>
              <a:defRPr sz="2800">
                <a:solidFill>
                  <a:schemeClr val="tx1"/>
                </a:solidFill>
                <a:latin typeface=".VnArial" pitchFamily="34" charset="0"/>
              </a:defRPr>
            </a:lvl7pPr>
            <a:lvl8pPr marL="3429000" indent="-228600" eaLnBrk="0" fontAlgn="base" hangingPunct="0">
              <a:spcBef>
                <a:spcPct val="0"/>
              </a:spcBef>
              <a:spcAft>
                <a:spcPct val="0"/>
              </a:spcAft>
              <a:defRPr sz="2800">
                <a:solidFill>
                  <a:schemeClr val="tx1"/>
                </a:solidFill>
                <a:latin typeface=".VnArial" pitchFamily="34" charset="0"/>
              </a:defRPr>
            </a:lvl8pPr>
            <a:lvl9pPr marL="3886200" indent="-228600" eaLnBrk="0" fontAlgn="base" hangingPunct="0">
              <a:spcBef>
                <a:spcPct val="0"/>
              </a:spcBef>
              <a:spcAft>
                <a:spcPct val="0"/>
              </a:spcAft>
              <a:defRPr sz="2800">
                <a:solidFill>
                  <a:schemeClr val="tx1"/>
                </a:solidFill>
                <a:latin typeface=".VnArial" pitchFamily="34" charset="0"/>
              </a:defRPr>
            </a:lvl9pPr>
          </a:lstStyle>
          <a:p>
            <a:pPr algn="just" defTabSz="914036" fontAlgn="base">
              <a:spcBef>
                <a:spcPct val="0"/>
              </a:spcBef>
              <a:spcAft>
                <a:spcPct val="0"/>
              </a:spcAft>
            </a:pPr>
            <a:r>
              <a:rPr lang="en-US" b="1" dirty="0">
                <a:solidFill>
                  <a:srgbClr val="0000FF"/>
                </a:solidFill>
                <a:latin typeface="Times New Roman" pitchFamily="18" charset="0"/>
                <a:cs typeface="Times New Roman" pitchFamily="18" charset="0"/>
              </a:rPr>
              <a:t>  </a:t>
            </a:r>
            <a:r>
              <a:rPr lang="en-US" b="1" u="sng" dirty="0" err="1">
                <a:solidFill>
                  <a:srgbClr val="FF0000"/>
                </a:solidFill>
                <a:latin typeface="Times New Roman" pitchFamily="18" charset="0"/>
                <a:cs typeface="Times New Roman" pitchFamily="18" charset="0"/>
              </a:rPr>
              <a:t>Bài</a:t>
            </a:r>
            <a:r>
              <a:rPr lang="en-US" b="1" u="sng" dirty="0">
                <a:solidFill>
                  <a:srgbClr val="FF0000"/>
                </a:solidFill>
                <a:latin typeface="Times New Roman" pitchFamily="18" charset="0"/>
                <a:cs typeface="Times New Roman" pitchFamily="18" charset="0"/>
              </a:rPr>
              <a:t> 1</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Đọc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đoạn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văn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 </a:t>
            </a:r>
          </a:p>
          <a:p>
            <a:pPr marL="514350" indent="-514350" algn="just" defTabSz="914036" fontAlgn="base">
              <a:spcBef>
                <a:spcPct val="0"/>
              </a:spcBef>
              <a:spcAft>
                <a:spcPct val="0"/>
              </a:spcAft>
              <a:buAutoNum type="alphaLcParenR"/>
            </a:pPr>
            <a:r>
              <a:rPr lang="en-US" dirty="0" err="1">
                <a:solidFill>
                  <a:srgbClr val="0000FF"/>
                </a:solidFill>
                <a:latin typeface="Times New Roman" pitchFamily="18" charset="0"/>
                <a:cs typeface="Times New Roman" pitchFamily="18" charset="0"/>
              </a:rPr>
              <a:t>Gạch</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dưới</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các</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đại</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từ</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xưng</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hô</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có</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trong</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đoạn</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văn</a:t>
            </a:r>
            <a:r>
              <a:rPr lang="en-US" dirty="0">
                <a:solidFill>
                  <a:srgbClr val="0000FF"/>
                </a:solidFill>
                <a:latin typeface="Times New Roman" pitchFamily="18" charset="0"/>
                <a:cs typeface="Times New Roman" pitchFamily="18" charset="0"/>
              </a:rPr>
              <a:t>.</a:t>
            </a:r>
          </a:p>
          <a:p>
            <a:pPr marL="514350" indent="-514350" algn="just" defTabSz="914036" fontAlgn="base">
              <a:spcBef>
                <a:spcPct val="0"/>
              </a:spcBef>
              <a:spcAft>
                <a:spcPct val="0"/>
              </a:spcAft>
              <a:buAutoNum type="alphaLcParenR"/>
            </a:pPr>
            <a:r>
              <a:rPr lang="en-US" dirty="0" err="1">
                <a:solidFill>
                  <a:srgbClr val="0000FF"/>
                </a:solidFill>
                <a:latin typeface="Times New Roman" pitchFamily="18" charset="0"/>
                <a:cs typeface="Times New Roman" pitchFamily="18" charset="0"/>
              </a:rPr>
              <a:t>Nêu</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nhận</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xét</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về</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thái</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độ</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tình</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cảm</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của</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nhân</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vật</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khi</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dùng</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mỗi</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từ</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xưng</a:t>
            </a:r>
            <a:r>
              <a:rPr lang="en-US" dirty="0">
                <a:solidFill>
                  <a:srgbClr val="0000FF"/>
                </a:solidFill>
                <a:latin typeface="Times New Roman" pitchFamily="18" charset="0"/>
                <a:cs typeface="Times New Roman" pitchFamily="18" charset="0"/>
              </a:rPr>
              <a:t> </a:t>
            </a:r>
            <a:r>
              <a:rPr lang="en-US" dirty="0" err="1">
                <a:solidFill>
                  <a:srgbClr val="0000FF"/>
                </a:solidFill>
                <a:latin typeface="Times New Roman" pitchFamily="18" charset="0"/>
                <a:cs typeface="Times New Roman" pitchFamily="18" charset="0"/>
              </a:rPr>
              <a:t>hô</a:t>
            </a:r>
            <a:r>
              <a:rPr lang="en-US" dirty="0">
                <a:solidFill>
                  <a:srgbClr val="0000FF"/>
                </a:solidFill>
                <a:latin typeface="Times New Roman" pitchFamily="18" charset="0"/>
                <a:cs typeface="Times New Roman" pitchFamily="18" charset="0"/>
              </a:rPr>
              <a:t>.</a:t>
            </a:r>
          </a:p>
        </p:txBody>
      </p:sp>
      <p:sp>
        <p:nvSpPr>
          <p:cNvPr id="581652" name="Line 20"/>
          <p:cNvSpPr>
            <a:spLocks noChangeShapeType="1"/>
          </p:cNvSpPr>
          <p:nvPr/>
        </p:nvSpPr>
        <p:spPr bwMode="auto">
          <a:xfrm>
            <a:off x="769939" y="1400945"/>
            <a:ext cx="4189411"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4036" eaLnBrk="0" fontAlgn="base" hangingPunct="0">
              <a:spcBef>
                <a:spcPct val="0"/>
              </a:spcBef>
              <a:spcAft>
                <a:spcPct val="0"/>
              </a:spcAft>
            </a:pPr>
            <a:endParaRPr lang="vi-VN" sz="2800">
              <a:solidFill>
                <a:prstClr val="black"/>
              </a:solidFill>
              <a:latin typeface=".VnArial" pitchFamily="34" charset="0"/>
            </a:endParaRPr>
          </a:p>
        </p:txBody>
      </p:sp>
      <p:sp>
        <p:nvSpPr>
          <p:cNvPr id="3" name="Line 20"/>
          <p:cNvSpPr>
            <a:spLocks noChangeShapeType="1"/>
          </p:cNvSpPr>
          <p:nvPr/>
        </p:nvSpPr>
        <p:spPr bwMode="auto">
          <a:xfrm>
            <a:off x="769939" y="4648200"/>
            <a:ext cx="536575"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4036" eaLnBrk="0" fontAlgn="base" hangingPunct="0">
              <a:spcBef>
                <a:spcPct val="0"/>
              </a:spcBef>
              <a:spcAft>
                <a:spcPct val="0"/>
              </a:spcAft>
            </a:pPr>
            <a:endParaRPr lang="vi-VN" sz="2800">
              <a:solidFill>
                <a:prstClr val="black"/>
              </a:solidFill>
              <a:latin typeface=".VnArial" pitchFamily="34" charset="0"/>
            </a:endParaRPr>
          </a:p>
        </p:txBody>
      </p:sp>
      <p:sp>
        <p:nvSpPr>
          <p:cNvPr id="4" name="Line 20"/>
          <p:cNvSpPr>
            <a:spLocks noChangeShapeType="1"/>
          </p:cNvSpPr>
          <p:nvPr/>
        </p:nvSpPr>
        <p:spPr bwMode="auto">
          <a:xfrm>
            <a:off x="2895600" y="4656372"/>
            <a:ext cx="473075"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4036" eaLnBrk="0" fontAlgn="base" hangingPunct="0">
              <a:spcBef>
                <a:spcPct val="0"/>
              </a:spcBef>
              <a:spcAft>
                <a:spcPct val="0"/>
              </a:spcAft>
            </a:pPr>
            <a:endParaRPr lang="vi-VN" sz="2800">
              <a:solidFill>
                <a:prstClr val="black"/>
              </a:solidFill>
              <a:latin typeface=".VnArial" pitchFamily="34" charset="0"/>
            </a:endParaRPr>
          </a:p>
        </p:txBody>
      </p:sp>
      <p:sp>
        <p:nvSpPr>
          <p:cNvPr id="5" name="Line 20"/>
          <p:cNvSpPr>
            <a:spLocks noChangeShapeType="1"/>
          </p:cNvSpPr>
          <p:nvPr/>
        </p:nvSpPr>
        <p:spPr bwMode="auto">
          <a:xfrm>
            <a:off x="5715000" y="5562600"/>
            <a:ext cx="3048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4036" eaLnBrk="0" fontAlgn="base" hangingPunct="0">
              <a:spcBef>
                <a:spcPct val="0"/>
              </a:spcBef>
              <a:spcAft>
                <a:spcPct val="0"/>
              </a:spcAft>
            </a:pPr>
            <a:endParaRPr lang="vi-VN" sz="2800">
              <a:solidFill>
                <a:prstClr val="black"/>
              </a:solidFill>
              <a:latin typeface=".VnArial" pitchFamily="34" charset="0"/>
            </a:endParaRPr>
          </a:p>
        </p:txBody>
      </p:sp>
      <p:sp>
        <p:nvSpPr>
          <p:cNvPr id="6" name="Line 20"/>
          <p:cNvSpPr>
            <a:spLocks noChangeShapeType="1"/>
          </p:cNvSpPr>
          <p:nvPr/>
        </p:nvSpPr>
        <p:spPr bwMode="auto">
          <a:xfrm flipV="1">
            <a:off x="3658393" y="4656372"/>
            <a:ext cx="608013" cy="127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4036" eaLnBrk="0" fontAlgn="base" hangingPunct="0">
              <a:spcBef>
                <a:spcPct val="0"/>
              </a:spcBef>
              <a:spcAft>
                <a:spcPct val="0"/>
              </a:spcAft>
            </a:pPr>
            <a:endParaRPr lang="vi-VN" sz="2800">
              <a:solidFill>
                <a:prstClr val="black"/>
              </a:solidFill>
              <a:latin typeface=".VnArial" pitchFamily="34" charset="0"/>
            </a:endParaRPr>
          </a:p>
        </p:txBody>
      </p:sp>
      <p:sp>
        <p:nvSpPr>
          <p:cNvPr id="7" name="Line 20"/>
          <p:cNvSpPr>
            <a:spLocks noChangeShapeType="1"/>
          </p:cNvSpPr>
          <p:nvPr/>
        </p:nvSpPr>
        <p:spPr bwMode="auto">
          <a:xfrm flipV="1">
            <a:off x="6968331" y="5564923"/>
            <a:ext cx="998538"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4036" eaLnBrk="0" fontAlgn="base" hangingPunct="0">
              <a:spcBef>
                <a:spcPct val="0"/>
              </a:spcBef>
              <a:spcAft>
                <a:spcPct val="0"/>
              </a:spcAft>
            </a:pPr>
            <a:endParaRPr lang="vi-VN" sz="2800">
              <a:solidFill>
                <a:prstClr val="black"/>
              </a:solidFill>
              <a:latin typeface=".VnArial" pitchFamily="34" charset="0"/>
            </a:endParaRPr>
          </a:p>
        </p:txBody>
      </p:sp>
      <p:sp>
        <p:nvSpPr>
          <p:cNvPr id="13" name="Line 20"/>
          <p:cNvSpPr>
            <a:spLocks noChangeShapeType="1"/>
          </p:cNvSpPr>
          <p:nvPr/>
        </p:nvSpPr>
        <p:spPr bwMode="auto">
          <a:xfrm>
            <a:off x="4959350" y="4669072"/>
            <a:ext cx="3048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4036" eaLnBrk="0" fontAlgn="base" hangingPunct="0">
              <a:spcBef>
                <a:spcPct val="0"/>
              </a:spcBef>
              <a:spcAft>
                <a:spcPct val="0"/>
              </a:spcAft>
            </a:pPr>
            <a:endParaRPr lang="vi-VN" sz="2800">
              <a:solidFill>
                <a:prstClr val="black"/>
              </a:solidFill>
              <a:latin typeface=".VnArial" pitchFamily="34" charset="0"/>
            </a:endParaRPr>
          </a:p>
        </p:txBody>
      </p:sp>
      <p:sp>
        <p:nvSpPr>
          <p:cNvPr id="19" name="Line 20"/>
          <p:cNvSpPr>
            <a:spLocks noChangeShapeType="1"/>
          </p:cNvSpPr>
          <p:nvPr/>
        </p:nvSpPr>
        <p:spPr bwMode="auto">
          <a:xfrm>
            <a:off x="1413996" y="1828800"/>
            <a:ext cx="6053604" cy="32234"/>
          </a:xfrm>
          <a:prstGeom prst="line">
            <a:avLst/>
          </a:prstGeom>
          <a:noFill/>
          <a:ln w="28575">
            <a:solidFill>
              <a:srgbClr val="00B050"/>
            </a:solidFill>
            <a:round/>
            <a:headEnd/>
            <a:tailEnd/>
          </a:ln>
          <a:extLst>
            <a:ext uri="{909E8E84-426E-40DD-AFC4-6F175D3DCCD1}">
              <a14:hiddenFill xmlns:a14="http://schemas.microsoft.com/office/drawing/2010/main">
                <a:noFill/>
              </a14:hiddenFill>
            </a:ext>
          </a:extLst>
        </p:spPr>
        <p:txBody>
          <a:bodyPr lIns="91370" tIns="45688" rIns="91370" bIns="45688"/>
          <a:lstStyle/>
          <a:p>
            <a:pPr defTabSz="914036" eaLnBrk="0" fontAlgn="base" hangingPunct="0">
              <a:spcBef>
                <a:spcPct val="0"/>
              </a:spcBef>
              <a:spcAft>
                <a:spcPct val="0"/>
              </a:spcAft>
            </a:pPr>
            <a:endParaRPr lang="vi-VN" sz="2800">
              <a:solidFill>
                <a:prstClr val="black"/>
              </a:solidFill>
              <a:latin typeface=".VnArial" pitchFamily="34" charset="0"/>
            </a:endParaRPr>
          </a:p>
        </p:txBody>
      </p:sp>
    </p:spTree>
    <p:extLst>
      <p:ext uri="{BB962C8B-B14F-4D97-AF65-F5344CB8AC3E}">
        <p14:creationId xmlns:p14="http://schemas.microsoft.com/office/powerpoint/2010/main" val="755272040"/>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81652"/>
                                        </p:tgtEl>
                                        <p:attrNameLst>
                                          <p:attrName>style.visibility</p:attrName>
                                        </p:attrNameLst>
                                      </p:cBhvr>
                                      <p:to>
                                        <p:strVal val="visible"/>
                                      </p:to>
                                    </p:set>
                                    <p:anim calcmode="lin" valueType="num">
                                      <p:cBhvr>
                                        <p:cTn id="7" dur="500" fill="hold"/>
                                        <p:tgtEl>
                                          <p:spTgt spid="581652"/>
                                        </p:tgtEl>
                                        <p:attrNameLst>
                                          <p:attrName>ppt_w</p:attrName>
                                        </p:attrNameLst>
                                      </p:cBhvr>
                                      <p:tavLst>
                                        <p:tav tm="0">
                                          <p:val>
                                            <p:fltVal val="0"/>
                                          </p:val>
                                        </p:tav>
                                        <p:tav tm="100000">
                                          <p:val>
                                            <p:strVal val="#ppt_w"/>
                                          </p:val>
                                        </p:tav>
                                      </p:tavLst>
                                    </p:anim>
                                    <p:anim calcmode="lin" valueType="num">
                                      <p:cBhvr>
                                        <p:cTn id="8" dur="500" fill="hold"/>
                                        <p:tgtEl>
                                          <p:spTgt spid="581652"/>
                                        </p:tgtEl>
                                        <p:attrNameLst>
                                          <p:attrName>ppt_h</p:attrName>
                                        </p:attrNameLst>
                                      </p:cBhvr>
                                      <p:tavLst>
                                        <p:tav tm="0">
                                          <p:val>
                                            <p:fltVal val="0"/>
                                          </p:val>
                                        </p:tav>
                                        <p:tav tm="100000">
                                          <p:val>
                                            <p:strVal val="#ppt_h"/>
                                          </p:val>
                                        </p:tav>
                                      </p:tavLst>
                                    </p:anim>
                                    <p:animEffect transition="in" filter="fade">
                                      <p:cBhvr>
                                        <p:cTn id="9" dur="500"/>
                                        <p:tgtEl>
                                          <p:spTgt spid="58165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par>
                                <p:cTn id="24" presetID="53"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par>
                                <p:cTn id="29" presetID="53"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par>
                                <p:cTn id="39" presetID="53"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par>
                                <p:cTn id="44" presetID="53"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652" grpId="0" animBg="1"/>
      <p:bldP spid="3" grpId="0" animBg="1"/>
      <p:bldP spid="4" grpId="0" animBg="1"/>
      <p:bldP spid="5" grpId="0" animBg="1"/>
      <p:bldP spid="6" grpId="0" animBg="1"/>
      <p:bldP spid="7" grpId="0" animBg="1"/>
      <p:bldP spid="13"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5" name="Cloud Callout 4"/>
          <p:cNvSpPr/>
          <p:nvPr/>
        </p:nvSpPr>
        <p:spPr>
          <a:xfrm>
            <a:off x="457200" y="1369314"/>
            <a:ext cx="8401050" cy="1831086"/>
          </a:xfrm>
          <a:prstGeom prst="cloudCallou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950" b="1" dirty="0">
                <a:latin typeface="Times New Roman" panose="02020603050405020304" pitchFamily="18" charset="0"/>
                <a:cs typeface="Times New Roman" panose="02020603050405020304" pitchFamily="18" charset="0"/>
              </a:rPr>
              <a:t>AI NHANH HƠN?</a:t>
            </a:r>
          </a:p>
        </p:txBody>
      </p:sp>
    </p:spTree>
    <p:extLst>
      <p:ext uri="{BB962C8B-B14F-4D97-AF65-F5344CB8AC3E}">
        <p14:creationId xmlns:p14="http://schemas.microsoft.com/office/powerpoint/2010/main" val="1419035019"/>
      </p:ext>
    </p:extLst>
  </p:cSld>
  <p:clrMapOvr>
    <a:masterClrMapping/>
  </p:clrMapOvr>
  <p:transition spd="slow">
    <p:wipe/>
    <p:sndAc>
      <p:end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3" name="TextBox 2"/>
          <p:cNvSpPr txBox="1"/>
          <p:nvPr/>
        </p:nvSpPr>
        <p:spPr>
          <a:xfrm>
            <a:off x="600075" y="2400300"/>
            <a:ext cx="8042345" cy="2400657"/>
          </a:xfrm>
          <a:prstGeom prst="rect">
            <a:avLst/>
          </a:prstGeom>
          <a:noFill/>
        </p:spPr>
        <p:txBody>
          <a:bodyPr wrap="square" rtlCol="0">
            <a:spAutoFit/>
          </a:bodyPr>
          <a:lstStyle/>
          <a:p>
            <a:pPr algn="just"/>
            <a:r>
              <a:rPr lang="en-US" sz="3000" b="1" dirty="0">
                <a:solidFill>
                  <a:srgbClr val="0000FF"/>
                </a:solidFill>
                <a:latin typeface="Times New Roman" panose="02020603050405020304" pitchFamily="18" charset="0"/>
                <a:cs typeface="Times New Roman" panose="02020603050405020304" pitchFamily="18" charset="0"/>
              </a:rPr>
              <a:t>LUẬT CHƠI NHƯ SAU</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Với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mỗi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đại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từ</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cho</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có</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thể</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điền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được</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vào</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nhiều</a:t>
            </a:r>
            <a:r>
              <a:rPr lang="en-US" sz="3000" dirty="0">
                <a:solidFill>
                  <a:srgbClr val="0000FF"/>
                </a:solidFill>
                <a:latin typeface="Times New Roman" panose="02020603050405020304" pitchFamily="18" charset="0"/>
                <a:cs typeface="Times New Roman" panose="02020603050405020304" pitchFamily="18" charset="0"/>
              </a:rPr>
              <a:t> ô </a:t>
            </a:r>
            <a:r>
              <a:rPr lang="en-US" sz="3000" dirty="0" err="1">
                <a:solidFill>
                  <a:srgbClr val="0000FF"/>
                </a:solidFill>
                <a:latin typeface="Times New Roman" panose="02020603050405020304" pitchFamily="18" charset="0"/>
                <a:cs typeface="Times New Roman" panose="02020603050405020304" pitchFamily="18" charset="0"/>
              </a:rPr>
              <a:t>trống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trong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đoạn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văn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Cô</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đánh</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số</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thứ</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tự</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các</a:t>
            </a:r>
            <a:r>
              <a:rPr lang="en-US" sz="3000" dirty="0">
                <a:solidFill>
                  <a:srgbClr val="0000FF"/>
                </a:solidFill>
                <a:latin typeface="Times New Roman" panose="02020603050405020304" pitchFamily="18" charset="0"/>
                <a:cs typeface="Times New Roman" panose="02020603050405020304" pitchFamily="18" charset="0"/>
              </a:rPr>
              <a:t> ô </a:t>
            </a:r>
            <a:r>
              <a:rPr lang="en-US" sz="3000" dirty="0" err="1">
                <a:solidFill>
                  <a:srgbClr val="0000FF"/>
                </a:solidFill>
                <a:latin typeface="Times New Roman" panose="02020603050405020304" pitchFamily="18" charset="0"/>
                <a:cs typeface="Times New Roman" panose="02020603050405020304" pitchFamily="18" charset="0"/>
              </a:rPr>
              <a:t>trống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trong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bài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Các</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em</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hãy</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quan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sát</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và</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lựa</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chọn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đáp</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án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cho</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từng</a:t>
            </a:r>
            <a:r>
              <a:rPr lang="en-US" sz="3000" dirty="0">
                <a:solidFill>
                  <a:srgbClr val="0000FF"/>
                </a:solidFill>
                <a:latin typeface="Times New Roman" panose="02020603050405020304" pitchFamily="18" charset="0"/>
                <a:cs typeface="Times New Roman" panose="02020603050405020304" pitchFamily="18" charset="0"/>
              </a:rPr>
              <a:t> ô </a:t>
            </a:r>
            <a:r>
              <a:rPr lang="en-US" sz="3000" dirty="0" err="1">
                <a:solidFill>
                  <a:srgbClr val="0000FF"/>
                </a:solidFill>
                <a:latin typeface="Times New Roman" panose="02020603050405020304" pitchFamily="18" charset="0"/>
                <a:cs typeface="Times New Roman" panose="02020603050405020304" pitchFamily="18" charset="0"/>
              </a:rPr>
              <a:t>trống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Thời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gian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dành</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cho</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mỗi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câu</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hỏi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là</a:t>
            </a:r>
            <a:r>
              <a:rPr lang="en-US" sz="3000" dirty="0">
                <a:solidFill>
                  <a:srgbClr val="0000FF"/>
                </a:solidFill>
                <a:latin typeface="Times New Roman" panose="02020603050405020304" pitchFamily="18" charset="0"/>
                <a:cs typeface="Times New Roman" panose="02020603050405020304" pitchFamily="18" charset="0"/>
              </a:rPr>
              <a:t> 5 </a:t>
            </a:r>
            <a:r>
              <a:rPr lang="en-US" sz="3000" dirty="0" err="1">
                <a:solidFill>
                  <a:srgbClr val="0000FF"/>
                </a:solidFill>
                <a:latin typeface="Times New Roman" panose="02020603050405020304" pitchFamily="18" charset="0"/>
                <a:cs typeface="Times New Roman" panose="02020603050405020304" pitchFamily="18" charset="0"/>
              </a:rPr>
              <a:t>giây</a:t>
            </a:r>
            <a:r>
              <a:rPr lang="en-US" sz="3000" dirty="0">
                <a:solidFill>
                  <a:srgbClr val="0000FF"/>
                </a:solidFill>
                <a:latin typeface="Times New Roman" panose="02020603050405020304" pitchFamily="18" charset="0"/>
                <a:cs typeface="Times New Roman" panose="02020603050405020304" pitchFamily="18" charset="0"/>
              </a:rPr>
              <a:t>. </a:t>
            </a:r>
          </a:p>
        </p:txBody>
      </p:sp>
      <p:sp>
        <p:nvSpPr>
          <p:cNvPr id="4" name="TextBox 3"/>
          <p:cNvSpPr txBox="1"/>
          <p:nvPr/>
        </p:nvSpPr>
        <p:spPr>
          <a:xfrm>
            <a:off x="598470" y="1028700"/>
            <a:ext cx="8247964" cy="784830"/>
          </a:xfrm>
          <a:prstGeom prst="rect">
            <a:avLst/>
          </a:prstGeom>
          <a:solidFill>
            <a:srgbClr val="FFFFB7"/>
          </a:solidFill>
        </p:spPr>
        <p:txBody>
          <a:bodyPr wrap="none" rtlCol="0">
            <a:spAutoFit/>
          </a:bodyPr>
          <a:lstStyle/>
          <a:p>
            <a:r>
              <a:rPr lang="en-US" sz="45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TRÒ  CHƠI: AI NHANH HƠN?</a:t>
            </a:r>
          </a:p>
        </p:txBody>
      </p:sp>
      <p:pic>
        <p:nvPicPr>
          <p:cNvPr id="5" name="Nhac-nen-hoat-hinh-vui-nhon-de-thu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44050" y="1561847"/>
            <a:ext cx="457200" cy="457200"/>
          </a:xfrm>
          <a:prstGeom prst="rect">
            <a:avLst/>
          </a:prstGeom>
        </p:spPr>
      </p:pic>
      <p:pic>
        <p:nvPicPr>
          <p:cNvPr id="6" name="Câu mở đầu">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515474" y="2514600"/>
            <a:ext cx="457200" cy="457200"/>
          </a:xfrm>
          <a:prstGeom prst="rect">
            <a:avLst/>
          </a:prstGeom>
        </p:spPr>
      </p:pic>
    </p:spTree>
    <p:extLst>
      <p:ext uri="{BB962C8B-B14F-4D97-AF65-F5344CB8AC3E}">
        <p14:creationId xmlns:p14="http://schemas.microsoft.com/office/powerpoint/2010/main" val="4171448459"/>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558" fill="hold"/>
                                        <p:tgtEl>
                                          <p:spTgt spid="5"/>
                                        </p:tgtEl>
                                      </p:cBhvr>
                                    </p:cmd>
                                  </p:childTnLst>
                                </p:cTn>
                              </p:par>
                              <p:par>
                                <p:cTn id="7" presetID="1" presetClass="mediacall" presetSubtype="0" fill="hold" nodeType="withEffect">
                                  <p:stCondLst>
                                    <p:cond delay="0"/>
                                  </p:stCondLst>
                                  <p:childTnLst>
                                    <p:cmd type="call" cmd="playFrom(0.0)">
                                      <p:cBhvr>
                                        <p:cTn id="8" dur="233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5152">
                <p:cTn id="9" fill="hold" display="0">
                  <p:stCondLst>
                    <p:cond delay="indefinite"/>
                  </p:stCondLst>
                  <p:endCondLst>
                    <p:cond evt="onStopAudio" delay="0">
                      <p:tgtEl>
                        <p:sldTgt/>
                      </p:tgtEl>
                    </p:cond>
                  </p:endCondLst>
                </p:cTn>
                <p:tgtEl>
                  <p:spTgt spid="5"/>
                </p:tgtEl>
              </p:cMediaNode>
            </p:audio>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571750" y="875869"/>
            <a:ext cx="4457700" cy="461665"/>
          </a:xfrm>
          <a:prstGeom prst="rect">
            <a:avLst/>
          </a:prstGeom>
          <a:solidFill>
            <a:srgbClr val="DDFFFF"/>
          </a:solidFill>
        </p:spPr>
        <p:txBody>
          <a:bodyPr wrap="square">
            <a:spAutoFit/>
          </a:bodyPr>
          <a:lstStyle/>
          <a:p>
            <a:r>
              <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TRÒ  CHƠI: AI NHANH HƠN?</a:t>
            </a:r>
          </a:p>
        </p:txBody>
      </p:sp>
      <p:grpSp>
        <p:nvGrpSpPr>
          <p:cNvPr id="10" name="Group 9"/>
          <p:cNvGrpSpPr/>
          <p:nvPr/>
        </p:nvGrpSpPr>
        <p:grpSpPr>
          <a:xfrm>
            <a:off x="9139" y="1450890"/>
            <a:ext cx="5120404" cy="4778206"/>
            <a:chOff x="56870" y="863530"/>
            <a:chExt cx="11906531" cy="5873284"/>
          </a:xfrm>
          <a:solidFill>
            <a:srgbClr val="FFFF00"/>
          </a:solidFill>
        </p:grpSpPr>
        <p:sp>
          <p:nvSpPr>
            <p:cNvPr id="11" name="Text Box 8"/>
            <p:cNvSpPr txBox="1">
              <a:spLocks noChangeArrowheads="1"/>
            </p:cNvSpPr>
            <p:nvPr/>
          </p:nvSpPr>
          <p:spPr bwMode="auto">
            <a:xfrm>
              <a:off x="56872" y="863530"/>
              <a:ext cx="11906529" cy="453976"/>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latin typeface="Arial" panose="020B0604020202020204" pitchFamily="34" charset="0"/>
                </a:rPr>
                <a:t>   </a:t>
              </a:r>
              <a:r>
                <a:rPr lang="en-US" altLang="en-US" sz="1800" b="1" dirty="0" err="1">
                  <a:solidFill>
                    <a:schemeClr val="tx1"/>
                  </a:solidFill>
                </a:rPr>
                <a:t>Bồ</a:t>
              </a:r>
              <a:r>
                <a:rPr lang="en-US" altLang="en-US" sz="1800" b="1" dirty="0">
                  <a:solidFill>
                    <a:schemeClr val="tx1"/>
                  </a:solidFill>
                </a:rPr>
                <a:t> Chao </a:t>
              </a:r>
              <a:r>
                <a:rPr lang="en-US" altLang="en-US" sz="1800" b="1" dirty="0" err="1">
                  <a:solidFill>
                    <a:schemeClr val="tx1"/>
                  </a:solidFill>
                </a:rPr>
                <a:t>hốt</a:t>
              </a:r>
              <a:r>
                <a:rPr lang="en-US" altLang="en-US" sz="1800" b="1" dirty="0">
                  <a:solidFill>
                    <a:schemeClr val="tx1"/>
                  </a:solidFill>
                </a:rPr>
                <a:t> </a:t>
              </a:r>
              <a:r>
                <a:rPr lang="en-US" altLang="en-US" sz="1800" b="1" dirty="0" err="1">
                  <a:solidFill>
                    <a:schemeClr val="tx1"/>
                  </a:solidFill>
                </a:rPr>
                <a:t>hoảng</a:t>
              </a:r>
              <a:r>
                <a:rPr lang="en-US" altLang="en-US" sz="1800" b="1" dirty="0">
                  <a:solidFill>
                    <a:schemeClr val="tx1"/>
                  </a:solidFill>
                </a:rPr>
                <a:t> </a:t>
              </a:r>
              <a:r>
                <a:rPr lang="en-US" altLang="en-US" sz="1800" b="1" dirty="0" err="1">
                  <a:solidFill>
                    <a:schemeClr val="tx1"/>
                  </a:solidFill>
                </a:rPr>
                <a:t>kể</a:t>
              </a:r>
              <a:r>
                <a:rPr lang="en-US" altLang="en-US" sz="1800" b="1" dirty="0">
                  <a:solidFill>
                    <a:schemeClr val="tx1"/>
                  </a:solidFill>
                </a:rPr>
                <a:t> </a:t>
              </a:r>
              <a:r>
                <a:rPr lang="en-US" altLang="en-US" sz="1800" b="1" dirty="0" err="1">
                  <a:solidFill>
                    <a:schemeClr val="tx1"/>
                  </a:solidFill>
                </a:rPr>
                <a:t>với</a:t>
              </a:r>
              <a:r>
                <a:rPr lang="en-US" altLang="en-US" sz="1800" b="1" dirty="0">
                  <a:solidFill>
                    <a:schemeClr val="tx1"/>
                  </a:solidFill>
                </a:rPr>
                <a:t> </a:t>
              </a:r>
              <a:r>
                <a:rPr lang="en-US" altLang="en-US" sz="1800" b="1" dirty="0" err="1">
                  <a:solidFill>
                    <a:schemeClr val="tx1"/>
                  </a:solidFill>
                </a:rPr>
                <a:t>các</a:t>
              </a:r>
              <a:r>
                <a:rPr lang="en-US" altLang="en-US" sz="1800" b="1" dirty="0">
                  <a:solidFill>
                    <a:schemeClr val="tx1"/>
                  </a:solidFill>
                </a:rPr>
                <a:t> </a:t>
              </a:r>
              <a:r>
                <a:rPr lang="en-US" altLang="en-US" sz="1800" b="1" dirty="0" err="1">
                  <a:solidFill>
                    <a:schemeClr val="tx1"/>
                  </a:solidFill>
                </a:rPr>
                <a:t>bạn</a:t>
              </a:r>
              <a:r>
                <a:rPr lang="en-US" altLang="en-US" sz="1800" b="1" dirty="0">
                  <a:solidFill>
                    <a:schemeClr val="tx1"/>
                  </a:solidFill>
                </a:rPr>
                <a:t>:</a:t>
              </a:r>
            </a:p>
          </p:txBody>
        </p:sp>
        <p:sp>
          <p:nvSpPr>
            <p:cNvPr id="12" name="Text Box 10"/>
            <p:cNvSpPr txBox="1">
              <a:spLocks noChangeArrowheads="1"/>
            </p:cNvSpPr>
            <p:nvPr/>
          </p:nvSpPr>
          <p:spPr bwMode="auto">
            <a:xfrm>
              <a:off x="56872" y="1289839"/>
              <a:ext cx="11906529" cy="226988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b="1" dirty="0">
                  <a:solidFill>
                    <a:schemeClr val="tx1"/>
                  </a:solidFill>
                  <a:latin typeface="Arial" panose="020B0604020202020204" pitchFamily="34" charset="0"/>
                </a:rPr>
                <a:t>   - </a:t>
              </a:r>
              <a:r>
                <a:rPr lang="en-US" altLang="en-US" sz="1800" b="1" i="1" dirty="0" err="1">
                  <a:solidFill>
                    <a:srgbClr val="FF0000"/>
                  </a:solidFill>
                </a:rPr>
                <a:t>Tôi</a:t>
              </a:r>
              <a:r>
                <a:rPr lang="en-US" altLang="en-US" sz="1800" b="1" dirty="0">
                  <a:solidFill>
                    <a:schemeClr val="tx1"/>
                  </a:solidFill>
                </a:rPr>
                <a:t> </a:t>
              </a:r>
              <a:r>
                <a:rPr lang="en-US" altLang="en-US" sz="1800" b="1" dirty="0" err="1">
                  <a:solidFill>
                    <a:schemeClr val="tx1"/>
                  </a:solidFill>
                </a:rPr>
                <a:t>và</a:t>
              </a:r>
              <a:r>
                <a:rPr lang="en-US" altLang="en-US" sz="1800" b="1" dirty="0">
                  <a:solidFill>
                    <a:schemeClr val="tx1"/>
                  </a:solidFill>
                </a:rPr>
                <a:t> </a:t>
              </a:r>
              <a:r>
                <a:rPr lang="en-US" altLang="en-US" sz="1800" b="1" dirty="0" err="1">
                  <a:solidFill>
                    <a:schemeClr val="tx1"/>
                  </a:solidFill>
                </a:rPr>
                <a:t>Tu</a:t>
              </a:r>
              <a:r>
                <a:rPr lang="en-US" altLang="en-US" sz="1800" b="1" dirty="0">
                  <a:solidFill>
                    <a:schemeClr val="tx1"/>
                  </a:solidFill>
                </a:rPr>
                <a:t> </a:t>
              </a:r>
              <a:r>
                <a:rPr lang="en-US" altLang="en-US" sz="1800" b="1" dirty="0" err="1">
                  <a:solidFill>
                    <a:schemeClr val="tx1"/>
                  </a:solidFill>
                </a:rPr>
                <a:t>Hú</a:t>
              </a:r>
              <a:r>
                <a:rPr lang="en-US" altLang="en-US" sz="1800" b="1" dirty="0">
                  <a:solidFill>
                    <a:schemeClr val="tx1"/>
                  </a:solidFill>
                </a:rPr>
                <a:t> </a:t>
              </a:r>
              <a:r>
                <a:rPr lang="en-US" altLang="en-US" sz="1800" b="1" dirty="0" err="1">
                  <a:solidFill>
                    <a:schemeClr val="tx1"/>
                  </a:solidFill>
                </a:rPr>
                <a:t>đang</a:t>
              </a:r>
              <a:r>
                <a:rPr lang="en-US" altLang="en-US" sz="1800" b="1" dirty="0">
                  <a:solidFill>
                    <a:schemeClr val="tx1"/>
                  </a:solidFill>
                </a:rPr>
                <a:t> bay </a:t>
              </a:r>
              <a:r>
                <a:rPr lang="en-US" altLang="en-US" sz="1800" b="1" dirty="0" err="1">
                  <a:solidFill>
                    <a:schemeClr val="tx1"/>
                  </a:solidFill>
                </a:rPr>
                <a:t>dọc</a:t>
              </a:r>
              <a:r>
                <a:rPr lang="en-US" altLang="en-US" sz="1800" b="1" dirty="0">
                  <a:solidFill>
                    <a:schemeClr val="tx1"/>
                  </a:solidFill>
                </a:rPr>
                <a:t> </a:t>
              </a:r>
              <a:r>
                <a:rPr lang="en-US" altLang="en-US" sz="1800" b="1" dirty="0" err="1">
                  <a:solidFill>
                    <a:schemeClr val="tx1"/>
                  </a:solidFill>
                </a:rPr>
                <a:t>một</a:t>
              </a:r>
              <a:r>
                <a:rPr lang="en-US" altLang="en-US" sz="1800" b="1" dirty="0">
                  <a:solidFill>
                    <a:schemeClr val="tx1"/>
                  </a:solidFill>
                </a:rPr>
                <a:t> con </a:t>
              </a:r>
              <a:r>
                <a:rPr lang="en-US" altLang="en-US" sz="1800" b="1" dirty="0" err="1">
                  <a:solidFill>
                    <a:schemeClr val="tx1"/>
                  </a:solidFill>
                </a:rPr>
                <a:t>sông</a:t>
              </a:r>
              <a:r>
                <a:rPr lang="en-US" altLang="en-US" sz="1800" b="1" dirty="0">
                  <a:solidFill>
                    <a:schemeClr val="tx1"/>
                  </a:solidFill>
                </a:rPr>
                <a:t> </a:t>
              </a:r>
              <a:r>
                <a:rPr lang="en-US" altLang="en-US" sz="1800" b="1" dirty="0" err="1">
                  <a:solidFill>
                    <a:schemeClr val="tx1"/>
                  </a:solidFill>
                </a:rPr>
                <a:t>lớn</a:t>
              </a:r>
              <a:r>
                <a:rPr lang="en-US" altLang="en-US" sz="1800" b="1" dirty="0">
                  <a:solidFill>
                    <a:schemeClr val="tx1"/>
                  </a:solidFill>
                </a:rPr>
                <a:t>, </a:t>
              </a:r>
              <a:r>
                <a:rPr lang="en-US" altLang="en-US" sz="1800" b="1" dirty="0" err="1">
                  <a:solidFill>
                    <a:schemeClr val="tx1"/>
                  </a:solidFill>
                </a:rPr>
                <a:t>chợt</a:t>
              </a:r>
              <a:r>
                <a:rPr lang="en-US" altLang="en-US" sz="1800" b="1" dirty="0">
                  <a:solidFill>
                    <a:schemeClr val="tx1"/>
                  </a:solidFill>
                </a:rPr>
                <a:t> </a:t>
              </a:r>
              <a:r>
                <a:rPr lang="en-US" altLang="en-US" sz="1800" b="1" dirty="0" err="1">
                  <a:solidFill>
                    <a:schemeClr val="tx1"/>
                  </a:solidFill>
                </a:rPr>
                <a:t>Tu</a:t>
              </a:r>
              <a:r>
                <a:rPr lang="en-US" altLang="en-US" sz="1800" b="1" dirty="0">
                  <a:solidFill>
                    <a:schemeClr val="tx1"/>
                  </a:solidFill>
                </a:rPr>
                <a:t> </a:t>
              </a:r>
              <a:r>
                <a:rPr lang="en-US" altLang="en-US" sz="1800" b="1" dirty="0" err="1">
                  <a:solidFill>
                    <a:schemeClr val="tx1"/>
                  </a:solidFill>
                </a:rPr>
                <a:t>Hú</a:t>
              </a:r>
              <a:r>
                <a:rPr lang="en-US" altLang="en-US" sz="1800" b="1" dirty="0">
                  <a:solidFill>
                    <a:schemeClr val="tx1"/>
                  </a:solidFill>
                </a:rPr>
                <a:t> </a:t>
              </a:r>
              <a:r>
                <a:rPr lang="en-US" altLang="en-US" sz="1800" b="1" dirty="0" err="1">
                  <a:solidFill>
                    <a:schemeClr val="tx1"/>
                  </a:solidFill>
                </a:rPr>
                <a:t>gọi</a:t>
              </a:r>
              <a:r>
                <a:rPr lang="en-US" altLang="en-US" sz="1800" b="1" dirty="0">
                  <a:solidFill>
                    <a:schemeClr val="tx1"/>
                  </a:solidFill>
                </a:rPr>
                <a:t>: “</a:t>
              </a:r>
              <a:r>
                <a:rPr lang="en-US" altLang="en-US" sz="1800" b="1" dirty="0" err="1">
                  <a:solidFill>
                    <a:schemeClr val="tx1"/>
                  </a:solidFill>
                </a:rPr>
                <a:t>Kìa</a:t>
              </a:r>
              <a:r>
                <a:rPr lang="en-US" altLang="en-US" sz="1800" b="1" dirty="0">
                  <a:solidFill>
                    <a:schemeClr val="tx1"/>
                  </a:solidFill>
                </a:rPr>
                <a:t>,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chống</a:t>
              </a:r>
              <a:r>
                <a:rPr lang="en-US" altLang="en-US" sz="1800" b="1" dirty="0">
                  <a:solidFill>
                    <a:schemeClr val="tx1"/>
                  </a:solidFill>
                </a:rPr>
                <a:t> </a:t>
              </a:r>
              <a:r>
                <a:rPr lang="en-US" altLang="en-US" sz="1800" b="1" dirty="0" err="1">
                  <a:solidFill>
                    <a:schemeClr val="tx1"/>
                  </a:solidFill>
                </a:rPr>
                <a:t>trời</a:t>
              </a:r>
              <a:r>
                <a:rPr lang="en-US" altLang="en-US" sz="1800" b="1" dirty="0">
                  <a:solidFill>
                    <a:schemeClr val="tx1"/>
                  </a:solidFill>
                </a:rPr>
                <a:t>.” </a:t>
              </a:r>
              <a:r>
                <a:rPr lang="en-US" altLang="en-US" sz="1800" b="1" i="1" dirty="0" err="1">
                  <a:solidFill>
                    <a:srgbClr val="FF0000"/>
                  </a:solidFill>
                </a:rPr>
                <a:t>Tôi</a:t>
              </a:r>
              <a:r>
                <a:rPr lang="en-US" altLang="en-US" sz="2400" b="1" i="1" dirty="0">
                  <a:solidFill>
                    <a:srgbClr val="FF0000"/>
                  </a:solidFill>
                </a:rPr>
                <a:t> </a:t>
              </a:r>
              <a:r>
                <a:rPr lang="en-US" altLang="en-US" sz="1800" b="1" dirty="0" err="1">
                  <a:solidFill>
                    <a:schemeClr val="tx1"/>
                  </a:solidFill>
                </a:rPr>
                <a:t>ngước</a:t>
              </a:r>
              <a:r>
                <a:rPr lang="en-US" altLang="en-US" sz="1800" b="1" dirty="0">
                  <a:solidFill>
                    <a:schemeClr val="tx1"/>
                  </a:solidFill>
                </a:rPr>
                <a:t> </a:t>
              </a:r>
              <a:r>
                <a:rPr lang="en-US" altLang="en-US" sz="1800" b="1" dirty="0" err="1">
                  <a:solidFill>
                    <a:schemeClr val="tx1"/>
                  </a:solidFill>
                </a:rPr>
                <a:t>nhìn</a:t>
              </a:r>
              <a:r>
                <a:rPr lang="en-US" altLang="en-US" sz="1800" b="1" dirty="0">
                  <a:solidFill>
                    <a:schemeClr val="tx1"/>
                  </a:solidFill>
                </a:rPr>
                <a:t> </a:t>
              </a:r>
              <a:r>
                <a:rPr lang="en-US" altLang="en-US" sz="1800" b="1" dirty="0" err="1">
                  <a:solidFill>
                    <a:schemeClr val="tx1"/>
                  </a:solidFill>
                </a:rPr>
                <a:t>lên</a:t>
              </a:r>
              <a:r>
                <a:rPr lang="en-US" altLang="en-US" sz="1800" b="1" dirty="0">
                  <a:solidFill>
                    <a:schemeClr val="tx1"/>
                  </a:solidFill>
                </a:rPr>
                <a:t>. </a:t>
              </a:r>
              <a:r>
                <a:rPr lang="en-US" altLang="en-US" sz="1800" b="1" dirty="0" err="1">
                  <a:solidFill>
                    <a:schemeClr val="tx1"/>
                  </a:solidFill>
                </a:rPr>
                <a:t>Trước</a:t>
              </a:r>
              <a:r>
                <a:rPr lang="en-US" altLang="en-US" sz="1800" b="1" dirty="0">
                  <a:solidFill>
                    <a:schemeClr val="tx1"/>
                  </a:solidFill>
                </a:rPr>
                <a:t> </a:t>
              </a:r>
              <a:r>
                <a:rPr lang="en-US" altLang="en-US" sz="1800" b="1" dirty="0" err="1">
                  <a:solidFill>
                    <a:schemeClr val="tx1"/>
                  </a:solidFill>
                </a:rPr>
                <a:t>mắt</a:t>
              </a:r>
              <a:r>
                <a:rPr lang="en-US" altLang="en-US" sz="1800" b="1" dirty="0">
                  <a:solidFill>
                    <a:schemeClr val="tx1"/>
                  </a:solidFill>
                </a:rPr>
                <a:t> </a:t>
              </a:r>
              <a:r>
                <a:rPr lang="en-US" altLang="en-US" sz="1800" b="1" dirty="0" err="1">
                  <a:solidFill>
                    <a:schemeClr val="tx1"/>
                  </a:solidFill>
                </a:rPr>
                <a:t>là</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ống</a:t>
              </a:r>
              <a:r>
                <a:rPr lang="en-US" altLang="en-US" sz="1800" b="1" dirty="0">
                  <a:solidFill>
                    <a:schemeClr val="tx1"/>
                  </a:solidFill>
                </a:rPr>
                <a:t> </a:t>
              </a:r>
              <a:r>
                <a:rPr lang="en-US" altLang="en-US" sz="1800" b="1" dirty="0" err="1">
                  <a:solidFill>
                    <a:schemeClr val="tx1"/>
                  </a:solidFill>
                </a:rPr>
                <a:t>thép</a:t>
              </a:r>
              <a:r>
                <a:rPr lang="en-US" altLang="en-US" sz="1800" b="1" dirty="0">
                  <a:solidFill>
                    <a:schemeClr val="tx1"/>
                  </a:solidFill>
                </a:rPr>
                <a:t> </a:t>
              </a:r>
              <a:r>
                <a:rPr lang="en-US" altLang="en-US" sz="1800" b="1" dirty="0" err="1">
                  <a:solidFill>
                    <a:schemeClr val="tx1"/>
                  </a:solidFill>
                </a:rPr>
                <a:t>dọc</a:t>
              </a:r>
              <a:r>
                <a:rPr lang="en-US" altLang="en-US" sz="1800" b="1" dirty="0">
                  <a:solidFill>
                    <a:schemeClr val="tx1"/>
                  </a:solidFill>
                </a:rPr>
                <a:t> </a:t>
              </a:r>
              <a:r>
                <a:rPr lang="en-US" altLang="en-US" sz="1800" b="1" dirty="0" err="1">
                  <a:solidFill>
                    <a:schemeClr val="tx1"/>
                  </a:solidFill>
                </a:rPr>
                <a:t>ngang</a:t>
              </a:r>
              <a:r>
                <a:rPr lang="en-US" altLang="en-US" sz="1800" b="1" dirty="0">
                  <a:solidFill>
                    <a:schemeClr val="tx1"/>
                  </a:solidFill>
                </a:rPr>
                <a:t> </a:t>
              </a:r>
              <a:r>
                <a:rPr lang="en-US" altLang="en-US" sz="1800" b="1" dirty="0" err="1">
                  <a:solidFill>
                    <a:schemeClr val="tx1"/>
                  </a:solidFill>
                </a:rPr>
                <a:t>nối</a:t>
              </a:r>
              <a:r>
                <a:rPr lang="en-US" altLang="en-US" sz="1800" b="1" dirty="0">
                  <a:solidFill>
                    <a:schemeClr val="tx1"/>
                  </a:solidFill>
                </a:rPr>
                <a:t> </a:t>
              </a:r>
              <a:r>
                <a:rPr lang="en-US" altLang="en-US" sz="1800" b="1" dirty="0" err="1">
                  <a:solidFill>
                    <a:schemeClr val="tx1"/>
                  </a:solidFill>
                </a:rPr>
                <a:t>nhau</a:t>
              </a:r>
              <a:r>
                <a:rPr lang="en-US" altLang="en-US" sz="1800" b="1" dirty="0">
                  <a:solidFill>
                    <a:schemeClr val="tx1"/>
                  </a:solidFill>
                </a:rPr>
                <a:t> </a:t>
              </a:r>
              <a:r>
                <a:rPr lang="en-US" altLang="en-US" sz="1800" b="1" dirty="0" err="1">
                  <a:solidFill>
                    <a:schemeClr val="tx1"/>
                  </a:solidFill>
                </a:rPr>
                <a:t>chạy</a:t>
              </a:r>
              <a:r>
                <a:rPr lang="en-US" altLang="en-US" sz="1800" b="1" dirty="0">
                  <a:solidFill>
                    <a:schemeClr val="tx1"/>
                  </a:solidFill>
                </a:rPr>
                <a:t> </a:t>
              </a:r>
              <a:r>
                <a:rPr lang="en-US" altLang="en-US" sz="1800" b="1" dirty="0" err="1">
                  <a:solidFill>
                    <a:schemeClr val="tx1"/>
                  </a:solidFill>
                </a:rPr>
                <a:t>vút</a:t>
              </a:r>
              <a:r>
                <a:rPr lang="en-US" altLang="en-US" sz="1800" b="1" dirty="0">
                  <a:solidFill>
                    <a:schemeClr val="tx1"/>
                  </a:solidFill>
                </a:rPr>
                <a:t> </a:t>
              </a:r>
              <a:r>
                <a:rPr lang="en-US" altLang="en-US" sz="1800" b="1" dirty="0" err="1">
                  <a:solidFill>
                    <a:schemeClr val="tx1"/>
                  </a:solidFill>
                </a:rPr>
                <a:t>tận</a:t>
              </a:r>
              <a:r>
                <a:rPr lang="en-US" altLang="en-US" sz="1800" b="1" dirty="0">
                  <a:solidFill>
                    <a:schemeClr val="tx1"/>
                  </a:solidFill>
                </a:rPr>
                <a:t> </a:t>
              </a:r>
              <a:r>
                <a:rPr lang="en-US" altLang="en-US" sz="1800" b="1" dirty="0" err="1">
                  <a:solidFill>
                    <a:schemeClr val="tx1"/>
                  </a:solidFill>
                </a:rPr>
                <a:t>mây</a:t>
              </a:r>
              <a:r>
                <a:rPr lang="en-US" altLang="en-US" sz="1800" b="1" dirty="0">
                  <a:solidFill>
                    <a:schemeClr val="tx1"/>
                  </a:solidFill>
                </a:rPr>
                <a:t> </a:t>
              </a:r>
              <a:r>
                <a:rPr lang="en-US" altLang="en-US" sz="1800" b="1" dirty="0" err="1">
                  <a:solidFill>
                    <a:schemeClr val="tx1"/>
                  </a:solidFill>
                </a:rPr>
                <a:t>xanh</a:t>
              </a:r>
              <a:r>
                <a:rPr lang="en-US" altLang="en-US" sz="1800" b="1" dirty="0">
                  <a:solidFill>
                    <a:schemeClr val="tx1"/>
                  </a:solidFill>
                </a:rPr>
                <a:t>. </a:t>
              </a:r>
              <a:r>
                <a:rPr lang="en-US" altLang="en-US" sz="1800" b="1" i="1" dirty="0" err="1">
                  <a:solidFill>
                    <a:srgbClr val="FF0000"/>
                  </a:solidFill>
                </a:rPr>
                <a:t>Nó</a:t>
              </a:r>
              <a:r>
                <a:rPr lang="en-US" altLang="en-US" sz="1800" b="1" dirty="0">
                  <a:solidFill>
                    <a:schemeClr val="tx1"/>
                  </a:solidFill>
                </a:rPr>
                <a:t> </a:t>
              </a:r>
              <a:r>
                <a:rPr lang="en-US" altLang="en-US" sz="1800" b="1" dirty="0" err="1">
                  <a:solidFill>
                    <a:schemeClr val="tx1"/>
                  </a:solidFill>
                </a:rPr>
                <a:t>tựa</a:t>
              </a:r>
              <a:r>
                <a:rPr lang="en-US" altLang="en-US" sz="1800" b="1" dirty="0">
                  <a:solidFill>
                    <a:schemeClr val="tx1"/>
                  </a:solidFill>
                </a:rPr>
                <a:t> </a:t>
              </a:r>
              <a:r>
                <a:rPr lang="en-US" altLang="en-US" sz="1800" b="1" dirty="0" err="1">
                  <a:solidFill>
                    <a:schemeClr val="tx1"/>
                  </a:solidFill>
                </a:rPr>
                <a:t>như</a:t>
              </a:r>
              <a:r>
                <a:rPr lang="en-US" altLang="en-US" sz="1800" b="1" dirty="0">
                  <a:solidFill>
                    <a:schemeClr val="tx1"/>
                  </a:solidFill>
                </a:rPr>
                <a:t> </a:t>
              </a:r>
              <a:r>
                <a:rPr lang="en-US" altLang="en-US" sz="1800" b="1" dirty="0" err="1">
                  <a:solidFill>
                    <a:schemeClr val="tx1"/>
                  </a:solidFill>
                </a:rPr>
                <a:t>một</a:t>
              </a:r>
              <a:r>
                <a:rPr lang="en-US" altLang="en-US" sz="1800" b="1" dirty="0">
                  <a:solidFill>
                    <a:schemeClr val="tx1"/>
                  </a:solidFill>
                </a:rPr>
                <a:t>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cầu</a:t>
              </a:r>
              <a:r>
                <a:rPr lang="en-US" altLang="en-US" sz="1800" b="1" dirty="0">
                  <a:solidFill>
                    <a:schemeClr val="tx1"/>
                  </a:solidFill>
                </a:rPr>
                <a:t> </a:t>
              </a:r>
              <a:r>
                <a:rPr lang="en-US" altLang="en-US" sz="1800" b="1" dirty="0" err="1">
                  <a:solidFill>
                    <a:schemeClr val="tx1"/>
                  </a:solidFill>
                </a:rPr>
                <a:t>xe</a:t>
              </a:r>
              <a:r>
                <a:rPr lang="en-US" altLang="en-US" sz="1800" b="1" dirty="0">
                  <a:solidFill>
                    <a:schemeClr val="tx1"/>
                  </a:solidFill>
                </a:rPr>
                <a:t> </a:t>
              </a:r>
              <a:r>
                <a:rPr lang="en-US" altLang="en-US" sz="1800" b="1" dirty="0" err="1">
                  <a:solidFill>
                    <a:schemeClr val="tx1"/>
                  </a:solidFill>
                </a:rPr>
                <a:t>lửa</a:t>
              </a:r>
              <a:r>
                <a:rPr lang="en-US" altLang="en-US" sz="1800" b="1" dirty="0">
                  <a:solidFill>
                    <a:schemeClr val="tx1"/>
                  </a:solidFill>
                </a:rPr>
                <a:t> </a:t>
              </a:r>
              <a:r>
                <a:rPr lang="en-US" altLang="en-US" sz="1800" b="1" dirty="0" err="1">
                  <a:solidFill>
                    <a:schemeClr val="tx1"/>
                  </a:solidFill>
                </a:rPr>
                <a:t>đồ</a:t>
              </a:r>
              <a:r>
                <a:rPr lang="en-US" altLang="en-US" sz="1800" b="1" dirty="0">
                  <a:solidFill>
                    <a:schemeClr val="tx1"/>
                  </a:solidFill>
                </a:rPr>
                <a:t> </a:t>
              </a:r>
              <a:r>
                <a:rPr lang="en-US" altLang="en-US" sz="1800" b="1" dirty="0" err="1">
                  <a:solidFill>
                    <a:schemeClr val="tx1"/>
                  </a:solidFill>
                </a:rPr>
                <a:t>sộ</a:t>
              </a:r>
              <a:r>
                <a:rPr lang="en-US" altLang="en-US" sz="1800" b="1" dirty="0">
                  <a:solidFill>
                    <a:schemeClr val="tx1"/>
                  </a:solidFill>
                </a:rPr>
                <a:t> </a:t>
              </a:r>
              <a:r>
                <a:rPr lang="en-US" altLang="en-US" sz="1800" b="1" dirty="0" err="1">
                  <a:solidFill>
                    <a:schemeClr val="tx1"/>
                  </a:solidFill>
                </a:rPr>
                <a:t>không</a:t>
              </a:r>
              <a:r>
                <a:rPr lang="en-US" altLang="en-US" sz="1800" b="1" dirty="0">
                  <a:solidFill>
                    <a:schemeClr val="tx1"/>
                  </a:solidFill>
                </a:rPr>
                <a:t> </a:t>
              </a:r>
              <a:r>
                <a:rPr lang="en-US" altLang="en-US" sz="1800" b="1" dirty="0" err="1">
                  <a:solidFill>
                    <a:schemeClr val="tx1"/>
                  </a:solidFill>
                </a:rPr>
                <a:t>phải</a:t>
              </a:r>
              <a:r>
                <a:rPr lang="en-US" altLang="en-US" sz="1800" b="1" dirty="0">
                  <a:solidFill>
                    <a:schemeClr val="tx1"/>
                  </a:solidFill>
                </a:rPr>
                <a:t> </a:t>
              </a:r>
              <a:r>
                <a:rPr lang="en-US" altLang="en-US" sz="1800" b="1" dirty="0" err="1">
                  <a:solidFill>
                    <a:schemeClr val="tx1"/>
                  </a:solidFill>
                </a:rPr>
                <a:t>bắc</a:t>
              </a:r>
              <a:r>
                <a:rPr lang="en-US" altLang="en-US" sz="1800" b="1" dirty="0">
                  <a:solidFill>
                    <a:schemeClr val="tx1"/>
                  </a:solidFill>
                </a:rPr>
                <a:t> </a:t>
              </a:r>
              <a:r>
                <a:rPr lang="en-US" altLang="en-US" sz="1800" b="1" dirty="0" err="1">
                  <a:solidFill>
                    <a:schemeClr val="tx1"/>
                  </a:solidFill>
                </a:rPr>
                <a:t>ngang</a:t>
              </a:r>
              <a:r>
                <a:rPr lang="en-US" altLang="en-US" sz="1800" b="1" dirty="0">
                  <a:solidFill>
                    <a:schemeClr val="tx1"/>
                  </a:solidFill>
                </a:rPr>
                <a:t> </a:t>
              </a:r>
              <a:r>
                <a:rPr lang="en-US" altLang="en-US" sz="1800" b="1" dirty="0" err="1">
                  <a:solidFill>
                    <a:schemeClr val="tx1"/>
                  </a:solidFill>
                </a:rPr>
                <a:t>sông</a:t>
              </a:r>
              <a:r>
                <a:rPr lang="en-US" altLang="en-US" sz="1800" b="1" dirty="0">
                  <a:solidFill>
                    <a:schemeClr val="tx1"/>
                  </a:solidFill>
                </a:rPr>
                <a:t>, </a:t>
              </a:r>
              <a:r>
                <a:rPr lang="en-US" altLang="en-US" sz="1800" b="1" dirty="0" err="1">
                  <a:solidFill>
                    <a:schemeClr val="tx1"/>
                  </a:solidFill>
                </a:rPr>
                <a:t>mà</a:t>
              </a:r>
              <a:r>
                <a:rPr lang="en-US" altLang="en-US" sz="1800" b="1" dirty="0">
                  <a:solidFill>
                    <a:schemeClr val="tx1"/>
                  </a:solidFill>
                </a:rPr>
                <a:t> </a:t>
              </a:r>
              <a:r>
                <a:rPr lang="en-US" altLang="en-US" sz="1800" b="1" dirty="0" err="1">
                  <a:solidFill>
                    <a:schemeClr val="tx1"/>
                  </a:solidFill>
                </a:rPr>
                <a:t>dựng</a:t>
              </a:r>
              <a:r>
                <a:rPr lang="en-US" altLang="en-US" sz="1800" b="1" dirty="0">
                  <a:solidFill>
                    <a:schemeClr val="tx1"/>
                  </a:solidFill>
                </a:rPr>
                <a:t> </a:t>
              </a:r>
              <a:r>
                <a:rPr lang="en-US" altLang="en-US" sz="1800" b="1" dirty="0" err="1">
                  <a:solidFill>
                    <a:schemeClr val="tx1"/>
                  </a:solidFill>
                </a:rPr>
                <a:t>đứng</a:t>
              </a:r>
              <a:r>
                <a:rPr lang="en-US" altLang="en-US" sz="1800" b="1" dirty="0">
                  <a:solidFill>
                    <a:schemeClr val="tx1"/>
                  </a:solidFill>
                </a:rPr>
                <a:t> </a:t>
              </a:r>
              <a:r>
                <a:rPr lang="en-US" altLang="en-US" sz="1800" b="1" dirty="0" err="1">
                  <a:solidFill>
                    <a:schemeClr val="tx1"/>
                  </a:solidFill>
                </a:rPr>
                <a:t>trên</a:t>
              </a:r>
              <a:r>
                <a:rPr lang="en-US" altLang="en-US" sz="1800" b="1" dirty="0">
                  <a:solidFill>
                    <a:schemeClr val="tx1"/>
                  </a:solidFill>
                </a:rPr>
                <a:t> </a:t>
              </a:r>
              <a:r>
                <a:rPr lang="en-US" altLang="en-US" sz="1800" b="1" dirty="0" err="1">
                  <a:solidFill>
                    <a:schemeClr val="tx1"/>
                  </a:solidFill>
                </a:rPr>
                <a:t>trời</a:t>
              </a:r>
              <a:r>
                <a:rPr lang="en-US" altLang="en-US" sz="1800" b="1" dirty="0">
                  <a:solidFill>
                    <a:schemeClr val="tx1"/>
                  </a:solidFill>
                </a:rPr>
                <a:t> </a:t>
              </a:r>
              <a:r>
                <a:rPr lang="en-US" altLang="en-US" sz="1800" b="1" dirty="0" err="1">
                  <a:solidFill>
                    <a:schemeClr val="tx1"/>
                  </a:solidFill>
                </a:rPr>
                <a:t>cao</a:t>
              </a:r>
              <a:r>
                <a:rPr lang="en-US" altLang="en-US" sz="1800" b="1" dirty="0">
                  <a:solidFill>
                    <a:schemeClr val="tx1"/>
                  </a:solidFill>
                </a:rPr>
                <a:t>.</a:t>
              </a:r>
            </a:p>
          </p:txBody>
        </p:sp>
        <p:sp>
          <p:nvSpPr>
            <p:cNvPr id="13" name="Text Box 11"/>
            <p:cNvSpPr txBox="1">
              <a:spLocks noChangeArrowheads="1"/>
            </p:cNvSpPr>
            <p:nvPr/>
          </p:nvSpPr>
          <p:spPr bwMode="auto">
            <a:xfrm>
              <a:off x="56870" y="3398732"/>
              <a:ext cx="11906529" cy="794458"/>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rPr>
                <a:t>   </a:t>
              </a:r>
              <a:r>
                <a:rPr lang="en-US" altLang="en-US" sz="1800" b="1" dirty="0" err="1">
                  <a:solidFill>
                    <a:schemeClr val="tx1"/>
                  </a:solidFill>
                  <a:cs typeface="Times New Roman" panose="02020603050405020304" pitchFamily="18" charset="0"/>
                </a:rPr>
                <a:t>Thấy</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vậy</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Bồ</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Các</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mới</a:t>
              </a:r>
              <a:r>
                <a:rPr lang="en-US" altLang="en-US" sz="1800" b="1" dirty="0">
                  <a:solidFill>
                    <a:schemeClr val="tx1"/>
                  </a:solidFill>
                  <a:cs typeface="Times New Roman" panose="02020603050405020304" pitchFamily="18" charset="0"/>
                </a:rPr>
                <a:t> à </a:t>
              </a:r>
              <a:r>
                <a:rPr lang="en-US" altLang="en-US" sz="1800" b="1" dirty="0" err="1">
                  <a:solidFill>
                    <a:schemeClr val="tx1"/>
                  </a:solidFill>
                  <a:cs typeface="Times New Roman" panose="02020603050405020304" pitchFamily="18" charset="0"/>
                </a:rPr>
                <a:t>lên</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một</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tiếng</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rồi</a:t>
              </a:r>
              <a:r>
                <a:rPr lang="en-US" altLang="en-US" sz="1800" b="1" dirty="0">
                  <a:solidFill>
                    <a:schemeClr val="tx1"/>
                  </a:solidFill>
                  <a:cs typeface="Times New Roman" panose="02020603050405020304" pitchFamily="18" charset="0"/>
                </a:rPr>
                <a:t> thong </a:t>
              </a:r>
              <a:r>
                <a:rPr lang="en-US" altLang="en-US" sz="1800" b="1" dirty="0" err="1">
                  <a:solidFill>
                    <a:schemeClr val="tx1"/>
                  </a:solidFill>
                  <a:cs typeface="Times New Roman" panose="02020603050405020304" pitchFamily="18" charset="0"/>
                </a:rPr>
                <a:t>thả</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nói</a:t>
              </a:r>
              <a:r>
                <a:rPr lang="en-US" altLang="en-US" sz="1800" b="1" dirty="0">
                  <a:solidFill>
                    <a:schemeClr val="tx1"/>
                  </a:solidFill>
                  <a:cs typeface="Times New Roman" panose="02020603050405020304" pitchFamily="18" charset="0"/>
                </a:rPr>
                <a:t>:</a:t>
              </a:r>
            </a:p>
          </p:txBody>
        </p:sp>
        <p:sp>
          <p:nvSpPr>
            <p:cNvPr id="14" name="Text Box 12"/>
            <p:cNvSpPr txBox="1">
              <a:spLocks noChangeArrowheads="1"/>
            </p:cNvSpPr>
            <p:nvPr/>
          </p:nvSpPr>
          <p:spPr bwMode="auto">
            <a:xfrm>
              <a:off x="56870" y="4152420"/>
              <a:ext cx="11906529" cy="1475423"/>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b="1" i="1" dirty="0">
                  <a:solidFill>
                    <a:srgbClr val="FF0000"/>
                  </a:solidFill>
                </a:rPr>
                <a:t>   </a:t>
              </a:r>
              <a:r>
                <a:rPr lang="en-US" altLang="en-US" sz="1800" b="1" i="1" dirty="0">
                  <a:solidFill>
                    <a:schemeClr val="tx1"/>
                  </a:solidFill>
                </a:rPr>
                <a:t>-</a:t>
              </a:r>
              <a:r>
                <a:rPr lang="en-US" altLang="en-US" sz="1800" b="1" i="1" dirty="0">
                  <a:solidFill>
                    <a:srgbClr val="FF0000"/>
                  </a:solidFill>
                </a:rPr>
                <a:t> </a:t>
              </a:r>
              <a:r>
                <a:rPr lang="en-US" altLang="en-US" sz="1800" b="1" i="1" dirty="0" err="1">
                  <a:solidFill>
                    <a:srgbClr val="FF0000"/>
                  </a:solidFill>
                </a:rPr>
                <a:t>Tôi</a:t>
              </a:r>
              <a:r>
                <a:rPr lang="en-US" altLang="en-US" sz="1800" b="1" i="1" dirty="0">
                  <a:solidFill>
                    <a:srgbClr val="FF0000"/>
                  </a:solidFill>
                </a:rPr>
                <a:t> </a:t>
              </a:r>
              <a:r>
                <a:rPr lang="en-US" altLang="en-US" sz="1800" b="1" dirty="0" err="1">
                  <a:solidFill>
                    <a:schemeClr val="tx1"/>
                  </a:solidFill>
                </a:rPr>
                <a:t>cũng</a:t>
              </a:r>
              <a:r>
                <a:rPr lang="en-US" altLang="en-US" sz="1800" b="1" dirty="0">
                  <a:solidFill>
                    <a:schemeClr val="tx1"/>
                  </a:solidFill>
                </a:rPr>
                <a:t> </a:t>
              </a:r>
              <a:r>
                <a:rPr lang="en-US" altLang="en-US" sz="1800" b="1" dirty="0" err="1">
                  <a:solidFill>
                    <a:schemeClr val="tx1"/>
                  </a:solidFill>
                </a:rPr>
                <a:t>từng</a:t>
              </a:r>
              <a:r>
                <a:rPr lang="en-US" altLang="en-US" sz="1800" b="1" dirty="0">
                  <a:solidFill>
                    <a:schemeClr val="tx1"/>
                  </a:solidFill>
                </a:rPr>
                <a:t> bay qua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đó</a:t>
              </a:r>
              <a:r>
                <a:rPr lang="en-US" altLang="en-US" sz="1800" b="1" dirty="0">
                  <a:solidFill>
                    <a:schemeClr val="tx1"/>
                  </a:solidFill>
                </a:rPr>
                <a:t>. </a:t>
              </a:r>
              <a:r>
                <a:rPr lang="en-US" altLang="en-US" sz="1800" b="1" i="1" dirty="0" err="1">
                  <a:solidFill>
                    <a:srgbClr val="FF0000"/>
                  </a:solidFill>
                </a:rPr>
                <a:t>Nó</a:t>
              </a:r>
              <a:r>
                <a:rPr lang="en-US" altLang="en-US" sz="1800" b="1" i="1" dirty="0">
                  <a:solidFill>
                    <a:srgbClr val="FF0000"/>
                  </a:solidFill>
                </a:rPr>
                <a:t> </a:t>
              </a:r>
              <a:r>
                <a:rPr lang="en-US" altLang="en-US" sz="1800" b="1" dirty="0" err="1">
                  <a:solidFill>
                    <a:schemeClr val="tx1"/>
                  </a:solidFill>
                </a:rPr>
                <a:t>cao</a:t>
              </a:r>
              <a:r>
                <a:rPr lang="en-US" altLang="en-US" sz="1800" b="1" dirty="0">
                  <a:solidFill>
                    <a:schemeClr val="tx1"/>
                  </a:solidFill>
                </a:rPr>
                <a:t> </a:t>
              </a:r>
              <a:r>
                <a:rPr lang="en-US" altLang="en-US" sz="1800" b="1" dirty="0" err="1">
                  <a:solidFill>
                    <a:schemeClr val="tx1"/>
                  </a:solidFill>
                </a:rPr>
                <a:t>hơn</a:t>
              </a:r>
              <a:r>
                <a:rPr lang="en-US" altLang="en-US" sz="1800" b="1" dirty="0">
                  <a:solidFill>
                    <a:schemeClr val="tx1"/>
                  </a:solidFill>
                </a:rPr>
                <a:t> </a:t>
              </a:r>
              <a:r>
                <a:rPr lang="en-US" altLang="en-US" sz="1800" b="1" dirty="0" err="1">
                  <a:solidFill>
                    <a:schemeClr val="tx1"/>
                  </a:solidFill>
                </a:rPr>
                <a:t>tất</a:t>
              </a:r>
              <a:r>
                <a:rPr lang="en-US" altLang="en-US" sz="1800" b="1" dirty="0">
                  <a:solidFill>
                    <a:schemeClr val="tx1"/>
                  </a:solidFill>
                </a:rPr>
                <a:t> </a:t>
              </a:r>
              <a:r>
                <a:rPr lang="en-US" altLang="en-US" sz="1800" b="1" dirty="0" err="1">
                  <a:solidFill>
                    <a:schemeClr val="tx1"/>
                  </a:solidFill>
                </a:rPr>
                <a:t>cả</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ống</a:t>
              </a:r>
              <a:r>
                <a:rPr lang="en-US" altLang="en-US" sz="1800" b="1" dirty="0">
                  <a:solidFill>
                    <a:schemeClr val="tx1"/>
                  </a:solidFill>
                </a:rPr>
                <a:t> </a:t>
              </a:r>
              <a:r>
                <a:rPr lang="en-US" altLang="en-US" sz="1800" b="1" dirty="0" err="1">
                  <a:solidFill>
                    <a:schemeClr val="tx1"/>
                  </a:solidFill>
                </a:rPr>
                <a:t>khói</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buồm</a:t>
              </a:r>
              <a:r>
                <a:rPr lang="en-US" altLang="en-US" sz="1800" b="1" dirty="0">
                  <a:solidFill>
                    <a:schemeClr val="tx1"/>
                  </a:solidFill>
                </a:rPr>
                <a:t>, </a:t>
              </a:r>
              <a:r>
                <a:rPr lang="en-US" altLang="en-US" sz="1800" b="1" dirty="0" err="1">
                  <a:solidFill>
                    <a:schemeClr val="tx1"/>
                  </a:solidFill>
                </a:rPr>
                <a:t>cột</a:t>
              </a:r>
              <a:r>
                <a:rPr lang="en-US" altLang="en-US" sz="1800" b="1" dirty="0">
                  <a:solidFill>
                    <a:schemeClr val="tx1"/>
                  </a:solidFill>
                </a:rPr>
                <a:t> </a:t>
              </a:r>
              <a:r>
                <a:rPr lang="en-US" altLang="en-US" sz="1800" b="1" dirty="0" err="1">
                  <a:solidFill>
                    <a:schemeClr val="tx1"/>
                  </a:solidFill>
                </a:rPr>
                <a:t>điện</a:t>
              </a:r>
              <a:r>
                <a:rPr lang="en-US" altLang="en-US" sz="1800" b="1" dirty="0">
                  <a:solidFill>
                    <a:schemeClr val="tx1"/>
                  </a:solidFill>
                </a:rPr>
                <a:t> </a:t>
              </a:r>
              <a:r>
                <a:rPr lang="en-US" altLang="en-US" sz="1800" b="1" dirty="0" err="1">
                  <a:solidFill>
                    <a:schemeClr val="tx1"/>
                  </a:solidFill>
                </a:rPr>
                <a:t>mà</a:t>
              </a:r>
              <a:r>
                <a:rPr lang="en-US" altLang="en-US" sz="1800" b="1" dirty="0">
                  <a:solidFill>
                    <a:schemeClr val="tx1"/>
                  </a:solidFill>
                </a:rPr>
                <a:t> </a:t>
              </a:r>
              <a:r>
                <a:rPr lang="en-US" altLang="en-US" sz="1800" b="1" i="1" dirty="0" err="1">
                  <a:solidFill>
                    <a:srgbClr val="FF0000"/>
                  </a:solidFill>
                </a:rPr>
                <a:t>chúng</a:t>
              </a:r>
              <a:r>
                <a:rPr lang="en-US" altLang="en-US" sz="1800" b="1" i="1" dirty="0">
                  <a:solidFill>
                    <a:srgbClr val="FF0000"/>
                  </a:solidFill>
                </a:rPr>
                <a:t> ta</a:t>
              </a:r>
              <a:r>
                <a:rPr lang="en-US" altLang="en-US" sz="1800" b="1" dirty="0">
                  <a:solidFill>
                    <a:srgbClr val="FF0000"/>
                  </a:solidFill>
                </a:rPr>
                <a:t> </a:t>
              </a:r>
              <a:r>
                <a:rPr lang="en-US" altLang="en-US" sz="1800" b="1" dirty="0" err="1">
                  <a:solidFill>
                    <a:schemeClr val="tx1"/>
                  </a:solidFill>
                </a:rPr>
                <a:t>thường</a:t>
              </a:r>
              <a:r>
                <a:rPr lang="en-US" altLang="en-US" sz="1800" b="1" dirty="0">
                  <a:solidFill>
                    <a:schemeClr val="tx1"/>
                  </a:solidFill>
                </a:rPr>
                <a:t> </a:t>
              </a:r>
              <a:r>
                <a:rPr lang="en-US" altLang="en-US" sz="1800" b="1" dirty="0" err="1">
                  <a:solidFill>
                    <a:schemeClr val="tx1"/>
                  </a:solidFill>
                </a:rPr>
                <a:t>gặp</a:t>
              </a:r>
              <a:r>
                <a:rPr lang="en-US" altLang="en-US" sz="1800" b="1" dirty="0">
                  <a:solidFill>
                    <a:schemeClr val="tx1"/>
                  </a:solidFill>
                </a:rPr>
                <a:t>. </a:t>
              </a:r>
              <a:r>
                <a:rPr lang="en-US" altLang="en-US" sz="1800" b="1" dirty="0" err="1">
                  <a:solidFill>
                    <a:schemeClr val="tx1"/>
                  </a:solidFill>
                </a:rPr>
                <a:t>Đó</a:t>
              </a:r>
              <a:r>
                <a:rPr lang="en-US" altLang="en-US" sz="1800" b="1" dirty="0">
                  <a:solidFill>
                    <a:schemeClr val="tx1"/>
                  </a:solidFill>
                </a:rPr>
                <a:t> </a:t>
              </a:r>
              <a:r>
                <a:rPr lang="en-US" altLang="en-US" sz="1800" b="1" dirty="0" err="1">
                  <a:solidFill>
                    <a:schemeClr val="tx1"/>
                  </a:solidFill>
                </a:rPr>
                <a:t>là</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điện</a:t>
              </a:r>
              <a:r>
                <a:rPr lang="en-US" altLang="en-US" sz="1800" b="1" dirty="0">
                  <a:solidFill>
                    <a:schemeClr val="tx1"/>
                  </a:solidFill>
                </a:rPr>
                <a:t> </a:t>
              </a:r>
              <a:r>
                <a:rPr lang="en-US" altLang="en-US" sz="1800" b="1" dirty="0" err="1">
                  <a:solidFill>
                    <a:schemeClr val="tx1"/>
                  </a:solidFill>
                </a:rPr>
                <a:t>cao</a:t>
              </a:r>
              <a:r>
                <a:rPr lang="en-US" altLang="en-US" sz="1800" b="1" dirty="0">
                  <a:solidFill>
                    <a:schemeClr val="tx1"/>
                  </a:solidFill>
                </a:rPr>
                <a:t> </a:t>
              </a:r>
              <a:r>
                <a:rPr lang="en-US" altLang="en-US" sz="1800" b="1" dirty="0" err="1">
                  <a:solidFill>
                    <a:schemeClr val="tx1"/>
                  </a:solidFill>
                </a:rPr>
                <a:t>thế</a:t>
              </a:r>
              <a:r>
                <a:rPr lang="en-US" altLang="en-US" sz="1800" b="1" dirty="0">
                  <a:solidFill>
                    <a:schemeClr val="tx1"/>
                  </a:solidFill>
                </a:rPr>
                <a:t> </a:t>
              </a:r>
              <a:r>
                <a:rPr lang="en-US" altLang="en-US" sz="1800" b="1" dirty="0" err="1">
                  <a:solidFill>
                    <a:schemeClr val="tx1"/>
                  </a:solidFill>
                </a:rPr>
                <a:t>mới</a:t>
              </a:r>
              <a:r>
                <a:rPr lang="en-US" altLang="en-US" sz="1800" b="1" dirty="0">
                  <a:solidFill>
                    <a:schemeClr val="tx1"/>
                  </a:solidFill>
                </a:rPr>
                <a:t> </a:t>
              </a:r>
              <a:r>
                <a:rPr lang="en-US" altLang="en-US" sz="1800" b="1" dirty="0" err="1">
                  <a:solidFill>
                    <a:schemeClr val="tx1"/>
                  </a:solidFill>
                </a:rPr>
                <a:t>được</a:t>
              </a:r>
              <a:r>
                <a:rPr lang="en-US" altLang="en-US" sz="1800" b="1" dirty="0">
                  <a:solidFill>
                    <a:schemeClr val="tx1"/>
                  </a:solidFill>
                </a:rPr>
                <a:t> </a:t>
              </a:r>
              <a:r>
                <a:rPr lang="en-US" altLang="en-US" sz="1800" b="1" dirty="0" err="1">
                  <a:solidFill>
                    <a:schemeClr val="tx1"/>
                  </a:solidFill>
                </a:rPr>
                <a:t>xây</a:t>
              </a:r>
              <a:r>
                <a:rPr lang="en-US" altLang="en-US" sz="1800" b="1" dirty="0">
                  <a:solidFill>
                    <a:schemeClr val="tx1"/>
                  </a:solidFill>
                </a:rPr>
                <a:t> </a:t>
              </a:r>
              <a:r>
                <a:rPr lang="en-US" altLang="en-US" sz="1800" b="1" dirty="0" err="1">
                  <a:solidFill>
                    <a:schemeClr val="tx1"/>
                  </a:solidFill>
                </a:rPr>
                <a:t>dựng</a:t>
              </a:r>
              <a:r>
                <a:rPr lang="en-US" altLang="en-US" sz="1800" b="1" dirty="0">
                  <a:solidFill>
                    <a:schemeClr val="tx1"/>
                  </a:solidFill>
                </a:rPr>
                <a:t>.</a:t>
              </a:r>
            </a:p>
          </p:txBody>
        </p:sp>
        <p:sp>
          <p:nvSpPr>
            <p:cNvPr id="15" name="Text Box 13"/>
            <p:cNvSpPr txBox="1">
              <a:spLocks noChangeArrowheads="1"/>
            </p:cNvSpPr>
            <p:nvPr/>
          </p:nvSpPr>
          <p:spPr bwMode="auto">
            <a:xfrm>
              <a:off x="56870" y="5601873"/>
              <a:ext cx="11906529" cy="1134941"/>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latin typeface="Arial" panose="020B0604020202020204" pitchFamily="34" charset="0"/>
                </a:rPr>
                <a:t>   </a:t>
              </a:r>
              <a:r>
                <a:rPr lang="en-US" altLang="en-US" sz="1800" b="1" dirty="0" err="1">
                  <a:solidFill>
                    <a:schemeClr val="tx1"/>
                  </a:solidFill>
                </a:rPr>
                <a:t>Mọi</a:t>
              </a:r>
              <a:r>
                <a:rPr lang="en-US" altLang="en-US" sz="1800" b="1" dirty="0">
                  <a:solidFill>
                    <a:schemeClr val="tx1"/>
                  </a:solidFill>
                </a:rPr>
                <a:t> </a:t>
              </a:r>
              <a:r>
                <a:rPr lang="en-US" altLang="en-US" sz="1800" b="1" dirty="0" err="1">
                  <a:solidFill>
                    <a:schemeClr val="tx1"/>
                  </a:solidFill>
                </a:rPr>
                <a:t>người</a:t>
              </a:r>
              <a:r>
                <a:rPr lang="en-US" altLang="en-US" sz="1800" b="1" dirty="0">
                  <a:solidFill>
                    <a:schemeClr val="tx1"/>
                  </a:solidFill>
                </a:rPr>
                <a:t> </a:t>
              </a:r>
              <a:r>
                <a:rPr lang="en-US" altLang="en-US" sz="1800" b="1" dirty="0" err="1">
                  <a:solidFill>
                    <a:schemeClr val="tx1"/>
                  </a:solidFill>
                </a:rPr>
                <a:t>hiểu</a:t>
              </a:r>
              <a:r>
                <a:rPr lang="en-US" altLang="en-US" sz="1800" b="1" dirty="0">
                  <a:solidFill>
                    <a:schemeClr val="tx1"/>
                  </a:solidFill>
                </a:rPr>
                <a:t> </a:t>
              </a:r>
              <a:r>
                <a:rPr lang="en-US" altLang="en-US" sz="1800" b="1" dirty="0" err="1">
                  <a:solidFill>
                    <a:schemeClr val="tx1"/>
                  </a:solidFill>
                </a:rPr>
                <a:t>rõ</a:t>
              </a:r>
              <a:r>
                <a:rPr lang="en-US" altLang="en-US" sz="1800" b="1" dirty="0">
                  <a:solidFill>
                    <a:schemeClr val="tx1"/>
                  </a:solidFill>
                </a:rPr>
                <a:t> </a:t>
              </a:r>
              <a:r>
                <a:rPr lang="en-US" altLang="en-US" sz="1800" b="1" dirty="0" err="1">
                  <a:solidFill>
                    <a:schemeClr val="tx1"/>
                  </a:solidFill>
                </a:rPr>
                <a:t>sự</a:t>
              </a:r>
              <a:r>
                <a:rPr lang="en-US" altLang="en-US" sz="1800" b="1" dirty="0">
                  <a:solidFill>
                    <a:schemeClr val="tx1"/>
                  </a:solidFill>
                </a:rPr>
                <a:t> </a:t>
              </a:r>
              <a:r>
                <a:rPr lang="en-US" altLang="en-US" sz="1800" b="1" dirty="0" err="1">
                  <a:solidFill>
                    <a:schemeClr val="tx1"/>
                  </a:solidFill>
                </a:rPr>
                <a:t>thực</a:t>
              </a:r>
              <a:r>
                <a:rPr lang="en-US" altLang="en-US" sz="1800" b="1" dirty="0">
                  <a:solidFill>
                    <a:schemeClr val="tx1"/>
                  </a:solidFill>
                </a:rPr>
                <a:t>, sung </a:t>
              </a:r>
              <a:r>
                <a:rPr lang="en-US" altLang="en-US" sz="1800" b="1" dirty="0" err="1">
                  <a:solidFill>
                    <a:schemeClr val="tx1"/>
                  </a:solidFill>
                </a:rPr>
                <a:t>sướng</a:t>
              </a:r>
              <a:r>
                <a:rPr lang="en-US" altLang="en-US" sz="1800" b="1" dirty="0">
                  <a:solidFill>
                    <a:schemeClr val="tx1"/>
                  </a:solidFill>
                </a:rPr>
                <a:t> </a:t>
              </a:r>
              <a:r>
                <a:rPr lang="en-US" altLang="en-US" sz="1800" b="1" dirty="0" err="1">
                  <a:solidFill>
                    <a:schemeClr val="tx1"/>
                  </a:solidFill>
                </a:rPr>
                <a:t>thở</a:t>
              </a:r>
              <a:r>
                <a:rPr lang="en-US" altLang="en-US" sz="1800" b="1" dirty="0">
                  <a:solidFill>
                    <a:schemeClr val="tx1"/>
                  </a:solidFill>
                </a:rPr>
                <a:t> </a:t>
              </a:r>
              <a:r>
                <a:rPr lang="en-US" altLang="en-US" sz="1800" b="1" dirty="0" err="1">
                  <a:solidFill>
                    <a:schemeClr val="tx1"/>
                  </a:solidFill>
                </a:rPr>
                <a:t>phào</a:t>
              </a:r>
              <a:r>
                <a:rPr lang="en-US" altLang="en-US" sz="1800" b="1" dirty="0">
                  <a:solidFill>
                    <a:schemeClr val="tx1"/>
                  </a:solidFill>
                </a:rPr>
                <a:t>. Ai </a:t>
              </a:r>
              <a:r>
                <a:rPr lang="en-US" altLang="en-US" sz="1800" b="1" dirty="0" err="1">
                  <a:solidFill>
                    <a:schemeClr val="tx1"/>
                  </a:solidFill>
                </a:rPr>
                <a:t>nấy</a:t>
              </a:r>
              <a:r>
                <a:rPr lang="en-US" altLang="en-US" sz="1800" b="1" dirty="0">
                  <a:solidFill>
                    <a:schemeClr val="tx1"/>
                  </a:solidFill>
                </a:rPr>
                <a:t> </a:t>
              </a:r>
              <a:r>
                <a:rPr lang="en-US" altLang="en-US" sz="1800" b="1" dirty="0" err="1">
                  <a:solidFill>
                    <a:schemeClr val="tx1"/>
                  </a:solidFill>
                </a:rPr>
                <a:t>cười</a:t>
              </a:r>
              <a:r>
                <a:rPr lang="en-US" altLang="en-US" sz="1800" b="1" dirty="0">
                  <a:solidFill>
                    <a:schemeClr val="tx1"/>
                  </a:solidFill>
                </a:rPr>
                <a:t> to </a:t>
              </a:r>
              <a:r>
                <a:rPr lang="en-US" altLang="en-US" sz="1800" b="1" dirty="0" err="1">
                  <a:solidFill>
                    <a:schemeClr val="tx1"/>
                  </a:solidFill>
                </a:rPr>
                <a:t>vì</a:t>
              </a:r>
              <a:r>
                <a:rPr lang="en-US" altLang="en-US" sz="1800" b="1" dirty="0">
                  <a:solidFill>
                    <a:schemeClr val="tx1"/>
                  </a:solidFill>
                </a:rPr>
                <a:t> </a:t>
              </a:r>
              <a:r>
                <a:rPr lang="en-US" altLang="en-US" sz="1800" b="1" dirty="0" err="1">
                  <a:solidFill>
                    <a:schemeClr val="tx1"/>
                  </a:solidFill>
                </a:rPr>
                <a:t>thấy</a:t>
              </a:r>
              <a:r>
                <a:rPr lang="en-US" altLang="en-US" sz="1800" b="1" dirty="0">
                  <a:solidFill>
                    <a:schemeClr val="tx1"/>
                  </a:solidFill>
                </a:rPr>
                <a:t> </a:t>
              </a:r>
              <a:r>
                <a:rPr lang="en-US" altLang="en-US" sz="1800" b="1" dirty="0" err="1">
                  <a:solidFill>
                    <a:schemeClr val="tx1"/>
                  </a:solidFill>
                </a:rPr>
                <a:t>Bồ</a:t>
              </a:r>
              <a:r>
                <a:rPr lang="en-US" altLang="en-US" sz="1800" b="1" dirty="0">
                  <a:solidFill>
                    <a:schemeClr val="tx1"/>
                  </a:solidFill>
                </a:rPr>
                <a:t> Chao </a:t>
              </a:r>
              <a:r>
                <a:rPr lang="en-US" altLang="en-US" sz="1800" b="1" dirty="0" err="1">
                  <a:solidFill>
                    <a:schemeClr val="tx1"/>
                  </a:solidFill>
                </a:rPr>
                <a:t>đã</a:t>
              </a:r>
              <a:r>
                <a:rPr lang="en-US" altLang="en-US" sz="1800" b="1" dirty="0">
                  <a:solidFill>
                    <a:schemeClr val="tx1"/>
                  </a:solidFill>
                </a:rPr>
                <a:t> </a:t>
              </a:r>
              <a:r>
                <a:rPr lang="en-US" altLang="en-US" sz="1800" b="1" dirty="0" err="1">
                  <a:solidFill>
                    <a:schemeClr val="tx1"/>
                  </a:solidFill>
                </a:rPr>
                <a:t>quá</a:t>
              </a:r>
              <a:r>
                <a:rPr lang="en-US" altLang="en-US" sz="1800" b="1" dirty="0">
                  <a:solidFill>
                    <a:schemeClr val="tx1"/>
                  </a:solidFill>
                </a:rPr>
                <a:t> </a:t>
              </a:r>
              <a:r>
                <a:rPr lang="en-US" altLang="en-US" sz="1800" b="1" dirty="0" err="1">
                  <a:solidFill>
                    <a:schemeClr val="tx1"/>
                  </a:solidFill>
                </a:rPr>
                <a:t>sợ</a:t>
              </a:r>
              <a:r>
                <a:rPr lang="en-US" altLang="en-US" sz="1800" b="1" dirty="0">
                  <a:solidFill>
                    <a:schemeClr val="tx1"/>
                  </a:solidFill>
                </a:rPr>
                <a:t> </a:t>
              </a:r>
              <a:r>
                <a:rPr lang="en-US" altLang="en-US" sz="1800" b="1" dirty="0" err="1">
                  <a:solidFill>
                    <a:schemeClr val="tx1"/>
                  </a:solidFill>
                </a:rPr>
                <a:t>sệt</a:t>
              </a:r>
              <a:r>
                <a:rPr lang="en-US" altLang="en-US" sz="1800" b="1" dirty="0">
                  <a:solidFill>
                    <a:schemeClr val="tx1"/>
                  </a:solidFill>
                </a:rPr>
                <a:t>.</a:t>
              </a:r>
            </a:p>
          </p:txBody>
        </p:sp>
      </p:grpSp>
      <p:sp>
        <p:nvSpPr>
          <p:cNvPr id="17" name="Rounded Rectangular Callout 16"/>
          <p:cNvSpPr/>
          <p:nvPr/>
        </p:nvSpPr>
        <p:spPr>
          <a:xfrm>
            <a:off x="5429250" y="1457325"/>
            <a:ext cx="3486150" cy="1028700"/>
          </a:xfrm>
          <a:prstGeom prst="wedgeRoundRectCallout">
            <a:avLst>
              <a:gd name="adj1" fmla="val -20521"/>
              <a:gd name="adj2" fmla="val 78568"/>
              <a:gd name="adj3" fmla="val 16667"/>
            </a:avLst>
          </a:prstGeom>
          <a:solidFill>
            <a:schemeClr val="accent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chemeClr val="bg1"/>
                </a:solidFill>
                <a:latin typeface="Times New Roman" panose="02020603050405020304" pitchFamily="18" charset="0"/>
                <a:cs typeface="Times New Roman" panose="02020603050405020304" pitchFamily="18" charset="0"/>
              </a:rPr>
              <a:t>Câu</a:t>
            </a:r>
            <a:r>
              <a:rPr lang="en-US" sz="2100" b="1" dirty="0">
                <a:solidFill>
                  <a:schemeClr val="bg1"/>
                </a:solidFill>
                <a:latin typeface="Times New Roman" panose="02020603050405020304" pitchFamily="18" charset="0"/>
                <a:cs typeface="Times New Roman" panose="02020603050405020304" pitchFamily="18" charset="0"/>
              </a:rPr>
              <a:t> 1: </a:t>
            </a:r>
            <a:r>
              <a:rPr lang="en-US" sz="2100" b="1" dirty="0" err="1">
                <a:solidFill>
                  <a:schemeClr val="bg1"/>
                </a:solidFill>
                <a:latin typeface="Times New Roman" panose="02020603050405020304" pitchFamily="18" charset="0"/>
                <a:cs typeface="Times New Roman" panose="02020603050405020304" pitchFamily="18" charset="0"/>
              </a:rPr>
              <a:t>Đại</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từ</a:t>
            </a:r>
            <a:r>
              <a:rPr lang="en-US" sz="2100" b="1" dirty="0">
                <a:solidFill>
                  <a:schemeClr val="bg1"/>
                </a:solidFill>
                <a:latin typeface="Times New Roman" panose="02020603050405020304" pitchFamily="18" charset="0"/>
                <a:cs typeface="Times New Roman" panose="02020603050405020304" pitchFamily="18" charset="0"/>
              </a:rPr>
              <a:t> “</a:t>
            </a:r>
            <a:r>
              <a:rPr lang="en-US" sz="2700" b="1" dirty="0" err="1">
                <a:solidFill>
                  <a:srgbClr val="FFFF00"/>
                </a:solidFill>
                <a:latin typeface="Times New Roman" panose="02020603050405020304" pitchFamily="18" charset="0"/>
                <a:cs typeface="Times New Roman" panose="02020603050405020304" pitchFamily="18" charset="0"/>
              </a:rPr>
              <a:t>tôi</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được</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điền</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vào</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những</a:t>
            </a:r>
            <a:r>
              <a:rPr lang="en-US" sz="2100" b="1" dirty="0">
                <a:solidFill>
                  <a:schemeClr val="bg1"/>
                </a:solidFill>
                <a:latin typeface="Times New Roman" panose="02020603050405020304" pitchFamily="18" charset="0"/>
                <a:cs typeface="Times New Roman" panose="02020603050405020304" pitchFamily="18" charset="0"/>
              </a:rPr>
              <a:t> ô </a:t>
            </a:r>
            <a:r>
              <a:rPr lang="en-US" sz="2100" b="1" dirty="0" err="1">
                <a:solidFill>
                  <a:schemeClr val="bg1"/>
                </a:solidFill>
                <a:latin typeface="Times New Roman" panose="02020603050405020304" pitchFamily="18" charset="0"/>
                <a:cs typeface="Times New Roman" panose="02020603050405020304" pitchFamily="18" charset="0"/>
              </a:rPr>
              <a:t>trống</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nào</a:t>
            </a:r>
            <a:r>
              <a:rPr lang="en-US" sz="2100" b="1" dirty="0">
                <a:solidFill>
                  <a:schemeClr val="bg1"/>
                </a:solidFill>
                <a:latin typeface="Times New Roman" panose="02020603050405020304" pitchFamily="18" charset="0"/>
                <a:cs typeface="Times New Roman" panose="02020603050405020304" pitchFamily="18" charset="0"/>
              </a:rPr>
              <a:t>?</a:t>
            </a:r>
          </a:p>
        </p:txBody>
      </p:sp>
      <p:sp>
        <p:nvSpPr>
          <p:cNvPr id="18" name="Oval 17"/>
          <p:cNvSpPr/>
          <p:nvPr/>
        </p:nvSpPr>
        <p:spPr>
          <a:xfrm>
            <a:off x="6457950" y="2946925"/>
            <a:ext cx="1885950" cy="685800"/>
          </a:xfrm>
          <a:prstGeom prst="ellipse">
            <a:avLst/>
          </a:prstGeom>
          <a:solidFill>
            <a:schemeClr val="tx2">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A. 1,2,4</a:t>
            </a:r>
          </a:p>
        </p:txBody>
      </p:sp>
      <p:sp>
        <p:nvSpPr>
          <p:cNvPr id="19" name="Oval 18"/>
          <p:cNvSpPr/>
          <p:nvPr/>
        </p:nvSpPr>
        <p:spPr>
          <a:xfrm>
            <a:off x="6515100" y="3892393"/>
            <a:ext cx="1885950" cy="685800"/>
          </a:xfrm>
          <a:prstGeom prst="ellipse">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B. 1,2,3</a:t>
            </a:r>
          </a:p>
        </p:txBody>
      </p:sp>
      <p:sp>
        <p:nvSpPr>
          <p:cNvPr id="20" name="Oval 19"/>
          <p:cNvSpPr/>
          <p:nvPr/>
        </p:nvSpPr>
        <p:spPr>
          <a:xfrm>
            <a:off x="6542315" y="4875705"/>
            <a:ext cx="1885950" cy="685800"/>
          </a:xfrm>
          <a:prstGeom prst="ellipse">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C. 1,3,4</a:t>
            </a:r>
          </a:p>
        </p:txBody>
      </p:sp>
      <p:pic>
        <p:nvPicPr>
          <p:cNvPr id="21"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48592" y="3259479"/>
            <a:ext cx="1309358" cy="159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42900" y="1848435"/>
            <a:ext cx="457200" cy="266116"/>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1</a:t>
            </a:r>
          </a:p>
        </p:txBody>
      </p:sp>
      <p:sp>
        <p:nvSpPr>
          <p:cNvPr id="16" name="Rectangle 15"/>
          <p:cNvSpPr/>
          <p:nvPr/>
        </p:nvSpPr>
        <p:spPr>
          <a:xfrm>
            <a:off x="4629151" y="2171700"/>
            <a:ext cx="478796" cy="257175"/>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2</a:t>
            </a:r>
          </a:p>
        </p:txBody>
      </p:sp>
      <p:sp>
        <p:nvSpPr>
          <p:cNvPr id="22" name="Rectangle 21"/>
          <p:cNvSpPr/>
          <p:nvPr/>
        </p:nvSpPr>
        <p:spPr>
          <a:xfrm>
            <a:off x="4290915" y="2743200"/>
            <a:ext cx="395385" cy="285750"/>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3</a:t>
            </a:r>
          </a:p>
        </p:txBody>
      </p:sp>
      <p:sp>
        <p:nvSpPr>
          <p:cNvPr id="23" name="Rectangle 22"/>
          <p:cNvSpPr/>
          <p:nvPr/>
        </p:nvSpPr>
        <p:spPr>
          <a:xfrm>
            <a:off x="342900" y="4171950"/>
            <a:ext cx="457200" cy="259311"/>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4</a:t>
            </a:r>
          </a:p>
        </p:txBody>
      </p:sp>
      <p:sp>
        <p:nvSpPr>
          <p:cNvPr id="24" name="Rectangle 23"/>
          <p:cNvSpPr/>
          <p:nvPr/>
        </p:nvSpPr>
        <p:spPr>
          <a:xfrm>
            <a:off x="3829050" y="4114801"/>
            <a:ext cx="404715" cy="316461"/>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5</a:t>
            </a:r>
          </a:p>
        </p:txBody>
      </p:sp>
      <p:sp>
        <p:nvSpPr>
          <p:cNvPr id="25" name="Rectangle 24"/>
          <p:cNvSpPr/>
          <p:nvPr/>
        </p:nvSpPr>
        <p:spPr>
          <a:xfrm>
            <a:off x="400050" y="4686300"/>
            <a:ext cx="971550" cy="320866"/>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6</a:t>
            </a:r>
          </a:p>
        </p:txBody>
      </p:sp>
      <p:pic>
        <p:nvPicPr>
          <p:cNvPr id="5" name="Câu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15108" y="1564274"/>
            <a:ext cx="457200" cy="457200"/>
          </a:xfrm>
          <a:prstGeom prst="rect">
            <a:avLst/>
          </a:prstGeom>
        </p:spPr>
      </p:pic>
      <p:pic>
        <p:nvPicPr>
          <p:cNvPr id="7" name="Câu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15450" y="2489725"/>
            <a:ext cx="457200" cy="457200"/>
          </a:xfrm>
          <a:prstGeom prst="rect">
            <a:avLst/>
          </a:prstGeom>
        </p:spPr>
      </p:pic>
      <p:pic>
        <p:nvPicPr>
          <p:cNvPr id="9" name="ĐỒNG HỒ ĐẾM NGƯỢC 5 GIÂY + CHUÔNG BÁO HẾT GIỜ">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7707757" y="857250"/>
            <a:ext cx="720508" cy="566338"/>
          </a:xfrm>
          <a:prstGeom prst="rect">
            <a:avLst/>
          </a:prstGeom>
        </p:spPr>
      </p:pic>
    </p:spTree>
    <p:extLst>
      <p:ext uri="{BB962C8B-B14F-4D97-AF65-F5344CB8AC3E}">
        <p14:creationId xmlns:p14="http://schemas.microsoft.com/office/powerpoint/2010/main" val="2412202022"/>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167"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audio>
              <p:cMediaNode vol="80000">
                <p:cTn id="12" fill="hold" display="0">
                  <p:stCondLst>
                    <p:cond delay="indefinite"/>
                  </p:stCondLst>
                  <p:endCondLst>
                    <p:cond evt="onStopAudio" delay="0">
                      <p:tgtEl>
                        <p:sldTgt/>
                      </p:tgtEl>
                    </p:cond>
                  </p:endCondLst>
                </p:cTn>
                <p:tgtEl>
                  <p:spTgt spid="7"/>
                </p:tgtEl>
              </p:cMediaNode>
            </p:audio>
            <p:video>
              <p:cMediaNode vol="80000">
                <p:cTn id="13" fill="hold" display="0">
                  <p:stCondLst>
                    <p:cond delay="indefinite"/>
                  </p:stCondLst>
                </p:cTn>
                <p:tgtEl>
                  <p:spTgt spid="9"/>
                </p:tgtEl>
              </p:cMediaNode>
            </p:video>
            <p:seq concurrent="1" nextAc="seek">
              <p:cTn id="14" restart="whenNotActive" fill="hold" evtFilter="cancelBubble" nodeType="interactiveSeq">
                <p:stCondLst>
                  <p:cond evt="onClick" delay="0">
                    <p:tgtEl>
                      <p:spTgt spid="18"/>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par>
                                <p:cTn id="26" presetID="3" presetClass="emph" presetSubtype="2" fill="hold" grpId="0" nodeType="withEffect">
                                  <p:stCondLst>
                                    <p:cond delay="0"/>
                                  </p:stCondLst>
                                  <p:childTnLst>
                                    <p:animClr clrSpc="rgb" dir="cw">
                                      <p:cBhvr override="childStyle">
                                        <p:cTn id="27" dur="500" fill="hold"/>
                                        <p:tgtEl>
                                          <p:spTgt spid="18"/>
                                        </p:tgtEl>
                                        <p:attrNameLst>
                                          <p:attrName>style.color</p:attrName>
                                        </p:attrNameLst>
                                      </p:cBhvr>
                                      <p:to>
                                        <a:srgbClr val="E7E32B"/>
                                      </p:to>
                                    </p:animClr>
                                  </p:childTnLst>
                                  <p:subTnLst>
                                    <p:audio>
                                      <p:cMediaNode>
                                        <p:cTn display="0" masterRel="sameClick">
                                          <p:stCondLst>
                                            <p:cond evt="begin" delay="0">
                                              <p:tn val="26"/>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18"/>
                  </p:tgtEl>
                </p:cond>
              </p:nextCondLst>
            </p:seq>
          </p:childTnLst>
        </p:cTn>
      </p:par>
    </p:tnLst>
    <p:bldLst>
      <p:bldP spid="18" grpId="0" animBg="1"/>
      <p:bldP spid="2" grpId="0" animBg="1"/>
      <p:bldP spid="16"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tock-footage--second-countdown-a-flip-clock-counts-down-from-seconds-to-zero-high-quality-d-animation">
            <a:hlinkClick r:id="" action="ppaction://media"/>
            <a:extLst>
              <a:ext uri="{FF2B5EF4-FFF2-40B4-BE49-F238E27FC236}">
                <a16:creationId xmlns:a16="http://schemas.microsoft.com/office/drawing/2014/main" id="{C580354F-33D6-43BD-9779-82C7B64F3AA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112656" y="1828800"/>
            <a:ext cx="2297793" cy="1295400"/>
          </a:xfrm>
          <a:prstGeom prst="rect">
            <a:avLst/>
          </a:prstGeom>
        </p:spPr>
      </p:pic>
    </p:spTree>
    <p:extLst>
      <p:ext uri="{BB962C8B-B14F-4D97-AF65-F5344CB8AC3E}">
        <p14:creationId xmlns:p14="http://schemas.microsoft.com/office/powerpoint/2010/main" val="422176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9139" y="1339311"/>
            <a:ext cx="5120404" cy="4865829"/>
            <a:chOff x="56870" y="863530"/>
            <a:chExt cx="11906531" cy="5764498"/>
          </a:xfrm>
          <a:solidFill>
            <a:srgbClr val="FFFF00"/>
          </a:solidFill>
        </p:grpSpPr>
        <p:sp>
          <p:nvSpPr>
            <p:cNvPr id="11" name="Text Box 8"/>
            <p:cNvSpPr txBox="1">
              <a:spLocks noChangeArrowheads="1"/>
            </p:cNvSpPr>
            <p:nvPr/>
          </p:nvSpPr>
          <p:spPr bwMode="auto">
            <a:xfrm>
              <a:off x="56872" y="863530"/>
              <a:ext cx="11906529" cy="437544"/>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latin typeface="Arial" panose="020B0604020202020204" pitchFamily="34" charset="0"/>
                </a:rPr>
                <a:t>   </a:t>
              </a:r>
              <a:r>
                <a:rPr lang="en-US" altLang="en-US" sz="1800" b="1" dirty="0" err="1">
                  <a:solidFill>
                    <a:schemeClr val="tx1"/>
                  </a:solidFill>
                </a:rPr>
                <a:t>Bồ</a:t>
              </a:r>
              <a:r>
                <a:rPr lang="en-US" altLang="en-US" sz="1800" b="1" dirty="0">
                  <a:solidFill>
                    <a:schemeClr val="tx1"/>
                  </a:solidFill>
                </a:rPr>
                <a:t> Chao </a:t>
              </a:r>
              <a:r>
                <a:rPr lang="en-US" altLang="en-US" sz="1800" b="1" dirty="0" err="1">
                  <a:solidFill>
                    <a:schemeClr val="tx1"/>
                  </a:solidFill>
                </a:rPr>
                <a:t>hốt</a:t>
              </a:r>
              <a:r>
                <a:rPr lang="en-US" altLang="en-US" sz="1800" b="1" dirty="0">
                  <a:solidFill>
                    <a:schemeClr val="tx1"/>
                  </a:solidFill>
                </a:rPr>
                <a:t> </a:t>
              </a:r>
              <a:r>
                <a:rPr lang="en-US" altLang="en-US" sz="1800" b="1" dirty="0" err="1">
                  <a:solidFill>
                    <a:schemeClr val="tx1"/>
                  </a:solidFill>
                </a:rPr>
                <a:t>hoảng</a:t>
              </a:r>
              <a:r>
                <a:rPr lang="en-US" altLang="en-US" sz="1800" b="1" dirty="0">
                  <a:solidFill>
                    <a:schemeClr val="tx1"/>
                  </a:solidFill>
                </a:rPr>
                <a:t> </a:t>
              </a:r>
              <a:r>
                <a:rPr lang="en-US" altLang="en-US" sz="1800" b="1" dirty="0" err="1">
                  <a:solidFill>
                    <a:schemeClr val="tx1"/>
                  </a:solidFill>
                </a:rPr>
                <a:t>kể</a:t>
              </a:r>
              <a:r>
                <a:rPr lang="en-US" altLang="en-US" sz="1800" b="1" dirty="0">
                  <a:solidFill>
                    <a:schemeClr val="tx1"/>
                  </a:solidFill>
                </a:rPr>
                <a:t> </a:t>
              </a:r>
              <a:r>
                <a:rPr lang="en-US" altLang="en-US" sz="1800" b="1" dirty="0" err="1">
                  <a:solidFill>
                    <a:schemeClr val="tx1"/>
                  </a:solidFill>
                </a:rPr>
                <a:t>với</a:t>
              </a:r>
              <a:r>
                <a:rPr lang="en-US" altLang="en-US" sz="1800" b="1" dirty="0">
                  <a:solidFill>
                    <a:schemeClr val="tx1"/>
                  </a:solidFill>
                </a:rPr>
                <a:t> </a:t>
              </a:r>
              <a:r>
                <a:rPr lang="en-US" altLang="en-US" sz="1800" b="1" dirty="0" err="1">
                  <a:solidFill>
                    <a:schemeClr val="tx1"/>
                  </a:solidFill>
                </a:rPr>
                <a:t>các</a:t>
              </a:r>
              <a:r>
                <a:rPr lang="en-US" altLang="en-US" sz="1800" b="1" dirty="0">
                  <a:solidFill>
                    <a:schemeClr val="tx1"/>
                  </a:solidFill>
                </a:rPr>
                <a:t> </a:t>
              </a:r>
              <a:r>
                <a:rPr lang="en-US" altLang="en-US" sz="1800" b="1" dirty="0" err="1">
                  <a:solidFill>
                    <a:schemeClr val="tx1"/>
                  </a:solidFill>
                </a:rPr>
                <a:t>bạn</a:t>
              </a:r>
              <a:r>
                <a:rPr lang="en-US" altLang="en-US" sz="1800" b="1" dirty="0">
                  <a:solidFill>
                    <a:schemeClr val="tx1"/>
                  </a:solidFill>
                </a:rPr>
                <a:t>:</a:t>
              </a:r>
            </a:p>
          </p:txBody>
        </p:sp>
        <p:sp>
          <p:nvSpPr>
            <p:cNvPr id="12" name="Text Box 10"/>
            <p:cNvSpPr txBox="1">
              <a:spLocks noChangeArrowheads="1"/>
            </p:cNvSpPr>
            <p:nvPr/>
          </p:nvSpPr>
          <p:spPr bwMode="auto">
            <a:xfrm>
              <a:off x="56872" y="1289839"/>
              <a:ext cx="11906529" cy="2078332"/>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b="1" dirty="0">
                  <a:solidFill>
                    <a:schemeClr val="tx1"/>
                  </a:solidFill>
                  <a:latin typeface="Arial" panose="020B0604020202020204" pitchFamily="34" charset="0"/>
                </a:rPr>
                <a:t>   - </a:t>
              </a:r>
              <a:r>
                <a:rPr lang="en-US" altLang="en-US" sz="1800" b="1" i="1" dirty="0" err="1">
                  <a:solidFill>
                    <a:srgbClr val="FF0000"/>
                  </a:solidFill>
                </a:rPr>
                <a:t>Tôi</a:t>
              </a:r>
              <a:r>
                <a:rPr lang="en-US" altLang="en-US" sz="1800" b="1" dirty="0">
                  <a:solidFill>
                    <a:schemeClr val="tx1"/>
                  </a:solidFill>
                </a:rPr>
                <a:t> </a:t>
              </a:r>
              <a:r>
                <a:rPr lang="en-US" altLang="en-US" sz="1800" b="1" dirty="0" err="1">
                  <a:solidFill>
                    <a:schemeClr val="tx1"/>
                  </a:solidFill>
                </a:rPr>
                <a:t>và</a:t>
              </a:r>
              <a:r>
                <a:rPr lang="en-US" altLang="en-US" sz="1800" b="1" dirty="0">
                  <a:solidFill>
                    <a:schemeClr val="tx1"/>
                  </a:solidFill>
                </a:rPr>
                <a:t> </a:t>
              </a:r>
              <a:r>
                <a:rPr lang="en-US" altLang="en-US" sz="1800" b="1" dirty="0" err="1">
                  <a:solidFill>
                    <a:schemeClr val="tx1"/>
                  </a:solidFill>
                </a:rPr>
                <a:t>Tu</a:t>
              </a:r>
              <a:r>
                <a:rPr lang="en-US" altLang="en-US" sz="1800" b="1" dirty="0">
                  <a:solidFill>
                    <a:schemeClr val="tx1"/>
                  </a:solidFill>
                </a:rPr>
                <a:t> </a:t>
              </a:r>
              <a:r>
                <a:rPr lang="en-US" altLang="en-US" sz="1800" b="1" dirty="0" err="1">
                  <a:solidFill>
                    <a:schemeClr val="tx1"/>
                  </a:solidFill>
                </a:rPr>
                <a:t>Hú</a:t>
              </a:r>
              <a:r>
                <a:rPr lang="en-US" altLang="en-US" sz="1800" b="1" dirty="0">
                  <a:solidFill>
                    <a:schemeClr val="tx1"/>
                  </a:solidFill>
                </a:rPr>
                <a:t> </a:t>
              </a:r>
              <a:r>
                <a:rPr lang="en-US" altLang="en-US" sz="1800" b="1" dirty="0" err="1">
                  <a:solidFill>
                    <a:schemeClr val="tx1"/>
                  </a:solidFill>
                </a:rPr>
                <a:t>đang</a:t>
              </a:r>
              <a:r>
                <a:rPr lang="en-US" altLang="en-US" sz="1800" b="1" dirty="0">
                  <a:solidFill>
                    <a:schemeClr val="tx1"/>
                  </a:solidFill>
                </a:rPr>
                <a:t> bay </a:t>
              </a:r>
              <a:r>
                <a:rPr lang="en-US" altLang="en-US" sz="1800" b="1" dirty="0" err="1">
                  <a:solidFill>
                    <a:schemeClr val="tx1"/>
                  </a:solidFill>
                </a:rPr>
                <a:t>dọc</a:t>
              </a:r>
              <a:r>
                <a:rPr lang="en-US" altLang="en-US" sz="1800" b="1" dirty="0">
                  <a:solidFill>
                    <a:schemeClr val="tx1"/>
                  </a:solidFill>
                </a:rPr>
                <a:t> </a:t>
              </a:r>
              <a:r>
                <a:rPr lang="en-US" altLang="en-US" sz="1800" b="1" dirty="0" err="1">
                  <a:solidFill>
                    <a:schemeClr val="tx1"/>
                  </a:solidFill>
                </a:rPr>
                <a:t>một</a:t>
              </a:r>
              <a:r>
                <a:rPr lang="en-US" altLang="en-US" sz="1800" b="1" dirty="0">
                  <a:solidFill>
                    <a:schemeClr val="tx1"/>
                  </a:solidFill>
                </a:rPr>
                <a:t> con </a:t>
              </a:r>
              <a:r>
                <a:rPr lang="en-US" altLang="en-US" sz="1800" b="1" dirty="0" err="1">
                  <a:solidFill>
                    <a:schemeClr val="tx1"/>
                  </a:solidFill>
                </a:rPr>
                <a:t>sông</a:t>
              </a:r>
              <a:r>
                <a:rPr lang="en-US" altLang="en-US" sz="1800" b="1" dirty="0">
                  <a:solidFill>
                    <a:schemeClr val="tx1"/>
                  </a:solidFill>
                </a:rPr>
                <a:t> </a:t>
              </a:r>
              <a:r>
                <a:rPr lang="en-US" altLang="en-US" sz="1800" b="1" dirty="0" err="1">
                  <a:solidFill>
                    <a:schemeClr val="tx1"/>
                  </a:solidFill>
                </a:rPr>
                <a:t>lớn</a:t>
              </a:r>
              <a:r>
                <a:rPr lang="en-US" altLang="en-US" sz="1800" b="1" dirty="0">
                  <a:solidFill>
                    <a:schemeClr val="tx1"/>
                  </a:solidFill>
                </a:rPr>
                <a:t>, </a:t>
              </a:r>
              <a:r>
                <a:rPr lang="en-US" altLang="en-US" sz="1800" b="1" dirty="0" err="1">
                  <a:solidFill>
                    <a:schemeClr val="tx1"/>
                  </a:solidFill>
                </a:rPr>
                <a:t>chợt</a:t>
              </a:r>
              <a:r>
                <a:rPr lang="en-US" altLang="en-US" sz="1800" b="1" dirty="0">
                  <a:solidFill>
                    <a:schemeClr val="tx1"/>
                  </a:solidFill>
                </a:rPr>
                <a:t> </a:t>
              </a:r>
              <a:r>
                <a:rPr lang="en-US" altLang="en-US" sz="1800" b="1" dirty="0" err="1">
                  <a:solidFill>
                    <a:schemeClr val="tx1"/>
                  </a:solidFill>
                </a:rPr>
                <a:t>Tu</a:t>
              </a:r>
              <a:r>
                <a:rPr lang="en-US" altLang="en-US" sz="1800" b="1" dirty="0">
                  <a:solidFill>
                    <a:schemeClr val="tx1"/>
                  </a:solidFill>
                </a:rPr>
                <a:t> </a:t>
              </a:r>
              <a:r>
                <a:rPr lang="en-US" altLang="en-US" sz="1800" b="1" dirty="0" err="1">
                  <a:solidFill>
                    <a:schemeClr val="tx1"/>
                  </a:solidFill>
                </a:rPr>
                <a:t>Hú</a:t>
              </a:r>
              <a:r>
                <a:rPr lang="en-US" altLang="en-US" sz="1800" b="1" dirty="0">
                  <a:solidFill>
                    <a:schemeClr val="tx1"/>
                  </a:solidFill>
                </a:rPr>
                <a:t> </a:t>
              </a:r>
              <a:r>
                <a:rPr lang="en-US" altLang="en-US" sz="1800" b="1" dirty="0" err="1">
                  <a:solidFill>
                    <a:schemeClr val="tx1"/>
                  </a:solidFill>
                </a:rPr>
                <a:t>gọi</a:t>
              </a:r>
              <a:r>
                <a:rPr lang="en-US" altLang="en-US" sz="1800" b="1" dirty="0">
                  <a:solidFill>
                    <a:schemeClr val="tx1"/>
                  </a:solidFill>
                </a:rPr>
                <a:t>: “</a:t>
              </a:r>
              <a:r>
                <a:rPr lang="en-US" altLang="en-US" sz="1800" b="1" dirty="0" err="1">
                  <a:solidFill>
                    <a:schemeClr val="tx1"/>
                  </a:solidFill>
                </a:rPr>
                <a:t>Kìa</a:t>
              </a:r>
              <a:r>
                <a:rPr lang="en-US" altLang="en-US" sz="1800" b="1" dirty="0">
                  <a:solidFill>
                    <a:schemeClr val="tx1"/>
                  </a:solidFill>
                </a:rPr>
                <a:t>,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chống</a:t>
              </a:r>
              <a:r>
                <a:rPr lang="en-US" altLang="en-US" sz="1800" b="1" dirty="0">
                  <a:solidFill>
                    <a:schemeClr val="tx1"/>
                  </a:solidFill>
                </a:rPr>
                <a:t> </a:t>
              </a:r>
              <a:r>
                <a:rPr lang="en-US" altLang="en-US" sz="1800" b="1" dirty="0" err="1">
                  <a:solidFill>
                    <a:schemeClr val="tx1"/>
                  </a:solidFill>
                </a:rPr>
                <a:t>trời</a:t>
              </a:r>
              <a:r>
                <a:rPr lang="en-US" altLang="en-US" sz="1800" b="1" dirty="0">
                  <a:solidFill>
                    <a:schemeClr val="tx1"/>
                  </a:solidFill>
                </a:rPr>
                <a:t>.”  </a:t>
              </a:r>
              <a:r>
                <a:rPr lang="en-US" altLang="en-US" sz="1800" b="1" i="1" dirty="0" err="1">
                  <a:solidFill>
                    <a:srgbClr val="FF0000"/>
                  </a:solidFill>
                </a:rPr>
                <a:t>Tôi</a:t>
              </a:r>
              <a:r>
                <a:rPr lang="en-US" altLang="en-US" sz="1800" b="1" i="1" dirty="0">
                  <a:solidFill>
                    <a:srgbClr val="FF0000"/>
                  </a:solidFill>
                </a:rPr>
                <a:t> </a:t>
              </a:r>
              <a:r>
                <a:rPr lang="en-US" altLang="en-US" sz="1800" b="1" dirty="0">
                  <a:solidFill>
                    <a:schemeClr val="tx1"/>
                  </a:solidFill>
                </a:rPr>
                <a:t> </a:t>
              </a:r>
              <a:r>
                <a:rPr lang="en-US" altLang="en-US" sz="1800" b="1" dirty="0" err="1">
                  <a:solidFill>
                    <a:schemeClr val="tx1"/>
                  </a:solidFill>
                </a:rPr>
                <a:t>ngước</a:t>
              </a:r>
              <a:r>
                <a:rPr lang="en-US" altLang="en-US" sz="1800" b="1" dirty="0">
                  <a:solidFill>
                    <a:schemeClr val="tx1"/>
                  </a:solidFill>
                </a:rPr>
                <a:t> </a:t>
              </a:r>
              <a:r>
                <a:rPr lang="en-US" altLang="en-US" sz="1800" b="1" dirty="0" err="1">
                  <a:solidFill>
                    <a:schemeClr val="tx1"/>
                  </a:solidFill>
                </a:rPr>
                <a:t>nhìn</a:t>
              </a:r>
              <a:r>
                <a:rPr lang="en-US" altLang="en-US" sz="1800" b="1" dirty="0">
                  <a:solidFill>
                    <a:schemeClr val="tx1"/>
                  </a:solidFill>
                </a:rPr>
                <a:t> </a:t>
              </a:r>
              <a:r>
                <a:rPr lang="en-US" altLang="en-US" sz="1800" b="1" dirty="0" err="1">
                  <a:solidFill>
                    <a:schemeClr val="tx1"/>
                  </a:solidFill>
                </a:rPr>
                <a:t>lên</a:t>
              </a:r>
              <a:r>
                <a:rPr lang="en-US" altLang="en-US" sz="1800" b="1" dirty="0">
                  <a:solidFill>
                    <a:schemeClr val="tx1"/>
                  </a:solidFill>
                </a:rPr>
                <a:t>. </a:t>
              </a:r>
              <a:r>
                <a:rPr lang="en-US" altLang="en-US" sz="1800" b="1" dirty="0" err="1">
                  <a:solidFill>
                    <a:schemeClr val="tx1"/>
                  </a:solidFill>
                </a:rPr>
                <a:t>Trước</a:t>
              </a:r>
              <a:r>
                <a:rPr lang="en-US" altLang="en-US" sz="1800" b="1" dirty="0">
                  <a:solidFill>
                    <a:schemeClr val="tx1"/>
                  </a:solidFill>
                </a:rPr>
                <a:t> </a:t>
              </a:r>
              <a:r>
                <a:rPr lang="en-US" altLang="en-US" sz="1800" b="1" dirty="0" err="1">
                  <a:solidFill>
                    <a:schemeClr val="tx1"/>
                  </a:solidFill>
                </a:rPr>
                <a:t>mắt</a:t>
              </a:r>
              <a:r>
                <a:rPr lang="en-US" altLang="en-US" sz="1800" b="1" dirty="0">
                  <a:solidFill>
                    <a:schemeClr val="tx1"/>
                  </a:solidFill>
                </a:rPr>
                <a:t> </a:t>
              </a:r>
              <a:r>
                <a:rPr lang="en-US" altLang="en-US" sz="1800" b="1" dirty="0" err="1">
                  <a:solidFill>
                    <a:schemeClr val="tx1"/>
                  </a:solidFill>
                </a:rPr>
                <a:t>là</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ống</a:t>
              </a:r>
              <a:r>
                <a:rPr lang="en-US" altLang="en-US" sz="1800" b="1" dirty="0">
                  <a:solidFill>
                    <a:schemeClr val="tx1"/>
                  </a:solidFill>
                </a:rPr>
                <a:t> </a:t>
              </a:r>
              <a:r>
                <a:rPr lang="en-US" altLang="en-US" sz="1800" b="1" dirty="0" err="1">
                  <a:solidFill>
                    <a:schemeClr val="tx1"/>
                  </a:solidFill>
                </a:rPr>
                <a:t>thép</a:t>
              </a:r>
              <a:r>
                <a:rPr lang="en-US" altLang="en-US" sz="1800" b="1" dirty="0">
                  <a:solidFill>
                    <a:schemeClr val="tx1"/>
                  </a:solidFill>
                </a:rPr>
                <a:t> </a:t>
              </a:r>
              <a:r>
                <a:rPr lang="en-US" altLang="en-US" sz="1800" b="1" dirty="0" err="1">
                  <a:solidFill>
                    <a:schemeClr val="tx1"/>
                  </a:solidFill>
                </a:rPr>
                <a:t>dọc</a:t>
              </a:r>
              <a:r>
                <a:rPr lang="en-US" altLang="en-US" sz="1800" b="1" dirty="0">
                  <a:solidFill>
                    <a:schemeClr val="tx1"/>
                  </a:solidFill>
                </a:rPr>
                <a:t> </a:t>
              </a:r>
              <a:r>
                <a:rPr lang="en-US" altLang="en-US" sz="1800" b="1" dirty="0" err="1">
                  <a:solidFill>
                    <a:schemeClr val="tx1"/>
                  </a:solidFill>
                </a:rPr>
                <a:t>ngang</a:t>
              </a:r>
              <a:r>
                <a:rPr lang="en-US" altLang="en-US" sz="1800" b="1" dirty="0">
                  <a:solidFill>
                    <a:schemeClr val="tx1"/>
                  </a:solidFill>
                </a:rPr>
                <a:t> </a:t>
              </a:r>
              <a:r>
                <a:rPr lang="en-US" altLang="en-US" sz="1800" b="1" dirty="0" err="1">
                  <a:solidFill>
                    <a:schemeClr val="tx1"/>
                  </a:solidFill>
                </a:rPr>
                <a:t>nối</a:t>
              </a:r>
              <a:r>
                <a:rPr lang="en-US" altLang="en-US" sz="1800" b="1" dirty="0">
                  <a:solidFill>
                    <a:schemeClr val="tx1"/>
                  </a:solidFill>
                </a:rPr>
                <a:t> </a:t>
              </a:r>
              <a:r>
                <a:rPr lang="en-US" altLang="en-US" sz="1800" b="1" dirty="0" err="1">
                  <a:solidFill>
                    <a:schemeClr val="tx1"/>
                  </a:solidFill>
                </a:rPr>
                <a:t>nhau</a:t>
              </a:r>
              <a:r>
                <a:rPr lang="en-US" altLang="en-US" sz="1800" b="1" dirty="0">
                  <a:solidFill>
                    <a:schemeClr val="tx1"/>
                  </a:solidFill>
                </a:rPr>
                <a:t> </a:t>
              </a:r>
              <a:r>
                <a:rPr lang="en-US" altLang="en-US" sz="1800" b="1" dirty="0" err="1">
                  <a:solidFill>
                    <a:schemeClr val="tx1"/>
                  </a:solidFill>
                </a:rPr>
                <a:t>chạy</a:t>
              </a:r>
              <a:r>
                <a:rPr lang="en-US" altLang="en-US" sz="1800" b="1" dirty="0">
                  <a:solidFill>
                    <a:schemeClr val="tx1"/>
                  </a:solidFill>
                </a:rPr>
                <a:t> </a:t>
              </a:r>
              <a:r>
                <a:rPr lang="en-US" altLang="en-US" sz="1800" b="1" dirty="0" err="1">
                  <a:solidFill>
                    <a:schemeClr val="tx1"/>
                  </a:solidFill>
                </a:rPr>
                <a:t>vút</a:t>
              </a:r>
              <a:r>
                <a:rPr lang="en-US" altLang="en-US" sz="1800" b="1" dirty="0">
                  <a:solidFill>
                    <a:schemeClr val="tx1"/>
                  </a:solidFill>
                </a:rPr>
                <a:t> </a:t>
              </a:r>
              <a:r>
                <a:rPr lang="en-US" altLang="en-US" sz="1800" b="1" dirty="0" err="1">
                  <a:solidFill>
                    <a:schemeClr val="tx1"/>
                  </a:solidFill>
                </a:rPr>
                <a:t>tận</a:t>
              </a:r>
              <a:r>
                <a:rPr lang="en-US" altLang="en-US" sz="1800" b="1" dirty="0">
                  <a:solidFill>
                    <a:schemeClr val="tx1"/>
                  </a:solidFill>
                </a:rPr>
                <a:t> </a:t>
              </a:r>
              <a:r>
                <a:rPr lang="en-US" altLang="en-US" sz="1800" b="1" dirty="0" err="1">
                  <a:solidFill>
                    <a:schemeClr val="tx1"/>
                  </a:solidFill>
                </a:rPr>
                <a:t>mây</a:t>
              </a:r>
              <a:r>
                <a:rPr lang="en-US" altLang="en-US" sz="1800" b="1" dirty="0">
                  <a:solidFill>
                    <a:schemeClr val="tx1"/>
                  </a:solidFill>
                </a:rPr>
                <a:t> </a:t>
              </a:r>
              <a:r>
                <a:rPr lang="en-US" altLang="en-US" sz="1800" b="1" dirty="0" err="1">
                  <a:solidFill>
                    <a:schemeClr val="tx1"/>
                  </a:solidFill>
                </a:rPr>
                <a:t>xanh</a:t>
              </a:r>
              <a:r>
                <a:rPr lang="en-US" altLang="en-US" sz="1800" b="1" dirty="0">
                  <a:solidFill>
                    <a:schemeClr val="tx1"/>
                  </a:solidFill>
                </a:rPr>
                <a:t>.  </a:t>
              </a:r>
              <a:r>
                <a:rPr lang="en-US" altLang="en-US" sz="1800" b="1" i="1" dirty="0" err="1">
                  <a:solidFill>
                    <a:srgbClr val="FF0000"/>
                  </a:solidFill>
                </a:rPr>
                <a:t>Nó</a:t>
              </a:r>
              <a:r>
                <a:rPr lang="en-US" altLang="en-US" sz="1800" b="1" dirty="0">
                  <a:solidFill>
                    <a:schemeClr val="tx1"/>
                  </a:solidFill>
                </a:rPr>
                <a:t>  </a:t>
              </a:r>
              <a:r>
                <a:rPr lang="en-US" altLang="en-US" sz="1800" b="1" dirty="0" err="1">
                  <a:solidFill>
                    <a:schemeClr val="tx1"/>
                  </a:solidFill>
                </a:rPr>
                <a:t>tựa</a:t>
              </a:r>
              <a:r>
                <a:rPr lang="en-US" altLang="en-US" sz="1800" b="1" dirty="0">
                  <a:solidFill>
                    <a:schemeClr val="tx1"/>
                  </a:solidFill>
                </a:rPr>
                <a:t> </a:t>
              </a:r>
              <a:r>
                <a:rPr lang="en-US" altLang="en-US" sz="1800" b="1" dirty="0" err="1">
                  <a:solidFill>
                    <a:schemeClr val="tx1"/>
                  </a:solidFill>
                </a:rPr>
                <a:t>như</a:t>
              </a:r>
              <a:r>
                <a:rPr lang="en-US" altLang="en-US" sz="1800" b="1" dirty="0">
                  <a:solidFill>
                    <a:schemeClr val="tx1"/>
                  </a:solidFill>
                </a:rPr>
                <a:t> </a:t>
              </a:r>
              <a:r>
                <a:rPr lang="en-US" altLang="en-US" sz="1800" b="1" dirty="0" err="1">
                  <a:solidFill>
                    <a:schemeClr val="tx1"/>
                  </a:solidFill>
                </a:rPr>
                <a:t>một</a:t>
              </a:r>
              <a:r>
                <a:rPr lang="en-US" altLang="en-US" sz="1800" b="1" dirty="0">
                  <a:solidFill>
                    <a:schemeClr val="tx1"/>
                  </a:solidFill>
                </a:rPr>
                <a:t>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cầu</a:t>
              </a:r>
              <a:r>
                <a:rPr lang="en-US" altLang="en-US" sz="1800" b="1" dirty="0">
                  <a:solidFill>
                    <a:schemeClr val="tx1"/>
                  </a:solidFill>
                </a:rPr>
                <a:t> </a:t>
              </a:r>
              <a:r>
                <a:rPr lang="en-US" altLang="en-US" sz="1800" b="1" dirty="0" err="1">
                  <a:solidFill>
                    <a:schemeClr val="tx1"/>
                  </a:solidFill>
                </a:rPr>
                <a:t>xe</a:t>
              </a:r>
              <a:r>
                <a:rPr lang="en-US" altLang="en-US" sz="1800" b="1" dirty="0">
                  <a:solidFill>
                    <a:schemeClr val="tx1"/>
                  </a:solidFill>
                </a:rPr>
                <a:t> </a:t>
              </a:r>
              <a:r>
                <a:rPr lang="en-US" altLang="en-US" sz="1800" b="1" dirty="0" err="1">
                  <a:solidFill>
                    <a:schemeClr val="tx1"/>
                  </a:solidFill>
                </a:rPr>
                <a:t>lửa</a:t>
              </a:r>
              <a:r>
                <a:rPr lang="en-US" altLang="en-US" sz="1800" b="1" dirty="0">
                  <a:solidFill>
                    <a:schemeClr val="tx1"/>
                  </a:solidFill>
                </a:rPr>
                <a:t> </a:t>
              </a:r>
              <a:r>
                <a:rPr lang="en-US" altLang="en-US" sz="1800" b="1" dirty="0" err="1">
                  <a:solidFill>
                    <a:schemeClr val="tx1"/>
                  </a:solidFill>
                </a:rPr>
                <a:t>đồ</a:t>
              </a:r>
              <a:r>
                <a:rPr lang="en-US" altLang="en-US" sz="1800" b="1" dirty="0">
                  <a:solidFill>
                    <a:schemeClr val="tx1"/>
                  </a:solidFill>
                </a:rPr>
                <a:t> </a:t>
              </a:r>
              <a:r>
                <a:rPr lang="en-US" altLang="en-US" sz="1800" b="1" dirty="0" err="1">
                  <a:solidFill>
                    <a:schemeClr val="tx1"/>
                  </a:solidFill>
                </a:rPr>
                <a:t>sộ</a:t>
              </a:r>
              <a:r>
                <a:rPr lang="en-US" altLang="en-US" sz="1800" b="1" dirty="0">
                  <a:solidFill>
                    <a:schemeClr val="tx1"/>
                  </a:solidFill>
                </a:rPr>
                <a:t> </a:t>
              </a:r>
              <a:r>
                <a:rPr lang="en-US" altLang="en-US" sz="1800" b="1" dirty="0" err="1">
                  <a:solidFill>
                    <a:schemeClr val="tx1"/>
                  </a:solidFill>
                </a:rPr>
                <a:t>không</a:t>
              </a:r>
              <a:r>
                <a:rPr lang="en-US" altLang="en-US" sz="1800" b="1" dirty="0">
                  <a:solidFill>
                    <a:schemeClr val="tx1"/>
                  </a:solidFill>
                </a:rPr>
                <a:t> </a:t>
              </a:r>
              <a:r>
                <a:rPr lang="en-US" altLang="en-US" sz="1800" b="1" dirty="0" err="1">
                  <a:solidFill>
                    <a:schemeClr val="tx1"/>
                  </a:solidFill>
                </a:rPr>
                <a:t>phải</a:t>
              </a:r>
              <a:r>
                <a:rPr lang="en-US" altLang="en-US" sz="1800" b="1" dirty="0">
                  <a:solidFill>
                    <a:schemeClr val="tx1"/>
                  </a:solidFill>
                </a:rPr>
                <a:t> </a:t>
              </a:r>
              <a:r>
                <a:rPr lang="en-US" altLang="en-US" sz="1800" b="1" dirty="0" err="1">
                  <a:solidFill>
                    <a:schemeClr val="tx1"/>
                  </a:solidFill>
                </a:rPr>
                <a:t>bắc</a:t>
              </a:r>
              <a:r>
                <a:rPr lang="en-US" altLang="en-US" sz="1800" b="1" dirty="0">
                  <a:solidFill>
                    <a:schemeClr val="tx1"/>
                  </a:solidFill>
                </a:rPr>
                <a:t> </a:t>
              </a:r>
              <a:r>
                <a:rPr lang="en-US" altLang="en-US" sz="1800" b="1" dirty="0" err="1">
                  <a:solidFill>
                    <a:schemeClr val="tx1"/>
                  </a:solidFill>
                </a:rPr>
                <a:t>ngang</a:t>
              </a:r>
              <a:r>
                <a:rPr lang="en-US" altLang="en-US" sz="1800" b="1" dirty="0">
                  <a:solidFill>
                    <a:schemeClr val="tx1"/>
                  </a:solidFill>
                </a:rPr>
                <a:t> </a:t>
              </a:r>
              <a:r>
                <a:rPr lang="en-US" altLang="en-US" sz="1800" b="1" dirty="0" err="1">
                  <a:solidFill>
                    <a:schemeClr val="tx1"/>
                  </a:solidFill>
                </a:rPr>
                <a:t>sông</a:t>
              </a:r>
              <a:r>
                <a:rPr lang="en-US" altLang="en-US" sz="1800" b="1" dirty="0">
                  <a:solidFill>
                    <a:schemeClr val="tx1"/>
                  </a:solidFill>
                </a:rPr>
                <a:t>, </a:t>
              </a:r>
              <a:r>
                <a:rPr lang="en-US" altLang="en-US" sz="1800" b="1" dirty="0" err="1">
                  <a:solidFill>
                    <a:schemeClr val="tx1"/>
                  </a:solidFill>
                </a:rPr>
                <a:t>mà</a:t>
              </a:r>
              <a:r>
                <a:rPr lang="en-US" altLang="en-US" sz="1800" b="1" dirty="0">
                  <a:solidFill>
                    <a:schemeClr val="tx1"/>
                  </a:solidFill>
                </a:rPr>
                <a:t> </a:t>
              </a:r>
              <a:r>
                <a:rPr lang="en-US" altLang="en-US" sz="1800" b="1" dirty="0" err="1">
                  <a:solidFill>
                    <a:schemeClr val="tx1"/>
                  </a:solidFill>
                </a:rPr>
                <a:t>dựng</a:t>
              </a:r>
              <a:r>
                <a:rPr lang="en-US" altLang="en-US" sz="1800" b="1" dirty="0">
                  <a:solidFill>
                    <a:schemeClr val="tx1"/>
                  </a:solidFill>
                </a:rPr>
                <a:t> </a:t>
              </a:r>
              <a:r>
                <a:rPr lang="en-US" altLang="en-US" sz="1800" b="1" dirty="0" err="1">
                  <a:solidFill>
                    <a:schemeClr val="tx1"/>
                  </a:solidFill>
                </a:rPr>
                <a:t>đứng</a:t>
              </a:r>
              <a:r>
                <a:rPr lang="en-US" altLang="en-US" sz="1800" b="1" dirty="0">
                  <a:solidFill>
                    <a:schemeClr val="tx1"/>
                  </a:solidFill>
                </a:rPr>
                <a:t> </a:t>
              </a:r>
              <a:r>
                <a:rPr lang="en-US" altLang="en-US" sz="1800" b="1" dirty="0" err="1">
                  <a:solidFill>
                    <a:schemeClr val="tx1"/>
                  </a:solidFill>
                </a:rPr>
                <a:t>trên</a:t>
              </a:r>
              <a:r>
                <a:rPr lang="en-US" altLang="en-US" sz="1800" b="1" dirty="0">
                  <a:solidFill>
                    <a:schemeClr val="tx1"/>
                  </a:solidFill>
                </a:rPr>
                <a:t> </a:t>
              </a:r>
              <a:r>
                <a:rPr lang="en-US" altLang="en-US" sz="1800" b="1" dirty="0" err="1">
                  <a:solidFill>
                    <a:schemeClr val="tx1"/>
                  </a:solidFill>
                </a:rPr>
                <a:t>trời</a:t>
              </a:r>
              <a:r>
                <a:rPr lang="en-US" altLang="en-US" sz="1800" b="1" dirty="0">
                  <a:solidFill>
                    <a:schemeClr val="tx1"/>
                  </a:solidFill>
                </a:rPr>
                <a:t> </a:t>
              </a:r>
              <a:r>
                <a:rPr lang="en-US" altLang="en-US" sz="1800" b="1" dirty="0" err="1">
                  <a:solidFill>
                    <a:schemeClr val="tx1"/>
                  </a:solidFill>
                </a:rPr>
                <a:t>cao</a:t>
              </a:r>
              <a:r>
                <a:rPr lang="en-US" altLang="en-US" sz="1800" b="1" dirty="0">
                  <a:solidFill>
                    <a:schemeClr val="tx1"/>
                  </a:solidFill>
                </a:rPr>
                <a:t>.</a:t>
              </a:r>
            </a:p>
          </p:txBody>
        </p:sp>
        <p:sp>
          <p:nvSpPr>
            <p:cNvPr id="13" name="Text Box 11"/>
            <p:cNvSpPr txBox="1">
              <a:spLocks noChangeArrowheads="1"/>
            </p:cNvSpPr>
            <p:nvPr/>
          </p:nvSpPr>
          <p:spPr bwMode="auto">
            <a:xfrm>
              <a:off x="56870" y="3398733"/>
              <a:ext cx="11906529" cy="765702"/>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rPr>
                <a:t>   </a:t>
              </a:r>
              <a:r>
                <a:rPr lang="en-US" altLang="en-US" sz="1800" b="1" dirty="0" err="1">
                  <a:solidFill>
                    <a:schemeClr val="tx1"/>
                  </a:solidFill>
                  <a:cs typeface="Times New Roman" panose="02020603050405020304" pitchFamily="18" charset="0"/>
                </a:rPr>
                <a:t>Thấy</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vậy</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Bồ</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Các</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mới</a:t>
              </a:r>
              <a:r>
                <a:rPr lang="en-US" altLang="en-US" sz="1800" b="1" dirty="0">
                  <a:solidFill>
                    <a:schemeClr val="tx1"/>
                  </a:solidFill>
                  <a:cs typeface="Times New Roman" panose="02020603050405020304" pitchFamily="18" charset="0"/>
                </a:rPr>
                <a:t> à </a:t>
              </a:r>
              <a:r>
                <a:rPr lang="en-US" altLang="en-US" sz="1800" b="1" dirty="0" err="1">
                  <a:solidFill>
                    <a:schemeClr val="tx1"/>
                  </a:solidFill>
                  <a:cs typeface="Times New Roman" panose="02020603050405020304" pitchFamily="18" charset="0"/>
                </a:rPr>
                <a:t>lên</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một</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tiếng</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rồi</a:t>
              </a:r>
              <a:r>
                <a:rPr lang="en-US" altLang="en-US" sz="1800" b="1" dirty="0">
                  <a:solidFill>
                    <a:schemeClr val="tx1"/>
                  </a:solidFill>
                  <a:cs typeface="Times New Roman" panose="02020603050405020304" pitchFamily="18" charset="0"/>
                </a:rPr>
                <a:t> thong </a:t>
              </a:r>
              <a:r>
                <a:rPr lang="en-US" altLang="en-US" sz="1800" b="1" dirty="0" err="1">
                  <a:solidFill>
                    <a:schemeClr val="tx1"/>
                  </a:solidFill>
                  <a:cs typeface="Times New Roman" panose="02020603050405020304" pitchFamily="18" charset="0"/>
                </a:rPr>
                <a:t>thả</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nói</a:t>
              </a:r>
              <a:r>
                <a:rPr lang="en-US" altLang="en-US" sz="1800" b="1" dirty="0">
                  <a:solidFill>
                    <a:schemeClr val="tx1"/>
                  </a:solidFill>
                  <a:cs typeface="Times New Roman" panose="02020603050405020304" pitchFamily="18" charset="0"/>
                </a:rPr>
                <a:t>:</a:t>
              </a:r>
            </a:p>
          </p:txBody>
        </p:sp>
        <p:sp>
          <p:nvSpPr>
            <p:cNvPr id="14" name="Text Box 12"/>
            <p:cNvSpPr txBox="1">
              <a:spLocks noChangeArrowheads="1"/>
            </p:cNvSpPr>
            <p:nvPr/>
          </p:nvSpPr>
          <p:spPr bwMode="auto">
            <a:xfrm>
              <a:off x="56870" y="4152421"/>
              <a:ext cx="11906529" cy="1422017"/>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b="1" i="1" dirty="0">
                  <a:solidFill>
                    <a:srgbClr val="FF0000"/>
                  </a:solidFill>
                </a:rPr>
                <a:t>  </a:t>
              </a:r>
              <a:r>
                <a:rPr lang="en-US" altLang="en-US" sz="1800" b="1" i="1" dirty="0">
                  <a:solidFill>
                    <a:schemeClr val="tx1"/>
                  </a:solidFill>
                </a:rPr>
                <a:t> - </a:t>
              </a:r>
              <a:r>
                <a:rPr lang="en-US" altLang="en-US" sz="1800" b="1" i="1" dirty="0" err="1">
                  <a:solidFill>
                    <a:srgbClr val="FF0000"/>
                  </a:solidFill>
                </a:rPr>
                <a:t>Tôi</a:t>
              </a:r>
              <a:r>
                <a:rPr lang="en-US" altLang="en-US" sz="1800" b="1" i="1" dirty="0">
                  <a:solidFill>
                    <a:srgbClr val="FF0000"/>
                  </a:solidFill>
                </a:rPr>
                <a:t> </a:t>
              </a:r>
              <a:r>
                <a:rPr lang="en-US" altLang="en-US" sz="1800" b="1" dirty="0" err="1">
                  <a:solidFill>
                    <a:schemeClr val="tx1"/>
                  </a:solidFill>
                </a:rPr>
                <a:t>cũng</a:t>
              </a:r>
              <a:r>
                <a:rPr lang="en-US" altLang="en-US" sz="1800" b="1" dirty="0">
                  <a:solidFill>
                    <a:schemeClr val="tx1"/>
                  </a:solidFill>
                </a:rPr>
                <a:t> </a:t>
              </a:r>
              <a:r>
                <a:rPr lang="en-US" altLang="en-US" sz="1800" b="1" dirty="0" err="1">
                  <a:solidFill>
                    <a:schemeClr val="tx1"/>
                  </a:solidFill>
                </a:rPr>
                <a:t>từng</a:t>
              </a:r>
              <a:r>
                <a:rPr lang="en-US" altLang="en-US" sz="1800" b="1" dirty="0">
                  <a:solidFill>
                    <a:schemeClr val="tx1"/>
                  </a:solidFill>
                </a:rPr>
                <a:t> bay qua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đó</a:t>
              </a:r>
              <a:r>
                <a:rPr lang="en-US" altLang="en-US" sz="1800" b="1" dirty="0">
                  <a:solidFill>
                    <a:schemeClr val="tx1"/>
                  </a:solidFill>
                </a:rPr>
                <a:t>. </a:t>
              </a:r>
              <a:r>
                <a:rPr lang="en-US" altLang="en-US" sz="1800" b="1" i="1" dirty="0" err="1">
                  <a:solidFill>
                    <a:srgbClr val="FF0000"/>
                  </a:solidFill>
                </a:rPr>
                <a:t>Nó</a:t>
              </a:r>
              <a:r>
                <a:rPr lang="en-US" altLang="en-US" sz="1800" b="1" i="1" dirty="0">
                  <a:solidFill>
                    <a:srgbClr val="FF0000"/>
                  </a:solidFill>
                </a:rPr>
                <a:t> </a:t>
              </a:r>
              <a:r>
                <a:rPr lang="en-US" altLang="en-US" sz="1800" b="1" dirty="0" err="1">
                  <a:solidFill>
                    <a:schemeClr val="tx1"/>
                  </a:solidFill>
                </a:rPr>
                <a:t>cao</a:t>
              </a:r>
              <a:r>
                <a:rPr lang="en-US" altLang="en-US" sz="1800" b="1" dirty="0">
                  <a:solidFill>
                    <a:schemeClr val="tx1"/>
                  </a:solidFill>
                </a:rPr>
                <a:t> </a:t>
              </a:r>
              <a:r>
                <a:rPr lang="en-US" altLang="en-US" sz="1800" b="1" dirty="0" err="1">
                  <a:solidFill>
                    <a:schemeClr val="tx1"/>
                  </a:solidFill>
                </a:rPr>
                <a:t>hơn</a:t>
              </a:r>
              <a:r>
                <a:rPr lang="en-US" altLang="en-US" sz="1800" b="1" dirty="0">
                  <a:solidFill>
                    <a:schemeClr val="tx1"/>
                  </a:solidFill>
                </a:rPr>
                <a:t> </a:t>
              </a:r>
              <a:r>
                <a:rPr lang="en-US" altLang="en-US" sz="1800" b="1" dirty="0" err="1">
                  <a:solidFill>
                    <a:schemeClr val="tx1"/>
                  </a:solidFill>
                </a:rPr>
                <a:t>tất</a:t>
              </a:r>
              <a:r>
                <a:rPr lang="en-US" altLang="en-US" sz="1800" b="1" dirty="0">
                  <a:solidFill>
                    <a:schemeClr val="tx1"/>
                  </a:solidFill>
                </a:rPr>
                <a:t> </a:t>
              </a:r>
              <a:r>
                <a:rPr lang="en-US" altLang="en-US" sz="1800" b="1" dirty="0" err="1">
                  <a:solidFill>
                    <a:schemeClr val="tx1"/>
                  </a:solidFill>
                </a:rPr>
                <a:t>cả</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ống</a:t>
              </a:r>
              <a:r>
                <a:rPr lang="en-US" altLang="en-US" sz="1800" b="1" dirty="0">
                  <a:solidFill>
                    <a:schemeClr val="tx1"/>
                  </a:solidFill>
                </a:rPr>
                <a:t> </a:t>
              </a:r>
              <a:r>
                <a:rPr lang="en-US" altLang="en-US" sz="1800" b="1" dirty="0" err="1">
                  <a:solidFill>
                    <a:schemeClr val="tx1"/>
                  </a:solidFill>
                </a:rPr>
                <a:t>khói</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buồm</a:t>
              </a:r>
              <a:r>
                <a:rPr lang="en-US" altLang="en-US" sz="1800" b="1" dirty="0">
                  <a:solidFill>
                    <a:schemeClr val="tx1"/>
                  </a:solidFill>
                </a:rPr>
                <a:t>, </a:t>
              </a:r>
              <a:r>
                <a:rPr lang="en-US" altLang="en-US" sz="1800" b="1" dirty="0" err="1">
                  <a:solidFill>
                    <a:schemeClr val="tx1"/>
                  </a:solidFill>
                </a:rPr>
                <a:t>cột</a:t>
              </a:r>
              <a:r>
                <a:rPr lang="en-US" altLang="en-US" sz="1800" b="1" dirty="0">
                  <a:solidFill>
                    <a:schemeClr val="tx1"/>
                  </a:solidFill>
                </a:rPr>
                <a:t> </a:t>
              </a:r>
              <a:r>
                <a:rPr lang="en-US" altLang="en-US" sz="1800" b="1" dirty="0" err="1">
                  <a:solidFill>
                    <a:schemeClr val="tx1"/>
                  </a:solidFill>
                </a:rPr>
                <a:t>điện</a:t>
              </a:r>
              <a:r>
                <a:rPr lang="en-US" altLang="en-US" sz="1800" b="1" dirty="0">
                  <a:solidFill>
                    <a:schemeClr val="tx1"/>
                  </a:solidFill>
                </a:rPr>
                <a:t> </a:t>
              </a:r>
              <a:r>
                <a:rPr lang="en-US" altLang="en-US" sz="1800" b="1" dirty="0" err="1">
                  <a:solidFill>
                    <a:schemeClr val="tx1"/>
                  </a:solidFill>
                </a:rPr>
                <a:t>mà</a:t>
              </a:r>
              <a:r>
                <a:rPr lang="en-US" altLang="en-US" sz="1800" b="1" dirty="0">
                  <a:solidFill>
                    <a:schemeClr val="tx1"/>
                  </a:solidFill>
                </a:rPr>
                <a:t> </a:t>
              </a:r>
              <a:r>
                <a:rPr lang="en-US" altLang="en-US" sz="1800" b="1" i="1" dirty="0" err="1">
                  <a:solidFill>
                    <a:srgbClr val="FF0000"/>
                  </a:solidFill>
                </a:rPr>
                <a:t>chúng</a:t>
              </a:r>
              <a:r>
                <a:rPr lang="en-US" altLang="en-US" sz="1800" b="1" i="1" dirty="0">
                  <a:solidFill>
                    <a:srgbClr val="FF0000"/>
                  </a:solidFill>
                </a:rPr>
                <a:t> ta</a:t>
              </a:r>
              <a:r>
                <a:rPr lang="en-US" altLang="en-US" sz="1800" b="1" dirty="0">
                  <a:solidFill>
                    <a:srgbClr val="FF0000"/>
                  </a:solidFill>
                </a:rPr>
                <a:t> </a:t>
              </a:r>
              <a:r>
                <a:rPr lang="en-US" altLang="en-US" sz="1800" b="1" dirty="0" err="1">
                  <a:solidFill>
                    <a:schemeClr val="tx1"/>
                  </a:solidFill>
                </a:rPr>
                <a:t>thường</a:t>
              </a:r>
              <a:r>
                <a:rPr lang="en-US" altLang="en-US" sz="1800" b="1" dirty="0">
                  <a:solidFill>
                    <a:schemeClr val="tx1"/>
                  </a:solidFill>
                </a:rPr>
                <a:t> </a:t>
              </a:r>
              <a:r>
                <a:rPr lang="en-US" altLang="en-US" sz="1800" b="1" dirty="0" err="1">
                  <a:solidFill>
                    <a:schemeClr val="tx1"/>
                  </a:solidFill>
                </a:rPr>
                <a:t>gặp</a:t>
              </a:r>
              <a:r>
                <a:rPr lang="en-US" altLang="en-US" sz="1800" b="1" dirty="0">
                  <a:solidFill>
                    <a:schemeClr val="tx1"/>
                  </a:solidFill>
                </a:rPr>
                <a:t>. </a:t>
              </a:r>
              <a:r>
                <a:rPr lang="en-US" altLang="en-US" sz="1800" b="1" dirty="0" err="1">
                  <a:solidFill>
                    <a:schemeClr val="tx1"/>
                  </a:solidFill>
                </a:rPr>
                <a:t>Đó</a:t>
              </a:r>
              <a:r>
                <a:rPr lang="en-US" altLang="en-US" sz="1800" b="1" dirty="0">
                  <a:solidFill>
                    <a:schemeClr val="tx1"/>
                  </a:solidFill>
                </a:rPr>
                <a:t> </a:t>
              </a:r>
              <a:r>
                <a:rPr lang="en-US" altLang="en-US" sz="1800" b="1" dirty="0" err="1">
                  <a:solidFill>
                    <a:schemeClr val="tx1"/>
                  </a:solidFill>
                </a:rPr>
                <a:t>là</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điện</a:t>
              </a:r>
              <a:r>
                <a:rPr lang="en-US" altLang="en-US" sz="1800" b="1" dirty="0">
                  <a:solidFill>
                    <a:schemeClr val="tx1"/>
                  </a:solidFill>
                </a:rPr>
                <a:t> </a:t>
              </a:r>
              <a:r>
                <a:rPr lang="en-US" altLang="en-US" sz="1800" b="1" dirty="0" err="1">
                  <a:solidFill>
                    <a:schemeClr val="tx1"/>
                  </a:solidFill>
                </a:rPr>
                <a:t>cao</a:t>
              </a:r>
              <a:r>
                <a:rPr lang="en-US" altLang="en-US" sz="1800" b="1" dirty="0">
                  <a:solidFill>
                    <a:schemeClr val="tx1"/>
                  </a:solidFill>
                </a:rPr>
                <a:t> </a:t>
              </a:r>
              <a:r>
                <a:rPr lang="en-US" altLang="en-US" sz="1800" b="1" dirty="0" err="1">
                  <a:solidFill>
                    <a:schemeClr val="tx1"/>
                  </a:solidFill>
                </a:rPr>
                <a:t>thế</a:t>
              </a:r>
              <a:r>
                <a:rPr lang="en-US" altLang="en-US" sz="1800" b="1" dirty="0">
                  <a:solidFill>
                    <a:schemeClr val="tx1"/>
                  </a:solidFill>
                </a:rPr>
                <a:t> </a:t>
              </a:r>
              <a:r>
                <a:rPr lang="en-US" altLang="en-US" sz="1800" b="1" dirty="0" err="1">
                  <a:solidFill>
                    <a:schemeClr val="tx1"/>
                  </a:solidFill>
                </a:rPr>
                <a:t>mới</a:t>
              </a:r>
              <a:r>
                <a:rPr lang="en-US" altLang="en-US" sz="1800" b="1" dirty="0">
                  <a:solidFill>
                    <a:schemeClr val="tx1"/>
                  </a:solidFill>
                </a:rPr>
                <a:t> </a:t>
              </a:r>
              <a:r>
                <a:rPr lang="en-US" altLang="en-US" sz="1800" b="1" dirty="0" err="1">
                  <a:solidFill>
                    <a:schemeClr val="tx1"/>
                  </a:solidFill>
                </a:rPr>
                <a:t>được</a:t>
              </a:r>
              <a:r>
                <a:rPr lang="en-US" altLang="en-US" sz="1800" b="1" dirty="0">
                  <a:solidFill>
                    <a:schemeClr val="tx1"/>
                  </a:solidFill>
                </a:rPr>
                <a:t> </a:t>
              </a:r>
              <a:r>
                <a:rPr lang="en-US" altLang="en-US" sz="1800" b="1" dirty="0" err="1">
                  <a:solidFill>
                    <a:schemeClr val="tx1"/>
                  </a:solidFill>
                </a:rPr>
                <a:t>xây</a:t>
              </a:r>
              <a:r>
                <a:rPr lang="en-US" altLang="en-US" sz="1800" b="1" dirty="0">
                  <a:solidFill>
                    <a:schemeClr val="tx1"/>
                  </a:solidFill>
                </a:rPr>
                <a:t> </a:t>
              </a:r>
              <a:r>
                <a:rPr lang="en-US" altLang="en-US" sz="1800" b="1" dirty="0" err="1">
                  <a:solidFill>
                    <a:schemeClr val="tx1"/>
                  </a:solidFill>
                </a:rPr>
                <a:t>dựng</a:t>
              </a:r>
              <a:r>
                <a:rPr lang="en-US" altLang="en-US" sz="1800" b="1" dirty="0">
                  <a:solidFill>
                    <a:schemeClr val="tx1"/>
                  </a:solidFill>
                </a:rPr>
                <a:t>.</a:t>
              </a:r>
            </a:p>
          </p:txBody>
        </p:sp>
        <p:sp>
          <p:nvSpPr>
            <p:cNvPr id="15" name="Text Box 13"/>
            <p:cNvSpPr txBox="1">
              <a:spLocks noChangeArrowheads="1"/>
            </p:cNvSpPr>
            <p:nvPr/>
          </p:nvSpPr>
          <p:spPr bwMode="auto">
            <a:xfrm>
              <a:off x="56870" y="5534168"/>
              <a:ext cx="11906529" cy="109386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latin typeface="Arial" panose="020B0604020202020204" pitchFamily="34" charset="0"/>
                </a:rPr>
                <a:t>   </a:t>
              </a:r>
              <a:r>
                <a:rPr lang="en-US" altLang="en-US" sz="1800" b="1" dirty="0" err="1">
                  <a:solidFill>
                    <a:schemeClr val="tx1"/>
                  </a:solidFill>
                </a:rPr>
                <a:t>Mọi</a:t>
              </a:r>
              <a:r>
                <a:rPr lang="en-US" altLang="en-US" sz="1800" b="1" dirty="0">
                  <a:solidFill>
                    <a:schemeClr val="tx1"/>
                  </a:solidFill>
                </a:rPr>
                <a:t> </a:t>
              </a:r>
              <a:r>
                <a:rPr lang="en-US" altLang="en-US" sz="1800" b="1" dirty="0" err="1">
                  <a:solidFill>
                    <a:schemeClr val="tx1"/>
                  </a:solidFill>
                </a:rPr>
                <a:t>người</a:t>
              </a:r>
              <a:r>
                <a:rPr lang="en-US" altLang="en-US" sz="1800" b="1" dirty="0">
                  <a:solidFill>
                    <a:schemeClr val="tx1"/>
                  </a:solidFill>
                </a:rPr>
                <a:t> </a:t>
              </a:r>
              <a:r>
                <a:rPr lang="en-US" altLang="en-US" sz="1800" b="1" dirty="0" err="1">
                  <a:solidFill>
                    <a:schemeClr val="tx1"/>
                  </a:solidFill>
                </a:rPr>
                <a:t>hiểu</a:t>
              </a:r>
              <a:r>
                <a:rPr lang="en-US" altLang="en-US" sz="1800" b="1" dirty="0">
                  <a:solidFill>
                    <a:schemeClr val="tx1"/>
                  </a:solidFill>
                </a:rPr>
                <a:t> </a:t>
              </a:r>
              <a:r>
                <a:rPr lang="en-US" altLang="en-US" sz="1800" b="1" dirty="0" err="1">
                  <a:solidFill>
                    <a:schemeClr val="tx1"/>
                  </a:solidFill>
                </a:rPr>
                <a:t>rõ</a:t>
              </a:r>
              <a:r>
                <a:rPr lang="en-US" altLang="en-US" sz="1800" b="1" dirty="0">
                  <a:solidFill>
                    <a:schemeClr val="tx1"/>
                  </a:solidFill>
                </a:rPr>
                <a:t> </a:t>
              </a:r>
              <a:r>
                <a:rPr lang="en-US" altLang="en-US" sz="1800" b="1" dirty="0" err="1">
                  <a:solidFill>
                    <a:schemeClr val="tx1"/>
                  </a:solidFill>
                </a:rPr>
                <a:t>sự</a:t>
              </a:r>
              <a:r>
                <a:rPr lang="en-US" altLang="en-US" sz="1800" b="1" dirty="0">
                  <a:solidFill>
                    <a:schemeClr val="tx1"/>
                  </a:solidFill>
                </a:rPr>
                <a:t> </a:t>
              </a:r>
              <a:r>
                <a:rPr lang="en-US" altLang="en-US" sz="1800" b="1" dirty="0" err="1">
                  <a:solidFill>
                    <a:schemeClr val="tx1"/>
                  </a:solidFill>
                </a:rPr>
                <a:t>thực</a:t>
              </a:r>
              <a:r>
                <a:rPr lang="en-US" altLang="en-US" sz="1800" b="1" dirty="0">
                  <a:solidFill>
                    <a:schemeClr val="tx1"/>
                  </a:solidFill>
                </a:rPr>
                <a:t>, sung </a:t>
              </a:r>
              <a:r>
                <a:rPr lang="en-US" altLang="en-US" sz="1800" b="1" dirty="0" err="1">
                  <a:solidFill>
                    <a:schemeClr val="tx1"/>
                  </a:solidFill>
                </a:rPr>
                <a:t>sướng</a:t>
              </a:r>
              <a:r>
                <a:rPr lang="en-US" altLang="en-US" sz="1800" b="1" dirty="0">
                  <a:solidFill>
                    <a:schemeClr val="tx1"/>
                  </a:solidFill>
                </a:rPr>
                <a:t> </a:t>
              </a:r>
              <a:r>
                <a:rPr lang="en-US" altLang="en-US" sz="1800" b="1" dirty="0" err="1">
                  <a:solidFill>
                    <a:schemeClr val="tx1"/>
                  </a:solidFill>
                </a:rPr>
                <a:t>thở</a:t>
              </a:r>
              <a:r>
                <a:rPr lang="en-US" altLang="en-US" sz="1800" b="1" dirty="0">
                  <a:solidFill>
                    <a:schemeClr val="tx1"/>
                  </a:solidFill>
                </a:rPr>
                <a:t> </a:t>
              </a:r>
              <a:r>
                <a:rPr lang="en-US" altLang="en-US" sz="1800" b="1" dirty="0" err="1">
                  <a:solidFill>
                    <a:schemeClr val="tx1"/>
                  </a:solidFill>
                </a:rPr>
                <a:t>phào</a:t>
              </a:r>
              <a:r>
                <a:rPr lang="en-US" altLang="en-US" sz="1800" b="1" dirty="0">
                  <a:solidFill>
                    <a:schemeClr val="tx1"/>
                  </a:solidFill>
                </a:rPr>
                <a:t>. Ai </a:t>
              </a:r>
              <a:r>
                <a:rPr lang="en-US" altLang="en-US" sz="1800" b="1" dirty="0" err="1">
                  <a:solidFill>
                    <a:schemeClr val="tx1"/>
                  </a:solidFill>
                </a:rPr>
                <a:t>nấy</a:t>
              </a:r>
              <a:r>
                <a:rPr lang="en-US" altLang="en-US" sz="1800" b="1" dirty="0">
                  <a:solidFill>
                    <a:schemeClr val="tx1"/>
                  </a:solidFill>
                </a:rPr>
                <a:t> </a:t>
              </a:r>
              <a:r>
                <a:rPr lang="en-US" altLang="en-US" sz="1800" b="1" dirty="0" err="1">
                  <a:solidFill>
                    <a:schemeClr val="tx1"/>
                  </a:solidFill>
                </a:rPr>
                <a:t>cười</a:t>
              </a:r>
              <a:r>
                <a:rPr lang="en-US" altLang="en-US" sz="1800" b="1" dirty="0">
                  <a:solidFill>
                    <a:schemeClr val="tx1"/>
                  </a:solidFill>
                </a:rPr>
                <a:t> to </a:t>
              </a:r>
              <a:r>
                <a:rPr lang="en-US" altLang="en-US" sz="1800" b="1" dirty="0" err="1">
                  <a:solidFill>
                    <a:schemeClr val="tx1"/>
                  </a:solidFill>
                </a:rPr>
                <a:t>vì</a:t>
              </a:r>
              <a:r>
                <a:rPr lang="en-US" altLang="en-US" sz="1800" b="1" dirty="0">
                  <a:solidFill>
                    <a:schemeClr val="tx1"/>
                  </a:solidFill>
                </a:rPr>
                <a:t> </a:t>
              </a:r>
              <a:r>
                <a:rPr lang="en-US" altLang="en-US" sz="1800" b="1" dirty="0" err="1">
                  <a:solidFill>
                    <a:schemeClr val="tx1"/>
                  </a:solidFill>
                </a:rPr>
                <a:t>thấy</a:t>
              </a:r>
              <a:r>
                <a:rPr lang="en-US" altLang="en-US" sz="1800" b="1" dirty="0">
                  <a:solidFill>
                    <a:schemeClr val="tx1"/>
                  </a:solidFill>
                </a:rPr>
                <a:t> </a:t>
              </a:r>
              <a:r>
                <a:rPr lang="en-US" altLang="en-US" sz="1800" b="1" dirty="0" err="1">
                  <a:solidFill>
                    <a:schemeClr val="tx1"/>
                  </a:solidFill>
                </a:rPr>
                <a:t>Bồ</a:t>
              </a:r>
              <a:r>
                <a:rPr lang="en-US" altLang="en-US" sz="1800" b="1" dirty="0">
                  <a:solidFill>
                    <a:schemeClr val="tx1"/>
                  </a:solidFill>
                </a:rPr>
                <a:t> Chao </a:t>
              </a:r>
              <a:r>
                <a:rPr lang="en-US" altLang="en-US" sz="1800" b="1" dirty="0" err="1">
                  <a:solidFill>
                    <a:schemeClr val="tx1"/>
                  </a:solidFill>
                </a:rPr>
                <a:t>đã</a:t>
              </a:r>
              <a:r>
                <a:rPr lang="en-US" altLang="en-US" sz="1800" b="1" dirty="0">
                  <a:solidFill>
                    <a:schemeClr val="tx1"/>
                  </a:solidFill>
                </a:rPr>
                <a:t> </a:t>
              </a:r>
              <a:r>
                <a:rPr lang="en-US" altLang="en-US" sz="1800" b="1" dirty="0" err="1">
                  <a:solidFill>
                    <a:schemeClr val="tx1"/>
                  </a:solidFill>
                </a:rPr>
                <a:t>quá</a:t>
              </a:r>
              <a:r>
                <a:rPr lang="en-US" altLang="en-US" sz="1800" b="1" dirty="0">
                  <a:solidFill>
                    <a:schemeClr val="tx1"/>
                  </a:solidFill>
                </a:rPr>
                <a:t> </a:t>
              </a:r>
              <a:r>
                <a:rPr lang="en-US" altLang="en-US" sz="1800" b="1" dirty="0" err="1">
                  <a:solidFill>
                    <a:schemeClr val="tx1"/>
                  </a:solidFill>
                </a:rPr>
                <a:t>sợ</a:t>
              </a:r>
              <a:r>
                <a:rPr lang="en-US" altLang="en-US" sz="1800" b="1" dirty="0">
                  <a:solidFill>
                    <a:schemeClr val="tx1"/>
                  </a:solidFill>
                </a:rPr>
                <a:t> </a:t>
              </a:r>
              <a:r>
                <a:rPr lang="en-US" altLang="en-US" sz="1800" b="1" dirty="0" err="1">
                  <a:solidFill>
                    <a:schemeClr val="tx1"/>
                  </a:solidFill>
                </a:rPr>
                <a:t>sệt</a:t>
              </a:r>
              <a:r>
                <a:rPr lang="en-US" altLang="en-US" sz="1800" b="1" dirty="0">
                  <a:solidFill>
                    <a:schemeClr val="tx1"/>
                  </a:solidFill>
                </a:rPr>
                <a:t>.</a:t>
              </a:r>
            </a:p>
          </p:txBody>
        </p:sp>
      </p:grpSp>
      <p:sp>
        <p:nvSpPr>
          <p:cNvPr id="17" name="Rounded Rectangular Callout 16"/>
          <p:cNvSpPr/>
          <p:nvPr/>
        </p:nvSpPr>
        <p:spPr>
          <a:xfrm>
            <a:off x="5429250" y="1449745"/>
            <a:ext cx="3486150" cy="1028700"/>
          </a:xfrm>
          <a:prstGeom prst="wedgeRoundRectCallout">
            <a:avLst>
              <a:gd name="adj1" fmla="val -20521"/>
              <a:gd name="adj2" fmla="val 78568"/>
              <a:gd name="adj3" fmla="val 16667"/>
            </a:avLst>
          </a:prstGeom>
          <a:solidFill>
            <a:schemeClr val="accent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chemeClr val="bg1"/>
                </a:solidFill>
                <a:latin typeface="Times New Roman" panose="02020603050405020304" pitchFamily="18" charset="0"/>
                <a:cs typeface="Times New Roman" panose="02020603050405020304" pitchFamily="18" charset="0"/>
              </a:rPr>
              <a:t>Câu</a:t>
            </a:r>
            <a:r>
              <a:rPr lang="en-US" sz="2100" b="1" dirty="0">
                <a:solidFill>
                  <a:schemeClr val="bg1"/>
                </a:solidFill>
                <a:latin typeface="Times New Roman" panose="02020603050405020304" pitchFamily="18" charset="0"/>
                <a:cs typeface="Times New Roman" panose="02020603050405020304" pitchFamily="18" charset="0"/>
              </a:rPr>
              <a:t> 2: </a:t>
            </a:r>
            <a:r>
              <a:rPr lang="en-US" sz="2100" b="1" dirty="0" err="1">
                <a:solidFill>
                  <a:schemeClr val="bg1"/>
                </a:solidFill>
                <a:latin typeface="Times New Roman" panose="02020603050405020304" pitchFamily="18" charset="0"/>
                <a:cs typeface="Times New Roman" panose="02020603050405020304" pitchFamily="18" charset="0"/>
              </a:rPr>
              <a:t>Đại</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từ</a:t>
            </a:r>
            <a:r>
              <a:rPr lang="en-US" sz="2100" b="1" dirty="0">
                <a:solidFill>
                  <a:schemeClr val="bg1"/>
                </a:solidFill>
                <a:latin typeface="Times New Roman" panose="02020603050405020304" pitchFamily="18" charset="0"/>
                <a:cs typeface="Times New Roman" panose="02020603050405020304" pitchFamily="18" charset="0"/>
              </a:rPr>
              <a:t> “</a:t>
            </a:r>
            <a:r>
              <a:rPr lang="en-US" sz="2700" b="1" dirty="0" err="1">
                <a:solidFill>
                  <a:srgbClr val="FFFF00"/>
                </a:solidFill>
                <a:latin typeface="Times New Roman" panose="02020603050405020304" pitchFamily="18" charset="0"/>
                <a:cs typeface="Times New Roman" panose="02020603050405020304" pitchFamily="18" charset="0"/>
              </a:rPr>
              <a:t>nó</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được</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điền</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vào</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những</a:t>
            </a:r>
            <a:r>
              <a:rPr lang="en-US" sz="2100" b="1" dirty="0">
                <a:solidFill>
                  <a:schemeClr val="bg1"/>
                </a:solidFill>
                <a:latin typeface="Times New Roman" panose="02020603050405020304" pitchFamily="18" charset="0"/>
                <a:cs typeface="Times New Roman" panose="02020603050405020304" pitchFamily="18" charset="0"/>
              </a:rPr>
              <a:t> ô </a:t>
            </a:r>
            <a:r>
              <a:rPr lang="en-US" sz="2100" b="1" dirty="0" err="1">
                <a:solidFill>
                  <a:schemeClr val="bg1"/>
                </a:solidFill>
                <a:latin typeface="Times New Roman" panose="02020603050405020304" pitchFamily="18" charset="0"/>
                <a:cs typeface="Times New Roman" panose="02020603050405020304" pitchFamily="18" charset="0"/>
              </a:rPr>
              <a:t>trống</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nào</a:t>
            </a:r>
            <a:r>
              <a:rPr lang="en-US" sz="2100" b="1" dirty="0">
                <a:solidFill>
                  <a:schemeClr val="bg1"/>
                </a:solidFill>
                <a:latin typeface="Times New Roman" panose="02020603050405020304" pitchFamily="18" charset="0"/>
                <a:cs typeface="Times New Roman" panose="02020603050405020304" pitchFamily="18" charset="0"/>
              </a:rPr>
              <a:t>?</a:t>
            </a:r>
          </a:p>
        </p:txBody>
      </p:sp>
      <p:sp>
        <p:nvSpPr>
          <p:cNvPr id="18" name="Oval 17"/>
          <p:cNvSpPr/>
          <p:nvPr/>
        </p:nvSpPr>
        <p:spPr>
          <a:xfrm>
            <a:off x="6457950" y="2946925"/>
            <a:ext cx="1885950" cy="685800"/>
          </a:xfrm>
          <a:prstGeom prst="ellipse">
            <a:avLst/>
          </a:prstGeom>
          <a:solidFill>
            <a:schemeClr val="tx2">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A. 2,3</a:t>
            </a:r>
          </a:p>
        </p:txBody>
      </p:sp>
      <p:sp>
        <p:nvSpPr>
          <p:cNvPr id="19" name="Oval 18"/>
          <p:cNvSpPr/>
          <p:nvPr/>
        </p:nvSpPr>
        <p:spPr>
          <a:xfrm>
            <a:off x="6515100" y="3892393"/>
            <a:ext cx="1885950" cy="685800"/>
          </a:xfrm>
          <a:prstGeom prst="ellipse">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B. 3,5</a:t>
            </a:r>
          </a:p>
        </p:txBody>
      </p:sp>
      <p:sp>
        <p:nvSpPr>
          <p:cNvPr id="20" name="Oval 19"/>
          <p:cNvSpPr/>
          <p:nvPr/>
        </p:nvSpPr>
        <p:spPr>
          <a:xfrm>
            <a:off x="6528707" y="4858139"/>
            <a:ext cx="1885950" cy="685800"/>
          </a:xfrm>
          <a:prstGeom prst="ellipse">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C. 5,6</a:t>
            </a:r>
          </a:p>
        </p:txBody>
      </p:sp>
      <p:pic>
        <p:nvPicPr>
          <p:cNvPr id="21"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48592" y="3259479"/>
            <a:ext cx="1309358" cy="159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2571750" y="875869"/>
            <a:ext cx="4457700" cy="461665"/>
          </a:xfrm>
          <a:prstGeom prst="rect">
            <a:avLst/>
          </a:prstGeom>
          <a:solidFill>
            <a:srgbClr val="DDFFFF"/>
          </a:solidFill>
        </p:spPr>
        <p:txBody>
          <a:bodyPr wrap="square">
            <a:spAutoFit/>
          </a:bodyPr>
          <a:lstStyle/>
          <a:p>
            <a:r>
              <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TRÒ  CHƠI: AI NHANH HƠN?</a:t>
            </a:r>
          </a:p>
        </p:txBody>
      </p:sp>
      <p:sp>
        <p:nvSpPr>
          <p:cNvPr id="22" name="Rectangle 21"/>
          <p:cNvSpPr/>
          <p:nvPr/>
        </p:nvSpPr>
        <p:spPr>
          <a:xfrm>
            <a:off x="4250093" y="2572086"/>
            <a:ext cx="342900" cy="285750"/>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3</a:t>
            </a:r>
          </a:p>
        </p:txBody>
      </p:sp>
      <p:sp>
        <p:nvSpPr>
          <p:cNvPr id="23" name="Rectangle 22"/>
          <p:cNvSpPr/>
          <p:nvPr/>
        </p:nvSpPr>
        <p:spPr>
          <a:xfrm>
            <a:off x="3890865" y="4151238"/>
            <a:ext cx="342900" cy="285750"/>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5</a:t>
            </a:r>
          </a:p>
        </p:txBody>
      </p:sp>
      <p:sp>
        <p:nvSpPr>
          <p:cNvPr id="24" name="Rectangle 23"/>
          <p:cNvSpPr/>
          <p:nvPr/>
        </p:nvSpPr>
        <p:spPr>
          <a:xfrm>
            <a:off x="400050" y="4702865"/>
            <a:ext cx="971550" cy="285750"/>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6</a:t>
            </a:r>
          </a:p>
        </p:txBody>
      </p:sp>
      <p:pic>
        <p:nvPicPr>
          <p:cNvPr id="2" name="Câu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15108" y="2257761"/>
            <a:ext cx="457200" cy="457200"/>
          </a:xfrm>
          <a:prstGeom prst="rect">
            <a:avLst/>
          </a:prstGeom>
        </p:spPr>
      </p:pic>
      <p:pic>
        <p:nvPicPr>
          <p:cNvPr id="3" name="ĐỒNG HỒ ĐẾM NGƯỢC 5 GIÂY + CHUÔNG BÁO HẾT GIỜ">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7715250" y="868261"/>
            <a:ext cx="713066" cy="560489"/>
          </a:xfrm>
          <a:prstGeom prst="rect">
            <a:avLst/>
          </a:prstGeom>
        </p:spPr>
      </p:pic>
    </p:spTree>
    <p:extLst>
      <p:ext uri="{BB962C8B-B14F-4D97-AF65-F5344CB8AC3E}">
        <p14:creationId xmlns:p14="http://schemas.microsoft.com/office/powerpoint/2010/main" val="2119185200"/>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23"/>
                                        </p:tgtEl>
                                      </p:cBhvr>
                                    </p:animEffect>
                                    <p:set>
                                      <p:cBhvr>
                                        <p:cTn id="15" dur="1" fill="hold">
                                          <p:stCondLst>
                                            <p:cond delay="499"/>
                                          </p:stCondLst>
                                        </p:cTn>
                                        <p:tgtEl>
                                          <p:spTgt spid="23"/>
                                        </p:tgtEl>
                                        <p:attrNameLst>
                                          <p:attrName>style.visibility</p:attrName>
                                        </p:attrNameLst>
                                      </p:cBhvr>
                                      <p:to>
                                        <p:strVal val="hidden"/>
                                      </p:to>
                                    </p:set>
                                  </p:childTnLst>
                                </p:cTn>
                              </p:par>
                              <p:par>
                                <p:cTn id="16" presetID="3" presetClass="emph" presetSubtype="2" fill="hold" grpId="0" nodeType="withEffect">
                                  <p:stCondLst>
                                    <p:cond delay="0"/>
                                  </p:stCondLst>
                                  <p:childTnLst>
                                    <p:animClr clrSpc="rgb" dir="cw">
                                      <p:cBhvr override="childStyle">
                                        <p:cTn id="17" dur="2000" fill="hold"/>
                                        <p:tgtEl>
                                          <p:spTgt spid="19"/>
                                        </p:tgtEl>
                                        <p:attrNameLst>
                                          <p:attrName>style.color</p:attrName>
                                        </p:attrNameLst>
                                      </p:cBhvr>
                                      <p:to>
                                        <a:srgbClr val="E7E32B"/>
                                      </p:to>
                                    </p:animClr>
                                  </p:childTnLst>
                                  <p:subTnLst>
                                    <p:audio>
                                      <p:cMediaNode>
                                        <p:cTn display="0" masterRel="sameClick">
                                          <p:stCondLst>
                                            <p:cond evt="begin" delay="0">
                                              <p:tn val="16"/>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19"/>
                  </p:tgtEl>
                </p:cond>
              </p:nextCondLst>
            </p:seq>
            <p:audio>
              <p:cMediaNode vol="80000">
                <p:cTn id="18" fill="hold" display="0">
                  <p:stCondLst>
                    <p:cond delay="indefinite"/>
                  </p:stCondLst>
                  <p:endCondLst>
                    <p:cond evt="onStopAudio" delay="0">
                      <p:tgtEl>
                        <p:sldTgt/>
                      </p:tgtEl>
                    </p:cond>
                  </p:endCondLst>
                </p:cTn>
                <p:tgtEl>
                  <p:spTgt spid="2"/>
                </p:tgtEl>
              </p:cMediaNode>
            </p:audio>
            <p:seq concurrent="1" nextAc="seek">
              <p:cTn id="19" restart="whenNotActive" fill="hold" evtFilter="cancelBubble" nodeType="interactiveSeq">
                <p:stCondLst>
                  <p:cond evt="onClick" delay="0">
                    <p:tgtEl>
                      <p:spTgt spid="3"/>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3"/>
                                        </p:tgtEl>
                                      </p:cBhvr>
                                    </p:cmd>
                                  </p:childTnLst>
                                </p:cTn>
                              </p:par>
                            </p:childTnLst>
                          </p:cTn>
                        </p:par>
                      </p:childTnLst>
                    </p:cTn>
                  </p:par>
                </p:childTnLst>
              </p:cTn>
              <p:nextCondLst>
                <p:cond evt="onClick" delay="0">
                  <p:tgtEl>
                    <p:spTgt spid="3"/>
                  </p:tgtEl>
                </p:cond>
              </p:nextCondLst>
            </p:seq>
            <p:video>
              <p:cMediaNode vol="80000">
                <p:cTn id="24" fill="hold" display="0">
                  <p:stCondLst>
                    <p:cond delay="indefinite"/>
                  </p:stCondLst>
                </p:cTn>
                <p:tgtEl>
                  <p:spTgt spid="3"/>
                </p:tgtEl>
              </p:cMediaNode>
            </p:video>
          </p:childTnLst>
        </p:cTn>
      </p:par>
    </p:tnLst>
    <p:bldLst>
      <p:bldP spid="19" grpId="0" animBg="1"/>
      <p:bldP spid="22" grpId="0" animBg="1"/>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9139" y="1339312"/>
            <a:ext cx="5120404" cy="4873942"/>
            <a:chOff x="56870" y="863530"/>
            <a:chExt cx="11906531" cy="5845779"/>
          </a:xfrm>
          <a:solidFill>
            <a:srgbClr val="FFFF00"/>
          </a:solidFill>
        </p:grpSpPr>
        <p:sp>
          <p:nvSpPr>
            <p:cNvPr id="11" name="Text Box 8"/>
            <p:cNvSpPr txBox="1">
              <a:spLocks noChangeArrowheads="1"/>
            </p:cNvSpPr>
            <p:nvPr/>
          </p:nvSpPr>
          <p:spPr bwMode="auto">
            <a:xfrm>
              <a:off x="56872" y="863530"/>
              <a:ext cx="11906529" cy="442975"/>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latin typeface="Arial" panose="020B0604020202020204" pitchFamily="34" charset="0"/>
                </a:rPr>
                <a:t>   </a:t>
              </a:r>
              <a:r>
                <a:rPr lang="en-US" altLang="en-US" sz="1800" b="1" dirty="0" err="1">
                  <a:solidFill>
                    <a:schemeClr val="tx1"/>
                  </a:solidFill>
                </a:rPr>
                <a:t>Bồ</a:t>
              </a:r>
              <a:r>
                <a:rPr lang="en-US" altLang="en-US" sz="1800" b="1" dirty="0">
                  <a:solidFill>
                    <a:schemeClr val="tx1"/>
                  </a:solidFill>
                </a:rPr>
                <a:t> Chao </a:t>
              </a:r>
              <a:r>
                <a:rPr lang="en-US" altLang="en-US" sz="1800" b="1" dirty="0" err="1">
                  <a:solidFill>
                    <a:schemeClr val="tx1"/>
                  </a:solidFill>
                </a:rPr>
                <a:t>hốt</a:t>
              </a:r>
              <a:r>
                <a:rPr lang="en-US" altLang="en-US" sz="1800" b="1" dirty="0">
                  <a:solidFill>
                    <a:schemeClr val="tx1"/>
                  </a:solidFill>
                </a:rPr>
                <a:t> </a:t>
              </a:r>
              <a:r>
                <a:rPr lang="en-US" altLang="en-US" sz="1800" b="1" dirty="0" err="1">
                  <a:solidFill>
                    <a:schemeClr val="tx1"/>
                  </a:solidFill>
                </a:rPr>
                <a:t>hoảng</a:t>
              </a:r>
              <a:r>
                <a:rPr lang="en-US" altLang="en-US" sz="1800" b="1" dirty="0">
                  <a:solidFill>
                    <a:schemeClr val="tx1"/>
                  </a:solidFill>
                </a:rPr>
                <a:t> </a:t>
              </a:r>
              <a:r>
                <a:rPr lang="en-US" altLang="en-US" sz="1800" b="1" dirty="0" err="1">
                  <a:solidFill>
                    <a:schemeClr val="tx1"/>
                  </a:solidFill>
                </a:rPr>
                <a:t>kể</a:t>
              </a:r>
              <a:r>
                <a:rPr lang="en-US" altLang="en-US" sz="1800" b="1" dirty="0">
                  <a:solidFill>
                    <a:schemeClr val="tx1"/>
                  </a:solidFill>
                </a:rPr>
                <a:t> </a:t>
              </a:r>
              <a:r>
                <a:rPr lang="en-US" altLang="en-US" sz="1800" b="1" dirty="0" err="1">
                  <a:solidFill>
                    <a:schemeClr val="tx1"/>
                  </a:solidFill>
                </a:rPr>
                <a:t>với</a:t>
              </a:r>
              <a:r>
                <a:rPr lang="en-US" altLang="en-US" sz="1800" b="1" dirty="0">
                  <a:solidFill>
                    <a:schemeClr val="tx1"/>
                  </a:solidFill>
                </a:rPr>
                <a:t> </a:t>
              </a:r>
              <a:r>
                <a:rPr lang="en-US" altLang="en-US" sz="1800" b="1" dirty="0" err="1">
                  <a:solidFill>
                    <a:schemeClr val="tx1"/>
                  </a:solidFill>
                </a:rPr>
                <a:t>các</a:t>
              </a:r>
              <a:r>
                <a:rPr lang="en-US" altLang="en-US" sz="1800" b="1" dirty="0">
                  <a:solidFill>
                    <a:schemeClr val="tx1"/>
                  </a:solidFill>
                </a:rPr>
                <a:t> </a:t>
              </a:r>
              <a:r>
                <a:rPr lang="en-US" altLang="en-US" sz="1800" b="1" dirty="0" err="1">
                  <a:solidFill>
                    <a:schemeClr val="tx1"/>
                  </a:solidFill>
                </a:rPr>
                <a:t>bạn</a:t>
              </a:r>
              <a:r>
                <a:rPr lang="en-US" altLang="en-US" sz="1800" b="1" dirty="0">
                  <a:solidFill>
                    <a:schemeClr val="tx1"/>
                  </a:solidFill>
                </a:rPr>
                <a:t>:</a:t>
              </a:r>
            </a:p>
          </p:txBody>
        </p:sp>
        <p:sp>
          <p:nvSpPr>
            <p:cNvPr id="12" name="Text Box 10"/>
            <p:cNvSpPr txBox="1">
              <a:spLocks noChangeArrowheads="1"/>
            </p:cNvSpPr>
            <p:nvPr/>
          </p:nvSpPr>
          <p:spPr bwMode="auto">
            <a:xfrm>
              <a:off x="56872" y="1289839"/>
              <a:ext cx="11906529" cy="2104129"/>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b="1" dirty="0">
                  <a:solidFill>
                    <a:schemeClr val="tx1"/>
                  </a:solidFill>
                  <a:latin typeface="Arial" panose="020B0604020202020204" pitchFamily="34" charset="0"/>
                </a:rPr>
                <a:t>   - </a:t>
              </a:r>
              <a:r>
                <a:rPr lang="en-US" altLang="en-US" sz="1800" b="1" i="1" dirty="0" err="1">
                  <a:solidFill>
                    <a:srgbClr val="FF0000"/>
                  </a:solidFill>
                </a:rPr>
                <a:t>Tôi</a:t>
              </a:r>
              <a:r>
                <a:rPr lang="en-US" altLang="en-US" sz="1800" b="1" dirty="0">
                  <a:solidFill>
                    <a:schemeClr val="tx1"/>
                  </a:solidFill>
                </a:rPr>
                <a:t> </a:t>
              </a:r>
              <a:r>
                <a:rPr lang="en-US" altLang="en-US" sz="1800" b="1" dirty="0" err="1">
                  <a:solidFill>
                    <a:schemeClr val="tx1"/>
                  </a:solidFill>
                </a:rPr>
                <a:t>và</a:t>
              </a:r>
              <a:r>
                <a:rPr lang="en-US" altLang="en-US" sz="1800" b="1" dirty="0">
                  <a:solidFill>
                    <a:schemeClr val="tx1"/>
                  </a:solidFill>
                </a:rPr>
                <a:t> </a:t>
              </a:r>
              <a:r>
                <a:rPr lang="en-US" altLang="en-US" sz="1800" b="1" dirty="0" err="1">
                  <a:solidFill>
                    <a:schemeClr val="tx1"/>
                  </a:solidFill>
                </a:rPr>
                <a:t>Tu</a:t>
              </a:r>
              <a:r>
                <a:rPr lang="en-US" altLang="en-US" sz="1800" b="1" dirty="0">
                  <a:solidFill>
                    <a:schemeClr val="tx1"/>
                  </a:solidFill>
                </a:rPr>
                <a:t> </a:t>
              </a:r>
              <a:r>
                <a:rPr lang="en-US" altLang="en-US" sz="1800" b="1" dirty="0" err="1">
                  <a:solidFill>
                    <a:schemeClr val="tx1"/>
                  </a:solidFill>
                </a:rPr>
                <a:t>Hú</a:t>
              </a:r>
              <a:r>
                <a:rPr lang="en-US" altLang="en-US" sz="1800" b="1" dirty="0">
                  <a:solidFill>
                    <a:schemeClr val="tx1"/>
                  </a:solidFill>
                </a:rPr>
                <a:t> </a:t>
              </a:r>
              <a:r>
                <a:rPr lang="en-US" altLang="en-US" sz="1800" b="1" dirty="0" err="1">
                  <a:solidFill>
                    <a:schemeClr val="tx1"/>
                  </a:solidFill>
                </a:rPr>
                <a:t>đang</a:t>
              </a:r>
              <a:r>
                <a:rPr lang="en-US" altLang="en-US" sz="1800" b="1" dirty="0">
                  <a:solidFill>
                    <a:schemeClr val="tx1"/>
                  </a:solidFill>
                </a:rPr>
                <a:t> bay </a:t>
              </a:r>
              <a:r>
                <a:rPr lang="en-US" altLang="en-US" sz="1800" b="1" dirty="0" err="1">
                  <a:solidFill>
                    <a:schemeClr val="tx1"/>
                  </a:solidFill>
                </a:rPr>
                <a:t>dọc</a:t>
              </a:r>
              <a:r>
                <a:rPr lang="en-US" altLang="en-US" sz="1800" b="1" dirty="0">
                  <a:solidFill>
                    <a:schemeClr val="tx1"/>
                  </a:solidFill>
                </a:rPr>
                <a:t> </a:t>
              </a:r>
              <a:r>
                <a:rPr lang="en-US" altLang="en-US" sz="1800" b="1" dirty="0" err="1">
                  <a:solidFill>
                    <a:schemeClr val="tx1"/>
                  </a:solidFill>
                </a:rPr>
                <a:t>một</a:t>
              </a:r>
              <a:r>
                <a:rPr lang="en-US" altLang="en-US" sz="1800" b="1" dirty="0">
                  <a:solidFill>
                    <a:schemeClr val="tx1"/>
                  </a:solidFill>
                </a:rPr>
                <a:t> con </a:t>
              </a:r>
              <a:r>
                <a:rPr lang="en-US" altLang="en-US" sz="1800" b="1" dirty="0" err="1">
                  <a:solidFill>
                    <a:schemeClr val="tx1"/>
                  </a:solidFill>
                </a:rPr>
                <a:t>sông</a:t>
              </a:r>
              <a:r>
                <a:rPr lang="en-US" altLang="en-US" sz="1800" b="1" dirty="0">
                  <a:solidFill>
                    <a:schemeClr val="tx1"/>
                  </a:solidFill>
                </a:rPr>
                <a:t> </a:t>
              </a:r>
              <a:r>
                <a:rPr lang="en-US" altLang="en-US" sz="1800" b="1" dirty="0" err="1">
                  <a:solidFill>
                    <a:schemeClr val="tx1"/>
                  </a:solidFill>
                </a:rPr>
                <a:t>lớn</a:t>
              </a:r>
              <a:r>
                <a:rPr lang="en-US" altLang="en-US" sz="1800" b="1" dirty="0">
                  <a:solidFill>
                    <a:schemeClr val="tx1"/>
                  </a:solidFill>
                </a:rPr>
                <a:t>, </a:t>
              </a:r>
              <a:r>
                <a:rPr lang="en-US" altLang="en-US" sz="1800" b="1" dirty="0" err="1">
                  <a:solidFill>
                    <a:schemeClr val="tx1"/>
                  </a:solidFill>
                </a:rPr>
                <a:t>chợt</a:t>
              </a:r>
              <a:r>
                <a:rPr lang="en-US" altLang="en-US" sz="1800" b="1" dirty="0">
                  <a:solidFill>
                    <a:schemeClr val="tx1"/>
                  </a:solidFill>
                </a:rPr>
                <a:t> </a:t>
              </a:r>
              <a:r>
                <a:rPr lang="en-US" altLang="en-US" sz="1800" b="1" dirty="0" err="1">
                  <a:solidFill>
                    <a:schemeClr val="tx1"/>
                  </a:solidFill>
                </a:rPr>
                <a:t>Tu</a:t>
              </a:r>
              <a:r>
                <a:rPr lang="en-US" altLang="en-US" sz="1800" b="1" dirty="0">
                  <a:solidFill>
                    <a:schemeClr val="tx1"/>
                  </a:solidFill>
                </a:rPr>
                <a:t> </a:t>
              </a:r>
              <a:r>
                <a:rPr lang="en-US" altLang="en-US" sz="1800" b="1" dirty="0" err="1">
                  <a:solidFill>
                    <a:schemeClr val="tx1"/>
                  </a:solidFill>
                </a:rPr>
                <a:t>Hú</a:t>
              </a:r>
              <a:r>
                <a:rPr lang="en-US" altLang="en-US" sz="1800" b="1" dirty="0">
                  <a:solidFill>
                    <a:schemeClr val="tx1"/>
                  </a:solidFill>
                </a:rPr>
                <a:t> </a:t>
              </a:r>
              <a:r>
                <a:rPr lang="en-US" altLang="en-US" sz="1800" b="1" dirty="0" err="1">
                  <a:solidFill>
                    <a:schemeClr val="tx1"/>
                  </a:solidFill>
                </a:rPr>
                <a:t>gọi</a:t>
              </a:r>
              <a:r>
                <a:rPr lang="en-US" altLang="en-US" sz="1800" b="1" dirty="0">
                  <a:solidFill>
                    <a:schemeClr val="tx1"/>
                  </a:solidFill>
                </a:rPr>
                <a:t>: “</a:t>
              </a:r>
              <a:r>
                <a:rPr lang="en-US" altLang="en-US" sz="1800" b="1" dirty="0" err="1">
                  <a:solidFill>
                    <a:schemeClr val="tx1"/>
                  </a:solidFill>
                </a:rPr>
                <a:t>Kìa</a:t>
              </a:r>
              <a:r>
                <a:rPr lang="en-US" altLang="en-US" sz="1800" b="1" dirty="0">
                  <a:solidFill>
                    <a:schemeClr val="tx1"/>
                  </a:solidFill>
                </a:rPr>
                <a:t>,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chống</a:t>
              </a:r>
              <a:r>
                <a:rPr lang="en-US" altLang="en-US" sz="1800" b="1" dirty="0">
                  <a:solidFill>
                    <a:schemeClr val="tx1"/>
                  </a:solidFill>
                </a:rPr>
                <a:t> </a:t>
              </a:r>
              <a:r>
                <a:rPr lang="en-US" altLang="en-US" sz="1800" b="1" dirty="0" err="1">
                  <a:solidFill>
                    <a:schemeClr val="tx1"/>
                  </a:solidFill>
                </a:rPr>
                <a:t>trời</a:t>
              </a:r>
              <a:r>
                <a:rPr lang="en-US" altLang="en-US" sz="1800" b="1" dirty="0">
                  <a:solidFill>
                    <a:schemeClr val="tx1"/>
                  </a:solidFill>
                </a:rPr>
                <a:t>.” </a:t>
              </a:r>
              <a:r>
                <a:rPr lang="en-US" altLang="en-US" sz="1800" b="1" i="1" dirty="0" err="1">
                  <a:solidFill>
                    <a:srgbClr val="FF0000"/>
                  </a:solidFill>
                </a:rPr>
                <a:t>Tôi</a:t>
              </a:r>
              <a:r>
                <a:rPr lang="en-US" altLang="en-US" sz="1800" b="1" i="1" dirty="0">
                  <a:solidFill>
                    <a:srgbClr val="FF0000"/>
                  </a:solidFill>
                </a:rPr>
                <a:t> </a:t>
              </a:r>
              <a:r>
                <a:rPr lang="en-US" altLang="en-US" sz="1800" b="1" dirty="0">
                  <a:solidFill>
                    <a:schemeClr val="tx1"/>
                  </a:solidFill>
                </a:rPr>
                <a:t> </a:t>
              </a:r>
              <a:r>
                <a:rPr lang="en-US" altLang="en-US" sz="1800" b="1" dirty="0" err="1">
                  <a:solidFill>
                    <a:schemeClr val="tx1"/>
                  </a:solidFill>
                </a:rPr>
                <a:t>ngước</a:t>
              </a:r>
              <a:r>
                <a:rPr lang="en-US" altLang="en-US" sz="1800" b="1" dirty="0">
                  <a:solidFill>
                    <a:schemeClr val="tx1"/>
                  </a:solidFill>
                </a:rPr>
                <a:t> </a:t>
              </a:r>
              <a:r>
                <a:rPr lang="en-US" altLang="en-US" sz="1800" b="1" dirty="0" err="1">
                  <a:solidFill>
                    <a:schemeClr val="tx1"/>
                  </a:solidFill>
                </a:rPr>
                <a:t>nhìn</a:t>
              </a:r>
              <a:r>
                <a:rPr lang="en-US" altLang="en-US" sz="1800" b="1" dirty="0">
                  <a:solidFill>
                    <a:schemeClr val="tx1"/>
                  </a:solidFill>
                </a:rPr>
                <a:t> </a:t>
              </a:r>
              <a:r>
                <a:rPr lang="en-US" altLang="en-US" sz="1800" b="1" dirty="0" err="1">
                  <a:solidFill>
                    <a:schemeClr val="tx1"/>
                  </a:solidFill>
                </a:rPr>
                <a:t>lên</a:t>
              </a:r>
              <a:r>
                <a:rPr lang="en-US" altLang="en-US" sz="1800" b="1" dirty="0">
                  <a:solidFill>
                    <a:schemeClr val="tx1"/>
                  </a:solidFill>
                </a:rPr>
                <a:t>. </a:t>
              </a:r>
              <a:r>
                <a:rPr lang="en-US" altLang="en-US" sz="1800" b="1" dirty="0" err="1">
                  <a:solidFill>
                    <a:schemeClr val="tx1"/>
                  </a:solidFill>
                </a:rPr>
                <a:t>Trước</a:t>
              </a:r>
              <a:r>
                <a:rPr lang="en-US" altLang="en-US" sz="1800" b="1" dirty="0">
                  <a:solidFill>
                    <a:schemeClr val="tx1"/>
                  </a:solidFill>
                </a:rPr>
                <a:t> </a:t>
              </a:r>
              <a:r>
                <a:rPr lang="en-US" altLang="en-US" sz="1800" b="1" dirty="0" err="1">
                  <a:solidFill>
                    <a:schemeClr val="tx1"/>
                  </a:solidFill>
                </a:rPr>
                <a:t>mắt</a:t>
              </a:r>
              <a:r>
                <a:rPr lang="en-US" altLang="en-US" sz="1800" b="1" dirty="0">
                  <a:solidFill>
                    <a:schemeClr val="tx1"/>
                  </a:solidFill>
                </a:rPr>
                <a:t> </a:t>
              </a:r>
              <a:r>
                <a:rPr lang="en-US" altLang="en-US" sz="1800" b="1" dirty="0" err="1">
                  <a:solidFill>
                    <a:schemeClr val="tx1"/>
                  </a:solidFill>
                </a:rPr>
                <a:t>là</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ống</a:t>
              </a:r>
              <a:r>
                <a:rPr lang="en-US" altLang="en-US" sz="1800" b="1" dirty="0">
                  <a:solidFill>
                    <a:schemeClr val="tx1"/>
                  </a:solidFill>
                </a:rPr>
                <a:t> </a:t>
              </a:r>
              <a:r>
                <a:rPr lang="en-US" altLang="en-US" sz="1800" b="1" dirty="0" err="1">
                  <a:solidFill>
                    <a:schemeClr val="tx1"/>
                  </a:solidFill>
                </a:rPr>
                <a:t>thép</a:t>
              </a:r>
              <a:r>
                <a:rPr lang="en-US" altLang="en-US" sz="1800" b="1" dirty="0">
                  <a:solidFill>
                    <a:schemeClr val="tx1"/>
                  </a:solidFill>
                </a:rPr>
                <a:t> </a:t>
              </a:r>
              <a:r>
                <a:rPr lang="en-US" altLang="en-US" sz="1800" b="1" dirty="0" err="1">
                  <a:solidFill>
                    <a:schemeClr val="tx1"/>
                  </a:solidFill>
                </a:rPr>
                <a:t>dọc</a:t>
              </a:r>
              <a:r>
                <a:rPr lang="en-US" altLang="en-US" sz="1800" b="1" dirty="0">
                  <a:solidFill>
                    <a:schemeClr val="tx1"/>
                  </a:solidFill>
                </a:rPr>
                <a:t> </a:t>
              </a:r>
              <a:r>
                <a:rPr lang="en-US" altLang="en-US" sz="1800" b="1" dirty="0" err="1">
                  <a:solidFill>
                    <a:schemeClr val="tx1"/>
                  </a:solidFill>
                </a:rPr>
                <a:t>ngang</a:t>
              </a:r>
              <a:r>
                <a:rPr lang="en-US" altLang="en-US" sz="1800" b="1" dirty="0">
                  <a:solidFill>
                    <a:schemeClr val="tx1"/>
                  </a:solidFill>
                </a:rPr>
                <a:t> </a:t>
              </a:r>
              <a:r>
                <a:rPr lang="en-US" altLang="en-US" sz="1800" b="1" dirty="0" err="1">
                  <a:solidFill>
                    <a:schemeClr val="tx1"/>
                  </a:solidFill>
                </a:rPr>
                <a:t>nối</a:t>
              </a:r>
              <a:r>
                <a:rPr lang="en-US" altLang="en-US" sz="1800" b="1" dirty="0">
                  <a:solidFill>
                    <a:schemeClr val="tx1"/>
                  </a:solidFill>
                </a:rPr>
                <a:t> </a:t>
              </a:r>
              <a:r>
                <a:rPr lang="en-US" altLang="en-US" sz="1800" b="1" dirty="0" err="1">
                  <a:solidFill>
                    <a:schemeClr val="tx1"/>
                  </a:solidFill>
                </a:rPr>
                <a:t>nhau</a:t>
              </a:r>
              <a:r>
                <a:rPr lang="en-US" altLang="en-US" sz="1800" b="1" dirty="0">
                  <a:solidFill>
                    <a:schemeClr val="tx1"/>
                  </a:solidFill>
                </a:rPr>
                <a:t> </a:t>
              </a:r>
              <a:r>
                <a:rPr lang="en-US" altLang="en-US" sz="1800" b="1" dirty="0" err="1">
                  <a:solidFill>
                    <a:schemeClr val="tx1"/>
                  </a:solidFill>
                </a:rPr>
                <a:t>chạy</a:t>
              </a:r>
              <a:r>
                <a:rPr lang="en-US" altLang="en-US" sz="1800" b="1" dirty="0">
                  <a:solidFill>
                    <a:schemeClr val="tx1"/>
                  </a:solidFill>
                </a:rPr>
                <a:t> </a:t>
              </a:r>
              <a:r>
                <a:rPr lang="en-US" altLang="en-US" sz="1800" b="1" dirty="0" err="1">
                  <a:solidFill>
                    <a:schemeClr val="tx1"/>
                  </a:solidFill>
                </a:rPr>
                <a:t>vút</a:t>
              </a:r>
              <a:r>
                <a:rPr lang="en-US" altLang="en-US" sz="1800" b="1" dirty="0">
                  <a:solidFill>
                    <a:schemeClr val="tx1"/>
                  </a:solidFill>
                </a:rPr>
                <a:t> </a:t>
              </a:r>
              <a:r>
                <a:rPr lang="en-US" altLang="en-US" sz="1800" b="1" dirty="0" err="1">
                  <a:solidFill>
                    <a:schemeClr val="tx1"/>
                  </a:solidFill>
                </a:rPr>
                <a:t>tận</a:t>
              </a:r>
              <a:r>
                <a:rPr lang="en-US" altLang="en-US" sz="1800" b="1" dirty="0">
                  <a:solidFill>
                    <a:schemeClr val="tx1"/>
                  </a:solidFill>
                </a:rPr>
                <a:t> </a:t>
              </a:r>
              <a:r>
                <a:rPr lang="en-US" altLang="en-US" sz="1800" b="1" dirty="0" err="1">
                  <a:solidFill>
                    <a:schemeClr val="tx1"/>
                  </a:solidFill>
                </a:rPr>
                <a:t>mây</a:t>
              </a:r>
              <a:r>
                <a:rPr lang="en-US" altLang="en-US" sz="1800" b="1" dirty="0">
                  <a:solidFill>
                    <a:schemeClr val="tx1"/>
                  </a:solidFill>
                </a:rPr>
                <a:t> </a:t>
              </a:r>
              <a:r>
                <a:rPr lang="en-US" altLang="en-US" sz="1800" b="1" dirty="0" err="1">
                  <a:solidFill>
                    <a:schemeClr val="tx1"/>
                  </a:solidFill>
                </a:rPr>
                <a:t>xanh</a:t>
              </a:r>
              <a:r>
                <a:rPr lang="en-US" altLang="en-US" sz="1800" b="1" dirty="0">
                  <a:solidFill>
                    <a:schemeClr val="tx1"/>
                  </a:solidFill>
                </a:rPr>
                <a:t>. </a:t>
              </a:r>
              <a:r>
                <a:rPr lang="en-US" altLang="en-US" sz="1800" b="1" i="1" dirty="0" err="1">
                  <a:solidFill>
                    <a:srgbClr val="FF0000"/>
                  </a:solidFill>
                </a:rPr>
                <a:t>Nó</a:t>
              </a:r>
              <a:r>
                <a:rPr lang="en-US" altLang="en-US" sz="1800" b="1" dirty="0">
                  <a:solidFill>
                    <a:schemeClr val="tx1"/>
                  </a:solidFill>
                </a:rPr>
                <a:t> </a:t>
              </a:r>
              <a:r>
                <a:rPr lang="en-US" altLang="en-US" sz="1800" b="1" dirty="0" err="1">
                  <a:solidFill>
                    <a:schemeClr val="tx1"/>
                  </a:solidFill>
                </a:rPr>
                <a:t>tựa</a:t>
              </a:r>
              <a:r>
                <a:rPr lang="en-US" altLang="en-US" sz="1800" b="1" dirty="0">
                  <a:solidFill>
                    <a:schemeClr val="tx1"/>
                  </a:solidFill>
                </a:rPr>
                <a:t> </a:t>
              </a:r>
              <a:r>
                <a:rPr lang="en-US" altLang="en-US" sz="1800" b="1" dirty="0" err="1">
                  <a:solidFill>
                    <a:schemeClr val="tx1"/>
                  </a:solidFill>
                </a:rPr>
                <a:t>như</a:t>
              </a:r>
              <a:r>
                <a:rPr lang="en-US" altLang="en-US" sz="1800" b="1" dirty="0">
                  <a:solidFill>
                    <a:schemeClr val="tx1"/>
                  </a:solidFill>
                </a:rPr>
                <a:t> </a:t>
              </a:r>
              <a:r>
                <a:rPr lang="en-US" altLang="en-US" sz="1800" b="1" dirty="0" err="1">
                  <a:solidFill>
                    <a:schemeClr val="tx1"/>
                  </a:solidFill>
                </a:rPr>
                <a:t>một</a:t>
              </a:r>
              <a:r>
                <a:rPr lang="en-US" altLang="en-US" sz="1800" b="1" dirty="0">
                  <a:solidFill>
                    <a:schemeClr val="tx1"/>
                  </a:solidFill>
                </a:rPr>
                <a:t>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cầu</a:t>
              </a:r>
              <a:r>
                <a:rPr lang="en-US" altLang="en-US" sz="1800" b="1" dirty="0">
                  <a:solidFill>
                    <a:schemeClr val="tx1"/>
                  </a:solidFill>
                </a:rPr>
                <a:t> </a:t>
              </a:r>
              <a:r>
                <a:rPr lang="en-US" altLang="en-US" sz="1800" b="1" dirty="0" err="1">
                  <a:solidFill>
                    <a:schemeClr val="tx1"/>
                  </a:solidFill>
                </a:rPr>
                <a:t>xe</a:t>
              </a:r>
              <a:r>
                <a:rPr lang="en-US" altLang="en-US" sz="1800" b="1" dirty="0">
                  <a:solidFill>
                    <a:schemeClr val="tx1"/>
                  </a:solidFill>
                </a:rPr>
                <a:t> </a:t>
              </a:r>
              <a:r>
                <a:rPr lang="en-US" altLang="en-US" sz="1800" b="1" dirty="0" err="1">
                  <a:solidFill>
                    <a:schemeClr val="tx1"/>
                  </a:solidFill>
                </a:rPr>
                <a:t>lửa</a:t>
              </a:r>
              <a:r>
                <a:rPr lang="en-US" altLang="en-US" sz="1800" b="1" dirty="0">
                  <a:solidFill>
                    <a:schemeClr val="tx1"/>
                  </a:solidFill>
                </a:rPr>
                <a:t> </a:t>
              </a:r>
              <a:r>
                <a:rPr lang="en-US" altLang="en-US" sz="1800" b="1" dirty="0" err="1">
                  <a:solidFill>
                    <a:schemeClr val="tx1"/>
                  </a:solidFill>
                </a:rPr>
                <a:t>đồ</a:t>
              </a:r>
              <a:r>
                <a:rPr lang="en-US" altLang="en-US" sz="1800" b="1" dirty="0">
                  <a:solidFill>
                    <a:schemeClr val="tx1"/>
                  </a:solidFill>
                </a:rPr>
                <a:t> </a:t>
              </a:r>
              <a:r>
                <a:rPr lang="en-US" altLang="en-US" sz="1800" b="1" dirty="0" err="1">
                  <a:solidFill>
                    <a:schemeClr val="tx1"/>
                  </a:solidFill>
                </a:rPr>
                <a:t>sộ</a:t>
              </a:r>
              <a:r>
                <a:rPr lang="en-US" altLang="en-US" sz="1800" b="1" dirty="0">
                  <a:solidFill>
                    <a:schemeClr val="tx1"/>
                  </a:solidFill>
                </a:rPr>
                <a:t> </a:t>
              </a:r>
              <a:r>
                <a:rPr lang="en-US" altLang="en-US" sz="1800" b="1" dirty="0" err="1">
                  <a:solidFill>
                    <a:schemeClr val="tx1"/>
                  </a:solidFill>
                </a:rPr>
                <a:t>không</a:t>
              </a:r>
              <a:r>
                <a:rPr lang="en-US" altLang="en-US" sz="1800" b="1" dirty="0">
                  <a:solidFill>
                    <a:schemeClr val="tx1"/>
                  </a:solidFill>
                </a:rPr>
                <a:t> </a:t>
              </a:r>
              <a:r>
                <a:rPr lang="en-US" altLang="en-US" sz="1800" b="1" dirty="0" err="1">
                  <a:solidFill>
                    <a:schemeClr val="tx1"/>
                  </a:solidFill>
                </a:rPr>
                <a:t>phải</a:t>
              </a:r>
              <a:r>
                <a:rPr lang="en-US" altLang="en-US" sz="1800" b="1" dirty="0">
                  <a:solidFill>
                    <a:schemeClr val="tx1"/>
                  </a:solidFill>
                </a:rPr>
                <a:t> </a:t>
              </a:r>
              <a:r>
                <a:rPr lang="en-US" altLang="en-US" sz="1800" b="1" dirty="0" err="1">
                  <a:solidFill>
                    <a:schemeClr val="tx1"/>
                  </a:solidFill>
                </a:rPr>
                <a:t>bắc</a:t>
              </a:r>
              <a:r>
                <a:rPr lang="en-US" altLang="en-US" sz="1800" b="1" dirty="0">
                  <a:solidFill>
                    <a:schemeClr val="tx1"/>
                  </a:solidFill>
                </a:rPr>
                <a:t> </a:t>
              </a:r>
              <a:r>
                <a:rPr lang="en-US" altLang="en-US" sz="1800" b="1" dirty="0" err="1">
                  <a:solidFill>
                    <a:schemeClr val="tx1"/>
                  </a:solidFill>
                </a:rPr>
                <a:t>ngang</a:t>
              </a:r>
              <a:r>
                <a:rPr lang="en-US" altLang="en-US" sz="1800" b="1" dirty="0">
                  <a:solidFill>
                    <a:schemeClr val="tx1"/>
                  </a:solidFill>
                </a:rPr>
                <a:t> </a:t>
              </a:r>
              <a:r>
                <a:rPr lang="en-US" altLang="en-US" sz="1800" b="1" dirty="0" err="1">
                  <a:solidFill>
                    <a:schemeClr val="tx1"/>
                  </a:solidFill>
                </a:rPr>
                <a:t>sông</a:t>
              </a:r>
              <a:r>
                <a:rPr lang="en-US" altLang="en-US" sz="1800" b="1" dirty="0">
                  <a:solidFill>
                    <a:schemeClr val="tx1"/>
                  </a:solidFill>
                </a:rPr>
                <a:t>, </a:t>
              </a:r>
              <a:r>
                <a:rPr lang="en-US" altLang="en-US" sz="1800" b="1" dirty="0" err="1">
                  <a:solidFill>
                    <a:schemeClr val="tx1"/>
                  </a:solidFill>
                </a:rPr>
                <a:t>mà</a:t>
              </a:r>
              <a:r>
                <a:rPr lang="en-US" altLang="en-US" sz="1800" b="1" dirty="0">
                  <a:solidFill>
                    <a:schemeClr val="tx1"/>
                  </a:solidFill>
                </a:rPr>
                <a:t> </a:t>
              </a:r>
              <a:r>
                <a:rPr lang="en-US" altLang="en-US" sz="1800" b="1" dirty="0" err="1">
                  <a:solidFill>
                    <a:schemeClr val="tx1"/>
                  </a:solidFill>
                </a:rPr>
                <a:t>dựng</a:t>
              </a:r>
              <a:r>
                <a:rPr lang="en-US" altLang="en-US" sz="1800" b="1" dirty="0">
                  <a:solidFill>
                    <a:schemeClr val="tx1"/>
                  </a:solidFill>
                </a:rPr>
                <a:t> </a:t>
              </a:r>
              <a:r>
                <a:rPr lang="en-US" altLang="en-US" sz="1800" b="1" dirty="0" err="1">
                  <a:solidFill>
                    <a:schemeClr val="tx1"/>
                  </a:solidFill>
                </a:rPr>
                <a:t>đứng</a:t>
              </a:r>
              <a:r>
                <a:rPr lang="en-US" altLang="en-US" sz="1800" b="1" dirty="0">
                  <a:solidFill>
                    <a:schemeClr val="tx1"/>
                  </a:solidFill>
                </a:rPr>
                <a:t> </a:t>
              </a:r>
              <a:r>
                <a:rPr lang="en-US" altLang="en-US" sz="1800" b="1" dirty="0" err="1">
                  <a:solidFill>
                    <a:schemeClr val="tx1"/>
                  </a:solidFill>
                </a:rPr>
                <a:t>trên</a:t>
              </a:r>
              <a:r>
                <a:rPr lang="en-US" altLang="en-US" sz="1800" b="1" dirty="0">
                  <a:solidFill>
                    <a:schemeClr val="tx1"/>
                  </a:solidFill>
                </a:rPr>
                <a:t> </a:t>
              </a:r>
              <a:r>
                <a:rPr lang="en-US" altLang="en-US" sz="1800" b="1" dirty="0" err="1">
                  <a:solidFill>
                    <a:schemeClr val="tx1"/>
                  </a:solidFill>
                </a:rPr>
                <a:t>trời</a:t>
              </a:r>
              <a:r>
                <a:rPr lang="en-US" altLang="en-US" sz="1800" b="1" dirty="0">
                  <a:solidFill>
                    <a:schemeClr val="tx1"/>
                  </a:solidFill>
                </a:rPr>
                <a:t> </a:t>
              </a:r>
              <a:r>
                <a:rPr lang="en-US" altLang="en-US" sz="1800" b="1" dirty="0" err="1">
                  <a:solidFill>
                    <a:schemeClr val="tx1"/>
                  </a:solidFill>
                </a:rPr>
                <a:t>cao</a:t>
              </a:r>
              <a:r>
                <a:rPr lang="en-US" altLang="en-US" sz="1800" b="1" dirty="0">
                  <a:solidFill>
                    <a:schemeClr val="tx1"/>
                  </a:solidFill>
                </a:rPr>
                <a:t>.</a:t>
              </a:r>
            </a:p>
          </p:txBody>
        </p:sp>
        <p:sp>
          <p:nvSpPr>
            <p:cNvPr id="13" name="Text Box 11"/>
            <p:cNvSpPr txBox="1">
              <a:spLocks noChangeArrowheads="1"/>
            </p:cNvSpPr>
            <p:nvPr/>
          </p:nvSpPr>
          <p:spPr bwMode="auto">
            <a:xfrm>
              <a:off x="56870" y="3398733"/>
              <a:ext cx="11906529" cy="775206"/>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rPr>
                <a:t>   </a:t>
              </a:r>
              <a:r>
                <a:rPr lang="en-US" altLang="en-US" sz="1800" b="1" dirty="0" err="1">
                  <a:solidFill>
                    <a:schemeClr val="tx1"/>
                  </a:solidFill>
                  <a:cs typeface="Times New Roman" panose="02020603050405020304" pitchFamily="18" charset="0"/>
                </a:rPr>
                <a:t>Thấy</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vậy</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Bồ</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Các</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mới</a:t>
              </a:r>
              <a:r>
                <a:rPr lang="en-US" altLang="en-US" sz="1800" b="1" dirty="0">
                  <a:solidFill>
                    <a:schemeClr val="tx1"/>
                  </a:solidFill>
                  <a:cs typeface="Times New Roman" panose="02020603050405020304" pitchFamily="18" charset="0"/>
                </a:rPr>
                <a:t> à </a:t>
              </a:r>
              <a:r>
                <a:rPr lang="en-US" altLang="en-US" sz="1800" b="1" dirty="0" err="1">
                  <a:solidFill>
                    <a:schemeClr val="tx1"/>
                  </a:solidFill>
                  <a:cs typeface="Times New Roman" panose="02020603050405020304" pitchFamily="18" charset="0"/>
                </a:rPr>
                <a:t>lên</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một</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tiếng</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rồi</a:t>
              </a:r>
              <a:r>
                <a:rPr lang="en-US" altLang="en-US" sz="1800" b="1" dirty="0">
                  <a:solidFill>
                    <a:schemeClr val="tx1"/>
                  </a:solidFill>
                  <a:cs typeface="Times New Roman" panose="02020603050405020304" pitchFamily="18" charset="0"/>
                </a:rPr>
                <a:t> thong </a:t>
              </a:r>
              <a:r>
                <a:rPr lang="en-US" altLang="en-US" sz="1800" b="1" dirty="0" err="1">
                  <a:solidFill>
                    <a:schemeClr val="tx1"/>
                  </a:solidFill>
                  <a:cs typeface="Times New Roman" panose="02020603050405020304" pitchFamily="18" charset="0"/>
                </a:rPr>
                <a:t>thả</a:t>
              </a:r>
              <a:r>
                <a:rPr lang="en-US" altLang="en-US" sz="1800" b="1" dirty="0">
                  <a:solidFill>
                    <a:schemeClr val="tx1"/>
                  </a:solidFill>
                  <a:cs typeface="Times New Roman" panose="02020603050405020304" pitchFamily="18" charset="0"/>
                </a:rPr>
                <a:t> </a:t>
              </a:r>
              <a:r>
                <a:rPr lang="en-US" altLang="en-US" sz="1800" b="1" dirty="0" err="1">
                  <a:solidFill>
                    <a:schemeClr val="tx1"/>
                  </a:solidFill>
                  <a:cs typeface="Times New Roman" panose="02020603050405020304" pitchFamily="18" charset="0"/>
                </a:rPr>
                <a:t>nói</a:t>
              </a:r>
              <a:r>
                <a:rPr lang="en-US" altLang="en-US" sz="1800" b="1" dirty="0">
                  <a:solidFill>
                    <a:schemeClr val="tx1"/>
                  </a:solidFill>
                  <a:cs typeface="Times New Roman" panose="02020603050405020304" pitchFamily="18" charset="0"/>
                </a:rPr>
                <a:t>:</a:t>
              </a:r>
            </a:p>
          </p:txBody>
        </p:sp>
        <p:sp>
          <p:nvSpPr>
            <p:cNvPr id="14" name="Text Box 12"/>
            <p:cNvSpPr txBox="1">
              <a:spLocks noChangeArrowheads="1"/>
            </p:cNvSpPr>
            <p:nvPr/>
          </p:nvSpPr>
          <p:spPr bwMode="auto">
            <a:xfrm>
              <a:off x="56870" y="4152419"/>
              <a:ext cx="11906529" cy="1439668"/>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b="1" i="1" dirty="0">
                  <a:solidFill>
                    <a:srgbClr val="FF0000"/>
                  </a:solidFill>
                </a:rPr>
                <a:t>  </a:t>
              </a:r>
              <a:r>
                <a:rPr lang="en-US" altLang="en-US" sz="1800" b="1" i="1" dirty="0">
                  <a:solidFill>
                    <a:schemeClr val="tx1"/>
                  </a:solidFill>
                </a:rPr>
                <a:t> - </a:t>
              </a:r>
              <a:r>
                <a:rPr lang="en-US" altLang="en-US" sz="1800" b="1" i="1" dirty="0" err="1">
                  <a:solidFill>
                    <a:srgbClr val="FF0000"/>
                  </a:solidFill>
                </a:rPr>
                <a:t>Tôi</a:t>
              </a:r>
              <a:r>
                <a:rPr lang="en-US" altLang="en-US" sz="1800" b="1" i="1" dirty="0">
                  <a:solidFill>
                    <a:srgbClr val="FF0000"/>
                  </a:solidFill>
                </a:rPr>
                <a:t> </a:t>
              </a:r>
              <a:r>
                <a:rPr lang="en-US" altLang="en-US" sz="1800" b="1" dirty="0" err="1">
                  <a:solidFill>
                    <a:schemeClr val="tx1"/>
                  </a:solidFill>
                </a:rPr>
                <a:t>cũng</a:t>
              </a:r>
              <a:r>
                <a:rPr lang="en-US" altLang="en-US" sz="1800" b="1" dirty="0">
                  <a:solidFill>
                    <a:schemeClr val="tx1"/>
                  </a:solidFill>
                </a:rPr>
                <a:t> </a:t>
              </a:r>
              <a:r>
                <a:rPr lang="en-US" altLang="en-US" sz="1800" b="1" dirty="0" err="1">
                  <a:solidFill>
                    <a:schemeClr val="tx1"/>
                  </a:solidFill>
                </a:rPr>
                <a:t>từng</a:t>
              </a:r>
              <a:r>
                <a:rPr lang="en-US" altLang="en-US" sz="1800" b="1" dirty="0">
                  <a:solidFill>
                    <a:schemeClr val="tx1"/>
                  </a:solidFill>
                </a:rPr>
                <a:t> bay qua </a:t>
              </a:r>
              <a:r>
                <a:rPr lang="en-US" altLang="en-US" sz="1800" b="1" dirty="0" err="1">
                  <a:solidFill>
                    <a:schemeClr val="tx1"/>
                  </a:solidFill>
                </a:rPr>
                <a:t>cái</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đó</a:t>
              </a:r>
              <a:r>
                <a:rPr lang="en-US" altLang="en-US" sz="1800" b="1" dirty="0">
                  <a:solidFill>
                    <a:schemeClr val="tx1"/>
                  </a:solidFill>
                </a:rPr>
                <a:t>. </a:t>
              </a:r>
              <a:r>
                <a:rPr lang="en-US" altLang="en-US" sz="1800" b="1" i="1" dirty="0" err="1">
                  <a:solidFill>
                    <a:srgbClr val="FF0000"/>
                  </a:solidFill>
                </a:rPr>
                <a:t>Nó</a:t>
              </a:r>
              <a:r>
                <a:rPr lang="en-US" altLang="en-US" sz="1800" b="1" i="1" dirty="0">
                  <a:solidFill>
                    <a:srgbClr val="FF0000"/>
                  </a:solidFill>
                </a:rPr>
                <a:t> </a:t>
              </a:r>
              <a:r>
                <a:rPr lang="en-US" altLang="en-US" sz="1800" b="1" dirty="0" err="1">
                  <a:solidFill>
                    <a:schemeClr val="tx1"/>
                  </a:solidFill>
                </a:rPr>
                <a:t>cao</a:t>
              </a:r>
              <a:r>
                <a:rPr lang="en-US" altLang="en-US" sz="1800" b="1" dirty="0">
                  <a:solidFill>
                    <a:schemeClr val="tx1"/>
                  </a:solidFill>
                </a:rPr>
                <a:t> </a:t>
              </a:r>
              <a:r>
                <a:rPr lang="en-US" altLang="en-US" sz="1800" b="1" dirty="0" err="1">
                  <a:solidFill>
                    <a:schemeClr val="tx1"/>
                  </a:solidFill>
                </a:rPr>
                <a:t>hơn</a:t>
              </a:r>
              <a:r>
                <a:rPr lang="en-US" altLang="en-US" sz="1800" b="1" dirty="0">
                  <a:solidFill>
                    <a:schemeClr val="tx1"/>
                  </a:solidFill>
                </a:rPr>
                <a:t> </a:t>
              </a:r>
              <a:r>
                <a:rPr lang="en-US" altLang="en-US" sz="1800" b="1" dirty="0" err="1">
                  <a:solidFill>
                    <a:schemeClr val="tx1"/>
                  </a:solidFill>
                </a:rPr>
                <a:t>tất</a:t>
              </a:r>
              <a:r>
                <a:rPr lang="en-US" altLang="en-US" sz="1800" b="1" dirty="0">
                  <a:solidFill>
                    <a:schemeClr val="tx1"/>
                  </a:solidFill>
                </a:rPr>
                <a:t> </a:t>
              </a:r>
              <a:r>
                <a:rPr lang="en-US" altLang="en-US" sz="1800" b="1" dirty="0" err="1">
                  <a:solidFill>
                    <a:schemeClr val="tx1"/>
                  </a:solidFill>
                </a:rPr>
                <a:t>cả</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ống</a:t>
              </a:r>
              <a:r>
                <a:rPr lang="en-US" altLang="en-US" sz="1800" b="1" dirty="0">
                  <a:solidFill>
                    <a:schemeClr val="tx1"/>
                  </a:solidFill>
                </a:rPr>
                <a:t> </a:t>
              </a:r>
              <a:r>
                <a:rPr lang="en-US" altLang="en-US" sz="1800" b="1" dirty="0" err="1">
                  <a:solidFill>
                    <a:schemeClr val="tx1"/>
                  </a:solidFill>
                </a:rPr>
                <a:t>khói</a:t>
              </a:r>
              <a:r>
                <a:rPr lang="en-US" altLang="en-US" sz="1800" b="1" dirty="0">
                  <a:solidFill>
                    <a:schemeClr val="tx1"/>
                  </a:solidFill>
                </a:rPr>
                <a:t>, </a:t>
              </a:r>
              <a:r>
                <a:rPr lang="en-US" altLang="en-US" sz="1800" b="1" dirty="0" err="1">
                  <a:solidFill>
                    <a:schemeClr val="tx1"/>
                  </a:solidFill>
                </a:rPr>
                <a:t>những</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buồm</a:t>
              </a:r>
              <a:r>
                <a:rPr lang="en-US" altLang="en-US" sz="1800" b="1" dirty="0">
                  <a:solidFill>
                    <a:schemeClr val="tx1"/>
                  </a:solidFill>
                </a:rPr>
                <a:t>, </a:t>
              </a:r>
              <a:r>
                <a:rPr lang="en-US" altLang="en-US" sz="1800" b="1" dirty="0" err="1">
                  <a:solidFill>
                    <a:schemeClr val="tx1"/>
                  </a:solidFill>
                </a:rPr>
                <a:t>cột</a:t>
              </a:r>
              <a:r>
                <a:rPr lang="en-US" altLang="en-US" sz="1800" b="1" dirty="0">
                  <a:solidFill>
                    <a:schemeClr val="tx1"/>
                  </a:solidFill>
                </a:rPr>
                <a:t> </a:t>
              </a:r>
              <a:r>
                <a:rPr lang="en-US" altLang="en-US" sz="1800" b="1" dirty="0" err="1">
                  <a:solidFill>
                    <a:schemeClr val="tx1"/>
                  </a:solidFill>
                </a:rPr>
                <a:t>điện</a:t>
              </a:r>
              <a:r>
                <a:rPr lang="en-US" altLang="en-US" sz="1800" b="1" dirty="0">
                  <a:solidFill>
                    <a:schemeClr val="tx1"/>
                  </a:solidFill>
                </a:rPr>
                <a:t> </a:t>
              </a:r>
              <a:r>
                <a:rPr lang="en-US" altLang="en-US" sz="1800" b="1" dirty="0" err="1">
                  <a:solidFill>
                    <a:schemeClr val="tx1"/>
                  </a:solidFill>
                </a:rPr>
                <a:t>mà</a:t>
              </a:r>
              <a:r>
                <a:rPr lang="en-US" altLang="en-US" sz="1800" b="1" dirty="0">
                  <a:solidFill>
                    <a:schemeClr val="tx1"/>
                  </a:solidFill>
                </a:rPr>
                <a:t> </a:t>
              </a:r>
              <a:r>
                <a:rPr lang="en-US" altLang="en-US" sz="1800" b="1" i="1" dirty="0" err="1">
                  <a:solidFill>
                    <a:srgbClr val="FF0000"/>
                  </a:solidFill>
                </a:rPr>
                <a:t>chúng</a:t>
              </a:r>
              <a:r>
                <a:rPr lang="en-US" altLang="en-US" sz="1800" b="1" i="1" dirty="0">
                  <a:solidFill>
                    <a:srgbClr val="FF0000"/>
                  </a:solidFill>
                </a:rPr>
                <a:t> ta</a:t>
              </a:r>
              <a:r>
                <a:rPr lang="en-US" altLang="en-US" sz="1800" b="1" dirty="0">
                  <a:solidFill>
                    <a:srgbClr val="FF0000"/>
                  </a:solidFill>
                </a:rPr>
                <a:t> </a:t>
              </a:r>
              <a:r>
                <a:rPr lang="en-US" altLang="en-US" sz="1800" b="1" dirty="0" err="1">
                  <a:solidFill>
                    <a:schemeClr val="tx1"/>
                  </a:solidFill>
                </a:rPr>
                <a:t>thường</a:t>
              </a:r>
              <a:r>
                <a:rPr lang="en-US" altLang="en-US" sz="1800" b="1" dirty="0">
                  <a:solidFill>
                    <a:schemeClr val="tx1"/>
                  </a:solidFill>
                </a:rPr>
                <a:t> </a:t>
              </a:r>
              <a:r>
                <a:rPr lang="en-US" altLang="en-US" sz="1800" b="1" dirty="0" err="1">
                  <a:solidFill>
                    <a:schemeClr val="tx1"/>
                  </a:solidFill>
                </a:rPr>
                <a:t>gặp</a:t>
              </a:r>
              <a:r>
                <a:rPr lang="en-US" altLang="en-US" sz="1800" b="1" dirty="0">
                  <a:solidFill>
                    <a:schemeClr val="tx1"/>
                  </a:solidFill>
                </a:rPr>
                <a:t>. </a:t>
              </a:r>
              <a:r>
                <a:rPr lang="en-US" altLang="en-US" sz="1800" b="1" dirty="0" err="1">
                  <a:solidFill>
                    <a:schemeClr val="tx1"/>
                  </a:solidFill>
                </a:rPr>
                <a:t>Đó</a:t>
              </a:r>
              <a:r>
                <a:rPr lang="en-US" altLang="en-US" sz="1800" b="1" dirty="0">
                  <a:solidFill>
                    <a:schemeClr val="tx1"/>
                  </a:solidFill>
                </a:rPr>
                <a:t> </a:t>
              </a:r>
              <a:r>
                <a:rPr lang="en-US" altLang="en-US" sz="1800" b="1" dirty="0" err="1">
                  <a:solidFill>
                    <a:schemeClr val="tx1"/>
                  </a:solidFill>
                </a:rPr>
                <a:t>là</a:t>
              </a:r>
              <a:r>
                <a:rPr lang="en-US" altLang="en-US" sz="1800" b="1" dirty="0">
                  <a:solidFill>
                    <a:schemeClr val="tx1"/>
                  </a:solidFill>
                </a:rPr>
                <a:t> </a:t>
              </a:r>
              <a:r>
                <a:rPr lang="en-US" altLang="en-US" sz="1800" b="1" dirty="0" err="1">
                  <a:solidFill>
                    <a:schemeClr val="tx1"/>
                  </a:solidFill>
                </a:rPr>
                <a:t>trụ</a:t>
              </a:r>
              <a:r>
                <a:rPr lang="en-US" altLang="en-US" sz="1800" b="1" dirty="0">
                  <a:solidFill>
                    <a:schemeClr val="tx1"/>
                  </a:solidFill>
                </a:rPr>
                <a:t> </a:t>
              </a:r>
              <a:r>
                <a:rPr lang="en-US" altLang="en-US" sz="1800" b="1" dirty="0" err="1">
                  <a:solidFill>
                    <a:schemeClr val="tx1"/>
                  </a:solidFill>
                </a:rPr>
                <a:t>điện</a:t>
              </a:r>
              <a:r>
                <a:rPr lang="en-US" altLang="en-US" sz="1800" b="1" dirty="0">
                  <a:solidFill>
                    <a:schemeClr val="tx1"/>
                  </a:solidFill>
                </a:rPr>
                <a:t> </a:t>
              </a:r>
              <a:r>
                <a:rPr lang="en-US" altLang="en-US" sz="1800" b="1" dirty="0" err="1">
                  <a:solidFill>
                    <a:schemeClr val="tx1"/>
                  </a:solidFill>
                </a:rPr>
                <a:t>cao</a:t>
              </a:r>
              <a:r>
                <a:rPr lang="en-US" altLang="en-US" sz="1800" b="1" dirty="0">
                  <a:solidFill>
                    <a:schemeClr val="tx1"/>
                  </a:solidFill>
                </a:rPr>
                <a:t> </a:t>
              </a:r>
              <a:r>
                <a:rPr lang="en-US" altLang="en-US" sz="1800" b="1" dirty="0" err="1">
                  <a:solidFill>
                    <a:schemeClr val="tx1"/>
                  </a:solidFill>
                </a:rPr>
                <a:t>thế</a:t>
              </a:r>
              <a:r>
                <a:rPr lang="en-US" altLang="en-US" sz="1800" b="1" dirty="0">
                  <a:solidFill>
                    <a:schemeClr val="tx1"/>
                  </a:solidFill>
                </a:rPr>
                <a:t> </a:t>
              </a:r>
              <a:r>
                <a:rPr lang="en-US" altLang="en-US" sz="1800" b="1" dirty="0" err="1">
                  <a:solidFill>
                    <a:schemeClr val="tx1"/>
                  </a:solidFill>
                </a:rPr>
                <a:t>mới</a:t>
              </a:r>
              <a:r>
                <a:rPr lang="en-US" altLang="en-US" sz="1800" b="1" dirty="0">
                  <a:solidFill>
                    <a:schemeClr val="tx1"/>
                  </a:solidFill>
                </a:rPr>
                <a:t> </a:t>
              </a:r>
              <a:r>
                <a:rPr lang="en-US" altLang="en-US" sz="1800" b="1" dirty="0" err="1">
                  <a:solidFill>
                    <a:schemeClr val="tx1"/>
                  </a:solidFill>
                </a:rPr>
                <a:t>được</a:t>
              </a:r>
              <a:r>
                <a:rPr lang="en-US" altLang="en-US" sz="1800" b="1" dirty="0">
                  <a:solidFill>
                    <a:schemeClr val="tx1"/>
                  </a:solidFill>
                </a:rPr>
                <a:t> </a:t>
              </a:r>
              <a:r>
                <a:rPr lang="en-US" altLang="en-US" sz="1800" b="1" dirty="0" err="1">
                  <a:solidFill>
                    <a:schemeClr val="tx1"/>
                  </a:solidFill>
                </a:rPr>
                <a:t>xây</a:t>
              </a:r>
              <a:r>
                <a:rPr lang="en-US" altLang="en-US" sz="1800" b="1" dirty="0">
                  <a:solidFill>
                    <a:schemeClr val="tx1"/>
                  </a:solidFill>
                </a:rPr>
                <a:t> </a:t>
              </a:r>
              <a:r>
                <a:rPr lang="en-US" altLang="en-US" sz="1800" b="1" dirty="0" err="1">
                  <a:solidFill>
                    <a:schemeClr val="tx1"/>
                  </a:solidFill>
                </a:rPr>
                <a:t>dựng</a:t>
              </a:r>
              <a:r>
                <a:rPr lang="en-US" altLang="en-US" sz="1800" b="1" dirty="0">
                  <a:solidFill>
                    <a:schemeClr val="tx1"/>
                  </a:solidFill>
                </a:rPr>
                <a:t>.</a:t>
              </a:r>
            </a:p>
          </p:txBody>
        </p:sp>
        <p:sp>
          <p:nvSpPr>
            <p:cNvPr id="15" name="Text Box 13"/>
            <p:cNvSpPr txBox="1">
              <a:spLocks noChangeArrowheads="1"/>
            </p:cNvSpPr>
            <p:nvPr/>
          </p:nvSpPr>
          <p:spPr bwMode="auto">
            <a:xfrm>
              <a:off x="56870" y="5601872"/>
              <a:ext cx="11906529" cy="1107437"/>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1800" dirty="0">
                  <a:solidFill>
                    <a:schemeClr val="tx1"/>
                  </a:solidFill>
                  <a:latin typeface="Arial" panose="020B0604020202020204" pitchFamily="34" charset="0"/>
                </a:rPr>
                <a:t>   </a:t>
              </a:r>
              <a:r>
                <a:rPr lang="en-US" altLang="en-US" sz="1800" b="1" dirty="0" err="1">
                  <a:solidFill>
                    <a:schemeClr val="tx1"/>
                  </a:solidFill>
                </a:rPr>
                <a:t>Mọi</a:t>
              </a:r>
              <a:r>
                <a:rPr lang="en-US" altLang="en-US" sz="1800" b="1" dirty="0">
                  <a:solidFill>
                    <a:schemeClr val="tx1"/>
                  </a:solidFill>
                </a:rPr>
                <a:t> </a:t>
              </a:r>
              <a:r>
                <a:rPr lang="en-US" altLang="en-US" sz="1800" b="1" dirty="0" err="1">
                  <a:solidFill>
                    <a:schemeClr val="tx1"/>
                  </a:solidFill>
                </a:rPr>
                <a:t>người</a:t>
              </a:r>
              <a:r>
                <a:rPr lang="en-US" altLang="en-US" sz="1800" b="1" dirty="0">
                  <a:solidFill>
                    <a:schemeClr val="tx1"/>
                  </a:solidFill>
                </a:rPr>
                <a:t> </a:t>
              </a:r>
              <a:r>
                <a:rPr lang="en-US" altLang="en-US" sz="1800" b="1" dirty="0" err="1">
                  <a:solidFill>
                    <a:schemeClr val="tx1"/>
                  </a:solidFill>
                </a:rPr>
                <a:t>hiểu</a:t>
              </a:r>
              <a:r>
                <a:rPr lang="en-US" altLang="en-US" sz="1800" b="1" dirty="0">
                  <a:solidFill>
                    <a:schemeClr val="tx1"/>
                  </a:solidFill>
                </a:rPr>
                <a:t> </a:t>
              </a:r>
              <a:r>
                <a:rPr lang="en-US" altLang="en-US" sz="1800" b="1" dirty="0" err="1">
                  <a:solidFill>
                    <a:schemeClr val="tx1"/>
                  </a:solidFill>
                </a:rPr>
                <a:t>rõ</a:t>
              </a:r>
              <a:r>
                <a:rPr lang="en-US" altLang="en-US" sz="1800" b="1" dirty="0">
                  <a:solidFill>
                    <a:schemeClr val="tx1"/>
                  </a:solidFill>
                </a:rPr>
                <a:t> </a:t>
              </a:r>
              <a:r>
                <a:rPr lang="en-US" altLang="en-US" sz="1800" b="1" dirty="0" err="1">
                  <a:solidFill>
                    <a:schemeClr val="tx1"/>
                  </a:solidFill>
                </a:rPr>
                <a:t>sự</a:t>
              </a:r>
              <a:r>
                <a:rPr lang="en-US" altLang="en-US" sz="1800" b="1" dirty="0">
                  <a:solidFill>
                    <a:schemeClr val="tx1"/>
                  </a:solidFill>
                </a:rPr>
                <a:t> </a:t>
              </a:r>
              <a:r>
                <a:rPr lang="en-US" altLang="en-US" sz="1800" b="1" dirty="0" err="1">
                  <a:solidFill>
                    <a:schemeClr val="tx1"/>
                  </a:solidFill>
                </a:rPr>
                <a:t>thực</a:t>
              </a:r>
              <a:r>
                <a:rPr lang="en-US" altLang="en-US" sz="1800" b="1" dirty="0">
                  <a:solidFill>
                    <a:schemeClr val="tx1"/>
                  </a:solidFill>
                </a:rPr>
                <a:t>, sung </a:t>
              </a:r>
              <a:r>
                <a:rPr lang="en-US" altLang="en-US" sz="1800" b="1" dirty="0" err="1">
                  <a:solidFill>
                    <a:schemeClr val="tx1"/>
                  </a:solidFill>
                </a:rPr>
                <a:t>sướng</a:t>
              </a:r>
              <a:r>
                <a:rPr lang="en-US" altLang="en-US" sz="1800" b="1" dirty="0">
                  <a:solidFill>
                    <a:schemeClr val="tx1"/>
                  </a:solidFill>
                </a:rPr>
                <a:t> </a:t>
              </a:r>
              <a:r>
                <a:rPr lang="en-US" altLang="en-US" sz="1800" b="1" dirty="0" err="1">
                  <a:solidFill>
                    <a:schemeClr val="tx1"/>
                  </a:solidFill>
                </a:rPr>
                <a:t>thở</a:t>
              </a:r>
              <a:r>
                <a:rPr lang="en-US" altLang="en-US" sz="1800" b="1" dirty="0">
                  <a:solidFill>
                    <a:schemeClr val="tx1"/>
                  </a:solidFill>
                </a:rPr>
                <a:t> </a:t>
              </a:r>
              <a:r>
                <a:rPr lang="en-US" altLang="en-US" sz="1800" b="1" dirty="0" err="1">
                  <a:solidFill>
                    <a:schemeClr val="tx1"/>
                  </a:solidFill>
                </a:rPr>
                <a:t>phào</a:t>
              </a:r>
              <a:r>
                <a:rPr lang="en-US" altLang="en-US" sz="1800" b="1" dirty="0">
                  <a:solidFill>
                    <a:schemeClr val="tx1"/>
                  </a:solidFill>
                </a:rPr>
                <a:t>. Ai </a:t>
              </a:r>
              <a:r>
                <a:rPr lang="en-US" altLang="en-US" sz="1800" b="1" dirty="0" err="1">
                  <a:solidFill>
                    <a:schemeClr val="tx1"/>
                  </a:solidFill>
                </a:rPr>
                <a:t>nấy</a:t>
              </a:r>
              <a:r>
                <a:rPr lang="en-US" altLang="en-US" sz="1800" b="1" dirty="0">
                  <a:solidFill>
                    <a:schemeClr val="tx1"/>
                  </a:solidFill>
                </a:rPr>
                <a:t> </a:t>
              </a:r>
              <a:r>
                <a:rPr lang="en-US" altLang="en-US" sz="1800" b="1" dirty="0" err="1">
                  <a:solidFill>
                    <a:schemeClr val="tx1"/>
                  </a:solidFill>
                </a:rPr>
                <a:t>cười</a:t>
              </a:r>
              <a:r>
                <a:rPr lang="en-US" altLang="en-US" sz="1800" b="1" dirty="0">
                  <a:solidFill>
                    <a:schemeClr val="tx1"/>
                  </a:solidFill>
                </a:rPr>
                <a:t> to </a:t>
              </a:r>
              <a:r>
                <a:rPr lang="en-US" altLang="en-US" sz="1800" b="1" dirty="0" err="1">
                  <a:solidFill>
                    <a:schemeClr val="tx1"/>
                  </a:solidFill>
                </a:rPr>
                <a:t>vì</a:t>
              </a:r>
              <a:r>
                <a:rPr lang="en-US" altLang="en-US" sz="1800" b="1" dirty="0">
                  <a:solidFill>
                    <a:schemeClr val="tx1"/>
                  </a:solidFill>
                </a:rPr>
                <a:t> </a:t>
              </a:r>
              <a:r>
                <a:rPr lang="en-US" altLang="en-US" sz="1800" b="1" dirty="0" err="1">
                  <a:solidFill>
                    <a:schemeClr val="tx1"/>
                  </a:solidFill>
                </a:rPr>
                <a:t>thấy</a:t>
              </a:r>
              <a:r>
                <a:rPr lang="en-US" altLang="en-US" sz="1800" b="1" dirty="0">
                  <a:solidFill>
                    <a:schemeClr val="tx1"/>
                  </a:solidFill>
                </a:rPr>
                <a:t> </a:t>
              </a:r>
              <a:r>
                <a:rPr lang="en-US" altLang="en-US" sz="1800" b="1" dirty="0" err="1">
                  <a:solidFill>
                    <a:schemeClr val="tx1"/>
                  </a:solidFill>
                </a:rPr>
                <a:t>Bồ</a:t>
              </a:r>
              <a:r>
                <a:rPr lang="en-US" altLang="en-US" sz="1800" b="1" dirty="0">
                  <a:solidFill>
                    <a:schemeClr val="tx1"/>
                  </a:solidFill>
                </a:rPr>
                <a:t> Chao </a:t>
              </a:r>
              <a:r>
                <a:rPr lang="en-US" altLang="en-US" sz="1800" b="1" dirty="0" err="1">
                  <a:solidFill>
                    <a:schemeClr val="tx1"/>
                  </a:solidFill>
                </a:rPr>
                <a:t>đã</a:t>
              </a:r>
              <a:r>
                <a:rPr lang="en-US" altLang="en-US" sz="1800" b="1" dirty="0">
                  <a:solidFill>
                    <a:schemeClr val="tx1"/>
                  </a:solidFill>
                </a:rPr>
                <a:t> </a:t>
              </a:r>
              <a:r>
                <a:rPr lang="en-US" altLang="en-US" sz="1800" b="1" dirty="0" err="1">
                  <a:solidFill>
                    <a:schemeClr val="tx1"/>
                  </a:solidFill>
                </a:rPr>
                <a:t>quá</a:t>
              </a:r>
              <a:r>
                <a:rPr lang="en-US" altLang="en-US" sz="1800" b="1" dirty="0">
                  <a:solidFill>
                    <a:schemeClr val="tx1"/>
                  </a:solidFill>
                </a:rPr>
                <a:t> </a:t>
              </a:r>
              <a:r>
                <a:rPr lang="en-US" altLang="en-US" sz="1800" b="1" dirty="0" err="1">
                  <a:solidFill>
                    <a:schemeClr val="tx1"/>
                  </a:solidFill>
                </a:rPr>
                <a:t>sợ</a:t>
              </a:r>
              <a:r>
                <a:rPr lang="en-US" altLang="en-US" sz="1800" b="1" dirty="0">
                  <a:solidFill>
                    <a:schemeClr val="tx1"/>
                  </a:solidFill>
                </a:rPr>
                <a:t> </a:t>
              </a:r>
              <a:r>
                <a:rPr lang="en-US" altLang="en-US" sz="1800" b="1" dirty="0" err="1">
                  <a:solidFill>
                    <a:schemeClr val="tx1"/>
                  </a:solidFill>
                </a:rPr>
                <a:t>sệt</a:t>
              </a:r>
              <a:r>
                <a:rPr lang="en-US" altLang="en-US" sz="1800" b="1" dirty="0">
                  <a:solidFill>
                    <a:schemeClr val="tx1"/>
                  </a:solidFill>
                </a:rPr>
                <a:t>.</a:t>
              </a:r>
            </a:p>
          </p:txBody>
        </p:sp>
      </p:grpSp>
      <p:sp>
        <p:nvSpPr>
          <p:cNvPr id="17" name="Rounded Rectangular Callout 16"/>
          <p:cNvSpPr/>
          <p:nvPr/>
        </p:nvSpPr>
        <p:spPr>
          <a:xfrm>
            <a:off x="5429250" y="1457907"/>
            <a:ext cx="3486150" cy="1028700"/>
          </a:xfrm>
          <a:prstGeom prst="wedgeRoundRectCallout">
            <a:avLst>
              <a:gd name="adj1" fmla="val -20521"/>
              <a:gd name="adj2" fmla="val 78568"/>
              <a:gd name="adj3" fmla="val 16667"/>
            </a:avLst>
          </a:prstGeom>
          <a:solidFill>
            <a:schemeClr val="accent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chemeClr val="bg1"/>
                </a:solidFill>
                <a:latin typeface="Times New Roman" panose="02020603050405020304" pitchFamily="18" charset="0"/>
                <a:cs typeface="Times New Roman" panose="02020603050405020304" pitchFamily="18" charset="0"/>
              </a:rPr>
              <a:t>Câu</a:t>
            </a:r>
            <a:r>
              <a:rPr lang="en-US" sz="2100" b="1" dirty="0">
                <a:solidFill>
                  <a:schemeClr val="bg1"/>
                </a:solidFill>
                <a:latin typeface="Times New Roman" panose="02020603050405020304" pitchFamily="18" charset="0"/>
                <a:cs typeface="Times New Roman" panose="02020603050405020304" pitchFamily="18" charset="0"/>
              </a:rPr>
              <a:t> 3: </a:t>
            </a:r>
            <a:r>
              <a:rPr lang="en-US" sz="2100" b="1" dirty="0" err="1">
                <a:solidFill>
                  <a:schemeClr val="bg1"/>
                </a:solidFill>
                <a:latin typeface="Times New Roman" panose="02020603050405020304" pitchFamily="18" charset="0"/>
                <a:cs typeface="Times New Roman" panose="02020603050405020304" pitchFamily="18" charset="0"/>
              </a:rPr>
              <a:t>Đại</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từ</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xưng</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hô</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nào</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được</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điền</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vào</a:t>
            </a:r>
            <a:r>
              <a:rPr lang="en-US" sz="2100" b="1" dirty="0">
                <a:solidFill>
                  <a:schemeClr val="bg1"/>
                </a:solidFill>
                <a:latin typeface="Times New Roman" panose="02020603050405020304" pitchFamily="18" charset="0"/>
                <a:cs typeface="Times New Roman" panose="02020603050405020304" pitchFamily="18" charset="0"/>
              </a:rPr>
              <a:t> ô </a:t>
            </a:r>
            <a:r>
              <a:rPr lang="en-US" sz="2100" b="1" dirty="0" err="1">
                <a:solidFill>
                  <a:schemeClr val="bg1"/>
                </a:solidFill>
                <a:latin typeface="Times New Roman" panose="02020603050405020304" pitchFamily="18" charset="0"/>
                <a:cs typeface="Times New Roman" panose="02020603050405020304" pitchFamily="18" charset="0"/>
              </a:rPr>
              <a:t>trống</a:t>
            </a:r>
            <a:r>
              <a:rPr lang="en-US" sz="2100" b="1" dirty="0">
                <a:solidFill>
                  <a:schemeClr val="bg1"/>
                </a:solidFill>
                <a:latin typeface="Times New Roman" panose="02020603050405020304" pitchFamily="18" charset="0"/>
                <a:cs typeface="Times New Roman" panose="02020603050405020304" pitchFamily="18" charset="0"/>
              </a:rPr>
              <a:t> </a:t>
            </a:r>
            <a:r>
              <a:rPr lang="en-US" sz="2100" b="1" dirty="0" err="1">
                <a:solidFill>
                  <a:schemeClr val="bg1"/>
                </a:solidFill>
                <a:latin typeface="Times New Roman" panose="02020603050405020304" pitchFamily="18" charset="0"/>
                <a:cs typeface="Times New Roman" panose="02020603050405020304" pitchFamily="18" charset="0"/>
              </a:rPr>
              <a:t>thứ</a:t>
            </a:r>
            <a:r>
              <a:rPr lang="en-US" sz="2100" b="1" dirty="0">
                <a:solidFill>
                  <a:schemeClr val="bg1"/>
                </a:solidFill>
                <a:latin typeface="Times New Roman" panose="02020603050405020304" pitchFamily="18" charset="0"/>
                <a:cs typeface="Times New Roman" panose="02020603050405020304" pitchFamily="18" charset="0"/>
              </a:rPr>
              <a:t> 6?</a:t>
            </a:r>
          </a:p>
        </p:txBody>
      </p:sp>
      <p:sp>
        <p:nvSpPr>
          <p:cNvPr id="18" name="Oval 17"/>
          <p:cNvSpPr/>
          <p:nvPr/>
        </p:nvSpPr>
        <p:spPr>
          <a:xfrm>
            <a:off x="6164037" y="2743200"/>
            <a:ext cx="2579914" cy="822946"/>
          </a:xfrm>
          <a:prstGeom prst="ellipse">
            <a:avLst/>
          </a:prstGeom>
          <a:solidFill>
            <a:schemeClr val="tx2">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A. </a:t>
            </a:r>
            <a:r>
              <a:rPr lang="en-US" sz="2700" b="1" dirty="0" err="1">
                <a:latin typeface="Times New Roman" panose="02020603050405020304" pitchFamily="18" charset="0"/>
                <a:cs typeface="Times New Roman" panose="02020603050405020304" pitchFamily="18" charset="0"/>
              </a:rPr>
              <a:t>tôi</a:t>
            </a:r>
            <a:endParaRPr lang="en-US" sz="2700" b="1" dirty="0">
              <a:latin typeface="Times New Roman" panose="02020603050405020304" pitchFamily="18" charset="0"/>
              <a:cs typeface="Times New Roman" panose="02020603050405020304" pitchFamily="18" charset="0"/>
            </a:endParaRPr>
          </a:p>
        </p:txBody>
      </p:sp>
      <p:sp>
        <p:nvSpPr>
          <p:cNvPr id="19" name="Oval 18"/>
          <p:cNvSpPr/>
          <p:nvPr/>
        </p:nvSpPr>
        <p:spPr>
          <a:xfrm>
            <a:off x="6286500" y="3714750"/>
            <a:ext cx="2457450" cy="914011"/>
          </a:xfrm>
          <a:prstGeom prst="ellipse">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B. </a:t>
            </a:r>
            <a:r>
              <a:rPr lang="en-US" sz="2700" b="1" dirty="0" err="1">
                <a:latin typeface="Times New Roman" panose="02020603050405020304" pitchFamily="18" charset="0"/>
                <a:cs typeface="Times New Roman" panose="02020603050405020304" pitchFamily="18" charset="0"/>
              </a:rPr>
              <a:t>nó</a:t>
            </a:r>
            <a:endParaRPr lang="en-US" sz="2700" b="1" dirty="0">
              <a:latin typeface="Times New Roman" panose="02020603050405020304" pitchFamily="18" charset="0"/>
              <a:cs typeface="Times New Roman" panose="02020603050405020304" pitchFamily="18" charset="0"/>
            </a:endParaRPr>
          </a:p>
        </p:txBody>
      </p:sp>
      <p:sp>
        <p:nvSpPr>
          <p:cNvPr id="20" name="Oval 19"/>
          <p:cNvSpPr/>
          <p:nvPr/>
        </p:nvSpPr>
        <p:spPr>
          <a:xfrm>
            <a:off x="6164037" y="4773427"/>
            <a:ext cx="2751364" cy="1085461"/>
          </a:xfrm>
          <a:prstGeom prst="ellipse">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Times New Roman" panose="02020603050405020304" pitchFamily="18" charset="0"/>
                <a:cs typeface="Times New Roman" panose="02020603050405020304" pitchFamily="18" charset="0"/>
              </a:rPr>
              <a:t>C. </a:t>
            </a:r>
            <a:r>
              <a:rPr lang="en-US" sz="2700" b="1" dirty="0" err="1">
                <a:latin typeface="Times New Roman" panose="02020603050405020304" pitchFamily="18" charset="0"/>
                <a:cs typeface="Times New Roman" panose="02020603050405020304" pitchFamily="18" charset="0"/>
              </a:rPr>
              <a:t>chúng</a:t>
            </a:r>
            <a:r>
              <a:rPr lang="en-US" sz="2700" b="1" dirty="0">
                <a:latin typeface="Times New Roman" panose="02020603050405020304" pitchFamily="18" charset="0"/>
                <a:cs typeface="Times New Roman" panose="02020603050405020304" pitchFamily="18" charset="0"/>
              </a:rPr>
              <a:t> ta</a:t>
            </a:r>
          </a:p>
        </p:txBody>
      </p:sp>
      <p:pic>
        <p:nvPicPr>
          <p:cNvPr id="21" name="Picture 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148592" y="3259479"/>
            <a:ext cx="1309358" cy="159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2686050" y="857250"/>
            <a:ext cx="4457700" cy="461665"/>
          </a:xfrm>
          <a:prstGeom prst="rect">
            <a:avLst/>
          </a:prstGeom>
          <a:solidFill>
            <a:srgbClr val="DDFFFF"/>
          </a:solidFill>
        </p:spPr>
        <p:txBody>
          <a:bodyPr wrap="square">
            <a:spAutoFit/>
          </a:bodyPr>
          <a:lstStyle/>
          <a:p>
            <a:r>
              <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TRÒ  CHƠI: AI NHANH HƠN?</a:t>
            </a:r>
          </a:p>
        </p:txBody>
      </p:sp>
      <p:sp>
        <p:nvSpPr>
          <p:cNvPr id="22" name="Rectangle 21"/>
          <p:cNvSpPr/>
          <p:nvPr/>
        </p:nvSpPr>
        <p:spPr>
          <a:xfrm>
            <a:off x="400050" y="4686300"/>
            <a:ext cx="971550" cy="285750"/>
          </a:xfrm>
          <a:prstGeom prst="rect">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latin typeface="Times New Roman" panose="02020603050405020304" pitchFamily="18" charset="0"/>
                <a:cs typeface="Times New Roman" panose="02020603050405020304" pitchFamily="18" charset="0"/>
              </a:rPr>
              <a:t>6</a:t>
            </a:r>
          </a:p>
        </p:txBody>
      </p:sp>
      <p:pic>
        <p:nvPicPr>
          <p:cNvPr id="2" name="Câu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15108" y="1694749"/>
            <a:ext cx="457200" cy="457200"/>
          </a:xfrm>
          <a:prstGeom prst="rect">
            <a:avLst/>
          </a:prstGeom>
        </p:spPr>
      </p:pic>
      <p:pic>
        <p:nvPicPr>
          <p:cNvPr id="3" name="ĐỒNG HỒ ĐẾM NGƯỢC 5 GIÂY + CHUÔNG BÁO HẾT GIỜ">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7561149" y="857250"/>
            <a:ext cx="727075" cy="571500"/>
          </a:xfrm>
          <a:prstGeom prst="rect">
            <a:avLst/>
          </a:prstGeom>
        </p:spPr>
      </p:pic>
    </p:spTree>
    <p:extLst>
      <p:ext uri="{BB962C8B-B14F-4D97-AF65-F5344CB8AC3E}">
        <p14:creationId xmlns:p14="http://schemas.microsoft.com/office/powerpoint/2010/main" val="4166674144"/>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cTn>
                              </p:par>
                              <p:par>
                                <p:cTn id="13" presetID="3" presetClass="emph" presetSubtype="2" fill="hold" grpId="0" nodeType="withEffect">
                                  <p:stCondLst>
                                    <p:cond delay="0"/>
                                  </p:stCondLst>
                                  <p:childTnLst>
                                    <p:animClr clrSpc="rgb" dir="cw">
                                      <p:cBhvr override="childStyle">
                                        <p:cTn id="14" dur="2000" fill="hold"/>
                                        <p:tgtEl>
                                          <p:spTgt spid="20"/>
                                        </p:tgtEl>
                                        <p:attrNameLst>
                                          <p:attrName>style.color</p:attrName>
                                        </p:attrNameLst>
                                      </p:cBhvr>
                                      <p:to>
                                        <a:srgbClr val="E7E32B"/>
                                      </p:to>
                                    </p:animClr>
                                  </p:childTnLst>
                                  <p:subTnLst>
                                    <p:audio>
                                      <p:cMediaNode>
                                        <p:cTn display="0" masterRel="sameClick">
                                          <p:stCondLst>
                                            <p:cond evt="begin" delay="0">
                                              <p:tn val="13"/>
                                            </p:cond>
                                          </p:stCondLst>
                                          <p:endCondLst>
                                            <p:cond evt="onStopAudio" delay="0">
                                              <p:tgtEl>
                                                <p:sldTgt/>
                                              </p:tgtEl>
                                            </p:cond>
                                          </p:endCondLst>
                                        </p:cTn>
                                        <p:tgtEl>
                                          <p:sndTgt r:embed="rId7" name="applause.wav"/>
                                        </p:tgtEl>
                                      </p:cMediaNode>
                                    </p:audio>
                                  </p:subTnLst>
                                </p:cTn>
                              </p:par>
                            </p:childTnLst>
                          </p:cTn>
                        </p:par>
                      </p:childTnLst>
                    </p:cTn>
                  </p:par>
                </p:childTnLst>
              </p:cTn>
              <p:nextCondLst>
                <p:cond evt="onClick" delay="0">
                  <p:tgtEl>
                    <p:spTgt spid="20"/>
                  </p:tgtEl>
                </p:cond>
              </p:nextCondLst>
            </p:seq>
            <p:audio>
              <p:cMediaNode vol="80000">
                <p:cTn id="15" fill="hold" display="0">
                  <p:stCondLst>
                    <p:cond delay="indefinite"/>
                  </p:stCondLst>
                  <p:endCondLst>
                    <p:cond evt="onStopAudio" delay="0">
                      <p:tgtEl>
                        <p:sldTgt/>
                      </p:tgtEl>
                    </p:cond>
                  </p:endCondLst>
                </p:cTn>
                <p:tgtEl>
                  <p:spTgt spid="2"/>
                </p:tgtEl>
              </p:cMediaNode>
            </p:audi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video>
              <p:cMediaNode vol="80000">
                <p:cTn id="21" fill="hold" display="0">
                  <p:stCondLst>
                    <p:cond delay="indefinite"/>
                  </p:stCondLst>
                </p:cTn>
                <p:tgtEl>
                  <p:spTgt spid="3"/>
                </p:tgtEl>
              </p:cMediaNode>
            </p:video>
          </p:childTnLst>
        </p:cTn>
      </p:par>
    </p:tnLst>
    <p:bldLst>
      <p:bldP spid="20"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 y="857250"/>
            <a:ext cx="9143999" cy="5052813"/>
            <a:chOff x="56872" y="863530"/>
            <a:chExt cx="11920717" cy="4703088"/>
          </a:xfrm>
          <a:solidFill>
            <a:srgbClr val="FFFF00"/>
          </a:solidFill>
        </p:grpSpPr>
        <p:sp>
          <p:nvSpPr>
            <p:cNvPr id="3" name="Text Box 8"/>
            <p:cNvSpPr txBox="1">
              <a:spLocks noChangeArrowheads="1"/>
            </p:cNvSpPr>
            <p:nvPr/>
          </p:nvSpPr>
          <p:spPr bwMode="auto">
            <a:xfrm>
              <a:off x="56873" y="863530"/>
              <a:ext cx="11906528" cy="429711"/>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2400" dirty="0">
                  <a:solidFill>
                    <a:schemeClr val="tx1"/>
                  </a:solidFill>
                  <a:latin typeface="Arial" panose="020B0604020202020204" pitchFamily="34" charset="0"/>
                </a:rPr>
                <a:t>   </a:t>
              </a:r>
              <a:r>
                <a:rPr lang="en-US" altLang="en-US" sz="2400" b="1" dirty="0" err="1">
                  <a:solidFill>
                    <a:schemeClr val="tx1"/>
                  </a:solidFill>
                </a:rPr>
                <a:t>Bồ</a:t>
              </a:r>
              <a:r>
                <a:rPr lang="en-US" altLang="en-US" sz="2400" b="1" dirty="0">
                  <a:solidFill>
                    <a:schemeClr val="tx1"/>
                  </a:solidFill>
                </a:rPr>
                <a:t> Chao </a:t>
              </a:r>
              <a:r>
                <a:rPr lang="en-US" altLang="en-US" sz="2400" b="1" dirty="0" err="1">
                  <a:solidFill>
                    <a:schemeClr val="tx1"/>
                  </a:solidFill>
                </a:rPr>
                <a:t>hốt</a:t>
              </a:r>
              <a:r>
                <a:rPr lang="en-US" altLang="en-US" sz="2400" b="1" dirty="0">
                  <a:solidFill>
                    <a:schemeClr val="tx1"/>
                  </a:solidFill>
                </a:rPr>
                <a:t> </a:t>
              </a:r>
              <a:r>
                <a:rPr lang="en-US" altLang="en-US" sz="2400" b="1" dirty="0" err="1">
                  <a:solidFill>
                    <a:schemeClr val="tx1"/>
                  </a:solidFill>
                </a:rPr>
                <a:t>hoảng</a:t>
              </a:r>
              <a:r>
                <a:rPr lang="en-US" altLang="en-US" sz="2400" b="1" dirty="0">
                  <a:solidFill>
                    <a:schemeClr val="tx1"/>
                  </a:solidFill>
                </a:rPr>
                <a:t> </a:t>
              </a:r>
              <a:r>
                <a:rPr lang="en-US" altLang="en-US" sz="2400" b="1" dirty="0" err="1">
                  <a:solidFill>
                    <a:schemeClr val="tx1"/>
                  </a:solidFill>
                </a:rPr>
                <a:t>kể</a:t>
              </a:r>
              <a:r>
                <a:rPr lang="en-US" altLang="en-US" sz="2400" b="1" dirty="0">
                  <a:solidFill>
                    <a:schemeClr val="tx1"/>
                  </a:solidFill>
                </a:rPr>
                <a:t> </a:t>
              </a:r>
              <a:r>
                <a:rPr lang="en-US" altLang="en-US" sz="2400" b="1" dirty="0" err="1">
                  <a:solidFill>
                    <a:schemeClr val="tx1"/>
                  </a:solidFill>
                </a:rPr>
                <a:t>với</a:t>
              </a:r>
              <a:r>
                <a:rPr lang="en-US" altLang="en-US" sz="2400" b="1" dirty="0">
                  <a:solidFill>
                    <a:schemeClr val="tx1"/>
                  </a:solidFill>
                </a:rPr>
                <a:t> </a:t>
              </a:r>
              <a:r>
                <a:rPr lang="en-US" altLang="en-US" sz="2400" b="1" dirty="0" err="1">
                  <a:solidFill>
                    <a:schemeClr val="tx1"/>
                  </a:solidFill>
                </a:rPr>
                <a:t>các</a:t>
              </a:r>
              <a:r>
                <a:rPr lang="en-US" altLang="en-US" sz="2400" b="1" dirty="0">
                  <a:solidFill>
                    <a:schemeClr val="tx1"/>
                  </a:solidFill>
                </a:rPr>
                <a:t> </a:t>
              </a:r>
              <a:r>
                <a:rPr lang="en-US" altLang="en-US" sz="2400" b="1" dirty="0" err="1">
                  <a:solidFill>
                    <a:schemeClr val="tx1"/>
                  </a:solidFill>
                </a:rPr>
                <a:t>bạn</a:t>
              </a:r>
              <a:r>
                <a:rPr lang="en-US" altLang="en-US" sz="2400" b="1" dirty="0">
                  <a:solidFill>
                    <a:schemeClr val="tx1"/>
                  </a:solidFill>
                </a:rPr>
                <a:t>:</a:t>
              </a:r>
            </a:p>
          </p:txBody>
        </p:sp>
        <p:sp>
          <p:nvSpPr>
            <p:cNvPr id="4" name="Text Box 10"/>
            <p:cNvSpPr txBox="1">
              <a:spLocks noChangeArrowheads="1"/>
            </p:cNvSpPr>
            <p:nvPr/>
          </p:nvSpPr>
          <p:spPr bwMode="auto">
            <a:xfrm>
              <a:off x="56872" y="1289839"/>
              <a:ext cx="11906528" cy="1804787"/>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2400" b="1" dirty="0">
                  <a:solidFill>
                    <a:schemeClr val="tx1"/>
                  </a:solidFill>
                  <a:latin typeface="Arial" panose="020B0604020202020204" pitchFamily="34" charset="0"/>
                </a:rPr>
                <a:t>   - </a:t>
              </a:r>
              <a:r>
                <a:rPr lang="en-US" altLang="en-US" sz="2400" b="1" i="1" dirty="0" err="1">
                  <a:solidFill>
                    <a:srgbClr val="FF0000"/>
                  </a:solidFill>
                </a:rPr>
                <a:t>Tôi</a:t>
              </a:r>
              <a:r>
                <a:rPr lang="en-US" altLang="en-US" sz="2400" b="1" dirty="0">
                  <a:solidFill>
                    <a:schemeClr val="tx1"/>
                  </a:solidFill>
                </a:rPr>
                <a:t> </a:t>
              </a:r>
              <a:r>
                <a:rPr lang="en-US" altLang="en-US" sz="2400" b="1" dirty="0" err="1">
                  <a:solidFill>
                    <a:schemeClr val="tx1"/>
                  </a:solidFill>
                </a:rPr>
                <a:t>và</a:t>
              </a:r>
              <a:r>
                <a:rPr lang="en-US" altLang="en-US" sz="2400" b="1" dirty="0">
                  <a:solidFill>
                    <a:schemeClr val="tx1"/>
                  </a:solidFill>
                </a:rPr>
                <a:t> </a:t>
              </a:r>
              <a:r>
                <a:rPr lang="en-US" altLang="en-US" sz="2400" b="1" dirty="0" err="1">
                  <a:solidFill>
                    <a:schemeClr val="tx1"/>
                  </a:solidFill>
                </a:rPr>
                <a:t>Tu</a:t>
              </a:r>
              <a:r>
                <a:rPr lang="en-US" altLang="en-US" sz="2400" b="1" dirty="0">
                  <a:solidFill>
                    <a:schemeClr val="tx1"/>
                  </a:solidFill>
                </a:rPr>
                <a:t> </a:t>
              </a:r>
              <a:r>
                <a:rPr lang="en-US" altLang="en-US" sz="2400" b="1" dirty="0" err="1">
                  <a:solidFill>
                    <a:schemeClr val="tx1"/>
                  </a:solidFill>
                </a:rPr>
                <a:t>Hú</a:t>
              </a:r>
              <a:r>
                <a:rPr lang="en-US" altLang="en-US" sz="2400" b="1" dirty="0">
                  <a:solidFill>
                    <a:schemeClr val="tx1"/>
                  </a:solidFill>
                </a:rPr>
                <a:t> </a:t>
              </a:r>
              <a:r>
                <a:rPr lang="en-US" altLang="en-US" sz="2400" b="1" dirty="0" err="1">
                  <a:solidFill>
                    <a:schemeClr val="tx1"/>
                  </a:solidFill>
                </a:rPr>
                <a:t>đang</a:t>
              </a:r>
              <a:r>
                <a:rPr lang="en-US" altLang="en-US" sz="2400" b="1" dirty="0">
                  <a:solidFill>
                    <a:schemeClr val="tx1"/>
                  </a:solidFill>
                </a:rPr>
                <a:t> bay </a:t>
              </a:r>
              <a:r>
                <a:rPr lang="en-US" altLang="en-US" sz="2400" b="1" dirty="0" err="1">
                  <a:solidFill>
                    <a:schemeClr val="tx1"/>
                  </a:solidFill>
                </a:rPr>
                <a:t>dọc</a:t>
              </a:r>
              <a:r>
                <a:rPr lang="en-US" altLang="en-US" sz="2400" b="1" dirty="0">
                  <a:solidFill>
                    <a:schemeClr val="tx1"/>
                  </a:solidFill>
                </a:rPr>
                <a:t> </a:t>
              </a:r>
              <a:r>
                <a:rPr lang="en-US" altLang="en-US" sz="2400" b="1" dirty="0" err="1">
                  <a:solidFill>
                    <a:schemeClr val="tx1"/>
                  </a:solidFill>
                </a:rPr>
                <a:t>một</a:t>
              </a:r>
              <a:r>
                <a:rPr lang="en-US" altLang="en-US" sz="2400" b="1" dirty="0">
                  <a:solidFill>
                    <a:schemeClr val="tx1"/>
                  </a:solidFill>
                </a:rPr>
                <a:t> con </a:t>
              </a:r>
              <a:r>
                <a:rPr lang="en-US" altLang="en-US" sz="2400" b="1" dirty="0" err="1">
                  <a:solidFill>
                    <a:schemeClr val="tx1"/>
                  </a:solidFill>
                </a:rPr>
                <a:t>sông</a:t>
              </a:r>
              <a:r>
                <a:rPr lang="en-US" altLang="en-US" sz="2400" b="1" dirty="0">
                  <a:solidFill>
                    <a:schemeClr val="tx1"/>
                  </a:solidFill>
                </a:rPr>
                <a:t> </a:t>
              </a:r>
              <a:r>
                <a:rPr lang="en-US" altLang="en-US" sz="2400" b="1" dirty="0" err="1">
                  <a:solidFill>
                    <a:schemeClr val="tx1"/>
                  </a:solidFill>
                </a:rPr>
                <a:t>lớn</a:t>
              </a:r>
              <a:r>
                <a:rPr lang="en-US" altLang="en-US" sz="2400" b="1" dirty="0">
                  <a:solidFill>
                    <a:schemeClr val="tx1"/>
                  </a:solidFill>
                </a:rPr>
                <a:t>, </a:t>
              </a:r>
              <a:r>
                <a:rPr lang="en-US" altLang="en-US" sz="2400" b="1" dirty="0" err="1">
                  <a:solidFill>
                    <a:schemeClr val="tx1"/>
                  </a:solidFill>
                </a:rPr>
                <a:t>chợt</a:t>
              </a:r>
              <a:r>
                <a:rPr lang="en-US" altLang="en-US" sz="2400" b="1" dirty="0">
                  <a:solidFill>
                    <a:schemeClr val="tx1"/>
                  </a:solidFill>
                </a:rPr>
                <a:t> </a:t>
              </a:r>
              <a:r>
                <a:rPr lang="en-US" altLang="en-US" sz="2400" b="1" dirty="0" err="1">
                  <a:solidFill>
                    <a:schemeClr val="tx1"/>
                  </a:solidFill>
                </a:rPr>
                <a:t>Tu</a:t>
              </a:r>
              <a:r>
                <a:rPr lang="en-US" altLang="en-US" sz="2400" b="1" dirty="0">
                  <a:solidFill>
                    <a:schemeClr val="tx1"/>
                  </a:solidFill>
                </a:rPr>
                <a:t> </a:t>
              </a:r>
              <a:r>
                <a:rPr lang="en-US" altLang="en-US" sz="2400" b="1" dirty="0" err="1">
                  <a:solidFill>
                    <a:schemeClr val="tx1"/>
                  </a:solidFill>
                </a:rPr>
                <a:t>Hú</a:t>
              </a:r>
              <a:r>
                <a:rPr lang="en-US" altLang="en-US" sz="2400" b="1" dirty="0">
                  <a:solidFill>
                    <a:schemeClr val="tx1"/>
                  </a:solidFill>
                </a:rPr>
                <a:t> </a:t>
              </a:r>
              <a:r>
                <a:rPr lang="en-US" altLang="en-US" sz="2400" b="1" dirty="0" err="1">
                  <a:solidFill>
                    <a:schemeClr val="tx1"/>
                  </a:solidFill>
                </a:rPr>
                <a:t>gọi</a:t>
              </a:r>
              <a:r>
                <a:rPr lang="en-US" altLang="en-US" sz="2400" b="1" dirty="0">
                  <a:solidFill>
                    <a:schemeClr val="tx1"/>
                  </a:solidFill>
                </a:rPr>
                <a:t>: “</a:t>
              </a:r>
              <a:r>
                <a:rPr lang="en-US" altLang="en-US" sz="2400" b="1" dirty="0" err="1">
                  <a:solidFill>
                    <a:schemeClr val="tx1"/>
                  </a:solidFill>
                </a:rPr>
                <a:t>Kìa</a:t>
              </a:r>
              <a:r>
                <a:rPr lang="en-US" altLang="en-US" sz="2400" b="1" dirty="0">
                  <a:solidFill>
                    <a:schemeClr val="tx1"/>
                  </a:solidFill>
                </a:rPr>
                <a:t>, </a:t>
              </a:r>
              <a:r>
                <a:rPr lang="en-US" altLang="en-US" sz="2400" b="1" dirty="0" err="1">
                  <a:solidFill>
                    <a:schemeClr val="tx1"/>
                  </a:solidFill>
                </a:rPr>
                <a:t>cái</a:t>
              </a:r>
              <a:r>
                <a:rPr lang="en-US" altLang="en-US" sz="2400" b="1" dirty="0">
                  <a:solidFill>
                    <a:schemeClr val="tx1"/>
                  </a:solidFill>
                </a:rPr>
                <a:t> </a:t>
              </a:r>
              <a:r>
                <a:rPr lang="en-US" altLang="en-US" sz="2400" b="1" dirty="0" err="1">
                  <a:solidFill>
                    <a:schemeClr val="tx1"/>
                  </a:solidFill>
                </a:rPr>
                <a:t>trụ</a:t>
              </a:r>
              <a:r>
                <a:rPr lang="en-US" altLang="en-US" sz="2400" b="1" dirty="0">
                  <a:solidFill>
                    <a:schemeClr val="tx1"/>
                  </a:solidFill>
                </a:rPr>
                <a:t> </a:t>
              </a:r>
              <a:r>
                <a:rPr lang="en-US" altLang="en-US" sz="2400" b="1" dirty="0" err="1">
                  <a:solidFill>
                    <a:schemeClr val="tx1"/>
                  </a:solidFill>
                </a:rPr>
                <a:t>chống</a:t>
              </a:r>
              <a:r>
                <a:rPr lang="en-US" altLang="en-US" sz="2400" b="1" dirty="0">
                  <a:solidFill>
                    <a:schemeClr val="tx1"/>
                  </a:solidFill>
                </a:rPr>
                <a:t> </a:t>
              </a:r>
              <a:r>
                <a:rPr lang="en-US" altLang="en-US" sz="2400" b="1" dirty="0" err="1">
                  <a:solidFill>
                    <a:schemeClr val="tx1"/>
                  </a:solidFill>
                </a:rPr>
                <a:t>trời</a:t>
              </a:r>
              <a:r>
                <a:rPr lang="en-US" altLang="en-US" sz="2400" b="1" dirty="0">
                  <a:solidFill>
                    <a:schemeClr val="tx1"/>
                  </a:solidFill>
                </a:rPr>
                <a:t>.” </a:t>
              </a:r>
              <a:r>
                <a:rPr lang="en-US" altLang="en-US" sz="2400" b="1" i="1" dirty="0" err="1">
                  <a:solidFill>
                    <a:srgbClr val="FF0000"/>
                  </a:solidFill>
                </a:rPr>
                <a:t>Tôi</a:t>
              </a:r>
              <a:r>
                <a:rPr lang="en-US" altLang="en-US" sz="2400" b="1" i="1" dirty="0">
                  <a:solidFill>
                    <a:srgbClr val="FF0000"/>
                  </a:solidFill>
                </a:rPr>
                <a:t> </a:t>
              </a:r>
              <a:r>
                <a:rPr lang="en-US" altLang="en-US" sz="2400" b="1" dirty="0">
                  <a:solidFill>
                    <a:schemeClr val="tx1"/>
                  </a:solidFill>
                </a:rPr>
                <a:t> </a:t>
              </a:r>
              <a:r>
                <a:rPr lang="en-US" altLang="en-US" sz="2400" b="1" dirty="0" err="1">
                  <a:solidFill>
                    <a:schemeClr val="tx1"/>
                  </a:solidFill>
                </a:rPr>
                <a:t>ngước</a:t>
              </a:r>
              <a:r>
                <a:rPr lang="en-US" altLang="en-US" sz="2400" b="1" dirty="0">
                  <a:solidFill>
                    <a:schemeClr val="tx1"/>
                  </a:solidFill>
                </a:rPr>
                <a:t> </a:t>
              </a:r>
              <a:r>
                <a:rPr lang="en-US" altLang="en-US" sz="2400" b="1" dirty="0" err="1">
                  <a:solidFill>
                    <a:schemeClr val="tx1"/>
                  </a:solidFill>
                </a:rPr>
                <a:t>nhìn</a:t>
              </a:r>
              <a:r>
                <a:rPr lang="en-US" altLang="en-US" sz="2400" b="1" dirty="0">
                  <a:solidFill>
                    <a:schemeClr val="tx1"/>
                  </a:solidFill>
                </a:rPr>
                <a:t> </a:t>
              </a:r>
              <a:r>
                <a:rPr lang="en-US" altLang="en-US" sz="2400" b="1" dirty="0" err="1">
                  <a:solidFill>
                    <a:schemeClr val="tx1"/>
                  </a:solidFill>
                </a:rPr>
                <a:t>lên</a:t>
              </a:r>
              <a:r>
                <a:rPr lang="en-US" altLang="en-US" sz="2400" b="1" dirty="0">
                  <a:solidFill>
                    <a:schemeClr val="tx1"/>
                  </a:solidFill>
                </a:rPr>
                <a:t>. </a:t>
              </a:r>
              <a:r>
                <a:rPr lang="en-US" altLang="en-US" sz="2400" b="1" dirty="0" err="1">
                  <a:solidFill>
                    <a:schemeClr val="tx1"/>
                  </a:solidFill>
                </a:rPr>
                <a:t>Trước</a:t>
              </a:r>
              <a:r>
                <a:rPr lang="en-US" altLang="en-US" sz="2400" b="1" dirty="0">
                  <a:solidFill>
                    <a:schemeClr val="tx1"/>
                  </a:solidFill>
                </a:rPr>
                <a:t> </a:t>
              </a:r>
              <a:r>
                <a:rPr lang="en-US" altLang="en-US" sz="2400" b="1" dirty="0" err="1">
                  <a:solidFill>
                    <a:schemeClr val="tx1"/>
                  </a:solidFill>
                </a:rPr>
                <a:t>mắt</a:t>
              </a:r>
              <a:r>
                <a:rPr lang="en-US" altLang="en-US" sz="2400" b="1" dirty="0">
                  <a:solidFill>
                    <a:schemeClr val="tx1"/>
                  </a:solidFill>
                </a:rPr>
                <a:t> </a:t>
              </a:r>
              <a:r>
                <a:rPr lang="en-US" altLang="en-US" sz="2400" b="1" dirty="0" err="1">
                  <a:solidFill>
                    <a:schemeClr val="tx1"/>
                  </a:solidFill>
                </a:rPr>
                <a:t>là</a:t>
              </a:r>
              <a:r>
                <a:rPr lang="en-US" altLang="en-US" sz="2400" b="1" dirty="0">
                  <a:solidFill>
                    <a:schemeClr val="tx1"/>
                  </a:solidFill>
                </a:rPr>
                <a:t> </a:t>
              </a:r>
              <a:r>
                <a:rPr lang="en-US" altLang="en-US" sz="2400" b="1" dirty="0" err="1">
                  <a:solidFill>
                    <a:schemeClr val="tx1"/>
                  </a:solidFill>
                </a:rPr>
                <a:t>những</a:t>
              </a:r>
              <a:r>
                <a:rPr lang="en-US" altLang="en-US" sz="2400" b="1" dirty="0">
                  <a:solidFill>
                    <a:schemeClr val="tx1"/>
                  </a:solidFill>
                </a:rPr>
                <a:t> </a:t>
              </a:r>
              <a:r>
                <a:rPr lang="en-US" altLang="en-US" sz="2400" b="1" dirty="0" err="1">
                  <a:solidFill>
                    <a:schemeClr val="tx1"/>
                  </a:solidFill>
                </a:rPr>
                <a:t>ống</a:t>
              </a:r>
              <a:r>
                <a:rPr lang="en-US" altLang="en-US" sz="2400" b="1" dirty="0">
                  <a:solidFill>
                    <a:schemeClr val="tx1"/>
                  </a:solidFill>
                </a:rPr>
                <a:t> </a:t>
              </a:r>
              <a:r>
                <a:rPr lang="en-US" altLang="en-US" sz="2400" b="1" dirty="0" err="1">
                  <a:solidFill>
                    <a:schemeClr val="tx1"/>
                  </a:solidFill>
                </a:rPr>
                <a:t>thép</a:t>
              </a:r>
              <a:r>
                <a:rPr lang="en-US" altLang="en-US" sz="2400" b="1" dirty="0">
                  <a:solidFill>
                    <a:schemeClr val="tx1"/>
                  </a:solidFill>
                </a:rPr>
                <a:t> </a:t>
              </a:r>
              <a:r>
                <a:rPr lang="en-US" altLang="en-US" sz="2400" b="1" dirty="0" err="1">
                  <a:solidFill>
                    <a:schemeClr val="tx1"/>
                  </a:solidFill>
                </a:rPr>
                <a:t>dọc</a:t>
              </a:r>
              <a:r>
                <a:rPr lang="en-US" altLang="en-US" sz="2400" b="1" dirty="0">
                  <a:solidFill>
                    <a:schemeClr val="tx1"/>
                  </a:solidFill>
                </a:rPr>
                <a:t> </a:t>
              </a:r>
              <a:r>
                <a:rPr lang="en-US" altLang="en-US" sz="2400" b="1" dirty="0" err="1">
                  <a:solidFill>
                    <a:schemeClr val="tx1"/>
                  </a:solidFill>
                </a:rPr>
                <a:t>ngang</a:t>
              </a:r>
              <a:r>
                <a:rPr lang="en-US" altLang="en-US" sz="2400" b="1" dirty="0">
                  <a:solidFill>
                    <a:schemeClr val="tx1"/>
                  </a:solidFill>
                </a:rPr>
                <a:t> </a:t>
              </a:r>
              <a:r>
                <a:rPr lang="en-US" altLang="en-US" sz="2400" b="1" dirty="0" err="1">
                  <a:solidFill>
                    <a:schemeClr val="tx1"/>
                  </a:solidFill>
                </a:rPr>
                <a:t>nối</a:t>
              </a:r>
              <a:r>
                <a:rPr lang="en-US" altLang="en-US" sz="2400" b="1" dirty="0">
                  <a:solidFill>
                    <a:schemeClr val="tx1"/>
                  </a:solidFill>
                </a:rPr>
                <a:t> </a:t>
              </a:r>
              <a:r>
                <a:rPr lang="en-US" altLang="en-US" sz="2400" b="1" dirty="0" err="1">
                  <a:solidFill>
                    <a:schemeClr val="tx1"/>
                  </a:solidFill>
                </a:rPr>
                <a:t>nhau</a:t>
              </a:r>
              <a:r>
                <a:rPr lang="en-US" altLang="en-US" sz="2400" b="1" dirty="0">
                  <a:solidFill>
                    <a:schemeClr val="tx1"/>
                  </a:solidFill>
                </a:rPr>
                <a:t> </a:t>
              </a:r>
              <a:r>
                <a:rPr lang="en-US" altLang="en-US" sz="2400" b="1" dirty="0" err="1">
                  <a:solidFill>
                    <a:schemeClr val="tx1"/>
                  </a:solidFill>
                </a:rPr>
                <a:t>chạy</a:t>
              </a:r>
              <a:r>
                <a:rPr lang="en-US" altLang="en-US" sz="2400" b="1" dirty="0">
                  <a:solidFill>
                    <a:schemeClr val="tx1"/>
                  </a:solidFill>
                </a:rPr>
                <a:t> </a:t>
              </a:r>
              <a:r>
                <a:rPr lang="en-US" altLang="en-US" sz="2400" b="1" dirty="0" err="1">
                  <a:solidFill>
                    <a:schemeClr val="tx1"/>
                  </a:solidFill>
                </a:rPr>
                <a:t>vút</a:t>
              </a:r>
              <a:r>
                <a:rPr lang="en-US" altLang="en-US" sz="2400" b="1" dirty="0">
                  <a:solidFill>
                    <a:schemeClr val="tx1"/>
                  </a:solidFill>
                </a:rPr>
                <a:t> </a:t>
              </a:r>
              <a:r>
                <a:rPr lang="en-US" altLang="en-US" sz="2400" b="1" dirty="0" err="1">
                  <a:solidFill>
                    <a:schemeClr val="tx1"/>
                  </a:solidFill>
                </a:rPr>
                <a:t>tận</a:t>
              </a:r>
              <a:r>
                <a:rPr lang="en-US" altLang="en-US" sz="2400" b="1" dirty="0">
                  <a:solidFill>
                    <a:schemeClr val="tx1"/>
                  </a:solidFill>
                </a:rPr>
                <a:t> </a:t>
              </a:r>
              <a:r>
                <a:rPr lang="en-US" altLang="en-US" sz="2400" b="1" dirty="0" err="1">
                  <a:solidFill>
                    <a:schemeClr val="tx1"/>
                  </a:solidFill>
                </a:rPr>
                <a:t>mây</a:t>
              </a:r>
              <a:r>
                <a:rPr lang="en-US" altLang="en-US" sz="2400" b="1" dirty="0">
                  <a:solidFill>
                    <a:schemeClr val="tx1"/>
                  </a:solidFill>
                </a:rPr>
                <a:t> </a:t>
              </a:r>
              <a:r>
                <a:rPr lang="en-US" altLang="en-US" sz="2400" b="1" dirty="0" err="1">
                  <a:solidFill>
                    <a:schemeClr val="tx1"/>
                  </a:solidFill>
                </a:rPr>
                <a:t>xanh</a:t>
              </a:r>
              <a:r>
                <a:rPr lang="en-US" altLang="en-US" sz="2400" b="1" dirty="0">
                  <a:solidFill>
                    <a:schemeClr val="tx1"/>
                  </a:solidFill>
                </a:rPr>
                <a:t>. </a:t>
              </a:r>
              <a:r>
                <a:rPr lang="en-US" altLang="en-US" sz="2400" b="1" i="1" dirty="0" err="1">
                  <a:solidFill>
                    <a:srgbClr val="FF0000"/>
                  </a:solidFill>
                </a:rPr>
                <a:t>Nó</a:t>
              </a:r>
              <a:r>
                <a:rPr lang="en-US" altLang="en-US" sz="2400" b="1" dirty="0">
                  <a:solidFill>
                    <a:schemeClr val="tx1"/>
                  </a:solidFill>
                </a:rPr>
                <a:t> </a:t>
              </a:r>
              <a:r>
                <a:rPr lang="en-US" altLang="en-US" sz="2400" b="1" dirty="0" err="1">
                  <a:solidFill>
                    <a:schemeClr val="tx1"/>
                  </a:solidFill>
                </a:rPr>
                <a:t>tựa</a:t>
              </a:r>
              <a:r>
                <a:rPr lang="en-US" altLang="en-US" sz="2400" b="1" dirty="0">
                  <a:solidFill>
                    <a:schemeClr val="tx1"/>
                  </a:solidFill>
                </a:rPr>
                <a:t> </a:t>
              </a:r>
              <a:r>
                <a:rPr lang="en-US" altLang="en-US" sz="2400" b="1" dirty="0" err="1">
                  <a:solidFill>
                    <a:schemeClr val="tx1"/>
                  </a:solidFill>
                </a:rPr>
                <a:t>như</a:t>
              </a:r>
              <a:r>
                <a:rPr lang="en-US" altLang="en-US" sz="2400" b="1" dirty="0">
                  <a:solidFill>
                    <a:schemeClr val="tx1"/>
                  </a:solidFill>
                </a:rPr>
                <a:t> </a:t>
              </a:r>
              <a:r>
                <a:rPr lang="en-US" altLang="en-US" sz="2400" b="1" dirty="0" err="1">
                  <a:solidFill>
                    <a:schemeClr val="tx1"/>
                  </a:solidFill>
                </a:rPr>
                <a:t>một</a:t>
              </a:r>
              <a:r>
                <a:rPr lang="en-US" altLang="en-US" sz="2400" b="1" dirty="0">
                  <a:solidFill>
                    <a:schemeClr val="tx1"/>
                  </a:solidFill>
                </a:rPr>
                <a:t> </a:t>
              </a:r>
              <a:r>
                <a:rPr lang="en-US" altLang="en-US" sz="2400" b="1" dirty="0" err="1">
                  <a:solidFill>
                    <a:schemeClr val="tx1"/>
                  </a:solidFill>
                </a:rPr>
                <a:t>cái</a:t>
              </a:r>
              <a:r>
                <a:rPr lang="en-US" altLang="en-US" sz="2400" b="1" dirty="0">
                  <a:solidFill>
                    <a:schemeClr val="tx1"/>
                  </a:solidFill>
                </a:rPr>
                <a:t> </a:t>
              </a:r>
              <a:r>
                <a:rPr lang="en-US" altLang="en-US" sz="2400" b="1" dirty="0" err="1">
                  <a:solidFill>
                    <a:schemeClr val="tx1"/>
                  </a:solidFill>
                </a:rPr>
                <a:t>cầu</a:t>
              </a:r>
              <a:r>
                <a:rPr lang="en-US" altLang="en-US" sz="2400" b="1" dirty="0">
                  <a:solidFill>
                    <a:schemeClr val="tx1"/>
                  </a:solidFill>
                </a:rPr>
                <a:t> </a:t>
              </a:r>
              <a:r>
                <a:rPr lang="en-US" altLang="en-US" sz="2400" b="1" dirty="0" err="1">
                  <a:solidFill>
                    <a:schemeClr val="tx1"/>
                  </a:solidFill>
                </a:rPr>
                <a:t>xe</a:t>
              </a:r>
              <a:r>
                <a:rPr lang="en-US" altLang="en-US" sz="2400" b="1" dirty="0">
                  <a:solidFill>
                    <a:schemeClr val="tx1"/>
                  </a:solidFill>
                </a:rPr>
                <a:t> </a:t>
              </a:r>
              <a:r>
                <a:rPr lang="en-US" altLang="en-US" sz="2400" b="1" dirty="0" err="1">
                  <a:solidFill>
                    <a:schemeClr val="tx1"/>
                  </a:solidFill>
                </a:rPr>
                <a:t>lửa</a:t>
              </a:r>
              <a:r>
                <a:rPr lang="en-US" altLang="en-US" sz="2400" b="1" dirty="0">
                  <a:solidFill>
                    <a:schemeClr val="tx1"/>
                  </a:solidFill>
                </a:rPr>
                <a:t> </a:t>
              </a:r>
              <a:r>
                <a:rPr lang="en-US" altLang="en-US" sz="2400" b="1" dirty="0" err="1">
                  <a:solidFill>
                    <a:schemeClr val="tx1"/>
                  </a:solidFill>
                </a:rPr>
                <a:t>đồ</a:t>
              </a:r>
              <a:r>
                <a:rPr lang="en-US" altLang="en-US" sz="2400" b="1" dirty="0">
                  <a:solidFill>
                    <a:schemeClr val="tx1"/>
                  </a:solidFill>
                </a:rPr>
                <a:t> </a:t>
              </a:r>
              <a:r>
                <a:rPr lang="en-US" altLang="en-US" sz="2400" b="1" dirty="0" err="1">
                  <a:solidFill>
                    <a:schemeClr val="tx1"/>
                  </a:solidFill>
                </a:rPr>
                <a:t>sộ</a:t>
              </a:r>
              <a:r>
                <a:rPr lang="en-US" altLang="en-US" sz="2400" b="1" dirty="0">
                  <a:solidFill>
                    <a:schemeClr val="tx1"/>
                  </a:solidFill>
                </a:rPr>
                <a:t> </a:t>
              </a:r>
              <a:r>
                <a:rPr lang="en-US" altLang="en-US" sz="2400" b="1" dirty="0" err="1">
                  <a:solidFill>
                    <a:schemeClr val="tx1"/>
                  </a:solidFill>
                </a:rPr>
                <a:t>không</a:t>
              </a:r>
              <a:r>
                <a:rPr lang="en-US" altLang="en-US" sz="2400" b="1" dirty="0">
                  <a:solidFill>
                    <a:schemeClr val="tx1"/>
                  </a:solidFill>
                </a:rPr>
                <a:t> </a:t>
              </a:r>
              <a:r>
                <a:rPr lang="en-US" altLang="en-US" sz="2400" b="1" dirty="0" err="1">
                  <a:solidFill>
                    <a:schemeClr val="tx1"/>
                  </a:solidFill>
                </a:rPr>
                <a:t>phải</a:t>
              </a:r>
              <a:r>
                <a:rPr lang="en-US" altLang="en-US" sz="2400" b="1" dirty="0">
                  <a:solidFill>
                    <a:schemeClr val="tx1"/>
                  </a:solidFill>
                </a:rPr>
                <a:t> </a:t>
              </a:r>
              <a:r>
                <a:rPr lang="en-US" altLang="en-US" sz="2400" b="1" dirty="0" err="1">
                  <a:solidFill>
                    <a:schemeClr val="tx1"/>
                  </a:solidFill>
                </a:rPr>
                <a:t>bắc</a:t>
              </a:r>
              <a:r>
                <a:rPr lang="en-US" altLang="en-US" sz="2400" b="1" dirty="0">
                  <a:solidFill>
                    <a:schemeClr val="tx1"/>
                  </a:solidFill>
                </a:rPr>
                <a:t> </a:t>
              </a:r>
              <a:r>
                <a:rPr lang="en-US" altLang="en-US" sz="2400" b="1" dirty="0" err="1">
                  <a:solidFill>
                    <a:schemeClr val="tx1"/>
                  </a:solidFill>
                </a:rPr>
                <a:t>ngang</a:t>
              </a:r>
              <a:r>
                <a:rPr lang="en-US" altLang="en-US" sz="2400" b="1" dirty="0">
                  <a:solidFill>
                    <a:schemeClr val="tx1"/>
                  </a:solidFill>
                </a:rPr>
                <a:t> </a:t>
              </a:r>
              <a:r>
                <a:rPr lang="en-US" altLang="en-US" sz="2400" b="1" dirty="0" err="1">
                  <a:solidFill>
                    <a:schemeClr val="tx1"/>
                  </a:solidFill>
                </a:rPr>
                <a:t>sông</a:t>
              </a:r>
              <a:r>
                <a:rPr lang="en-US" altLang="en-US" sz="2400" b="1" dirty="0">
                  <a:solidFill>
                    <a:schemeClr val="tx1"/>
                  </a:solidFill>
                </a:rPr>
                <a:t>, </a:t>
              </a:r>
              <a:r>
                <a:rPr lang="en-US" altLang="en-US" sz="2400" b="1" dirty="0" err="1">
                  <a:solidFill>
                    <a:schemeClr val="tx1"/>
                  </a:solidFill>
                </a:rPr>
                <a:t>mà</a:t>
              </a:r>
              <a:r>
                <a:rPr lang="en-US" altLang="en-US" sz="2400" b="1" dirty="0">
                  <a:solidFill>
                    <a:schemeClr val="tx1"/>
                  </a:solidFill>
                </a:rPr>
                <a:t> </a:t>
              </a:r>
              <a:r>
                <a:rPr lang="en-US" altLang="en-US" sz="2400" b="1" dirty="0" err="1">
                  <a:solidFill>
                    <a:schemeClr val="tx1"/>
                  </a:solidFill>
                </a:rPr>
                <a:t>dựng</a:t>
              </a:r>
              <a:r>
                <a:rPr lang="en-US" altLang="en-US" sz="2400" b="1" dirty="0">
                  <a:solidFill>
                    <a:schemeClr val="tx1"/>
                  </a:solidFill>
                </a:rPr>
                <a:t> </a:t>
              </a:r>
              <a:r>
                <a:rPr lang="en-US" altLang="en-US" sz="2400" b="1" dirty="0" err="1">
                  <a:solidFill>
                    <a:schemeClr val="tx1"/>
                  </a:solidFill>
                </a:rPr>
                <a:t>đứng</a:t>
              </a:r>
              <a:r>
                <a:rPr lang="en-US" altLang="en-US" sz="2400" b="1" dirty="0">
                  <a:solidFill>
                    <a:schemeClr val="tx1"/>
                  </a:solidFill>
                </a:rPr>
                <a:t> </a:t>
              </a:r>
              <a:r>
                <a:rPr lang="en-US" altLang="en-US" sz="2400" b="1" dirty="0" err="1">
                  <a:solidFill>
                    <a:schemeClr val="tx1"/>
                  </a:solidFill>
                </a:rPr>
                <a:t>trên</a:t>
              </a:r>
              <a:r>
                <a:rPr lang="en-US" altLang="en-US" sz="2400" b="1" dirty="0">
                  <a:solidFill>
                    <a:schemeClr val="tx1"/>
                  </a:solidFill>
                </a:rPr>
                <a:t> </a:t>
              </a:r>
              <a:r>
                <a:rPr lang="en-US" altLang="en-US" sz="2400" b="1" dirty="0" err="1">
                  <a:solidFill>
                    <a:schemeClr val="tx1"/>
                  </a:solidFill>
                </a:rPr>
                <a:t>trời</a:t>
              </a:r>
              <a:r>
                <a:rPr lang="en-US" altLang="en-US" sz="2400" b="1" dirty="0">
                  <a:solidFill>
                    <a:schemeClr val="tx1"/>
                  </a:solidFill>
                </a:rPr>
                <a:t> </a:t>
              </a:r>
              <a:r>
                <a:rPr lang="en-US" altLang="en-US" sz="2400" b="1" dirty="0" err="1">
                  <a:solidFill>
                    <a:schemeClr val="tx1"/>
                  </a:solidFill>
                </a:rPr>
                <a:t>cao</a:t>
              </a:r>
              <a:r>
                <a:rPr lang="en-US" altLang="en-US" sz="2400" b="1" dirty="0">
                  <a:solidFill>
                    <a:schemeClr val="tx1"/>
                  </a:solidFill>
                </a:rPr>
                <a:t>.</a:t>
              </a:r>
            </a:p>
          </p:txBody>
        </p:sp>
        <p:sp>
          <p:nvSpPr>
            <p:cNvPr id="5" name="Text Box 11"/>
            <p:cNvSpPr txBox="1">
              <a:spLocks noChangeArrowheads="1"/>
            </p:cNvSpPr>
            <p:nvPr/>
          </p:nvSpPr>
          <p:spPr bwMode="auto">
            <a:xfrm>
              <a:off x="71060" y="3113973"/>
              <a:ext cx="11906529" cy="429711"/>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2400" dirty="0">
                  <a:solidFill>
                    <a:schemeClr val="tx1"/>
                  </a:solidFill>
                </a:rPr>
                <a:t>   </a:t>
              </a:r>
              <a:r>
                <a:rPr lang="en-US" altLang="en-US" sz="2400" b="1" dirty="0" err="1">
                  <a:solidFill>
                    <a:schemeClr val="tx1"/>
                  </a:solidFill>
                  <a:cs typeface="Times New Roman" panose="02020603050405020304" pitchFamily="18" charset="0"/>
                </a:rPr>
                <a:t>Thấy</a:t>
              </a:r>
              <a:r>
                <a:rPr lang="en-US" altLang="en-US" sz="2400" b="1" dirty="0">
                  <a:solidFill>
                    <a:schemeClr val="tx1"/>
                  </a:solidFill>
                  <a:cs typeface="Times New Roman" panose="02020603050405020304" pitchFamily="18" charset="0"/>
                </a:rPr>
                <a:t> </a:t>
              </a:r>
              <a:r>
                <a:rPr lang="en-US" altLang="en-US" sz="2400" b="1" dirty="0" err="1">
                  <a:solidFill>
                    <a:schemeClr val="tx1"/>
                  </a:solidFill>
                  <a:cs typeface="Times New Roman" panose="02020603050405020304" pitchFamily="18" charset="0"/>
                </a:rPr>
                <a:t>vậy</a:t>
              </a:r>
              <a:r>
                <a:rPr lang="en-US" altLang="en-US" sz="2400" b="1" dirty="0">
                  <a:solidFill>
                    <a:schemeClr val="tx1"/>
                  </a:solidFill>
                  <a:cs typeface="Times New Roman" panose="02020603050405020304" pitchFamily="18" charset="0"/>
                </a:rPr>
                <a:t>, </a:t>
              </a:r>
              <a:r>
                <a:rPr lang="en-US" altLang="en-US" sz="2400" b="1" dirty="0" err="1">
                  <a:solidFill>
                    <a:schemeClr val="tx1"/>
                  </a:solidFill>
                  <a:cs typeface="Times New Roman" panose="02020603050405020304" pitchFamily="18" charset="0"/>
                </a:rPr>
                <a:t>Bồ</a:t>
              </a:r>
              <a:r>
                <a:rPr lang="en-US" altLang="en-US" sz="2400" b="1" dirty="0">
                  <a:solidFill>
                    <a:schemeClr val="tx1"/>
                  </a:solidFill>
                  <a:cs typeface="Times New Roman" panose="02020603050405020304" pitchFamily="18" charset="0"/>
                </a:rPr>
                <a:t> </a:t>
              </a:r>
              <a:r>
                <a:rPr lang="en-US" altLang="en-US" sz="2400" b="1" dirty="0" err="1">
                  <a:solidFill>
                    <a:schemeClr val="tx1"/>
                  </a:solidFill>
                  <a:cs typeface="Times New Roman" panose="02020603050405020304" pitchFamily="18" charset="0"/>
                </a:rPr>
                <a:t>Các</a:t>
              </a:r>
              <a:r>
                <a:rPr lang="en-US" altLang="en-US" sz="2400" b="1" dirty="0">
                  <a:solidFill>
                    <a:schemeClr val="tx1"/>
                  </a:solidFill>
                  <a:cs typeface="Times New Roman" panose="02020603050405020304" pitchFamily="18" charset="0"/>
                </a:rPr>
                <a:t> </a:t>
              </a:r>
              <a:r>
                <a:rPr lang="en-US" altLang="en-US" sz="2400" b="1" dirty="0" err="1">
                  <a:solidFill>
                    <a:schemeClr val="tx1"/>
                  </a:solidFill>
                  <a:cs typeface="Times New Roman" panose="02020603050405020304" pitchFamily="18" charset="0"/>
                </a:rPr>
                <a:t>mới</a:t>
              </a:r>
              <a:r>
                <a:rPr lang="en-US" altLang="en-US" sz="2400" b="1" dirty="0">
                  <a:solidFill>
                    <a:schemeClr val="tx1"/>
                  </a:solidFill>
                  <a:cs typeface="Times New Roman" panose="02020603050405020304" pitchFamily="18" charset="0"/>
                </a:rPr>
                <a:t> à </a:t>
              </a:r>
              <a:r>
                <a:rPr lang="en-US" altLang="en-US" sz="2400" b="1" dirty="0" err="1">
                  <a:solidFill>
                    <a:schemeClr val="tx1"/>
                  </a:solidFill>
                  <a:cs typeface="Times New Roman" panose="02020603050405020304" pitchFamily="18" charset="0"/>
                </a:rPr>
                <a:t>lên</a:t>
              </a:r>
              <a:r>
                <a:rPr lang="en-US" altLang="en-US" sz="2400" b="1" dirty="0">
                  <a:solidFill>
                    <a:schemeClr val="tx1"/>
                  </a:solidFill>
                  <a:cs typeface="Times New Roman" panose="02020603050405020304" pitchFamily="18" charset="0"/>
                </a:rPr>
                <a:t> </a:t>
              </a:r>
              <a:r>
                <a:rPr lang="en-US" altLang="en-US" sz="2400" b="1" dirty="0" err="1">
                  <a:solidFill>
                    <a:schemeClr val="tx1"/>
                  </a:solidFill>
                  <a:cs typeface="Times New Roman" panose="02020603050405020304" pitchFamily="18" charset="0"/>
                </a:rPr>
                <a:t>một</a:t>
              </a:r>
              <a:r>
                <a:rPr lang="en-US" altLang="en-US" sz="2400" b="1" dirty="0">
                  <a:solidFill>
                    <a:schemeClr val="tx1"/>
                  </a:solidFill>
                  <a:cs typeface="Times New Roman" panose="02020603050405020304" pitchFamily="18" charset="0"/>
                </a:rPr>
                <a:t> </a:t>
              </a:r>
              <a:r>
                <a:rPr lang="en-US" altLang="en-US" sz="2400" b="1" dirty="0" err="1">
                  <a:solidFill>
                    <a:schemeClr val="tx1"/>
                  </a:solidFill>
                  <a:cs typeface="Times New Roman" panose="02020603050405020304" pitchFamily="18" charset="0"/>
                </a:rPr>
                <a:t>tiếng</a:t>
              </a:r>
              <a:r>
                <a:rPr lang="en-US" altLang="en-US" sz="2400" b="1" dirty="0">
                  <a:solidFill>
                    <a:schemeClr val="tx1"/>
                  </a:solidFill>
                  <a:cs typeface="Times New Roman" panose="02020603050405020304" pitchFamily="18" charset="0"/>
                </a:rPr>
                <a:t> </a:t>
              </a:r>
              <a:r>
                <a:rPr lang="en-US" altLang="en-US" sz="2400" b="1" dirty="0" err="1">
                  <a:solidFill>
                    <a:schemeClr val="tx1"/>
                  </a:solidFill>
                  <a:cs typeface="Times New Roman" panose="02020603050405020304" pitchFamily="18" charset="0"/>
                </a:rPr>
                <a:t>rồi</a:t>
              </a:r>
              <a:r>
                <a:rPr lang="en-US" altLang="en-US" sz="2400" b="1" dirty="0">
                  <a:solidFill>
                    <a:schemeClr val="tx1"/>
                  </a:solidFill>
                  <a:cs typeface="Times New Roman" panose="02020603050405020304" pitchFamily="18" charset="0"/>
                </a:rPr>
                <a:t> thong </a:t>
              </a:r>
              <a:r>
                <a:rPr lang="en-US" altLang="en-US" sz="2400" b="1" dirty="0" err="1">
                  <a:solidFill>
                    <a:schemeClr val="tx1"/>
                  </a:solidFill>
                  <a:cs typeface="Times New Roman" panose="02020603050405020304" pitchFamily="18" charset="0"/>
                </a:rPr>
                <a:t>thả</a:t>
              </a:r>
              <a:r>
                <a:rPr lang="en-US" altLang="en-US" sz="2400" b="1" dirty="0">
                  <a:solidFill>
                    <a:schemeClr val="tx1"/>
                  </a:solidFill>
                  <a:cs typeface="Times New Roman" panose="02020603050405020304" pitchFamily="18" charset="0"/>
                </a:rPr>
                <a:t> </a:t>
              </a:r>
              <a:r>
                <a:rPr lang="en-US" altLang="en-US" sz="2400" b="1" dirty="0" err="1">
                  <a:solidFill>
                    <a:schemeClr val="tx1"/>
                  </a:solidFill>
                  <a:cs typeface="Times New Roman" panose="02020603050405020304" pitchFamily="18" charset="0"/>
                </a:rPr>
                <a:t>nói</a:t>
              </a:r>
              <a:r>
                <a:rPr lang="en-US" altLang="en-US" sz="2400" b="1" dirty="0">
                  <a:solidFill>
                    <a:schemeClr val="tx1"/>
                  </a:solidFill>
                  <a:cs typeface="Times New Roman" panose="02020603050405020304" pitchFamily="18" charset="0"/>
                </a:rPr>
                <a:t>:</a:t>
              </a:r>
            </a:p>
          </p:txBody>
        </p:sp>
        <p:sp>
          <p:nvSpPr>
            <p:cNvPr id="6" name="Text Box 12"/>
            <p:cNvSpPr txBox="1">
              <a:spLocks noChangeArrowheads="1"/>
            </p:cNvSpPr>
            <p:nvPr/>
          </p:nvSpPr>
          <p:spPr bwMode="auto">
            <a:xfrm>
              <a:off x="56872" y="3573318"/>
              <a:ext cx="11906529" cy="1117249"/>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2400" b="1" i="1" dirty="0">
                  <a:solidFill>
                    <a:srgbClr val="FF0000"/>
                  </a:solidFill>
                </a:rPr>
                <a:t>  </a:t>
              </a:r>
              <a:r>
                <a:rPr lang="en-US" altLang="en-US" sz="2400" b="1" i="1" dirty="0">
                  <a:solidFill>
                    <a:schemeClr val="tx1"/>
                  </a:solidFill>
                </a:rPr>
                <a:t> - </a:t>
              </a:r>
              <a:r>
                <a:rPr lang="en-US" altLang="en-US" sz="2400" b="1" i="1" dirty="0" err="1">
                  <a:solidFill>
                    <a:srgbClr val="FF0000"/>
                  </a:solidFill>
                </a:rPr>
                <a:t>Tôi</a:t>
              </a:r>
              <a:r>
                <a:rPr lang="en-US" altLang="en-US" sz="2400" b="1" i="1" dirty="0">
                  <a:solidFill>
                    <a:srgbClr val="FF0000"/>
                  </a:solidFill>
                </a:rPr>
                <a:t> </a:t>
              </a:r>
              <a:r>
                <a:rPr lang="en-US" altLang="en-US" sz="2400" b="1" dirty="0" err="1">
                  <a:solidFill>
                    <a:schemeClr val="tx1"/>
                  </a:solidFill>
                </a:rPr>
                <a:t>cũng</a:t>
              </a:r>
              <a:r>
                <a:rPr lang="en-US" altLang="en-US" sz="2400" b="1" dirty="0">
                  <a:solidFill>
                    <a:schemeClr val="tx1"/>
                  </a:solidFill>
                </a:rPr>
                <a:t> </a:t>
              </a:r>
              <a:r>
                <a:rPr lang="en-US" altLang="en-US" sz="2400" b="1" dirty="0" err="1">
                  <a:solidFill>
                    <a:schemeClr val="tx1"/>
                  </a:solidFill>
                </a:rPr>
                <a:t>từng</a:t>
              </a:r>
              <a:r>
                <a:rPr lang="en-US" altLang="en-US" sz="2400" b="1" dirty="0">
                  <a:solidFill>
                    <a:schemeClr val="tx1"/>
                  </a:solidFill>
                </a:rPr>
                <a:t> bay qua </a:t>
              </a:r>
              <a:r>
                <a:rPr lang="en-US" altLang="en-US" sz="2400" b="1" dirty="0" err="1">
                  <a:solidFill>
                    <a:schemeClr val="tx1"/>
                  </a:solidFill>
                </a:rPr>
                <a:t>cái</a:t>
              </a:r>
              <a:r>
                <a:rPr lang="en-US" altLang="en-US" sz="2400" b="1" dirty="0">
                  <a:solidFill>
                    <a:schemeClr val="tx1"/>
                  </a:solidFill>
                </a:rPr>
                <a:t> </a:t>
              </a:r>
              <a:r>
                <a:rPr lang="en-US" altLang="en-US" sz="2400" b="1" dirty="0" err="1">
                  <a:solidFill>
                    <a:schemeClr val="tx1"/>
                  </a:solidFill>
                </a:rPr>
                <a:t>trụ</a:t>
              </a:r>
              <a:r>
                <a:rPr lang="en-US" altLang="en-US" sz="2400" b="1" dirty="0">
                  <a:solidFill>
                    <a:schemeClr val="tx1"/>
                  </a:solidFill>
                </a:rPr>
                <a:t> </a:t>
              </a:r>
              <a:r>
                <a:rPr lang="en-US" altLang="en-US" sz="2400" b="1" dirty="0" err="1">
                  <a:solidFill>
                    <a:schemeClr val="tx1"/>
                  </a:solidFill>
                </a:rPr>
                <a:t>đó</a:t>
              </a:r>
              <a:r>
                <a:rPr lang="en-US" altLang="en-US" sz="2400" b="1" dirty="0">
                  <a:solidFill>
                    <a:schemeClr val="tx1"/>
                  </a:solidFill>
                </a:rPr>
                <a:t>. </a:t>
              </a:r>
              <a:r>
                <a:rPr lang="en-US" altLang="en-US" sz="2400" b="1" i="1" dirty="0" err="1">
                  <a:solidFill>
                    <a:srgbClr val="FF0000"/>
                  </a:solidFill>
                </a:rPr>
                <a:t>Nó</a:t>
              </a:r>
              <a:r>
                <a:rPr lang="en-US" altLang="en-US" sz="2400" b="1" i="1" dirty="0">
                  <a:solidFill>
                    <a:srgbClr val="FF0000"/>
                  </a:solidFill>
                </a:rPr>
                <a:t> </a:t>
              </a:r>
              <a:r>
                <a:rPr lang="en-US" altLang="en-US" sz="2400" b="1" dirty="0" err="1">
                  <a:solidFill>
                    <a:schemeClr val="tx1"/>
                  </a:solidFill>
                </a:rPr>
                <a:t>cao</a:t>
              </a:r>
              <a:r>
                <a:rPr lang="en-US" altLang="en-US" sz="2400" b="1" dirty="0">
                  <a:solidFill>
                    <a:schemeClr val="tx1"/>
                  </a:solidFill>
                </a:rPr>
                <a:t> </a:t>
              </a:r>
              <a:r>
                <a:rPr lang="en-US" altLang="en-US" sz="2400" b="1" dirty="0" err="1">
                  <a:solidFill>
                    <a:schemeClr val="tx1"/>
                  </a:solidFill>
                </a:rPr>
                <a:t>hơn</a:t>
              </a:r>
              <a:r>
                <a:rPr lang="en-US" altLang="en-US" sz="2400" b="1" dirty="0">
                  <a:solidFill>
                    <a:schemeClr val="tx1"/>
                  </a:solidFill>
                </a:rPr>
                <a:t> </a:t>
              </a:r>
              <a:r>
                <a:rPr lang="en-US" altLang="en-US" sz="2400" b="1" dirty="0" err="1">
                  <a:solidFill>
                    <a:schemeClr val="tx1"/>
                  </a:solidFill>
                </a:rPr>
                <a:t>tất</a:t>
              </a:r>
              <a:r>
                <a:rPr lang="en-US" altLang="en-US" sz="2400" b="1" dirty="0">
                  <a:solidFill>
                    <a:schemeClr val="tx1"/>
                  </a:solidFill>
                </a:rPr>
                <a:t> </a:t>
              </a:r>
              <a:r>
                <a:rPr lang="en-US" altLang="en-US" sz="2400" b="1" dirty="0" err="1">
                  <a:solidFill>
                    <a:schemeClr val="tx1"/>
                  </a:solidFill>
                </a:rPr>
                <a:t>cả</a:t>
              </a:r>
              <a:r>
                <a:rPr lang="en-US" altLang="en-US" sz="2400" b="1" dirty="0">
                  <a:solidFill>
                    <a:schemeClr val="tx1"/>
                  </a:solidFill>
                </a:rPr>
                <a:t> </a:t>
              </a:r>
              <a:r>
                <a:rPr lang="en-US" altLang="en-US" sz="2400" b="1" dirty="0" err="1">
                  <a:solidFill>
                    <a:schemeClr val="tx1"/>
                  </a:solidFill>
                </a:rPr>
                <a:t>những</a:t>
              </a:r>
              <a:r>
                <a:rPr lang="en-US" altLang="en-US" sz="2400" b="1" dirty="0">
                  <a:solidFill>
                    <a:schemeClr val="tx1"/>
                  </a:solidFill>
                </a:rPr>
                <a:t> </a:t>
              </a:r>
              <a:r>
                <a:rPr lang="en-US" altLang="en-US" sz="2400" b="1" dirty="0" err="1">
                  <a:solidFill>
                    <a:schemeClr val="tx1"/>
                  </a:solidFill>
                </a:rPr>
                <a:t>ống</a:t>
              </a:r>
              <a:r>
                <a:rPr lang="en-US" altLang="en-US" sz="2400" b="1" dirty="0">
                  <a:solidFill>
                    <a:schemeClr val="tx1"/>
                  </a:solidFill>
                </a:rPr>
                <a:t> </a:t>
              </a:r>
              <a:r>
                <a:rPr lang="en-US" altLang="en-US" sz="2400" b="1" dirty="0" err="1">
                  <a:solidFill>
                    <a:schemeClr val="tx1"/>
                  </a:solidFill>
                </a:rPr>
                <a:t>khói</a:t>
              </a:r>
              <a:r>
                <a:rPr lang="en-US" altLang="en-US" sz="2400" b="1" dirty="0">
                  <a:solidFill>
                    <a:schemeClr val="tx1"/>
                  </a:solidFill>
                </a:rPr>
                <a:t>, </a:t>
              </a:r>
              <a:r>
                <a:rPr lang="en-US" altLang="en-US" sz="2400" b="1" dirty="0" err="1">
                  <a:solidFill>
                    <a:schemeClr val="tx1"/>
                  </a:solidFill>
                </a:rPr>
                <a:t>những</a:t>
              </a:r>
              <a:r>
                <a:rPr lang="en-US" altLang="en-US" sz="2400" b="1" dirty="0">
                  <a:solidFill>
                    <a:schemeClr val="tx1"/>
                  </a:solidFill>
                </a:rPr>
                <a:t> </a:t>
              </a:r>
              <a:r>
                <a:rPr lang="en-US" altLang="en-US" sz="2400" b="1" dirty="0" err="1">
                  <a:solidFill>
                    <a:schemeClr val="tx1"/>
                  </a:solidFill>
                </a:rPr>
                <a:t>trụ</a:t>
              </a:r>
              <a:r>
                <a:rPr lang="en-US" altLang="en-US" sz="2400" b="1" dirty="0">
                  <a:solidFill>
                    <a:schemeClr val="tx1"/>
                  </a:solidFill>
                </a:rPr>
                <a:t> </a:t>
              </a:r>
              <a:r>
                <a:rPr lang="en-US" altLang="en-US" sz="2400" b="1" dirty="0" err="1">
                  <a:solidFill>
                    <a:schemeClr val="tx1"/>
                  </a:solidFill>
                </a:rPr>
                <a:t>buồm</a:t>
              </a:r>
              <a:r>
                <a:rPr lang="en-US" altLang="en-US" sz="2400" b="1" dirty="0">
                  <a:solidFill>
                    <a:schemeClr val="tx1"/>
                  </a:solidFill>
                </a:rPr>
                <a:t>, </a:t>
              </a:r>
              <a:r>
                <a:rPr lang="en-US" altLang="en-US" sz="2400" b="1" dirty="0" err="1">
                  <a:solidFill>
                    <a:schemeClr val="tx1"/>
                  </a:solidFill>
                </a:rPr>
                <a:t>cột</a:t>
              </a:r>
              <a:r>
                <a:rPr lang="en-US" altLang="en-US" sz="2400" b="1" dirty="0">
                  <a:solidFill>
                    <a:schemeClr val="tx1"/>
                  </a:solidFill>
                </a:rPr>
                <a:t> </a:t>
              </a:r>
              <a:r>
                <a:rPr lang="en-US" altLang="en-US" sz="2400" b="1" dirty="0" err="1">
                  <a:solidFill>
                    <a:schemeClr val="tx1"/>
                  </a:solidFill>
                </a:rPr>
                <a:t>điện</a:t>
              </a:r>
              <a:r>
                <a:rPr lang="en-US" altLang="en-US" sz="2400" b="1" dirty="0">
                  <a:solidFill>
                    <a:schemeClr val="tx1"/>
                  </a:solidFill>
                </a:rPr>
                <a:t> </a:t>
              </a:r>
              <a:r>
                <a:rPr lang="en-US" altLang="en-US" sz="2400" b="1" dirty="0" err="1">
                  <a:solidFill>
                    <a:schemeClr val="tx1"/>
                  </a:solidFill>
                </a:rPr>
                <a:t>mà</a:t>
              </a:r>
              <a:r>
                <a:rPr lang="en-US" altLang="en-US" sz="2400" b="1" dirty="0">
                  <a:solidFill>
                    <a:schemeClr val="tx1"/>
                  </a:solidFill>
                </a:rPr>
                <a:t> </a:t>
              </a:r>
              <a:r>
                <a:rPr lang="en-US" altLang="en-US" sz="2400" b="1" i="1" dirty="0" err="1">
                  <a:solidFill>
                    <a:srgbClr val="FF0000"/>
                  </a:solidFill>
                </a:rPr>
                <a:t>chúng</a:t>
              </a:r>
              <a:r>
                <a:rPr lang="en-US" altLang="en-US" sz="2400" b="1" i="1" dirty="0">
                  <a:solidFill>
                    <a:srgbClr val="FF0000"/>
                  </a:solidFill>
                </a:rPr>
                <a:t> ta</a:t>
              </a:r>
              <a:r>
                <a:rPr lang="en-US" altLang="en-US" sz="2400" b="1" dirty="0">
                  <a:solidFill>
                    <a:srgbClr val="FF0000"/>
                  </a:solidFill>
                </a:rPr>
                <a:t> </a:t>
              </a:r>
              <a:r>
                <a:rPr lang="en-US" altLang="en-US" sz="2400" b="1" dirty="0" err="1">
                  <a:solidFill>
                    <a:schemeClr val="tx1"/>
                  </a:solidFill>
                </a:rPr>
                <a:t>thường</a:t>
              </a:r>
              <a:r>
                <a:rPr lang="en-US" altLang="en-US" sz="2400" b="1" dirty="0">
                  <a:solidFill>
                    <a:schemeClr val="tx1"/>
                  </a:solidFill>
                </a:rPr>
                <a:t> </a:t>
              </a:r>
              <a:r>
                <a:rPr lang="en-US" altLang="en-US" sz="2400" b="1" dirty="0" err="1">
                  <a:solidFill>
                    <a:schemeClr val="tx1"/>
                  </a:solidFill>
                </a:rPr>
                <a:t>gặp</a:t>
              </a:r>
              <a:r>
                <a:rPr lang="en-US" altLang="en-US" sz="2400" b="1" dirty="0">
                  <a:solidFill>
                    <a:schemeClr val="tx1"/>
                  </a:solidFill>
                </a:rPr>
                <a:t>. </a:t>
              </a:r>
              <a:r>
                <a:rPr lang="en-US" altLang="en-US" sz="2400" b="1" dirty="0" err="1">
                  <a:solidFill>
                    <a:schemeClr val="tx1"/>
                  </a:solidFill>
                </a:rPr>
                <a:t>Đó</a:t>
              </a:r>
              <a:r>
                <a:rPr lang="en-US" altLang="en-US" sz="2400" b="1" dirty="0">
                  <a:solidFill>
                    <a:schemeClr val="tx1"/>
                  </a:solidFill>
                </a:rPr>
                <a:t> </a:t>
              </a:r>
              <a:r>
                <a:rPr lang="en-US" altLang="en-US" sz="2400" b="1" dirty="0" err="1">
                  <a:solidFill>
                    <a:schemeClr val="tx1"/>
                  </a:solidFill>
                </a:rPr>
                <a:t>là</a:t>
              </a:r>
              <a:r>
                <a:rPr lang="en-US" altLang="en-US" sz="2400" b="1" dirty="0">
                  <a:solidFill>
                    <a:schemeClr val="tx1"/>
                  </a:solidFill>
                </a:rPr>
                <a:t> </a:t>
              </a:r>
              <a:r>
                <a:rPr lang="en-US" altLang="en-US" sz="2400" b="1" dirty="0" err="1">
                  <a:solidFill>
                    <a:schemeClr val="tx1"/>
                  </a:solidFill>
                </a:rPr>
                <a:t>trụ</a:t>
              </a:r>
              <a:r>
                <a:rPr lang="en-US" altLang="en-US" sz="2400" b="1" dirty="0">
                  <a:solidFill>
                    <a:schemeClr val="tx1"/>
                  </a:solidFill>
                </a:rPr>
                <a:t> </a:t>
              </a:r>
              <a:r>
                <a:rPr lang="en-US" altLang="en-US" sz="2400" b="1" dirty="0" err="1">
                  <a:solidFill>
                    <a:schemeClr val="tx1"/>
                  </a:solidFill>
                </a:rPr>
                <a:t>điện</a:t>
              </a:r>
              <a:r>
                <a:rPr lang="en-US" altLang="en-US" sz="2400" b="1" dirty="0">
                  <a:solidFill>
                    <a:schemeClr val="tx1"/>
                  </a:solidFill>
                </a:rPr>
                <a:t> </a:t>
              </a:r>
              <a:r>
                <a:rPr lang="en-US" altLang="en-US" sz="2400" b="1" dirty="0" err="1">
                  <a:solidFill>
                    <a:schemeClr val="tx1"/>
                  </a:solidFill>
                </a:rPr>
                <a:t>cao</a:t>
              </a:r>
              <a:r>
                <a:rPr lang="en-US" altLang="en-US" sz="2400" b="1" dirty="0">
                  <a:solidFill>
                    <a:schemeClr val="tx1"/>
                  </a:solidFill>
                </a:rPr>
                <a:t> </a:t>
              </a:r>
              <a:r>
                <a:rPr lang="en-US" altLang="en-US" sz="2400" b="1" dirty="0" err="1">
                  <a:solidFill>
                    <a:schemeClr val="tx1"/>
                  </a:solidFill>
                </a:rPr>
                <a:t>thế</a:t>
              </a:r>
              <a:r>
                <a:rPr lang="en-US" altLang="en-US" sz="2400" b="1" dirty="0">
                  <a:solidFill>
                    <a:schemeClr val="tx1"/>
                  </a:solidFill>
                </a:rPr>
                <a:t> </a:t>
              </a:r>
              <a:r>
                <a:rPr lang="en-US" altLang="en-US" sz="2400" b="1" dirty="0" err="1">
                  <a:solidFill>
                    <a:schemeClr val="tx1"/>
                  </a:solidFill>
                </a:rPr>
                <a:t>mới</a:t>
              </a:r>
              <a:r>
                <a:rPr lang="en-US" altLang="en-US" sz="2400" b="1" dirty="0">
                  <a:solidFill>
                    <a:schemeClr val="tx1"/>
                  </a:solidFill>
                </a:rPr>
                <a:t> </a:t>
              </a:r>
              <a:r>
                <a:rPr lang="en-US" altLang="en-US" sz="2400" b="1" dirty="0" err="1">
                  <a:solidFill>
                    <a:schemeClr val="tx1"/>
                  </a:solidFill>
                </a:rPr>
                <a:t>được</a:t>
              </a:r>
              <a:r>
                <a:rPr lang="en-US" altLang="en-US" sz="2400" b="1" dirty="0">
                  <a:solidFill>
                    <a:schemeClr val="tx1"/>
                  </a:solidFill>
                </a:rPr>
                <a:t> </a:t>
              </a:r>
              <a:r>
                <a:rPr lang="en-US" altLang="en-US" sz="2400" b="1" dirty="0" err="1">
                  <a:solidFill>
                    <a:schemeClr val="tx1"/>
                  </a:solidFill>
                </a:rPr>
                <a:t>xây</a:t>
              </a:r>
              <a:r>
                <a:rPr lang="en-US" altLang="en-US" sz="2400" b="1" dirty="0">
                  <a:solidFill>
                    <a:schemeClr val="tx1"/>
                  </a:solidFill>
                </a:rPr>
                <a:t> </a:t>
              </a:r>
              <a:r>
                <a:rPr lang="en-US" altLang="en-US" sz="2400" b="1" dirty="0" err="1">
                  <a:solidFill>
                    <a:schemeClr val="tx1"/>
                  </a:solidFill>
                </a:rPr>
                <a:t>dựng</a:t>
              </a:r>
              <a:r>
                <a:rPr lang="en-US" altLang="en-US" sz="2400" b="1" dirty="0">
                  <a:solidFill>
                    <a:schemeClr val="tx1"/>
                  </a:solidFill>
                </a:rPr>
                <a:t>.</a:t>
              </a:r>
            </a:p>
          </p:txBody>
        </p:sp>
        <p:sp>
          <p:nvSpPr>
            <p:cNvPr id="7" name="Text Box 13"/>
            <p:cNvSpPr txBox="1">
              <a:spLocks noChangeArrowheads="1"/>
            </p:cNvSpPr>
            <p:nvPr/>
          </p:nvSpPr>
          <p:spPr bwMode="auto">
            <a:xfrm>
              <a:off x="71061" y="4793138"/>
              <a:ext cx="11906528" cy="77348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2"/>
                  </a:solidFill>
                  <a:latin typeface="Times New Roman" panose="02020603050405020304" pitchFamily="18" charset="0"/>
                </a:defRPr>
              </a:lvl1pPr>
              <a:lvl2pPr marL="742950" indent="-285750">
                <a:defRPr sz="3200">
                  <a:solidFill>
                    <a:schemeClr val="tx2"/>
                  </a:solidFill>
                  <a:latin typeface="Times New Roman" panose="02020603050405020304" pitchFamily="18" charset="0"/>
                </a:defRPr>
              </a:lvl2pPr>
              <a:lvl3pPr marL="1143000" indent="-228600">
                <a:defRPr sz="3200">
                  <a:solidFill>
                    <a:schemeClr val="tx2"/>
                  </a:solidFill>
                  <a:latin typeface="Times New Roman" panose="02020603050405020304" pitchFamily="18" charset="0"/>
                </a:defRPr>
              </a:lvl3pPr>
              <a:lvl4pPr marL="1600200" indent="-228600">
                <a:defRPr sz="3200">
                  <a:solidFill>
                    <a:schemeClr val="tx2"/>
                  </a:solidFill>
                  <a:latin typeface="Times New Roman" panose="02020603050405020304" pitchFamily="18" charset="0"/>
                </a:defRPr>
              </a:lvl4pPr>
              <a:lvl5pPr marL="2057400" indent="-228600">
                <a:defRPr sz="3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2"/>
                  </a:solidFill>
                  <a:latin typeface="Times New Roman" panose="02020603050405020304" pitchFamily="18" charset="0"/>
                </a:defRPr>
              </a:lvl9pPr>
            </a:lstStyle>
            <a:p>
              <a:pPr algn="just" eaLnBrk="1" hangingPunct="1">
                <a:spcBef>
                  <a:spcPct val="50000"/>
                </a:spcBef>
              </a:pPr>
              <a:r>
                <a:rPr lang="en-US" altLang="en-US" sz="2400" dirty="0">
                  <a:solidFill>
                    <a:schemeClr val="tx1"/>
                  </a:solidFill>
                  <a:latin typeface="Arial" panose="020B0604020202020204" pitchFamily="34" charset="0"/>
                </a:rPr>
                <a:t>   </a:t>
              </a:r>
              <a:r>
                <a:rPr lang="en-US" altLang="en-US" sz="2400" b="1" dirty="0" err="1">
                  <a:solidFill>
                    <a:schemeClr val="tx1"/>
                  </a:solidFill>
                </a:rPr>
                <a:t>Mọi</a:t>
              </a:r>
              <a:r>
                <a:rPr lang="en-US" altLang="en-US" sz="2400" b="1" dirty="0">
                  <a:solidFill>
                    <a:schemeClr val="tx1"/>
                  </a:solidFill>
                </a:rPr>
                <a:t> </a:t>
              </a:r>
              <a:r>
                <a:rPr lang="en-US" altLang="en-US" sz="2400" b="1" dirty="0" err="1">
                  <a:solidFill>
                    <a:schemeClr val="tx1"/>
                  </a:solidFill>
                </a:rPr>
                <a:t>người</a:t>
              </a:r>
              <a:r>
                <a:rPr lang="en-US" altLang="en-US" sz="2400" b="1" dirty="0">
                  <a:solidFill>
                    <a:schemeClr val="tx1"/>
                  </a:solidFill>
                </a:rPr>
                <a:t> </a:t>
              </a:r>
              <a:r>
                <a:rPr lang="en-US" altLang="en-US" sz="2400" b="1" dirty="0" err="1">
                  <a:solidFill>
                    <a:schemeClr val="tx1"/>
                  </a:solidFill>
                </a:rPr>
                <a:t>hiểu</a:t>
              </a:r>
              <a:r>
                <a:rPr lang="en-US" altLang="en-US" sz="2400" b="1" dirty="0">
                  <a:solidFill>
                    <a:schemeClr val="tx1"/>
                  </a:solidFill>
                </a:rPr>
                <a:t> </a:t>
              </a:r>
              <a:r>
                <a:rPr lang="en-US" altLang="en-US" sz="2400" b="1" dirty="0" err="1">
                  <a:solidFill>
                    <a:schemeClr val="tx1"/>
                  </a:solidFill>
                </a:rPr>
                <a:t>rõ</a:t>
              </a:r>
              <a:r>
                <a:rPr lang="en-US" altLang="en-US" sz="2400" b="1" dirty="0">
                  <a:solidFill>
                    <a:schemeClr val="tx1"/>
                  </a:solidFill>
                </a:rPr>
                <a:t> </a:t>
              </a:r>
              <a:r>
                <a:rPr lang="en-US" altLang="en-US" sz="2400" b="1" dirty="0" err="1">
                  <a:solidFill>
                    <a:schemeClr val="tx1"/>
                  </a:solidFill>
                </a:rPr>
                <a:t>sự</a:t>
              </a:r>
              <a:r>
                <a:rPr lang="en-US" altLang="en-US" sz="2400" b="1" dirty="0">
                  <a:solidFill>
                    <a:schemeClr val="tx1"/>
                  </a:solidFill>
                </a:rPr>
                <a:t> </a:t>
              </a:r>
              <a:r>
                <a:rPr lang="en-US" altLang="en-US" sz="2400" b="1" dirty="0" err="1">
                  <a:solidFill>
                    <a:schemeClr val="tx1"/>
                  </a:solidFill>
                </a:rPr>
                <a:t>thực</a:t>
              </a:r>
              <a:r>
                <a:rPr lang="en-US" altLang="en-US" sz="2400" b="1" dirty="0">
                  <a:solidFill>
                    <a:schemeClr val="tx1"/>
                  </a:solidFill>
                </a:rPr>
                <a:t>, sung </a:t>
              </a:r>
              <a:r>
                <a:rPr lang="en-US" altLang="en-US" sz="2400" b="1" dirty="0" err="1">
                  <a:solidFill>
                    <a:schemeClr val="tx1"/>
                  </a:solidFill>
                </a:rPr>
                <a:t>sướng</a:t>
              </a:r>
              <a:r>
                <a:rPr lang="en-US" altLang="en-US" sz="2400" b="1" dirty="0">
                  <a:solidFill>
                    <a:schemeClr val="tx1"/>
                  </a:solidFill>
                </a:rPr>
                <a:t> </a:t>
              </a:r>
              <a:r>
                <a:rPr lang="en-US" altLang="en-US" sz="2400" b="1" dirty="0" err="1">
                  <a:solidFill>
                    <a:schemeClr val="tx1"/>
                  </a:solidFill>
                </a:rPr>
                <a:t>thở</a:t>
              </a:r>
              <a:r>
                <a:rPr lang="en-US" altLang="en-US" sz="2400" b="1" dirty="0">
                  <a:solidFill>
                    <a:schemeClr val="tx1"/>
                  </a:solidFill>
                </a:rPr>
                <a:t> </a:t>
              </a:r>
              <a:r>
                <a:rPr lang="en-US" altLang="en-US" sz="2400" b="1" dirty="0" err="1">
                  <a:solidFill>
                    <a:schemeClr val="tx1"/>
                  </a:solidFill>
                </a:rPr>
                <a:t>phào</a:t>
              </a:r>
              <a:r>
                <a:rPr lang="en-US" altLang="en-US" sz="2400" b="1" dirty="0">
                  <a:solidFill>
                    <a:schemeClr val="tx1"/>
                  </a:solidFill>
                </a:rPr>
                <a:t>. Ai </a:t>
              </a:r>
              <a:r>
                <a:rPr lang="en-US" altLang="en-US" sz="2400" b="1" dirty="0" err="1">
                  <a:solidFill>
                    <a:schemeClr val="tx1"/>
                  </a:solidFill>
                </a:rPr>
                <a:t>nấy</a:t>
              </a:r>
              <a:r>
                <a:rPr lang="en-US" altLang="en-US" sz="2400" b="1" dirty="0">
                  <a:solidFill>
                    <a:schemeClr val="tx1"/>
                  </a:solidFill>
                </a:rPr>
                <a:t> </a:t>
              </a:r>
              <a:r>
                <a:rPr lang="en-US" altLang="en-US" sz="2400" b="1" dirty="0" err="1">
                  <a:solidFill>
                    <a:schemeClr val="tx1"/>
                  </a:solidFill>
                </a:rPr>
                <a:t>cười</a:t>
              </a:r>
              <a:r>
                <a:rPr lang="en-US" altLang="en-US" sz="2400" b="1" dirty="0">
                  <a:solidFill>
                    <a:schemeClr val="tx1"/>
                  </a:solidFill>
                </a:rPr>
                <a:t> to </a:t>
              </a:r>
              <a:r>
                <a:rPr lang="en-US" altLang="en-US" sz="2400" b="1" dirty="0" err="1">
                  <a:solidFill>
                    <a:schemeClr val="tx1"/>
                  </a:solidFill>
                </a:rPr>
                <a:t>vì</a:t>
              </a:r>
              <a:r>
                <a:rPr lang="en-US" altLang="en-US" sz="2400" b="1" dirty="0">
                  <a:solidFill>
                    <a:schemeClr val="tx1"/>
                  </a:solidFill>
                </a:rPr>
                <a:t> </a:t>
              </a:r>
              <a:r>
                <a:rPr lang="en-US" altLang="en-US" sz="2400" b="1" dirty="0" err="1">
                  <a:solidFill>
                    <a:schemeClr val="tx1"/>
                  </a:solidFill>
                </a:rPr>
                <a:t>thấy</a:t>
              </a:r>
              <a:r>
                <a:rPr lang="en-US" altLang="en-US" sz="2400" b="1" dirty="0">
                  <a:solidFill>
                    <a:schemeClr val="tx1"/>
                  </a:solidFill>
                </a:rPr>
                <a:t> </a:t>
              </a:r>
              <a:r>
                <a:rPr lang="en-US" altLang="en-US" sz="2400" b="1" dirty="0" err="1">
                  <a:solidFill>
                    <a:schemeClr val="tx1"/>
                  </a:solidFill>
                </a:rPr>
                <a:t>Bồ</a:t>
              </a:r>
              <a:r>
                <a:rPr lang="en-US" altLang="en-US" sz="2400" b="1" dirty="0">
                  <a:solidFill>
                    <a:schemeClr val="tx1"/>
                  </a:solidFill>
                </a:rPr>
                <a:t> Chao </a:t>
              </a:r>
              <a:r>
                <a:rPr lang="en-US" altLang="en-US" sz="2400" b="1" dirty="0" err="1">
                  <a:solidFill>
                    <a:schemeClr val="tx1"/>
                  </a:solidFill>
                </a:rPr>
                <a:t>đã</a:t>
              </a:r>
              <a:r>
                <a:rPr lang="en-US" altLang="en-US" sz="2400" b="1" dirty="0">
                  <a:solidFill>
                    <a:schemeClr val="tx1"/>
                  </a:solidFill>
                </a:rPr>
                <a:t> </a:t>
              </a:r>
              <a:r>
                <a:rPr lang="en-US" altLang="en-US" sz="2400" b="1" dirty="0" err="1">
                  <a:solidFill>
                    <a:schemeClr val="tx1"/>
                  </a:solidFill>
                </a:rPr>
                <a:t>quá</a:t>
              </a:r>
              <a:r>
                <a:rPr lang="en-US" altLang="en-US" sz="2400" b="1" dirty="0">
                  <a:solidFill>
                    <a:schemeClr val="tx1"/>
                  </a:solidFill>
                </a:rPr>
                <a:t> </a:t>
              </a:r>
              <a:r>
                <a:rPr lang="en-US" altLang="en-US" sz="2400" b="1" dirty="0" err="1">
                  <a:solidFill>
                    <a:schemeClr val="tx1"/>
                  </a:solidFill>
                </a:rPr>
                <a:t>sợ</a:t>
              </a:r>
              <a:r>
                <a:rPr lang="en-US" altLang="en-US" sz="2400" b="1" dirty="0">
                  <a:solidFill>
                    <a:schemeClr val="tx1"/>
                  </a:solidFill>
                </a:rPr>
                <a:t> </a:t>
              </a:r>
              <a:r>
                <a:rPr lang="en-US" altLang="en-US" sz="2400" b="1" dirty="0" err="1">
                  <a:solidFill>
                    <a:schemeClr val="tx1"/>
                  </a:solidFill>
                </a:rPr>
                <a:t>sệt</a:t>
              </a:r>
              <a:r>
                <a:rPr lang="en-US" altLang="en-US" sz="2400" b="1" dirty="0">
                  <a:solidFill>
                    <a:schemeClr val="tx1"/>
                  </a:solidFill>
                </a:rPr>
                <a:t>.</a:t>
              </a:r>
            </a:p>
          </p:txBody>
        </p:sp>
      </p:grpSp>
    </p:spTree>
    <p:extLst>
      <p:ext uri="{BB962C8B-B14F-4D97-AF65-F5344CB8AC3E}">
        <p14:creationId xmlns:p14="http://schemas.microsoft.com/office/powerpoint/2010/main" val="1520828718"/>
      </p:ext>
    </p:extLst>
  </p:cSld>
  <p:clrMapOvr>
    <a:masterClrMapping/>
  </p:clrMapOvr>
  <p:transition spd="slow">
    <p:wipe/>
    <p:sndAc>
      <p:end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2788088219"/>
      </p:ext>
    </p:extLst>
  </p:cSld>
  <p:clrMapOvr>
    <a:masterClrMapping/>
  </p:clrMapOvr>
  <p:transition spd="slow">
    <p:wipe/>
    <p:sndAc>
      <p:end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2" cstate="print">
            <a:extLst>
              <a:ext uri="{28A0092B-C50C-407E-A947-70E740481C1C}">
                <a14:useLocalDpi xmlns:a14="http://schemas.microsoft.com/office/drawing/2010/main" val="0"/>
              </a:ext>
            </a:extLst>
          </a:blip>
          <a:stretch>
            <a:fillRect/>
          </a:stretch>
        </p:blipFill>
        <p:spPr>
          <a:xfrm>
            <a:off x="0" y="742950"/>
            <a:ext cx="9201150" cy="5257800"/>
          </a:xfrm>
        </p:spPr>
      </p:pic>
      <p:pic>
        <p:nvPicPr>
          <p:cNvPr id="14" name="Picture 15" descr="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9287" y="5043832"/>
            <a:ext cx="1348979" cy="82272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Co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9288" y="4970012"/>
            <a:ext cx="1343025" cy="39052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3" descr="Cov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3811" y="4424705"/>
            <a:ext cx="1354931" cy="70604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ov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43126" y="3034098"/>
            <a:ext cx="3649265" cy="26396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Cov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16615" y="3354034"/>
            <a:ext cx="1435894" cy="45124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ov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13811" y="2913631"/>
            <a:ext cx="1556147" cy="53816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9" descr="Cove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65069" y="2904406"/>
            <a:ext cx="3620690" cy="116681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Cove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88807" y="1606155"/>
            <a:ext cx="1865710" cy="81081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ove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88806" y="1389460"/>
            <a:ext cx="2091929" cy="35599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ove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73330" y="857250"/>
            <a:ext cx="1764506" cy="84772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ove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143124" y="1123951"/>
            <a:ext cx="3614738" cy="228361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ove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53346" y="2587921"/>
            <a:ext cx="1741885" cy="1232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039285"/>
      </p:ext>
    </p:extLst>
  </p:cSld>
  <p:clrMapOvr>
    <a:masterClrMapping/>
  </p:clrMapOvr>
  <p:transition spd="slow">
    <p:wipe/>
    <p:sndAc>
      <p:end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101452"/>
            <a:ext cx="5105399" cy="5756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8" name="Picture 1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9" y="948"/>
            <a:ext cx="9140452" cy="6858767"/>
          </a:xfrm>
          <a:prstGeom prst="rect">
            <a:avLst/>
          </a:prstGeom>
        </p:spPr>
      </p:pic>
      <p:pic>
        <p:nvPicPr>
          <p:cNvPr id="146" name="Picture 1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3977" y="1101453"/>
            <a:ext cx="876446" cy="1168595"/>
          </a:xfrm>
          <a:prstGeom prst="rect">
            <a:avLst/>
          </a:prstGeom>
        </p:spPr>
      </p:pic>
      <p:pic>
        <p:nvPicPr>
          <p:cNvPr id="147" name="Picture 1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27" y="883976"/>
            <a:ext cx="795830" cy="1061107"/>
          </a:xfrm>
          <a:prstGeom prst="rect">
            <a:avLst/>
          </a:prstGeom>
        </p:spPr>
      </p:pic>
      <p:pic>
        <p:nvPicPr>
          <p:cNvPr id="148" name="Picture 14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66188" y="1738169"/>
            <a:ext cx="845678" cy="1127571"/>
          </a:xfrm>
          <a:prstGeom prst="rect">
            <a:avLst/>
          </a:prstGeom>
        </p:spPr>
      </p:pic>
      <p:pic>
        <p:nvPicPr>
          <p:cNvPr id="149" name="Picture 14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3519" y="-974833"/>
            <a:ext cx="1321423" cy="6059949"/>
          </a:xfrm>
          <a:prstGeom prst="rect">
            <a:avLst/>
          </a:prstGeom>
        </p:spPr>
      </p:pic>
      <p:pic>
        <p:nvPicPr>
          <p:cNvPr id="150" name="Picture 14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8454" y="5085117"/>
            <a:ext cx="485775" cy="904875"/>
          </a:xfrm>
          <a:prstGeom prst="rect">
            <a:avLst/>
          </a:prstGeom>
        </p:spPr>
      </p:pic>
      <p:pic>
        <p:nvPicPr>
          <p:cNvPr id="4"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527" y="-671549"/>
            <a:ext cx="457200" cy="609600"/>
          </a:xfrm>
          <a:prstGeom prst="rect">
            <a:avLst/>
          </a:prstGeom>
        </p:spPr>
      </p:pic>
      <p:pic>
        <p:nvPicPr>
          <p:cNvPr id="140" name="mau2">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06645" y="1066195"/>
            <a:ext cx="1975306" cy="2639810"/>
          </a:xfrm>
          <a:prstGeom prst="rect">
            <a:avLst/>
          </a:prstGeom>
        </p:spPr>
      </p:pic>
      <p:pic>
        <p:nvPicPr>
          <p:cNvPr id="141" name="mau3">
            <a:hlinkClick r:id="rId14" action="ppaction://hlinksldjump"/>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935542" y="735236"/>
            <a:ext cx="1979858" cy="2639810"/>
          </a:xfrm>
          <a:prstGeom prst="rect">
            <a:avLst/>
          </a:prstGeom>
        </p:spPr>
      </p:pic>
      <p:pic>
        <p:nvPicPr>
          <p:cNvPr id="142" name="mau4">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17652" y="3026150"/>
            <a:ext cx="1988993" cy="2651990"/>
          </a:xfrm>
          <a:prstGeom prst="rect">
            <a:avLst/>
          </a:prstGeom>
        </p:spPr>
      </p:pic>
      <p:pic>
        <p:nvPicPr>
          <p:cNvPr id="143" name="mau5">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953000" y="3379990"/>
            <a:ext cx="1975306" cy="2639810"/>
          </a:xfrm>
          <a:prstGeom prst="rect">
            <a:avLst/>
          </a:prstGeom>
        </p:spPr>
      </p:pic>
      <p:pic>
        <p:nvPicPr>
          <p:cNvPr id="144" name="mau6">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629400" y="3026150"/>
            <a:ext cx="1988993" cy="2651990"/>
          </a:xfrm>
          <a:prstGeom prst="rect">
            <a:avLst/>
          </a:prstGeom>
        </p:spPr>
      </p:pic>
      <p:pic>
        <p:nvPicPr>
          <p:cNvPr id="139" name="mau1">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474119" y="729146"/>
            <a:ext cx="1988993" cy="2651990"/>
          </a:xfrm>
          <a:prstGeom prst="rect">
            <a:avLst/>
          </a:prstGeom>
        </p:spPr>
      </p:pic>
    </p:spTree>
    <p:extLst>
      <p:ext uri="{BB962C8B-B14F-4D97-AF65-F5344CB8AC3E}">
        <p14:creationId xmlns:p14="http://schemas.microsoft.com/office/powerpoint/2010/main" val="2728020081"/>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39"/>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39"/>
                                        </p:tgtEl>
                                      </p:cBhvr>
                                    </p:animEffect>
                                    <p:set>
                                      <p:cBhvr>
                                        <p:cTn id="18"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19" restart="whenNotActive" fill="hold" evtFilter="cancelBubble" nodeType="interactiveSeq">
                <p:stCondLst>
                  <p:cond evt="onClick" delay="0">
                    <p:tgtEl>
                      <p:spTgt spid="140"/>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40"/>
                                        </p:tgtEl>
                                      </p:cBhvr>
                                    </p:animEffect>
                                    <p:set>
                                      <p:cBhvr>
                                        <p:cTn id="24"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25" restart="whenNotActive" fill="hold" evtFilter="cancelBubble" nodeType="interactiveSeq">
                <p:stCondLst>
                  <p:cond evt="onClick" delay="0">
                    <p:tgtEl>
                      <p:spTgt spid="141"/>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41"/>
                                        </p:tgtEl>
                                      </p:cBhvr>
                                    </p:animEffect>
                                    <p:set>
                                      <p:cBhvr>
                                        <p:cTn id="30"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31" restart="whenNotActive" fill="hold" evtFilter="cancelBubble" nodeType="interactiveSeq">
                <p:stCondLst>
                  <p:cond evt="onClick" delay="0">
                    <p:tgtEl>
                      <p:spTgt spid="142"/>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42"/>
                                        </p:tgtEl>
                                      </p:cBhvr>
                                    </p:animEffect>
                                    <p:set>
                                      <p:cBhvr>
                                        <p:cTn id="36"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37" restart="whenNotActive" fill="hold" evtFilter="cancelBubble" nodeType="interactiveSeq">
                <p:stCondLst>
                  <p:cond evt="onClick" delay="0">
                    <p:tgtEl>
                      <p:spTgt spid="143"/>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43"/>
                                        </p:tgtEl>
                                      </p:cBhvr>
                                    </p:animEffect>
                                    <p:set>
                                      <p:cBhvr>
                                        <p:cTn id="42"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43" restart="whenNotActive" fill="hold" evtFilter="cancelBubble" nodeType="interactiveSeq">
                <p:stCondLst>
                  <p:cond evt="onClick" delay="0">
                    <p:tgtEl>
                      <p:spTgt spid="144"/>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44"/>
                                        </p:tgtEl>
                                      </p:cBhvr>
                                    </p:animEffect>
                                    <p:set>
                                      <p:cBhvr>
                                        <p:cTn id="48"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49"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pic>
        <p:nvPicPr>
          <p:cNvPr id="796" name="Google Shape;796;p8"/>
          <p:cNvPicPr preferRelativeResize="0"/>
          <p:nvPr/>
        </p:nvPicPr>
        <p:blipFill rotWithShape="1">
          <a:blip r:embed="rId3">
            <a:alphaModFix/>
          </a:blip>
          <a:srcRect/>
          <a:stretch/>
        </p:blipFill>
        <p:spPr>
          <a:xfrm rot="540000" flipH="1">
            <a:off x="2613484" y="287023"/>
            <a:ext cx="4998734" cy="4378141"/>
          </a:xfrm>
          <a:prstGeom prst="rect">
            <a:avLst/>
          </a:prstGeom>
          <a:noFill/>
          <a:ln>
            <a:noFill/>
          </a:ln>
        </p:spPr>
      </p:pic>
      <p:pic>
        <p:nvPicPr>
          <p:cNvPr id="798" name="Google Shape;798;p8"/>
          <p:cNvPicPr preferRelativeResize="0"/>
          <p:nvPr/>
        </p:nvPicPr>
        <p:blipFill rotWithShape="1">
          <a:blip r:embed="rId4">
            <a:alphaModFix/>
          </a:blip>
          <a:srcRect/>
          <a:stretch/>
        </p:blipFill>
        <p:spPr>
          <a:xfrm>
            <a:off x="399098" y="2182496"/>
            <a:ext cx="2015966" cy="4675505"/>
          </a:xfrm>
          <a:prstGeom prst="rect">
            <a:avLst/>
          </a:prstGeom>
          <a:noFill/>
          <a:ln>
            <a:noFill/>
          </a:ln>
        </p:spPr>
      </p:pic>
      <p:sp>
        <p:nvSpPr>
          <p:cNvPr id="5" name="Google Shape;819;p11"/>
          <p:cNvSpPr txBox="1"/>
          <p:nvPr/>
        </p:nvSpPr>
        <p:spPr>
          <a:xfrm>
            <a:off x="3124200" y="685800"/>
            <a:ext cx="3922871" cy="2252884"/>
          </a:xfrm>
          <a:prstGeom prst="rect">
            <a:avLst/>
          </a:prstGeom>
          <a:noFill/>
          <a:ln>
            <a:noFill/>
          </a:ln>
        </p:spPr>
        <p:txBody>
          <a:bodyPr spcFirstLastPara="1" wrap="square" lIns="91425" tIns="45700" rIns="91425" bIns="45700" anchor="t" anchorCtr="0">
            <a:spAutoFit/>
          </a:bodyPr>
          <a:lstStyle/>
          <a:p>
            <a:pPr marL="342900" marR="0" lvl="3" indent="0" algn="ctr" rtl="0">
              <a:lnSpc>
                <a:spcPct val="130000"/>
              </a:lnSpc>
              <a:spcBef>
                <a:spcPts val="0"/>
              </a:spcBef>
              <a:spcAft>
                <a:spcPts val="0"/>
              </a:spcAft>
              <a:buClr>
                <a:schemeClr val="lt1"/>
              </a:buClr>
              <a:buSzPts val="3600"/>
              <a:buFont typeface="Times New Roman"/>
              <a:buNone/>
            </a:pPr>
            <a:r>
              <a:rPr lang="en-US" sz="3600" b="1" dirty="0" err="1">
                <a:solidFill>
                  <a:schemeClr val="lt1"/>
                </a:solidFill>
                <a:latin typeface="Times New Roman"/>
                <a:ea typeface="Times New Roman"/>
                <a:cs typeface="Times New Roman"/>
                <a:sym typeface="Times New Roman"/>
              </a:rPr>
              <a:t>Chúc</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mừng</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bạn</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lật</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được</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mảnh</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ghép</a:t>
            </a:r>
            <a:r>
              <a:rPr lang="en-US" sz="3600" b="1" dirty="0">
                <a:solidFill>
                  <a:schemeClr val="lt1"/>
                </a:solidFill>
                <a:latin typeface="Times New Roman"/>
                <a:ea typeface="Times New Roman"/>
                <a:cs typeface="Times New Roman"/>
                <a:sym typeface="Times New Roman"/>
              </a:rPr>
              <a:t> may </a:t>
            </a:r>
            <a:r>
              <a:rPr lang="en-US" sz="3600" b="1" dirty="0" err="1">
                <a:solidFill>
                  <a:schemeClr val="lt1"/>
                </a:solidFill>
                <a:latin typeface="Times New Roman"/>
                <a:ea typeface="Times New Roman"/>
                <a:cs typeface="Times New Roman"/>
                <a:sym typeface="Times New Roman"/>
              </a:rPr>
              <a:t>mắn</a:t>
            </a:r>
            <a:r>
              <a:rPr lang="en-US" sz="3600" b="1" dirty="0">
                <a:solidFill>
                  <a:schemeClr val="lt1"/>
                </a:solidFill>
                <a:latin typeface="Times New Roman"/>
                <a:ea typeface="Times New Roman"/>
                <a:cs typeface="Times New Roman"/>
                <a:sym typeface="Times New Roman"/>
              </a:rPr>
              <a:t> </a:t>
            </a:r>
            <a:endParaRPr sz="3600" b="1" i="0" u="none" strike="noStrike" cap="none" dirty="0">
              <a:solidFill>
                <a:schemeClr val="lt1"/>
              </a:solidFill>
              <a:latin typeface="Times New Roman"/>
              <a:ea typeface="Times New Roman"/>
              <a:cs typeface="Times New Roman"/>
              <a:sym typeface="Times New Roman"/>
            </a:endParaRPr>
          </a:p>
        </p:txBody>
      </p:sp>
      <p:pic>
        <p:nvPicPr>
          <p:cNvPr id="6" name="Picture 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200" y="5388206"/>
            <a:ext cx="1800225" cy="1468203"/>
          </a:xfrm>
          <a:prstGeom prst="rect">
            <a:avLst/>
          </a:prstGeom>
        </p:spPr>
      </p:pic>
    </p:spTree>
    <p:extLst>
      <p:ext uri="{BB962C8B-B14F-4D97-AF65-F5344CB8AC3E}">
        <p14:creationId xmlns:p14="http://schemas.microsoft.com/office/powerpoint/2010/main" val="340344085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6409"/>
          </a:xfrm>
          <a:prstGeom prst="rect">
            <a:avLst/>
          </a:prstGeom>
        </p:spPr>
      </p:pic>
      <p:sp>
        <p:nvSpPr>
          <p:cNvPr id="40" name="Snip Diagonal Corner Rectangle 39"/>
          <p:cNvSpPr/>
          <p:nvPr/>
        </p:nvSpPr>
        <p:spPr>
          <a:xfrm>
            <a:off x="625925" y="409414"/>
            <a:ext cx="7892143" cy="3095786"/>
          </a:xfrm>
          <a:prstGeom prst="snip2DiagRect">
            <a:avLst/>
          </a:prstGeom>
          <a:ln>
            <a:prstDash val="lgDashDot"/>
          </a:ln>
        </p:spPr>
        <p:style>
          <a:lnRef idx="2">
            <a:schemeClr val="accent2"/>
          </a:lnRef>
          <a:fillRef idx="1">
            <a:schemeClr val="lt1"/>
          </a:fillRef>
          <a:effectRef idx="0">
            <a:schemeClr val="accent2"/>
          </a:effectRef>
          <a:fontRef idx="minor">
            <a:schemeClr val="dk1"/>
          </a:fontRef>
        </p:style>
        <p:txBody>
          <a:bodyPr rtlCol="0" anchor="ctr"/>
          <a:lstStyle/>
          <a:p>
            <a:r>
              <a:rPr lang="vi-VN" sz="3200" b="1" dirty="0">
                <a:latin typeface="Times New Roman" pitchFamily="18" charset="0"/>
                <a:cs typeface="Times New Roman" pitchFamily="18" charset="0"/>
              </a:rPr>
              <a:t> </a:t>
            </a:r>
            <a:r>
              <a:rPr lang="vi-VN" sz="3200" dirty="0">
                <a:latin typeface="Times New Roman" pitchFamily="18" charset="0"/>
                <a:cs typeface="Times New Roman" pitchFamily="18" charset="0"/>
              </a:rPr>
              <a:t>Đại từ xưng hô là từ được người nói dùng để tự chỉ mình hay chỉ người khác khi giao tiếp: </a:t>
            </a:r>
            <a:r>
              <a:rPr lang="vi-VN" sz="3200" i="1" dirty="0">
                <a:latin typeface="Times New Roman" pitchFamily="18" charset="0"/>
                <a:cs typeface="Times New Roman" pitchFamily="18" charset="0"/>
              </a:rPr>
              <a:t>tôi, chúng tôi; mày, chúng mày; nó, chúng nó,… </a:t>
            </a:r>
            <a:r>
              <a:rPr lang="vi-VN" sz="3200" dirty="0">
                <a:latin typeface="Times New Roman" pitchFamily="18" charset="0"/>
                <a:cs typeface="Times New Roman" pitchFamily="18" charset="0"/>
              </a:rPr>
              <a:t>Theo </a:t>
            </a:r>
            <a:r>
              <a:rPr lang="en-AU" sz="3200" dirty="0" err="1">
                <a:latin typeface="Times New Roman" pitchFamily="18" charset="0"/>
                <a:cs typeface="Times New Roman" pitchFamily="18" charset="0"/>
              </a:rPr>
              <a:t>bạn</a:t>
            </a:r>
            <a:r>
              <a:rPr lang="vi-VN" sz="3200" dirty="0">
                <a:latin typeface="Times New Roman" pitchFamily="18" charset="0"/>
                <a:cs typeface="Times New Roman" pitchFamily="18" charset="0"/>
              </a:rPr>
              <a:t>, nhận định trên đúng hãy sai?</a:t>
            </a:r>
          </a:p>
        </p:txBody>
      </p:sp>
      <p:sp>
        <p:nvSpPr>
          <p:cNvPr id="50" name="Snip Diagonal Corner Rectangle 49"/>
          <p:cNvSpPr/>
          <p:nvPr/>
        </p:nvSpPr>
        <p:spPr>
          <a:xfrm>
            <a:off x="661181" y="3962400"/>
            <a:ext cx="7892143" cy="762000"/>
          </a:xfrm>
          <a:prstGeom prst="snip2DiagRect">
            <a:avLst/>
          </a:prstGeom>
          <a:ln>
            <a:prstDash val="lgDashDotDo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solidFill>
                  <a:schemeClr val="tx1"/>
                </a:solidFill>
                <a:latin typeface="Times New Roman" pitchFamily="18" charset="0"/>
                <a:cs typeface="Times New Roman" pitchFamily="18" charset="0"/>
              </a:rPr>
              <a:t>A.  </a:t>
            </a:r>
            <a:r>
              <a:rPr lang="en-US" sz="3200" dirty="0" err="1">
                <a:solidFill>
                  <a:schemeClr val="tx1"/>
                </a:solidFill>
                <a:latin typeface="Times New Roman" pitchFamily="18" charset="0"/>
                <a:cs typeface="Times New Roman" pitchFamily="18" charset="0"/>
              </a:rPr>
              <a:t>Đúng</a:t>
            </a:r>
            <a:endParaRPr lang="en-US" sz="3200" dirty="0">
              <a:solidFill>
                <a:schemeClr val="tx1"/>
              </a:solidFill>
              <a:latin typeface="Times New Roman" pitchFamily="18" charset="0"/>
              <a:cs typeface="Times New Roman"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5200" y="5388206"/>
            <a:ext cx="1800225" cy="1468203"/>
          </a:xfrm>
          <a:prstGeom prst="rect">
            <a:avLst/>
          </a:prstGeom>
        </p:spPr>
      </p:pic>
      <p:sp>
        <p:nvSpPr>
          <p:cNvPr id="5" name="Snip Diagonal Corner Rectangle 4"/>
          <p:cNvSpPr/>
          <p:nvPr/>
        </p:nvSpPr>
        <p:spPr>
          <a:xfrm>
            <a:off x="646397" y="4953000"/>
            <a:ext cx="7892143" cy="609600"/>
          </a:xfrm>
          <a:prstGeom prst="snip2DiagRect">
            <a:avLst/>
          </a:prstGeom>
          <a:ln>
            <a:prstDash val="lgDashDotDo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solidFill>
                  <a:schemeClr val="tx1"/>
                </a:solidFill>
                <a:latin typeface="Times New Roman" pitchFamily="18" charset="0"/>
                <a:cs typeface="Times New Roman" pitchFamily="18" charset="0"/>
              </a:rPr>
              <a:t>B.  </a:t>
            </a:r>
            <a:r>
              <a:rPr lang="en-US" sz="3200" dirty="0" err="1">
                <a:solidFill>
                  <a:schemeClr val="tx1"/>
                </a:solidFill>
                <a:latin typeface="Times New Roman" pitchFamily="18" charset="0"/>
                <a:cs typeface="Times New Roman" pitchFamily="18" charset="0"/>
              </a:rPr>
              <a:t>Sai</a:t>
            </a:r>
            <a:endParaRPr lang="en-US" sz="3200" dirty="0">
              <a:solidFill>
                <a:schemeClr val="tx1"/>
              </a:solidFill>
              <a:latin typeface="Times New Roman" pitchFamily="18" charset="0"/>
              <a:cs typeface="Times New Roman" pitchFamily="18" charset="0"/>
            </a:endParaRPr>
          </a:p>
        </p:txBody>
      </p:sp>
      <p:sp>
        <p:nvSpPr>
          <p:cNvPr id="6" name="Snip Diagonal Corner Rectangle 5"/>
          <p:cNvSpPr/>
          <p:nvPr/>
        </p:nvSpPr>
        <p:spPr>
          <a:xfrm>
            <a:off x="678241" y="3962400"/>
            <a:ext cx="7892143" cy="762000"/>
          </a:xfrm>
          <a:prstGeom prst="snip2DiagRect">
            <a:avLst/>
          </a:prstGeom>
          <a:solidFill>
            <a:schemeClr val="accent6">
              <a:lumMod val="60000"/>
              <a:lumOff val="40000"/>
            </a:schemeClr>
          </a:solidFill>
          <a:ln>
            <a:prstDash val="lgDashDotDo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solidFill>
                  <a:schemeClr val="tx1"/>
                </a:solidFill>
                <a:latin typeface="Times New Roman" pitchFamily="18" charset="0"/>
                <a:cs typeface="Times New Roman" pitchFamily="18" charset="0"/>
              </a:rPr>
              <a:t>A.  </a:t>
            </a:r>
            <a:r>
              <a:rPr lang="en-US" sz="3200" dirty="0" err="1">
                <a:solidFill>
                  <a:schemeClr val="tx1"/>
                </a:solidFill>
                <a:latin typeface="Times New Roman" pitchFamily="18" charset="0"/>
                <a:cs typeface="Times New Roman" pitchFamily="18" charset="0"/>
              </a:rPr>
              <a:t>Đúng</a:t>
            </a:r>
            <a:endParaRPr lang="en-US"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213422147"/>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900" decel="100000" fill="hold"/>
                                        <p:tgtEl>
                                          <p:spTgt spid="5"/>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whoosh.wav"/>
                                        </p:tgtEl>
                                      </p:cMediaNode>
                                    </p:audio>
                                  </p:sub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856409"/>
          </a:xfrm>
          <a:prstGeom prst="rect">
            <a:avLst/>
          </a:prstGeom>
        </p:spPr>
      </p:pic>
      <p:sp>
        <p:nvSpPr>
          <p:cNvPr id="40" name="Snip Diagonal Corner Rectangle 39"/>
          <p:cNvSpPr/>
          <p:nvPr/>
        </p:nvSpPr>
        <p:spPr>
          <a:xfrm>
            <a:off x="625929" y="410936"/>
            <a:ext cx="7892143" cy="1113971"/>
          </a:xfrm>
          <a:prstGeom prst="snip2DiagRect">
            <a:avLst/>
          </a:prstGeom>
          <a:ln>
            <a:prstDash val="sysDash"/>
          </a:ln>
        </p:spPr>
        <p:style>
          <a:lnRef idx="2">
            <a:schemeClr val="accent5"/>
          </a:lnRef>
          <a:fillRef idx="1">
            <a:schemeClr val="lt1"/>
          </a:fillRef>
          <a:effectRef idx="0">
            <a:schemeClr val="accent5"/>
          </a:effectRef>
          <a:fontRef idx="minor">
            <a:schemeClr val="dk1"/>
          </a:fontRef>
        </p:style>
        <p:txBody>
          <a:bodyPr rtlCol="0" anchor="ctr"/>
          <a:lstStyle/>
          <a:p>
            <a:pPr lvl="0" algn="ctr" defTabSz="914400">
              <a:defRPr/>
            </a:pPr>
            <a:r>
              <a:rPr lang="vi-VN" sz="3600" b="1" dirty="0">
                <a:latin typeface="Times New Roman" pitchFamily="18" charset="0"/>
                <a:cs typeface="Times New Roman" pitchFamily="18" charset="0"/>
              </a:rPr>
              <a:t>Các từ </a:t>
            </a:r>
            <a:r>
              <a:rPr lang="vi-VN" sz="3600" b="1" i="1" dirty="0">
                <a:latin typeface="Times New Roman" pitchFamily="18" charset="0"/>
                <a:cs typeface="Times New Roman" pitchFamily="18" charset="0"/>
              </a:rPr>
              <a:t>tôi, tớ, mình, tao,….</a:t>
            </a:r>
            <a:r>
              <a:rPr lang="vi-VN" sz="3600" b="1" dirty="0">
                <a:latin typeface="Times New Roman" pitchFamily="18" charset="0"/>
                <a:cs typeface="Times New Roman" pitchFamily="18" charset="0"/>
              </a:rPr>
              <a:t> Dùng để chỉ đối tượng nào?</a:t>
            </a:r>
            <a:endParaRPr kumimoji="0" lang="en-US" sz="36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50" name="Snip Diagonal Corner Rectangle 49"/>
          <p:cNvSpPr/>
          <p:nvPr/>
        </p:nvSpPr>
        <p:spPr>
          <a:xfrm>
            <a:off x="2699657" y="1752600"/>
            <a:ext cx="7892143"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A. Người nói</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5200" y="5388206"/>
            <a:ext cx="1800225" cy="1468203"/>
          </a:xfrm>
          <a:prstGeom prst="rect">
            <a:avLst/>
          </a:prstGeom>
        </p:spPr>
      </p:pic>
      <p:sp>
        <p:nvSpPr>
          <p:cNvPr id="5" name="Snip Diagonal Corner Rectangle 4"/>
          <p:cNvSpPr/>
          <p:nvPr/>
        </p:nvSpPr>
        <p:spPr>
          <a:xfrm>
            <a:off x="2699657" y="2700949"/>
            <a:ext cx="7892143"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B. Người nghe</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6" name="Snip Diagonal Corner Rectangle 5"/>
          <p:cNvSpPr/>
          <p:nvPr/>
        </p:nvSpPr>
        <p:spPr>
          <a:xfrm>
            <a:off x="2697380" y="3785731"/>
            <a:ext cx="7892143"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C. Người được nhắc đến</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7" name="Snip Diagonal Corner Rectangle 6"/>
          <p:cNvSpPr/>
          <p:nvPr/>
        </p:nvSpPr>
        <p:spPr>
          <a:xfrm>
            <a:off x="2697380" y="4758349"/>
            <a:ext cx="7892143"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pt-BR" sz="3200" b="1" dirty="0">
                <a:solidFill>
                  <a:srgbClr val="FFFF00"/>
                </a:solidFill>
                <a:latin typeface="Times New Roman" pitchFamily="18" charset="0"/>
                <a:cs typeface="Times New Roman" pitchFamily="18" charset="0"/>
              </a:rPr>
              <a:t>D. Cả A và B</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2" name="Flowchart: Connector 1"/>
          <p:cNvSpPr/>
          <p:nvPr/>
        </p:nvSpPr>
        <p:spPr>
          <a:xfrm>
            <a:off x="2590800" y="1752600"/>
            <a:ext cx="685800" cy="719749"/>
          </a:xfrm>
          <a:prstGeom prst="flowChartConnector">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Times New Roman" pitchFamily="18" charset="0"/>
              <a:cs typeface="Times New Roman" pitchFamily="18" charset="0"/>
            </a:endParaRPr>
          </a:p>
        </p:txBody>
      </p:sp>
    </p:spTree>
    <p:extLst>
      <p:ext uri="{BB962C8B-B14F-4D97-AF65-F5344CB8AC3E}">
        <p14:creationId xmlns:p14="http://schemas.microsoft.com/office/powerpoint/2010/main" val="1278729199"/>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900" decel="100000" fill="hold"/>
                                        <p:tgtEl>
                                          <p:spTgt spid="5"/>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whoosh.wav"/>
                                        </p:tgtEl>
                                      </p:cMediaNode>
                                    </p:audio>
                                  </p:sub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900" decel="100000" fill="hold"/>
                                        <p:tgtEl>
                                          <p:spTgt spid="6"/>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wav"/>
                                        </p:tgtEl>
                                      </p:cMediaNode>
                                    </p:audio>
                                  </p:sub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900" decel="100000" fill="hold"/>
                                        <p:tgtEl>
                                          <p:spTgt spid="7"/>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2" name="whoosh.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down)">
                                      <p:cBhvr>
                                        <p:cTn id="4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p:bldP spid="5" grpId="0"/>
      <p:bldP spid="6" grpId="0"/>
      <p:bldP spid="7" grpId="0"/>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pic>
        <p:nvPicPr>
          <p:cNvPr id="818" name="Google Shape;818;p11"/>
          <p:cNvPicPr preferRelativeResize="0"/>
          <p:nvPr/>
        </p:nvPicPr>
        <p:blipFill rotWithShape="1">
          <a:blip r:embed="rId3">
            <a:alphaModFix/>
          </a:blip>
          <a:srcRect/>
          <a:stretch/>
        </p:blipFill>
        <p:spPr>
          <a:xfrm rot="540000" flipH="1">
            <a:off x="2954655" y="744220"/>
            <a:ext cx="4282440" cy="4547870"/>
          </a:xfrm>
          <a:prstGeom prst="rect">
            <a:avLst/>
          </a:prstGeom>
          <a:noFill/>
          <a:ln>
            <a:noFill/>
          </a:ln>
        </p:spPr>
      </p:pic>
      <p:sp>
        <p:nvSpPr>
          <p:cNvPr id="819" name="Google Shape;819;p11"/>
          <p:cNvSpPr txBox="1"/>
          <p:nvPr/>
        </p:nvSpPr>
        <p:spPr>
          <a:xfrm>
            <a:off x="3124200" y="1219200"/>
            <a:ext cx="3922871" cy="2252884"/>
          </a:xfrm>
          <a:prstGeom prst="rect">
            <a:avLst/>
          </a:prstGeom>
          <a:noFill/>
          <a:ln>
            <a:noFill/>
          </a:ln>
        </p:spPr>
        <p:txBody>
          <a:bodyPr spcFirstLastPara="1" wrap="square" lIns="91425" tIns="45700" rIns="91425" bIns="45700" anchor="t" anchorCtr="0">
            <a:spAutoFit/>
          </a:bodyPr>
          <a:lstStyle/>
          <a:p>
            <a:pPr marL="342900" marR="0" lvl="3" indent="0" algn="ctr" rtl="0">
              <a:lnSpc>
                <a:spcPct val="130000"/>
              </a:lnSpc>
              <a:spcBef>
                <a:spcPts val="0"/>
              </a:spcBef>
              <a:spcAft>
                <a:spcPts val="0"/>
              </a:spcAft>
              <a:buClr>
                <a:schemeClr val="lt1"/>
              </a:buClr>
              <a:buSzPts val="3600"/>
              <a:buFont typeface="Times New Roman"/>
              <a:buNone/>
            </a:pPr>
            <a:r>
              <a:rPr lang="en-US" sz="3600" b="1" dirty="0" err="1">
                <a:solidFill>
                  <a:schemeClr val="lt1"/>
                </a:solidFill>
                <a:latin typeface="Times New Roman"/>
                <a:ea typeface="Times New Roman"/>
                <a:cs typeface="Times New Roman"/>
                <a:sym typeface="Times New Roman"/>
              </a:rPr>
              <a:t>Chúc</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mừng</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bạn</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lật</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được</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mảnh</a:t>
            </a:r>
            <a:r>
              <a:rPr lang="en-US" sz="3600" b="1" dirty="0">
                <a:solidFill>
                  <a:schemeClr val="lt1"/>
                </a:solidFill>
                <a:latin typeface="Times New Roman"/>
                <a:ea typeface="Times New Roman"/>
                <a:cs typeface="Times New Roman"/>
                <a:sym typeface="Times New Roman"/>
              </a:rPr>
              <a:t> </a:t>
            </a:r>
            <a:r>
              <a:rPr lang="en-US" sz="3600" b="1" dirty="0" err="1">
                <a:solidFill>
                  <a:schemeClr val="lt1"/>
                </a:solidFill>
                <a:latin typeface="Times New Roman"/>
                <a:ea typeface="Times New Roman"/>
                <a:cs typeface="Times New Roman"/>
                <a:sym typeface="Times New Roman"/>
              </a:rPr>
              <a:t>ghép</a:t>
            </a:r>
            <a:r>
              <a:rPr lang="en-US" sz="3600" b="1" dirty="0">
                <a:solidFill>
                  <a:schemeClr val="lt1"/>
                </a:solidFill>
                <a:latin typeface="Times New Roman"/>
                <a:ea typeface="Times New Roman"/>
                <a:cs typeface="Times New Roman"/>
                <a:sym typeface="Times New Roman"/>
              </a:rPr>
              <a:t> may </a:t>
            </a:r>
            <a:r>
              <a:rPr lang="en-US" sz="3600" b="1" dirty="0" err="1">
                <a:solidFill>
                  <a:schemeClr val="lt1"/>
                </a:solidFill>
                <a:latin typeface="Times New Roman"/>
                <a:ea typeface="Times New Roman"/>
                <a:cs typeface="Times New Roman"/>
                <a:sym typeface="Times New Roman"/>
              </a:rPr>
              <a:t>mắn</a:t>
            </a:r>
            <a:r>
              <a:rPr lang="en-US" sz="3600" b="1" dirty="0">
                <a:solidFill>
                  <a:schemeClr val="lt1"/>
                </a:solidFill>
                <a:latin typeface="Times New Roman"/>
                <a:ea typeface="Times New Roman"/>
                <a:cs typeface="Times New Roman"/>
                <a:sym typeface="Times New Roman"/>
              </a:rPr>
              <a:t> </a:t>
            </a:r>
            <a:endParaRPr sz="3600" b="1" i="0" u="none" strike="noStrike" cap="none" dirty="0">
              <a:solidFill>
                <a:schemeClr val="lt1"/>
              </a:solidFill>
              <a:latin typeface="Times New Roman"/>
              <a:ea typeface="Times New Roman"/>
              <a:cs typeface="Times New Roman"/>
              <a:sym typeface="Times New Roman"/>
            </a:endParaRPr>
          </a:p>
        </p:txBody>
      </p:sp>
      <p:pic>
        <p:nvPicPr>
          <p:cNvPr id="820" name="Google Shape;820;p11"/>
          <p:cNvPicPr preferRelativeResize="0"/>
          <p:nvPr/>
        </p:nvPicPr>
        <p:blipFill rotWithShape="1">
          <a:blip r:embed="rId4">
            <a:alphaModFix/>
          </a:blip>
          <a:srcRect/>
          <a:stretch/>
        </p:blipFill>
        <p:spPr>
          <a:xfrm>
            <a:off x="194310" y="2032636"/>
            <a:ext cx="2646998" cy="4439285"/>
          </a:xfrm>
          <a:prstGeom prst="rect">
            <a:avLst/>
          </a:prstGeom>
          <a:noFill/>
          <a:ln>
            <a:noFill/>
          </a:ln>
        </p:spPr>
      </p:pic>
      <p:pic>
        <p:nvPicPr>
          <p:cNvPr id="5" name="Picture 4">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3775" y="5388206"/>
            <a:ext cx="1800225" cy="1468203"/>
          </a:xfrm>
          <a:prstGeom prst="rect">
            <a:avLst/>
          </a:prstGeom>
        </p:spPr>
      </p:pic>
    </p:spTree>
    <p:extLst>
      <p:ext uri="{BB962C8B-B14F-4D97-AF65-F5344CB8AC3E}">
        <p14:creationId xmlns:p14="http://schemas.microsoft.com/office/powerpoint/2010/main" val="23531932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iai cuu dai duong 2\Photography-Background-shark-Underwater-backdrop-coral-photography-Backdrops-Cartoon-bubble-Children-Fish-photo-Coral-Studi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Users\ADMIN\Desktop\Giai cuu dai duong 2\Luo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9144000" cy="685800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49f1b87228eb6bdb68e300357ebeb9ca (2).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1828800" y="93584"/>
            <a:ext cx="5410200" cy="26242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54027" y="343617"/>
            <a:ext cx="4260136" cy="1754322"/>
          </a:xfrm>
          <a:prstGeom prst="rect">
            <a:avLst/>
          </a:prstGeom>
          <a:noFill/>
        </p:spPr>
        <p:txBody>
          <a:bodyPr wrap="none" lIns="121917" tIns="60958" rIns="121917" bIns="60958" rtlCol="0">
            <a:spAutoFit/>
          </a:bodyPr>
          <a:lstStyle/>
          <a:p>
            <a:pPr algn="ctr"/>
            <a:r>
              <a:rPr lang="en-US" sz="5300" b="1" dirty="0">
                <a:solidFill>
                  <a:srgbClr val="CC0066"/>
                </a:solidFill>
                <a:latin typeface="Arial" panose="020B0604020202020204" pitchFamily="34" charset="0"/>
                <a:cs typeface="Arial" panose="020B0604020202020204" pitchFamily="34" charset="0"/>
              </a:rPr>
              <a:t>GIẢI CỨU</a:t>
            </a:r>
          </a:p>
          <a:p>
            <a:pPr algn="ctr"/>
            <a:r>
              <a:rPr lang="en-US" sz="5300" b="1" dirty="0">
                <a:solidFill>
                  <a:srgbClr val="CC0066"/>
                </a:solidFill>
                <a:latin typeface="Arial" panose="020B0604020202020204" pitchFamily="34" charset="0"/>
                <a:cs typeface="Arial" panose="020B0604020202020204" pitchFamily="34" charset="0"/>
              </a:rPr>
              <a:t>ĐẠI DƯƠNG</a:t>
            </a:r>
          </a:p>
        </p:txBody>
      </p:sp>
      <p:pic>
        <p:nvPicPr>
          <p:cNvPr id="7" name="Picture 11" descr="C:\Users\ADMIN\Desktop\Tai nguyen thiet ke tro choi\Angry birds epic birds\1505573783630 (2).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14800" y="6000449"/>
            <a:ext cx="1069648" cy="780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62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fade">
                                      <p:cBhvr>
                                        <p:cTn id="18" dur="1000"/>
                                        <p:tgtEl>
                                          <p:spTgt spid="1027"/>
                                        </p:tgtEl>
                                      </p:cBhvr>
                                    </p:animEffect>
                                    <p:anim calcmode="lin" valueType="num">
                                      <p:cBhvr>
                                        <p:cTn id="19" dur="1000" fill="hold"/>
                                        <p:tgtEl>
                                          <p:spTgt spid="1027"/>
                                        </p:tgtEl>
                                        <p:attrNameLst>
                                          <p:attrName>ppt_x</p:attrName>
                                        </p:attrNameLst>
                                      </p:cBhvr>
                                      <p:tavLst>
                                        <p:tav tm="0">
                                          <p:val>
                                            <p:strVal val="#ppt_x"/>
                                          </p:val>
                                        </p:tav>
                                        <p:tav tm="100000">
                                          <p:val>
                                            <p:strVal val="#ppt_x"/>
                                          </p:val>
                                        </p:tav>
                                      </p:tavLst>
                                    </p:anim>
                                    <p:anim calcmode="lin" valueType="num">
                                      <p:cBhvr>
                                        <p:cTn id="20" dur="1000" fill="hold"/>
                                        <p:tgtEl>
                                          <p:spTgt spid="1027"/>
                                        </p:tgtEl>
                                        <p:attrNameLst>
                                          <p:attrName>ppt_y</p:attrName>
                                        </p:attrNameLst>
                                      </p:cBhvr>
                                      <p:tavLst>
                                        <p:tav tm="0">
                                          <p:val>
                                            <p:strVal val="#ppt_y+.1"/>
                                          </p:val>
                                        </p:tav>
                                        <p:tav tm="100000">
                                          <p:val>
                                            <p:strVal val="#ppt_y"/>
                                          </p:val>
                                        </p:tav>
                                      </p:tavLst>
                                    </p:anim>
                                  </p:childTnLst>
                                </p:cTn>
                              </p:par>
                            </p:childTnLst>
                          </p:cTn>
                        </p:par>
                        <p:par>
                          <p:cTn id="21" fill="hold">
                            <p:stCondLst>
                              <p:cond delay="300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856409"/>
          </a:xfrm>
          <a:prstGeom prst="rect">
            <a:avLst/>
          </a:prstGeom>
        </p:spPr>
      </p:pic>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5200" y="5388206"/>
            <a:ext cx="1800225" cy="1468203"/>
          </a:xfrm>
          <a:prstGeom prst="rect">
            <a:avLst/>
          </a:prstGeom>
        </p:spPr>
      </p:pic>
      <p:sp>
        <p:nvSpPr>
          <p:cNvPr id="5" name="Snip Diagonal Corner Rectangle 4"/>
          <p:cNvSpPr/>
          <p:nvPr/>
        </p:nvSpPr>
        <p:spPr>
          <a:xfrm>
            <a:off x="625929" y="410936"/>
            <a:ext cx="7892143" cy="1113971"/>
          </a:xfrm>
          <a:prstGeom prst="snip2DiagRect">
            <a:avLst/>
          </a:prstGeom>
          <a:ln>
            <a:prstDash val="sysDash"/>
          </a:ln>
        </p:spPr>
        <p:style>
          <a:lnRef idx="2">
            <a:schemeClr val="accent5"/>
          </a:lnRef>
          <a:fillRef idx="1">
            <a:schemeClr val="lt1"/>
          </a:fillRef>
          <a:effectRef idx="0">
            <a:schemeClr val="accent5"/>
          </a:effectRef>
          <a:fontRef idx="minor">
            <a:schemeClr val="dk1"/>
          </a:fontRef>
        </p:style>
        <p:txBody>
          <a:bodyPr rtlCol="0" anchor="ctr"/>
          <a:lstStyle/>
          <a:p>
            <a:pPr lvl="0" algn="ctr" defTabSz="914400">
              <a:defRPr/>
            </a:pPr>
            <a:r>
              <a:rPr lang="vi-VN" sz="3600" b="1" dirty="0">
                <a:latin typeface="Times New Roman" pitchFamily="18" charset="0"/>
                <a:cs typeface="Times New Roman" pitchFamily="18" charset="0"/>
              </a:rPr>
              <a:t>Trong các từ sau đây, từ nào không phải là đại từ xưng hô?</a:t>
            </a:r>
            <a:endParaRPr kumimoji="0" lang="en-US" sz="36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6" name="Snip Diagonal Corner Rectangle 5"/>
          <p:cNvSpPr/>
          <p:nvPr/>
        </p:nvSpPr>
        <p:spPr>
          <a:xfrm>
            <a:off x="3004456" y="1752600"/>
            <a:ext cx="1872343"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A. </a:t>
            </a:r>
            <a:r>
              <a:rPr lang="en-AU" sz="3200" b="1" dirty="0" err="1">
                <a:solidFill>
                  <a:srgbClr val="FFFF00"/>
                </a:solidFill>
                <a:latin typeface="Times New Roman" pitchFamily="18" charset="0"/>
                <a:cs typeface="Times New Roman" pitchFamily="18" charset="0"/>
              </a:rPr>
              <a:t>Tớ</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7" name="Snip Diagonal Corner Rectangle 6"/>
          <p:cNvSpPr/>
          <p:nvPr/>
        </p:nvSpPr>
        <p:spPr>
          <a:xfrm>
            <a:off x="3004456" y="2700949"/>
            <a:ext cx="2329543"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B.</a:t>
            </a:r>
            <a:r>
              <a:rPr lang="en-AU" sz="3200" b="1" dirty="0">
                <a:solidFill>
                  <a:srgbClr val="FFFF00"/>
                </a:solidFill>
                <a:latin typeface="Times New Roman" pitchFamily="18" charset="0"/>
                <a:cs typeface="Times New Roman" pitchFamily="18" charset="0"/>
              </a:rPr>
              <a:t> </a:t>
            </a:r>
            <a:r>
              <a:rPr lang="en-AU" sz="3200" b="1" dirty="0" err="1">
                <a:solidFill>
                  <a:srgbClr val="FFFF00"/>
                </a:solidFill>
                <a:latin typeface="Times New Roman" pitchFamily="18" charset="0"/>
                <a:cs typeface="Times New Roman" pitchFamily="18" charset="0"/>
              </a:rPr>
              <a:t>Cậu</a:t>
            </a:r>
            <a:r>
              <a:rPr lang="en-AU" sz="3200" b="1" dirty="0">
                <a:solidFill>
                  <a:srgbClr val="FFFF00"/>
                </a:solidFill>
                <a:latin typeface="Times New Roman" pitchFamily="18" charset="0"/>
                <a:cs typeface="Times New Roman" pitchFamily="18" charset="0"/>
              </a:rPr>
              <a:t> </a:t>
            </a:r>
            <a:r>
              <a:rPr lang="en-AU" sz="3200" b="1" dirty="0" err="1">
                <a:solidFill>
                  <a:srgbClr val="FFFF00"/>
                </a:solidFill>
                <a:latin typeface="Times New Roman" pitchFamily="18" charset="0"/>
                <a:cs typeface="Times New Roman" pitchFamily="18" charset="0"/>
              </a:rPr>
              <a:t>ấy</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8" name="Snip Diagonal Corner Rectangle 7"/>
          <p:cNvSpPr/>
          <p:nvPr/>
        </p:nvSpPr>
        <p:spPr>
          <a:xfrm>
            <a:off x="3002180" y="3785731"/>
            <a:ext cx="1950820"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C. </a:t>
            </a:r>
            <a:r>
              <a:rPr lang="en-AU" sz="3200" b="1" dirty="0" err="1">
                <a:solidFill>
                  <a:srgbClr val="FFFF00"/>
                </a:solidFill>
                <a:latin typeface="Times New Roman" pitchFamily="18" charset="0"/>
                <a:cs typeface="Times New Roman" pitchFamily="18" charset="0"/>
              </a:rPr>
              <a:t>Thế</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9" name="Snip Diagonal Corner Rectangle 8"/>
          <p:cNvSpPr/>
          <p:nvPr/>
        </p:nvSpPr>
        <p:spPr>
          <a:xfrm>
            <a:off x="3002180" y="4758349"/>
            <a:ext cx="2636620"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pt-BR" sz="3200" b="1" dirty="0">
                <a:solidFill>
                  <a:srgbClr val="FFFF00"/>
                </a:solidFill>
                <a:latin typeface="Times New Roman" pitchFamily="18" charset="0"/>
                <a:cs typeface="Times New Roman" pitchFamily="18" charset="0"/>
              </a:rPr>
              <a:t>D. Các bạn</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10" name="Flowchart: Connector 9"/>
          <p:cNvSpPr/>
          <p:nvPr/>
        </p:nvSpPr>
        <p:spPr>
          <a:xfrm>
            <a:off x="2921757" y="3806203"/>
            <a:ext cx="685800" cy="719749"/>
          </a:xfrm>
          <a:prstGeom prst="flowChartConnector">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4245945657"/>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900" decel="100000" fill="hold"/>
                                        <p:tgtEl>
                                          <p:spTgt spid="7"/>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whoosh.wav"/>
                                        </p:tgtEl>
                                      </p:cMediaNode>
                                    </p:audio>
                                  </p:sub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900" decel="100000" fill="hold"/>
                                        <p:tgtEl>
                                          <p:spTgt spid="8"/>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wav"/>
                                        </p:tgtEl>
                                      </p:cMediaNode>
                                    </p:audio>
                                  </p:sub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900" decel="100000" fill="hold"/>
                                        <p:tgtEl>
                                          <p:spTgt spid="9"/>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9"/>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2" name="whoosh.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down)">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5200" y="5389797"/>
            <a:ext cx="1800225" cy="1468203"/>
          </a:xfrm>
          <a:prstGeom prst="rect">
            <a:avLst/>
          </a:prstGeom>
        </p:spPr>
      </p:pic>
      <p:sp>
        <p:nvSpPr>
          <p:cNvPr id="5" name="Snip Diagonal Corner Rectangle 4"/>
          <p:cNvSpPr/>
          <p:nvPr/>
        </p:nvSpPr>
        <p:spPr>
          <a:xfrm>
            <a:off x="457200" y="393962"/>
            <a:ext cx="8305800" cy="1739638"/>
          </a:xfrm>
          <a:prstGeom prst="snip2DiagRect">
            <a:avLst/>
          </a:prstGeom>
          <a:ln>
            <a:prstDash val="sysDash"/>
          </a:ln>
        </p:spPr>
        <p:style>
          <a:lnRef idx="2">
            <a:schemeClr val="accent5"/>
          </a:lnRef>
          <a:fillRef idx="1">
            <a:schemeClr val="lt1"/>
          </a:fillRef>
          <a:effectRef idx="0">
            <a:schemeClr val="accent5"/>
          </a:effectRef>
          <a:fontRef idx="minor">
            <a:schemeClr val="dk1"/>
          </a:fontRef>
        </p:style>
        <p:txBody>
          <a:bodyPr rtlCol="0" anchor="ctr"/>
          <a:lstStyle/>
          <a:p>
            <a:pPr lvl="0" algn="ctr" defTabSz="914400">
              <a:defRPr/>
            </a:pPr>
            <a:r>
              <a:rPr lang="en-US" sz="3200" dirty="0" err="1">
                <a:latin typeface="Times New Roman" pitchFamily="18" charset="0"/>
                <a:cs typeface="Times New Roman" pitchFamily="18" charset="0"/>
              </a:rPr>
              <a:t>Xác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định</a:t>
            </a:r>
            <a:r>
              <a:rPr lang="en-US" sz="3200"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từ</a:t>
            </a:r>
            <a:r>
              <a:rPr lang="en-US" sz="3200" b="1" i="1"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sau</a:t>
            </a:r>
            <a:r>
              <a:rPr lang="en-US" sz="3200" dirty="0">
                <a:latin typeface="Times New Roman" pitchFamily="18" charset="0"/>
                <a:cs typeface="Times New Roman" pitchFamily="18" charset="0"/>
              </a:rPr>
              <a:t>:</a:t>
            </a:r>
          </a:p>
          <a:p>
            <a:pPr lvl="0" algn="ctr" defTabSz="914400">
              <a:defRPr/>
            </a:pPr>
            <a:r>
              <a:rPr lang="vi-VN" sz="3300" b="1" dirty="0">
                <a:latin typeface="Times New Roman" pitchFamily="18" charset="0"/>
                <a:cs typeface="Times New Roman" pitchFamily="18" charset="0"/>
              </a:rPr>
              <a:t>Chúng ta hãy cùng nhau đi đá bóng thôi!</a:t>
            </a:r>
            <a:endParaRPr kumimoji="0" lang="en-US" sz="33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6" name="Snip Diagonal Corner Rectangle 5"/>
          <p:cNvSpPr/>
          <p:nvPr/>
        </p:nvSpPr>
        <p:spPr>
          <a:xfrm>
            <a:off x="3461657" y="2175851"/>
            <a:ext cx="2710543"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A. </a:t>
            </a:r>
            <a:r>
              <a:rPr lang="en-AU" sz="3200" b="1" dirty="0">
                <a:solidFill>
                  <a:srgbClr val="FFFF00"/>
                </a:solidFill>
                <a:latin typeface="Times New Roman" pitchFamily="18" charset="0"/>
                <a:cs typeface="Times New Roman" pitchFamily="18" charset="0"/>
              </a:rPr>
              <a:t>Ta</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7" name="Snip Diagonal Corner Rectangle 6"/>
          <p:cNvSpPr/>
          <p:nvPr/>
        </p:nvSpPr>
        <p:spPr>
          <a:xfrm>
            <a:off x="3461657" y="3200400"/>
            <a:ext cx="2862943"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B.</a:t>
            </a:r>
            <a:r>
              <a:rPr lang="en-AU" sz="3200" b="1" dirty="0">
                <a:solidFill>
                  <a:srgbClr val="FFFF00"/>
                </a:solidFill>
                <a:latin typeface="Times New Roman" pitchFamily="18" charset="0"/>
                <a:cs typeface="Times New Roman" pitchFamily="18" charset="0"/>
              </a:rPr>
              <a:t> </a:t>
            </a:r>
            <a:r>
              <a:rPr lang="en-AU" sz="3200" b="1" dirty="0" err="1">
                <a:solidFill>
                  <a:srgbClr val="FFFF00"/>
                </a:solidFill>
                <a:latin typeface="Times New Roman" pitchFamily="18" charset="0"/>
                <a:cs typeface="Times New Roman" pitchFamily="18" charset="0"/>
              </a:rPr>
              <a:t>Chúng</a:t>
            </a:r>
            <a:r>
              <a:rPr lang="en-AU" sz="3200" b="1" dirty="0">
                <a:solidFill>
                  <a:srgbClr val="FFFF00"/>
                </a:solidFill>
                <a:latin typeface="Times New Roman" pitchFamily="18" charset="0"/>
                <a:cs typeface="Times New Roman" pitchFamily="18" charset="0"/>
              </a:rPr>
              <a:t> ta</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8" name="Snip Diagonal Corner Rectangle 7"/>
          <p:cNvSpPr/>
          <p:nvPr/>
        </p:nvSpPr>
        <p:spPr>
          <a:xfrm>
            <a:off x="3459381" y="4022633"/>
            <a:ext cx="2027020"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vi-VN" sz="3200" b="1" dirty="0">
                <a:solidFill>
                  <a:srgbClr val="FFFF00"/>
                </a:solidFill>
                <a:latin typeface="Times New Roman" pitchFamily="18" charset="0"/>
                <a:cs typeface="Times New Roman" pitchFamily="18" charset="0"/>
              </a:rPr>
              <a:t>C. </a:t>
            </a:r>
            <a:r>
              <a:rPr lang="en-AU" sz="3200" b="1" dirty="0" err="1">
                <a:solidFill>
                  <a:srgbClr val="FFFF00"/>
                </a:solidFill>
                <a:latin typeface="Times New Roman" pitchFamily="18" charset="0"/>
                <a:cs typeface="Times New Roman" pitchFamily="18" charset="0"/>
              </a:rPr>
              <a:t>Nhau</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9" name="Snip Diagonal Corner Rectangle 8"/>
          <p:cNvSpPr/>
          <p:nvPr/>
        </p:nvSpPr>
        <p:spPr>
          <a:xfrm>
            <a:off x="3459381" y="4995251"/>
            <a:ext cx="1569820" cy="795949"/>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defRPr/>
            </a:pPr>
            <a:r>
              <a:rPr lang="pt-BR" sz="3200" b="1" dirty="0">
                <a:solidFill>
                  <a:srgbClr val="FFFF00"/>
                </a:solidFill>
                <a:latin typeface="Times New Roman" pitchFamily="18" charset="0"/>
                <a:cs typeface="Times New Roman" pitchFamily="18" charset="0"/>
              </a:rPr>
              <a:t>D. Đi</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10" name="Flowchart: Connector 9"/>
          <p:cNvSpPr/>
          <p:nvPr/>
        </p:nvSpPr>
        <p:spPr>
          <a:xfrm>
            <a:off x="3352800" y="3242651"/>
            <a:ext cx="685800" cy="719749"/>
          </a:xfrm>
          <a:prstGeom prst="flowChartConnector">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048241206"/>
      </p:ext>
    </p:extLst>
  </p:cSld>
  <p:clrMapOvr>
    <a:masterClrMapping/>
  </p:clrMapOvr>
  <p:transition spd="slow">
    <p:wipe/>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900" decel="100000" fill="hold"/>
                                        <p:tgtEl>
                                          <p:spTgt spid="7"/>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whoosh.wav"/>
                                        </p:tgtEl>
                                      </p:cMediaNode>
                                    </p:audio>
                                  </p:sub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900" decel="100000" fill="hold"/>
                                        <p:tgtEl>
                                          <p:spTgt spid="8"/>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wav"/>
                                        </p:tgtEl>
                                      </p:cMediaNode>
                                    </p:audio>
                                  </p:sub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900" decel="100000" fill="hold"/>
                                        <p:tgtEl>
                                          <p:spTgt spid="9"/>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9"/>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2" name="whoosh.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down)">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8" name="Oval 3"/>
          <p:cNvSpPr>
            <a:spLocks noChangeArrowheads="1"/>
          </p:cNvSpPr>
          <p:nvPr/>
        </p:nvSpPr>
        <p:spPr bwMode="auto">
          <a:xfrm>
            <a:off x="2667000" y="153988"/>
            <a:ext cx="4534694" cy="838200"/>
          </a:xfrm>
          <a:prstGeom prst="ellipse">
            <a:avLst/>
          </a:prstGeom>
          <a:gradFill rotWithShape="1">
            <a:gsLst>
              <a:gs pos="0">
                <a:srgbClr val="FFEBFA"/>
              </a:gs>
              <a:gs pos="30000">
                <a:srgbClr val="C4D6EB"/>
              </a:gs>
              <a:gs pos="60001">
                <a:srgbClr val="85C2FF"/>
              </a:gs>
              <a:gs pos="100000">
                <a:srgbClr val="5E9EFF"/>
              </a:gs>
            </a:gsLst>
            <a:path path="shape">
              <a:fillToRect l="50000" t="50000" r="50000" b="50000"/>
            </a:path>
          </a:gradFill>
          <a:ln>
            <a:noFill/>
          </a:ln>
          <a:effectLst>
            <a:outerShdw dist="107763" dir="8100000" algn="ctr" rotWithShape="0">
              <a:srgbClr val="FF3737">
                <a:alpha val="50000"/>
              </a:srgb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lIns="91375" tIns="45690" rIns="91375" bIns="45690" anchor="ctr"/>
          <a:lstStyle/>
          <a:p>
            <a:pPr algn="ctr" defTabSz="914172" fontAlgn="base">
              <a:spcBef>
                <a:spcPct val="0"/>
              </a:spcBef>
              <a:spcAft>
                <a:spcPct val="0"/>
              </a:spcAft>
            </a:pPr>
            <a:r>
              <a:rPr lang="en-US" sz="4000" b="1" dirty="0">
                <a:solidFill>
                  <a:srgbClr val="FF0000"/>
                </a:solidFill>
                <a:latin typeface="Times New Roman" pitchFamily="18" charset="0"/>
                <a:cs typeface="Times New Roman" pitchFamily="18" charset="0"/>
              </a:rPr>
              <a:t>DẶN DÒ</a:t>
            </a:r>
          </a:p>
        </p:txBody>
      </p:sp>
      <p:sp>
        <p:nvSpPr>
          <p:cNvPr id="126979" name="Line 6"/>
          <p:cNvSpPr>
            <a:spLocks noChangeShapeType="1"/>
          </p:cNvSpPr>
          <p:nvPr/>
        </p:nvSpPr>
        <p:spPr bwMode="auto">
          <a:xfrm>
            <a:off x="228600" y="1143000"/>
            <a:ext cx="8610600" cy="76200"/>
          </a:xfrm>
          <a:prstGeom prst="line">
            <a:avLst/>
          </a:prstGeom>
          <a:noFill/>
          <a:ln w="57150" cmpd="thinThick">
            <a:solidFill>
              <a:srgbClr val="CC0000"/>
            </a:solidFill>
            <a:round/>
            <a:headEnd/>
            <a:tailEnd/>
          </a:ln>
          <a:effectLst>
            <a:prstShdw prst="shdw17" dist="17961" dir="2700000">
              <a:srgbClr val="998399"/>
            </a:prstShdw>
          </a:effectLst>
          <a:extLst>
            <a:ext uri="{909E8E84-426E-40DD-AFC4-6F175D3DCCD1}">
              <a14:hiddenFill xmlns:a14="http://schemas.microsoft.com/office/drawing/2010/main">
                <a:noFill/>
              </a14:hiddenFill>
            </a:ext>
          </a:extLst>
        </p:spPr>
        <p:txBody>
          <a:bodyPr wrap="none" lIns="91375" tIns="45690" rIns="91375" bIns="45690" anchor="ctr"/>
          <a:lstStyle/>
          <a:p>
            <a:pPr defTabSz="914172" eaLnBrk="0" fontAlgn="base" hangingPunct="0">
              <a:spcBef>
                <a:spcPct val="0"/>
              </a:spcBef>
              <a:spcAft>
                <a:spcPct val="0"/>
              </a:spcAft>
            </a:pPr>
            <a:endParaRPr lang="vi-VN" sz="2800">
              <a:solidFill>
                <a:srgbClr val="000000"/>
              </a:solidFill>
              <a:latin typeface=".VnArial" pitchFamily="34" charset="0"/>
            </a:endParaRPr>
          </a:p>
        </p:txBody>
      </p:sp>
      <p:pic>
        <p:nvPicPr>
          <p:cNvPr id="126980" name="Picture 2" descr="hin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06488"/>
            <a:ext cx="8763000" cy="438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1" name="Rectangle 5"/>
          <p:cNvSpPr>
            <a:spLocks noGrp="1" noChangeArrowheads="1"/>
          </p:cNvSpPr>
          <p:nvPr>
            <p:ph idx="4294967295"/>
          </p:nvPr>
        </p:nvSpPr>
        <p:spPr>
          <a:xfrm>
            <a:off x="2362200" y="2286000"/>
            <a:ext cx="5422900" cy="2592848"/>
          </a:xfrm>
        </p:spPr>
        <p:txBody>
          <a:bodyPr/>
          <a:lstStyle/>
          <a:p>
            <a:pPr algn="just" eaLnBrk="1" hangingPunct="1">
              <a:buFont typeface="Wingdings" pitchFamily="2" charset="2"/>
              <a:buNone/>
            </a:pPr>
            <a:r>
              <a:rPr lang="en-US" sz="4000" b="1" dirty="0">
                <a:latin typeface="Times New Roman" pitchFamily="18" charset="0"/>
                <a:cs typeface="Times New Roman" pitchFamily="18" charset="0"/>
              </a:rPr>
              <a:t>-</a:t>
            </a:r>
            <a:r>
              <a:rPr lang="en-US" sz="4000" b="1" dirty="0" err="1">
                <a:latin typeface="Times New Roman" pitchFamily="18" charset="0"/>
                <a:cs typeface="Times New Roman" pitchFamily="18" charset="0"/>
              </a:rPr>
              <a:t>Học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thuộc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ghi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nhớ</a:t>
            </a:r>
            <a:endParaRPr lang="en-US" sz="4000" b="1" dirty="0">
              <a:latin typeface="Times New Roman" pitchFamily="18" charset="0"/>
              <a:cs typeface="Times New Roman" pitchFamily="18" charset="0"/>
            </a:endParaRPr>
          </a:p>
          <a:p>
            <a:pPr algn="just" eaLnBrk="1" hangingPunct="1">
              <a:buFont typeface="Wingdings" pitchFamily="2" charset="2"/>
              <a:buNone/>
            </a:pPr>
            <a:r>
              <a:rPr lang="en-US" sz="4000" b="1" dirty="0">
                <a:latin typeface="Times New Roman" pitchFamily="18" charset="0"/>
                <a:cs typeface="Times New Roman" pitchFamily="18" charset="0"/>
              </a:rPr>
              <a:t>-</a:t>
            </a:r>
            <a:r>
              <a:rPr lang="en-US" sz="4000" b="1" dirty="0" err="1">
                <a:latin typeface="Times New Roman" pitchFamily="18" charset="0"/>
                <a:cs typeface="Times New Roman" pitchFamily="18" charset="0"/>
              </a:rPr>
              <a:t>Chuẩn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bị</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bài</a:t>
            </a:r>
            <a:r>
              <a:rPr lang="en-US" sz="4000" b="1" dirty="0">
                <a:latin typeface="Times New Roman" pitchFamily="18" charset="0"/>
                <a:cs typeface="Times New Roman" pitchFamily="18" charset="0"/>
              </a:rPr>
              <a:t>:         </a:t>
            </a:r>
          </a:p>
          <a:p>
            <a:pPr algn="just" eaLnBrk="1" hangingPunct="1">
              <a:buFont typeface="Wingdings" pitchFamily="2" charset="2"/>
              <a:buNone/>
            </a:pP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Quan</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hệ</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từ</a:t>
            </a:r>
            <a:endParaRPr lang="en-US"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42786413"/>
      </p:ext>
    </p:extLst>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09600" y="4648200"/>
            <a:ext cx="8001000" cy="2057400"/>
          </a:xfrm>
          <a:prstGeom prst="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Tên</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phù</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thuỷ</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độc</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ác</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nham</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hiểm</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đã</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bắt</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cóc</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những</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sinh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vật</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biển</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đáng</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yêu</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giam</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trong</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lưới</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thần</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của</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AU" sz="4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hắn</a:t>
            </a:r>
            <a:r>
              <a:rPr lang="en-A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p>
        </p:txBody>
      </p:sp>
    </p:spTree>
    <p:extLst>
      <p:ext uri="{BB962C8B-B14F-4D97-AF65-F5344CB8AC3E}">
        <p14:creationId xmlns:p14="http://schemas.microsoft.com/office/powerpoint/2010/main" val="3559441427"/>
      </p:ext>
    </p:extLst>
  </p:cSld>
  <p:clrMapOvr>
    <a:masterClrMapping/>
  </p:clrMapOvr>
  <p:transition spd="slow" advTm="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a:spLocks noChangeArrowheads="1"/>
          </p:cNvSpPr>
          <p:nvPr/>
        </p:nvSpPr>
        <p:spPr bwMode="auto">
          <a:xfrm>
            <a:off x="609600" y="347008"/>
            <a:ext cx="8160224" cy="1477328"/>
          </a:xfrm>
          <a:prstGeom prst="rect">
            <a:avLst/>
          </a:prstGeom>
          <a:ln/>
          <a:extLst/>
        </p:spPr>
        <p:style>
          <a:lnRef idx="2">
            <a:schemeClr val="accent5"/>
          </a:lnRef>
          <a:fillRef idx="1">
            <a:schemeClr val="lt1"/>
          </a:fillRef>
          <a:effectRef idx="0">
            <a:schemeClr val="accent5"/>
          </a:effectRef>
          <a:fontRef idx="minor">
            <a:schemeClr val="dk1"/>
          </a:fontRef>
        </p:style>
        <p:txBody>
          <a:bodyPr wrap="square">
            <a:spAutoFit/>
          </a:bodyPr>
          <a:lstStyle>
            <a:lvl1pPr>
              <a:spcBef>
                <a:spcPct val="20000"/>
              </a:spcBef>
              <a:buChar char="•"/>
              <a:defRPr sz="3200">
                <a:solidFill>
                  <a:schemeClr val="tx1"/>
                </a:solidFill>
                <a:latin typeface="Arial" pitchFamily="34" charset="0"/>
                <a:cs typeface="Arial" pitchFamily="34" charset="0"/>
              </a:defRPr>
            </a:lvl1pPr>
            <a:lvl2pPr marL="742950" indent="-285750">
              <a:spcBef>
                <a:spcPct val="20000"/>
              </a:spcBef>
              <a:buChar char="–"/>
              <a:defRPr sz="2800">
                <a:solidFill>
                  <a:schemeClr val="tx1"/>
                </a:solidFill>
                <a:latin typeface="Arial" pitchFamily="34" charset="0"/>
                <a:cs typeface="Arial" pitchFamily="34" charset="0"/>
              </a:defRPr>
            </a:lvl2pPr>
            <a:lvl3pPr marL="1143000" indent="-228600">
              <a:spcBef>
                <a:spcPct val="20000"/>
              </a:spcBef>
              <a:buChar char="•"/>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en-US" sz="3000" b="1" dirty="0" err="1">
                <a:latin typeface="Times New Roman" pitchFamily="18" charset="0"/>
                <a:cs typeface="Times New Roman" pitchFamily="18" charset="0"/>
              </a:rPr>
              <a:t>Em</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hãy</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tìm</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cách</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giải</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cứu</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các</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sinh</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vật</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biển</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bằng</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cách</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giải</a:t>
            </a:r>
            <a:r>
              <a:rPr lang="en-US" altLang="en-US" sz="3000" b="1" dirty="0">
                <a:latin typeface="Times New Roman" pitchFamily="18" charset="0"/>
                <a:cs typeface="Times New Roman" pitchFamily="18" charset="0"/>
              </a:rPr>
              <a:t> 3 </a:t>
            </a:r>
            <a:r>
              <a:rPr lang="en-US" altLang="en-US" sz="3000" b="1" dirty="0" err="1">
                <a:latin typeface="Times New Roman" pitchFamily="18" charset="0"/>
                <a:cs typeface="Times New Roman" pitchFamily="18" charset="0"/>
              </a:rPr>
              <a:t>câu</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thần</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chú</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của</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tên</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phù</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thủy</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độc</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ác</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ấy</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để</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huỷ</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những</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tấm</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lưới</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dưới</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đây</a:t>
            </a:r>
            <a:r>
              <a:rPr lang="en-US" altLang="en-US" sz="3000" b="1" dirty="0">
                <a:latin typeface="Times New Roman" pitchFamily="18" charset="0"/>
                <a:cs typeface="Times New Roman" pitchFamily="18" charset="0"/>
              </a:rPr>
              <a:t> </a:t>
            </a:r>
            <a:r>
              <a:rPr lang="en-US" altLang="en-US" sz="3000" b="1" dirty="0" err="1">
                <a:latin typeface="Times New Roman" pitchFamily="18" charset="0"/>
                <a:cs typeface="Times New Roman" pitchFamily="18" charset="0"/>
              </a:rPr>
              <a:t>nhé</a:t>
            </a:r>
            <a:r>
              <a:rPr lang="en-US" altLang="en-US" sz="3000" b="1" dirty="0">
                <a:latin typeface="Times New Roman" pitchFamily="18" charset="0"/>
                <a:cs typeface="Times New Roman" pitchFamily="18" charset="0"/>
              </a:rPr>
              <a:t>!</a:t>
            </a:r>
          </a:p>
        </p:txBody>
      </p:sp>
    </p:spTree>
    <p:extLst>
      <p:ext uri="{BB962C8B-B14F-4D97-AF65-F5344CB8AC3E}">
        <p14:creationId xmlns:p14="http://schemas.microsoft.com/office/powerpoint/2010/main" val="289106588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iai cuu dai duong 2\Pictur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Giai cuu dai duong 2\700_FO65125975_f041b01242bb3572e28f8de758886853.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22000" y1="12801" x2="30000" y2="36549"/>
                        <a14:foregroundMark x1="3714" y1="26902" x2="8286" y2="40631"/>
                        <a14:foregroundMark x1="17921" y1="15625" x2="31900" y2="17857"/>
                        <a14:foregroundMark x1="17921" y1="12054" x2="20789" y2="25893"/>
                      </a14:backgroundRemoval>
                    </a14:imgEffect>
                  </a14:imgLayer>
                </a14:imgProps>
              </a:ext>
              <a:ext uri="{28A0092B-C50C-407E-A947-70E740481C1C}">
                <a14:useLocalDpi xmlns:a14="http://schemas.microsoft.com/office/drawing/2010/main" val="0"/>
              </a:ext>
            </a:extLst>
          </a:blip>
          <a:srcRect/>
          <a:stretch>
            <a:fillRect/>
          </a:stretch>
        </p:blipFill>
        <p:spPr bwMode="auto">
          <a:xfrm>
            <a:off x="5486401" y="4726619"/>
            <a:ext cx="1159877" cy="12423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Giai cuu dai duong 2\700_FO63651544_20d8d8a83358c7cd2f7a9ac1d4852302.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29714" y1="9076" x2="26714" y2="21656"/>
                        <a14:foregroundMark x1="19000" y1="9873" x2="34143" y2="16879"/>
                      </a14:backgroundRemoval>
                    </a14:imgEffect>
                  </a14:imgLayer>
                </a14:imgProps>
              </a:ext>
              <a:ext uri="{28A0092B-C50C-407E-A947-70E740481C1C}">
                <a14:useLocalDpi xmlns:a14="http://schemas.microsoft.com/office/drawing/2010/main" val="0"/>
              </a:ext>
            </a:extLst>
          </a:blip>
          <a:srcRect/>
          <a:stretch>
            <a:fillRect/>
          </a:stretch>
        </p:blipFill>
        <p:spPr bwMode="auto">
          <a:xfrm rot="1323641" flipH="1">
            <a:off x="2510093" y="3868877"/>
            <a:ext cx="2106689" cy="23936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ADMIN\Desktop\Giai cuu dai duong 2\Luoi.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3648"/>
            <a:ext cx="9124083" cy="6881648"/>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ADMIN\Desktop\Giai cuu dai duong 2\seashell-border-382756.jpg"/>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083983" y="-23648"/>
            <a:ext cx="7040100" cy="2159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5" name="TextBox 2"/>
          <p:cNvSpPr txBox="1">
            <a:spLocks noChangeArrowheads="1"/>
          </p:cNvSpPr>
          <p:nvPr/>
        </p:nvSpPr>
        <p:spPr bwMode="auto">
          <a:xfrm>
            <a:off x="2728850" y="304566"/>
            <a:ext cx="5424550" cy="1600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4800" b="1" dirty="0" err="1">
                <a:latin typeface="Times New Roman" pitchFamily="18" charset="0"/>
                <a:cs typeface="Times New Roman" pitchFamily="18" charset="0"/>
              </a:rPr>
              <a:t>Câu</a:t>
            </a:r>
            <a:r>
              <a:rPr lang="en-US" altLang="en-US" sz="4800" b="1" dirty="0">
                <a:latin typeface="Times New Roman" pitchFamily="18" charset="0"/>
                <a:cs typeface="Times New Roman" pitchFamily="18" charset="0"/>
              </a:rPr>
              <a:t> 1 </a:t>
            </a:r>
          </a:p>
          <a:p>
            <a:pPr algn="ctr" eaLnBrk="1" hangingPunct="1">
              <a:spcBef>
                <a:spcPct val="0"/>
              </a:spcBef>
              <a:buFontTx/>
              <a:buNone/>
            </a:pPr>
            <a:r>
              <a:rPr lang="en-US" altLang="en-US" sz="4800" b="1" dirty="0" err="1">
                <a:latin typeface="Times New Roman" pitchFamily="18" charset="0"/>
                <a:cs typeface="Times New Roman" pitchFamily="18" charset="0"/>
              </a:rPr>
              <a:t>Thế</a:t>
            </a:r>
            <a:r>
              <a:rPr lang="en-US" altLang="en-US" sz="4800" b="1" dirty="0">
                <a:latin typeface="Times New Roman" pitchFamily="18" charset="0"/>
                <a:cs typeface="Times New Roman" pitchFamily="18" charset="0"/>
              </a:rPr>
              <a:t> </a:t>
            </a:r>
            <a:r>
              <a:rPr lang="en-US" altLang="en-US" sz="4800" b="1" dirty="0" err="1">
                <a:latin typeface="Times New Roman" pitchFamily="18" charset="0"/>
                <a:cs typeface="Times New Roman" pitchFamily="18" charset="0"/>
              </a:rPr>
              <a:t>nào</a:t>
            </a:r>
            <a:r>
              <a:rPr lang="en-US" altLang="en-US" sz="4800" b="1" dirty="0">
                <a:latin typeface="Times New Roman" pitchFamily="18" charset="0"/>
                <a:cs typeface="Times New Roman" pitchFamily="18" charset="0"/>
              </a:rPr>
              <a:t> </a:t>
            </a:r>
            <a:r>
              <a:rPr lang="en-US" altLang="en-US" sz="4800" b="1" dirty="0" err="1">
                <a:latin typeface="Times New Roman" pitchFamily="18" charset="0"/>
                <a:cs typeface="Times New Roman" pitchFamily="18" charset="0"/>
              </a:rPr>
              <a:t>là</a:t>
            </a:r>
            <a:r>
              <a:rPr lang="en-US" altLang="en-US" sz="4800" b="1" dirty="0">
                <a:latin typeface="Times New Roman" pitchFamily="18" charset="0"/>
                <a:cs typeface="Times New Roman" pitchFamily="18" charset="0"/>
              </a:rPr>
              <a:t> </a:t>
            </a:r>
            <a:r>
              <a:rPr lang="en-US" altLang="en-US" sz="4800" b="1" dirty="0" err="1">
                <a:latin typeface="Times New Roman" pitchFamily="18" charset="0"/>
                <a:cs typeface="Times New Roman" pitchFamily="18" charset="0"/>
              </a:rPr>
              <a:t>đại</a:t>
            </a:r>
            <a:r>
              <a:rPr lang="en-US" altLang="en-US" sz="4800" b="1" dirty="0">
                <a:latin typeface="Times New Roman" pitchFamily="18" charset="0"/>
                <a:cs typeface="Times New Roman" pitchFamily="18" charset="0"/>
              </a:rPr>
              <a:t> </a:t>
            </a:r>
            <a:r>
              <a:rPr lang="en-US" altLang="en-US" sz="4800" b="1" dirty="0" err="1">
                <a:latin typeface="Times New Roman" pitchFamily="18" charset="0"/>
                <a:cs typeface="Times New Roman" pitchFamily="18" charset="0"/>
              </a:rPr>
              <a:t>từ</a:t>
            </a:r>
            <a:r>
              <a:rPr lang="en-US" altLang="en-US" sz="4800" b="1" dirty="0">
                <a:latin typeface="Times New Roman" pitchFamily="18" charset="0"/>
                <a:cs typeface="Times New Roman" pitchFamily="18" charset="0"/>
              </a:rPr>
              <a:t>?</a:t>
            </a:r>
          </a:p>
        </p:txBody>
      </p:sp>
    </p:spTree>
    <p:extLst>
      <p:ext uri="{BB962C8B-B14F-4D97-AF65-F5344CB8AC3E}">
        <p14:creationId xmlns:p14="http://schemas.microsoft.com/office/powerpoint/2010/main" val="208926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35"/>
                                        </p:tgtEl>
                                        <p:attrNameLst>
                                          <p:attrName>style.visibility</p:attrName>
                                        </p:attrNameLst>
                                      </p:cBhvr>
                                      <p:to>
                                        <p:strVal val="visible"/>
                                      </p:to>
                                    </p:set>
                                    <p:animEffect transition="in" filter="barn(inVertical)">
                                      <p:cBhvr>
                                        <p:cTn id="7" dur="500"/>
                                        <p:tgtEl>
                                          <p:spTgt spid="103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barn(inVertical)">
                                      <p:cBhvr>
                                        <p:cTn id="10" dur="5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035"/>
                                        </p:tgtEl>
                                      </p:cBhvr>
                                    </p:animEffect>
                                    <p:set>
                                      <p:cBhvr>
                                        <p:cTn id="15" dur="1" fill="hold">
                                          <p:stCondLst>
                                            <p:cond delay="499"/>
                                          </p:stCondLst>
                                        </p:cTn>
                                        <p:tgtEl>
                                          <p:spTgt spid="1035"/>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45"/>
                                        </p:tgtEl>
                                      </p:cBhvr>
                                    </p:animEffect>
                                    <p:set>
                                      <p:cBhvr>
                                        <p:cTn id="18" dur="1" fill="hold">
                                          <p:stCondLst>
                                            <p:cond delay="499"/>
                                          </p:stCondLst>
                                        </p:cTn>
                                        <p:tgtEl>
                                          <p:spTgt spid="4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xit" presetSubtype="4" fill="hold" nodeType="clickEffect">
                                  <p:stCondLst>
                                    <p:cond delay="0"/>
                                  </p:stCondLst>
                                  <p:childTnLst>
                                    <p:animEffect transition="out" filter="wipe(down)">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35" presetClass="path" presetSubtype="0" accel="50000" decel="50000" fill="hold" nodeType="clickEffect">
                                  <p:stCondLst>
                                    <p:cond delay="0"/>
                                  </p:stCondLst>
                                  <p:childTnLst>
                                    <p:animMotion origin="layout" path="M 1.94444E-6 3.7037E-7 L -0.1467 0.00926 " pathEditMode="relative" rAng="0" ptsTypes="AA">
                                      <p:cBhvr>
                                        <p:cTn id="27" dur="2000" fill="hold"/>
                                        <p:tgtEl>
                                          <p:spTgt spid="1031"/>
                                        </p:tgtEl>
                                        <p:attrNameLst>
                                          <p:attrName>ppt_x</p:attrName>
                                          <p:attrName>ppt_y</p:attrName>
                                        </p:attrNameLst>
                                      </p:cBhvr>
                                      <p:rCtr x="-7344" y="4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47657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47" y="19051"/>
            <a:ext cx="9149047" cy="68389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2.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375275" y="3797303"/>
            <a:ext cx="2482850" cy="230804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2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432" b="98651" l="571" r="99000"/>
                    </a14:imgEffect>
                  </a14:imgLayer>
                </a14:imgProps>
              </a:ext>
              <a:ext uri="{28A0092B-C50C-407E-A947-70E740481C1C}">
                <a14:useLocalDpi xmlns:a14="http://schemas.microsoft.com/office/drawing/2010/main" val="0"/>
              </a:ext>
            </a:extLst>
          </a:blip>
          <a:srcRect/>
          <a:stretch>
            <a:fillRect/>
          </a:stretch>
        </p:blipFill>
        <p:spPr bwMode="auto">
          <a:xfrm rot="573886" flipH="1">
            <a:off x="21286" y="2462857"/>
            <a:ext cx="5301759" cy="460170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46" y="0"/>
            <a:ext cx="9149046" cy="685800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C:\Users\ADMIN\Desktop\Giai cuu dai duong 2\seashell-border-382756.jpg"/>
          <p:cNvPicPr>
            <a:picLocks noChangeAspect="1" noChangeArrowheads="1"/>
          </p:cNvPicPr>
          <p:nvPr/>
        </p:nvPicPr>
        <p:blipFill>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 y="19051"/>
            <a:ext cx="9089214" cy="20353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4" name="TextBox 2"/>
          <p:cNvSpPr txBox="1">
            <a:spLocks noChangeArrowheads="1"/>
          </p:cNvSpPr>
          <p:nvPr/>
        </p:nvSpPr>
        <p:spPr bwMode="auto">
          <a:xfrm>
            <a:off x="1813757" y="173510"/>
            <a:ext cx="7707085" cy="800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en-US" sz="4400" b="1" dirty="0">
              <a:solidFill>
                <a:srgbClr val="0000FF"/>
              </a:solidFill>
              <a:latin typeface="Times New Roman" pitchFamily="18" charset="0"/>
              <a:cs typeface="Times New Roman" pitchFamily="18" charset="0"/>
            </a:endParaRPr>
          </a:p>
        </p:txBody>
      </p:sp>
      <p:sp>
        <p:nvSpPr>
          <p:cNvPr id="2" name="Rectangle 1"/>
          <p:cNvSpPr/>
          <p:nvPr/>
        </p:nvSpPr>
        <p:spPr>
          <a:xfrm>
            <a:off x="1" y="228600"/>
            <a:ext cx="9089212" cy="1815882"/>
          </a:xfrm>
          <a:prstGeom prst="rect">
            <a:avLst/>
          </a:prstGeom>
        </p:spPr>
        <p:txBody>
          <a:bodyPr wrap="square">
            <a:spAutoFit/>
          </a:bodyPr>
          <a:lstStyle/>
          <a:p>
            <a:r>
              <a:rPr lang="en-AU" sz="4000" dirty="0" err="1">
                <a:latin typeface="Times New Roman" pitchFamily="18" charset="0"/>
                <a:cs typeface="Times New Roman" pitchFamily="18" charset="0"/>
              </a:rPr>
              <a:t>Tìm</a:t>
            </a:r>
            <a:r>
              <a:rPr lang="en-AU" sz="4000" dirty="0">
                <a:latin typeface="Times New Roman" pitchFamily="18" charset="0"/>
                <a:cs typeface="Times New Roman" pitchFamily="18" charset="0"/>
              </a:rPr>
              <a:t> </a:t>
            </a:r>
            <a:r>
              <a:rPr lang="en-AU" sz="4000" dirty="0" err="1">
                <a:latin typeface="Times New Roman" pitchFamily="18" charset="0"/>
                <a:cs typeface="Times New Roman" pitchFamily="18" charset="0"/>
              </a:rPr>
              <a:t>đại</a:t>
            </a:r>
            <a:r>
              <a:rPr lang="en-AU" sz="4000" dirty="0">
                <a:latin typeface="Times New Roman" pitchFamily="18" charset="0"/>
                <a:cs typeface="Times New Roman" pitchFamily="18" charset="0"/>
              </a:rPr>
              <a:t> </a:t>
            </a:r>
            <a:r>
              <a:rPr lang="en-AU" sz="4000" dirty="0" err="1">
                <a:latin typeface="Times New Roman" pitchFamily="18" charset="0"/>
                <a:cs typeface="Times New Roman" pitchFamily="18" charset="0"/>
              </a:rPr>
              <a:t>từ</a:t>
            </a:r>
            <a:r>
              <a:rPr lang="en-AU" sz="4000" dirty="0">
                <a:latin typeface="Times New Roman" pitchFamily="18" charset="0"/>
                <a:cs typeface="Times New Roman" pitchFamily="18" charset="0"/>
              </a:rPr>
              <a:t> </a:t>
            </a:r>
            <a:r>
              <a:rPr lang="en-AU" sz="4000" dirty="0" err="1">
                <a:latin typeface="Times New Roman" pitchFamily="18" charset="0"/>
                <a:cs typeface="Times New Roman" pitchFamily="18" charset="0"/>
              </a:rPr>
              <a:t>trong</a:t>
            </a:r>
            <a:r>
              <a:rPr lang="en-AU" sz="4000" dirty="0">
                <a:latin typeface="Times New Roman" pitchFamily="18" charset="0"/>
                <a:cs typeface="Times New Roman" pitchFamily="18" charset="0"/>
              </a:rPr>
              <a:t>  </a:t>
            </a:r>
            <a:r>
              <a:rPr lang="en-AU" sz="4000" dirty="0" err="1">
                <a:latin typeface="Times New Roman" pitchFamily="18" charset="0"/>
                <a:cs typeface="Times New Roman" pitchFamily="18" charset="0"/>
              </a:rPr>
              <a:t>câu</a:t>
            </a:r>
            <a:r>
              <a:rPr lang="en-AU" sz="4000" dirty="0">
                <a:latin typeface="Times New Roman" pitchFamily="18" charset="0"/>
                <a:cs typeface="Times New Roman" pitchFamily="18" charset="0"/>
              </a:rPr>
              <a:t> ca </a:t>
            </a:r>
            <a:r>
              <a:rPr lang="en-AU" sz="4000" dirty="0" err="1">
                <a:latin typeface="Times New Roman" pitchFamily="18" charset="0"/>
                <a:cs typeface="Times New Roman" pitchFamily="18" charset="0"/>
              </a:rPr>
              <a:t>dao</a:t>
            </a:r>
            <a:r>
              <a:rPr lang="en-AU" sz="4000" dirty="0">
                <a:latin typeface="Times New Roman" pitchFamily="18" charset="0"/>
                <a:cs typeface="Times New Roman" pitchFamily="18" charset="0"/>
              </a:rPr>
              <a:t> </a:t>
            </a:r>
            <a:r>
              <a:rPr lang="en-AU" sz="4000" dirty="0" err="1">
                <a:latin typeface="Times New Roman" pitchFamily="18" charset="0"/>
                <a:cs typeface="Times New Roman" pitchFamily="18" charset="0"/>
              </a:rPr>
              <a:t>sau</a:t>
            </a:r>
            <a:r>
              <a:rPr lang="en-AU" sz="4000" dirty="0">
                <a:latin typeface="Times New Roman" pitchFamily="18" charset="0"/>
                <a:cs typeface="Times New Roman" pitchFamily="18" charset="0"/>
              </a:rPr>
              <a:t>:</a:t>
            </a:r>
          </a:p>
          <a:p>
            <a:pPr algn="ctr"/>
            <a:r>
              <a:rPr lang="en-AU" sz="3600" b="1" dirty="0" err="1">
                <a:latin typeface="Times New Roman" pitchFamily="18" charset="0"/>
                <a:cs typeface="Times New Roman" pitchFamily="18" charset="0"/>
              </a:rPr>
              <a:t>Cái</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cò</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cái</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vạc</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cái</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nông</a:t>
            </a:r>
            <a:r>
              <a:rPr lang="en-AU" sz="3600" b="1" dirty="0">
                <a:latin typeface="Times New Roman" pitchFamily="18" charset="0"/>
                <a:cs typeface="Times New Roman" pitchFamily="18" charset="0"/>
              </a:rPr>
              <a:t>,</a:t>
            </a:r>
          </a:p>
          <a:p>
            <a:pPr algn="ctr"/>
            <a:r>
              <a:rPr lang="en-AU" sz="3600" b="1" dirty="0">
                <a:latin typeface="Times New Roman" pitchFamily="18" charset="0"/>
                <a:cs typeface="Times New Roman" pitchFamily="18" charset="0"/>
              </a:rPr>
              <a:t>Sao </a:t>
            </a:r>
            <a:r>
              <a:rPr lang="en-AU" sz="3600" b="1" dirty="0" err="1">
                <a:latin typeface="Times New Roman" pitchFamily="18" charset="0"/>
                <a:cs typeface="Times New Roman" pitchFamily="18" charset="0"/>
              </a:rPr>
              <a:t>mày</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giẫm</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lúa</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nhà</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ông</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hỡi</a:t>
            </a:r>
            <a:r>
              <a:rPr lang="en-AU" sz="3600" b="1" dirty="0">
                <a:latin typeface="Times New Roman" pitchFamily="18" charset="0"/>
                <a:cs typeface="Times New Roman" pitchFamily="18" charset="0"/>
              </a:rPr>
              <a:t> </a:t>
            </a:r>
            <a:r>
              <a:rPr lang="en-AU" sz="3600" b="1" dirty="0" err="1">
                <a:latin typeface="Times New Roman" pitchFamily="18" charset="0"/>
                <a:cs typeface="Times New Roman" pitchFamily="18" charset="0"/>
              </a:rPr>
              <a:t>cò</a:t>
            </a:r>
            <a:r>
              <a:rPr lang="en-AU" sz="3600" b="1" dirty="0">
                <a:latin typeface="Times New Roman" pitchFamily="18" charset="0"/>
                <a:cs typeface="Times New Roman" pitchFamily="18" charset="0"/>
              </a:rPr>
              <a:t> ?</a:t>
            </a:r>
          </a:p>
        </p:txBody>
      </p:sp>
      <p:cxnSp>
        <p:nvCxnSpPr>
          <p:cNvPr id="4" name="Straight Connector 3"/>
          <p:cNvCxnSpPr/>
          <p:nvPr/>
        </p:nvCxnSpPr>
        <p:spPr>
          <a:xfrm>
            <a:off x="1960992" y="1905000"/>
            <a:ext cx="858408" cy="0"/>
          </a:xfrm>
          <a:prstGeom prst="line">
            <a:avLst/>
          </a:prstGeom>
          <a:ln w="28575">
            <a:solidFill>
              <a:srgbClr val="FF0000"/>
            </a:solidFill>
          </a:ln>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5375275" y="1905000"/>
            <a:ext cx="858408" cy="0"/>
          </a:xfrm>
          <a:prstGeom prst="line">
            <a:avLst/>
          </a:prstGeom>
          <a:ln w="28575">
            <a:solidFill>
              <a:srgbClr val="FF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1217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60"/>
                                        </p:tgtEl>
                                        <p:attrNameLst>
                                          <p:attrName>style.visibility</p:attrName>
                                        </p:attrNameLst>
                                      </p:cBhvr>
                                      <p:to>
                                        <p:strVal val="visible"/>
                                      </p:to>
                                    </p:set>
                                    <p:animEffect transition="in" filter="wipe(down)">
                                      <p:cBhvr>
                                        <p:cTn id="18" dur="500"/>
                                        <p:tgtEl>
                                          <p:spTgt spid="6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9"/>
                                        </p:tgtEl>
                                      </p:cBhvr>
                                    </p:animEffect>
                                    <p:set>
                                      <p:cBhvr>
                                        <p:cTn id="23" dur="1" fill="hold">
                                          <p:stCondLst>
                                            <p:cond delay="499"/>
                                          </p:stCondLst>
                                        </p:cTn>
                                        <p:tgtEl>
                                          <p:spTgt spid="19"/>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4"/>
                                        </p:tgtEl>
                                      </p:cBhvr>
                                    </p:animEffect>
                                    <p:set>
                                      <p:cBhvr>
                                        <p:cTn id="29" dur="1" fill="hold">
                                          <p:stCondLst>
                                            <p:cond delay="499"/>
                                          </p:stCondLst>
                                        </p:cTn>
                                        <p:tgtEl>
                                          <p:spTgt spid="4"/>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60"/>
                                        </p:tgtEl>
                                      </p:cBhvr>
                                    </p:animEffect>
                                    <p:set>
                                      <p:cBhvr>
                                        <p:cTn id="32" dur="1" fill="hold">
                                          <p:stCondLst>
                                            <p:cond delay="499"/>
                                          </p:stCondLst>
                                        </p:cTn>
                                        <p:tgtEl>
                                          <p:spTgt spid="6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nodeType="clickEffect">
                                  <p:stCondLst>
                                    <p:cond delay="0"/>
                                  </p:stCondLst>
                                  <p:childTnLst>
                                    <p:animEffect transition="out" filter="wipe(down)">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35" presetClass="path" presetSubtype="0" accel="50000" decel="50000" fill="hold" nodeType="clickEffect">
                                  <p:stCondLst>
                                    <p:cond delay="0"/>
                                  </p:stCondLst>
                                  <p:childTnLst>
                                    <p:animMotion origin="layout" path="M -1.11111E-6 -7.40741E-7 L -0.14861 0.00023 " pathEditMode="relative" rAng="0" ptsTypes="AA">
                                      <p:cBhvr>
                                        <p:cTn id="41" dur="2000" fill="hold"/>
                                        <p:tgtEl>
                                          <p:spTgt spid="2052"/>
                                        </p:tgtEl>
                                        <p:attrNameLst>
                                          <p:attrName>ppt_x</p:attrName>
                                          <p:attrName>ppt_y</p:attrName>
                                        </p:attrNameLst>
                                      </p:cBhvr>
                                      <p:rCtr x="-743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4742a38d613d97be6200f1154f11a2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28600"/>
            <a:ext cx="9143999" cy="83312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4c.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335451" y="3512268"/>
            <a:ext cx="6055949" cy="365053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Users\ADMIN\Desktop\Giai cuu dai duong 2\Luoi.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766" y="-236483"/>
            <a:ext cx="9199383" cy="813308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1" descr="C:\Users\ADMIN\Desktop\Giai cuu dai duong 2\seashell-border-382756.jpg"/>
          <p:cNvPicPr>
            <a:picLocks noChangeAspect="1" noChangeArrowheads="1"/>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 y="152400"/>
            <a:ext cx="9144000" cy="2438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8" name="Text Box 36"/>
          <p:cNvSpPr txBox="1">
            <a:spLocks noChangeArrowheads="1"/>
          </p:cNvSpPr>
          <p:nvPr/>
        </p:nvSpPr>
        <p:spPr bwMode="auto">
          <a:xfrm>
            <a:off x="173624" y="372976"/>
            <a:ext cx="8817976"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AU" sz="3400" dirty="0">
                <a:latin typeface="Times New Roman" pitchFamily="18" charset="0"/>
                <a:cs typeface="Times New Roman" pitchFamily="18" charset="0"/>
              </a:rPr>
              <a:t>  </a:t>
            </a:r>
            <a:r>
              <a:rPr lang="vi-VN" sz="3400" dirty="0">
                <a:latin typeface="Times New Roman" pitchFamily="18" charset="0"/>
                <a:cs typeface="Times New Roman" pitchFamily="18" charset="0"/>
              </a:rPr>
              <a:t>Thay thế các từ hoặc cụm từ cần thiết bằng đại từ thích hợp để câu văn không bị lặp lại :</a:t>
            </a:r>
            <a:endParaRPr lang="en-AU" sz="3400" dirty="0">
              <a:latin typeface="Times New Roman" pitchFamily="18" charset="0"/>
              <a:cs typeface="Times New Roman" pitchFamily="18" charset="0"/>
            </a:endParaRPr>
          </a:p>
        </p:txBody>
      </p:sp>
      <p:sp>
        <p:nvSpPr>
          <p:cNvPr id="3" name="TextBox 2"/>
          <p:cNvSpPr txBox="1"/>
          <p:nvPr/>
        </p:nvSpPr>
        <p:spPr>
          <a:xfrm>
            <a:off x="-15766" y="1343561"/>
            <a:ext cx="9144000" cy="1323439"/>
          </a:xfrm>
          <a:prstGeom prst="rect">
            <a:avLst/>
          </a:prstGeom>
          <a:noFill/>
        </p:spPr>
        <p:txBody>
          <a:bodyPr wrap="square" rtlCol="0">
            <a:spAutoFit/>
          </a:bodyPr>
          <a:lstStyle/>
          <a:p>
            <a:r>
              <a:rPr lang="en-AU" sz="3600" dirty="0">
                <a:latin typeface="Times New Roman" pitchFamily="18" charset="0"/>
                <a:cs typeface="Times New Roman" pitchFamily="18" charset="0"/>
              </a:rPr>
              <a:t> </a:t>
            </a:r>
            <a:r>
              <a:rPr lang="vi-VN" sz="4000" b="1" dirty="0">
                <a:latin typeface="Times New Roman" pitchFamily="18" charset="0"/>
                <a:cs typeface="Times New Roman" pitchFamily="18" charset="0"/>
              </a:rPr>
              <a:t>Một con quạ khát nước, </a:t>
            </a:r>
            <a:r>
              <a:rPr lang="en-AU" sz="4000" b="1" dirty="0" err="1">
                <a:solidFill>
                  <a:srgbClr val="FF0000"/>
                </a:solidFill>
                <a:latin typeface="Times New Roman" pitchFamily="18" charset="0"/>
                <a:cs typeface="Times New Roman" pitchFamily="18" charset="0"/>
              </a:rPr>
              <a:t>nó</a:t>
            </a:r>
            <a:r>
              <a:rPr lang="en-AU" sz="4000" b="1" dirty="0">
                <a:latin typeface="Times New Roman" pitchFamily="18" charset="0"/>
                <a:cs typeface="Times New Roman" pitchFamily="18" charset="0"/>
              </a:rPr>
              <a:t> </a:t>
            </a:r>
            <a:r>
              <a:rPr lang="vi-VN" sz="4000" b="1" dirty="0">
                <a:latin typeface="Times New Roman" pitchFamily="18" charset="0"/>
                <a:cs typeface="Times New Roman" pitchFamily="18" charset="0"/>
              </a:rPr>
              <a:t>tìm thấy một cái lọ</a:t>
            </a:r>
            <a:endParaRPr lang="en-AU" sz="3600" dirty="0">
              <a:latin typeface="Times New Roman" pitchFamily="18" charset="0"/>
              <a:cs typeface="Times New Roman" pitchFamily="18" charset="0"/>
            </a:endParaRPr>
          </a:p>
        </p:txBody>
      </p:sp>
      <p:sp>
        <p:nvSpPr>
          <p:cNvPr id="4" name="TextBox 3"/>
          <p:cNvSpPr txBox="1"/>
          <p:nvPr/>
        </p:nvSpPr>
        <p:spPr>
          <a:xfrm>
            <a:off x="-152400" y="1371600"/>
            <a:ext cx="9435865" cy="1200329"/>
          </a:xfrm>
          <a:prstGeom prst="rect">
            <a:avLst/>
          </a:prstGeom>
          <a:noFill/>
        </p:spPr>
        <p:txBody>
          <a:bodyPr wrap="square" rtlCol="0">
            <a:spAutoFit/>
          </a:bodyPr>
          <a:lstStyle/>
          <a:p>
            <a:r>
              <a:rPr lang="en-AU" sz="3600" b="1" dirty="0">
                <a:latin typeface="Times New Roman" pitchFamily="18" charset="0"/>
                <a:cs typeface="Times New Roman" pitchFamily="18" charset="0"/>
              </a:rPr>
              <a:t>    </a:t>
            </a:r>
            <a:r>
              <a:rPr lang="vi-VN" sz="3600" b="1" dirty="0">
                <a:latin typeface="Times New Roman" pitchFamily="18" charset="0"/>
                <a:cs typeface="Times New Roman" pitchFamily="18" charset="0"/>
              </a:rPr>
              <a:t>Một con quạ khát nước, con quạ tìm thấy một cái lọ.</a:t>
            </a:r>
          </a:p>
        </p:txBody>
      </p:sp>
    </p:spTree>
    <p:extLst>
      <p:ext uri="{BB962C8B-B14F-4D97-AF65-F5344CB8AC3E}">
        <p14:creationId xmlns:p14="http://schemas.microsoft.com/office/powerpoint/2010/main" val="4168498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circle(in)">
                                      <p:cBhvr>
                                        <p:cTn id="7" dur="2000"/>
                                        <p:tgtEl>
                                          <p:spTgt spid="2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circle(in)">
                                      <p:cBhvr>
                                        <p:cTn id="10" dur="2000"/>
                                        <p:tgtEl>
                                          <p:spTgt spid="68"/>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4"/>
                                        </p:tgtEl>
                                      </p:cBhvr>
                                    </p:animEffect>
                                    <p:anim calcmode="lin" valueType="num">
                                      <p:cBhvr>
                                        <p:cTn id="18" dur="1000"/>
                                        <p:tgtEl>
                                          <p:spTgt spid="4"/>
                                        </p:tgtEl>
                                        <p:attrNameLst>
                                          <p:attrName>ppt_x</p:attrName>
                                        </p:attrNameLst>
                                      </p:cBhvr>
                                      <p:tavLst>
                                        <p:tav tm="0">
                                          <p:val>
                                            <p:strVal val="ppt_x"/>
                                          </p:val>
                                        </p:tav>
                                        <p:tav tm="100000">
                                          <p:val>
                                            <p:strVal val="ppt_x"/>
                                          </p:val>
                                        </p:tav>
                                      </p:tavLst>
                                    </p:anim>
                                    <p:anim calcmode="lin" valueType="num">
                                      <p:cBhvr>
                                        <p:cTn id="19" dur="1000"/>
                                        <p:tgtEl>
                                          <p:spTgt spid="4"/>
                                        </p:tgtEl>
                                        <p:attrNameLst>
                                          <p:attrName>ppt_y</p:attrName>
                                        </p:attrNameLst>
                                      </p:cBhvr>
                                      <p:tavLst>
                                        <p:tav tm="0">
                                          <p:val>
                                            <p:strVal val="ppt_y"/>
                                          </p:val>
                                        </p:tav>
                                        <p:tav tm="100000">
                                          <p:val>
                                            <p:strVal val="ppt_y+.1"/>
                                          </p:val>
                                        </p:tav>
                                      </p:tavLst>
                                    </p:anim>
                                    <p:set>
                                      <p:cBhvr>
                                        <p:cTn id="20" dur="1" fill="hold">
                                          <p:stCondLst>
                                            <p:cond delay="9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xit" presetSubtype="21" fill="hold" nodeType="clickEffect">
                                  <p:stCondLst>
                                    <p:cond delay="0"/>
                                  </p:stCondLst>
                                  <p:childTnLst>
                                    <p:animEffect transition="out" filter="barn(inVertical)">
                                      <p:cBhvr>
                                        <p:cTn id="31" dur="500"/>
                                        <p:tgtEl>
                                          <p:spTgt spid="29"/>
                                        </p:tgtEl>
                                      </p:cBhvr>
                                    </p:animEffect>
                                    <p:set>
                                      <p:cBhvr>
                                        <p:cTn id="32" dur="1" fill="hold">
                                          <p:stCondLst>
                                            <p:cond delay="499"/>
                                          </p:stCondLst>
                                        </p:cTn>
                                        <p:tgtEl>
                                          <p:spTgt spid="29"/>
                                        </p:tgtEl>
                                        <p:attrNameLst>
                                          <p:attrName>style.visibility</p:attrName>
                                        </p:attrNameLst>
                                      </p:cBhvr>
                                      <p:to>
                                        <p:strVal val="hidden"/>
                                      </p:to>
                                    </p:set>
                                  </p:childTnLst>
                                </p:cTn>
                              </p:par>
                              <p:par>
                                <p:cTn id="33" presetID="16" presetClass="exit" presetSubtype="21" fill="hold" grpId="1" nodeType="withEffect">
                                  <p:stCondLst>
                                    <p:cond delay="0"/>
                                  </p:stCondLst>
                                  <p:childTnLst>
                                    <p:animEffect transition="out" filter="barn(inVertical)">
                                      <p:cBhvr>
                                        <p:cTn id="34" dur="500"/>
                                        <p:tgtEl>
                                          <p:spTgt spid="68"/>
                                        </p:tgtEl>
                                      </p:cBhvr>
                                    </p:animEffect>
                                    <p:set>
                                      <p:cBhvr>
                                        <p:cTn id="35" dur="1" fill="hold">
                                          <p:stCondLst>
                                            <p:cond delay="499"/>
                                          </p:stCondLst>
                                        </p:cTn>
                                        <p:tgtEl>
                                          <p:spTgt spid="68"/>
                                        </p:tgtEl>
                                        <p:attrNameLst>
                                          <p:attrName>style.visibility</p:attrName>
                                        </p:attrNameLst>
                                      </p:cBhvr>
                                      <p:to>
                                        <p:strVal val="hidden"/>
                                      </p:to>
                                    </p:set>
                                  </p:childTnLst>
                                </p:cTn>
                              </p:par>
                              <p:par>
                                <p:cTn id="36" presetID="16" presetClass="exit" presetSubtype="21" fill="hold" grpId="1" nodeType="withEffect">
                                  <p:stCondLst>
                                    <p:cond delay="0"/>
                                  </p:stCondLst>
                                  <p:childTnLst>
                                    <p:animEffect transition="out" filter="barn(inVertical)">
                                      <p:cBhvr>
                                        <p:cTn id="37" dur="500"/>
                                        <p:tgtEl>
                                          <p:spTgt spid="3"/>
                                        </p:tgtEl>
                                      </p:cBhvr>
                                    </p:animEffect>
                                    <p:set>
                                      <p:cBhvr>
                                        <p:cTn id="38" dur="1" fill="hold">
                                          <p:stCondLst>
                                            <p:cond delay="499"/>
                                          </p:stCondLst>
                                        </p:cTn>
                                        <p:tgtEl>
                                          <p:spTgt spid="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xit" presetSubtype="4" fill="hold" nodeType="clickEffect">
                                  <p:stCondLst>
                                    <p:cond delay="0"/>
                                  </p:stCondLst>
                                  <p:childTnLst>
                                    <p:animEffect transition="out" filter="wipe(down)">
                                      <p:cBhvr>
                                        <p:cTn id="42" dur="500"/>
                                        <p:tgtEl>
                                          <p:spTgt spid="23"/>
                                        </p:tgtEl>
                                      </p:cBhvr>
                                    </p:animEffect>
                                    <p:set>
                                      <p:cBhvr>
                                        <p:cTn id="43" dur="1" fill="hold">
                                          <p:stCondLst>
                                            <p:cond delay="499"/>
                                          </p:stCondLst>
                                        </p:cTn>
                                        <p:tgtEl>
                                          <p:spTgt spid="23"/>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35" presetClass="path" presetSubtype="0" accel="50000" decel="50000" fill="hold" nodeType="clickEffect">
                                  <p:stCondLst>
                                    <p:cond delay="0"/>
                                  </p:stCondLst>
                                  <p:childTnLst>
                                    <p:animMotion origin="layout" path="M -3.05556E-6 0 L -0.76441 -0.0375 " pathEditMode="relative" rAng="0" ptsTypes="AA">
                                      <p:cBhvr>
                                        <p:cTn id="47" dur="2000" fill="hold"/>
                                        <p:tgtEl>
                                          <p:spTgt spid="2051"/>
                                        </p:tgtEl>
                                        <p:attrNameLst>
                                          <p:attrName>ppt_x</p:attrName>
                                          <p:attrName>ppt_y</p:attrName>
                                        </p:attrNameLst>
                                      </p:cBhvr>
                                      <p:rCtr x="-38229" y="-18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8" grpId="1"/>
      <p:bldP spid="3" grpId="0"/>
      <p:bldP spid="3" grpId="1"/>
      <p:bldP spid="4" grpId="0"/>
      <p:bldP spid="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026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1517</TotalTime>
  <Words>2036</Words>
  <Application>Microsoft Office PowerPoint</Application>
  <PresentationFormat>On-screen Show (4:3)</PresentationFormat>
  <Paragraphs>176</Paragraphs>
  <Slides>32</Slides>
  <Notes>9</Notes>
  <HiddenSlides>0</HiddenSlides>
  <MMClips>11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32</vt:i4>
      </vt:variant>
    </vt:vector>
  </HeadingPairs>
  <TitlesOfParts>
    <vt:vector size="45" baseType="lpstr">
      <vt:lpstr>黑体</vt:lpstr>
      <vt:lpstr>宋体</vt:lpstr>
      <vt:lpstr>.VnArial</vt:lpstr>
      <vt:lpstr>.VnTime</vt:lpstr>
      <vt:lpstr>Arial</vt:lpstr>
      <vt:lpstr>Calibri</vt:lpstr>
      <vt:lpstr>Calibri Light</vt:lpstr>
      <vt:lpstr>Tahoma</vt:lpstr>
      <vt:lpstr>Times New Roman</vt:lpstr>
      <vt:lpstr>Wingdings</vt:lpstr>
      <vt:lpstr>Office Theme</vt:lpstr>
      <vt:lpstr>2_Office Theme</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146</cp:revision>
  <cp:lastPrinted>2021-04-23T05:03:08Z</cp:lastPrinted>
  <dcterms:created xsi:type="dcterms:W3CDTF">2019-10-29T03:07:07Z</dcterms:created>
  <dcterms:modified xsi:type="dcterms:W3CDTF">2023-12-15T03:31:24Z</dcterms:modified>
</cp:coreProperties>
</file>