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76" r:id="rId4"/>
    <p:sldId id="277" r:id="rId5"/>
    <p:sldId id="286" r:id="rId6"/>
    <p:sldId id="279" r:id="rId7"/>
    <p:sldId id="289" r:id="rId8"/>
    <p:sldId id="290" r:id="rId9"/>
    <p:sldId id="291" r:id="rId10"/>
    <p:sldId id="292" r:id="rId11"/>
    <p:sldId id="293" r:id="rId12"/>
    <p:sldId id="264" r:id="rId13"/>
    <p:sldId id="267" r:id="rId14"/>
    <p:sldId id="283" r:id="rId15"/>
    <p:sldId id="287" r:id="rId16"/>
    <p:sldId id="280" r:id="rId17"/>
    <p:sldId id="265" r:id="rId18"/>
    <p:sldId id="270" r:id="rId19"/>
    <p:sldId id="281" r:id="rId20"/>
    <p:sldId id="294" r:id="rId21"/>
    <p:sldId id="272" r:id="rId22"/>
    <p:sldId id="288" r:id="rId23"/>
    <p:sldId id="29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F75E6-CF7A-40B5-8E57-520E09672CF2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1782E-2E59-4265-8AE0-0174D138A7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CD1C4-E356-47D1-8F80-18AAEFB546E0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E072D-595E-43E5-99B0-77AE62F38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F302-4FDD-4198-AC05-D592B6D5B71E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7F38E-FD51-48A1-BD92-14C1F85382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3C8FF-DDE0-45A5-A18A-A733A726292C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AEF87-D580-4873-9311-E40E1F3072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9F3B7-5C1D-4BA7-8D8E-8207F4947DDE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E0722-2475-4C5E-816F-A09D55827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6AAD6-99D7-4669-8CD1-6B45EFA53746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56C7-B717-426E-B242-499DD849F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9931B-6FB7-45B8-94DF-0F9008873479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3F661-E0DD-4E58-9B04-86C88B84F9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BF6AB-510D-49E6-B06C-57C2167C595B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C37B2-B499-4602-87FB-95765CB018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ED195-0896-44EB-A0DA-899AA308889E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32338-3709-4214-9A40-E0C6B5CFCC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C4E8D-09E6-4AC2-A6A5-25484E68661A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E2B6C-C5A0-480F-8374-8F74BECB63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D297D-35B9-4E3D-B231-0B7D62D23925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B6BF2-6C05-4C34-8B63-F86BDDFCF7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B04EC1-5BE0-4BA1-8DA9-85DC30000315}" type="datetimeFigureOut">
              <a:rPr lang="en-US"/>
              <a:pPr>
                <a:defRPr/>
              </a:pPr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72BD45-E3A3-449F-B707-7CBF779D2D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1066800"/>
            <a:ext cx="8915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ĐẠO ĐỨC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2</a:t>
            </a:r>
          </a:p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Administrator\Desktop\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57703"/>
            <a:ext cx="8686800" cy="308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1042419" y="-751472"/>
            <a:ext cx="1025510" cy="2528456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990600" y="-113338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090" y="2590800"/>
            <a:ext cx="816725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pPr algn="ctr"/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1156719" y="-865772"/>
            <a:ext cx="1025510" cy="2757056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680" y="-85334"/>
            <a:ext cx="26670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954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algn="ctr"/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1080519" y="-789572"/>
            <a:ext cx="1025510" cy="2604656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95400"/>
            <a:ext cx="8926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</a:p>
          <a:p>
            <a:pPr algn="ctr"/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?</a:t>
            </a:r>
            <a:r>
              <a:rPr lang="en-US" sz="48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53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Hinh nen pp\14861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6200"/>
            <a:ext cx="60261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587625" y="609600"/>
            <a:ext cx="43465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Khởi</a:t>
            </a: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endParaRPr lang="en-US" altLang="en-US" sz="54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429000"/>
            <a:ext cx="922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 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Administrator\Desktop\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39" y="1383569"/>
            <a:ext cx="6096000" cy="183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5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istrator\Desktop\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53400" cy="592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1042419" y="-751472"/>
            <a:ext cx="1025510" cy="2528456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C:\Users\Administrator\Desktop\A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0945" y="4595842"/>
            <a:ext cx="8697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algn="ctr"/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C:\Users\Administrator\Desktop\A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istrator\Desktop\A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20"/>
            <a:ext cx="9155361" cy="684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9" name="Picture 3" descr="C:\Users\Administrator\Desktop\A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8392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960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76" y="1457116"/>
            <a:ext cx="8967518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algn="ctr"/>
            <a:r>
              <a:rPr lang="vi-VN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những việc em đã làm để </a:t>
            </a:r>
            <a:endParaRPr lang="en-US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vi-VN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953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Hinh nen pp\14861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6200"/>
            <a:ext cx="60261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587625" y="609600"/>
            <a:ext cx="43465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Khởi</a:t>
            </a: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endParaRPr lang="en-US" altLang="en-US" sz="54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015" y="3754438"/>
            <a:ext cx="83691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</a:p>
          <a:p>
            <a:pPr algn="ctr"/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2" descr="C:\Users\Administrator\Desktop\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19224"/>
            <a:ext cx="6330950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15240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953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5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39" descr="Large checker board"/>
          <p:cNvSpPr>
            <a:spLocks noGrp="1" noChangeArrowheads="1" noChangeShapeType="1" noTextEdit="1"/>
          </p:cNvSpPr>
          <p:nvPr>
            <p:ph idx="1"/>
          </p:nvPr>
        </p:nvSpPr>
        <p:spPr bwMode="auto">
          <a:xfrm>
            <a:off x="861218" y="1295400"/>
            <a:ext cx="7543800" cy="3733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2931"/>
              </a:avLst>
            </a:prstTxWarp>
          </a:bodyPr>
          <a:lstStyle/>
          <a:p>
            <a:pPr algn="ctr"/>
            <a:r>
              <a:rPr lang="en-US" sz="8000" kern="10" spc="-800" dirty="0" err="1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8000" kern="10" spc="-800" dirty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.VnAristote" panose="020B7200000000000000" pitchFamily="34" charset="0"/>
              </a:rPr>
              <a:t>  </a:t>
            </a:r>
            <a:r>
              <a:rPr lang="en-US" sz="8000" kern="10" spc="-800" dirty="0" err="1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8000" kern="10" spc="-800" dirty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8000" kern="10" spc="-800" dirty="0" err="1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8000" kern="10" spc="-800" dirty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09600" y="3485147"/>
            <a:ext cx="804703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Times New Roman" pitchFamily="18" charset="0"/>
              </a:rPr>
              <a:t>Cô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–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Chóc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c¸c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häc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giái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chăm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.VnTime" pitchFamily="34" charset="0"/>
                <a:cs typeface="Arial" charset="0"/>
              </a:rPr>
              <a:t>ngoan</a:t>
            </a:r>
            <a:r>
              <a:rPr lang="en-US" sz="3600" dirty="0">
                <a:solidFill>
                  <a:srgbClr val="FF0000"/>
                </a:solidFill>
                <a:latin typeface=".VnTime" pitchFamily="34" charset="0"/>
                <a:cs typeface="Arial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.VnTime" pitchFamily="34" charset="0"/>
                <a:cs typeface="Arial" charset="0"/>
              </a:rPr>
              <a:t>	</a:t>
            </a:r>
            <a:endParaRPr lang="en-US" sz="5400" dirty="0">
              <a:solidFill>
                <a:srgbClr val="0000FF"/>
              </a:solidFill>
              <a:latin typeface=".VnTime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6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Hinh nen pp\14861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6200"/>
            <a:ext cx="60261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587625" y="609600"/>
            <a:ext cx="43465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Khởi</a:t>
            </a:r>
            <a:r>
              <a:rPr lang="en-US" altLang="en-US" sz="5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endParaRPr lang="en-US" altLang="en-US" sz="54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015" y="3754438"/>
            <a:ext cx="83691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algn="ctr"/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Administrator\Desktop\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1295400"/>
            <a:ext cx="6175375" cy="22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84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4" y="1143000"/>
            <a:ext cx="83058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561292"/>
            <a:ext cx="1771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Đạo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đức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Đạo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đức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Bài</a:t>
            </a:r>
            <a:r>
              <a:rPr lang="en-US" dirty="0">
                <a:solidFill>
                  <a:srgbClr val="FF0000"/>
                </a:solidFill>
              </a:rPr>
              <a:t> 4 – </a:t>
            </a:r>
            <a:r>
              <a:rPr lang="en-US" dirty="0" err="1">
                <a:solidFill>
                  <a:srgbClr val="FF0000"/>
                </a:solidFill>
              </a:rPr>
              <a:t>Yêu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bè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istrator\Desktop\A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4" y="1600200"/>
            <a:ext cx="821735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23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A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229600" cy="376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Đạo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đức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Bài</a:t>
            </a:r>
            <a:r>
              <a:rPr lang="en-US" dirty="0">
                <a:solidFill>
                  <a:srgbClr val="FF0000"/>
                </a:solidFill>
              </a:rPr>
              <a:t> 4 – </a:t>
            </a:r>
            <a:r>
              <a:rPr lang="en-US" dirty="0" err="1">
                <a:solidFill>
                  <a:srgbClr val="FF0000"/>
                </a:solidFill>
              </a:rPr>
              <a:t>Yêu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bè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0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Administrator\Desktop\A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229600" cy="330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\Desktop\A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57600"/>
            <a:ext cx="8001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5023864"/>
            <a:ext cx="441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Dấu</a:t>
            </a:r>
            <a:r>
              <a:rPr lang="en-US" dirty="0">
                <a:solidFill>
                  <a:srgbClr val="FF0000"/>
                </a:solidFill>
              </a:rPr>
              <a:t> ban </a:t>
            </a:r>
            <a:r>
              <a:rPr lang="en-US" dirty="0" err="1">
                <a:solidFill>
                  <a:srgbClr val="FF0000"/>
                </a:solidFill>
              </a:rPr>
              <a:t>ăn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một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rồi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quăng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chiếc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hộp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4707" y="5393196"/>
            <a:ext cx="7423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Chích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kiếm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mòi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nhặt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được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những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hạt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kê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còn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sót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gói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vào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chiếc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lá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chạy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tìm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Sẻ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người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thân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nhất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cùng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ăn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2999" y="6139934"/>
            <a:ext cx="5827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Sẻ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xấu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hổ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nhận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từ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Chích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một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bài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học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thích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đáng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về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bạn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77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Administrator\Desktop\A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199" cy="483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5116324"/>
            <a:ext cx="5079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đang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955210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Administrator\Desktop\A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229600" cy="379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222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301</Words>
  <Application>Microsoft Office PowerPoint</Application>
  <PresentationFormat>On-screen Show (4:3)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.VnAristote</vt:lpstr>
      <vt:lpstr>.VnTime</vt:lpstr>
      <vt:lpstr>Arial</vt:lpstr>
      <vt:lpstr>Calibri</vt:lpstr>
      <vt:lpstr>Calibri Light</vt:lpstr>
      <vt:lpstr>HP001 TD 4H</vt:lpstr>
      <vt:lpstr>HP-089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Đạo đức: Bài 4 – Yêu quý bạn bè</vt:lpstr>
      <vt:lpstr>Đạo đức: Bài 4 – Yêu quý bạn bè</vt:lpstr>
      <vt:lpstr>PowerPoint Presentation</vt:lpstr>
      <vt:lpstr>PowerPoint Presentation</vt:lpstr>
      <vt:lpstr>PowerPoint Presentation</vt:lpstr>
      <vt:lpstr>Khám phá</vt:lpstr>
      <vt:lpstr>Khám phá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Administrator</cp:lastModifiedBy>
  <cp:revision>62</cp:revision>
  <dcterms:created xsi:type="dcterms:W3CDTF">2006-08-16T00:00:00Z</dcterms:created>
  <dcterms:modified xsi:type="dcterms:W3CDTF">2024-07-03T09:16:58Z</dcterms:modified>
</cp:coreProperties>
</file>