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  <p:sldMasterId id="2147483673" r:id="rId3"/>
  </p:sldMasterIdLst>
  <p:notesMasterIdLst>
    <p:notesMasterId r:id="rId33"/>
  </p:notesMasterIdLst>
  <p:sldIdLst>
    <p:sldId id="310" r:id="rId4"/>
    <p:sldId id="292" r:id="rId5"/>
    <p:sldId id="280" r:id="rId6"/>
    <p:sldId id="8716" r:id="rId7"/>
    <p:sldId id="8737" r:id="rId8"/>
    <p:sldId id="8717" r:id="rId9"/>
    <p:sldId id="8720" r:id="rId10"/>
    <p:sldId id="286" r:id="rId11"/>
    <p:sldId id="8729" r:id="rId12"/>
    <p:sldId id="8703" r:id="rId13"/>
    <p:sldId id="8691" r:id="rId14"/>
    <p:sldId id="8730" r:id="rId15"/>
    <p:sldId id="8708" r:id="rId16"/>
    <p:sldId id="8693" r:id="rId17"/>
    <p:sldId id="8731" r:id="rId18"/>
    <p:sldId id="8705" r:id="rId19"/>
    <p:sldId id="8736" r:id="rId20"/>
    <p:sldId id="8721" r:id="rId21"/>
    <p:sldId id="8710" r:id="rId22"/>
    <p:sldId id="8732" r:id="rId23"/>
    <p:sldId id="8733" r:id="rId24"/>
    <p:sldId id="8683" r:id="rId25"/>
    <p:sldId id="8707" r:id="rId26"/>
    <p:sldId id="8688" r:id="rId27"/>
    <p:sldId id="8738" r:id="rId28"/>
    <p:sldId id="8727" r:id="rId29"/>
    <p:sldId id="282" r:id="rId30"/>
    <p:sldId id="8739" r:id="rId31"/>
    <p:sldId id="306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Roboto" panose="02000000000000000000" pitchFamily="2" charset="0"/>
      <p:regular r:id="rId44"/>
      <p:bold r:id="rId45"/>
      <p:italic r:id="rId46"/>
      <p:boldItalic r:id="rId47"/>
    </p:embeddedFont>
    <p:embeddedFont>
      <p:font typeface="Segoe UI" panose="020B0502040204020203" pitchFamily="34" charset="0"/>
      <p:regular r:id="rId48"/>
      <p:bold r:id="rId49"/>
      <p:italic r:id="rId50"/>
      <p:boldItalic r:id="rId51"/>
    </p:embeddedFont>
    <p:embeddedFont>
      <p:font typeface="Segoe UI Semibold" panose="020B0702040204020203" pitchFamily="34" charset="0"/>
      <p:bold r:id="rId52"/>
      <p:boldItalic r:id="rId53"/>
    </p:embeddedFont>
  </p:embeddedFontLst>
  <p:custDataLst>
    <p:tags r:id="rId5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11E"/>
    <a:srgbClr val="F0F7EB"/>
    <a:srgbClr val="548235"/>
    <a:srgbClr val="E2F0D9"/>
    <a:srgbClr val="FFFFFF"/>
    <a:srgbClr val="D5CAE4"/>
    <a:srgbClr val="DED6EA"/>
    <a:srgbClr val="EDE9F3"/>
    <a:srgbClr val="E3DCED"/>
    <a:srgbClr val="FFD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17" autoAdjust="0"/>
    <p:restoredTop sz="94660"/>
  </p:normalViewPr>
  <p:slideViewPr>
    <p:cSldViewPr snapToGrid="0">
      <p:cViewPr varScale="1">
        <p:scale>
          <a:sx n="68" d="100"/>
          <a:sy n="68" d="100"/>
        </p:scale>
        <p:origin x="6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6.fntdata"/><Relationship Id="rId21" Type="http://schemas.openxmlformats.org/officeDocument/2006/relationships/slide" Target="slides/slide18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1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7.xml"/><Relationship Id="rId41" Type="http://schemas.openxmlformats.org/officeDocument/2006/relationships/font" Target="fonts/font8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12-02T14:25:09.449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fitToCurve" value="1"/>
    </inkml:brush>
  </inkml:definitions>
  <inkml:trace contextRef="#ctx0" brushRef="#br0">4048 0 0,'-53'0'63,"26"0"-48,-78 0-15,-54 80 16,106-80-16,-106 26 16,-26 27-16,-27 53 15,27-106 1,106 26-16,-80 1 15,0-27-15,-79 53 16,79-27-16,-26 53 16,53-52-16,26-1 15,-26 1-15,79-1 16,-27-26-16,28 27 16,-81-27-16,-26 26 15,80-26-15,-80 53 16,27-27-16,53-26 15,-54 27-15,28-27 16,-54 26-16,27-26 16,79 0-16,26 0 15,1 0 235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12-02T14:26:28.334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0,'0'26'78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12-02T14:26:29.167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fitToCurve" value="1"/>
    </inkml:brush>
  </inkml:definitions>
  <inkml:trace contextRef="#ctx0" brushRef="#br0">4763 0 0,'0'79'47,"-53"-79"-32,26 26 1,-131 27-16,-54 80 16,27-80-16,79-27 15,0 0 1,-79 27-16,-27-26 15,27 26-15,-27-27 16,54 1-16,-28 26 16,28-27-16,-81 1 15,81 25-15,-80 1 16,26 0-16,-26 27 16,53-27-16,-54 26 15,81-26-15,25-27 16,28 1-16,-28-1 15,80 27-15,-26-26 16,26-1-16,0-26 16,-53 27-16,53-1 15,-26 27 1,53-53-16,-1 0 16,1 0-16,-1 0 171,27-53-155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12-02T14:26:31.177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fitToCurve" value="1"/>
    </inkml:brush>
  </inkml:definitions>
  <inkml:trace contextRef="#ctx0" brushRef="#br0">0 0 0,'26'0'94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12-02T14:26:33.821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fitToCurve" value="1"/>
    </inkml:brush>
  </inkml:definitions>
  <inkml:trace contextRef="#ctx0" brushRef="#br0">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BAD70-EF23-4C11-876C-93CF57CA6EED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E7C49-F168-4BE1-A207-474BE56EF6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76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76FF2C-B42F-4D9B-B7F5-058C88B5B5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762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45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124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10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585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30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448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319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973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4E7C49-F168-4BE1-A207-474BE56EF6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306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370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8439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927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7515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73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347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691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989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602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357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694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167513-B0BE-4087-97B5-FCFCDB522911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886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91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46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5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43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11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52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E7C49-F168-4BE1-A207-474BE56EF6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58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DAE56-38EB-02A1-E77F-9110E9AFA4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0C7098-34C1-A384-7E5A-2D24FA1B3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959AF-21A9-AEDF-FE2E-EA84AF887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4B85-85CE-7DB3-71CC-DDBA59B99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2BF8A-742D-2858-D0FC-8E8F8C3E9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90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DF5E7-CE5D-914A-E17B-CF889C51C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5D6C95-B985-0E56-FAC9-6F317CE35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6F44E-41F0-15ED-0B5A-7A005BA20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D3D03-7711-82AD-1808-5485C3E66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EA0FD-DA4F-E2CB-2B85-782B0DA8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0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C16FCC-8909-7CE8-C6AB-DBEA838BCB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FA217C-85FE-44AE-8853-4601ED201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33F22-611D-E1BF-CDD7-E6C283BAE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588AD-E575-28B7-ECA2-1FF12DF88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71948-B4D0-5EE8-AE16-3C80DC3E0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79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183534"/>
      </p:ext>
    </p:extLst>
  </p:cSld>
  <p:clrMapOvr>
    <a:masterClrMapping/>
  </p:clrMapOvr>
  <p:transition spd="slow"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1967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56594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8397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56151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3099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95617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91079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C9564-FB66-32CB-612A-2B7087D8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3F784-BB7D-562C-EE9C-9130CED3C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6D470-0CA4-406B-5F98-417A4D196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F8275-A233-787A-9EA9-1F530F4BF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BDB46-D7E3-6E5D-DF10-0FD1172F3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76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9272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12994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22500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49494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291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609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978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131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05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3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2C1F9-3275-6533-8D38-D7FD4042F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E3D0F-13A0-F7C1-C669-8A6324752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17937-19FF-8CCC-0397-71FA88C7D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511A4-CBDF-2B19-334A-68367F0B1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A6489-EFFE-4825-31A8-26B7258BB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864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89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378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1719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926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9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6418C-6F66-5D27-8640-26B9B0D5A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43784-9A04-3E7B-22D9-4417974BC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637D80-EF84-3A2B-80FF-4774B78D8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DBC7B4-109E-B4D7-B595-4EB3279E4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433FFD-C794-52CD-C2D8-C99352B17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1849C2-57F0-159C-ABCA-532B864A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6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143C3-E520-7444-6388-B14C06BE1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61279-0DB4-B77B-14E3-AA1880FA3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F58C76-9FEC-FB32-791D-D4AE0195F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18D476-25E7-1F3C-74AE-EA13CBB6C3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CBE9D7-79CD-63F9-E42E-CC09C88B61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3349E4-1466-0C7A-B1E9-2CEB12DF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052963-0F20-7371-E1B5-00D49503C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774312-8E99-E7D7-0036-1124E8E7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3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67FE1-5243-D0EB-3F6F-95DDBD792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4BC24B-21D6-B398-DB23-06BDE2BC7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09A67A-00C1-FCB2-C464-0F5CC02F3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E7C14-A6BF-C5A2-EE85-2B4952E28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3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2F7445-834D-603A-84D3-80718A1AA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96D019-90BF-E5C4-3EF9-A15B5C19E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08835-D0EB-39C0-BEDC-F1E40B97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2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0D892-DE61-B5FD-636B-79D585521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85ACC-7841-C95C-3C12-CEA69B7B6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967BA-0D44-31A6-056F-020860C9D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1C94A-7B2E-A525-DC8A-ECDE1F74A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230214-E23F-327D-179F-49BF9817B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27420-6160-6273-A75D-329A74EFB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8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74F3F-78B3-1441-C83D-222187C42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2E1F7A-628F-90DF-57B5-9F7F63E77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0FFB7-7715-E47E-533D-18528680EB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AFBEA7-E125-01FA-CA4E-1B07875DB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8A3D5E-05F1-4497-BCD1-CAD97493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B18811-FD8C-89C6-9006-2039668D2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61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677FE9-40E7-09F7-C965-965A301B3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3EA85-CA1E-E9AD-65BD-21EB38725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F24F89-2C8F-13BB-01CD-33181EF08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25BE1-471F-4B7F-B4D5-903C9C24531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0A9B5-BBFB-08CC-EFD1-F7B2C7D66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47EB7-03B7-8F01-E02C-37FA6330E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0DA13-281B-491D-A840-C70C530D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0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C0E2B-BD25-4192-A84D-184B3F0D770D}" type="datetimeFigureOut">
              <a:rPr lang="vi-VN" smtClean="0"/>
              <a:t>08/12/2023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990EB-E7DF-4421-A0E4-18CF10AC6D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491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B0CA5-FE8E-4C8B-8EFD-67160892414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4AFF9-F851-42D8-BF12-A825E8110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8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17.emf"/><Relationship Id="rId18" Type="http://schemas.openxmlformats.org/officeDocument/2006/relationships/customXml" Target="../ink/ink4.xml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21.emf"/><Relationship Id="rId7" Type="http://schemas.openxmlformats.org/officeDocument/2006/relationships/image" Target="../media/image15.jpeg"/><Relationship Id="rId17" Type="http://schemas.openxmlformats.org/officeDocument/2006/relationships/image" Target="../media/image19.emf"/><Relationship Id="rId2" Type="http://schemas.openxmlformats.org/officeDocument/2006/relationships/slideLayout" Target="../slideLayouts/slideLayout7.xml"/><Relationship Id="rId16" Type="http://schemas.openxmlformats.org/officeDocument/2006/relationships/customXml" Target="../ink/ink3.xml"/><Relationship Id="rId20" Type="http://schemas.openxmlformats.org/officeDocument/2006/relationships/customXml" Target="../ink/ink5.xml"/><Relationship Id="rId1" Type="http://schemas.openxmlformats.org/officeDocument/2006/relationships/tags" Target="../tags/tag11.xml"/><Relationship Id="rId6" Type="http://schemas.openxmlformats.org/officeDocument/2006/relationships/image" Target="../media/image14.jpeg"/><Relationship Id="rId5" Type="http://schemas.microsoft.com/office/2007/relationships/hdphoto" Target="../media/hdphoto2.wdp"/><Relationship Id="rId15" Type="http://schemas.openxmlformats.org/officeDocument/2006/relationships/image" Target="../media/image18.emf"/><Relationship Id="rId19" Type="http://schemas.openxmlformats.org/officeDocument/2006/relationships/image" Target="../media/image20.emf"/><Relationship Id="rId4" Type="http://schemas.openxmlformats.org/officeDocument/2006/relationships/image" Target="../media/image11.png"/><Relationship Id="rId14" Type="http://schemas.openxmlformats.org/officeDocument/2006/relationships/customXml" Target="../ink/ink2.xml"/><Relationship Id="rId22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8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hyperlink" Target="mailto:doanhmaitrang@gmail.com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5" Type="http://schemas.openxmlformats.org/officeDocument/2006/relationships/image" Target="../media/image13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6.xml"/><Relationship Id="rId6" Type="http://schemas.openxmlformats.org/officeDocument/2006/relationships/image" Target="../media/image35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microsoft.com/office/2007/relationships/hdphoto" Target="../media/hdphoto4.wdp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29.xml"/><Relationship Id="rId6" Type="http://schemas.openxmlformats.org/officeDocument/2006/relationships/image" Target="../media/image40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30.xml"/><Relationship Id="rId6" Type="http://schemas.openxmlformats.org/officeDocument/2006/relationships/image" Target="../media/image41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7B758C-362F-4A05-BA20-634D7885DC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991"/>
          <a:stretch/>
        </p:blipFill>
        <p:spPr>
          <a:xfrm>
            <a:off x="0" y="0"/>
            <a:ext cx="12376298" cy="74215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176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0"/>
    </mc:Choice>
    <mc:Fallback xmlns="">
      <p:transition spd="slow" advTm="225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A857B63-AB17-66AB-D508-7EE32671F109}"/>
              </a:ext>
            </a:extLst>
          </p:cNvPr>
          <p:cNvSpPr/>
          <p:nvPr/>
        </p:nvSpPr>
        <p:spPr>
          <a:xfrm>
            <a:off x="963197" y="1662496"/>
            <a:ext cx="7438881" cy="2819286"/>
          </a:xfrm>
          <a:prstGeom prst="roundRect">
            <a:avLst/>
          </a:prstGeom>
          <a:solidFill>
            <a:schemeClr val="accent6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gây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hại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nghệ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hưởng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sức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khỏe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mạng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D7DB39F-82BD-AD8C-FD59-9279D13F67C1}"/>
              </a:ext>
            </a:extLst>
          </p:cNvPr>
          <p:cNvGrpSpPr/>
          <p:nvPr/>
        </p:nvGrpSpPr>
        <p:grpSpPr>
          <a:xfrm rot="10800000">
            <a:off x="-461734" y="-526030"/>
            <a:ext cx="3593475" cy="7456600"/>
            <a:chOff x="9107170" y="-77900"/>
            <a:chExt cx="3307048" cy="7164499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7EE64BB-239A-F4B2-4895-56A5F607CA2D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0E6E19D9-9A06-A3EA-C908-9CF841AFB5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92" name="Freeform 5579">
                  <a:extLst>
                    <a:ext uri="{FF2B5EF4-FFF2-40B4-BE49-F238E27FC236}">
                      <a16:creationId xmlns:a16="http://schemas.microsoft.com/office/drawing/2014/main" id="{F28807E9-C839-656A-8B0B-92C6C68424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73D7FEA9-8F70-05D7-D818-9D9B0BB216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91" name="Freeform 5577">
                  <a:extLst>
                    <a:ext uri="{FF2B5EF4-FFF2-40B4-BE49-F238E27FC236}">
                      <a16:creationId xmlns:a16="http://schemas.microsoft.com/office/drawing/2014/main" id="{F103FD7E-9C54-0E1A-C5BB-15EB826851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B963A-D7D8-894D-3AD4-762EB6478878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A2193AB-B644-0ABB-BD48-71932E718E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88" name="Freeform 5579">
                  <a:extLst>
                    <a:ext uri="{FF2B5EF4-FFF2-40B4-BE49-F238E27FC236}">
                      <a16:creationId xmlns:a16="http://schemas.microsoft.com/office/drawing/2014/main" id="{4EE4C2D6-E5C6-46E2-0ECA-58BC6D7E48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DBA4E32-2CC6-4120-8328-23DAB3D2C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87" name="Freeform 5577">
                  <a:extLst>
                    <a:ext uri="{FF2B5EF4-FFF2-40B4-BE49-F238E27FC236}">
                      <a16:creationId xmlns:a16="http://schemas.microsoft.com/office/drawing/2014/main" id="{68AC7376-FB56-15B5-2364-8498C1F889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6DE51CBC-7E19-D77B-42A1-1A773D572E2D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B874593-5573-10E2-AB1E-6EF6018F5A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84" name="Freeform 5579">
                  <a:extLst>
                    <a:ext uri="{FF2B5EF4-FFF2-40B4-BE49-F238E27FC236}">
                      <a16:creationId xmlns:a16="http://schemas.microsoft.com/office/drawing/2014/main" id="{CEDB218A-F1F4-B111-4AA5-34E12711CA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FBFC61A-3907-6BE1-88D4-ACA3695CDB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83" name="Freeform 5577">
                  <a:extLst>
                    <a:ext uri="{FF2B5EF4-FFF2-40B4-BE49-F238E27FC236}">
                      <a16:creationId xmlns:a16="http://schemas.microsoft.com/office/drawing/2014/main" id="{132186CE-60F6-EBEA-4DDE-191B523525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1C87F7E-3FDC-133C-2825-89022FFDE69E}"/>
              </a:ext>
            </a:extLst>
          </p:cNvPr>
          <p:cNvGrpSpPr/>
          <p:nvPr/>
        </p:nvGrpSpPr>
        <p:grpSpPr>
          <a:xfrm>
            <a:off x="9032254" y="-79865"/>
            <a:ext cx="3593475" cy="7456600"/>
            <a:chOff x="9107170" y="-77900"/>
            <a:chExt cx="3307048" cy="7164499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CB5C25F-E45C-559F-2058-2322288CB3E6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1E4F7BE-ACC8-2BE0-7D82-E690C52685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70" name="Freeform 5579">
                  <a:extLst>
                    <a:ext uri="{FF2B5EF4-FFF2-40B4-BE49-F238E27FC236}">
                      <a16:creationId xmlns:a16="http://schemas.microsoft.com/office/drawing/2014/main" id="{CAB0B5C1-020D-C5FD-D68B-912D7DD488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37AD1E1-0554-6F82-957A-F3B19D758A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69" name="Freeform 5577">
                  <a:extLst>
                    <a:ext uri="{FF2B5EF4-FFF2-40B4-BE49-F238E27FC236}">
                      <a16:creationId xmlns:a16="http://schemas.microsoft.com/office/drawing/2014/main" id="{555707C6-2ACF-A678-6B0F-064AA2A0F3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028C159-C646-5D37-265A-1ABC2FAB840E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1DC9365-44FD-0586-4CBB-BECCC1EE1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27" name="Freeform 5579">
                  <a:extLst>
                    <a:ext uri="{FF2B5EF4-FFF2-40B4-BE49-F238E27FC236}">
                      <a16:creationId xmlns:a16="http://schemas.microsoft.com/office/drawing/2014/main" id="{ACA86D26-AAD8-79C5-99E8-FE3C5FC3FB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2219BFE-77EC-9227-FC3E-85C0D9BAFA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26" name="Freeform 5577">
                  <a:extLst>
                    <a:ext uri="{FF2B5EF4-FFF2-40B4-BE49-F238E27FC236}">
                      <a16:creationId xmlns:a16="http://schemas.microsoft.com/office/drawing/2014/main" id="{49118383-DE90-ABA1-DD95-B0D149474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D4A9A1A-DA8D-96C7-842B-30AEF078E608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4727878-3F4E-54AA-7DD0-FB194B5F87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66" name="Freeform 5579">
                  <a:extLst>
                    <a:ext uri="{FF2B5EF4-FFF2-40B4-BE49-F238E27FC236}">
                      <a16:creationId xmlns:a16="http://schemas.microsoft.com/office/drawing/2014/main" id="{A87FFB3E-359C-7F71-5269-FA2BBDC69F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BC2F8950-3864-A912-1AA8-F56B2327C6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65" name="Freeform 5577">
                  <a:extLst>
                    <a:ext uri="{FF2B5EF4-FFF2-40B4-BE49-F238E27FC236}">
                      <a16:creationId xmlns:a16="http://schemas.microsoft.com/office/drawing/2014/main" id="{7E0EEA01-6664-4F83-E142-C286C4F0C8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E76F2D9-4CED-D43A-D832-6C91BDDBE662}"/>
              </a:ext>
            </a:extLst>
          </p:cNvPr>
          <p:cNvSpPr/>
          <p:nvPr/>
        </p:nvSpPr>
        <p:spPr>
          <a:xfrm>
            <a:off x="1168934" y="316777"/>
            <a:ext cx="8423010" cy="837128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7390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26591" y="87710"/>
                  <a:pt x="2778677" y="213122"/>
                </a:cubicBezTo>
                <a:cubicBezTo>
                  <a:pt x="2830763" y="338534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C8E2B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6073145-77CF-7889-A285-CD7AD1091621}"/>
              </a:ext>
            </a:extLst>
          </p:cNvPr>
          <p:cNvSpPr txBox="1"/>
          <p:nvPr/>
        </p:nvSpPr>
        <p:spPr>
          <a:xfrm>
            <a:off x="1590163" y="399696"/>
            <a:ext cx="7805569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1.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hiểu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tình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huống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an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toàn</a:t>
            </a:r>
            <a:endParaRPr lang="en-US" sz="3000" b="1" spc="50" dirty="0">
              <a:ln w="9525" cmpd="sng">
                <a:noFill/>
                <a:prstDash val="solid"/>
              </a:ln>
              <a:solidFill>
                <a:srgbClr val="23B24B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6" name="Picture 75" descr="A cartoon of a magnifying glass&#10;&#10;Description automatically generated">
            <a:extLst>
              <a:ext uri="{FF2B5EF4-FFF2-40B4-BE49-F238E27FC236}">
                <a16:creationId xmlns:a16="http://schemas.microsoft.com/office/drawing/2014/main" id="{E8ACA7C5-7AC4-F330-D056-BAE5AB81A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05" b="89831" l="9605" r="96610">
                        <a14:foregroundMark x1="62712" y1="10169" x2="70621" y2="25424"/>
                        <a14:foregroundMark x1="71186" y1="25424" x2="77966" y2="39548"/>
                        <a14:foregroundMark x1="59322" y1="17514" x2="77401" y2="27119"/>
                        <a14:foregroundMark x1="18644" y1="91525" x2="18644" y2="91525"/>
                        <a14:foregroundMark x1="90960" y1="27684" x2="90960" y2="27684"/>
                        <a14:foregroundMark x1="93220" y1="35028" x2="93220" y2="35028"/>
                        <a14:foregroundMark x1="96610" y1="42373" x2="96610" y2="42373"/>
                        <a14:foregroundMark x1="74011" y1="25424" x2="74011" y2="25424"/>
                        <a14:foregroundMark x1="74011" y1="24859" x2="74011" y2="24859"/>
                        <a14:foregroundMark x1="75706" y1="24859" x2="75706" y2="24859"/>
                        <a14:foregroundMark x1="59887" y1="16384" x2="58757" y2="21469"/>
                        <a14:foregroundMark x1="57627" y1="17514" x2="59887" y2="2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1" y="100304"/>
            <a:ext cx="1261872" cy="1261872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Trẻ xem điện thoại nhiều vô cùng nguy hại | Giáo dục Việt Nam">
            <a:extLst>
              <a:ext uri="{FF2B5EF4-FFF2-40B4-BE49-F238E27FC236}">
                <a16:creationId xmlns:a16="http://schemas.microsoft.com/office/drawing/2014/main" id="{31EABC46-A551-4591-BC78-DFE2EDBB8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239" y="2093725"/>
            <a:ext cx="2425552" cy="211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4 thói quen dùng điện thoại tàn phá đôi mắt của bạn nhất Chuyên bán gọng  kính cận, kính thời trang - Hibou Optical">
            <a:extLst>
              <a:ext uri="{FF2B5EF4-FFF2-40B4-BE49-F238E27FC236}">
                <a16:creationId xmlns:a16="http://schemas.microsoft.com/office/drawing/2014/main" id="{6A778CBE-D5D8-4246-880C-485908F00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524" y="4921404"/>
            <a:ext cx="3133862" cy="164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6CBDF2F9-ABEB-40D4-BD72-B76C75389C16}"/>
                  </a:ext>
                </a:extLst>
              </p14:cNvPr>
              <p14:cNvContentPartPr/>
              <p14:nvPr/>
            </p14:nvContentPartPr>
            <p14:xfrm>
              <a:off x="7915395" y="5791155"/>
              <a:ext cx="1457640" cy="2764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6CBDF2F9-ABEB-40D4-BD72-B76C75389C1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879395" y="5719155"/>
                <a:ext cx="1529280" cy="42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8205B674-FA04-400C-B351-C27F5CBFA549}"/>
                  </a:ext>
                </a:extLst>
              </p14:cNvPr>
              <p14:cNvContentPartPr/>
              <p14:nvPr/>
            </p14:nvContentPartPr>
            <p14:xfrm>
              <a:off x="8839155" y="5162595"/>
              <a:ext cx="360" cy="972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8205B674-FA04-400C-B351-C27F5CBFA54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803155" y="5090595"/>
                <a:ext cx="72000" cy="1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CEDD90FE-A942-440F-AB67-88142DB76512}"/>
                  </a:ext>
                </a:extLst>
              </p14:cNvPr>
              <p14:cNvContentPartPr/>
              <p14:nvPr/>
            </p14:nvContentPartPr>
            <p14:xfrm>
              <a:off x="7572315" y="5448435"/>
              <a:ext cx="1715040" cy="5050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CEDD90FE-A942-440F-AB67-88142DB7651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536315" y="5376435"/>
                <a:ext cx="1786680" cy="64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B0F8ACD8-C6C1-4123-920F-9D2BE004AF55}"/>
                  </a:ext>
                </a:extLst>
              </p14:cNvPr>
              <p14:cNvContentPartPr/>
              <p14:nvPr/>
            </p14:nvContentPartPr>
            <p14:xfrm>
              <a:off x="9429915" y="5752995"/>
              <a:ext cx="972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B0F8ACD8-C6C1-4123-920F-9D2BE004AF5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393915" y="5680995"/>
                <a:ext cx="813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8248724-BA47-40D4-B239-A49D889F4AEF}"/>
                  </a:ext>
                </a:extLst>
              </p14:cNvPr>
              <p14:cNvContentPartPr/>
              <p14:nvPr/>
            </p14:nvContentPartPr>
            <p14:xfrm>
              <a:off x="8762835" y="6048555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8248724-BA47-40D4-B239-A49D889F4AEF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726835" y="5976555"/>
                <a:ext cx="7200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 descr="3 bệnh dân văn phòng thường gặp hàng đầu nhưng chưa biết sợ">
            <a:extLst>
              <a:ext uri="{FF2B5EF4-FFF2-40B4-BE49-F238E27FC236}">
                <a16:creationId xmlns:a16="http://schemas.microsoft.com/office/drawing/2014/main" id="{DB98239B-066D-4879-B0CE-19F6BA5D3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037" y="4876591"/>
            <a:ext cx="2857644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1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65"/>
    </mc:Choice>
    <mc:Fallback xmlns="">
      <p:transition spd="slow" advTm="79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4D7DB39F-82BD-AD8C-FD59-9279D13F67C1}"/>
              </a:ext>
            </a:extLst>
          </p:cNvPr>
          <p:cNvGrpSpPr/>
          <p:nvPr/>
        </p:nvGrpSpPr>
        <p:grpSpPr>
          <a:xfrm rot="10800000">
            <a:off x="-461734" y="-526030"/>
            <a:ext cx="3593475" cy="7456600"/>
            <a:chOff x="9107170" y="-77900"/>
            <a:chExt cx="3307048" cy="7164499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7EE64BB-239A-F4B2-4895-56A5F607CA2D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0E6E19D9-9A06-A3EA-C908-9CF841AFB5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92" name="Freeform 5579">
                  <a:extLst>
                    <a:ext uri="{FF2B5EF4-FFF2-40B4-BE49-F238E27FC236}">
                      <a16:creationId xmlns:a16="http://schemas.microsoft.com/office/drawing/2014/main" id="{F28807E9-C839-656A-8B0B-92C6C68424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73D7FEA9-8F70-05D7-D818-9D9B0BB216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91" name="Freeform 5577">
                  <a:extLst>
                    <a:ext uri="{FF2B5EF4-FFF2-40B4-BE49-F238E27FC236}">
                      <a16:creationId xmlns:a16="http://schemas.microsoft.com/office/drawing/2014/main" id="{F103FD7E-9C54-0E1A-C5BB-15EB826851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B963A-D7D8-894D-3AD4-762EB6478878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A2193AB-B644-0ABB-BD48-71932E718E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88" name="Freeform 5579">
                  <a:extLst>
                    <a:ext uri="{FF2B5EF4-FFF2-40B4-BE49-F238E27FC236}">
                      <a16:creationId xmlns:a16="http://schemas.microsoft.com/office/drawing/2014/main" id="{4EE4C2D6-E5C6-46E2-0ECA-58BC6D7E48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DBA4E32-2CC6-4120-8328-23DAB3D2C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87" name="Freeform 5577">
                  <a:extLst>
                    <a:ext uri="{FF2B5EF4-FFF2-40B4-BE49-F238E27FC236}">
                      <a16:creationId xmlns:a16="http://schemas.microsoft.com/office/drawing/2014/main" id="{68AC7376-FB56-15B5-2364-8498C1F889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6DE51CBC-7E19-D77B-42A1-1A773D572E2D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B874593-5573-10E2-AB1E-6EF6018F5A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84" name="Freeform 5579">
                  <a:extLst>
                    <a:ext uri="{FF2B5EF4-FFF2-40B4-BE49-F238E27FC236}">
                      <a16:creationId xmlns:a16="http://schemas.microsoft.com/office/drawing/2014/main" id="{CEDB218A-F1F4-B111-4AA5-34E12711CA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FBFC61A-3907-6BE1-88D4-ACA3695CDB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83" name="Freeform 5577">
                  <a:extLst>
                    <a:ext uri="{FF2B5EF4-FFF2-40B4-BE49-F238E27FC236}">
                      <a16:creationId xmlns:a16="http://schemas.microsoft.com/office/drawing/2014/main" id="{132186CE-60F6-EBEA-4DDE-191B523525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570C5E-2279-8A9E-4735-FBED7BAB2C49}"/>
              </a:ext>
            </a:extLst>
          </p:cNvPr>
          <p:cNvSpPr/>
          <p:nvPr/>
        </p:nvSpPr>
        <p:spPr>
          <a:xfrm>
            <a:off x="1168934" y="227876"/>
            <a:ext cx="9043318" cy="1045399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  <a:gd name="connsiteX0" fmla="*/ 178352 w 2802572"/>
              <a:gd name="connsiteY0" fmla="*/ 13097 h 837128"/>
              <a:gd name="connsiteX1" fmla="*/ 1321352 w 2802572"/>
              <a:gd name="connsiteY1" fmla="*/ 32147 h 837128"/>
              <a:gd name="connsiteX2" fmla="*/ 2292902 w 2802572"/>
              <a:gd name="connsiteY2" fmla="*/ 13097 h 837128"/>
              <a:gd name="connsiteX3" fmla="*/ 2778677 w 2802572"/>
              <a:gd name="connsiteY3" fmla="*/ 213122 h 837128"/>
              <a:gd name="connsiteX4" fmla="*/ 2797727 w 2802572"/>
              <a:gd name="connsiteY4" fmla="*/ 594122 h 837128"/>
              <a:gd name="connsiteX5" fmla="*/ 2483402 w 2802572"/>
              <a:gd name="connsiteY5" fmla="*/ 756047 h 837128"/>
              <a:gd name="connsiteX6" fmla="*/ 1649965 w 2802572"/>
              <a:gd name="connsiteY6" fmla="*/ 789384 h 837128"/>
              <a:gd name="connsiteX7" fmla="*/ 1064177 w 2802572"/>
              <a:gd name="connsiteY7" fmla="*/ 794147 h 837128"/>
              <a:gd name="connsiteX8" fmla="*/ 102152 w 2802572"/>
              <a:gd name="connsiteY8" fmla="*/ 775097 h 837128"/>
              <a:gd name="connsiteX9" fmla="*/ 178352 w 2802572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2572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38398" y="-34328"/>
                  <a:pt x="2778677" y="213122"/>
                </a:cubicBezTo>
                <a:cubicBezTo>
                  <a:pt x="2818956" y="460572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C8E2B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44BD54-CD0C-F2AA-F786-E1AC828AF9D1}"/>
              </a:ext>
            </a:extLst>
          </p:cNvPr>
          <p:cNvSpPr txBox="1"/>
          <p:nvPr/>
        </p:nvSpPr>
        <p:spPr>
          <a:xfrm>
            <a:off x="1321002" y="271689"/>
            <a:ext cx="9058865" cy="102682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+mj-lt"/>
                <a:ea typeface="Roboto" panose="02000000000000000000" pitchFamily="2" charset="0"/>
              </a:rPr>
              <a:t>2. Tìm hiểu các lưu ý an toàn khi sử dụng một số sản phẩm công nghệ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1C87F7E-3FDC-133C-2825-89022FFDE69E}"/>
              </a:ext>
            </a:extLst>
          </p:cNvPr>
          <p:cNvGrpSpPr/>
          <p:nvPr/>
        </p:nvGrpSpPr>
        <p:grpSpPr>
          <a:xfrm>
            <a:off x="9067237" y="-104178"/>
            <a:ext cx="3593475" cy="7456600"/>
            <a:chOff x="9107170" y="-77900"/>
            <a:chExt cx="3307048" cy="7164499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CB5C25F-E45C-559F-2058-2322288CB3E6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1E4F7BE-ACC8-2BE0-7D82-E690C52685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70" name="Freeform 5579">
                  <a:extLst>
                    <a:ext uri="{FF2B5EF4-FFF2-40B4-BE49-F238E27FC236}">
                      <a16:creationId xmlns:a16="http://schemas.microsoft.com/office/drawing/2014/main" id="{CAB0B5C1-020D-C5FD-D68B-912D7DD488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37AD1E1-0554-6F82-957A-F3B19D758A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69" name="Freeform 5577">
                  <a:extLst>
                    <a:ext uri="{FF2B5EF4-FFF2-40B4-BE49-F238E27FC236}">
                      <a16:creationId xmlns:a16="http://schemas.microsoft.com/office/drawing/2014/main" id="{555707C6-2ACF-A678-6B0F-064AA2A0F3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028C159-C646-5D37-265A-1ABC2FAB840E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1DC9365-44FD-0586-4CBB-BECCC1EE1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27" name="Freeform 5579">
                  <a:extLst>
                    <a:ext uri="{FF2B5EF4-FFF2-40B4-BE49-F238E27FC236}">
                      <a16:creationId xmlns:a16="http://schemas.microsoft.com/office/drawing/2014/main" id="{ACA86D26-AAD8-79C5-99E8-FE3C5FC3FB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2219BFE-77EC-9227-FC3E-85C0D9BAFA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26" name="Freeform 5577">
                  <a:extLst>
                    <a:ext uri="{FF2B5EF4-FFF2-40B4-BE49-F238E27FC236}">
                      <a16:creationId xmlns:a16="http://schemas.microsoft.com/office/drawing/2014/main" id="{49118383-DE90-ABA1-DD95-B0D149474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D4A9A1A-DA8D-96C7-842B-30AEF078E608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4727878-3F4E-54AA-7DD0-FB194B5F87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66" name="Freeform 5579">
                  <a:extLst>
                    <a:ext uri="{FF2B5EF4-FFF2-40B4-BE49-F238E27FC236}">
                      <a16:creationId xmlns:a16="http://schemas.microsoft.com/office/drawing/2014/main" id="{A87FFB3E-359C-7F71-5269-FA2BBDC69F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BC2F8950-3864-A912-1AA8-F56B2327C6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65" name="Freeform 5577">
                  <a:extLst>
                    <a:ext uri="{FF2B5EF4-FFF2-40B4-BE49-F238E27FC236}">
                      <a16:creationId xmlns:a16="http://schemas.microsoft.com/office/drawing/2014/main" id="{7E0EEA01-6664-4F83-E142-C286C4F0C8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pic>
        <p:nvPicPr>
          <p:cNvPr id="68" name="Picture 67" descr="A cartoon of a magnifying glass&#10;&#10;Description automatically generated">
            <a:extLst>
              <a:ext uri="{FF2B5EF4-FFF2-40B4-BE49-F238E27FC236}">
                <a16:creationId xmlns:a16="http://schemas.microsoft.com/office/drawing/2014/main" id="{FD9FAB8B-FE16-4160-454C-F0D30CA64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05" b="89831" l="9605" r="96610">
                        <a14:foregroundMark x1="62712" y1="10169" x2="70621" y2="25424"/>
                        <a14:foregroundMark x1="71186" y1="25424" x2="77966" y2="39548"/>
                        <a14:foregroundMark x1="59322" y1="17514" x2="77401" y2="27119"/>
                        <a14:foregroundMark x1="18644" y1="91525" x2="18644" y2="91525"/>
                        <a14:foregroundMark x1="90960" y1="27684" x2="90960" y2="27684"/>
                        <a14:foregroundMark x1="93220" y1="35028" x2="93220" y2="35028"/>
                        <a14:foregroundMark x1="96610" y1="42373" x2="96610" y2="42373"/>
                        <a14:foregroundMark x1="74011" y1="25424" x2="74011" y2="25424"/>
                        <a14:foregroundMark x1="74011" y1="24859" x2="74011" y2="24859"/>
                        <a14:foregroundMark x1="75706" y1="24859" x2="75706" y2="24859"/>
                        <a14:foregroundMark x1="59887" y1="16384" x2="58757" y2="21469"/>
                        <a14:foregroundMark x1="57627" y1="17514" x2="59887" y2="2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1" y="100304"/>
            <a:ext cx="1261872" cy="1261872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613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0"/>
    </mc:Choice>
    <mc:Fallback xmlns="">
      <p:transition spd="slow" advTm="6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BD99461A-30A1-4425-A807-751A8FFD27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F3ACBEA6-37EC-4F99-BA02-48CE3E6309A7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QUIZ_SHAPE2">
            <a:extLst>
              <a:ext uri="{FF2B5EF4-FFF2-40B4-BE49-F238E27FC236}">
                <a16:creationId xmlns:a16="http://schemas.microsoft.com/office/drawing/2014/main" id="{3F0E203A-C8EA-4F6C-89B5-77F22072BE0C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7" name="ISPRING_QUIZ_SHAPE3">
            <a:extLst>
              <a:ext uri="{FF2B5EF4-FFF2-40B4-BE49-F238E27FC236}">
                <a16:creationId xmlns:a16="http://schemas.microsoft.com/office/drawing/2014/main" id="{C326A8FA-2AF1-4BCA-B045-170799A4BE89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8" name="ISPRING_QUIZ_SHAPE4">
            <a:extLst>
              <a:ext uri="{FF2B5EF4-FFF2-40B4-BE49-F238E27FC236}">
                <a16:creationId xmlns:a16="http://schemas.microsoft.com/office/drawing/2014/main" id="{9B12CA24-C388-4AF2-BF31-1048A7ABB0D4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004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4D7DB39F-82BD-AD8C-FD59-9279D13F67C1}"/>
              </a:ext>
            </a:extLst>
          </p:cNvPr>
          <p:cNvGrpSpPr/>
          <p:nvPr/>
        </p:nvGrpSpPr>
        <p:grpSpPr>
          <a:xfrm rot="10800000">
            <a:off x="-461734" y="-526030"/>
            <a:ext cx="3593475" cy="7456600"/>
            <a:chOff x="9107170" y="-77900"/>
            <a:chExt cx="3307048" cy="7164499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7EE64BB-239A-F4B2-4895-56A5F607CA2D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0E6E19D9-9A06-A3EA-C908-9CF841AFB5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92" name="Freeform 5579">
                  <a:extLst>
                    <a:ext uri="{FF2B5EF4-FFF2-40B4-BE49-F238E27FC236}">
                      <a16:creationId xmlns:a16="http://schemas.microsoft.com/office/drawing/2014/main" id="{F28807E9-C839-656A-8B0B-92C6C68424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73D7FEA9-8F70-05D7-D818-9D9B0BB216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91" name="Freeform 5577">
                  <a:extLst>
                    <a:ext uri="{FF2B5EF4-FFF2-40B4-BE49-F238E27FC236}">
                      <a16:creationId xmlns:a16="http://schemas.microsoft.com/office/drawing/2014/main" id="{F103FD7E-9C54-0E1A-C5BB-15EB826851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B963A-D7D8-894D-3AD4-762EB6478878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A2193AB-B644-0ABB-BD48-71932E718E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88" name="Freeform 5579">
                  <a:extLst>
                    <a:ext uri="{FF2B5EF4-FFF2-40B4-BE49-F238E27FC236}">
                      <a16:creationId xmlns:a16="http://schemas.microsoft.com/office/drawing/2014/main" id="{4EE4C2D6-E5C6-46E2-0ECA-58BC6D7E48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DBA4E32-2CC6-4120-8328-23DAB3D2C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87" name="Freeform 5577">
                  <a:extLst>
                    <a:ext uri="{FF2B5EF4-FFF2-40B4-BE49-F238E27FC236}">
                      <a16:creationId xmlns:a16="http://schemas.microsoft.com/office/drawing/2014/main" id="{68AC7376-FB56-15B5-2364-8498C1F889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6DE51CBC-7E19-D77B-42A1-1A773D572E2D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B874593-5573-10E2-AB1E-6EF6018F5A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84" name="Freeform 5579">
                  <a:extLst>
                    <a:ext uri="{FF2B5EF4-FFF2-40B4-BE49-F238E27FC236}">
                      <a16:creationId xmlns:a16="http://schemas.microsoft.com/office/drawing/2014/main" id="{CEDB218A-F1F4-B111-4AA5-34E12711CA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FBFC61A-3907-6BE1-88D4-ACA3695CDB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83" name="Freeform 5577">
                  <a:extLst>
                    <a:ext uri="{FF2B5EF4-FFF2-40B4-BE49-F238E27FC236}">
                      <a16:creationId xmlns:a16="http://schemas.microsoft.com/office/drawing/2014/main" id="{132186CE-60F6-EBEA-4DDE-191B523525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570C5E-2279-8A9E-4735-FBED7BAB2C49}"/>
              </a:ext>
            </a:extLst>
          </p:cNvPr>
          <p:cNvSpPr/>
          <p:nvPr/>
        </p:nvSpPr>
        <p:spPr>
          <a:xfrm>
            <a:off x="1132095" y="281267"/>
            <a:ext cx="9043318" cy="1045399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  <a:gd name="connsiteX0" fmla="*/ 178352 w 2802572"/>
              <a:gd name="connsiteY0" fmla="*/ 13097 h 837128"/>
              <a:gd name="connsiteX1" fmla="*/ 1321352 w 2802572"/>
              <a:gd name="connsiteY1" fmla="*/ 32147 h 837128"/>
              <a:gd name="connsiteX2" fmla="*/ 2292902 w 2802572"/>
              <a:gd name="connsiteY2" fmla="*/ 13097 h 837128"/>
              <a:gd name="connsiteX3" fmla="*/ 2778677 w 2802572"/>
              <a:gd name="connsiteY3" fmla="*/ 213122 h 837128"/>
              <a:gd name="connsiteX4" fmla="*/ 2797727 w 2802572"/>
              <a:gd name="connsiteY4" fmla="*/ 594122 h 837128"/>
              <a:gd name="connsiteX5" fmla="*/ 2483402 w 2802572"/>
              <a:gd name="connsiteY5" fmla="*/ 756047 h 837128"/>
              <a:gd name="connsiteX6" fmla="*/ 1649965 w 2802572"/>
              <a:gd name="connsiteY6" fmla="*/ 789384 h 837128"/>
              <a:gd name="connsiteX7" fmla="*/ 1064177 w 2802572"/>
              <a:gd name="connsiteY7" fmla="*/ 794147 h 837128"/>
              <a:gd name="connsiteX8" fmla="*/ 102152 w 2802572"/>
              <a:gd name="connsiteY8" fmla="*/ 775097 h 837128"/>
              <a:gd name="connsiteX9" fmla="*/ 178352 w 2802572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2572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38398" y="-34328"/>
                  <a:pt x="2778677" y="213122"/>
                </a:cubicBezTo>
                <a:cubicBezTo>
                  <a:pt x="2818956" y="460572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C8E2B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44BD54-CD0C-F2AA-F786-E1AC828AF9D1}"/>
              </a:ext>
            </a:extLst>
          </p:cNvPr>
          <p:cNvSpPr txBox="1"/>
          <p:nvPr/>
        </p:nvSpPr>
        <p:spPr>
          <a:xfrm>
            <a:off x="1158409" y="348297"/>
            <a:ext cx="9058865" cy="102682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+mj-lt"/>
                <a:ea typeface="Roboto" panose="02000000000000000000" pitchFamily="2" charset="0"/>
              </a:rPr>
              <a:t>2. Tìm hiểu các lưu ý an toàn khi sử dụng một số sản phẩm công nghệ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1C87F7E-3FDC-133C-2825-89022FFDE69E}"/>
              </a:ext>
            </a:extLst>
          </p:cNvPr>
          <p:cNvGrpSpPr/>
          <p:nvPr/>
        </p:nvGrpSpPr>
        <p:grpSpPr>
          <a:xfrm>
            <a:off x="9067237" y="-104178"/>
            <a:ext cx="3593475" cy="7456600"/>
            <a:chOff x="9107170" y="-77900"/>
            <a:chExt cx="3307048" cy="7164499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CB5C25F-E45C-559F-2058-2322288CB3E6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1E4F7BE-ACC8-2BE0-7D82-E690C52685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70" name="Freeform 5579">
                  <a:extLst>
                    <a:ext uri="{FF2B5EF4-FFF2-40B4-BE49-F238E27FC236}">
                      <a16:creationId xmlns:a16="http://schemas.microsoft.com/office/drawing/2014/main" id="{CAB0B5C1-020D-C5FD-D68B-912D7DD488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37AD1E1-0554-6F82-957A-F3B19D758A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69" name="Freeform 5577">
                  <a:extLst>
                    <a:ext uri="{FF2B5EF4-FFF2-40B4-BE49-F238E27FC236}">
                      <a16:creationId xmlns:a16="http://schemas.microsoft.com/office/drawing/2014/main" id="{555707C6-2ACF-A678-6B0F-064AA2A0F3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028C159-C646-5D37-265A-1ABC2FAB840E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1DC9365-44FD-0586-4CBB-BECCC1EE1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27" name="Freeform 5579">
                  <a:extLst>
                    <a:ext uri="{FF2B5EF4-FFF2-40B4-BE49-F238E27FC236}">
                      <a16:creationId xmlns:a16="http://schemas.microsoft.com/office/drawing/2014/main" id="{ACA86D26-AAD8-79C5-99E8-FE3C5FC3FB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2219BFE-77EC-9227-FC3E-85C0D9BAFA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26" name="Freeform 5577">
                  <a:extLst>
                    <a:ext uri="{FF2B5EF4-FFF2-40B4-BE49-F238E27FC236}">
                      <a16:creationId xmlns:a16="http://schemas.microsoft.com/office/drawing/2014/main" id="{49118383-DE90-ABA1-DD95-B0D149474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D4A9A1A-DA8D-96C7-842B-30AEF078E608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4727878-3F4E-54AA-7DD0-FB194B5F87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66" name="Freeform 5579">
                  <a:extLst>
                    <a:ext uri="{FF2B5EF4-FFF2-40B4-BE49-F238E27FC236}">
                      <a16:creationId xmlns:a16="http://schemas.microsoft.com/office/drawing/2014/main" id="{A87FFB3E-359C-7F71-5269-FA2BBDC69F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BC2F8950-3864-A912-1AA8-F56B2327C6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65" name="Freeform 5577">
                  <a:extLst>
                    <a:ext uri="{FF2B5EF4-FFF2-40B4-BE49-F238E27FC236}">
                      <a16:creationId xmlns:a16="http://schemas.microsoft.com/office/drawing/2014/main" id="{7E0EEA01-6664-4F83-E142-C286C4F0C8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pic>
        <p:nvPicPr>
          <p:cNvPr id="68" name="Picture 67" descr="A cartoon of a magnifying glass&#10;&#10;Description automatically generated">
            <a:extLst>
              <a:ext uri="{FF2B5EF4-FFF2-40B4-BE49-F238E27FC236}">
                <a16:creationId xmlns:a16="http://schemas.microsoft.com/office/drawing/2014/main" id="{FD9FAB8B-FE16-4160-454C-F0D30CA64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05" b="89831" l="9605" r="96610">
                        <a14:foregroundMark x1="62712" y1="10169" x2="70621" y2="25424"/>
                        <a14:foregroundMark x1="71186" y1="25424" x2="77966" y2="39548"/>
                        <a14:foregroundMark x1="59322" y1="17514" x2="77401" y2="27119"/>
                        <a14:foregroundMark x1="18644" y1="91525" x2="18644" y2="91525"/>
                        <a14:foregroundMark x1="90960" y1="27684" x2="90960" y2="27684"/>
                        <a14:foregroundMark x1="93220" y1="35028" x2="93220" y2="35028"/>
                        <a14:foregroundMark x1="96610" y1="42373" x2="96610" y2="42373"/>
                        <a14:foregroundMark x1="74011" y1="25424" x2="74011" y2="25424"/>
                        <a14:foregroundMark x1="74011" y1="24859" x2="74011" y2="24859"/>
                        <a14:foregroundMark x1="75706" y1="24859" x2="75706" y2="24859"/>
                        <a14:foregroundMark x1="59887" y1="16384" x2="58757" y2="21469"/>
                        <a14:foregroundMark x1="57627" y1="17514" x2="59887" y2="2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459" y="81979"/>
            <a:ext cx="1261872" cy="1261872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523CD62-8187-9D23-8EE5-EBEBB5A91F12}"/>
              </a:ext>
            </a:extLst>
          </p:cNvPr>
          <p:cNvSpPr/>
          <p:nvPr/>
        </p:nvSpPr>
        <p:spPr>
          <a:xfrm>
            <a:off x="2495067" y="2379406"/>
            <a:ext cx="7438881" cy="2819286"/>
          </a:xfrm>
          <a:prstGeom prst="roundRect">
            <a:avLst/>
          </a:prstGeom>
          <a:solidFill>
            <a:schemeClr val="accent6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nghệ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đảm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kiệm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 descr="A cartoon of a notebook and a pen&#10;&#10;Description automatically generated">
            <a:extLst>
              <a:ext uri="{FF2B5EF4-FFF2-40B4-BE49-F238E27FC236}">
                <a16:creationId xmlns:a16="http://schemas.microsoft.com/office/drawing/2014/main" id="{DD4592AD-AD93-2060-668A-0CFAFA2EF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19" b="91489" l="9453" r="89055">
                        <a14:foregroundMark x1="77114" y1="20213" x2="64179" y2="53191"/>
                        <a14:foregroundMark x1="70647" y1="10638" x2="84577" y2="17021"/>
                        <a14:foregroundMark x1="50746" y1="92021" x2="50746" y2="92021"/>
                        <a14:foregroundMark x1="72139" y1="5319" x2="77114" y2="7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225" y="1600293"/>
            <a:ext cx="1378022" cy="12888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267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68"/>
    </mc:Choice>
    <mc:Fallback xmlns="">
      <p:transition spd="slow" advTm="6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4D7DB39F-82BD-AD8C-FD59-9279D13F67C1}"/>
              </a:ext>
            </a:extLst>
          </p:cNvPr>
          <p:cNvGrpSpPr/>
          <p:nvPr/>
        </p:nvGrpSpPr>
        <p:grpSpPr>
          <a:xfrm rot="10800000">
            <a:off x="-461734" y="-526030"/>
            <a:ext cx="3593475" cy="7456600"/>
            <a:chOff x="9107170" y="-77900"/>
            <a:chExt cx="3307048" cy="7164499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7EE64BB-239A-F4B2-4895-56A5F607CA2D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0E6E19D9-9A06-A3EA-C908-9CF841AFB5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92" name="Freeform 5579">
                  <a:extLst>
                    <a:ext uri="{FF2B5EF4-FFF2-40B4-BE49-F238E27FC236}">
                      <a16:creationId xmlns:a16="http://schemas.microsoft.com/office/drawing/2014/main" id="{F28807E9-C839-656A-8B0B-92C6C68424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73D7FEA9-8F70-05D7-D818-9D9B0BB216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91" name="Freeform 5577">
                  <a:extLst>
                    <a:ext uri="{FF2B5EF4-FFF2-40B4-BE49-F238E27FC236}">
                      <a16:creationId xmlns:a16="http://schemas.microsoft.com/office/drawing/2014/main" id="{F103FD7E-9C54-0E1A-C5BB-15EB826851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B963A-D7D8-894D-3AD4-762EB6478878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A2193AB-B644-0ABB-BD48-71932E718E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88" name="Freeform 5579">
                  <a:extLst>
                    <a:ext uri="{FF2B5EF4-FFF2-40B4-BE49-F238E27FC236}">
                      <a16:creationId xmlns:a16="http://schemas.microsoft.com/office/drawing/2014/main" id="{4EE4C2D6-E5C6-46E2-0ECA-58BC6D7E48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DBA4E32-2CC6-4120-8328-23DAB3D2C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87" name="Freeform 5577">
                  <a:extLst>
                    <a:ext uri="{FF2B5EF4-FFF2-40B4-BE49-F238E27FC236}">
                      <a16:creationId xmlns:a16="http://schemas.microsoft.com/office/drawing/2014/main" id="{68AC7376-FB56-15B5-2364-8498C1F889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6DE51CBC-7E19-D77B-42A1-1A773D572E2D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B874593-5573-10E2-AB1E-6EF6018F5A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84" name="Freeform 5579">
                  <a:extLst>
                    <a:ext uri="{FF2B5EF4-FFF2-40B4-BE49-F238E27FC236}">
                      <a16:creationId xmlns:a16="http://schemas.microsoft.com/office/drawing/2014/main" id="{CEDB218A-F1F4-B111-4AA5-34E12711CA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FBFC61A-3907-6BE1-88D4-ACA3695CDB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83" name="Freeform 5577">
                  <a:extLst>
                    <a:ext uri="{FF2B5EF4-FFF2-40B4-BE49-F238E27FC236}">
                      <a16:creationId xmlns:a16="http://schemas.microsoft.com/office/drawing/2014/main" id="{132186CE-60F6-EBEA-4DDE-191B523525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570C5E-2279-8A9E-4735-FBED7BAB2C49}"/>
              </a:ext>
            </a:extLst>
          </p:cNvPr>
          <p:cNvSpPr/>
          <p:nvPr/>
        </p:nvSpPr>
        <p:spPr>
          <a:xfrm>
            <a:off x="1184584" y="176820"/>
            <a:ext cx="7525140" cy="991633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  <a:gd name="connsiteX0" fmla="*/ 178352 w 2801605"/>
              <a:gd name="connsiteY0" fmla="*/ 13097 h 837128"/>
              <a:gd name="connsiteX1" fmla="*/ 1321352 w 2801605"/>
              <a:gd name="connsiteY1" fmla="*/ 32147 h 837128"/>
              <a:gd name="connsiteX2" fmla="*/ 2292902 w 2801605"/>
              <a:gd name="connsiteY2" fmla="*/ 13097 h 837128"/>
              <a:gd name="connsiteX3" fmla="*/ 2778677 w 2801605"/>
              <a:gd name="connsiteY3" fmla="*/ 213122 h 837128"/>
              <a:gd name="connsiteX4" fmla="*/ 2797727 w 2801605"/>
              <a:gd name="connsiteY4" fmla="*/ 594122 h 837128"/>
              <a:gd name="connsiteX5" fmla="*/ 2483402 w 2801605"/>
              <a:gd name="connsiteY5" fmla="*/ 756047 h 837128"/>
              <a:gd name="connsiteX6" fmla="*/ 1649965 w 2801605"/>
              <a:gd name="connsiteY6" fmla="*/ 789384 h 837128"/>
              <a:gd name="connsiteX7" fmla="*/ 1064177 w 2801605"/>
              <a:gd name="connsiteY7" fmla="*/ 794147 h 837128"/>
              <a:gd name="connsiteX8" fmla="*/ 102152 w 2801605"/>
              <a:gd name="connsiteY8" fmla="*/ 775097 h 837128"/>
              <a:gd name="connsiteX9" fmla="*/ 178352 w 2801605"/>
              <a:gd name="connsiteY9" fmla="*/ 13097 h 837128"/>
              <a:gd name="connsiteX0" fmla="*/ 178352 w 2823292"/>
              <a:gd name="connsiteY0" fmla="*/ 13097 h 837128"/>
              <a:gd name="connsiteX1" fmla="*/ 1321352 w 2823292"/>
              <a:gd name="connsiteY1" fmla="*/ 32147 h 837128"/>
              <a:gd name="connsiteX2" fmla="*/ 2292902 w 2823292"/>
              <a:gd name="connsiteY2" fmla="*/ 13097 h 837128"/>
              <a:gd name="connsiteX3" fmla="*/ 2778677 w 2823292"/>
              <a:gd name="connsiteY3" fmla="*/ 213122 h 837128"/>
              <a:gd name="connsiteX4" fmla="*/ 2797727 w 2823292"/>
              <a:gd name="connsiteY4" fmla="*/ 594122 h 837128"/>
              <a:gd name="connsiteX5" fmla="*/ 2483402 w 2823292"/>
              <a:gd name="connsiteY5" fmla="*/ 756047 h 837128"/>
              <a:gd name="connsiteX6" fmla="*/ 1649965 w 2823292"/>
              <a:gd name="connsiteY6" fmla="*/ 789384 h 837128"/>
              <a:gd name="connsiteX7" fmla="*/ 1064177 w 2823292"/>
              <a:gd name="connsiteY7" fmla="*/ 794147 h 837128"/>
              <a:gd name="connsiteX8" fmla="*/ 102152 w 2823292"/>
              <a:gd name="connsiteY8" fmla="*/ 775097 h 837128"/>
              <a:gd name="connsiteX9" fmla="*/ 178352 w 2823292"/>
              <a:gd name="connsiteY9" fmla="*/ 13097 h 837128"/>
              <a:gd name="connsiteX0" fmla="*/ 178352 w 2823292"/>
              <a:gd name="connsiteY0" fmla="*/ 13097 h 837128"/>
              <a:gd name="connsiteX1" fmla="*/ 1321352 w 2823292"/>
              <a:gd name="connsiteY1" fmla="*/ 32147 h 837128"/>
              <a:gd name="connsiteX2" fmla="*/ 2292902 w 2823292"/>
              <a:gd name="connsiteY2" fmla="*/ 13097 h 837128"/>
              <a:gd name="connsiteX3" fmla="*/ 2778677 w 2823292"/>
              <a:gd name="connsiteY3" fmla="*/ 213122 h 837128"/>
              <a:gd name="connsiteX4" fmla="*/ 2797727 w 2823292"/>
              <a:gd name="connsiteY4" fmla="*/ 594122 h 837128"/>
              <a:gd name="connsiteX5" fmla="*/ 2483402 w 2823292"/>
              <a:gd name="connsiteY5" fmla="*/ 756047 h 837128"/>
              <a:gd name="connsiteX6" fmla="*/ 1649965 w 2823292"/>
              <a:gd name="connsiteY6" fmla="*/ 789384 h 837128"/>
              <a:gd name="connsiteX7" fmla="*/ 1064177 w 2823292"/>
              <a:gd name="connsiteY7" fmla="*/ 794147 h 837128"/>
              <a:gd name="connsiteX8" fmla="*/ 102152 w 2823292"/>
              <a:gd name="connsiteY8" fmla="*/ 775097 h 837128"/>
              <a:gd name="connsiteX9" fmla="*/ 178352 w 2823292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23292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40885" y="34104"/>
                  <a:pt x="2778677" y="213122"/>
                </a:cubicBezTo>
                <a:cubicBezTo>
                  <a:pt x="2816469" y="392140"/>
                  <a:pt x="2846939" y="503635"/>
                  <a:pt x="2797727" y="594122"/>
                </a:cubicBezTo>
                <a:cubicBezTo>
                  <a:pt x="2748515" y="684609"/>
                  <a:pt x="2717579" y="798552"/>
                  <a:pt x="2483402" y="756047"/>
                </a:cubicBezTo>
                <a:cubicBezTo>
                  <a:pt x="2249225" y="713542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C8E2B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44BD54-CD0C-F2AA-F786-E1AC828AF9D1}"/>
              </a:ext>
            </a:extLst>
          </p:cNvPr>
          <p:cNvSpPr txBox="1"/>
          <p:nvPr/>
        </p:nvSpPr>
        <p:spPr>
          <a:xfrm>
            <a:off x="1590163" y="221960"/>
            <a:ext cx="7022998" cy="10185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pt-BR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3. Xử lý tình huống khi có sự cố không an toàn trong gia đình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1C87F7E-3FDC-133C-2825-89022FFDE69E}"/>
              </a:ext>
            </a:extLst>
          </p:cNvPr>
          <p:cNvGrpSpPr/>
          <p:nvPr/>
        </p:nvGrpSpPr>
        <p:grpSpPr>
          <a:xfrm>
            <a:off x="9067237" y="-104178"/>
            <a:ext cx="3593475" cy="7456600"/>
            <a:chOff x="9107170" y="-77900"/>
            <a:chExt cx="3307048" cy="7164499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CB5C25F-E45C-559F-2058-2322288CB3E6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1E4F7BE-ACC8-2BE0-7D82-E690C52685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70" name="Freeform 5579">
                  <a:extLst>
                    <a:ext uri="{FF2B5EF4-FFF2-40B4-BE49-F238E27FC236}">
                      <a16:creationId xmlns:a16="http://schemas.microsoft.com/office/drawing/2014/main" id="{CAB0B5C1-020D-C5FD-D68B-912D7DD488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37AD1E1-0554-6F82-957A-F3B19D758A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69" name="Freeform 5577">
                  <a:extLst>
                    <a:ext uri="{FF2B5EF4-FFF2-40B4-BE49-F238E27FC236}">
                      <a16:creationId xmlns:a16="http://schemas.microsoft.com/office/drawing/2014/main" id="{555707C6-2ACF-A678-6B0F-064AA2A0F3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028C159-C646-5D37-265A-1ABC2FAB840E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1DC9365-44FD-0586-4CBB-BECCC1EE1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27" name="Freeform 5579">
                  <a:extLst>
                    <a:ext uri="{FF2B5EF4-FFF2-40B4-BE49-F238E27FC236}">
                      <a16:creationId xmlns:a16="http://schemas.microsoft.com/office/drawing/2014/main" id="{ACA86D26-AAD8-79C5-99E8-FE3C5FC3FB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2219BFE-77EC-9227-FC3E-85C0D9BAFA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26" name="Freeform 5577">
                  <a:extLst>
                    <a:ext uri="{FF2B5EF4-FFF2-40B4-BE49-F238E27FC236}">
                      <a16:creationId xmlns:a16="http://schemas.microsoft.com/office/drawing/2014/main" id="{49118383-DE90-ABA1-DD95-B0D149474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D4A9A1A-DA8D-96C7-842B-30AEF078E608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4727878-3F4E-54AA-7DD0-FB194B5F87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66" name="Freeform 5579">
                  <a:extLst>
                    <a:ext uri="{FF2B5EF4-FFF2-40B4-BE49-F238E27FC236}">
                      <a16:creationId xmlns:a16="http://schemas.microsoft.com/office/drawing/2014/main" id="{A87FFB3E-359C-7F71-5269-FA2BBDC69F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BC2F8950-3864-A912-1AA8-F56B2327C6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65" name="Freeform 5577">
                  <a:extLst>
                    <a:ext uri="{FF2B5EF4-FFF2-40B4-BE49-F238E27FC236}">
                      <a16:creationId xmlns:a16="http://schemas.microsoft.com/office/drawing/2014/main" id="{7E0EEA01-6664-4F83-E142-C286C4F0C8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pic>
        <p:nvPicPr>
          <p:cNvPr id="68" name="Picture 67" descr="A cartoon of a magnifying glass&#10;&#10;Description automatically generated">
            <a:extLst>
              <a:ext uri="{FF2B5EF4-FFF2-40B4-BE49-F238E27FC236}">
                <a16:creationId xmlns:a16="http://schemas.microsoft.com/office/drawing/2014/main" id="{FD9FAB8B-FE16-4160-454C-F0D30CA64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05" b="89831" l="9605" r="96610">
                        <a14:foregroundMark x1="62712" y1="10169" x2="70621" y2="25424"/>
                        <a14:foregroundMark x1="71186" y1="25424" x2="77966" y2="39548"/>
                        <a14:foregroundMark x1="59322" y1="17514" x2="77401" y2="27119"/>
                        <a14:foregroundMark x1="18644" y1="91525" x2="18644" y2="91525"/>
                        <a14:foregroundMark x1="90960" y1="27684" x2="90960" y2="27684"/>
                        <a14:foregroundMark x1="93220" y1="35028" x2="93220" y2="35028"/>
                        <a14:foregroundMark x1="96610" y1="42373" x2="96610" y2="42373"/>
                        <a14:foregroundMark x1="74011" y1="25424" x2="74011" y2="25424"/>
                        <a14:foregroundMark x1="74011" y1="24859" x2="74011" y2="24859"/>
                        <a14:foregroundMark x1="75706" y1="24859" x2="75706" y2="24859"/>
                        <a14:foregroundMark x1="59887" y1="16384" x2="58757" y2="21469"/>
                        <a14:foregroundMark x1="57627" y1="17514" x2="59887" y2="2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1" y="100304"/>
            <a:ext cx="1261872" cy="1261872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20"/>
    </mc:Choice>
    <mc:Fallback xmlns="">
      <p:transition spd="slow" advTm="11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61636847-3B16-49F4-9563-98F855BF971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5A3E95A7-8C34-4F13-AA9D-46E17B26DFBC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QUIZ_SHAPE2">
            <a:extLst>
              <a:ext uri="{FF2B5EF4-FFF2-40B4-BE49-F238E27FC236}">
                <a16:creationId xmlns:a16="http://schemas.microsoft.com/office/drawing/2014/main" id="{D742A402-8AEC-4871-B6A0-94832AFDB420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7" name="ISPRING_QUIZ_SHAPE3">
            <a:extLst>
              <a:ext uri="{FF2B5EF4-FFF2-40B4-BE49-F238E27FC236}">
                <a16:creationId xmlns:a16="http://schemas.microsoft.com/office/drawing/2014/main" id="{9A99A186-F071-447F-9B47-48D3B7FDBA8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8" name="ISPRING_QUIZ_SHAPE4">
            <a:extLst>
              <a:ext uri="{FF2B5EF4-FFF2-40B4-BE49-F238E27FC236}">
                <a16:creationId xmlns:a16="http://schemas.microsoft.com/office/drawing/2014/main" id="{807AFD3A-87E9-4ACC-937D-C9B9FB852938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831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4D7DB39F-82BD-AD8C-FD59-9279D13F67C1}"/>
              </a:ext>
            </a:extLst>
          </p:cNvPr>
          <p:cNvGrpSpPr/>
          <p:nvPr/>
        </p:nvGrpSpPr>
        <p:grpSpPr>
          <a:xfrm rot="10800000">
            <a:off x="-461734" y="-526030"/>
            <a:ext cx="3593475" cy="7456600"/>
            <a:chOff x="9107170" y="-77900"/>
            <a:chExt cx="3307048" cy="7164499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7EE64BB-239A-F4B2-4895-56A5F607CA2D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0E6E19D9-9A06-A3EA-C908-9CF841AFB5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92" name="Freeform 5579">
                  <a:extLst>
                    <a:ext uri="{FF2B5EF4-FFF2-40B4-BE49-F238E27FC236}">
                      <a16:creationId xmlns:a16="http://schemas.microsoft.com/office/drawing/2014/main" id="{F28807E9-C839-656A-8B0B-92C6C68424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73D7FEA9-8F70-05D7-D818-9D9B0BB216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91" name="Freeform 5577">
                  <a:extLst>
                    <a:ext uri="{FF2B5EF4-FFF2-40B4-BE49-F238E27FC236}">
                      <a16:creationId xmlns:a16="http://schemas.microsoft.com/office/drawing/2014/main" id="{F103FD7E-9C54-0E1A-C5BB-15EB826851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B963A-D7D8-894D-3AD4-762EB6478878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A2193AB-B644-0ABB-BD48-71932E718E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88" name="Freeform 5579">
                  <a:extLst>
                    <a:ext uri="{FF2B5EF4-FFF2-40B4-BE49-F238E27FC236}">
                      <a16:creationId xmlns:a16="http://schemas.microsoft.com/office/drawing/2014/main" id="{4EE4C2D6-E5C6-46E2-0ECA-58BC6D7E48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DBA4E32-2CC6-4120-8328-23DAB3D2C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87" name="Freeform 5577">
                  <a:extLst>
                    <a:ext uri="{FF2B5EF4-FFF2-40B4-BE49-F238E27FC236}">
                      <a16:creationId xmlns:a16="http://schemas.microsoft.com/office/drawing/2014/main" id="{68AC7376-FB56-15B5-2364-8498C1F889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6DE51CBC-7E19-D77B-42A1-1A773D572E2D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B874593-5573-10E2-AB1E-6EF6018F5A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84" name="Freeform 5579">
                  <a:extLst>
                    <a:ext uri="{FF2B5EF4-FFF2-40B4-BE49-F238E27FC236}">
                      <a16:creationId xmlns:a16="http://schemas.microsoft.com/office/drawing/2014/main" id="{CEDB218A-F1F4-B111-4AA5-34E12711CA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FBFC61A-3907-6BE1-88D4-ACA3695CDB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83" name="Freeform 5577">
                  <a:extLst>
                    <a:ext uri="{FF2B5EF4-FFF2-40B4-BE49-F238E27FC236}">
                      <a16:creationId xmlns:a16="http://schemas.microsoft.com/office/drawing/2014/main" id="{132186CE-60F6-EBEA-4DDE-191B523525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1C87F7E-3FDC-133C-2825-89022FFDE69E}"/>
              </a:ext>
            </a:extLst>
          </p:cNvPr>
          <p:cNvGrpSpPr/>
          <p:nvPr/>
        </p:nvGrpSpPr>
        <p:grpSpPr>
          <a:xfrm>
            <a:off x="9067237" y="-104178"/>
            <a:ext cx="3593475" cy="7456600"/>
            <a:chOff x="9107170" y="-77900"/>
            <a:chExt cx="3307048" cy="7164499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CB5C25F-E45C-559F-2058-2322288CB3E6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1E4F7BE-ACC8-2BE0-7D82-E690C52685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70" name="Freeform 5579">
                  <a:extLst>
                    <a:ext uri="{FF2B5EF4-FFF2-40B4-BE49-F238E27FC236}">
                      <a16:creationId xmlns:a16="http://schemas.microsoft.com/office/drawing/2014/main" id="{CAB0B5C1-020D-C5FD-D68B-912D7DD488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37AD1E1-0554-6F82-957A-F3B19D758A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69" name="Freeform 5577">
                  <a:extLst>
                    <a:ext uri="{FF2B5EF4-FFF2-40B4-BE49-F238E27FC236}">
                      <a16:creationId xmlns:a16="http://schemas.microsoft.com/office/drawing/2014/main" id="{555707C6-2ACF-A678-6B0F-064AA2A0F3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028C159-C646-5D37-265A-1ABC2FAB840E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1DC9365-44FD-0586-4CBB-BECCC1EE1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27" name="Freeform 5579">
                  <a:extLst>
                    <a:ext uri="{FF2B5EF4-FFF2-40B4-BE49-F238E27FC236}">
                      <a16:creationId xmlns:a16="http://schemas.microsoft.com/office/drawing/2014/main" id="{ACA86D26-AAD8-79C5-99E8-FE3C5FC3FB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2219BFE-77EC-9227-FC3E-85C0D9BAFA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26" name="Freeform 5577">
                  <a:extLst>
                    <a:ext uri="{FF2B5EF4-FFF2-40B4-BE49-F238E27FC236}">
                      <a16:creationId xmlns:a16="http://schemas.microsoft.com/office/drawing/2014/main" id="{49118383-DE90-ABA1-DD95-B0D149474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D4A9A1A-DA8D-96C7-842B-30AEF078E608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4727878-3F4E-54AA-7DD0-FB194B5F87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66" name="Freeform 5579">
                  <a:extLst>
                    <a:ext uri="{FF2B5EF4-FFF2-40B4-BE49-F238E27FC236}">
                      <a16:creationId xmlns:a16="http://schemas.microsoft.com/office/drawing/2014/main" id="{A87FFB3E-359C-7F71-5269-FA2BBDC69F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BC2F8950-3864-A912-1AA8-F56B2327C6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65" name="Freeform 5577">
                  <a:extLst>
                    <a:ext uri="{FF2B5EF4-FFF2-40B4-BE49-F238E27FC236}">
                      <a16:creationId xmlns:a16="http://schemas.microsoft.com/office/drawing/2014/main" id="{7E0EEA01-6664-4F83-E142-C286C4F0C8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272460-D3D6-7AD9-9690-46124B669908}"/>
              </a:ext>
            </a:extLst>
          </p:cNvPr>
          <p:cNvSpPr/>
          <p:nvPr/>
        </p:nvSpPr>
        <p:spPr>
          <a:xfrm>
            <a:off x="2384997" y="2569540"/>
            <a:ext cx="7759139" cy="2057401"/>
          </a:xfrm>
          <a:prstGeom prst="roundRect">
            <a:avLst/>
          </a:prstGeom>
          <a:solidFill>
            <a:schemeClr val="accent6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xảy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ra,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thoại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khẩn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87234B-8E93-0C78-204F-5A90E2195D63}"/>
              </a:ext>
            </a:extLst>
          </p:cNvPr>
          <p:cNvSpPr/>
          <p:nvPr/>
        </p:nvSpPr>
        <p:spPr>
          <a:xfrm>
            <a:off x="1184584" y="176820"/>
            <a:ext cx="7525140" cy="991633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  <a:gd name="connsiteX0" fmla="*/ 178352 w 2801605"/>
              <a:gd name="connsiteY0" fmla="*/ 13097 h 837128"/>
              <a:gd name="connsiteX1" fmla="*/ 1321352 w 2801605"/>
              <a:gd name="connsiteY1" fmla="*/ 32147 h 837128"/>
              <a:gd name="connsiteX2" fmla="*/ 2292902 w 2801605"/>
              <a:gd name="connsiteY2" fmla="*/ 13097 h 837128"/>
              <a:gd name="connsiteX3" fmla="*/ 2778677 w 2801605"/>
              <a:gd name="connsiteY3" fmla="*/ 213122 h 837128"/>
              <a:gd name="connsiteX4" fmla="*/ 2797727 w 2801605"/>
              <a:gd name="connsiteY4" fmla="*/ 594122 h 837128"/>
              <a:gd name="connsiteX5" fmla="*/ 2483402 w 2801605"/>
              <a:gd name="connsiteY5" fmla="*/ 756047 h 837128"/>
              <a:gd name="connsiteX6" fmla="*/ 1649965 w 2801605"/>
              <a:gd name="connsiteY6" fmla="*/ 789384 h 837128"/>
              <a:gd name="connsiteX7" fmla="*/ 1064177 w 2801605"/>
              <a:gd name="connsiteY7" fmla="*/ 794147 h 837128"/>
              <a:gd name="connsiteX8" fmla="*/ 102152 w 2801605"/>
              <a:gd name="connsiteY8" fmla="*/ 775097 h 837128"/>
              <a:gd name="connsiteX9" fmla="*/ 178352 w 2801605"/>
              <a:gd name="connsiteY9" fmla="*/ 13097 h 837128"/>
              <a:gd name="connsiteX0" fmla="*/ 178352 w 2823292"/>
              <a:gd name="connsiteY0" fmla="*/ 13097 h 837128"/>
              <a:gd name="connsiteX1" fmla="*/ 1321352 w 2823292"/>
              <a:gd name="connsiteY1" fmla="*/ 32147 h 837128"/>
              <a:gd name="connsiteX2" fmla="*/ 2292902 w 2823292"/>
              <a:gd name="connsiteY2" fmla="*/ 13097 h 837128"/>
              <a:gd name="connsiteX3" fmla="*/ 2778677 w 2823292"/>
              <a:gd name="connsiteY3" fmla="*/ 213122 h 837128"/>
              <a:gd name="connsiteX4" fmla="*/ 2797727 w 2823292"/>
              <a:gd name="connsiteY4" fmla="*/ 594122 h 837128"/>
              <a:gd name="connsiteX5" fmla="*/ 2483402 w 2823292"/>
              <a:gd name="connsiteY5" fmla="*/ 756047 h 837128"/>
              <a:gd name="connsiteX6" fmla="*/ 1649965 w 2823292"/>
              <a:gd name="connsiteY6" fmla="*/ 789384 h 837128"/>
              <a:gd name="connsiteX7" fmla="*/ 1064177 w 2823292"/>
              <a:gd name="connsiteY7" fmla="*/ 794147 h 837128"/>
              <a:gd name="connsiteX8" fmla="*/ 102152 w 2823292"/>
              <a:gd name="connsiteY8" fmla="*/ 775097 h 837128"/>
              <a:gd name="connsiteX9" fmla="*/ 178352 w 2823292"/>
              <a:gd name="connsiteY9" fmla="*/ 13097 h 837128"/>
              <a:gd name="connsiteX0" fmla="*/ 178352 w 2823292"/>
              <a:gd name="connsiteY0" fmla="*/ 13097 h 837128"/>
              <a:gd name="connsiteX1" fmla="*/ 1321352 w 2823292"/>
              <a:gd name="connsiteY1" fmla="*/ 32147 h 837128"/>
              <a:gd name="connsiteX2" fmla="*/ 2292902 w 2823292"/>
              <a:gd name="connsiteY2" fmla="*/ 13097 h 837128"/>
              <a:gd name="connsiteX3" fmla="*/ 2778677 w 2823292"/>
              <a:gd name="connsiteY3" fmla="*/ 213122 h 837128"/>
              <a:gd name="connsiteX4" fmla="*/ 2797727 w 2823292"/>
              <a:gd name="connsiteY4" fmla="*/ 594122 h 837128"/>
              <a:gd name="connsiteX5" fmla="*/ 2483402 w 2823292"/>
              <a:gd name="connsiteY5" fmla="*/ 756047 h 837128"/>
              <a:gd name="connsiteX6" fmla="*/ 1649965 w 2823292"/>
              <a:gd name="connsiteY6" fmla="*/ 789384 h 837128"/>
              <a:gd name="connsiteX7" fmla="*/ 1064177 w 2823292"/>
              <a:gd name="connsiteY7" fmla="*/ 794147 h 837128"/>
              <a:gd name="connsiteX8" fmla="*/ 102152 w 2823292"/>
              <a:gd name="connsiteY8" fmla="*/ 775097 h 837128"/>
              <a:gd name="connsiteX9" fmla="*/ 178352 w 2823292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23292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40885" y="34104"/>
                  <a:pt x="2778677" y="213122"/>
                </a:cubicBezTo>
                <a:cubicBezTo>
                  <a:pt x="2816469" y="392140"/>
                  <a:pt x="2846939" y="503635"/>
                  <a:pt x="2797727" y="594122"/>
                </a:cubicBezTo>
                <a:cubicBezTo>
                  <a:pt x="2748515" y="684609"/>
                  <a:pt x="2717579" y="798552"/>
                  <a:pt x="2483402" y="756047"/>
                </a:cubicBezTo>
                <a:cubicBezTo>
                  <a:pt x="2249225" y="713542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C8E2B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910341-BCC4-37C4-B84D-BAAA132FE1B0}"/>
              </a:ext>
            </a:extLst>
          </p:cNvPr>
          <p:cNvSpPr txBox="1"/>
          <p:nvPr/>
        </p:nvSpPr>
        <p:spPr>
          <a:xfrm>
            <a:off x="1552504" y="221959"/>
            <a:ext cx="7022998" cy="101856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pt-BR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3. Xử lý tình huống khi có sự cố không an toàn trong gia đình</a:t>
            </a:r>
          </a:p>
        </p:txBody>
      </p:sp>
      <p:pic>
        <p:nvPicPr>
          <p:cNvPr id="10" name="Picture 9" descr="A cartoon of a magnifying glass&#10;&#10;Description automatically generated">
            <a:extLst>
              <a:ext uri="{FF2B5EF4-FFF2-40B4-BE49-F238E27FC236}">
                <a16:creationId xmlns:a16="http://schemas.microsoft.com/office/drawing/2014/main" id="{22893A27-CA27-599E-D434-6CEF6BAF2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05" b="89831" l="9605" r="96610">
                        <a14:foregroundMark x1="62712" y1="10169" x2="70621" y2="25424"/>
                        <a14:foregroundMark x1="71186" y1="25424" x2="77966" y2="39548"/>
                        <a14:foregroundMark x1="59322" y1="17514" x2="77401" y2="27119"/>
                        <a14:foregroundMark x1="18644" y1="91525" x2="18644" y2="91525"/>
                        <a14:foregroundMark x1="90960" y1="27684" x2="90960" y2="27684"/>
                        <a14:foregroundMark x1="93220" y1="35028" x2="93220" y2="35028"/>
                        <a14:foregroundMark x1="96610" y1="42373" x2="96610" y2="42373"/>
                        <a14:foregroundMark x1="74011" y1="25424" x2="74011" y2="25424"/>
                        <a14:foregroundMark x1="74011" y1="24859" x2="74011" y2="24859"/>
                        <a14:foregroundMark x1="75706" y1="24859" x2="75706" y2="24859"/>
                        <a14:foregroundMark x1="59887" y1="16384" x2="58757" y2="21469"/>
                        <a14:foregroundMark x1="57627" y1="17514" x2="59887" y2="2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1" y="100304"/>
            <a:ext cx="1261872" cy="1261872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454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53"/>
    </mc:Choice>
    <mc:Fallback xmlns="">
      <p:transition spd="slow" advTm="10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oát khỏi đám cháy 2">
            <a:hlinkClick r:id="" action="ppaction://media"/>
            <a:extLst>
              <a:ext uri="{FF2B5EF4-FFF2-40B4-BE49-F238E27FC236}">
                <a16:creationId xmlns:a16="http://schemas.microsoft.com/office/drawing/2014/main" id="{58758D5B-AE3F-4777-9725-6DF7AB16A36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63" y="-1"/>
            <a:ext cx="12196763" cy="68553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162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100"/>
    </mc:Choice>
    <mc:Fallback xmlns="">
      <p:transition spd="slow" advTm="161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193024F-5B30-9117-CC7E-FC46FC9CA567}"/>
              </a:ext>
            </a:extLst>
          </p:cNvPr>
          <p:cNvGrpSpPr/>
          <p:nvPr/>
        </p:nvGrpSpPr>
        <p:grpSpPr>
          <a:xfrm>
            <a:off x="-461734" y="-526030"/>
            <a:ext cx="3593475" cy="7475319"/>
            <a:chOff x="-461734" y="-526030"/>
            <a:chExt cx="3593475" cy="7475319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A4DF050-9E2B-0AA2-C6C3-49EE50BACCF9}"/>
                </a:ext>
              </a:extLst>
            </p:cNvPr>
            <p:cNvGrpSpPr/>
            <p:nvPr/>
          </p:nvGrpSpPr>
          <p:grpSpPr>
            <a:xfrm>
              <a:off x="-212990" y="-288111"/>
              <a:ext cx="3344731" cy="7237400"/>
              <a:chOff x="-212990" y="-360681"/>
              <a:chExt cx="3344731" cy="7237400"/>
            </a:xfrm>
            <a:solidFill>
              <a:srgbClr val="FFEDD9"/>
            </a:solidFill>
          </p:grpSpPr>
          <p:sp>
            <p:nvSpPr>
              <p:cNvPr id="17" name="Freeform 5579">
                <a:extLst>
                  <a:ext uri="{FF2B5EF4-FFF2-40B4-BE49-F238E27FC236}">
                    <a16:creationId xmlns:a16="http://schemas.microsoft.com/office/drawing/2014/main" id="{3EDC3AA4-85BF-01D6-794B-B2EDE744F99C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-212679" y="-360681"/>
                <a:ext cx="3344420" cy="7032524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AA055421-C5B4-0E0D-4A38-E5B48E5ECE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-212990" y="3356161"/>
                <a:ext cx="1489706" cy="3520558"/>
                <a:chOff x="8782" y="-151"/>
                <a:chExt cx="2159" cy="5327"/>
              </a:xfrm>
              <a:grpFill/>
            </p:grpSpPr>
            <p:sp>
              <p:nvSpPr>
                <p:cNvPr id="16" name="Freeform 5577">
                  <a:extLst>
                    <a:ext uri="{FF2B5EF4-FFF2-40B4-BE49-F238E27FC236}">
                      <a16:creationId xmlns:a16="http://schemas.microsoft.com/office/drawing/2014/main" id="{0E34640B-6B31-1B61-008B-F5D356A719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151"/>
                  <a:ext cx="2159" cy="5327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50A32F3-4D91-FFF3-C3E7-13F42CA29088}"/>
                </a:ext>
              </a:extLst>
            </p:cNvPr>
            <p:cNvGrpSpPr/>
            <p:nvPr/>
          </p:nvGrpSpPr>
          <p:grpSpPr>
            <a:xfrm>
              <a:off x="-345470" y="-397390"/>
              <a:ext cx="3344731" cy="7346679"/>
              <a:chOff x="-345470" y="-469960"/>
              <a:chExt cx="3344731" cy="7376013"/>
            </a:xfrm>
            <a:solidFill>
              <a:srgbClr val="FFDEB9"/>
            </a:solidFill>
          </p:grpSpPr>
          <p:sp>
            <p:nvSpPr>
              <p:cNvPr id="13" name="Freeform 5579">
                <a:extLst>
                  <a:ext uri="{FF2B5EF4-FFF2-40B4-BE49-F238E27FC236}">
                    <a16:creationId xmlns:a16="http://schemas.microsoft.com/office/drawing/2014/main" id="{E13AAD8D-E04F-0645-F81B-75C566CFD19F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-345159" y="-469960"/>
                <a:ext cx="3344420" cy="7192286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97FB54B-923C-BCFE-43A8-F5E77189D2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-345470" y="3280626"/>
                <a:ext cx="1489706" cy="3625427"/>
                <a:chOff x="8754" y="0"/>
                <a:chExt cx="2159" cy="5251"/>
              </a:xfrm>
              <a:grpFill/>
            </p:grpSpPr>
            <p:sp>
              <p:nvSpPr>
                <p:cNvPr id="12" name="Freeform 5577">
                  <a:extLst>
                    <a:ext uri="{FF2B5EF4-FFF2-40B4-BE49-F238E27FC236}">
                      <a16:creationId xmlns:a16="http://schemas.microsoft.com/office/drawing/2014/main" id="{2165135D-D3D7-B8DD-5045-C02CD602B0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ED15CBB8-5F12-7402-6ACB-B7B0442B5A1D}"/>
                </a:ext>
              </a:extLst>
            </p:cNvPr>
            <p:cNvGrpSpPr/>
            <p:nvPr/>
          </p:nvGrpSpPr>
          <p:grpSpPr>
            <a:xfrm>
              <a:off x="-461734" y="-526030"/>
              <a:ext cx="3344420" cy="7475319"/>
              <a:chOff x="-461734" y="-598600"/>
              <a:chExt cx="3344420" cy="7580186"/>
            </a:xfrm>
            <a:solidFill>
              <a:srgbClr val="FFD3A3"/>
            </a:solidFill>
          </p:grpSpPr>
          <p:sp>
            <p:nvSpPr>
              <p:cNvPr id="9" name="Freeform 5579">
                <a:extLst>
                  <a:ext uri="{FF2B5EF4-FFF2-40B4-BE49-F238E27FC236}">
                    <a16:creationId xmlns:a16="http://schemas.microsoft.com/office/drawing/2014/main" id="{6A787B58-D0A9-0B13-BD21-C229C16A1F0A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-461734" y="-598600"/>
                <a:ext cx="3344420" cy="7346822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08E905E-7D85-E902-F6A0-B53FE3741F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-454455" y="3232573"/>
                <a:ext cx="1489706" cy="3749013"/>
                <a:chOff x="8598" y="-179"/>
                <a:chExt cx="2159" cy="5430"/>
              </a:xfrm>
              <a:grpFill/>
            </p:grpSpPr>
            <p:sp>
              <p:nvSpPr>
                <p:cNvPr id="8" name="Freeform 5577">
                  <a:extLst>
                    <a:ext uri="{FF2B5EF4-FFF2-40B4-BE49-F238E27FC236}">
                      <a16:creationId xmlns:a16="http://schemas.microsoft.com/office/drawing/2014/main" id="{787FD50B-CEF7-91DD-7FBE-A6F088043D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-179"/>
                  <a:ext cx="2159" cy="5430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4FE478-FDB6-E7AE-91F7-33D2F214C915}"/>
              </a:ext>
            </a:extLst>
          </p:cNvPr>
          <p:cNvGrpSpPr/>
          <p:nvPr/>
        </p:nvGrpSpPr>
        <p:grpSpPr>
          <a:xfrm>
            <a:off x="9067237" y="-68116"/>
            <a:ext cx="3586196" cy="7449566"/>
            <a:chOff x="9067237" y="-68116"/>
            <a:chExt cx="3586196" cy="7449566"/>
          </a:xfrm>
        </p:grpSpPr>
        <p:sp>
          <p:nvSpPr>
            <p:cNvPr id="33" name="Freeform 5579">
              <a:extLst>
                <a:ext uri="{FF2B5EF4-FFF2-40B4-BE49-F238E27FC236}">
                  <a16:creationId xmlns:a16="http://schemas.microsoft.com/office/drawing/2014/main" id="{929B5448-0187-AE44-0213-8234860A9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7237" y="111007"/>
              <a:ext cx="3344420" cy="7032524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rgbClr val="FFEDD9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5577">
              <a:extLst>
                <a:ext uri="{FF2B5EF4-FFF2-40B4-BE49-F238E27FC236}">
                  <a16:creationId xmlns:a16="http://schemas.microsoft.com/office/drawing/2014/main" id="{BF37EB04-2267-1505-ACFB-DF820563C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262" y="-43641"/>
              <a:ext cx="1489706" cy="3470330"/>
            </a:xfrm>
            <a:custGeom>
              <a:avLst/>
              <a:gdLst>
                <a:gd name="T0" fmla="+- 0 8782 8782"/>
                <a:gd name="T1" fmla="*/ T0 w 2159"/>
                <a:gd name="T2" fmla="*/ 0 h 5251"/>
                <a:gd name="T3" fmla="+- 0 8852 8782"/>
                <a:gd name="T4" fmla="*/ T3 w 2159"/>
                <a:gd name="T5" fmla="*/ 13 h 5251"/>
                <a:gd name="T6" fmla="+- 0 8931 8782"/>
                <a:gd name="T7" fmla="*/ T6 w 2159"/>
                <a:gd name="T8" fmla="*/ 29 h 5251"/>
                <a:gd name="T9" fmla="+- 0 9029 8782"/>
                <a:gd name="T10" fmla="*/ T9 w 2159"/>
                <a:gd name="T11" fmla="*/ 51 h 5251"/>
                <a:gd name="T12" fmla="+- 0 9141 8782"/>
                <a:gd name="T13" fmla="*/ T12 w 2159"/>
                <a:gd name="T14" fmla="*/ 79 h 5251"/>
                <a:gd name="T15" fmla="+- 0 9201 8782"/>
                <a:gd name="T16" fmla="*/ T15 w 2159"/>
                <a:gd name="T17" fmla="*/ 96 h 5251"/>
                <a:gd name="T18" fmla="+- 0 9261 8782"/>
                <a:gd name="T19" fmla="*/ T18 w 2159"/>
                <a:gd name="T20" fmla="*/ 114 h 5251"/>
                <a:gd name="T21" fmla="+- 0 9322 8782"/>
                <a:gd name="T22" fmla="*/ T21 w 2159"/>
                <a:gd name="T23" fmla="*/ 133 h 5251"/>
                <a:gd name="T24" fmla="+- 0 9382 8782"/>
                <a:gd name="T25" fmla="*/ T24 w 2159"/>
                <a:gd name="T26" fmla="*/ 154 h 5251"/>
                <a:gd name="T27" fmla="+- 0 9441 8782"/>
                <a:gd name="T28" fmla="*/ T27 w 2159"/>
                <a:gd name="T29" fmla="*/ 177 h 5251"/>
                <a:gd name="T30" fmla="+- 0 9498 8782"/>
                <a:gd name="T31" fmla="*/ T30 w 2159"/>
                <a:gd name="T32" fmla="*/ 201 h 5251"/>
                <a:gd name="T33" fmla="+- 0 9603 8782"/>
                <a:gd name="T34" fmla="*/ T33 w 2159"/>
                <a:gd name="T35" fmla="*/ 253 h 5251"/>
                <a:gd name="T36" fmla="+- 0 9689 8782"/>
                <a:gd name="T37" fmla="*/ T36 w 2159"/>
                <a:gd name="T38" fmla="*/ 312 h 5251"/>
                <a:gd name="T39" fmla="+- 0 9762 8782"/>
                <a:gd name="T40" fmla="*/ T39 w 2159"/>
                <a:gd name="T41" fmla="*/ 376 h 5251"/>
                <a:gd name="T42" fmla="+- 0 9826 8782"/>
                <a:gd name="T43" fmla="*/ T42 w 2159"/>
                <a:gd name="T44" fmla="*/ 444 h 5251"/>
                <a:gd name="T45" fmla="+- 0 9882 8782"/>
                <a:gd name="T46" fmla="*/ T45 w 2159"/>
                <a:gd name="T47" fmla="*/ 518 h 5251"/>
                <a:gd name="T48" fmla="+- 0 9930 8782"/>
                <a:gd name="T49" fmla="*/ T48 w 2159"/>
                <a:gd name="T50" fmla="*/ 598 h 5251"/>
                <a:gd name="T51" fmla="+- 0 9970 8782"/>
                <a:gd name="T52" fmla="*/ T51 w 2159"/>
                <a:gd name="T53" fmla="*/ 687 h 5251"/>
                <a:gd name="T54" fmla="+- 0 10002 8782"/>
                <a:gd name="T55" fmla="*/ T54 w 2159"/>
                <a:gd name="T56" fmla="*/ 786 h 5251"/>
                <a:gd name="T57" fmla="+- 0 10027 8782"/>
                <a:gd name="T58" fmla="*/ T57 w 2159"/>
                <a:gd name="T59" fmla="*/ 895 h 5251"/>
                <a:gd name="T60" fmla="+- 0 10036 8782"/>
                <a:gd name="T61" fmla="*/ T60 w 2159"/>
                <a:gd name="T62" fmla="*/ 955 h 5251"/>
                <a:gd name="T63" fmla="+- 0 10044 8782"/>
                <a:gd name="T64" fmla="*/ T63 w 2159"/>
                <a:gd name="T65" fmla="*/ 1018 h 5251"/>
                <a:gd name="T66" fmla="+- 0 10050 8782"/>
                <a:gd name="T67" fmla="*/ T66 w 2159"/>
                <a:gd name="T68" fmla="*/ 1084 h 5251"/>
                <a:gd name="T69" fmla="+- 0 10055 8782"/>
                <a:gd name="T70" fmla="*/ T69 w 2159"/>
                <a:gd name="T71" fmla="*/ 1154 h 5251"/>
                <a:gd name="T72" fmla="+- 0 10057 8782"/>
                <a:gd name="T73" fmla="*/ T72 w 2159"/>
                <a:gd name="T74" fmla="*/ 1227 h 5251"/>
                <a:gd name="T75" fmla="+- 0 10058 8782"/>
                <a:gd name="T76" fmla="*/ T75 w 2159"/>
                <a:gd name="T77" fmla="*/ 1305 h 5251"/>
                <a:gd name="T78" fmla="+- 0 10058 8782"/>
                <a:gd name="T79" fmla="*/ T78 w 2159"/>
                <a:gd name="T80" fmla="*/ 5251 h 5251"/>
                <a:gd name="T81" fmla="+- 0 10068 8782"/>
                <a:gd name="T82" fmla="*/ T81 w 2159"/>
                <a:gd name="T83" fmla="*/ 5224 h 5251"/>
                <a:gd name="T84" fmla="+- 0 10105 8782"/>
                <a:gd name="T85" fmla="*/ T84 w 2159"/>
                <a:gd name="T86" fmla="*/ 5144 h 5251"/>
                <a:gd name="T87" fmla="+- 0 10151 8782"/>
                <a:gd name="T88" fmla="*/ T87 w 2159"/>
                <a:gd name="T89" fmla="*/ 5068 h 5251"/>
                <a:gd name="T90" fmla="+- 0 10205 8782"/>
                <a:gd name="T91" fmla="*/ T90 w 2159"/>
                <a:gd name="T92" fmla="*/ 4996 h 5251"/>
                <a:gd name="T93" fmla="+- 0 10245 8782"/>
                <a:gd name="T94" fmla="*/ T93 w 2159"/>
                <a:gd name="T95" fmla="*/ 4951 h 5251"/>
                <a:gd name="T96" fmla="+- 0 10288 8782"/>
                <a:gd name="T97" fmla="*/ T96 w 2159"/>
                <a:gd name="T98" fmla="*/ 4908 h 5251"/>
                <a:gd name="T99" fmla="+- 0 10333 8782"/>
                <a:gd name="T100" fmla="*/ T99 w 2159"/>
                <a:gd name="T101" fmla="*/ 4868 h 5251"/>
                <a:gd name="T102" fmla="+- 0 10380 8782"/>
                <a:gd name="T103" fmla="*/ T102 w 2159"/>
                <a:gd name="T104" fmla="*/ 4830 h 5251"/>
                <a:gd name="T105" fmla="+- 0 10429 8782"/>
                <a:gd name="T106" fmla="*/ T105 w 2159"/>
                <a:gd name="T107" fmla="*/ 4795 h 5251"/>
                <a:gd name="T108" fmla="+- 0 10494 8782"/>
                <a:gd name="T109" fmla="*/ T108 w 2159"/>
                <a:gd name="T110" fmla="*/ 4754 h 5251"/>
                <a:gd name="T111" fmla="+- 0 10564 8782"/>
                <a:gd name="T112" fmla="*/ T111 w 2159"/>
                <a:gd name="T113" fmla="*/ 4718 h 5251"/>
                <a:gd name="T114" fmla="+- 0 10638 8782"/>
                <a:gd name="T115" fmla="*/ T114 w 2159"/>
                <a:gd name="T116" fmla="*/ 4686 h 5251"/>
                <a:gd name="T117" fmla="+- 0 10717 8782"/>
                <a:gd name="T118" fmla="*/ T117 w 2159"/>
                <a:gd name="T119" fmla="*/ 4659 h 5251"/>
                <a:gd name="T120" fmla="+- 0 10799 8782"/>
                <a:gd name="T121" fmla="*/ T120 w 2159"/>
                <a:gd name="T122" fmla="*/ 4638 h 5251"/>
                <a:gd name="T123" fmla="+- 0 10884 8782"/>
                <a:gd name="T124" fmla="*/ T123 w 2159"/>
                <a:gd name="T125" fmla="*/ 4622 h 5251"/>
                <a:gd name="T126" fmla="+- 0 10942 8782"/>
                <a:gd name="T127" fmla="*/ T126 w 2159"/>
                <a:gd name="T128" fmla="*/ 4615 h 5251"/>
                <a:gd name="T129" fmla="+- 0 10942 8782"/>
                <a:gd name="T130" fmla="*/ T129 w 2159"/>
                <a:gd name="T131" fmla="*/ 0 h 5251"/>
                <a:gd name="T132" fmla="+- 0 8782 8782"/>
                <a:gd name="T133" fmla="*/ T132 w 2159"/>
                <a:gd name="T134" fmla="*/ 0 h 525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  <a:cxn ang="0">
                  <a:pos x="T31" y="T32"/>
                </a:cxn>
                <a:cxn ang="0">
                  <a:pos x="T34" y="T35"/>
                </a:cxn>
                <a:cxn ang="0">
                  <a:pos x="T37" y="T38"/>
                </a:cxn>
                <a:cxn ang="0">
                  <a:pos x="T40" y="T41"/>
                </a:cxn>
                <a:cxn ang="0">
                  <a:pos x="T43" y="T44"/>
                </a:cxn>
                <a:cxn ang="0">
                  <a:pos x="T46" y="T47"/>
                </a:cxn>
                <a:cxn ang="0">
                  <a:pos x="T49" y="T50"/>
                </a:cxn>
                <a:cxn ang="0">
                  <a:pos x="T52" y="T53"/>
                </a:cxn>
                <a:cxn ang="0">
                  <a:pos x="T55" y="T56"/>
                </a:cxn>
                <a:cxn ang="0">
                  <a:pos x="T58" y="T59"/>
                </a:cxn>
                <a:cxn ang="0">
                  <a:pos x="T61" y="T62"/>
                </a:cxn>
                <a:cxn ang="0">
                  <a:pos x="T64" y="T65"/>
                </a:cxn>
                <a:cxn ang="0">
                  <a:pos x="T67" y="T68"/>
                </a:cxn>
                <a:cxn ang="0">
                  <a:pos x="T70" y="T71"/>
                </a:cxn>
                <a:cxn ang="0">
                  <a:pos x="T73" y="T74"/>
                </a:cxn>
                <a:cxn ang="0">
                  <a:pos x="T76" y="T77"/>
                </a:cxn>
                <a:cxn ang="0">
                  <a:pos x="T79" y="T80"/>
                </a:cxn>
                <a:cxn ang="0">
                  <a:pos x="T82" y="T83"/>
                </a:cxn>
                <a:cxn ang="0">
                  <a:pos x="T85" y="T86"/>
                </a:cxn>
                <a:cxn ang="0">
                  <a:pos x="T88" y="T89"/>
                </a:cxn>
                <a:cxn ang="0">
                  <a:pos x="T91" y="T92"/>
                </a:cxn>
                <a:cxn ang="0">
                  <a:pos x="T94" y="T95"/>
                </a:cxn>
                <a:cxn ang="0">
                  <a:pos x="T97" y="T98"/>
                </a:cxn>
                <a:cxn ang="0">
                  <a:pos x="T100" y="T101"/>
                </a:cxn>
                <a:cxn ang="0">
                  <a:pos x="T103" y="T104"/>
                </a:cxn>
                <a:cxn ang="0">
                  <a:pos x="T106" y="T107"/>
                </a:cxn>
                <a:cxn ang="0">
                  <a:pos x="T109" y="T110"/>
                </a:cxn>
                <a:cxn ang="0">
                  <a:pos x="T112" y="T113"/>
                </a:cxn>
                <a:cxn ang="0">
                  <a:pos x="T115" y="T116"/>
                </a:cxn>
                <a:cxn ang="0">
                  <a:pos x="T118" y="T119"/>
                </a:cxn>
                <a:cxn ang="0">
                  <a:pos x="T121" y="T122"/>
                </a:cxn>
                <a:cxn ang="0">
                  <a:pos x="T124" y="T125"/>
                </a:cxn>
                <a:cxn ang="0">
                  <a:pos x="T127" y="T128"/>
                </a:cxn>
                <a:cxn ang="0">
                  <a:pos x="T130" y="T131"/>
                </a:cxn>
                <a:cxn ang="0">
                  <a:pos x="T133" y="T134"/>
                </a:cxn>
              </a:cxnLst>
              <a:rect l="0" t="0" r="r" b="b"/>
              <a:pathLst>
                <a:path w="2159" h="5251">
                  <a:moveTo>
                    <a:pt x="0" y="0"/>
                  </a:moveTo>
                  <a:lnTo>
                    <a:pt x="70" y="13"/>
                  </a:lnTo>
                  <a:lnTo>
                    <a:pt x="149" y="29"/>
                  </a:lnTo>
                  <a:lnTo>
                    <a:pt x="247" y="51"/>
                  </a:lnTo>
                  <a:lnTo>
                    <a:pt x="359" y="79"/>
                  </a:lnTo>
                  <a:lnTo>
                    <a:pt x="419" y="96"/>
                  </a:lnTo>
                  <a:lnTo>
                    <a:pt x="479" y="114"/>
                  </a:lnTo>
                  <a:lnTo>
                    <a:pt x="540" y="133"/>
                  </a:lnTo>
                  <a:lnTo>
                    <a:pt x="600" y="154"/>
                  </a:lnTo>
                  <a:lnTo>
                    <a:pt x="659" y="177"/>
                  </a:lnTo>
                  <a:lnTo>
                    <a:pt x="716" y="201"/>
                  </a:lnTo>
                  <a:lnTo>
                    <a:pt x="821" y="253"/>
                  </a:lnTo>
                  <a:lnTo>
                    <a:pt x="907" y="312"/>
                  </a:lnTo>
                  <a:lnTo>
                    <a:pt x="980" y="376"/>
                  </a:lnTo>
                  <a:lnTo>
                    <a:pt x="1044" y="444"/>
                  </a:lnTo>
                  <a:lnTo>
                    <a:pt x="1100" y="518"/>
                  </a:lnTo>
                  <a:lnTo>
                    <a:pt x="1148" y="598"/>
                  </a:lnTo>
                  <a:lnTo>
                    <a:pt x="1188" y="687"/>
                  </a:lnTo>
                  <a:lnTo>
                    <a:pt x="1220" y="786"/>
                  </a:lnTo>
                  <a:lnTo>
                    <a:pt x="1245" y="895"/>
                  </a:lnTo>
                  <a:lnTo>
                    <a:pt x="1254" y="955"/>
                  </a:lnTo>
                  <a:lnTo>
                    <a:pt x="1262" y="1018"/>
                  </a:lnTo>
                  <a:lnTo>
                    <a:pt x="1268" y="1084"/>
                  </a:lnTo>
                  <a:lnTo>
                    <a:pt x="1273" y="1154"/>
                  </a:lnTo>
                  <a:lnTo>
                    <a:pt x="1275" y="1227"/>
                  </a:lnTo>
                  <a:lnTo>
                    <a:pt x="1276" y="1305"/>
                  </a:lnTo>
                  <a:lnTo>
                    <a:pt x="1276" y="5251"/>
                  </a:lnTo>
                  <a:lnTo>
                    <a:pt x="1286" y="5224"/>
                  </a:lnTo>
                  <a:lnTo>
                    <a:pt x="1323" y="5144"/>
                  </a:lnTo>
                  <a:lnTo>
                    <a:pt x="1369" y="5068"/>
                  </a:lnTo>
                  <a:lnTo>
                    <a:pt x="1423" y="4996"/>
                  </a:lnTo>
                  <a:lnTo>
                    <a:pt x="1463" y="4951"/>
                  </a:lnTo>
                  <a:lnTo>
                    <a:pt x="1506" y="4908"/>
                  </a:lnTo>
                  <a:lnTo>
                    <a:pt x="1551" y="4868"/>
                  </a:lnTo>
                  <a:lnTo>
                    <a:pt x="1598" y="4830"/>
                  </a:lnTo>
                  <a:lnTo>
                    <a:pt x="1647" y="4795"/>
                  </a:lnTo>
                  <a:lnTo>
                    <a:pt x="1712" y="4754"/>
                  </a:lnTo>
                  <a:lnTo>
                    <a:pt x="1782" y="4718"/>
                  </a:lnTo>
                  <a:lnTo>
                    <a:pt x="1856" y="4686"/>
                  </a:lnTo>
                  <a:lnTo>
                    <a:pt x="1935" y="4659"/>
                  </a:lnTo>
                  <a:lnTo>
                    <a:pt x="2017" y="4638"/>
                  </a:lnTo>
                  <a:lnTo>
                    <a:pt x="2102" y="4622"/>
                  </a:lnTo>
                  <a:lnTo>
                    <a:pt x="2160" y="4615"/>
                  </a:lnTo>
                  <a:lnTo>
                    <a:pt x="2160" y="0"/>
                  </a:lnTo>
                  <a:lnTo>
                    <a:pt x="0" y="0"/>
                  </a:lnTo>
                </a:path>
              </a:pathLst>
            </a:custGeom>
            <a:solidFill>
              <a:srgbClr val="FFEDD9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9D2FA75-47D9-F196-30A5-E5954F00C0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99717" y="60524"/>
              <a:ext cx="3344420" cy="7192286"/>
              <a:chOff x="6055" y="4723"/>
              <a:chExt cx="4847" cy="10641"/>
            </a:xfrm>
            <a:solidFill>
              <a:srgbClr val="FFDEB9"/>
            </a:solidFill>
          </p:grpSpPr>
          <p:sp>
            <p:nvSpPr>
              <p:cNvPr id="29" name="Freeform 5579">
                <a:extLst>
                  <a:ext uri="{FF2B5EF4-FFF2-40B4-BE49-F238E27FC236}">
                    <a16:creationId xmlns:a16="http://schemas.microsoft.com/office/drawing/2014/main" id="{1CCB5EFB-E1AE-5CE0-CBD2-144E6511E8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5" y="4723"/>
                <a:ext cx="4847" cy="10641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A7F53A3-7DB8-8109-4A9A-FA9DCB739F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54742" y="-43543"/>
              <a:ext cx="1489706" cy="3545765"/>
              <a:chOff x="8754" y="0"/>
              <a:chExt cx="2159" cy="5251"/>
            </a:xfrm>
            <a:solidFill>
              <a:srgbClr val="FFDEB9"/>
            </a:solidFill>
          </p:grpSpPr>
          <p:sp>
            <p:nvSpPr>
              <p:cNvPr id="28" name="Freeform 5577">
                <a:extLst>
                  <a:ext uri="{FF2B5EF4-FFF2-40B4-BE49-F238E27FC236}">
                    <a16:creationId xmlns:a16="http://schemas.microsoft.com/office/drawing/2014/main" id="{0E7ABCB8-D9CD-EA76-E094-AE383CFE4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4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853830F-4028-F99C-AAE7-6145F2BC1E23}"/>
                </a:ext>
              </a:extLst>
            </p:cNvPr>
            <p:cNvGrpSpPr/>
            <p:nvPr/>
          </p:nvGrpSpPr>
          <p:grpSpPr>
            <a:xfrm>
              <a:off x="9303872" y="-68116"/>
              <a:ext cx="3349561" cy="7449566"/>
              <a:chOff x="9303872" y="-24574"/>
              <a:chExt cx="3349561" cy="7449566"/>
            </a:xfrm>
            <a:solidFill>
              <a:srgbClr val="FFD3A3"/>
            </a:solidFill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2D595A14-F486-C90E-C8E6-2A23BF1AB3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303872" y="78170"/>
                <a:ext cx="3344420" cy="7346822"/>
                <a:chOff x="5892" y="4723"/>
                <a:chExt cx="4847" cy="10641"/>
              </a:xfrm>
              <a:grpFill/>
            </p:grpSpPr>
            <p:sp>
              <p:nvSpPr>
                <p:cNvPr id="25" name="Freeform 5579">
                  <a:extLst>
                    <a:ext uri="{FF2B5EF4-FFF2-40B4-BE49-F238E27FC236}">
                      <a16:creationId xmlns:a16="http://schemas.microsoft.com/office/drawing/2014/main" id="{443A1421-89A0-E7CB-A0D1-9A18E8DEE6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C697753D-C700-04C6-24C6-1ABBD89F1B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163727" y="-24574"/>
                <a:ext cx="1489706" cy="3618393"/>
                <a:chOff x="8598" y="0"/>
                <a:chExt cx="2159" cy="5251"/>
              </a:xfrm>
              <a:grpFill/>
            </p:grpSpPr>
            <p:sp>
              <p:nvSpPr>
                <p:cNvPr id="24" name="Freeform 5577">
                  <a:extLst>
                    <a:ext uri="{FF2B5EF4-FFF2-40B4-BE49-F238E27FC236}">
                      <a16:creationId xmlns:a16="http://schemas.microsoft.com/office/drawing/2014/main" id="{1BA487D5-153B-97F5-ECC7-5070516C39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5D141FA-4DF6-A09D-7235-BAB89D53F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399" y="2142632"/>
            <a:ext cx="10181202" cy="25727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0F399C-9891-D2FC-5F1B-7AA3A2AC6E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5434" y="4653130"/>
            <a:ext cx="2044165" cy="18013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440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82"/>
    </mc:Choice>
    <mc:Fallback xmlns="">
      <p:transition spd="slow" advTm="17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E534E20-5ED7-E9C0-48FE-2109B594AEDF}"/>
              </a:ext>
            </a:extLst>
          </p:cNvPr>
          <p:cNvGrpSpPr/>
          <p:nvPr/>
        </p:nvGrpSpPr>
        <p:grpSpPr>
          <a:xfrm>
            <a:off x="800990" y="1106951"/>
            <a:ext cx="2479140" cy="2316270"/>
            <a:chOff x="628649" y="946590"/>
            <a:chExt cx="3121041" cy="293135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49C8CE8F-4E79-439A-0E94-EDCBF8E418DB}"/>
                </a:ext>
              </a:extLst>
            </p:cNvPr>
            <p:cNvSpPr/>
            <p:nvPr/>
          </p:nvSpPr>
          <p:spPr>
            <a:xfrm>
              <a:off x="628649" y="1217407"/>
              <a:ext cx="3121041" cy="244325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7745F68-B21F-D562-52DC-7A4F8CEB1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129" y="946590"/>
              <a:ext cx="2931357" cy="293135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E9ECA42-3A93-BD34-B77B-E79441B9C2E6}"/>
              </a:ext>
            </a:extLst>
          </p:cNvPr>
          <p:cNvGrpSpPr/>
          <p:nvPr/>
        </p:nvGrpSpPr>
        <p:grpSpPr>
          <a:xfrm>
            <a:off x="6306918" y="1049021"/>
            <a:ext cx="2506969" cy="2466153"/>
            <a:chOff x="8132002" y="878514"/>
            <a:chExt cx="3881446" cy="3121041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EBF541B-00FB-FC6E-1381-8639041A5D4B}"/>
                </a:ext>
              </a:extLst>
            </p:cNvPr>
            <p:cNvSpPr/>
            <p:nvPr/>
          </p:nvSpPr>
          <p:spPr>
            <a:xfrm>
              <a:off x="8132002" y="1217407"/>
              <a:ext cx="3881446" cy="244325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4941CD8-8DA7-4B83-FDB0-E941E630D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60329">
              <a:off x="8522971" y="878514"/>
              <a:ext cx="3121042" cy="3121041"/>
            </a:xfrm>
            <a:prstGeom prst="rect">
              <a:avLst/>
            </a:prstGeom>
          </p:spPr>
        </p:pic>
      </p:grpSp>
      <p:sp>
        <p:nvSpPr>
          <p:cNvPr id="8" name="Text Box 2">
            <a:extLst>
              <a:ext uri="{FF2B5EF4-FFF2-40B4-BE49-F238E27FC236}">
                <a16:creationId xmlns:a16="http://schemas.microsoft.com/office/drawing/2014/main" id="{CF212D05-2BF6-68F7-2F95-76FE5F387177}"/>
              </a:ext>
            </a:extLst>
          </p:cNvPr>
          <p:cNvSpPr txBox="1"/>
          <p:nvPr/>
        </p:nvSpPr>
        <p:spPr>
          <a:xfrm>
            <a:off x="9319164" y="3372327"/>
            <a:ext cx="2216472" cy="48526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noProof="0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HỒ DÁN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1A663B-B26C-29BD-E009-B24C9867EF6D}"/>
              </a:ext>
            </a:extLst>
          </p:cNvPr>
          <p:cNvGrpSpPr/>
          <p:nvPr/>
        </p:nvGrpSpPr>
        <p:grpSpPr>
          <a:xfrm>
            <a:off x="9172162" y="4020725"/>
            <a:ext cx="2497198" cy="1978855"/>
            <a:chOff x="658130" y="4084443"/>
            <a:chExt cx="2978899" cy="2443258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C0E8493-D3B1-79D2-0F3D-E022E038D5D9}"/>
                </a:ext>
              </a:extLst>
            </p:cNvPr>
            <p:cNvSpPr/>
            <p:nvPr/>
          </p:nvSpPr>
          <p:spPr>
            <a:xfrm>
              <a:off x="658130" y="4084443"/>
              <a:ext cx="2978899" cy="244325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56BB0FF-6910-CA0C-9CA7-4B3B18AC1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205" y="4310649"/>
              <a:ext cx="2859927" cy="2053903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E2A84BD-8F06-4F2D-6EBB-2208C6197A30}"/>
              </a:ext>
            </a:extLst>
          </p:cNvPr>
          <p:cNvGrpSpPr/>
          <p:nvPr/>
        </p:nvGrpSpPr>
        <p:grpSpPr>
          <a:xfrm>
            <a:off x="791210" y="4019903"/>
            <a:ext cx="2479140" cy="1930589"/>
            <a:chOff x="803910" y="3943703"/>
            <a:chExt cx="2479140" cy="193058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D906E2A-4CAE-D04C-D379-DFA474CFB5D6}"/>
                </a:ext>
              </a:extLst>
            </p:cNvPr>
            <p:cNvSpPr/>
            <p:nvPr/>
          </p:nvSpPr>
          <p:spPr>
            <a:xfrm>
              <a:off x="803910" y="3943703"/>
              <a:ext cx="2479140" cy="193058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709C68F-6904-B34A-6E4F-FD7F75FD4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99156" y="4210706"/>
              <a:ext cx="2082808" cy="1371182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204EA19-8EF3-B0BC-F467-621DFF27F9D8}"/>
              </a:ext>
            </a:extLst>
          </p:cNvPr>
          <p:cNvGrpSpPr/>
          <p:nvPr/>
        </p:nvGrpSpPr>
        <p:grpSpPr>
          <a:xfrm>
            <a:off x="3542091" y="1316805"/>
            <a:ext cx="2491707" cy="1930589"/>
            <a:chOff x="3542091" y="1316805"/>
            <a:chExt cx="2491707" cy="1930589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A519AAC-32F5-4984-AA65-06F8D6D8E37E}"/>
                </a:ext>
              </a:extLst>
            </p:cNvPr>
            <p:cNvSpPr/>
            <p:nvPr/>
          </p:nvSpPr>
          <p:spPr>
            <a:xfrm>
              <a:off x="3554658" y="1316805"/>
              <a:ext cx="2479140" cy="193058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BAA7D2A-2DB9-247F-AB66-4FFF8E060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35568" flipV="1">
              <a:off x="3542091" y="2099659"/>
              <a:ext cx="2375842" cy="57377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7F583D2-C8E4-74D0-C3CC-7B2C7A797FB2}"/>
              </a:ext>
            </a:extLst>
          </p:cNvPr>
          <p:cNvGrpSpPr/>
          <p:nvPr/>
        </p:nvGrpSpPr>
        <p:grpSpPr>
          <a:xfrm>
            <a:off x="3555956" y="4023360"/>
            <a:ext cx="2479140" cy="1930589"/>
            <a:chOff x="3581356" y="4023360"/>
            <a:chExt cx="2479140" cy="193058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2E11B3B-4CD7-32D5-D16C-1BF2CE417F60}"/>
                </a:ext>
              </a:extLst>
            </p:cNvPr>
            <p:cNvSpPr/>
            <p:nvPr/>
          </p:nvSpPr>
          <p:spPr>
            <a:xfrm>
              <a:off x="3581356" y="4023360"/>
              <a:ext cx="2479140" cy="193058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 descr="Giấy A4 bao nhiêu tiền 1 tờ, cách tính giá tiền chính xác">
              <a:extLst>
                <a:ext uri="{FF2B5EF4-FFF2-40B4-BE49-F238E27FC236}">
                  <a16:creationId xmlns:a16="http://schemas.microsoft.com/office/drawing/2014/main" id="{2964924C-B174-DDC9-9D34-6905E5C8F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4275" y="4193489"/>
              <a:ext cx="1760460" cy="17604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A1E19B9-51FD-5E8B-EAC7-DF66107A94CC}"/>
              </a:ext>
            </a:extLst>
          </p:cNvPr>
          <p:cNvGrpSpPr/>
          <p:nvPr/>
        </p:nvGrpSpPr>
        <p:grpSpPr>
          <a:xfrm>
            <a:off x="9166313" y="1325253"/>
            <a:ext cx="2506969" cy="1930589"/>
            <a:chOff x="9166313" y="1337953"/>
            <a:chExt cx="2506969" cy="193058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C5FC008-18C3-5D5C-4D79-335B53D4EA26}"/>
                </a:ext>
              </a:extLst>
            </p:cNvPr>
            <p:cNvSpPr/>
            <p:nvPr/>
          </p:nvSpPr>
          <p:spPr>
            <a:xfrm>
              <a:off x="9166313" y="1337953"/>
              <a:ext cx="2506969" cy="193058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Hồ dán, kéo, giấy thủ công – Thế giới văn phòng phẩm">
              <a:extLst>
                <a:ext uri="{FF2B5EF4-FFF2-40B4-BE49-F238E27FC236}">
                  <a16:creationId xmlns:a16="http://schemas.microsoft.com/office/drawing/2014/main" id="{C3DB3BF8-E2C2-FCE5-6079-071F0E78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3414" y="1484048"/>
              <a:ext cx="1692765" cy="16927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F923C62-8923-C3BE-3D80-93D1B519B452}"/>
              </a:ext>
            </a:extLst>
          </p:cNvPr>
          <p:cNvGrpSpPr/>
          <p:nvPr/>
        </p:nvGrpSpPr>
        <p:grpSpPr>
          <a:xfrm>
            <a:off x="6315724" y="4023360"/>
            <a:ext cx="2497197" cy="1978855"/>
            <a:chOff x="6252224" y="4023360"/>
            <a:chExt cx="2616355" cy="197885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2EB68AD4-5535-99A6-F5EB-DDAABA8C6F08}"/>
                </a:ext>
              </a:extLst>
            </p:cNvPr>
            <p:cNvSpPr/>
            <p:nvPr/>
          </p:nvSpPr>
          <p:spPr>
            <a:xfrm>
              <a:off x="6252224" y="4023360"/>
              <a:ext cx="2616355" cy="1978855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BĂNG KEO 2 MẶT 1F6 - Q5040">
              <a:extLst>
                <a:ext uri="{FF2B5EF4-FFF2-40B4-BE49-F238E27FC236}">
                  <a16:creationId xmlns:a16="http://schemas.microsoft.com/office/drawing/2014/main" id="{D1C2A219-DC56-EB44-74EE-2AB586EDF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3101" y="4285077"/>
              <a:ext cx="1967284" cy="155162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Text Box 2">
            <a:extLst>
              <a:ext uri="{FF2B5EF4-FFF2-40B4-BE49-F238E27FC236}">
                <a16:creationId xmlns:a16="http://schemas.microsoft.com/office/drawing/2014/main" id="{9F2E0349-F306-40F8-B6EB-2FDE9A15C2E8}"/>
              </a:ext>
            </a:extLst>
          </p:cNvPr>
          <p:cNvSpPr txBox="1"/>
          <p:nvPr/>
        </p:nvSpPr>
        <p:spPr>
          <a:xfrm>
            <a:off x="2658985" y="215709"/>
            <a:ext cx="6507328" cy="109487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CHUẨN BỊ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 Box 2">
            <a:extLst>
              <a:ext uri="{FF2B5EF4-FFF2-40B4-BE49-F238E27FC236}">
                <a16:creationId xmlns:a16="http://schemas.microsoft.com/office/drawing/2014/main" id="{96694F8C-3EDB-49C6-B8BE-973A7DC39510}"/>
              </a:ext>
            </a:extLst>
          </p:cNvPr>
          <p:cNvSpPr txBox="1"/>
          <p:nvPr/>
        </p:nvSpPr>
        <p:spPr>
          <a:xfrm>
            <a:off x="3599077" y="3344501"/>
            <a:ext cx="2216472" cy="48526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noProof="0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BÚT CHÌ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 Box 2">
            <a:extLst>
              <a:ext uri="{FF2B5EF4-FFF2-40B4-BE49-F238E27FC236}">
                <a16:creationId xmlns:a16="http://schemas.microsoft.com/office/drawing/2014/main" id="{6D1027BC-2A5D-45B2-8959-EBD7588792B2}"/>
              </a:ext>
            </a:extLst>
          </p:cNvPr>
          <p:cNvSpPr txBox="1"/>
          <p:nvPr/>
        </p:nvSpPr>
        <p:spPr>
          <a:xfrm>
            <a:off x="6376453" y="3360610"/>
            <a:ext cx="2216472" cy="48526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noProof="0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THƯỚC THẲNG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 Box 2">
            <a:extLst>
              <a:ext uri="{FF2B5EF4-FFF2-40B4-BE49-F238E27FC236}">
                <a16:creationId xmlns:a16="http://schemas.microsoft.com/office/drawing/2014/main" id="{CA4016FF-5942-4688-8A67-6F1B9277E156}"/>
              </a:ext>
            </a:extLst>
          </p:cNvPr>
          <p:cNvSpPr txBox="1"/>
          <p:nvPr/>
        </p:nvSpPr>
        <p:spPr>
          <a:xfrm>
            <a:off x="1064568" y="3280548"/>
            <a:ext cx="2216472" cy="48526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KÉO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 Box 2">
            <a:extLst>
              <a:ext uri="{FF2B5EF4-FFF2-40B4-BE49-F238E27FC236}">
                <a16:creationId xmlns:a16="http://schemas.microsoft.com/office/drawing/2014/main" id="{895D74D2-1940-43FC-87A5-EEF5828642F8}"/>
              </a:ext>
            </a:extLst>
          </p:cNvPr>
          <p:cNvSpPr txBox="1"/>
          <p:nvPr/>
        </p:nvSpPr>
        <p:spPr>
          <a:xfrm>
            <a:off x="557145" y="6073980"/>
            <a:ext cx="3018515" cy="65247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GIẤY A4 NHIỀU MÀU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D9066E2B-328E-429C-8FC5-233852298A1A}"/>
              </a:ext>
            </a:extLst>
          </p:cNvPr>
          <p:cNvSpPr txBox="1"/>
          <p:nvPr/>
        </p:nvSpPr>
        <p:spPr>
          <a:xfrm>
            <a:off x="3245862" y="6051053"/>
            <a:ext cx="3018515" cy="65247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GIẤY BÌA CỨNG A4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 Box 2">
            <a:extLst>
              <a:ext uri="{FF2B5EF4-FFF2-40B4-BE49-F238E27FC236}">
                <a16:creationId xmlns:a16="http://schemas.microsoft.com/office/drawing/2014/main" id="{4AC09CA4-55A7-4430-A0FC-3E7C12D00B02}"/>
              </a:ext>
            </a:extLst>
          </p:cNvPr>
          <p:cNvSpPr txBox="1"/>
          <p:nvPr/>
        </p:nvSpPr>
        <p:spPr>
          <a:xfrm>
            <a:off x="6094372" y="5995293"/>
            <a:ext cx="3018515" cy="65247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BĂNG DÍNH HAI MẶT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01F17FBB-1471-45F3-9A92-CCE8C2BC7054}"/>
              </a:ext>
            </a:extLst>
          </p:cNvPr>
          <p:cNvSpPr txBox="1"/>
          <p:nvPr/>
        </p:nvSpPr>
        <p:spPr>
          <a:xfrm>
            <a:off x="8953094" y="6158174"/>
            <a:ext cx="3018515" cy="65247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BÚT MÀU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6527008"/>
      </p:ext>
    </p:extLst>
  </p:cSld>
  <p:clrMapOvr>
    <a:masterClrMapping/>
  </p:clrMapOvr>
  <p:transition spd="slow" advTm="16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blue and white clouds in space&#10;&#10;Description automatically generated">
            <a:extLst>
              <a:ext uri="{FF2B5EF4-FFF2-40B4-BE49-F238E27FC236}">
                <a16:creationId xmlns:a16="http://schemas.microsoft.com/office/drawing/2014/main" id="{EBB4C1B6-7E78-CA8E-3E27-6F9F1138A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-9117"/>
            <a:ext cx="13001227" cy="7313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474C0A-76F8-F5C2-E4C9-818A5ABF0D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" t="-12455" r="276" b="12455"/>
          <a:stretch/>
        </p:blipFill>
        <p:spPr>
          <a:xfrm>
            <a:off x="311969" y="2747518"/>
            <a:ext cx="2485627" cy="1799921"/>
          </a:xfrm>
          <a:prstGeom prst="rect">
            <a:avLst/>
          </a:prstGeom>
          <a:effectLst>
            <a:outerShdw blurRad="50800" dist="330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E36DE6A-6ECE-4599-9FE4-428ADF3862B9}"/>
              </a:ext>
            </a:extLst>
          </p:cNvPr>
          <p:cNvSpPr/>
          <p:nvPr/>
        </p:nvSpPr>
        <p:spPr>
          <a:xfrm>
            <a:off x="862885" y="192822"/>
            <a:ext cx="101614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prstClr val="white"/>
                </a:solidFill>
                <a:latin typeface="Times New Roman (Headings)"/>
              </a:rPr>
              <a:t>SỞ GIÁO DỤC VÀ ĐÀO TẠO HÀ NỘI</a:t>
            </a:r>
            <a:br>
              <a:rPr lang="en-US" sz="2400" dirty="0">
                <a:solidFill>
                  <a:prstClr val="white"/>
                </a:solidFill>
                <a:latin typeface="Times New Roman (Headings)"/>
              </a:rPr>
            </a:br>
            <a:r>
              <a:rPr lang="en-US" sz="2400" dirty="0" err="1">
                <a:solidFill>
                  <a:prstClr val="white"/>
                </a:solidFill>
                <a:latin typeface="Times New Roman (Headings)"/>
              </a:rPr>
              <a:t>Ngày</a:t>
            </a:r>
            <a:r>
              <a:rPr lang="en-US" sz="2400" dirty="0">
                <a:solidFill>
                  <a:prstClr val="white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 (Headings)"/>
              </a:rPr>
              <a:t>hội</a:t>
            </a:r>
            <a:r>
              <a:rPr lang="en-US" sz="2400" dirty="0">
                <a:solidFill>
                  <a:prstClr val="white"/>
                </a:solidFill>
                <a:latin typeface="Times New Roman (Headings)"/>
              </a:rPr>
              <a:t> CNTT </a:t>
            </a:r>
            <a:r>
              <a:rPr lang="en-US" sz="2400" dirty="0" err="1">
                <a:solidFill>
                  <a:prstClr val="white"/>
                </a:solidFill>
                <a:latin typeface="Times New Roman (Headings)"/>
              </a:rPr>
              <a:t>và</a:t>
            </a:r>
            <a:r>
              <a:rPr lang="en-US" sz="2400" dirty="0">
                <a:solidFill>
                  <a:prstClr val="white"/>
                </a:solidFill>
                <a:latin typeface="Times New Roman (Headings)"/>
              </a:rPr>
              <a:t> STEM </a:t>
            </a:r>
            <a:r>
              <a:rPr lang="en-US" sz="2400" dirty="0" err="1">
                <a:solidFill>
                  <a:prstClr val="white"/>
                </a:solidFill>
                <a:latin typeface="Times New Roman (Headings)"/>
              </a:rPr>
              <a:t>năm</a:t>
            </a:r>
            <a:r>
              <a:rPr lang="en-US" sz="2400" dirty="0">
                <a:solidFill>
                  <a:prstClr val="white"/>
                </a:solidFill>
                <a:latin typeface="Times New Roman (Headings)"/>
              </a:rPr>
              <a:t> 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F8732D-F3C8-47EF-8654-9F009F2C5683}"/>
              </a:ext>
            </a:extLst>
          </p:cNvPr>
          <p:cNvSpPr txBox="1"/>
          <p:nvPr/>
        </p:nvSpPr>
        <p:spPr>
          <a:xfrm>
            <a:off x="1778655" y="1117704"/>
            <a:ext cx="955046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400" b="1" spc="50" dirty="0">
                <a:ln w="76200" cmpd="sng">
                  <a:noFill/>
                  <a:prstDash val="solid"/>
                </a:ln>
                <a:solidFill>
                  <a:srgbClr val="FFC000"/>
                </a:solidFill>
                <a:effectLst/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Bộ thẻ thông tin</a:t>
            </a:r>
          </a:p>
          <a:p>
            <a:pPr algn="ctr"/>
            <a:r>
              <a:rPr lang="vi-VN" sz="4400" b="1" spc="50" dirty="0">
                <a:ln w="76200" cmpd="sng">
                  <a:noFill/>
                  <a:prstDash val="solid"/>
                </a:ln>
                <a:solidFill>
                  <a:srgbClr val="FFC000"/>
                </a:solidFill>
                <a:effectLst/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“AN TOÀN VỚI MÔI TRƯỜNG </a:t>
            </a:r>
          </a:p>
          <a:p>
            <a:pPr algn="ctr"/>
            <a:r>
              <a:rPr lang="vi-VN" sz="4400" b="1" spc="50" dirty="0">
                <a:ln w="76200" cmpd="sng">
                  <a:noFill/>
                  <a:prstDash val="solid"/>
                </a:ln>
                <a:solidFill>
                  <a:srgbClr val="FFC000"/>
                </a:solidFill>
                <a:effectLst/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CÔNG NGHỆ”</a:t>
            </a:r>
            <a:endParaRPr lang="en-US" sz="4400" b="1" spc="50" dirty="0">
              <a:ln w="76200" cmpd="sng">
                <a:noFill/>
                <a:prstDash val="solid"/>
              </a:ln>
              <a:solidFill>
                <a:srgbClr val="FFC000"/>
              </a:solidFill>
              <a:effectLst/>
              <a:latin typeface="+mj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CC6C77-ECBE-46FE-AF0D-253E789EF2C5}"/>
              </a:ext>
            </a:extLst>
          </p:cNvPr>
          <p:cNvSpPr/>
          <p:nvPr/>
        </p:nvSpPr>
        <p:spPr>
          <a:xfrm>
            <a:off x="1554783" y="2744020"/>
            <a:ext cx="9976832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 (Headings)"/>
            </a:endParaRPr>
          </a:p>
          <a:p>
            <a:pPr algn="ctr"/>
            <a:endParaRPr lang="en-US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 (Headings)"/>
            </a:endParaRPr>
          </a:p>
          <a:p>
            <a:pPr algn="ctr"/>
            <a:endParaRPr lang="en-US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 (Headings)"/>
            </a:endParaRPr>
          </a:p>
          <a:p>
            <a:pPr algn="ctr"/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Môn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: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Giáo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dục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Stem,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lớp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3</a:t>
            </a:r>
          </a:p>
          <a:p>
            <a:pPr algn="ctr"/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Giáo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 </a:t>
            </a:r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viên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: </a:t>
            </a:r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Đỗ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 </a:t>
            </a:r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Thị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 </a:t>
            </a:r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Ánh</a:t>
            </a:r>
            <a:endParaRPr lang="en-US" sz="24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 (Headings)"/>
            </a:endParaRPr>
          </a:p>
          <a:p>
            <a:pPr algn="ctr"/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Email: 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doanhmaitrang@gmail.com</a:t>
            </a:r>
            <a:endParaRPr lang="en-US" sz="24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 (Headings)"/>
            </a:endParaRPr>
          </a:p>
          <a:p>
            <a:pPr algn="ctr"/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Điện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 </a:t>
            </a:r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thoại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 di </a:t>
            </a:r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động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: 0989 744 120</a:t>
            </a:r>
          </a:p>
          <a:p>
            <a:pPr algn="ctr">
              <a:spcBef>
                <a:spcPts val="1000"/>
              </a:spcBef>
            </a:pP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Đơn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vị:Trường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Tiểu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học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Minh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Tân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B</a:t>
            </a:r>
          </a:p>
          <a:p>
            <a:pPr algn="ctr">
              <a:spcBef>
                <a:spcPts val="1000"/>
              </a:spcBef>
            </a:pP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Địa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chỉ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công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tác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: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Thôn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Mai Trang-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xã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Minh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Tân-huyện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Phú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Xuyên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Hà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Nội</a:t>
            </a:r>
            <a:endParaRPr lang="en-US" sz="2400" dirty="0">
              <a:solidFill>
                <a:srgbClr val="FFFF00"/>
              </a:solidFill>
              <a:latin typeface="Times New Roman (Headings)"/>
            </a:endParaRPr>
          </a:p>
          <a:p>
            <a:pPr algn="ctr">
              <a:spcBef>
                <a:spcPts val="1000"/>
              </a:spcBef>
            </a:pP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Giấy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phép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bài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dự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 (Headings)"/>
              </a:rPr>
              <a:t>thi</a:t>
            </a:r>
            <a:r>
              <a:rPr lang="en-US" sz="2400" dirty="0">
                <a:solidFill>
                  <a:srgbClr val="FFFF00"/>
                </a:solidFill>
                <a:latin typeface="Times New Roman (Headings)"/>
              </a:rPr>
              <a:t>: CC-BY-SA</a:t>
            </a:r>
          </a:p>
          <a:p>
            <a:pPr algn="ctr"/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Tháng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 10 </a:t>
            </a:r>
            <a:r>
              <a:rPr lang="en-US" sz="240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năm</a:t>
            </a:r>
            <a:r>
              <a:rPr lang="en-US" sz="2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 (Headings)"/>
              </a:rPr>
              <a:t> 2023</a:t>
            </a:r>
          </a:p>
        </p:txBody>
      </p:sp>
      <p:pic>
        <p:nvPicPr>
          <p:cNvPr id="11" name="Picture 10" descr="A cartoon character holding a sign&#10;&#10;Description automatically generated">
            <a:extLst>
              <a:ext uri="{FF2B5EF4-FFF2-40B4-BE49-F238E27FC236}">
                <a16:creationId xmlns:a16="http://schemas.microsoft.com/office/drawing/2014/main" id="{AF45B809-9D0E-45A3-9D95-7F89CA036B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140" y="134175"/>
            <a:ext cx="1585896" cy="13973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5714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818" advTm="12691">
        <p15:prstTrans prst="curtains"/>
      </p:transition>
    </mc:Choice>
    <mc:Fallback xmlns="">
      <p:transition spd="slow" advTm="126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A7213E8-8418-4EED-95D9-6544F7E6FBCB}"/>
              </a:ext>
            </a:extLst>
          </p:cNvPr>
          <p:cNvGrpSpPr/>
          <p:nvPr/>
        </p:nvGrpSpPr>
        <p:grpSpPr>
          <a:xfrm>
            <a:off x="4334765" y="659276"/>
            <a:ext cx="2479140" cy="2316270"/>
            <a:chOff x="628649" y="946590"/>
            <a:chExt cx="3121041" cy="293135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8962402-C78A-4D52-8DD7-CBF3D8F907E3}"/>
                </a:ext>
              </a:extLst>
            </p:cNvPr>
            <p:cNvSpPr/>
            <p:nvPr/>
          </p:nvSpPr>
          <p:spPr>
            <a:xfrm>
              <a:off x="628649" y="1217407"/>
              <a:ext cx="3121041" cy="244325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947BC41-DFE6-44EF-96B0-EEF64BDF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129" y="946590"/>
              <a:ext cx="2931357" cy="2931357"/>
            </a:xfrm>
            <a:prstGeom prst="rect">
              <a:avLst/>
            </a:prstGeom>
          </p:spPr>
        </p:pic>
      </p:grpSp>
      <p:sp>
        <p:nvSpPr>
          <p:cNvPr id="6" name="Text Box 2">
            <a:extLst>
              <a:ext uri="{FF2B5EF4-FFF2-40B4-BE49-F238E27FC236}">
                <a16:creationId xmlns:a16="http://schemas.microsoft.com/office/drawing/2014/main" id="{FFF0294F-5DCA-4455-81C1-3331F3B52BF1}"/>
              </a:ext>
            </a:extLst>
          </p:cNvPr>
          <p:cNvSpPr txBox="1"/>
          <p:nvPr/>
        </p:nvSpPr>
        <p:spPr>
          <a:xfrm>
            <a:off x="1886840" y="3642723"/>
            <a:ext cx="7740972" cy="193059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kéo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con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cẩn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thận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tránh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cắt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tay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5330866"/>
      </p:ext>
    </p:extLst>
  </p:cSld>
  <p:clrMapOvr>
    <a:masterClrMapping/>
  </p:clrMapOvr>
  <p:transition spd="slow" advTm="42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D2D34F2C-9BBF-4346-94F0-156A94E271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DAC6BBC0-6B49-4218-9956-AFD4B52ACBE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QUIZ_SHAPE2">
            <a:extLst>
              <a:ext uri="{FF2B5EF4-FFF2-40B4-BE49-F238E27FC236}">
                <a16:creationId xmlns:a16="http://schemas.microsoft.com/office/drawing/2014/main" id="{971781F6-D335-49E8-9E26-4E130530BA76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7" name="ISPRING_QUIZ_SHAPE3">
            <a:extLst>
              <a:ext uri="{FF2B5EF4-FFF2-40B4-BE49-F238E27FC236}">
                <a16:creationId xmlns:a16="http://schemas.microsoft.com/office/drawing/2014/main" id="{67774B64-03F6-4AD9-BDCC-B52378D613E0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8" name="ISPRING_QUIZ_SHAPE4">
            <a:extLst>
              <a:ext uri="{FF2B5EF4-FFF2-40B4-BE49-F238E27FC236}">
                <a16:creationId xmlns:a16="http://schemas.microsoft.com/office/drawing/2014/main" id="{F32A16E2-C9EA-4CEE-8574-A1152C0F3D8A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7592546"/>
      </p:ext>
    </p:extLst>
  </p:cSld>
  <p:clrMapOvr>
    <a:masterClrMapping/>
  </p:clrMapOvr>
  <p:transition spd="slow" advTm="5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BA4DF050-9E2B-0AA2-C6C3-49EE50BACCF9}"/>
              </a:ext>
            </a:extLst>
          </p:cNvPr>
          <p:cNvGrpSpPr/>
          <p:nvPr/>
        </p:nvGrpSpPr>
        <p:grpSpPr>
          <a:xfrm>
            <a:off x="-212990" y="-317139"/>
            <a:ext cx="3344731" cy="7237400"/>
            <a:chOff x="-212990" y="-360681"/>
            <a:chExt cx="3344731" cy="7237400"/>
          </a:xfrm>
          <a:solidFill>
            <a:srgbClr val="FFEDD9"/>
          </a:solidFill>
        </p:grpSpPr>
        <p:sp>
          <p:nvSpPr>
            <p:cNvPr id="17" name="Freeform 5579">
              <a:extLst>
                <a:ext uri="{FF2B5EF4-FFF2-40B4-BE49-F238E27FC236}">
                  <a16:creationId xmlns:a16="http://schemas.microsoft.com/office/drawing/2014/main" id="{3EDC3AA4-85BF-01D6-794B-B2EDE744F99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212679" y="-360681"/>
              <a:ext cx="3344420" cy="7032524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A055421-C5B4-0E0D-4A38-E5B48E5ECE8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212990" y="3356161"/>
              <a:ext cx="1489706" cy="3520558"/>
              <a:chOff x="8782" y="-151"/>
              <a:chExt cx="2159" cy="5327"/>
            </a:xfrm>
            <a:grpFill/>
          </p:grpSpPr>
          <p:sp>
            <p:nvSpPr>
              <p:cNvPr id="16" name="Freeform 5577">
                <a:extLst>
                  <a:ext uri="{FF2B5EF4-FFF2-40B4-BE49-F238E27FC236}">
                    <a16:creationId xmlns:a16="http://schemas.microsoft.com/office/drawing/2014/main" id="{0E34640B-6B31-1B61-008B-F5D356A71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2" y="-151"/>
                <a:ext cx="2159" cy="5327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50A32F3-4D91-FFF3-C3E7-13F42CA29088}"/>
              </a:ext>
            </a:extLst>
          </p:cNvPr>
          <p:cNvGrpSpPr/>
          <p:nvPr/>
        </p:nvGrpSpPr>
        <p:grpSpPr>
          <a:xfrm>
            <a:off x="-345470" y="-426418"/>
            <a:ext cx="3344731" cy="7346679"/>
            <a:chOff x="-345470" y="-469960"/>
            <a:chExt cx="3344731" cy="7376013"/>
          </a:xfrm>
          <a:solidFill>
            <a:srgbClr val="FFDEB9"/>
          </a:solidFill>
        </p:grpSpPr>
        <p:sp>
          <p:nvSpPr>
            <p:cNvPr id="13" name="Freeform 5579">
              <a:extLst>
                <a:ext uri="{FF2B5EF4-FFF2-40B4-BE49-F238E27FC236}">
                  <a16:creationId xmlns:a16="http://schemas.microsoft.com/office/drawing/2014/main" id="{E13AAD8D-E04F-0645-F81B-75C566CFD1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345159" y="-469960"/>
              <a:ext cx="3344420" cy="7192286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97FB54B-923C-BCFE-43A8-F5E77189D22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345470" y="3280626"/>
              <a:ext cx="1489706" cy="3625427"/>
              <a:chOff x="8754" y="0"/>
              <a:chExt cx="2159" cy="5251"/>
            </a:xfrm>
            <a:grpFill/>
          </p:grpSpPr>
          <p:sp>
            <p:nvSpPr>
              <p:cNvPr id="12" name="Freeform 5577">
                <a:extLst>
                  <a:ext uri="{FF2B5EF4-FFF2-40B4-BE49-F238E27FC236}">
                    <a16:creationId xmlns:a16="http://schemas.microsoft.com/office/drawing/2014/main" id="{2165135D-D3D7-B8DD-5045-C02CD602B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4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33" name="Freeform 5579">
            <a:extLst>
              <a:ext uri="{FF2B5EF4-FFF2-40B4-BE49-F238E27FC236}">
                <a16:creationId xmlns:a16="http://schemas.microsoft.com/office/drawing/2014/main" id="{929B5448-0187-AE44-0213-8234860A93F2}"/>
              </a:ext>
            </a:extLst>
          </p:cNvPr>
          <p:cNvSpPr>
            <a:spLocks/>
          </p:cNvSpPr>
          <p:nvPr/>
        </p:nvSpPr>
        <p:spPr bwMode="auto">
          <a:xfrm>
            <a:off x="9067237" y="96493"/>
            <a:ext cx="3344420" cy="7032524"/>
          </a:xfrm>
          <a:custGeom>
            <a:avLst/>
            <a:gdLst>
              <a:gd name="T0" fmla="+- 0 10882 6094"/>
              <a:gd name="T1" fmla="*/ T0 w 4847"/>
              <a:gd name="T2" fmla="+- 0 4733 4723"/>
              <a:gd name="T3" fmla="*/ 4733 h 10641"/>
              <a:gd name="T4" fmla="+- 0 10764 6094"/>
              <a:gd name="T5" fmla="*/ T4 w 4847"/>
              <a:gd name="T6" fmla="+- 0 4762 4723"/>
              <a:gd name="T7" fmla="*/ 4762 h 10641"/>
              <a:gd name="T8" fmla="+- 0 10651 6094"/>
              <a:gd name="T9" fmla="*/ T8 w 4847"/>
              <a:gd name="T10" fmla="+- 0 4804 4723"/>
              <a:gd name="T11" fmla="*/ 4804 h 10641"/>
              <a:gd name="T12" fmla="+- 0 10542 6094"/>
              <a:gd name="T13" fmla="*/ T12 w 4847"/>
              <a:gd name="T14" fmla="+- 0 4859 4723"/>
              <a:gd name="T15" fmla="*/ 4859 h 10641"/>
              <a:gd name="T16" fmla="+- 0 10437 6094"/>
              <a:gd name="T17" fmla="*/ T16 w 4847"/>
              <a:gd name="T18" fmla="+- 0 4929 4723"/>
              <a:gd name="T19" fmla="*/ 4929 h 10641"/>
              <a:gd name="T20" fmla="+- 0 10331 6094"/>
              <a:gd name="T21" fmla="*/ T20 w 4847"/>
              <a:gd name="T22" fmla="+- 0 5022 4723"/>
              <a:gd name="T23" fmla="*/ 5022 h 10641"/>
              <a:gd name="T24" fmla="+- 0 10231 6094"/>
              <a:gd name="T25" fmla="*/ T24 w 4847"/>
              <a:gd name="T26" fmla="+- 0 5140 4723"/>
              <a:gd name="T27" fmla="*/ 5140 h 10641"/>
              <a:gd name="T28" fmla="+- 0 10150 6094"/>
              <a:gd name="T29" fmla="*/ T28 w 4847"/>
              <a:gd name="T30" fmla="+- 0 5280 4723"/>
              <a:gd name="T31" fmla="*/ 5280 h 10641"/>
              <a:gd name="T32" fmla="+- 0 10093 6094"/>
              <a:gd name="T33" fmla="*/ T32 w 4847"/>
              <a:gd name="T34" fmla="+- 0 5447 4723"/>
              <a:gd name="T35" fmla="*/ 5447 h 10641"/>
              <a:gd name="T36" fmla="+- 0 10062 6094"/>
              <a:gd name="T37" fmla="*/ T36 w 4847"/>
              <a:gd name="T38" fmla="+- 0 5643 4723"/>
              <a:gd name="T39" fmla="*/ 5643 h 10641"/>
              <a:gd name="T40" fmla="+- 0 10058 6094"/>
              <a:gd name="T41" fmla="*/ T40 w 4847"/>
              <a:gd name="T42" fmla="+- 0 13340 4723"/>
              <a:gd name="T43" fmla="*/ 13340 h 10641"/>
              <a:gd name="T44" fmla="+- 0 10058 6094"/>
              <a:gd name="T45" fmla="*/ T44 w 4847"/>
              <a:gd name="T46" fmla="+- 0 13436 4723"/>
              <a:gd name="T47" fmla="*/ 13436 h 10641"/>
              <a:gd name="T48" fmla="+- 0 10059 6094"/>
              <a:gd name="T49" fmla="*/ T48 w 4847"/>
              <a:gd name="T50" fmla="+- 0 13580 4723"/>
              <a:gd name="T51" fmla="*/ 13580 h 10641"/>
              <a:gd name="T52" fmla="+- 0 10059 6094"/>
              <a:gd name="T53" fmla="*/ T52 w 4847"/>
              <a:gd name="T54" fmla="+- 0 13722 4723"/>
              <a:gd name="T55" fmla="*/ 13722 h 10641"/>
              <a:gd name="T56" fmla="+- 0 10051 6094"/>
              <a:gd name="T57" fmla="*/ T56 w 4847"/>
              <a:gd name="T58" fmla="+- 0 13899 4723"/>
              <a:gd name="T59" fmla="*/ 13899 h 10641"/>
              <a:gd name="T60" fmla="+- 0 10025 6094"/>
              <a:gd name="T61" fmla="*/ T60 w 4847"/>
              <a:gd name="T62" fmla="+- 0 14054 4723"/>
              <a:gd name="T63" fmla="*/ 14054 h 10641"/>
              <a:gd name="T64" fmla="+- 0 9971 6094"/>
              <a:gd name="T65" fmla="*/ T64 w 4847"/>
              <a:gd name="T66" fmla="+- 0 14178 4723"/>
              <a:gd name="T67" fmla="*/ 14178 h 10641"/>
              <a:gd name="T68" fmla="+- 0 9882 6094"/>
              <a:gd name="T69" fmla="*/ T68 w 4847"/>
              <a:gd name="T70" fmla="+- 0 14278 4723"/>
              <a:gd name="T71" fmla="*/ 14278 h 10641"/>
              <a:gd name="T72" fmla="+- 0 9771 6094"/>
              <a:gd name="T73" fmla="*/ T72 w 4847"/>
              <a:gd name="T74" fmla="+- 0 14352 4723"/>
              <a:gd name="T75" fmla="*/ 14352 h 10641"/>
              <a:gd name="T76" fmla="+- 0 9641 6094"/>
              <a:gd name="T77" fmla="*/ T76 w 4847"/>
              <a:gd name="T78" fmla="+- 0 14402 4723"/>
              <a:gd name="T79" fmla="*/ 14402 h 10641"/>
              <a:gd name="T80" fmla="+- 0 9493 6094"/>
              <a:gd name="T81" fmla="*/ T80 w 4847"/>
              <a:gd name="T82" fmla="+- 0 14430 4723"/>
              <a:gd name="T83" fmla="*/ 14430 h 10641"/>
              <a:gd name="T84" fmla="+- 0 9330 6094"/>
              <a:gd name="T85" fmla="*/ T84 w 4847"/>
              <a:gd name="T86" fmla="+- 0 14438 4723"/>
              <a:gd name="T87" fmla="*/ 14438 h 10641"/>
              <a:gd name="T88" fmla="+- 0 7147 6094"/>
              <a:gd name="T89" fmla="*/ T88 w 4847"/>
              <a:gd name="T90" fmla="+- 0 14439 4723"/>
              <a:gd name="T91" fmla="*/ 14439 h 10641"/>
              <a:gd name="T92" fmla="+- 0 6984 6094"/>
              <a:gd name="T93" fmla="*/ T92 w 4847"/>
              <a:gd name="T94" fmla="+- 0 14448 4723"/>
              <a:gd name="T95" fmla="*/ 14448 h 10641"/>
              <a:gd name="T96" fmla="+- 0 6800 6094"/>
              <a:gd name="T97" fmla="*/ T96 w 4847"/>
              <a:gd name="T98" fmla="+- 0 14477 4723"/>
              <a:gd name="T99" fmla="*/ 14477 h 10641"/>
              <a:gd name="T100" fmla="+- 0 6608 6094"/>
              <a:gd name="T101" fmla="*/ T100 w 4847"/>
              <a:gd name="T102" fmla="+- 0 14536 4723"/>
              <a:gd name="T103" fmla="*/ 14536 h 10641"/>
              <a:gd name="T104" fmla="+- 0 6422 6094"/>
              <a:gd name="T105" fmla="*/ T104 w 4847"/>
              <a:gd name="T106" fmla="+- 0 14638 4723"/>
              <a:gd name="T107" fmla="*/ 14638 h 10641"/>
              <a:gd name="T108" fmla="+- 0 6267 6094"/>
              <a:gd name="T109" fmla="*/ T108 w 4847"/>
              <a:gd name="T110" fmla="+- 0 14788 4723"/>
              <a:gd name="T111" fmla="*/ 14788 h 10641"/>
              <a:gd name="T112" fmla="+- 0 6170 6094"/>
              <a:gd name="T113" fmla="*/ T112 w 4847"/>
              <a:gd name="T114" fmla="+- 0 14969 4723"/>
              <a:gd name="T115" fmla="*/ 14969 h 10641"/>
              <a:gd name="T116" fmla="+- 0 6118 6094"/>
              <a:gd name="T117" fmla="*/ T116 w 4847"/>
              <a:gd name="T118" fmla="+- 0 15147 4723"/>
              <a:gd name="T119" fmla="*/ 15147 h 10641"/>
              <a:gd name="T120" fmla="+- 0 6098 6094"/>
              <a:gd name="T121" fmla="*/ T120 w 4847"/>
              <a:gd name="T122" fmla="+- 0 15288 4723"/>
              <a:gd name="T123" fmla="*/ 15288 h 10641"/>
              <a:gd name="T124" fmla="+- 0 6094 6094"/>
              <a:gd name="T125" fmla="*/ T124 w 4847"/>
              <a:gd name="T126" fmla="+- 0 15364 4723"/>
              <a:gd name="T127" fmla="*/ 15364 h 10641"/>
              <a:gd name="T128" fmla="+- 0 10942 6094"/>
              <a:gd name="T129" fmla="*/ T128 w 4847"/>
              <a:gd name="T130" fmla="+- 0 4723 4723"/>
              <a:gd name="T131" fmla="*/ 4723 h 1064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</a:cxnLst>
            <a:rect l="0" t="0" r="r" b="b"/>
            <a:pathLst>
              <a:path w="4847" h="10641">
                <a:moveTo>
                  <a:pt x="4848" y="0"/>
                </a:moveTo>
                <a:lnTo>
                  <a:pt x="4788" y="10"/>
                </a:lnTo>
                <a:lnTo>
                  <a:pt x="4729" y="23"/>
                </a:lnTo>
                <a:lnTo>
                  <a:pt x="4670" y="39"/>
                </a:lnTo>
                <a:lnTo>
                  <a:pt x="4613" y="58"/>
                </a:lnTo>
                <a:lnTo>
                  <a:pt x="4557" y="81"/>
                </a:lnTo>
                <a:lnTo>
                  <a:pt x="4502" y="107"/>
                </a:lnTo>
                <a:lnTo>
                  <a:pt x="4448" y="136"/>
                </a:lnTo>
                <a:lnTo>
                  <a:pt x="4395" y="169"/>
                </a:lnTo>
                <a:lnTo>
                  <a:pt x="4343" y="206"/>
                </a:lnTo>
                <a:lnTo>
                  <a:pt x="4293" y="247"/>
                </a:lnTo>
                <a:lnTo>
                  <a:pt x="4237" y="299"/>
                </a:lnTo>
                <a:lnTo>
                  <a:pt x="4185" y="355"/>
                </a:lnTo>
                <a:lnTo>
                  <a:pt x="4137" y="417"/>
                </a:lnTo>
                <a:lnTo>
                  <a:pt x="4094" y="484"/>
                </a:lnTo>
                <a:lnTo>
                  <a:pt x="4056" y="557"/>
                </a:lnTo>
                <a:lnTo>
                  <a:pt x="4024" y="637"/>
                </a:lnTo>
                <a:lnTo>
                  <a:pt x="3999" y="724"/>
                </a:lnTo>
                <a:lnTo>
                  <a:pt x="3980" y="818"/>
                </a:lnTo>
                <a:lnTo>
                  <a:pt x="3968" y="920"/>
                </a:lnTo>
                <a:lnTo>
                  <a:pt x="3964" y="1029"/>
                </a:lnTo>
                <a:lnTo>
                  <a:pt x="3964" y="8617"/>
                </a:lnTo>
                <a:lnTo>
                  <a:pt x="3964" y="8665"/>
                </a:lnTo>
                <a:lnTo>
                  <a:pt x="3964" y="8713"/>
                </a:lnTo>
                <a:lnTo>
                  <a:pt x="3964" y="8761"/>
                </a:lnTo>
                <a:lnTo>
                  <a:pt x="3965" y="8857"/>
                </a:lnTo>
                <a:lnTo>
                  <a:pt x="3966" y="8905"/>
                </a:lnTo>
                <a:lnTo>
                  <a:pt x="3965" y="8999"/>
                </a:lnTo>
                <a:lnTo>
                  <a:pt x="3963" y="9090"/>
                </a:lnTo>
                <a:lnTo>
                  <a:pt x="3957" y="9176"/>
                </a:lnTo>
                <a:lnTo>
                  <a:pt x="3947" y="9257"/>
                </a:lnTo>
                <a:lnTo>
                  <a:pt x="3931" y="9331"/>
                </a:lnTo>
                <a:lnTo>
                  <a:pt x="3908" y="9398"/>
                </a:lnTo>
                <a:lnTo>
                  <a:pt x="3877" y="9455"/>
                </a:lnTo>
                <a:lnTo>
                  <a:pt x="3835" y="9509"/>
                </a:lnTo>
                <a:lnTo>
                  <a:pt x="3788" y="9555"/>
                </a:lnTo>
                <a:lnTo>
                  <a:pt x="3735" y="9595"/>
                </a:lnTo>
                <a:lnTo>
                  <a:pt x="3677" y="9629"/>
                </a:lnTo>
                <a:lnTo>
                  <a:pt x="3614" y="9657"/>
                </a:lnTo>
                <a:lnTo>
                  <a:pt x="3547" y="9679"/>
                </a:lnTo>
                <a:lnTo>
                  <a:pt x="3475" y="9695"/>
                </a:lnTo>
                <a:lnTo>
                  <a:pt x="3399" y="9707"/>
                </a:lnTo>
                <a:lnTo>
                  <a:pt x="3319" y="9713"/>
                </a:lnTo>
                <a:lnTo>
                  <a:pt x="3236" y="9715"/>
                </a:lnTo>
                <a:lnTo>
                  <a:pt x="1123" y="9715"/>
                </a:lnTo>
                <a:lnTo>
                  <a:pt x="1053" y="9716"/>
                </a:lnTo>
                <a:lnTo>
                  <a:pt x="975" y="9719"/>
                </a:lnTo>
                <a:lnTo>
                  <a:pt x="890" y="9725"/>
                </a:lnTo>
                <a:lnTo>
                  <a:pt x="800" y="9737"/>
                </a:lnTo>
                <a:lnTo>
                  <a:pt x="706" y="9754"/>
                </a:lnTo>
                <a:lnTo>
                  <a:pt x="610" y="9779"/>
                </a:lnTo>
                <a:lnTo>
                  <a:pt x="514" y="9813"/>
                </a:lnTo>
                <a:lnTo>
                  <a:pt x="419" y="9858"/>
                </a:lnTo>
                <a:lnTo>
                  <a:pt x="328" y="9915"/>
                </a:lnTo>
                <a:lnTo>
                  <a:pt x="243" y="9984"/>
                </a:lnTo>
                <a:lnTo>
                  <a:pt x="173" y="10065"/>
                </a:lnTo>
                <a:lnTo>
                  <a:pt x="118" y="10154"/>
                </a:lnTo>
                <a:lnTo>
                  <a:pt x="76" y="10246"/>
                </a:lnTo>
                <a:lnTo>
                  <a:pt x="45" y="10337"/>
                </a:lnTo>
                <a:lnTo>
                  <a:pt x="24" y="10424"/>
                </a:lnTo>
                <a:lnTo>
                  <a:pt x="11" y="10501"/>
                </a:lnTo>
                <a:lnTo>
                  <a:pt x="4" y="10565"/>
                </a:lnTo>
                <a:lnTo>
                  <a:pt x="0" y="10628"/>
                </a:lnTo>
                <a:lnTo>
                  <a:pt x="0" y="10641"/>
                </a:lnTo>
                <a:lnTo>
                  <a:pt x="4848" y="10641"/>
                </a:lnTo>
                <a:lnTo>
                  <a:pt x="4848" y="0"/>
                </a:lnTo>
                <a:close/>
              </a:path>
            </a:pathLst>
          </a:custGeom>
          <a:solidFill>
            <a:srgbClr val="FFEDD9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sp>
        <p:nvSpPr>
          <p:cNvPr id="32" name="Freeform 5577">
            <a:extLst>
              <a:ext uri="{FF2B5EF4-FFF2-40B4-BE49-F238E27FC236}">
                <a16:creationId xmlns:a16="http://schemas.microsoft.com/office/drawing/2014/main" id="{BF37EB04-2267-1505-ACFB-DF820563CF64}"/>
              </a:ext>
            </a:extLst>
          </p:cNvPr>
          <p:cNvSpPr>
            <a:spLocks/>
          </p:cNvSpPr>
          <p:nvPr/>
        </p:nvSpPr>
        <p:spPr bwMode="auto">
          <a:xfrm>
            <a:off x="10922262" y="-58155"/>
            <a:ext cx="1489706" cy="3470330"/>
          </a:xfrm>
          <a:custGeom>
            <a:avLst/>
            <a:gdLst>
              <a:gd name="T0" fmla="+- 0 8782 8782"/>
              <a:gd name="T1" fmla="*/ T0 w 2159"/>
              <a:gd name="T2" fmla="*/ 0 h 5251"/>
              <a:gd name="T3" fmla="+- 0 8852 8782"/>
              <a:gd name="T4" fmla="*/ T3 w 2159"/>
              <a:gd name="T5" fmla="*/ 13 h 5251"/>
              <a:gd name="T6" fmla="+- 0 8931 8782"/>
              <a:gd name="T7" fmla="*/ T6 w 2159"/>
              <a:gd name="T8" fmla="*/ 29 h 5251"/>
              <a:gd name="T9" fmla="+- 0 9029 8782"/>
              <a:gd name="T10" fmla="*/ T9 w 2159"/>
              <a:gd name="T11" fmla="*/ 51 h 5251"/>
              <a:gd name="T12" fmla="+- 0 9141 8782"/>
              <a:gd name="T13" fmla="*/ T12 w 2159"/>
              <a:gd name="T14" fmla="*/ 79 h 5251"/>
              <a:gd name="T15" fmla="+- 0 9201 8782"/>
              <a:gd name="T16" fmla="*/ T15 w 2159"/>
              <a:gd name="T17" fmla="*/ 96 h 5251"/>
              <a:gd name="T18" fmla="+- 0 9261 8782"/>
              <a:gd name="T19" fmla="*/ T18 w 2159"/>
              <a:gd name="T20" fmla="*/ 114 h 5251"/>
              <a:gd name="T21" fmla="+- 0 9322 8782"/>
              <a:gd name="T22" fmla="*/ T21 w 2159"/>
              <a:gd name="T23" fmla="*/ 133 h 5251"/>
              <a:gd name="T24" fmla="+- 0 9382 8782"/>
              <a:gd name="T25" fmla="*/ T24 w 2159"/>
              <a:gd name="T26" fmla="*/ 154 h 5251"/>
              <a:gd name="T27" fmla="+- 0 9441 8782"/>
              <a:gd name="T28" fmla="*/ T27 w 2159"/>
              <a:gd name="T29" fmla="*/ 177 h 5251"/>
              <a:gd name="T30" fmla="+- 0 9498 8782"/>
              <a:gd name="T31" fmla="*/ T30 w 2159"/>
              <a:gd name="T32" fmla="*/ 201 h 5251"/>
              <a:gd name="T33" fmla="+- 0 9603 8782"/>
              <a:gd name="T34" fmla="*/ T33 w 2159"/>
              <a:gd name="T35" fmla="*/ 253 h 5251"/>
              <a:gd name="T36" fmla="+- 0 9689 8782"/>
              <a:gd name="T37" fmla="*/ T36 w 2159"/>
              <a:gd name="T38" fmla="*/ 312 h 5251"/>
              <a:gd name="T39" fmla="+- 0 9762 8782"/>
              <a:gd name="T40" fmla="*/ T39 w 2159"/>
              <a:gd name="T41" fmla="*/ 376 h 5251"/>
              <a:gd name="T42" fmla="+- 0 9826 8782"/>
              <a:gd name="T43" fmla="*/ T42 w 2159"/>
              <a:gd name="T44" fmla="*/ 444 h 5251"/>
              <a:gd name="T45" fmla="+- 0 9882 8782"/>
              <a:gd name="T46" fmla="*/ T45 w 2159"/>
              <a:gd name="T47" fmla="*/ 518 h 5251"/>
              <a:gd name="T48" fmla="+- 0 9930 8782"/>
              <a:gd name="T49" fmla="*/ T48 w 2159"/>
              <a:gd name="T50" fmla="*/ 598 h 5251"/>
              <a:gd name="T51" fmla="+- 0 9970 8782"/>
              <a:gd name="T52" fmla="*/ T51 w 2159"/>
              <a:gd name="T53" fmla="*/ 687 h 5251"/>
              <a:gd name="T54" fmla="+- 0 10002 8782"/>
              <a:gd name="T55" fmla="*/ T54 w 2159"/>
              <a:gd name="T56" fmla="*/ 786 h 5251"/>
              <a:gd name="T57" fmla="+- 0 10027 8782"/>
              <a:gd name="T58" fmla="*/ T57 w 2159"/>
              <a:gd name="T59" fmla="*/ 895 h 5251"/>
              <a:gd name="T60" fmla="+- 0 10036 8782"/>
              <a:gd name="T61" fmla="*/ T60 w 2159"/>
              <a:gd name="T62" fmla="*/ 955 h 5251"/>
              <a:gd name="T63" fmla="+- 0 10044 8782"/>
              <a:gd name="T64" fmla="*/ T63 w 2159"/>
              <a:gd name="T65" fmla="*/ 1018 h 5251"/>
              <a:gd name="T66" fmla="+- 0 10050 8782"/>
              <a:gd name="T67" fmla="*/ T66 w 2159"/>
              <a:gd name="T68" fmla="*/ 1084 h 5251"/>
              <a:gd name="T69" fmla="+- 0 10055 8782"/>
              <a:gd name="T70" fmla="*/ T69 w 2159"/>
              <a:gd name="T71" fmla="*/ 1154 h 5251"/>
              <a:gd name="T72" fmla="+- 0 10057 8782"/>
              <a:gd name="T73" fmla="*/ T72 w 2159"/>
              <a:gd name="T74" fmla="*/ 1227 h 5251"/>
              <a:gd name="T75" fmla="+- 0 10058 8782"/>
              <a:gd name="T76" fmla="*/ T75 w 2159"/>
              <a:gd name="T77" fmla="*/ 1305 h 5251"/>
              <a:gd name="T78" fmla="+- 0 10058 8782"/>
              <a:gd name="T79" fmla="*/ T78 w 2159"/>
              <a:gd name="T80" fmla="*/ 5251 h 5251"/>
              <a:gd name="T81" fmla="+- 0 10068 8782"/>
              <a:gd name="T82" fmla="*/ T81 w 2159"/>
              <a:gd name="T83" fmla="*/ 5224 h 5251"/>
              <a:gd name="T84" fmla="+- 0 10105 8782"/>
              <a:gd name="T85" fmla="*/ T84 w 2159"/>
              <a:gd name="T86" fmla="*/ 5144 h 5251"/>
              <a:gd name="T87" fmla="+- 0 10151 8782"/>
              <a:gd name="T88" fmla="*/ T87 w 2159"/>
              <a:gd name="T89" fmla="*/ 5068 h 5251"/>
              <a:gd name="T90" fmla="+- 0 10205 8782"/>
              <a:gd name="T91" fmla="*/ T90 w 2159"/>
              <a:gd name="T92" fmla="*/ 4996 h 5251"/>
              <a:gd name="T93" fmla="+- 0 10245 8782"/>
              <a:gd name="T94" fmla="*/ T93 w 2159"/>
              <a:gd name="T95" fmla="*/ 4951 h 5251"/>
              <a:gd name="T96" fmla="+- 0 10288 8782"/>
              <a:gd name="T97" fmla="*/ T96 w 2159"/>
              <a:gd name="T98" fmla="*/ 4908 h 5251"/>
              <a:gd name="T99" fmla="+- 0 10333 8782"/>
              <a:gd name="T100" fmla="*/ T99 w 2159"/>
              <a:gd name="T101" fmla="*/ 4868 h 5251"/>
              <a:gd name="T102" fmla="+- 0 10380 8782"/>
              <a:gd name="T103" fmla="*/ T102 w 2159"/>
              <a:gd name="T104" fmla="*/ 4830 h 5251"/>
              <a:gd name="T105" fmla="+- 0 10429 8782"/>
              <a:gd name="T106" fmla="*/ T105 w 2159"/>
              <a:gd name="T107" fmla="*/ 4795 h 5251"/>
              <a:gd name="T108" fmla="+- 0 10494 8782"/>
              <a:gd name="T109" fmla="*/ T108 w 2159"/>
              <a:gd name="T110" fmla="*/ 4754 h 5251"/>
              <a:gd name="T111" fmla="+- 0 10564 8782"/>
              <a:gd name="T112" fmla="*/ T111 w 2159"/>
              <a:gd name="T113" fmla="*/ 4718 h 5251"/>
              <a:gd name="T114" fmla="+- 0 10638 8782"/>
              <a:gd name="T115" fmla="*/ T114 w 2159"/>
              <a:gd name="T116" fmla="*/ 4686 h 5251"/>
              <a:gd name="T117" fmla="+- 0 10717 8782"/>
              <a:gd name="T118" fmla="*/ T117 w 2159"/>
              <a:gd name="T119" fmla="*/ 4659 h 5251"/>
              <a:gd name="T120" fmla="+- 0 10799 8782"/>
              <a:gd name="T121" fmla="*/ T120 w 2159"/>
              <a:gd name="T122" fmla="*/ 4638 h 5251"/>
              <a:gd name="T123" fmla="+- 0 10884 8782"/>
              <a:gd name="T124" fmla="*/ T123 w 2159"/>
              <a:gd name="T125" fmla="*/ 4622 h 5251"/>
              <a:gd name="T126" fmla="+- 0 10942 8782"/>
              <a:gd name="T127" fmla="*/ T126 w 2159"/>
              <a:gd name="T128" fmla="*/ 4615 h 5251"/>
              <a:gd name="T129" fmla="+- 0 10942 8782"/>
              <a:gd name="T130" fmla="*/ T129 w 2159"/>
              <a:gd name="T131" fmla="*/ 0 h 5251"/>
              <a:gd name="T132" fmla="+- 0 8782 8782"/>
              <a:gd name="T133" fmla="*/ T132 w 2159"/>
              <a:gd name="T134" fmla="*/ 0 h 5251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  <a:cxn ang="0">
                <a:pos x="T13" y="T14"/>
              </a:cxn>
              <a:cxn ang="0">
                <a:pos x="T16" y="T17"/>
              </a:cxn>
              <a:cxn ang="0">
                <a:pos x="T19" y="T20"/>
              </a:cxn>
              <a:cxn ang="0">
                <a:pos x="T22" y="T23"/>
              </a:cxn>
              <a:cxn ang="0">
                <a:pos x="T25" y="T26"/>
              </a:cxn>
              <a:cxn ang="0">
                <a:pos x="T28" y="T29"/>
              </a:cxn>
              <a:cxn ang="0">
                <a:pos x="T31" y="T32"/>
              </a:cxn>
              <a:cxn ang="0">
                <a:pos x="T34" y="T35"/>
              </a:cxn>
              <a:cxn ang="0">
                <a:pos x="T37" y="T38"/>
              </a:cxn>
              <a:cxn ang="0">
                <a:pos x="T40" y="T41"/>
              </a:cxn>
              <a:cxn ang="0">
                <a:pos x="T43" y="T44"/>
              </a:cxn>
              <a:cxn ang="0">
                <a:pos x="T46" y="T47"/>
              </a:cxn>
              <a:cxn ang="0">
                <a:pos x="T49" y="T50"/>
              </a:cxn>
              <a:cxn ang="0">
                <a:pos x="T52" y="T53"/>
              </a:cxn>
              <a:cxn ang="0">
                <a:pos x="T55" y="T56"/>
              </a:cxn>
              <a:cxn ang="0">
                <a:pos x="T58" y="T59"/>
              </a:cxn>
              <a:cxn ang="0">
                <a:pos x="T61" y="T62"/>
              </a:cxn>
              <a:cxn ang="0">
                <a:pos x="T64" y="T65"/>
              </a:cxn>
              <a:cxn ang="0">
                <a:pos x="T67" y="T68"/>
              </a:cxn>
              <a:cxn ang="0">
                <a:pos x="T70" y="T71"/>
              </a:cxn>
              <a:cxn ang="0">
                <a:pos x="T73" y="T74"/>
              </a:cxn>
              <a:cxn ang="0">
                <a:pos x="T76" y="T77"/>
              </a:cxn>
              <a:cxn ang="0">
                <a:pos x="T79" y="T80"/>
              </a:cxn>
              <a:cxn ang="0">
                <a:pos x="T82" y="T83"/>
              </a:cxn>
              <a:cxn ang="0">
                <a:pos x="T85" y="T86"/>
              </a:cxn>
              <a:cxn ang="0">
                <a:pos x="T88" y="T89"/>
              </a:cxn>
              <a:cxn ang="0">
                <a:pos x="T91" y="T92"/>
              </a:cxn>
              <a:cxn ang="0">
                <a:pos x="T94" y="T95"/>
              </a:cxn>
              <a:cxn ang="0">
                <a:pos x="T97" y="T98"/>
              </a:cxn>
              <a:cxn ang="0">
                <a:pos x="T100" y="T101"/>
              </a:cxn>
              <a:cxn ang="0">
                <a:pos x="T103" y="T104"/>
              </a:cxn>
              <a:cxn ang="0">
                <a:pos x="T106" y="T107"/>
              </a:cxn>
              <a:cxn ang="0">
                <a:pos x="T109" y="T110"/>
              </a:cxn>
              <a:cxn ang="0">
                <a:pos x="T112" y="T113"/>
              </a:cxn>
              <a:cxn ang="0">
                <a:pos x="T115" y="T116"/>
              </a:cxn>
              <a:cxn ang="0">
                <a:pos x="T118" y="T119"/>
              </a:cxn>
              <a:cxn ang="0">
                <a:pos x="T121" y="T122"/>
              </a:cxn>
              <a:cxn ang="0">
                <a:pos x="T124" y="T125"/>
              </a:cxn>
              <a:cxn ang="0">
                <a:pos x="T127" y="T128"/>
              </a:cxn>
              <a:cxn ang="0">
                <a:pos x="T130" y="T131"/>
              </a:cxn>
              <a:cxn ang="0">
                <a:pos x="T133" y="T134"/>
              </a:cxn>
            </a:cxnLst>
            <a:rect l="0" t="0" r="r" b="b"/>
            <a:pathLst>
              <a:path w="2159" h="5251">
                <a:moveTo>
                  <a:pt x="0" y="0"/>
                </a:moveTo>
                <a:lnTo>
                  <a:pt x="70" y="13"/>
                </a:lnTo>
                <a:lnTo>
                  <a:pt x="149" y="29"/>
                </a:lnTo>
                <a:lnTo>
                  <a:pt x="247" y="51"/>
                </a:lnTo>
                <a:lnTo>
                  <a:pt x="359" y="79"/>
                </a:lnTo>
                <a:lnTo>
                  <a:pt x="419" y="96"/>
                </a:lnTo>
                <a:lnTo>
                  <a:pt x="479" y="114"/>
                </a:lnTo>
                <a:lnTo>
                  <a:pt x="540" y="133"/>
                </a:lnTo>
                <a:lnTo>
                  <a:pt x="600" y="154"/>
                </a:lnTo>
                <a:lnTo>
                  <a:pt x="659" y="177"/>
                </a:lnTo>
                <a:lnTo>
                  <a:pt x="716" y="201"/>
                </a:lnTo>
                <a:lnTo>
                  <a:pt x="821" y="253"/>
                </a:lnTo>
                <a:lnTo>
                  <a:pt x="907" y="312"/>
                </a:lnTo>
                <a:lnTo>
                  <a:pt x="980" y="376"/>
                </a:lnTo>
                <a:lnTo>
                  <a:pt x="1044" y="444"/>
                </a:lnTo>
                <a:lnTo>
                  <a:pt x="1100" y="518"/>
                </a:lnTo>
                <a:lnTo>
                  <a:pt x="1148" y="598"/>
                </a:lnTo>
                <a:lnTo>
                  <a:pt x="1188" y="687"/>
                </a:lnTo>
                <a:lnTo>
                  <a:pt x="1220" y="786"/>
                </a:lnTo>
                <a:lnTo>
                  <a:pt x="1245" y="895"/>
                </a:lnTo>
                <a:lnTo>
                  <a:pt x="1254" y="955"/>
                </a:lnTo>
                <a:lnTo>
                  <a:pt x="1262" y="1018"/>
                </a:lnTo>
                <a:lnTo>
                  <a:pt x="1268" y="1084"/>
                </a:lnTo>
                <a:lnTo>
                  <a:pt x="1273" y="1154"/>
                </a:lnTo>
                <a:lnTo>
                  <a:pt x="1275" y="1227"/>
                </a:lnTo>
                <a:lnTo>
                  <a:pt x="1276" y="1305"/>
                </a:lnTo>
                <a:lnTo>
                  <a:pt x="1276" y="5251"/>
                </a:lnTo>
                <a:lnTo>
                  <a:pt x="1286" y="5224"/>
                </a:lnTo>
                <a:lnTo>
                  <a:pt x="1323" y="5144"/>
                </a:lnTo>
                <a:lnTo>
                  <a:pt x="1369" y="5068"/>
                </a:lnTo>
                <a:lnTo>
                  <a:pt x="1423" y="4996"/>
                </a:lnTo>
                <a:lnTo>
                  <a:pt x="1463" y="4951"/>
                </a:lnTo>
                <a:lnTo>
                  <a:pt x="1506" y="4908"/>
                </a:lnTo>
                <a:lnTo>
                  <a:pt x="1551" y="4868"/>
                </a:lnTo>
                <a:lnTo>
                  <a:pt x="1598" y="4830"/>
                </a:lnTo>
                <a:lnTo>
                  <a:pt x="1647" y="4795"/>
                </a:lnTo>
                <a:lnTo>
                  <a:pt x="1712" y="4754"/>
                </a:lnTo>
                <a:lnTo>
                  <a:pt x="1782" y="4718"/>
                </a:lnTo>
                <a:lnTo>
                  <a:pt x="1856" y="4686"/>
                </a:lnTo>
                <a:lnTo>
                  <a:pt x="1935" y="4659"/>
                </a:lnTo>
                <a:lnTo>
                  <a:pt x="2017" y="4638"/>
                </a:lnTo>
                <a:lnTo>
                  <a:pt x="2102" y="4622"/>
                </a:lnTo>
                <a:lnTo>
                  <a:pt x="2160" y="4615"/>
                </a:lnTo>
                <a:lnTo>
                  <a:pt x="2160" y="0"/>
                </a:lnTo>
                <a:lnTo>
                  <a:pt x="0" y="0"/>
                </a:lnTo>
              </a:path>
            </a:pathLst>
          </a:custGeom>
          <a:solidFill>
            <a:srgbClr val="FFEDD9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9D2FA75-47D9-F196-30A5-E5954F00C039}"/>
              </a:ext>
            </a:extLst>
          </p:cNvPr>
          <p:cNvGrpSpPr>
            <a:grpSpLocks/>
          </p:cNvGrpSpPr>
          <p:nvPr/>
        </p:nvGrpSpPr>
        <p:grpSpPr bwMode="auto">
          <a:xfrm>
            <a:off x="9199717" y="46010"/>
            <a:ext cx="3344420" cy="7192286"/>
            <a:chOff x="6055" y="4723"/>
            <a:chExt cx="4847" cy="10641"/>
          </a:xfrm>
          <a:solidFill>
            <a:srgbClr val="FFDEB9"/>
          </a:solidFill>
        </p:grpSpPr>
        <p:sp>
          <p:nvSpPr>
            <p:cNvPr id="29" name="Freeform 5579">
              <a:extLst>
                <a:ext uri="{FF2B5EF4-FFF2-40B4-BE49-F238E27FC236}">
                  <a16:creationId xmlns:a16="http://schemas.microsoft.com/office/drawing/2014/main" id="{1CCB5EFB-E1AE-5CE0-CBD2-144E6511E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5" y="4723"/>
              <a:ext cx="4847" cy="10641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7F53A3-7DB8-8109-4A9A-FA9DCB739F42}"/>
              </a:ext>
            </a:extLst>
          </p:cNvPr>
          <p:cNvGrpSpPr>
            <a:grpSpLocks/>
          </p:cNvGrpSpPr>
          <p:nvPr/>
        </p:nvGrpSpPr>
        <p:grpSpPr bwMode="auto">
          <a:xfrm>
            <a:off x="11054742" y="-58057"/>
            <a:ext cx="1489706" cy="3545765"/>
            <a:chOff x="8754" y="0"/>
            <a:chExt cx="2159" cy="5251"/>
          </a:xfrm>
          <a:solidFill>
            <a:srgbClr val="FFDEB9"/>
          </a:solidFill>
        </p:grpSpPr>
        <p:sp>
          <p:nvSpPr>
            <p:cNvPr id="28" name="Freeform 5577">
              <a:extLst>
                <a:ext uri="{FF2B5EF4-FFF2-40B4-BE49-F238E27FC236}">
                  <a16:creationId xmlns:a16="http://schemas.microsoft.com/office/drawing/2014/main" id="{0E7ABCB8-D9CD-EA76-E094-AE383CFE4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4" y="0"/>
              <a:ext cx="2159" cy="5251"/>
            </a:xfrm>
            <a:custGeom>
              <a:avLst/>
              <a:gdLst>
                <a:gd name="T0" fmla="+- 0 8782 8782"/>
                <a:gd name="T1" fmla="*/ T0 w 2159"/>
                <a:gd name="T2" fmla="*/ 0 h 5251"/>
                <a:gd name="T3" fmla="+- 0 8852 8782"/>
                <a:gd name="T4" fmla="*/ T3 w 2159"/>
                <a:gd name="T5" fmla="*/ 13 h 5251"/>
                <a:gd name="T6" fmla="+- 0 8931 8782"/>
                <a:gd name="T7" fmla="*/ T6 w 2159"/>
                <a:gd name="T8" fmla="*/ 29 h 5251"/>
                <a:gd name="T9" fmla="+- 0 9029 8782"/>
                <a:gd name="T10" fmla="*/ T9 w 2159"/>
                <a:gd name="T11" fmla="*/ 51 h 5251"/>
                <a:gd name="T12" fmla="+- 0 9141 8782"/>
                <a:gd name="T13" fmla="*/ T12 w 2159"/>
                <a:gd name="T14" fmla="*/ 79 h 5251"/>
                <a:gd name="T15" fmla="+- 0 9201 8782"/>
                <a:gd name="T16" fmla="*/ T15 w 2159"/>
                <a:gd name="T17" fmla="*/ 96 h 5251"/>
                <a:gd name="T18" fmla="+- 0 9261 8782"/>
                <a:gd name="T19" fmla="*/ T18 w 2159"/>
                <a:gd name="T20" fmla="*/ 114 h 5251"/>
                <a:gd name="T21" fmla="+- 0 9322 8782"/>
                <a:gd name="T22" fmla="*/ T21 w 2159"/>
                <a:gd name="T23" fmla="*/ 133 h 5251"/>
                <a:gd name="T24" fmla="+- 0 9382 8782"/>
                <a:gd name="T25" fmla="*/ T24 w 2159"/>
                <a:gd name="T26" fmla="*/ 154 h 5251"/>
                <a:gd name="T27" fmla="+- 0 9441 8782"/>
                <a:gd name="T28" fmla="*/ T27 w 2159"/>
                <a:gd name="T29" fmla="*/ 177 h 5251"/>
                <a:gd name="T30" fmla="+- 0 9498 8782"/>
                <a:gd name="T31" fmla="*/ T30 w 2159"/>
                <a:gd name="T32" fmla="*/ 201 h 5251"/>
                <a:gd name="T33" fmla="+- 0 9603 8782"/>
                <a:gd name="T34" fmla="*/ T33 w 2159"/>
                <a:gd name="T35" fmla="*/ 253 h 5251"/>
                <a:gd name="T36" fmla="+- 0 9689 8782"/>
                <a:gd name="T37" fmla="*/ T36 w 2159"/>
                <a:gd name="T38" fmla="*/ 312 h 5251"/>
                <a:gd name="T39" fmla="+- 0 9762 8782"/>
                <a:gd name="T40" fmla="*/ T39 w 2159"/>
                <a:gd name="T41" fmla="*/ 376 h 5251"/>
                <a:gd name="T42" fmla="+- 0 9826 8782"/>
                <a:gd name="T43" fmla="*/ T42 w 2159"/>
                <a:gd name="T44" fmla="*/ 444 h 5251"/>
                <a:gd name="T45" fmla="+- 0 9882 8782"/>
                <a:gd name="T46" fmla="*/ T45 w 2159"/>
                <a:gd name="T47" fmla="*/ 518 h 5251"/>
                <a:gd name="T48" fmla="+- 0 9930 8782"/>
                <a:gd name="T49" fmla="*/ T48 w 2159"/>
                <a:gd name="T50" fmla="*/ 598 h 5251"/>
                <a:gd name="T51" fmla="+- 0 9970 8782"/>
                <a:gd name="T52" fmla="*/ T51 w 2159"/>
                <a:gd name="T53" fmla="*/ 687 h 5251"/>
                <a:gd name="T54" fmla="+- 0 10002 8782"/>
                <a:gd name="T55" fmla="*/ T54 w 2159"/>
                <a:gd name="T56" fmla="*/ 786 h 5251"/>
                <a:gd name="T57" fmla="+- 0 10027 8782"/>
                <a:gd name="T58" fmla="*/ T57 w 2159"/>
                <a:gd name="T59" fmla="*/ 895 h 5251"/>
                <a:gd name="T60" fmla="+- 0 10036 8782"/>
                <a:gd name="T61" fmla="*/ T60 w 2159"/>
                <a:gd name="T62" fmla="*/ 955 h 5251"/>
                <a:gd name="T63" fmla="+- 0 10044 8782"/>
                <a:gd name="T64" fmla="*/ T63 w 2159"/>
                <a:gd name="T65" fmla="*/ 1018 h 5251"/>
                <a:gd name="T66" fmla="+- 0 10050 8782"/>
                <a:gd name="T67" fmla="*/ T66 w 2159"/>
                <a:gd name="T68" fmla="*/ 1084 h 5251"/>
                <a:gd name="T69" fmla="+- 0 10055 8782"/>
                <a:gd name="T70" fmla="*/ T69 w 2159"/>
                <a:gd name="T71" fmla="*/ 1154 h 5251"/>
                <a:gd name="T72" fmla="+- 0 10057 8782"/>
                <a:gd name="T73" fmla="*/ T72 w 2159"/>
                <a:gd name="T74" fmla="*/ 1227 h 5251"/>
                <a:gd name="T75" fmla="+- 0 10058 8782"/>
                <a:gd name="T76" fmla="*/ T75 w 2159"/>
                <a:gd name="T77" fmla="*/ 1305 h 5251"/>
                <a:gd name="T78" fmla="+- 0 10058 8782"/>
                <a:gd name="T79" fmla="*/ T78 w 2159"/>
                <a:gd name="T80" fmla="*/ 5251 h 5251"/>
                <a:gd name="T81" fmla="+- 0 10068 8782"/>
                <a:gd name="T82" fmla="*/ T81 w 2159"/>
                <a:gd name="T83" fmla="*/ 5224 h 5251"/>
                <a:gd name="T84" fmla="+- 0 10105 8782"/>
                <a:gd name="T85" fmla="*/ T84 w 2159"/>
                <a:gd name="T86" fmla="*/ 5144 h 5251"/>
                <a:gd name="T87" fmla="+- 0 10151 8782"/>
                <a:gd name="T88" fmla="*/ T87 w 2159"/>
                <a:gd name="T89" fmla="*/ 5068 h 5251"/>
                <a:gd name="T90" fmla="+- 0 10205 8782"/>
                <a:gd name="T91" fmla="*/ T90 w 2159"/>
                <a:gd name="T92" fmla="*/ 4996 h 5251"/>
                <a:gd name="T93" fmla="+- 0 10245 8782"/>
                <a:gd name="T94" fmla="*/ T93 w 2159"/>
                <a:gd name="T95" fmla="*/ 4951 h 5251"/>
                <a:gd name="T96" fmla="+- 0 10288 8782"/>
                <a:gd name="T97" fmla="*/ T96 w 2159"/>
                <a:gd name="T98" fmla="*/ 4908 h 5251"/>
                <a:gd name="T99" fmla="+- 0 10333 8782"/>
                <a:gd name="T100" fmla="*/ T99 w 2159"/>
                <a:gd name="T101" fmla="*/ 4868 h 5251"/>
                <a:gd name="T102" fmla="+- 0 10380 8782"/>
                <a:gd name="T103" fmla="*/ T102 w 2159"/>
                <a:gd name="T104" fmla="*/ 4830 h 5251"/>
                <a:gd name="T105" fmla="+- 0 10429 8782"/>
                <a:gd name="T106" fmla="*/ T105 w 2159"/>
                <a:gd name="T107" fmla="*/ 4795 h 5251"/>
                <a:gd name="T108" fmla="+- 0 10494 8782"/>
                <a:gd name="T109" fmla="*/ T108 w 2159"/>
                <a:gd name="T110" fmla="*/ 4754 h 5251"/>
                <a:gd name="T111" fmla="+- 0 10564 8782"/>
                <a:gd name="T112" fmla="*/ T111 w 2159"/>
                <a:gd name="T113" fmla="*/ 4718 h 5251"/>
                <a:gd name="T114" fmla="+- 0 10638 8782"/>
                <a:gd name="T115" fmla="*/ T114 w 2159"/>
                <a:gd name="T116" fmla="*/ 4686 h 5251"/>
                <a:gd name="T117" fmla="+- 0 10717 8782"/>
                <a:gd name="T118" fmla="*/ T117 w 2159"/>
                <a:gd name="T119" fmla="*/ 4659 h 5251"/>
                <a:gd name="T120" fmla="+- 0 10799 8782"/>
                <a:gd name="T121" fmla="*/ T120 w 2159"/>
                <a:gd name="T122" fmla="*/ 4638 h 5251"/>
                <a:gd name="T123" fmla="+- 0 10884 8782"/>
                <a:gd name="T124" fmla="*/ T123 w 2159"/>
                <a:gd name="T125" fmla="*/ 4622 h 5251"/>
                <a:gd name="T126" fmla="+- 0 10942 8782"/>
                <a:gd name="T127" fmla="*/ T126 w 2159"/>
                <a:gd name="T128" fmla="*/ 4615 h 5251"/>
                <a:gd name="T129" fmla="+- 0 10942 8782"/>
                <a:gd name="T130" fmla="*/ T129 w 2159"/>
                <a:gd name="T131" fmla="*/ 0 h 5251"/>
                <a:gd name="T132" fmla="+- 0 8782 8782"/>
                <a:gd name="T133" fmla="*/ T132 w 2159"/>
                <a:gd name="T134" fmla="*/ 0 h 525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  <a:cxn ang="0">
                  <a:pos x="T31" y="T32"/>
                </a:cxn>
                <a:cxn ang="0">
                  <a:pos x="T34" y="T35"/>
                </a:cxn>
                <a:cxn ang="0">
                  <a:pos x="T37" y="T38"/>
                </a:cxn>
                <a:cxn ang="0">
                  <a:pos x="T40" y="T41"/>
                </a:cxn>
                <a:cxn ang="0">
                  <a:pos x="T43" y="T44"/>
                </a:cxn>
                <a:cxn ang="0">
                  <a:pos x="T46" y="T47"/>
                </a:cxn>
                <a:cxn ang="0">
                  <a:pos x="T49" y="T50"/>
                </a:cxn>
                <a:cxn ang="0">
                  <a:pos x="T52" y="T53"/>
                </a:cxn>
                <a:cxn ang="0">
                  <a:pos x="T55" y="T56"/>
                </a:cxn>
                <a:cxn ang="0">
                  <a:pos x="T58" y="T59"/>
                </a:cxn>
                <a:cxn ang="0">
                  <a:pos x="T61" y="T62"/>
                </a:cxn>
                <a:cxn ang="0">
                  <a:pos x="T64" y="T65"/>
                </a:cxn>
                <a:cxn ang="0">
                  <a:pos x="T67" y="T68"/>
                </a:cxn>
                <a:cxn ang="0">
                  <a:pos x="T70" y="T71"/>
                </a:cxn>
                <a:cxn ang="0">
                  <a:pos x="T73" y="T74"/>
                </a:cxn>
                <a:cxn ang="0">
                  <a:pos x="T76" y="T77"/>
                </a:cxn>
                <a:cxn ang="0">
                  <a:pos x="T79" y="T80"/>
                </a:cxn>
                <a:cxn ang="0">
                  <a:pos x="T82" y="T83"/>
                </a:cxn>
                <a:cxn ang="0">
                  <a:pos x="T85" y="T86"/>
                </a:cxn>
                <a:cxn ang="0">
                  <a:pos x="T88" y="T89"/>
                </a:cxn>
                <a:cxn ang="0">
                  <a:pos x="T91" y="T92"/>
                </a:cxn>
                <a:cxn ang="0">
                  <a:pos x="T94" y="T95"/>
                </a:cxn>
                <a:cxn ang="0">
                  <a:pos x="T97" y="T98"/>
                </a:cxn>
                <a:cxn ang="0">
                  <a:pos x="T100" y="T101"/>
                </a:cxn>
                <a:cxn ang="0">
                  <a:pos x="T103" y="T104"/>
                </a:cxn>
                <a:cxn ang="0">
                  <a:pos x="T106" y="T107"/>
                </a:cxn>
                <a:cxn ang="0">
                  <a:pos x="T109" y="T110"/>
                </a:cxn>
                <a:cxn ang="0">
                  <a:pos x="T112" y="T113"/>
                </a:cxn>
                <a:cxn ang="0">
                  <a:pos x="T115" y="T116"/>
                </a:cxn>
                <a:cxn ang="0">
                  <a:pos x="T118" y="T119"/>
                </a:cxn>
                <a:cxn ang="0">
                  <a:pos x="T121" y="T122"/>
                </a:cxn>
                <a:cxn ang="0">
                  <a:pos x="T124" y="T125"/>
                </a:cxn>
                <a:cxn ang="0">
                  <a:pos x="T127" y="T128"/>
                </a:cxn>
                <a:cxn ang="0">
                  <a:pos x="T130" y="T131"/>
                </a:cxn>
                <a:cxn ang="0">
                  <a:pos x="T133" y="T134"/>
                </a:cxn>
              </a:cxnLst>
              <a:rect l="0" t="0" r="r" b="b"/>
              <a:pathLst>
                <a:path w="2159" h="5251">
                  <a:moveTo>
                    <a:pt x="0" y="0"/>
                  </a:moveTo>
                  <a:lnTo>
                    <a:pt x="70" y="13"/>
                  </a:lnTo>
                  <a:lnTo>
                    <a:pt x="149" y="29"/>
                  </a:lnTo>
                  <a:lnTo>
                    <a:pt x="247" y="51"/>
                  </a:lnTo>
                  <a:lnTo>
                    <a:pt x="359" y="79"/>
                  </a:lnTo>
                  <a:lnTo>
                    <a:pt x="419" y="96"/>
                  </a:lnTo>
                  <a:lnTo>
                    <a:pt x="479" y="114"/>
                  </a:lnTo>
                  <a:lnTo>
                    <a:pt x="540" y="133"/>
                  </a:lnTo>
                  <a:lnTo>
                    <a:pt x="600" y="154"/>
                  </a:lnTo>
                  <a:lnTo>
                    <a:pt x="659" y="177"/>
                  </a:lnTo>
                  <a:lnTo>
                    <a:pt x="716" y="201"/>
                  </a:lnTo>
                  <a:lnTo>
                    <a:pt x="821" y="253"/>
                  </a:lnTo>
                  <a:lnTo>
                    <a:pt x="907" y="312"/>
                  </a:lnTo>
                  <a:lnTo>
                    <a:pt x="980" y="376"/>
                  </a:lnTo>
                  <a:lnTo>
                    <a:pt x="1044" y="444"/>
                  </a:lnTo>
                  <a:lnTo>
                    <a:pt x="1100" y="518"/>
                  </a:lnTo>
                  <a:lnTo>
                    <a:pt x="1148" y="598"/>
                  </a:lnTo>
                  <a:lnTo>
                    <a:pt x="1188" y="687"/>
                  </a:lnTo>
                  <a:lnTo>
                    <a:pt x="1220" y="786"/>
                  </a:lnTo>
                  <a:lnTo>
                    <a:pt x="1245" y="895"/>
                  </a:lnTo>
                  <a:lnTo>
                    <a:pt x="1254" y="955"/>
                  </a:lnTo>
                  <a:lnTo>
                    <a:pt x="1262" y="1018"/>
                  </a:lnTo>
                  <a:lnTo>
                    <a:pt x="1268" y="1084"/>
                  </a:lnTo>
                  <a:lnTo>
                    <a:pt x="1273" y="1154"/>
                  </a:lnTo>
                  <a:lnTo>
                    <a:pt x="1275" y="1227"/>
                  </a:lnTo>
                  <a:lnTo>
                    <a:pt x="1276" y="1305"/>
                  </a:lnTo>
                  <a:lnTo>
                    <a:pt x="1276" y="5251"/>
                  </a:lnTo>
                  <a:lnTo>
                    <a:pt x="1286" y="5224"/>
                  </a:lnTo>
                  <a:lnTo>
                    <a:pt x="1323" y="5144"/>
                  </a:lnTo>
                  <a:lnTo>
                    <a:pt x="1369" y="5068"/>
                  </a:lnTo>
                  <a:lnTo>
                    <a:pt x="1423" y="4996"/>
                  </a:lnTo>
                  <a:lnTo>
                    <a:pt x="1463" y="4951"/>
                  </a:lnTo>
                  <a:lnTo>
                    <a:pt x="1506" y="4908"/>
                  </a:lnTo>
                  <a:lnTo>
                    <a:pt x="1551" y="4868"/>
                  </a:lnTo>
                  <a:lnTo>
                    <a:pt x="1598" y="4830"/>
                  </a:lnTo>
                  <a:lnTo>
                    <a:pt x="1647" y="4795"/>
                  </a:lnTo>
                  <a:lnTo>
                    <a:pt x="1712" y="4754"/>
                  </a:lnTo>
                  <a:lnTo>
                    <a:pt x="1782" y="4718"/>
                  </a:lnTo>
                  <a:lnTo>
                    <a:pt x="1856" y="4686"/>
                  </a:lnTo>
                  <a:lnTo>
                    <a:pt x="1935" y="4659"/>
                  </a:lnTo>
                  <a:lnTo>
                    <a:pt x="2017" y="4638"/>
                  </a:lnTo>
                  <a:lnTo>
                    <a:pt x="2102" y="4622"/>
                  </a:lnTo>
                  <a:lnTo>
                    <a:pt x="2160" y="4615"/>
                  </a:lnTo>
                  <a:lnTo>
                    <a:pt x="2160" y="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853830F-4028-F99C-AAE7-6145F2BC1E23}"/>
              </a:ext>
            </a:extLst>
          </p:cNvPr>
          <p:cNvGrpSpPr/>
          <p:nvPr/>
        </p:nvGrpSpPr>
        <p:grpSpPr>
          <a:xfrm>
            <a:off x="9303872" y="-82630"/>
            <a:ext cx="3349561" cy="7449566"/>
            <a:chOff x="9303872" y="-24574"/>
            <a:chExt cx="3349561" cy="7449566"/>
          </a:xfrm>
          <a:solidFill>
            <a:srgbClr val="FFD3A3"/>
          </a:solidFill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D595A14-F486-C90E-C8E6-2A23BF1AB3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03872" y="78170"/>
              <a:ext cx="3344420" cy="7346822"/>
              <a:chOff x="5892" y="4723"/>
              <a:chExt cx="4847" cy="10641"/>
            </a:xfrm>
            <a:grpFill/>
          </p:grpSpPr>
          <p:sp>
            <p:nvSpPr>
              <p:cNvPr id="25" name="Freeform 5579">
                <a:extLst>
                  <a:ext uri="{FF2B5EF4-FFF2-40B4-BE49-F238E27FC236}">
                    <a16:creationId xmlns:a16="http://schemas.microsoft.com/office/drawing/2014/main" id="{443A1421-89A0-E7CB-A0D1-9A18E8DEE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2" y="4723"/>
                <a:ext cx="4847" cy="10641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697753D-C700-04C6-24C6-1ABBD89F1B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63727" y="-24574"/>
              <a:ext cx="1489706" cy="3618393"/>
              <a:chOff x="8598" y="0"/>
              <a:chExt cx="2159" cy="5251"/>
            </a:xfrm>
            <a:grpFill/>
          </p:grpSpPr>
          <p:sp>
            <p:nvSpPr>
              <p:cNvPr id="24" name="Freeform 5577">
                <a:extLst>
                  <a:ext uri="{FF2B5EF4-FFF2-40B4-BE49-F238E27FC236}">
                    <a16:creationId xmlns:a16="http://schemas.microsoft.com/office/drawing/2014/main" id="{1BA487D5-153B-97F5-ECC7-5070516C3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735767F-DB7E-BFEF-0321-EED473A1ADCD}"/>
              </a:ext>
            </a:extLst>
          </p:cNvPr>
          <p:cNvSpPr/>
          <p:nvPr/>
        </p:nvSpPr>
        <p:spPr>
          <a:xfrm>
            <a:off x="1150580" y="313877"/>
            <a:ext cx="3708537" cy="837128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7390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26591" y="87710"/>
                  <a:pt x="2778677" y="213122"/>
                </a:cubicBezTo>
                <a:cubicBezTo>
                  <a:pt x="2830763" y="338534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FFD19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3E8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586958-03C3-38A1-6783-98CEF3FA1B77}"/>
              </a:ext>
            </a:extLst>
          </p:cNvPr>
          <p:cNvSpPr txBox="1"/>
          <p:nvPr/>
        </p:nvSpPr>
        <p:spPr>
          <a:xfrm>
            <a:off x="1751969" y="342148"/>
            <a:ext cx="310714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 spc="50" dirty="0" err="1">
                <a:ln w="9525" cmpd="sng">
                  <a:noFill/>
                  <a:prstDash val="solid"/>
                </a:ln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Lên</a:t>
            </a:r>
            <a:r>
              <a:rPr lang="en-US" sz="3200" b="1" spc="50" dirty="0">
                <a:ln w="9525" cmpd="sng">
                  <a:noFill/>
                  <a:prstDash val="solid"/>
                </a:ln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ý </a:t>
            </a:r>
            <a:r>
              <a:rPr lang="en-US" sz="3200" b="1" spc="50" dirty="0" err="1">
                <a:ln w="9525" cmpd="sng">
                  <a:noFill/>
                  <a:prstDash val="solid"/>
                </a:ln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tưởng</a:t>
            </a:r>
            <a:endParaRPr lang="en-US" sz="3200" b="1" spc="50" dirty="0">
              <a:ln w="9525" cmpd="sng">
                <a:noFill/>
                <a:prstDash val="solid"/>
              </a:ln>
              <a:solidFill>
                <a:schemeClr val="accent2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D8F1F1B-738E-6CCD-E69E-81347A71E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08"/>
          <a:stretch/>
        </p:blipFill>
        <p:spPr>
          <a:xfrm>
            <a:off x="140477" y="97336"/>
            <a:ext cx="1261872" cy="1264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8A3BFD-908A-1BDD-685F-0B9403F0F6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393" y="1171735"/>
            <a:ext cx="6739339" cy="52716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66AFC8-71E3-1BB0-DA3A-EED9E72001AC}"/>
              </a:ext>
            </a:extLst>
          </p:cNvPr>
          <p:cNvSpPr txBox="1"/>
          <p:nvPr/>
        </p:nvSpPr>
        <p:spPr>
          <a:xfrm>
            <a:off x="6650627" y="1905677"/>
            <a:ext cx="49657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3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P</a:t>
            </a:r>
            <a:r>
              <a:rPr lang="vi-VN" sz="3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hác thảo </a:t>
            </a:r>
            <a:endParaRPr lang="en-US" sz="36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36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3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tin</a:t>
            </a:r>
            <a:endParaRPr lang="vi-VN" sz="36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403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5"/>
    </mc:Choice>
    <mc:Fallback xmlns="">
      <p:transition spd="slow" advTm="5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BA4DF050-9E2B-0AA2-C6C3-49EE50BACCF9}"/>
              </a:ext>
            </a:extLst>
          </p:cNvPr>
          <p:cNvGrpSpPr/>
          <p:nvPr/>
        </p:nvGrpSpPr>
        <p:grpSpPr>
          <a:xfrm>
            <a:off x="-212990" y="-317139"/>
            <a:ext cx="3344731" cy="7237400"/>
            <a:chOff x="-212990" y="-360681"/>
            <a:chExt cx="3344731" cy="7237400"/>
          </a:xfrm>
          <a:solidFill>
            <a:srgbClr val="FFEDD9"/>
          </a:solidFill>
        </p:grpSpPr>
        <p:sp>
          <p:nvSpPr>
            <p:cNvPr id="17" name="Freeform 5579">
              <a:extLst>
                <a:ext uri="{FF2B5EF4-FFF2-40B4-BE49-F238E27FC236}">
                  <a16:creationId xmlns:a16="http://schemas.microsoft.com/office/drawing/2014/main" id="{3EDC3AA4-85BF-01D6-794B-B2EDE744F99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212679" y="-360681"/>
              <a:ext cx="3344420" cy="7032524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A055421-C5B4-0E0D-4A38-E5B48E5ECE8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212990" y="3356161"/>
              <a:ext cx="1489706" cy="3520558"/>
              <a:chOff x="8782" y="-151"/>
              <a:chExt cx="2159" cy="5327"/>
            </a:xfrm>
            <a:grpFill/>
          </p:grpSpPr>
          <p:sp>
            <p:nvSpPr>
              <p:cNvPr id="16" name="Freeform 5577">
                <a:extLst>
                  <a:ext uri="{FF2B5EF4-FFF2-40B4-BE49-F238E27FC236}">
                    <a16:creationId xmlns:a16="http://schemas.microsoft.com/office/drawing/2014/main" id="{0E34640B-6B31-1B61-008B-F5D356A71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2" y="-151"/>
                <a:ext cx="2159" cy="5327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50A32F3-4D91-FFF3-C3E7-13F42CA29088}"/>
              </a:ext>
            </a:extLst>
          </p:cNvPr>
          <p:cNvGrpSpPr/>
          <p:nvPr/>
        </p:nvGrpSpPr>
        <p:grpSpPr>
          <a:xfrm>
            <a:off x="-345470" y="-426418"/>
            <a:ext cx="3344731" cy="7346679"/>
            <a:chOff x="-345470" y="-469960"/>
            <a:chExt cx="3344731" cy="7376013"/>
          </a:xfrm>
          <a:solidFill>
            <a:srgbClr val="FFDEB9"/>
          </a:solidFill>
        </p:grpSpPr>
        <p:sp>
          <p:nvSpPr>
            <p:cNvPr id="13" name="Freeform 5579">
              <a:extLst>
                <a:ext uri="{FF2B5EF4-FFF2-40B4-BE49-F238E27FC236}">
                  <a16:creationId xmlns:a16="http://schemas.microsoft.com/office/drawing/2014/main" id="{E13AAD8D-E04F-0645-F81B-75C566CFD1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345159" y="-469960"/>
              <a:ext cx="3344420" cy="7192286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97FB54B-923C-BCFE-43A8-F5E77189D22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345470" y="3280626"/>
              <a:ext cx="1489706" cy="3625427"/>
              <a:chOff x="8754" y="0"/>
              <a:chExt cx="2159" cy="5251"/>
            </a:xfrm>
            <a:grpFill/>
          </p:grpSpPr>
          <p:sp>
            <p:nvSpPr>
              <p:cNvPr id="12" name="Freeform 5577">
                <a:extLst>
                  <a:ext uri="{FF2B5EF4-FFF2-40B4-BE49-F238E27FC236}">
                    <a16:creationId xmlns:a16="http://schemas.microsoft.com/office/drawing/2014/main" id="{2165135D-D3D7-B8DD-5045-C02CD602B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4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D15CBB8-5F12-7402-6ACB-B7B0442B5A1D}"/>
              </a:ext>
            </a:extLst>
          </p:cNvPr>
          <p:cNvGrpSpPr/>
          <p:nvPr/>
        </p:nvGrpSpPr>
        <p:grpSpPr>
          <a:xfrm>
            <a:off x="-461734" y="-555058"/>
            <a:ext cx="3344420" cy="7475319"/>
            <a:chOff x="-461734" y="-598600"/>
            <a:chExt cx="3344420" cy="7580186"/>
          </a:xfrm>
          <a:solidFill>
            <a:srgbClr val="FFD3A3"/>
          </a:solidFill>
        </p:grpSpPr>
        <p:sp>
          <p:nvSpPr>
            <p:cNvPr id="9" name="Freeform 5579">
              <a:extLst>
                <a:ext uri="{FF2B5EF4-FFF2-40B4-BE49-F238E27FC236}">
                  <a16:creationId xmlns:a16="http://schemas.microsoft.com/office/drawing/2014/main" id="{6A787B58-D0A9-0B13-BD21-C229C16A1F0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461734" y="-598600"/>
              <a:ext cx="3344420" cy="7346822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08E905E-7D85-E902-F6A0-B53FE3741F18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454455" y="3232573"/>
              <a:ext cx="1489706" cy="3749013"/>
              <a:chOff x="8598" y="-179"/>
              <a:chExt cx="2159" cy="5430"/>
            </a:xfrm>
            <a:grpFill/>
          </p:grpSpPr>
          <p:sp>
            <p:nvSpPr>
              <p:cNvPr id="8" name="Freeform 5577">
                <a:extLst>
                  <a:ext uri="{FF2B5EF4-FFF2-40B4-BE49-F238E27FC236}">
                    <a16:creationId xmlns:a16="http://schemas.microsoft.com/office/drawing/2014/main" id="{787FD50B-CEF7-91DD-7FBE-A6F088043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-179"/>
                <a:ext cx="2159" cy="5430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33" name="Freeform 5579">
            <a:extLst>
              <a:ext uri="{FF2B5EF4-FFF2-40B4-BE49-F238E27FC236}">
                <a16:creationId xmlns:a16="http://schemas.microsoft.com/office/drawing/2014/main" id="{929B5448-0187-AE44-0213-8234860A93F2}"/>
              </a:ext>
            </a:extLst>
          </p:cNvPr>
          <p:cNvSpPr>
            <a:spLocks/>
          </p:cNvSpPr>
          <p:nvPr/>
        </p:nvSpPr>
        <p:spPr bwMode="auto">
          <a:xfrm>
            <a:off x="9067237" y="96493"/>
            <a:ext cx="3344420" cy="7032524"/>
          </a:xfrm>
          <a:custGeom>
            <a:avLst/>
            <a:gdLst>
              <a:gd name="T0" fmla="+- 0 10882 6094"/>
              <a:gd name="T1" fmla="*/ T0 w 4847"/>
              <a:gd name="T2" fmla="+- 0 4733 4723"/>
              <a:gd name="T3" fmla="*/ 4733 h 10641"/>
              <a:gd name="T4" fmla="+- 0 10764 6094"/>
              <a:gd name="T5" fmla="*/ T4 w 4847"/>
              <a:gd name="T6" fmla="+- 0 4762 4723"/>
              <a:gd name="T7" fmla="*/ 4762 h 10641"/>
              <a:gd name="T8" fmla="+- 0 10651 6094"/>
              <a:gd name="T9" fmla="*/ T8 w 4847"/>
              <a:gd name="T10" fmla="+- 0 4804 4723"/>
              <a:gd name="T11" fmla="*/ 4804 h 10641"/>
              <a:gd name="T12" fmla="+- 0 10542 6094"/>
              <a:gd name="T13" fmla="*/ T12 w 4847"/>
              <a:gd name="T14" fmla="+- 0 4859 4723"/>
              <a:gd name="T15" fmla="*/ 4859 h 10641"/>
              <a:gd name="T16" fmla="+- 0 10437 6094"/>
              <a:gd name="T17" fmla="*/ T16 w 4847"/>
              <a:gd name="T18" fmla="+- 0 4929 4723"/>
              <a:gd name="T19" fmla="*/ 4929 h 10641"/>
              <a:gd name="T20" fmla="+- 0 10331 6094"/>
              <a:gd name="T21" fmla="*/ T20 w 4847"/>
              <a:gd name="T22" fmla="+- 0 5022 4723"/>
              <a:gd name="T23" fmla="*/ 5022 h 10641"/>
              <a:gd name="T24" fmla="+- 0 10231 6094"/>
              <a:gd name="T25" fmla="*/ T24 w 4847"/>
              <a:gd name="T26" fmla="+- 0 5140 4723"/>
              <a:gd name="T27" fmla="*/ 5140 h 10641"/>
              <a:gd name="T28" fmla="+- 0 10150 6094"/>
              <a:gd name="T29" fmla="*/ T28 w 4847"/>
              <a:gd name="T30" fmla="+- 0 5280 4723"/>
              <a:gd name="T31" fmla="*/ 5280 h 10641"/>
              <a:gd name="T32" fmla="+- 0 10093 6094"/>
              <a:gd name="T33" fmla="*/ T32 w 4847"/>
              <a:gd name="T34" fmla="+- 0 5447 4723"/>
              <a:gd name="T35" fmla="*/ 5447 h 10641"/>
              <a:gd name="T36" fmla="+- 0 10062 6094"/>
              <a:gd name="T37" fmla="*/ T36 w 4847"/>
              <a:gd name="T38" fmla="+- 0 5643 4723"/>
              <a:gd name="T39" fmla="*/ 5643 h 10641"/>
              <a:gd name="T40" fmla="+- 0 10058 6094"/>
              <a:gd name="T41" fmla="*/ T40 w 4847"/>
              <a:gd name="T42" fmla="+- 0 13340 4723"/>
              <a:gd name="T43" fmla="*/ 13340 h 10641"/>
              <a:gd name="T44" fmla="+- 0 10058 6094"/>
              <a:gd name="T45" fmla="*/ T44 w 4847"/>
              <a:gd name="T46" fmla="+- 0 13436 4723"/>
              <a:gd name="T47" fmla="*/ 13436 h 10641"/>
              <a:gd name="T48" fmla="+- 0 10059 6094"/>
              <a:gd name="T49" fmla="*/ T48 w 4847"/>
              <a:gd name="T50" fmla="+- 0 13580 4723"/>
              <a:gd name="T51" fmla="*/ 13580 h 10641"/>
              <a:gd name="T52" fmla="+- 0 10059 6094"/>
              <a:gd name="T53" fmla="*/ T52 w 4847"/>
              <a:gd name="T54" fmla="+- 0 13722 4723"/>
              <a:gd name="T55" fmla="*/ 13722 h 10641"/>
              <a:gd name="T56" fmla="+- 0 10051 6094"/>
              <a:gd name="T57" fmla="*/ T56 w 4847"/>
              <a:gd name="T58" fmla="+- 0 13899 4723"/>
              <a:gd name="T59" fmla="*/ 13899 h 10641"/>
              <a:gd name="T60" fmla="+- 0 10025 6094"/>
              <a:gd name="T61" fmla="*/ T60 w 4847"/>
              <a:gd name="T62" fmla="+- 0 14054 4723"/>
              <a:gd name="T63" fmla="*/ 14054 h 10641"/>
              <a:gd name="T64" fmla="+- 0 9971 6094"/>
              <a:gd name="T65" fmla="*/ T64 w 4847"/>
              <a:gd name="T66" fmla="+- 0 14178 4723"/>
              <a:gd name="T67" fmla="*/ 14178 h 10641"/>
              <a:gd name="T68" fmla="+- 0 9882 6094"/>
              <a:gd name="T69" fmla="*/ T68 w 4847"/>
              <a:gd name="T70" fmla="+- 0 14278 4723"/>
              <a:gd name="T71" fmla="*/ 14278 h 10641"/>
              <a:gd name="T72" fmla="+- 0 9771 6094"/>
              <a:gd name="T73" fmla="*/ T72 w 4847"/>
              <a:gd name="T74" fmla="+- 0 14352 4723"/>
              <a:gd name="T75" fmla="*/ 14352 h 10641"/>
              <a:gd name="T76" fmla="+- 0 9641 6094"/>
              <a:gd name="T77" fmla="*/ T76 w 4847"/>
              <a:gd name="T78" fmla="+- 0 14402 4723"/>
              <a:gd name="T79" fmla="*/ 14402 h 10641"/>
              <a:gd name="T80" fmla="+- 0 9493 6094"/>
              <a:gd name="T81" fmla="*/ T80 w 4847"/>
              <a:gd name="T82" fmla="+- 0 14430 4723"/>
              <a:gd name="T83" fmla="*/ 14430 h 10641"/>
              <a:gd name="T84" fmla="+- 0 9330 6094"/>
              <a:gd name="T85" fmla="*/ T84 w 4847"/>
              <a:gd name="T86" fmla="+- 0 14438 4723"/>
              <a:gd name="T87" fmla="*/ 14438 h 10641"/>
              <a:gd name="T88" fmla="+- 0 7147 6094"/>
              <a:gd name="T89" fmla="*/ T88 w 4847"/>
              <a:gd name="T90" fmla="+- 0 14439 4723"/>
              <a:gd name="T91" fmla="*/ 14439 h 10641"/>
              <a:gd name="T92" fmla="+- 0 6984 6094"/>
              <a:gd name="T93" fmla="*/ T92 w 4847"/>
              <a:gd name="T94" fmla="+- 0 14448 4723"/>
              <a:gd name="T95" fmla="*/ 14448 h 10641"/>
              <a:gd name="T96" fmla="+- 0 6800 6094"/>
              <a:gd name="T97" fmla="*/ T96 w 4847"/>
              <a:gd name="T98" fmla="+- 0 14477 4723"/>
              <a:gd name="T99" fmla="*/ 14477 h 10641"/>
              <a:gd name="T100" fmla="+- 0 6608 6094"/>
              <a:gd name="T101" fmla="*/ T100 w 4847"/>
              <a:gd name="T102" fmla="+- 0 14536 4723"/>
              <a:gd name="T103" fmla="*/ 14536 h 10641"/>
              <a:gd name="T104" fmla="+- 0 6422 6094"/>
              <a:gd name="T105" fmla="*/ T104 w 4847"/>
              <a:gd name="T106" fmla="+- 0 14638 4723"/>
              <a:gd name="T107" fmla="*/ 14638 h 10641"/>
              <a:gd name="T108" fmla="+- 0 6267 6094"/>
              <a:gd name="T109" fmla="*/ T108 w 4847"/>
              <a:gd name="T110" fmla="+- 0 14788 4723"/>
              <a:gd name="T111" fmla="*/ 14788 h 10641"/>
              <a:gd name="T112" fmla="+- 0 6170 6094"/>
              <a:gd name="T113" fmla="*/ T112 w 4847"/>
              <a:gd name="T114" fmla="+- 0 14969 4723"/>
              <a:gd name="T115" fmla="*/ 14969 h 10641"/>
              <a:gd name="T116" fmla="+- 0 6118 6094"/>
              <a:gd name="T117" fmla="*/ T116 w 4847"/>
              <a:gd name="T118" fmla="+- 0 15147 4723"/>
              <a:gd name="T119" fmla="*/ 15147 h 10641"/>
              <a:gd name="T120" fmla="+- 0 6098 6094"/>
              <a:gd name="T121" fmla="*/ T120 w 4847"/>
              <a:gd name="T122" fmla="+- 0 15288 4723"/>
              <a:gd name="T123" fmla="*/ 15288 h 10641"/>
              <a:gd name="T124" fmla="+- 0 6094 6094"/>
              <a:gd name="T125" fmla="*/ T124 w 4847"/>
              <a:gd name="T126" fmla="+- 0 15364 4723"/>
              <a:gd name="T127" fmla="*/ 15364 h 10641"/>
              <a:gd name="T128" fmla="+- 0 10942 6094"/>
              <a:gd name="T129" fmla="*/ T128 w 4847"/>
              <a:gd name="T130" fmla="+- 0 4723 4723"/>
              <a:gd name="T131" fmla="*/ 4723 h 1064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</a:cxnLst>
            <a:rect l="0" t="0" r="r" b="b"/>
            <a:pathLst>
              <a:path w="4847" h="10641">
                <a:moveTo>
                  <a:pt x="4848" y="0"/>
                </a:moveTo>
                <a:lnTo>
                  <a:pt x="4788" y="10"/>
                </a:lnTo>
                <a:lnTo>
                  <a:pt x="4729" y="23"/>
                </a:lnTo>
                <a:lnTo>
                  <a:pt x="4670" y="39"/>
                </a:lnTo>
                <a:lnTo>
                  <a:pt x="4613" y="58"/>
                </a:lnTo>
                <a:lnTo>
                  <a:pt x="4557" y="81"/>
                </a:lnTo>
                <a:lnTo>
                  <a:pt x="4502" y="107"/>
                </a:lnTo>
                <a:lnTo>
                  <a:pt x="4448" y="136"/>
                </a:lnTo>
                <a:lnTo>
                  <a:pt x="4395" y="169"/>
                </a:lnTo>
                <a:lnTo>
                  <a:pt x="4343" y="206"/>
                </a:lnTo>
                <a:lnTo>
                  <a:pt x="4293" y="247"/>
                </a:lnTo>
                <a:lnTo>
                  <a:pt x="4237" y="299"/>
                </a:lnTo>
                <a:lnTo>
                  <a:pt x="4185" y="355"/>
                </a:lnTo>
                <a:lnTo>
                  <a:pt x="4137" y="417"/>
                </a:lnTo>
                <a:lnTo>
                  <a:pt x="4094" y="484"/>
                </a:lnTo>
                <a:lnTo>
                  <a:pt x="4056" y="557"/>
                </a:lnTo>
                <a:lnTo>
                  <a:pt x="4024" y="637"/>
                </a:lnTo>
                <a:lnTo>
                  <a:pt x="3999" y="724"/>
                </a:lnTo>
                <a:lnTo>
                  <a:pt x="3980" y="818"/>
                </a:lnTo>
                <a:lnTo>
                  <a:pt x="3968" y="920"/>
                </a:lnTo>
                <a:lnTo>
                  <a:pt x="3964" y="1029"/>
                </a:lnTo>
                <a:lnTo>
                  <a:pt x="3964" y="8617"/>
                </a:lnTo>
                <a:lnTo>
                  <a:pt x="3964" y="8665"/>
                </a:lnTo>
                <a:lnTo>
                  <a:pt x="3964" y="8713"/>
                </a:lnTo>
                <a:lnTo>
                  <a:pt x="3964" y="8761"/>
                </a:lnTo>
                <a:lnTo>
                  <a:pt x="3965" y="8857"/>
                </a:lnTo>
                <a:lnTo>
                  <a:pt x="3966" y="8905"/>
                </a:lnTo>
                <a:lnTo>
                  <a:pt x="3965" y="8999"/>
                </a:lnTo>
                <a:lnTo>
                  <a:pt x="3963" y="9090"/>
                </a:lnTo>
                <a:lnTo>
                  <a:pt x="3957" y="9176"/>
                </a:lnTo>
                <a:lnTo>
                  <a:pt x="3947" y="9257"/>
                </a:lnTo>
                <a:lnTo>
                  <a:pt x="3931" y="9331"/>
                </a:lnTo>
                <a:lnTo>
                  <a:pt x="3908" y="9398"/>
                </a:lnTo>
                <a:lnTo>
                  <a:pt x="3877" y="9455"/>
                </a:lnTo>
                <a:lnTo>
                  <a:pt x="3835" y="9509"/>
                </a:lnTo>
                <a:lnTo>
                  <a:pt x="3788" y="9555"/>
                </a:lnTo>
                <a:lnTo>
                  <a:pt x="3735" y="9595"/>
                </a:lnTo>
                <a:lnTo>
                  <a:pt x="3677" y="9629"/>
                </a:lnTo>
                <a:lnTo>
                  <a:pt x="3614" y="9657"/>
                </a:lnTo>
                <a:lnTo>
                  <a:pt x="3547" y="9679"/>
                </a:lnTo>
                <a:lnTo>
                  <a:pt x="3475" y="9695"/>
                </a:lnTo>
                <a:lnTo>
                  <a:pt x="3399" y="9707"/>
                </a:lnTo>
                <a:lnTo>
                  <a:pt x="3319" y="9713"/>
                </a:lnTo>
                <a:lnTo>
                  <a:pt x="3236" y="9715"/>
                </a:lnTo>
                <a:lnTo>
                  <a:pt x="1123" y="9715"/>
                </a:lnTo>
                <a:lnTo>
                  <a:pt x="1053" y="9716"/>
                </a:lnTo>
                <a:lnTo>
                  <a:pt x="975" y="9719"/>
                </a:lnTo>
                <a:lnTo>
                  <a:pt x="890" y="9725"/>
                </a:lnTo>
                <a:lnTo>
                  <a:pt x="800" y="9737"/>
                </a:lnTo>
                <a:lnTo>
                  <a:pt x="706" y="9754"/>
                </a:lnTo>
                <a:lnTo>
                  <a:pt x="610" y="9779"/>
                </a:lnTo>
                <a:lnTo>
                  <a:pt x="514" y="9813"/>
                </a:lnTo>
                <a:lnTo>
                  <a:pt x="419" y="9858"/>
                </a:lnTo>
                <a:lnTo>
                  <a:pt x="328" y="9915"/>
                </a:lnTo>
                <a:lnTo>
                  <a:pt x="243" y="9984"/>
                </a:lnTo>
                <a:lnTo>
                  <a:pt x="173" y="10065"/>
                </a:lnTo>
                <a:lnTo>
                  <a:pt x="118" y="10154"/>
                </a:lnTo>
                <a:lnTo>
                  <a:pt x="76" y="10246"/>
                </a:lnTo>
                <a:lnTo>
                  <a:pt x="45" y="10337"/>
                </a:lnTo>
                <a:lnTo>
                  <a:pt x="24" y="10424"/>
                </a:lnTo>
                <a:lnTo>
                  <a:pt x="11" y="10501"/>
                </a:lnTo>
                <a:lnTo>
                  <a:pt x="4" y="10565"/>
                </a:lnTo>
                <a:lnTo>
                  <a:pt x="0" y="10628"/>
                </a:lnTo>
                <a:lnTo>
                  <a:pt x="0" y="10641"/>
                </a:lnTo>
                <a:lnTo>
                  <a:pt x="4848" y="10641"/>
                </a:lnTo>
                <a:lnTo>
                  <a:pt x="4848" y="0"/>
                </a:lnTo>
                <a:close/>
              </a:path>
            </a:pathLst>
          </a:custGeom>
          <a:solidFill>
            <a:srgbClr val="FFEDD9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sp>
        <p:nvSpPr>
          <p:cNvPr id="32" name="Freeform 5577">
            <a:extLst>
              <a:ext uri="{FF2B5EF4-FFF2-40B4-BE49-F238E27FC236}">
                <a16:creationId xmlns:a16="http://schemas.microsoft.com/office/drawing/2014/main" id="{BF37EB04-2267-1505-ACFB-DF820563CF64}"/>
              </a:ext>
            </a:extLst>
          </p:cNvPr>
          <p:cNvSpPr>
            <a:spLocks/>
          </p:cNvSpPr>
          <p:nvPr/>
        </p:nvSpPr>
        <p:spPr bwMode="auto">
          <a:xfrm>
            <a:off x="10922262" y="-58155"/>
            <a:ext cx="1489706" cy="3470330"/>
          </a:xfrm>
          <a:custGeom>
            <a:avLst/>
            <a:gdLst>
              <a:gd name="T0" fmla="+- 0 8782 8782"/>
              <a:gd name="T1" fmla="*/ T0 w 2159"/>
              <a:gd name="T2" fmla="*/ 0 h 5251"/>
              <a:gd name="T3" fmla="+- 0 8852 8782"/>
              <a:gd name="T4" fmla="*/ T3 w 2159"/>
              <a:gd name="T5" fmla="*/ 13 h 5251"/>
              <a:gd name="T6" fmla="+- 0 8931 8782"/>
              <a:gd name="T7" fmla="*/ T6 w 2159"/>
              <a:gd name="T8" fmla="*/ 29 h 5251"/>
              <a:gd name="T9" fmla="+- 0 9029 8782"/>
              <a:gd name="T10" fmla="*/ T9 w 2159"/>
              <a:gd name="T11" fmla="*/ 51 h 5251"/>
              <a:gd name="T12" fmla="+- 0 9141 8782"/>
              <a:gd name="T13" fmla="*/ T12 w 2159"/>
              <a:gd name="T14" fmla="*/ 79 h 5251"/>
              <a:gd name="T15" fmla="+- 0 9201 8782"/>
              <a:gd name="T16" fmla="*/ T15 w 2159"/>
              <a:gd name="T17" fmla="*/ 96 h 5251"/>
              <a:gd name="T18" fmla="+- 0 9261 8782"/>
              <a:gd name="T19" fmla="*/ T18 w 2159"/>
              <a:gd name="T20" fmla="*/ 114 h 5251"/>
              <a:gd name="T21" fmla="+- 0 9322 8782"/>
              <a:gd name="T22" fmla="*/ T21 w 2159"/>
              <a:gd name="T23" fmla="*/ 133 h 5251"/>
              <a:gd name="T24" fmla="+- 0 9382 8782"/>
              <a:gd name="T25" fmla="*/ T24 w 2159"/>
              <a:gd name="T26" fmla="*/ 154 h 5251"/>
              <a:gd name="T27" fmla="+- 0 9441 8782"/>
              <a:gd name="T28" fmla="*/ T27 w 2159"/>
              <a:gd name="T29" fmla="*/ 177 h 5251"/>
              <a:gd name="T30" fmla="+- 0 9498 8782"/>
              <a:gd name="T31" fmla="*/ T30 w 2159"/>
              <a:gd name="T32" fmla="*/ 201 h 5251"/>
              <a:gd name="T33" fmla="+- 0 9603 8782"/>
              <a:gd name="T34" fmla="*/ T33 w 2159"/>
              <a:gd name="T35" fmla="*/ 253 h 5251"/>
              <a:gd name="T36" fmla="+- 0 9689 8782"/>
              <a:gd name="T37" fmla="*/ T36 w 2159"/>
              <a:gd name="T38" fmla="*/ 312 h 5251"/>
              <a:gd name="T39" fmla="+- 0 9762 8782"/>
              <a:gd name="T40" fmla="*/ T39 w 2159"/>
              <a:gd name="T41" fmla="*/ 376 h 5251"/>
              <a:gd name="T42" fmla="+- 0 9826 8782"/>
              <a:gd name="T43" fmla="*/ T42 w 2159"/>
              <a:gd name="T44" fmla="*/ 444 h 5251"/>
              <a:gd name="T45" fmla="+- 0 9882 8782"/>
              <a:gd name="T46" fmla="*/ T45 w 2159"/>
              <a:gd name="T47" fmla="*/ 518 h 5251"/>
              <a:gd name="T48" fmla="+- 0 9930 8782"/>
              <a:gd name="T49" fmla="*/ T48 w 2159"/>
              <a:gd name="T50" fmla="*/ 598 h 5251"/>
              <a:gd name="T51" fmla="+- 0 9970 8782"/>
              <a:gd name="T52" fmla="*/ T51 w 2159"/>
              <a:gd name="T53" fmla="*/ 687 h 5251"/>
              <a:gd name="T54" fmla="+- 0 10002 8782"/>
              <a:gd name="T55" fmla="*/ T54 w 2159"/>
              <a:gd name="T56" fmla="*/ 786 h 5251"/>
              <a:gd name="T57" fmla="+- 0 10027 8782"/>
              <a:gd name="T58" fmla="*/ T57 w 2159"/>
              <a:gd name="T59" fmla="*/ 895 h 5251"/>
              <a:gd name="T60" fmla="+- 0 10036 8782"/>
              <a:gd name="T61" fmla="*/ T60 w 2159"/>
              <a:gd name="T62" fmla="*/ 955 h 5251"/>
              <a:gd name="T63" fmla="+- 0 10044 8782"/>
              <a:gd name="T64" fmla="*/ T63 w 2159"/>
              <a:gd name="T65" fmla="*/ 1018 h 5251"/>
              <a:gd name="T66" fmla="+- 0 10050 8782"/>
              <a:gd name="T67" fmla="*/ T66 w 2159"/>
              <a:gd name="T68" fmla="*/ 1084 h 5251"/>
              <a:gd name="T69" fmla="+- 0 10055 8782"/>
              <a:gd name="T70" fmla="*/ T69 w 2159"/>
              <a:gd name="T71" fmla="*/ 1154 h 5251"/>
              <a:gd name="T72" fmla="+- 0 10057 8782"/>
              <a:gd name="T73" fmla="*/ T72 w 2159"/>
              <a:gd name="T74" fmla="*/ 1227 h 5251"/>
              <a:gd name="T75" fmla="+- 0 10058 8782"/>
              <a:gd name="T76" fmla="*/ T75 w 2159"/>
              <a:gd name="T77" fmla="*/ 1305 h 5251"/>
              <a:gd name="T78" fmla="+- 0 10058 8782"/>
              <a:gd name="T79" fmla="*/ T78 w 2159"/>
              <a:gd name="T80" fmla="*/ 5251 h 5251"/>
              <a:gd name="T81" fmla="+- 0 10068 8782"/>
              <a:gd name="T82" fmla="*/ T81 w 2159"/>
              <a:gd name="T83" fmla="*/ 5224 h 5251"/>
              <a:gd name="T84" fmla="+- 0 10105 8782"/>
              <a:gd name="T85" fmla="*/ T84 w 2159"/>
              <a:gd name="T86" fmla="*/ 5144 h 5251"/>
              <a:gd name="T87" fmla="+- 0 10151 8782"/>
              <a:gd name="T88" fmla="*/ T87 w 2159"/>
              <a:gd name="T89" fmla="*/ 5068 h 5251"/>
              <a:gd name="T90" fmla="+- 0 10205 8782"/>
              <a:gd name="T91" fmla="*/ T90 w 2159"/>
              <a:gd name="T92" fmla="*/ 4996 h 5251"/>
              <a:gd name="T93" fmla="+- 0 10245 8782"/>
              <a:gd name="T94" fmla="*/ T93 w 2159"/>
              <a:gd name="T95" fmla="*/ 4951 h 5251"/>
              <a:gd name="T96" fmla="+- 0 10288 8782"/>
              <a:gd name="T97" fmla="*/ T96 w 2159"/>
              <a:gd name="T98" fmla="*/ 4908 h 5251"/>
              <a:gd name="T99" fmla="+- 0 10333 8782"/>
              <a:gd name="T100" fmla="*/ T99 w 2159"/>
              <a:gd name="T101" fmla="*/ 4868 h 5251"/>
              <a:gd name="T102" fmla="+- 0 10380 8782"/>
              <a:gd name="T103" fmla="*/ T102 w 2159"/>
              <a:gd name="T104" fmla="*/ 4830 h 5251"/>
              <a:gd name="T105" fmla="+- 0 10429 8782"/>
              <a:gd name="T106" fmla="*/ T105 w 2159"/>
              <a:gd name="T107" fmla="*/ 4795 h 5251"/>
              <a:gd name="T108" fmla="+- 0 10494 8782"/>
              <a:gd name="T109" fmla="*/ T108 w 2159"/>
              <a:gd name="T110" fmla="*/ 4754 h 5251"/>
              <a:gd name="T111" fmla="+- 0 10564 8782"/>
              <a:gd name="T112" fmla="*/ T111 w 2159"/>
              <a:gd name="T113" fmla="*/ 4718 h 5251"/>
              <a:gd name="T114" fmla="+- 0 10638 8782"/>
              <a:gd name="T115" fmla="*/ T114 w 2159"/>
              <a:gd name="T116" fmla="*/ 4686 h 5251"/>
              <a:gd name="T117" fmla="+- 0 10717 8782"/>
              <a:gd name="T118" fmla="*/ T117 w 2159"/>
              <a:gd name="T119" fmla="*/ 4659 h 5251"/>
              <a:gd name="T120" fmla="+- 0 10799 8782"/>
              <a:gd name="T121" fmla="*/ T120 w 2159"/>
              <a:gd name="T122" fmla="*/ 4638 h 5251"/>
              <a:gd name="T123" fmla="+- 0 10884 8782"/>
              <a:gd name="T124" fmla="*/ T123 w 2159"/>
              <a:gd name="T125" fmla="*/ 4622 h 5251"/>
              <a:gd name="T126" fmla="+- 0 10942 8782"/>
              <a:gd name="T127" fmla="*/ T126 w 2159"/>
              <a:gd name="T128" fmla="*/ 4615 h 5251"/>
              <a:gd name="T129" fmla="+- 0 10942 8782"/>
              <a:gd name="T130" fmla="*/ T129 w 2159"/>
              <a:gd name="T131" fmla="*/ 0 h 5251"/>
              <a:gd name="T132" fmla="+- 0 8782 8782"/>
              <a:gd name="T133" fmla="*/ T132 w 2159"/>
              <a:gd name="T134" fmla="*/ 0 h 5251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  <a:cxn ang="0">
                <a:pos x="T13" y="T14"/>
              </a:cxn>
              <a:cxn ang="0">
                <a:pos x="T16" y="T17"/>
              </a:cxn>
              <a:cxn ang="0">
                <a:pos x="T19" y="T20"/>
              </a:cxn>
              <a:cxn ang="0">
                <a:pos x="T22" y="T23"/>
              </a:cxn>
              <a:cxn ang="0">
                <a:pos x="T25" y="T26"/>
              </a:cxn>
              <a:cxn ang="0">
                <a:pos x="T28" y="T29"/>
              </a:cxn>
              <a:cxn ang="0">
                <a:pos x="T31" y="T32"/>
              </a:cxn>
              <a:cxn ang="0">
                <a:pos x="T34" y="T35"/>
              </a:cxn>
              <a:cxn ang="0">
                <a:pos x="T37" y="T38"/>
              </a:cxn>
              <a:cxn ang="0">
                <a:pos x="T40" y="T41"/>
              </a:cxn>
              <a:cxn ang="0">
                <a:pos x="T43" y="T44"/>
              </a:cxn>
              <a:cxn ang="0">
                <a:pos x="T46" y="T47"/>
              </a:cxn>
              <a:cxn ang="0">
                <a:pos x="T49" y="T50"/>
              </a:cxn>
              <a:cxn ang="0">
                <a:pos x="T52" y="T53"/>
              </a:cxn>
              <a:cxn ang="0">
                <a:pos x="T55" y="T56"/>
              </a:cxn>
              <a:cxn ang="0">
                <a:pos x="T58" y="T59"/>
              </a:cxn>
              <a:cxn ang="0">
                <a:pos x="T61" y="T62"/>
              </a:cxn>
              <a:cxn ang="0">
                <a:pos x="T64" y="T65"/>
              </a:cxn>
              <a:cxn ang="0">
                <a:pos x="T67" y="T68"/>
              </a:cxn>
              <a:cxn ang="0">
                <a:pos x="T70" y="T71"/>
              </a:cxn>
              <a:cxn ang="0">
                <a:pos x="T73" y="T74"/>
              </a:cxn>
              <a:cxn ang="0">
                <a:pos x="T76" y="T77"/>
              </a:cxn>
              <a:cxn ang="0">
                <a:pos x="T79" y="T80"/>
              </a:cxn>
              <a:cxn ang="0">
                <a:pos x="T82" y="T83"/>
              </a:cxn>
              <a:cxn ang="0">
                <a:pos x="T85" y="T86"/>
              </a:cxn>
              <a:cxn ang="0">
                <a:pos x="T88" y="T89"/>
              </a:cxn>
              <a:cxn ang="0">
                <a:pos x="T91" y="T92"/>
              </a:cxn>
              <a:cxn ang="0">
                <a:pos x="T94" y="T95"/>
              </a:cxn>
              <a:cxn ang="0">
                <a:pos x="T97" y="T98"/>
              </a:cxn>
              <a:cxn ang="0">
                <a:pos x="T100" y="T101"/>
              </a:cxn>
              <a:cxn ang="0">
                <a:pos x="T103" y="T104"/>
              </a:cxn>
              <a:cxn ang="0">
                <a:pos x="T106" y="T107"/>
              </a:cxn>
              <a:cxn ang="0">
                <a:pos x="T109" y="T110"/>
              </a:cxn>
              <a:cxn ang="0">
                <a:pos x="T112" y="T113"/>
              </a:cxn>
              <a:cxn ang="0">
                <a:pos x="T115" y="T116"/>
              </a:cxn>
              <a:cxn ang="0">
                <a:pos x="T118" y="T119"/>
              </a:cxn>
              <a:cxn ang="0">
                <a:pos x="T121" y="T122"/>
              </a:cxn>
              <a:cxn ang="0">
                <a:pos x="T124" y="T125"/>
              </a:cxn>
              <a:cxn ang="0">
                <a:pos x="T127" y="T128"/>
              </a:cxn>
              <a:cxn ang="0">
                <a:pos x="T130" y="T131"/>
              </a:cxn>
              <a:cxn ang="0">
                <a:pos x="T133" y="T134"/>
              </a:cxn>
            </a:cxnLst>
            <a:rect l="0" t="0" r="r" b="b"/>
            <a:pathLst>
              <a:path w="2159" h="5251">
                <a:moveTo>
                  <a:pt x="0" y="0"/>
                </a:moveTo>
                <a:lnTo>
                  <a:pt x="70" y="13"/>
                </a:lnTo>
                <a:lnTo>
                  <a:pt x="149" y="29"/>
                </a:lnTo>
                <a:lnTo>
                  <a:pt x="247" y="51"/>
                </a:lnTo>
                <a:lnTo>
                  <a:pt x="359" y="79"/>
                </a:lnTo>
                <a:lnTo>
                  <a:pt x="419" y="96"/>
                </a:lnTo>
                <a:lnTo>
                  <a:pt x="479" y="114"/>
                </a:lnTo>
                <a:lnTo>
                  <a:pt x="540" y="133"/>
                </a:lnTo>
                <a:lnTo>
                  <a:pt x="600" y="154"/>
                </a:lnTo>
                <a:lnTo>
                  <a:pt x="659" y="177"/>
                </a:lnTo>
                <a:lnTo>
                  <a:pt x="716" y="201"/>
                </a:lnTo>
                <a:lnTo>
                  <a:pt x="821" y="253"/>
                </a:lnTo>
                <a:lnTo>
                  <a:pt x="907" y="312"/>
                </a:lnTo>
                <a:lnTo>
                  <a:pt x="980" y="376"/>
                </a:lnTo>
                <a:lnTo>
                  <a:pt x="1044" y="444"/>
                </a:lnTo>
                <a:lnTo>
                  <a:pt x="1100" y="518"/>
                </a:lnTo>
                <a:lnTo>
                  <a:pt x="1148" y="598"/>
                </a:lnTo>
                <a:lnTo>
                  <a:pt x="1188" y="687"/>
                </a:lnTo>
                <a:lnTo>
                  <a:pt x="1220" y="786"/>
                </a:lnTo>
                <a:lnTo>
                  <a:pt x="1245" y="895"/>
                </a:lnTo>
                <a:lnTo>
                  <a:pt x="1254" y="955"/>
                </a:lnTo>
                <a:lnTo>
                  <a:pt x="1262" y="1018"/>
                </a:lnTo>
                <a:lnTo>
                  <a:pt x="1268" y="1084"/>
                </a:lnTo>
                <a:lnTo>
                  <a:pt x="1273" y="1154"/>
                </a:lnTo>
                <a:lnTo>
                  <a:pt x="1275" y="1227"/>
                </a:lnTo>
                <a:lnTo>
                  <a:pt x="1276" y="1305"/>
                </a:lnTo>
                <a:lnTo>
                  <a:pt x="1276" y="5251"/>
                </a:lnTo>
                <a:lnTo>
                  <a:pt x="1286" y="5224"/>
                </a:lnTo>
                <a:lnTo>
                  <a:pt x="1323" y="5144"/>
                </a:lnTo>
                <a:lnTo>
                  <a:pt x="1369" y="5068"/>
                </a:lnTo>
                <a:lnTo>
                  <a:pt x="1423" y="4996"/>
                </a:lnTo>
                <a:lnTo>
                  <a:pt x="1463" y="4951"/>
                </a:lnTo>
                <a:lnTo>
                  <a:pt x="1506" y="4908"/>
                </a:lnTo>
                <a:lnTo>
                  <a:pt x="1551" y="4868"/>
                </a:lnTo>
                <a:lnTo>
                  <a:pt x="1598" y="4830"/>
                </a:lnTo>
                <a:lnTo>
                  <a:pt x="1647" y="4795"/>
                </a:lnTo>
                <a:lnTo>
                  <a:pt x="1712" y="4754"/>
                </a:lnTo>
                <a:lnTo>
                  <a:pt x="1782" y="4718"/>
                </a:lnTo>
                <a:lnTo>
                  <a:pt x="1856" y="4686"/>
                </a:lnTo>
                <a:lnTo>
                  <a:pt x="1935" y="4659"/>
                </a:lnTo>
                <a:lnTo>
                  <a:pt x="2017" y="4638"/>
                </a:lnTo>
                <a:lnTo>
                  <a:pt x="2102" y="4622"/>
                </a:lnTo>
                <a:lnTo>
                  <a:pt x="2160" y="4615"/>
                </a:lnTo>
                <a:lnTo>
                  <a:pt x="2160" y="0"/>
                </a:lnTo>
                <a:lnTo>
                  <a:pt x="0" y="0"/>
                </a:lnTo>
              </a:path>
            </a:pathLst>
          </a:custGeom>
          <a:solidFill>
            <a:srgbClr val="FFEDD9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9D2FA75-47D9-F196-30A5-E5954F00C039}"/>
              </a:ext>
            </a:extLst>
          </p:cNvPr>
          <p:cNvGrpSpPr>
            <a:grpSpLocks/>
          </p:cNvGrpSpPr>
          <p:nvPr/>
        </p:nvGrpSpPr>
        <p:grpSpPr bwMode="auto">
          <a:xfrm>
            <a:off x="9199717" y="46010"/>
            <a:ext cx="3344420" cy="7192286"/>
            <a:chOff x="6055" y="4723"/>
            <a:chExt cx="4847" cy="10641"/>
          </a:xfrm>
          <a:solidFill>
            <a:srgbClr val="FFDEB9"/>
          </a:solidFill>
        </p:grpSpPr>
        <p:sp>
          <p:nvSpPr>
            <p:cNvPr id="29" name="Freeform 5579">
              <a:extLst>
                <a:ext uri="{FF2B5EF4-FFF2-40B4-BE49-F238E27FC236}">
                  <a16:creationId xmlns:a16="http://schemas.microsoft.com/office/drawing/2014/main" id="{1CCB5EFB-E1AE-5CE0-CBD2-144E6511E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5" y="4723"/>
              <a:ext cx="4847" cy="10641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7F53A3-7DB8-8109-4A9A-FA9DCB739F42}"/>
              </a:ext>
            </a:extLst>
          </p:cNvPr>
          <p:cNvGrpSpPr>
            <a:grpSpLocks/>
          </p:cNvGrpSpPr>
          <p:nvPr/>
        </p:nvGrpSpPr>
        <p:grpSpPr bwMode="auto">
          <a:xfrm>
            <a:off x="11054742" y="-58057"/>
            <a:ext cx="1489706" cy="3545765"/>
            <a:chOff x="8754" y="0"/>
            <a:chExt cx="2159" cy="5251"/>
          </a:xfrm>
          <a:solidFill>
            <a:srgbClr val="FFDEB9"/>
          </a:solidFill>
        </p:grpSpPr>
        <p:sp>
          <p:nvSpPr>
            <p:cNvPr id="28" name="Freeform 5577">
              <a:extLst>
                <a:ext uri="{FF2B5EF4-FFF2-40B4-BE49-F238E27FC236}">
                  <a16:creationId xmlns:a16="http://schemas.microsoft.com/office/drawing/2014/main" id="{0E7ABCB8-D9CD-EA76-E094-AE383CFE4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4" y="0"/>
              <a:ext cx="2159" cy="5251"/>
            </a:xfrm>
            <a:custGeom>
              <a:avLst/>
              <a:gdLst>
                <a:gd name="T0" fmla="+- 0 8782 8782"/>
                <a:gd name="T1" fmla="*/ T0 w 2159"/>
                <a:gd name="T2" fmla="*/ 0 h 5251"/>
                <a:gd name="T3" fmla="+- 0 8852 8782"/>
                <a:gd name="T4" fmla="*/ T3 w 2159"/>
                <a:gd name="T5" fmla="*/ 13 h 5251"/>
                <a:gd name="T6" fmla="+- 0 8931 8782"/>
                <a:gd name="T7" fmla="*/ T6 w 2159"/>
                <a:gd name="T8" fmla="*/ 29 h 5251"/>
                <a:gd name="T9" fmla="+- 0 9029 8782"/>
                <a:gd name="T10" fmla="*/ T9 w 2159"/>
                <a:gd name="T11" fmla="*/ 51 h 5251"/>
                <a:gd name="T12" fmla="+- 0 9141 8782"/>
                <a:gd name="T13" fmla="*/ T12 w 2159"/>
                <a:gd name="T14" fmla="*/ 79 h 5251"/>
                <a:gd name="T15" fmla="+- 0 9201 8782"/>
                <a:gd name="T16" fmla="*/ T15 w 2159"/>
                <a:gd name="T17" fmla="*/ 96 h 5251"/>
                <a:gd name="T18" fmla="+- 0 9261 8782"/>
                <a:gd name="T19" fmla="*/ T18 w 2159"/>
                <a:gd name="T20" fmla="*/ 114 h 5251"/>
                <a:gd name="T21" fmla="+- 0 9322 8782"/>
                <a:gd name="T22" fmla="*/ T21 w 2159"/>
                <a:gd name="T23" fmla="*/ 133 h 5251"/>
                <a:gd name="T24" fmla="+- 0 9382 8782"/>
                <a:gd name="T25" fmla="*/ T24 w 2159"/>
                <a:gd name="T26" fmla="*/ 154 h 5251"/>
                <a:gd name="T27" fmla="+- 0 9441 8782"/>
                <a:gd name="T28" fmla="*/ T27 w 2159"/>
                <a:gd name="T29" fmla="*/ 177 h 5251"/>
                <a:gd name="T30" fmla="+- 0 9498 8782"/>
                <a:gd name="T31" fmla="*/ T30 w 2159"/>
                <a:gd name="T32" fmla="*/ 201 h 5251"/>
                <a:gd name="T33" fmla="+- 0 9603 8782"/>
                <a:gd name="T34" fmla="*/ T33 w 2159"/>
                <a:gd name="T35" fmla="*/ 253 h 5251"/>
                <a:gd name="T36" fmla="+- 0 9689 8782"/>
                <a:gd name="T37" fmla="*/ T36 w 2159"/>
                <a:gd name="T38" fmla="*/ 312 h 5251"/>
                <a:gd name="T39" fmla="+- 0 9762 8782"/>
                <a:gd name="T40" fmla="*/ T39 w 2159"/>
                <a:gd name="T41" fmla="*/ 376 h 5251"/>
                <a:gd name="T42" fmla="+- 0 9826 8782"/>
                <a:gd name="T43" fmla="*/ T42 w 2159"/>
                <a:gd name="T44" fmla="*/ 444 h 5251"/>
                <a:gd name="T45" fmla="+- 0 9882 8782"/>
                <a:gd name="T46" fmla="*/ T45 w 2159"/>
                <a:gd name="T47" fmla="*/ 518 h 5251"/>
                <a:gd name="T48" fmla="+- 0 9930 8782"/>
                <a:gd name="T49" fmla="*/ T48 w 2159"/>
                <a:gd name="T50" fmla="*/ 598 h 5251"/>
                <a:gd name="T51" fmla="+- 0 9970 8782"/>
                <a:gd name="T52" fmla="*/ T51 w 2159"/>
                <a:gd name="T53" fmla="*/ 687 h 5251"/>
                <a:gd name="T54" fmla="+- 0 10002 8782"/>
                <a:gd name="T55" fmla="*/ T54 w 2159"/>
                <a:gd name="T56" fmla="*/ 786 h 5251"/>
                <a:gd name="T57" fmla="+- 0 10027 8782"/>
                <a:gd name="T58" fmla="*/ T57 w 2159"/>
                <a:gd name="T59" fmla="*/ 895 h 5251"/>
                <a:gd name="T60" fmla="+- 0 10036 8782"/>
                <a:gd name="T61" fmla="*/ T60 w 2159"/>
                <a:gd name="T62" fmla="*/ 955 h 5251"/>
                <a:gd name="T63" fmla="+- 0 10044 8782"/>
                <a:gd name="T64" fmla="*/ T63 w 2159"/>
                <a:gd name="T65" fmla="*/ 1018 h 5251"/>
                <a:gd name="T66" fmla="+- 0 10050 8782"/>
                <a:gd name="T67" fmla="*/ T66 w 2159"/>
                <a:gd name="T68" fmla="*/ 1084 h 5251"/>
                <a:gd name="T69" fmla="+- 0 10055 8782"/>
                <a:gd name="T70" fmla="*/ T69 w 2159"/>
                <a:gd name="T71" fmla="*/ 1154 h 5251"/>
                <a:gd name="T72" fmla="+- 0 10057 8782"/>
                <a:gd name="T73" fmla="*/ T72 w 2159"/>
                <a:gd name="T74" fmla="*/ 1227 h 5251"/>
                <a:gd name="T75" fmla="+- 0 10058 8782"/>
                <a:gd name="T76" fmla="*/ T75 w 2159"/>
                <a:gd name="T77" fmla="*/ 1305 h 5251"/>
                <a:gd name="T78" fmla="+- 0 10058 8782"/>
                <a:gd name="T79" fmla="*/ T78 w 2159"/>
                <a:gd name="T80" fmla="*/ 5251 h 5251"/>
                <a:gd name="T81" fmla="+- 0 10068 8782"/>
                <a:gd name="T82" fmla="*/ T81 w 2159"/>
                <a:gd name="T83" fmla="*/ 5224 h 5251"/>
                <a:gd name="T84" fmla="+- 0 10105 8782"/>
                <a:gd name="T85" fmla="*/ T84 w 2159"/>
                <a:gd name="T86" fmla="*/ 5144 h 5251"/>
                <a:gd name="T87" fmla="+- 0 10151 8782"/>
                <a:gd name="T88" fmla="*/ T87 w 2159"/>
                <a:gd name="T89" fmla="*/ 5068 h 5251"/>
                <a:gd name="T90" fmla="+- 0 10205 8782"/>
                <a:gd name="T91" fmla="*/ T90 w 2159"/>
                <a:gd name="T92" fmla="*/ 4996 h 5251"/>
                <a:gd name="T93" fmla="+- 0 10245 8782"/>
                <a:gd name="T94" fmla="*/ T93 w 2159"/>
                <a:gd name="T95" fmla="*/ 4951 h 5251"/>
                <a:gd name="T96" fmla="+- 0 10288 8782"/>
                <a:gd name="T97" fmla="*/ T96 w 2159"/>
                <a:gd name="T98" fmla="*/ 4908 h 5251"/>
                <a:gd name="T99" fmla="+- 0 10333 8782"/>
                <a:gd name="T100" fmla="*/ T99 w 2159"/>
                <a:gd name="T101" fmla="*/ 4868 h 5251"/>
                <a:gd name="T102" fmla="+- 0 10380 8782"/>
                <a:gd name="T103" fmla="*/ T102 w 2159"/>
                <a:gd name="T104" fmla="*/ 4830 h 5251"/>
                <a:gd name="T105" fmla="+- 0 10429 8782"/>
                <a:gd name="T106" fmla="*/ T105 w 2159"/>
                <a:gd name="T107" fmla="*/ 4795 h 5251"/>
                <a:gd name="T108" fmla="+- 0 10494 8782"/>
                <a:gd name="T109" fmla="*/ T108 w 2159"/>
                <a:gd name="T110" fmla="*/ 4754 h 5251"/>
                <a:gd name="T111" fmla="+- 0 10564 8782"/>
                <a:gd name="T112" fmla="*/ T111 w 2159"/>
                <a:gd name="T113" fmla="*/ 4718 h 5251"/>
                <a:gd name="T114" fmla="+- 0 10638 8782"/>
                <a:gd name="T115" fmla="*/ T114 w 2159"/>
                <a:gd name="T116" fmla="*/ 4686 h 5251"/>
                <a:gd name="T117" fmla="+- 0 10717 8782"/>
                <a:gd name="T118" fmla="*/ T117 w 2159"/>
                <a:gd name="T119" fmla="*/ 4659 h 5251"/>
                <a:gd name="T120" fmla="+- 0 10799 8782"/>
                <a:gd name="T121" fmla="*/ T120 w 2159"/>
                <a:gd name="T122" fmla="*/ 4638 h 5251"/>
                <a:gd name="T123" fmla="+- 0 10884 8782"/>
                <a:gd name="T124" fmla="*/ T123 w 2159"/>
                <a:gd name="T125" fmla="*/ 4622 h 5251"/>
                <a:gd name="T126" fmla="+- 0 10942 8782"/>
                <a:gd name="T127" fmla="*/ T126 w 2159"/>
                <a:gd name="T128" fmla="*/ 4615 h 5251"/>
                <a:gd name="T129" fmla="+- 0 10942 8782"/>
                <a:gd name="T130" fmla="*/ T129 w 2159"/>
                <a:gd name="T131" fmla="*/ 0 h 5251"/>
                <a:gd name="T132" fmla="+- 0 8782 8782"/>
                <a:gd name="T133" fmla="*/ T132 w 2159"/>
                <a:gd name="T134" fmla="*/ 0 h 525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  <a:cxn ang="0">
                  <a:pos x="T31" y="T32"/>
                </a:cxn>
                <a:cxn ang="0">
                  <a:pos x="T34" y="T35"/>
                </a:cxn>
                <a:cxn ang="0">
                  <a:pos x="T37" y="T38"/>
                </a:cxn>
                <a:cxn ang="0">
                  <a:pos x="T40" y="T41"/>
                </a:cxn>
                <a:cxn ang="0">
                  <a:pos x="T43" y="T44"/>
                </a:cxn>
                <a:cxn ang="0">
                  <a:pos x="T46" y="T47"/>
                </a:cxn>
                <a:cxn ang="0">
                  <a:pos x="T49" y="T50"/>
                </a:cxn>
                <a:cxn ang="0">
                  <a:pos x="T52" y="T53"/>
                </a:cxn>
                <a:cxn ang="0">
                  <a:pos x="T55" y="T56"/>
                </a:cxn>
                <a:cxn ang="0">
                  <a:pos x="T58" y="T59"/>
                </a:cxn>
                <a:cxn ang="0">
                  <a:pos x="T61" y="T62"/>
                </a:cxn>
                <a:cxn ang="0">
                  <a:pos x="T64" y="T65"/>
                </a:cxn>
                <a:cxn ang="0">
                  <a:pos x="T67" y="T68"/>
                </a:cxn>
                <a:cxn ang="0">
                  <a:pos x="T70" y="T71"/>
                </a:cxn>
                <a:cxn ang="0">
                  <a:pos x="T73" y="T74"/>
                </a:cxn>
                <a:cxn ang="0">
                  <a:pos x="T76" y="T77"/>
                </a:cxn>
                <a:cxn ang="0">
                  <a:pos x="T79" y="T80"/>
                </a:cxn>
                <a:cxn ang="0">
                  <a:pos x="T82" y="T83"/>
                </a:cxn>
                <a:cxn ang="0">
                  <a:pos x="T85" y="T86"/>
                </a:cxn>
                <a:cxn ang="0">
                  <a:pos x="T88" y="T89"/>
                </a:cxn>
                <a:cxn ang="0">
                  <a:pos x="T91" y="T92"/>
                </a:cxn>
                <a:cxn ang="0">
                  <a:pos x="T94" y="T95"/>
                </a:cxn>
                <a:cxn ang="0">
                  <a:pos x="T97" y="T98"/>
                </a:cxn>
                <a:cxn ang="0">
                  <a:pos x="T100" y="T101"/>
                </a:cxn>
                <a:cxn ang="0">
                  <a:pos x="T103" y="T104"/>
                </a:cxn>
                <a:cxn ang="0">
                  <a:pos x="T106" y="T107"/>
                </a:cxn>
                <a:cxn ang="0">
                  <a:pos x="T109" y="T110"/>
                </a:cxn>
                <a:cxn ang="0">
                  <a:pos x="T112" y="T113"/>
                </a:cxn>
                <a:cxn ang="0">
                  <a:pos x="T115" y="T116"/>
                </a:cxn>
                <a:cxn ang="0">
                  <a:pos x="T118" y="T119"/>
                </a:cxn>
                <a:cxn ang="0">
                  <a:pos x="T121" y="T122"/>
                </a:cxn>
                <a:cxn ang="0">
                  <a:pos x="T124" y="T125"/>
                </a:cxn>
                <a:cxn ang="0">
                  <a:pos x="T127" y="T128"/>
                </a:cxn>
                <a:cxn ang="0">
                  <a:pos x="T130" y="T131"/>
                </a:cxn>
                <a:cxn ang="0">
                  <a:pos x="T133" y="T134"/>
                </a:cxn>
              </a:cxnLst>
              <a:rect l="0" t="0" r="r" b="b"/>
              <a:pathLst>
                <a:path w="2159" h="5251">
                  <a:moveTo>
                    <a:pt x="0" y="0"/>
                  </a:moveTo>
                  <a:lnTo>
                    <a:pt x="70" y="13"/>
                  </a:lnTo>
                  <a:lnTo>
                    <a:pt x="149" y="29"/>
                  </a:lnTo>
                  <a:lnTo>
                    <a:pt x="247" y="51"/>
                  </a:lnTo>
                  <a:lnTo>
                    <a:pt x="359" y="79"/>
                  </a:lnTo>
                  <a:lnTo>
                    <a:pt x="419" y="96"/>
                  </a:lnTo>
                  <a:lnTo>
                    <a:pt x="479" y="114"/>
                  </a:lnTo>
                  <a:lnTo>
                    <a:pt x="540" y="133"/>
                  </a:lnTo>
                  <a:lnTo>
                    <a:pt x="600" y="154"/>
                  </a:lnTo>
                  <a:lnTo>
                    <a:pt x="659" y="177"/>
                  </a:lnTo>
                  <a:lnTo>
                    <a:pt x="716" y="201"/>
                  </a:lnTo>
                  <a:lnTo>
                    <a:pt x="821" y="253"/>
                  </a:lnTo>
                  <a:lnTo>
                    <a:pt x="907" y="312"/>
                  </a:lnTo>
                  <a:lnTo>
                    <a:pt x="980" y="376"/>
                  </a:lnTo>
                  <a:lnTo>
                    <a:pt x="1044" y="444"/>
                  </a:lnTo>
                  <a:lnTo>
                    <a:pt x="1100" y="518"/>
                  </a:lnTo>
                  <a:lnTo>
                    <a:pt x="1148" y="598"/>
                  </a:lnTo>
                  <a:lnTo>
                    <a:pt x="1188" y="687"/>
                  </a:lnTo>
                  <a:lnTo>
                    <a:pt x="1220" y="786"/>
                  </a:lnTo>
                  <a:lnTo>
                    <a:pt x="1245" y="895"/>
                  </a:lnTo>
                  <a:lnTo>
                    <a:pt x="1254" y="955"/>
                  </a:lnTo>
                  <a:lnTo>
                    <a:pt x="1262" y="1018"/>
                  </a:lnTo>
                  <a:lnTo>
                    <a:pt x="1268" y="1084"/>
                  </a:lnTo>
                  <a:lnTo>
                    <a:pt x="1273" y="1154"/>
                  </a:lnTo>
                  <a:lnTo>
                    <a:pt x="1275" y="1227"/>
                  </a:lnTo>
                  <a:lnTo>
                    <a:pt x="1276" y="1305"/>
                  </a:lnTo>
                  <a:lnTo>
                    <a:pt x="1276" y="5251"/>
                  </a:lnTo>
                  <a:lnTo>
                    <a:pt x="1286" y="5224"/>
                  </a:lnTo>
                  <a:lnTo>
                    <a:pt x="1323" y="5144"/>
                  </a:lnTo>
                  <a:lnTo>
                    <a:pt x="1369" y="5068"/>
                  </a:lnTo>
                  <a:lnTo>
                    <a:pt x="1423" y="4996"/>
                  </a:lnTo>
                  <a:lnTo>
                    <a:pt x="1463" y="4951"/>
                  </a:lnTo>
                  <a:lnTo>
                    <a:pt x="1506" y="4908"/>
                  </a:lnTo>
                  <a:lnTo>
                    <a:pt x="1551" y="4868"/>
                  </a:lnTo>
                  <a:lnTo>
                    <a:pt x="1598" y="4830"/>
                  </a:lnTo>
                  <a:lnTo>
                    <a:pt x="1647" y="4795"/>
                  </a:lnTo>
                  <a:lnTo>
                    <a:pt x="1712" y="4754"/>
                  </a:lnTo>
                  <a:lnTo>
                    <a:pt x="1782" y="4718"/>
                  </a:lnTo>
                  <a:lnTo>
                    <a:pt x="1856" y="4686"/>
                  </a:lnTo>
                  <a:lnTo>
                    <a:pt x="1935" y="4659"/>
                  </a:lnTo>
                  <a:lnTo>
                    <a:pt x="2017" y="4638"/>
                  </a:lnTo>
                  <a:lnTo>
                    <a:pt x="2102" y="4622"/>
                  </a:lnTo>
                  <a:lnTo>
                    <a:pt x="2160" y="4615"/>
                  </a:lnTo>
                  <a:lnTo>
                    <a:pt x="2160" y="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853830F-4028-F99C-AAE7-6145F2BC1E23}"/>
              </a:ext>
            </a:extLst>
          </p:cNvPr>
          <p:cNvGrpSpPr/>
          <p:nvPr/>
        </p:nvGrpSpPr>
        <p:grpSpPr>
          <a:xfrm>
            <a:off x="9303872" y="-82630"/>
            <a:ext cx="3349561" cy="7449566"/>
            <a:chOff x="9303872" y="-24574"/>
            <a:chExt cx="3349561" cy="7449566"/>
          </a:xfrm>
          <a:solidFill>
            <a:srgbClr val="FFD3A3"/>
          </a:solidFill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D595A14-F486-C90E-C8E6-2A23BF1AB3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03872" y="78170"/>
              <a:ext cx="3344420" cy="7346822"/>
              <a:chOff x="5892" y="4723"/>
              <a:chExt cx="4847" cy="10641"/>
            </a:xfrm>
            <a:grpFill/>
          </p:grpSpPr>
          <p:sp>
            <p:nvSpPr>
              <p:cNvPr id="25" name="Freeform 5579">
                <a:extLst>
                  <a:ext uri="{FF2B5EF4-FFF2-40B4-BE49-F238E27FC236}">
                    <a16:creationId xmlns:a16="http://schemas.microsoft.com/office/drawing/2014/main" id="{443A1421-89A0-E7CB-A0D1-9A18E8DEE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2" y="4723"/>
                <a:ext cx="4847" cy="10641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697753D-C700-04C6-24C6-1ABBD89F1B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63727" y="-24574"/>
              <a:ext cx="1489706" cy="3618393"/>
              <a:chOff x="8598" y="0"/>
              <a:chExt cx="2159" cy="5251"/>
            </a:xfrm>
            <a:grpFill/>
          </p:grpSpPr>
          <p:sp>
            <p:nvSpPr>
              <p:cNvPr id="24" name="Freeform 5577">
                <a:extLst>
                  <a:ext uri="{FF2B5EF4-FFF2-40B4-BE49-F238E27FC236}">
                    <a16:creationId xmlns:a16="http://schemas.microsoft.com/office/drawing/2014/main" id="{1BA487D5-153B-97F5-ECC7-5070516C3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735767F-DB7E-BFEF-0321-EED473A1ADCD}"/>
              </a:ext>
            </a:extLst>
          </p:cNvPr>
          <p:cNvSpPr/>
          <p:nvPr/>
        </p:nvSpPr>
        <p:spPr>
          <a:xfrm>
            <a:off x="994938" y="313877"/>
            <a:ext cx="9179209" cy="837128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7390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26591" y="87710"/>
                  <a:pt x="2778677" y="213122"/>
                </a:cubicBezTo>
                <a:cubicBezTo>
                  <a:pt x="2830763" y="338534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FFD19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3E8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586958-03C3-38A1-6783-98CEF3FA1B77}"/>
              </a:ext>
            </a:extLst>
          </p:cNvPr>
          <p:cNvSpPr txBox="1"/>
          <p:nvPr/>
        </p:nvSpPr>
        <p:spPr>
          <a:xfrm>
            <a:off x="1327051" y="355025"/>
            <a:ext cx="860914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 spc="50" dirty="0" err="1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Thử</a:t>
            </a:r>
            <a:r>
              <a:rPr lang="en-US" sz="3200" b="1" spc="50" dirty="0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 </a:t>
            </a:r>
            <a:r>
              <a:rPr lang="en-US" sz="3200" b="1" spc="50" dirty="0" err="1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nghiệm</a:t>
            </a:r>
            <a:r>
              <a:rPr lang="en-US" sz="3200" b="1" spc="50" dirty="0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, </a:t>
            </a:r>
            <a:r>
              <a:rPr lang="en-US" sz="3200" b="1" spc="50" dirty="0" err="1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điều</a:t>
            </a:r>
            <a:r>
              <a:rPr lang="en-US" sz="3200" b="1" spc="50" dirty="0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 </a:t>
            </a:r>
            <a:r>
              <a:rPr lang="en-US" sz="3200" b="1" spc="50" dirty="0" err="1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chỉnh</a:t>
            </a:r>
            <a:r>
              <a:rPr lang="en-US" sz="3200" b="1" spc="50" dirty="0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 </a:t>
            </a:r>
            <a:r>
              <a:rPr lang="en-US" sz="3200" b="1" spc="50" dirty="0" err="1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và</a:t>
            </a:r>
            <a:r>
              <a:rPr lang="en-US" sz="3200" b="1" spc="50" dirty="0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 </a:t>
            </a:r>
            <a:r>
              <a:rPr lang="en-US" sz="3200" b="1" spc="50" dirty="0" err="1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hoàn</a:t>
            </a:r>
            <a:r>
              <a:rPr lang="en-US" sz="3200" b="1" spc="50" dirty="0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 </a:t>
            </a:r>
            <a:r>
              <a:rPr lang="en-US" sz="3200" b="1" spc="50" dirty="0" err="1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SVN-SAF" panose="02040603050506020204" pitchFamily="18" charset="0"/>
                <a:ea typeface="Roboto" panose="02000000000000000000" pitchFamily="2" charset="0"/>
              </a:rPr>
              <a:t>thiện</a:t>
            </a:r>
            <a:endParaRPr lang="en-US" sz="3200" b="1" spc="50" dirty="0">
              <a:ln w="9525" cmpd="sng">
                <a:noFill/>
                <a:prstDash val="solid"/>
              </a:ln>
              <a:solidFill>
                <a:srgbClr val="F5811E"/>
              </a:solidFill>
              <a:effectLst/>
              <a:latin typeface="SVN-SAF" panose="02040603050506020204" pitchFamily="18" charset="0"/>
              <a:ea typeface="Roboto" panose="02000000000000000000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D8F1F1B-738E-6CCD-E69E-81347A71E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08"/>
          <a:stretch/>
        </p:blipFill>
        <p:spPr>
          <a:xfrm>
            <a:off x="140477" y="97336"/>
            <a:ext cx="1261872" cy="1264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CFE1CDD-693F-5110-FAF6-555980E48C19}"/>
              </a:ext>
            </a:extLst>
          </p:cNvPr>
          <p:cNvSpPr txBox="1"/>
          <p:nvPr/>
        </p:nvSpPr>
        <p:spPr>
          <a:xfrm>
            <a:off x="932609" y="1743660"/>
            <a:ext cx="10097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vẽ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trình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bày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thật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đẹp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giấy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A4 </a:t>
            </a:r>
            <a:r>
              <a:rPr lang="en-US" sz="3600" b="1" dirty="0" err="1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nhé</a:t>
            </a:r>
            <a:r>
              <a:rPr lang="en-US" sz="3600" b="1" dirty="0">
                <a:solidFill>
                  <a:srgbClr val="F5811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  <a:endParaRPr lang="vi-VN" sz="36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29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5"/>
    </mc:Choice>
    <mc:Fallback xmlns="">
      <p:transition spd="slow" advTm="4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BA4DF050-9E2B-0AA2-C6C3-49EE50BACCF9}"/>
              </a:ext>
            </a:extLst>
          </p:cNvPr>
          <p:cNvGrpSpPr/>
          <p:nvPr/>
        </p:nvGrpSpPr>
        <p:grpSpPr>
          <a:xfrm>
            <a:off x="-212990" y="-317139"/>
            <a:ext cx="3344731" cy="7237400"/>
            <a:chOff x="-212990" y="-360681"/>
            <a:chExt cx="3344731" cy="7237400"/>
          </a:xfrm>
          <a:solidFill>
            <a:srgbClr val="FFEDD9"/>
          </a:solidFill>
        </p:grpSpPr>
        <p:sp>
          <p:nvSpPr>
            <p:cNvPr id="17" name="Freeform 5579">
              <a:extLst>
                <a:ext uri="{FF2B5EF4-FFF2-40B4-BE49-F238E27FC236}">
                  <a16:creationId xmlns:a16="http://schemas.microsoft.com/office/drawing/2014/main" id="{3EDC3AA4-85BF-01D6-794B-B2EDE744F99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212679" y="-360681"/>
              <a:ext cx="3344420" cy="7032524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A055421-C5B4-0E0D-4A38-E5B48E5ECE8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212990" y="3356161"/>
              <a:ext cx="1489706" cy="3520558"/>
              <a:chOff x="8782" y="-151"/>
              <a:chExt cx="2159" cy="5327"/>
            </a:xfrm>
            <a:grpFill/>
          </p:grpSpPr>
          <p:sp>
            <p:nvSpPr>
              <p:cNvPr id="16" name="Freeform 5577">
                <a:extLst>
                  <a:ext uri="{FF2B5EF4-FFF2-40B4-BE49-F238E27FC236}">
                    <a16:creationId xmlns:a16="http://schemas.microsoft.com/office/drawing/2014/main" id="{0E34640B-6B31-1B61-008B-F5D356A71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2" y="-151"/>
                <a:ext cx="2159" cy="5327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50A32F3-4D91-FFF3-C3E7-13F42CA29088}"/>
              </a:ext>
            </a:extLst>
          </p:cNvPr>
          <p:cNvGrpSpPr/>
          <p:nvPr/>
        </p:nvGrpSpPr>
        <p:grpSpPr>
          <a:xfrm>
            <a:off x="-345470" y="-426418"/>
            <a:ext cx="3344731" cy="7346679"/>
            <a:chOff x="-345470" y="-469960"/>
            <a:chExt cx="3344731" cy="7376013"/>
          </a:xfrm>
          <a:solidFill>
            <a:srgbClr val="FFDEB9"/>
          </a:solidFill>
        </p:grpSpPr>
        <p:sp>
          <p:nvSpPr>
            <p:cNvPr id="13" name="Freeform 5579">
              <a:extLst>
                <a:ext uri="{FF2B5EF4-FFF2-40B4-BE49-F238E27FC236}">
                  <a16:creationId xmlns:a16="http://schemas.microsoft.com/office/drawing/2014/main" id="{E13AAD8D-E04F-0645-F81B-75C566CFD1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345159" y="-469960"/>
              <a:ext cx="3344420" cy="7192286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97FB54B-923C-BCFE-43A8-F5E77189D22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345470" y="3280626"/>
              <a:ext cx="1489706" cy="3625427"/>
              <a:chOff x="8754" y="0"/>
              <a:chExt cx="2159" cy="5251"/>
            </a:xfrm>
            <a:grpFill/>
          </p:grpSpPr>
          <p:sp>
            <p:nvSpPr>
              <p:cNvPr id="12" name="Freeform 5577">
                <a:extLst>
                  <a:ext uri="{FF2B5EF4-FFF2-40B4-BE49-F238E27FC236}">
                    <a16:creationId xmlns:a16="http://schemas.microsoft.com/office/drawing/2014/main" id="{2165135D-D3D7-B8DD-5045-C02CD602B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4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D15CBB8-5F12-7402-6ACB-B7B0442B5A1D}"/>
              </a:ext>
            </a:extLst>
          </p:cNvPr>
          <p:cNvGrpSpPr/>
          <p:nvPr/>
        </p:nvGrpSpPr>
        <p:grpSpPr>
          <a:xfrm>
            <a:off x="-461734" y="-555058"/>
            <a:ext cx="3344420" cy="7475319"/>
            <a:chOff x="-461734" y="-598600"/>
            <a:chExt cx="3344420" cy="7580186"/>
          </a:xfrm>
          <a:solidFill>
            <a:srgbClr val="FFD3A3"/>
          </a:solidFill>
        </p:grpSpPr>
        <p:sp>
          <p:nvSpPr>
            <p:cNvPr id="9" name="Freeform 5579">
              <a:extLst>
                <a:ext uri="{FF2B5EF4-FFF2-40B4-BE49-F238E27FC236}">
                  <a16:creationId xmlns:a16="http://schemas.microsoft.com/office/drawing/2014/main" id="{6A787B58-D0A9-0B13-BD21-C229C16A1F0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461734" y="-598600"/>
              <a:ext cx="3344420" cy="7346822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08E905E-7D85-E902-F6A0-B53FE3741F18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454455" y="3232573"/>
              <a:ext cx="1489706" cy="3749013"/>
              <a:chOff x="8598" y="-179"/>
              <a:chExt cx="2159" cy="5430"/>
            </a:xfrm>
            <a:grpFill/>
          </p:grpSpPr>
          <p:sp>
            <p:nvSpPr>
              <p:cNvPr id="8" name="Freeform 5577">
                <a:extLst>
                  <a:ext uri="{FF2B5EF4-FFF2-40B4-BE49-F238E27FC236}">
                    <a16:creationId xmlns:a16="http://schemas.microsoft.com/office/drawing/2014/main" id="{787FD50B-CEF7-91DD-7FBE-A6F088043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-179"/>
                <a:ext cx="2159" cy="5430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33" name="Freeform 5579">
            <a:extLst>
              <a:ext uri="{FF2B5EF4-FFF2-40B4-BE49-F238E27FC236}">
                <a16:creationId xmlns:a16="http://schemas.microsoft.com/office/drawing/2014/main" id="{929B5448-0187-AE44-0213-8234860A93F2}"/>
              </a:ext>
            </a:extLst>
          </p:cNvPr>
          <p:cNvSpPr>
            <a:spLocks/>
          </p:cNvSpPr>
          <p:nvPr/>
        </p:nvSpPr>
        <p:spPr bwMode="auto">
          <a:xfrm>
            <a:off x="9067237" y="96493"/>
            <a:ext cx="3344420" cy="7032524"/>
          </a:xfrm>
          <a:custGeom>
            <a:avLst/>
            <a:gdLst>
              <a:gd name="T0" fmla="+- 0 10882 6094"/>
              <a:gd name="T1" fmla="*/ T0 w 4847"/>
              <a:gd name="T2" fmla="+- 0 4733 4723"/>
              <a:gd name="T3" fmla="*/ 4733 h 10641"/>
              <a:gd name="T4" fmla="+- 0 10764 6094"/>
              <a:gd name="T5" fmla="*/ T4 w 4847"/>
              <a:gd name="T6" fmla="+- 0 4762 4723"/>
              <a:gd name="T7" fmla="*/ 4762 h 10641"/>
              <a:gd name="T8" fmla="+- 0 10651 6094"/>
              <a:gd name="T9" fmla="*/ T8 w 4847"/>
              <a:gd name="T10" fmla="+- 0 4804 4723"/>
              <a:gd name="T11" fmla="*/ 4804 h 10641"/>
              <a:gd name="T12" fmla="+- 0 10542 6094"/>
              <a:gd name="T13" fmla="*/ T12 w 4847"/>
              <a:gd name="T14" fmla="+- 0 4859 4723"/>
              <a:gd name="T15" fmla="*/ 4859 h 10641"/>
              <a:gd name="T16" fmla="+- 0 10437 6094"/>
              <a:gd name="T17" fmla="*/ T16 w 4847"/>
              <a:gd name="T18" fmla="+- 0 4929 4723"/>
              <a:gd name="T19" fmla="*/ 4929 h 10641"/>
              <a:gd name="T20" fmla="+- 0 10331 6094"/>
              <a:gd name="T21" fmla="*/ T20 w 4847"/>
              <a:gd name="T22" fmla="+- 0 5022 4723"/>
              <a:gd name="T23" fmla="*/ 5022 h 10641"/>
              <a:gd name="T24" fmla="+- 0 10231 6094"/>
              <a:gd name="T25" fmla="*/ T24 w 4847"/>
              <a:gd name="T26" fmla="+- 0 5140 4723"/>
              <a:gd name="T27" fmla="*/ 5140 h 10641"/>
              <a:gd name="T28" fmla="+- 0 10150 6094"/>
              <a:gd name="T29" fmla="*/ T28 w 4847"/>
              <a:gd name="T30" fmla="+- 0 5280 4723"/>
              <a:gd name="T31" fmla="*/ 5280 h 10641"/>
              <a:gd name="T32" fmla="+- 0 10093 6094"/>
              <a:gd name="T33" fmla="*/ T32 w 4847"/>
              <a:gd name="T34" fmla="+- 0 5447 4723"/>
              <a:gd name="T35" fmla="*/ 5447 h 10641"/>
              <a:gd name="T36" fmla="+- 0 10062 6094"/>
              <a:gd name="T37" fmla="*/ T36 w 4847"/>
              <a:gd name="T38" fmla="+- 0 5643 4723"/>
              <a:gd name="T39" fmla="*/ 5643 h 10641"/>
              <a:gd name="T40" fmla="+- 0 10058 6094"/>
              <a:gd name="T41" fmla="*/ T40 w 4847"/>
              <a:gd name="T42" fmla="+- 0 13340 4723"/>
              <a:gd name="T43" fmla="*/ 13340 h 10641"/>
              <a:gd name="T44" fmla="+- 0 10058 6094"/>
              <a:gd name="T45" fmla="*/ T44 w 4847"/>
              <a:gd name="T46" fmla="+- 0 13436 4723"/>
              <a:gd name="T47" fmla="*/ 13436 h 10641"/>
              <a:gd name="T48" fmla="+- 0 10059 6094"/>
              <a:gd name="T49" fmla="*/ T48 w 4847"/>
              <a:gd name="T50" fmla="+- 0 13580 4723"/>
              <a:gd name="T51" fmla="*/ 13580 h 10641"/>
              <a:gd name="T52" fmla="+- 0 10059 6094"/>
              <a:gd name="T53" fmla="*/ T52 w 4847"/>
              <a:gd name="T54" fmla="+- 0 13722 4723"/>
              <a:gd name="T55" fmla="*/ 13722 h 10641"/>
              <a:gd name="T56" fmla="+- 0 10051 6094"/>
              <a:gd name="T57" fmla="*/ T56 w 4847"/>
              <a:gd name="T58" fmla="+- 0 13899 4723"/>
              <a:gd name="T59" fmla="*/ 13899 h 10641"/>
              <a:gd name="T60" fmla="+- 0 10025 6094"/>
              <a:gd name="T61" fmla="*/ T60 w 4847"/>
              <a:gd name="T62" fmla="+- 0 14054 4723"/>
              <a:gd name="T63" fmla="*/ 14054 h 10641"/>
              <a:gd name="T64" fmla="+- 0 9971 6094"/>
              <a:gd name="T65" fmla="*/ T64 w 4847"/>
              <a:gd name="T66" fmla="+- 0 14178 4723"/>
              <a:gd name="T67" fmla="*/ 14178 h 10641"/>
              <a:gd name="T68" fmla="+- 0 9882 6094"/>
              <a:gd name="T69" fmla="*/ T68 w 4847"/>
              <a:gd name="T70" fmla="+- 0 14278 4723"/>
              <a:gd name="T71" fmla="*/ 14278 h 10641"/>
              <a:gd name="T72" fmla="+- 0 9771 6094"/>
              <a:gd name="T73" fmla="*/ T72 w 4847"/>
              <a:gd name="T74" fmla="+- 0 14352 4723"/>
              <a:gd name="T75" fmla="*/ 14352 h 10641"/>
              <a:gd name="T76" fmla="+- 0 9641 6094"/>
              <a:gd name="T77" fmla="*/ T76 w 4847"/>
              <a:gd name="T78" fmla="+- 0 14402 4723"/>
              <a:gd name="T79" fmla="*/ 14402 h 10641"/>
              <a:gd name="T80" fmla="+- 0 9493 6094"/>
              <a:gd name="T81" fmla="*/ T80 w 4847"/>
              <a:gd name="T82" fmla="+- 0 14430 4723"/>
              <a:gd name="T83" fmla="*/ 14430 h 10641"/>
              <a:gd name="T84" fmla="+- 0 9330 6094"/>
              <a:gd name="T85" fmla="*/ T84 w 4847"/>
              <a:gd name="T86" fmla="+- 0 14438 4723"/>
              <a:gd name="T87" fmla="*/ 14438 h 10641"/>
              <a:gd name="T88" fmla="+- 0 7147 6094"/>
              <a:gd name="T89" fmla="*/ T88 w 4847"/>
              <a:gd name="T90" fmla="+- 0 14439 4723"/>
              <a:gd name="T91" fmla="*/ 14439 h 10641"/>
              <a:gd name="T92" fmla="+- 0 6984 6094"/>
              <a:gd name="T93" fmla="*/ T92 w 4847"/>
              <a:gd name="T94" fmla="+- 0 14448 4723"/>
              <a:gd name="T95" fmla="*/ 14448 h 10641"/>
              <a:gd name="T96" fmla="+- 0 6800 6094"/>
              <a:gd name="T97" fmla="*/ T96 w 4847"/>
              <a:gd name="T98" fmla="+- 0 14477 4723"/>
              <a:gd name="T99" fmla="*/ 14477 h 10641"/>
              <a:gd name="T100" fmla="+- 0 6608 6094"/>
              <a:gd name="T101" fmla="*/ T100 w 4847"/>
              <a:gd name="T102" fmla="+- 0 14536 4723"/>
              <a:gd name="T103" fmla="*/ 14536 h 10641"/>
              <a:gd name="T104" fmla="+- 0 6422 6094"/>
              <a:gd name="T105" fmla="*/ T104 w 4847"/>
              <a:gd name="T106" fmla="+- 0 14638 4723"/>
              <a:gd name="T107" fmla="*/ 14638 h 10641"/>
              <a:gd name="T108" fmla="+- 0 6267 6094"/>
              <a:gd name="T109" fmla="*/ T108 w 4847"/>
              <a:gd name="T110" fmla="+- 0 14788 4723"/>
              <a:gd name="T111" fmla="*/ 14788 h 10641"/>
              <a:gd name="T112" fmla="+- 0 6170 6094"/>
              <a:gd name="T113" fmla="*/ T112 w 4847"/>
              <a:gd name="T114" fmla="+- 0 14969 4723"/>
              <a:gd name="T115" fmla="*/ 14969 h 10641"/>
              <a:gd name="T116" fmla="+- 0 6118 6094"/>
              <a:gd name="T117" fmla="*/ T116 w 4847"/>
              <a:gd name="T118" fmla="+- 0 15147 4723"/>
              <a:gd name="T119" fmla="*/ 15147 h 10641"/>
              <a:gd name="T120" fmla="+- 0 6098 6094"/>
              <a:gd name="T121" fmla="*/ T120 w 4847"/>
              <a:gd name="T122" fmla="+- 0 15288 4723"/>
              <a:gd name="T123" fmla="*/ 15288 h 10641"/>
              <a:gd name="T124" fmla="+- 0 6094 6094"/>
              <a:gd name="T125" fmla="*/ T124 w 4847"/>
              <a:gd name="T126" fmla="+- 0 15364 4723"/>
              <a:gd name="T127" fmla="*/ 15364 h 10641"/>
              <a:gd name="T128" fmla="+- 0 10942 6094"/>
              <a:gd name="T129" fmla="*/ T128 w 4847"/>
              <a:gd name="T130" fmla="+- 0 4723 4723"/>
              <a:gd name="T131" fmla="*/ 4723 h 1064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</a:cxnLst>
            <a:rect l="0" t="0" r="r" b="b"/>
            <a:pathLst>
              <a:path w="4847" h="10641">
                <a:moveTo>
                  <a:pt x="4848" y="0"/>
                </a:moveTo>
                <a:lnTo>
                  <a:pt x="4788" y="10"/>
                </a:lnTo>
                <a:lnTo>
                  <a:pt x="4729" y="23"/>
                </a:lnTo>
                <a:lnTo>
                  <a:pt x="4670" y="39"/>
                </a:lnTo>
                <a:lnTo>
                  <a:pt x="4613" y="58"/>
                </a:lnTo>
                <a:lnTo>
                  <a:pt x="4557" y="81"/>
                </a:lnTo>
                <a:lnTo>
                  <a:pt x="4502" y="107"/>
                </a:lnTo>
                <a:lnTo>
                  <a:pt x="4448" y="136"/>
                </a:lnTo>
                <a:lnTo>
                  <a:pt x="4395" y="169"/>
                </a:lnTo>
                <a:lnTo>
                  <a:pt x="4343" y="206"/>
                </a:lnTo>
                <a:lnTo>
                  <a:pt x="4293" y="247"/>
                </a:lnTo>
                <a:lnTo>
                  <a:pt x="4237" y="299"/>
                </a:lnTo>
                <a:lnTo>
                  <a:pt x="4185" y="355"/>
                </a:lnTo>
                <a:lnTo>
                  <a:pt x="4137" y="417"/>
                </a:lnTo>
                <a:lnTo>
                  <a:pt x="4094" y="484"/>
                </a:lnTo>
                <a:lnTo>
                  <a:pt x="4056" y="557"/>
                </a:lnTo>
                <a:lnTo>
                  <a:pt x="4024" y="637"/>
                </a:lnTo>
                <a:lnTo>
                  <a:pt x="3999" y="724"/>
                </a:lnTo>
                <a:lnTo>
                  <a:pt x="3980" y="818"/>
                </a:lnTo>
                <a:lnTo>
                  <a:pt x="3968" y="920"/>
                </a:lnTo>
                <a:lnTo>
                  <a:pt x="3964" y="1029"/>
                </a:lnTo>
                <a:lnTo>
                  <a:pt x="3964" y="8617"/>
                </a:lnTo>
                <a:lnTo>
                  <a:pt x="3964" y="8665"/>
                </a:lnTo>
                <a:lnTo>
                  <a:pt x="3964" y="8713"/>
                </a:lnTo>
                <a:lnTo>
                  <a:pt x="3964" y="8761"/>
                </a:lnTo>
                <a:lnTo>
                  <a:pt x="3965" y="8857"/>
                </a:lnTo>
                <a:lnTo>
                  <a:pt x="3966" y="8905"/>
                </a:lnTo>
                <a:lnTo>
                  <a:pt x="3965" y="8999"/>
                </a:lnTo>
                <a:lnTo>
                  <a:pt x="3963" y="9090"/>
                </a:lnTo>
                <a:lnTo>
                  <a:pt x="3957" y="9176"/>
                </a:lnTo>
                <a:lnTo>
                  <a:pt x="3947" y="9257"/>
                </a:lnTo>
                <a:lnTo>
                  <a:pt x="3931" y="9331"/>
                </a:lnTo>
                <a:lnTo>
                  <a:pt x="3908" y="9398"/>
                </a:lnTo>
                <a:lnTo>
                  <a:pt x="3877" y="9455"/>
                </a:lnTo>
                <a:lnTo>
                  <a:pt x="3835" y="9509"/>
                </a:lnTo>
                <a:lnTo>
                  <a:pt x="3788" y="9555"/>
                </a:lnTo>
                <a:lnTo>
                  <a:pt x="3735" y="9595"/>
                </a:lnTo>
                <a:lnTo>
                  <a:pt x="3677" y="9629"/>
                </a:lnTo>
                <a:lnTo>
                  <a:pt x="3614" y="9657"/>
                </a:lnTo>
                <a:lnTo>
                  <a:pt x="3547" y="9679"/>
                </a:lnTo>
                <a:lnTo>
                  <a:pt x="3475" y="9695"/>
                </a:lnTo>
                <a:lnTo>
                  <a:pt x="3399" y="9707"/>
                </a:lnTo>
                <a:lnTo>
                  <a:pt x="3319" y="9713"/>
                </a:lnTo>
                <a:lnTo>
                  <a:pt x="3236" y="9715"/>
                </a:lnTo>
                <a:lnTo>
                  <a:pt x="1123" y="9715"/>
                </a:lnTo>
                <a:lnTo>
                  <a:pt x="1053" y="9716"/>
                </a:lnTo>
                <a:lnTo>
                  <a:pt x="975" y="9719"/>
                </a:lnTo>
                <a:lnTo>
                  <a:pt x="890" y="9725"/>
                </a:lnTo>
                <a:lnTo>
                  <a:pt x="800" y="9737"/>
                </a:lnTo>
                <a:lnTo>
                  <a:pt x="706" y="9754"/>
                </a:lnTo>
                <a:lnTo>
                  <a:pt x="610" y="9779"/>
                </a:lnTo>
                <a:lnTo>
                  <a:pt x="514" y="9813"/>
                </a:lnTo>
                <a:lnTo>
                  <a:pt x="419" y="9858"/>
                </a:lnTo>
                <a:lnTo>
                  <a:pt x="328" y="9915"/>
                </a:lnTo>
                <a:lnTo>
                  <a:pt x="243" y="9984"/>
                </a:lnTo>
                <a:lnTo>
                  <a:pt x="173" y="10065"/>
                </a:lnTo>
                <a:lnTo>
                  <a:pt x="118" y="10154"/>
                </a:lnTo>
                <a:lnTo>
                  <a:pt x="76" y="10246"/>
                </a:lnTo>
                <a:lnTo>
                  <a:pt x="45" y="10337"/>
                </a:lnTo>
                <a:lnTo>
                  <a:pt x="24" y="10424"/>
                </a:lnTo>
                <a:lnTo>
                  <a:pt x="11" y="10501"/>
                </a:lnTo>
                <a:lnTo>
                  <a:pt x="4" y="10565"/>
                </a:lnTo>
                <a:lnTo>
                  <a:pt x="0" y="10628"/>
                </a:lnTo>
                <a:lnTo>
                  <a:pt x="0" y="10641"/>
                </a:lnTo>
                <a:lnTo>
                  <a:pt x="4848" y="10641"/>
                </a:lnTo>
                <a:lnTo>
                  <a:pt x="4848" y="0"/>
                </a:lnTo>
                <a:close/>
              </a:path>
            </a:pathLst>
          </a:custGeom>
          <a:solidFill>
            <a:srgbClr val="FFEDD9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sp>
        <p:nvSpPr>
          <p:cNvPr id="32" name="Freeform 5577">
            <a:extLst>
              <a:ext uri="{FF2B5EF4-FFF2-40B4-BE49-F238E27FC236}">
                <a16:creationId xmlns:a16="http://schemas.microsoft.com/office/drawing/2014/main" id="{BF37EB04-2267-1505-ACFB-DF820563CF64}"/>
              </a:ext>
            </a:extLst>
          </p:cNvPr>
          <p:cNvSpPr>
            <a:spLocks/>
          </p:cNvSpPr>
          <p:nvPr/>
        </p:nvSpPr>
        <p:spPr bwMode="auto">
          <a:xfrm>
            <a:off x="10922262" y="-58155"/>
            <a:ext cx="1489706" cy="3470330"/>
          </a:xfrm>
          <a:custGeom>
            <a:avLst/>
            <a:gdLst>
              <a:gd name="T0" fmla="+- 0 8782 8782"/>
              <a:gd name="T1" fmla="*/ T0 w 2159"/>
              <a:gd name="T2" fmla="*/ 0 h 5251"/>
              <a:gd name="T3" fmla="+- 0 8852 8782"/>
              <a:gd name="T4" fmla="*/ T3 w 2159"/>
              <a:gd name="T5" fmla="*/ 13 h 5251"/>
              <a:gd name="T6" fmla="+- 0 8931 8782"/>
              <a:gd name="T7" fmla="*/ T6 w 2159"/>
              <a:gd name="T8" fmla="*/ 29 h 5251"/>
              <a:gd name="T9" fmla="+- 0 9029 8782"/>
              <a:gd name="T10" fmla="*/ T9 w 2159"/>
              <a:gd name="T11" fmla="*/ 51 h 5251"/>
              <a:gd name="T12" fmla="+- 0 9141 8782"/>
              <a:gd name="T13" fmla="*/ T12 w 2159"/>
              <a:gd name="T14" fmla="*/ 79 h 5251"/>
              <a:gd name="T15" fmla="+- 0 9201 8782"/>
              <a:gd name="T16" fmla="*/ T15 w 2159"/>
              <a:gd name="T17" fmla="*/ 96 h 5251"/>
              <a:gd name="T18" fmla="+- 0 9261 8782"/>
              <a:gd name="T19" fmla="*/ T18 w 2159"/>
              <a:gd name="T20" fmla="*/ 114 h 5251"/>
              <a:gd name="T21" fmla="+- 0 9322 8782"/>
              <a:gd name="T22" fmla="*/ T21 w 2159"/>
              <a:gd name="T23" fmla="*/ 133 h 5251"/>
              <a:gd name="T24" fmla="+- 0 9382 8782"/>
              <a:gd name="T25" fmla="*/ T24 w 2159"/>
              <a:gd name="T26" fmla="*/ 154 h 5251"/>
              <a:gd name="T27" fmla="+- 0 9441 8782"/>
              <a:gd name="T28" fmla="*/ T27 w 2159"/>
              <a:gd name="T29" fmla="*/ 177 h 5251"/>
              <a:gd name="T30" fmla="+- 0 9498 8782"/>
              <a:gd name="T31" fmla="*/ T30 w 2159"/>
              <a:gd name="T32" fmla="*/ 201 h 5251"/>
              <a:gd name="T33" fmla="+- 0 9603 8782"/>
              <a:gd name="T34" fmla="*/ T33 w 2159"/>
              <a:gd name="T35" fmla="*/ 253 h 5251"/>
              <a:gd name="T36" fmla="+- 0 9689 8782"/>
              <a:gd name="T37" fmla="*/ T36 w 2159"/>
              <a:gd name="T38" fmla="*/ 312 h 5251"/>
              <a:gd name="T39" fmla="+- 0 9762 8782"/>
              <a:gd name="T40" fmla="*/ T39 w 2159"/>
              <a:gd name="T41" fmla="*/ 376 h 5251"/>
              <a:gd name="T42" fmla="+- 0 9826 8782"/>
              <a:gd name="T43" fmla="*/ T42 w 2159"/>
              <a:gd name="T44" fmla="*/ 444 h 5251"/>
              <a:gd name="T45" fmla="+- 0 9882 8782"/>
              <a:gd name="T46" fmla="*/ T45 w 2159"/>
              <a:gd name="T47" fmla="*/ 518 h 5251"/>
              <a:gd name="T48" fmla="+- 0 9930 8782"/>
              <a:gd name="T49" fmla="*/ T48 w 2159"/>
              <a:gd name="T50" fmla="*/ 598 h 5251"/>
              <a:gd name="T51" fmla="+- 0 9970 8782"/>
              <a:gd name="T52" fmla="*/ T51 w 2159"/>
              <a:gd name="T53" fmla="*/ 687 h 5251"/>
              <a:gd name="T54" fmla="+- 0 10002 8782"/>
              <a:gd name="T55" fmla="*/ T54 w 2159"/>
              <a:gd name="T56" fmla="*/ 786 h 5251"/>
              <a:gd name="T57" fmla="+- 0 10027 8782"/>
              <a:gd name="T58" fmla="*/ T57 w 2159"/>
              <a:gd name="T59" fmla="*/ 895 h 5251"/>
              <a:gd name="T60" fmla="+- 0 10036 8782"/>
              <a:gd name="T61" fmla="*/ T60 w 2159"/>
              <a:gd name="T62" fmla="*/ 955 h 5251"/>
              <a:gd name="T63" fmla="+- 0 10044 8782"/>
              <a:gd name="T64" fmla="*/ T63 w 2159"/>
              <a:gd name="T65" fmla="*/ 1018 h 5251"/>
              <a:gd name="T66" fmla="+- 0 10050 8782"/>
              <a:gd name="T67" fmla="*/ T66 w 2159"/>
              <a:gd name="T68" fmla="*/ 1084 h 5251"/>
              <a:gd name="T69" fmla="+- 0 10055 8782"/>
              <a:gd name="T70" fmla="*/ T69 w 2159"/>
              <a:gd name="T71" fmla="*/ 1154 h 5251"/>
              <a:gd name="T72" fmla="+- 0 10057 8782"/>
              <a:gd name="T73" fmla="*/ T72 w 2159"/>
              <a:gd name="T74" fmla="*/ 1227 h 5251"/>
              <a:gd name="T75" fmla="+- 0 10058 8782"/>
              <a:gd name="T76" fmla="*/ T75 w 2159"/>
              <a:gd name="T77" fmla="*/ 1305 h 5251"/>
              <a:gd name="T78" fmla="+- 0 10058 8782"/>
              <a:gd name="T79" fmla="*/ T78 w 2159"/>
              <a:gd name="T80" fmla="*/ 5251 h 5251"/>
              <a:gd name="T81" fmla="+- 0 10068 8782"/>
              <a:gd name="T82" fmla="*/ T81 w 2159"/>
              <a:gd name="T83" fmla="*/ 5224 h 5251"/>
              <a:gd name="T84" fmla="+- 0 10105 8782"/>
              <a:gd name="T85" fmla="*/ T84 w 2159"/>
              <a:gd name="T86" fmla="*/ 5144 h 5251"/>
              <a:gd name="T87" fmla="+- 0 10151 8782"/>
              <a:gd name="T88" fmla="*/ T87 w 2159"/>
              <a:gd name="T89" fmla="*/ 5068 h 5251"/>
              <a:gd name="T90" fmla="+- 0 10205 8782"/>
              <a:gd name="T91" fmla="*/ T90 w 2159"/>
              <a:gd name="T92" fmla="*/ 4996 h 5251"/>
              <a:gd name="T93" fmla="+- 0 10245 8782"/>
              <a:gd name="T94" fmla="*/ T93 w 2159"/>
              <a:gd name="T95" fmla="*/ 4951 h 5251"/>
              <a:gd name="T96" fmla="+- 0 10288 8782"/>
              <a:gd name="T97" fmla="*/ T96 w 2159"/>
              <a:gd name="T98" fmla="*/ 4908 h 5251"/>
              <a:gd name="T99" fmla="+- 0 10333 8782"/>
              <a:gd name="T100" fmla="*/ T99 w 2159"/>
              <a:gd name="T101" fmla="*/ 4868 h 5251"/>
              <a:gd name="T102" fmla="+- 0 10380 8782"/>
              <a:gd name="T103" fmla="*/ T102 w 2159"/>
              <a:gd name="T104" fmla="*/ 4830 h 5251"/>
              <a:gd name="T105" fmla="+- 0 10429 8782"/>
              <a:gd name="T106" fmla="*/ T105 w 2159"/>
              <a:gd name="T107" fmla="*/ 4795 h 5251"/>
              <a:gd name="T108" fmla="+- 0 10494 8782"/>
              <a:gd name="T109" fmla="*/ T108 w 2159"/>
              <a:gd name="T110" fmla="*/ 4754 h 5251"/>
              <a:gd name="T111" fmla="+- 0 10564 8782"/>
              <a:gd name="T112" fmla="*/ T111 w 2159"/>
              <a:gd name="T113" fmla="*/ 4718 h 5251"/>
              <a:gd name="T114" fmla="+- 0 10638 8782"/>
              <a:gd name="T115" fmla="*/ T114 w 2159"/>
              <a:gd name="T116" fmla="*/ 4686 h 5251"/>
              <a:gd name="T117" fmla="+- 0 10717 8782"/>
              <a:gd name="T118" fmla="*/ T117 w 2159"/>
              <a:gd name="T119" fmla="*/ 4659 h 5251"/>
              <a:gd name="T120" fmla="+- 0 10799 8782"/>
              <a:gd name="T121" fmla="*/ T120 w 2159"/>
              <a:gd name="T122" fmla="*/ 4638 h 5251"/>
              <a:gd name="T123" fmla="+- 0 10884 8782"/>
              <a:gd name="T124" fmla="*/ T123 w 2159"/>
              <a:gd name="T125" fmla="*/ 4622 h 5251"/>
              <a:gd name="T126" fmla="+- 0 10942 8782"/>
              <a:gd name="T127" fmla="*/ T126 w 2159"/>
              <a:gd name="T128" fmla="*/ 4615 h 5251"/>
              <a:gd name="T129" fmla="+- 0 10942 8782"/>
              <a:gd name="T130" fmla="*/ T129 w 2159"/>
              <a:gd name="T131" fmla="*/ 0 h 5251"/>
              <a:gd name="T132" fmla="+- 0 8782 8782"/>
              <a:gd name="T133" fmla="*/ T132 w 2159"/>
              <a:gd name="T134" fmla="*/ 0 h 5251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  <a:cxn ang="0">
                <a:pos x="T13" y="T14"/>
              </a:cxn>
              <a:cxn ang="0">
                <a:pos x="T16" y="T17"/>
              </a:cxn>
              <a:cxn ang="0">
                <a:pos x="T19" y="T20"/>
              </a:cxn>
              <a:cxn ang="0">
                <a:pos x="T22" y="T23"/>
              </a:cxn>
              <a:cxn ang="0">
                <a:pos x="T25" y="T26"/>
              </a:cxn>
              <a:cxn ang="0">
                <a:pos x="T28" y="T29"/>
              </a:cxn>
              <a:cxn ang="0">
                <a:pos x="T31" y="T32"/>
              </a:cxn>
              <a:cxn ang="0">
                <a:pos x="T34" y="T35"/>
              </a:cxn>
              <a:cxn ang="0">
                <a:pos x="T37" y="T38"/>
              </a:cxn>
              <a:cxn ang="0">
                <a:pos x="T40" y="T41"/>
              </a:cxn>
              <a:cxn ang="0">
                <a:pos x="T43" y="T44"/>
              </a:cxn>
              <a:cxn ang="0">
                <a:pos x="T46" y="T47"/>
              </a:cxn>
              <a:cxn ang="0">
                <a:pos x="T49" y="T50"/>
              </a:cxn>
              <a:cxn ang="0">
                <a:pos x="T52" y="T53"/>
              </a:cxn>
              <a:cxn ang="0">
                <a:pos x="T55" y="T56"/>
              </a:cxn>
              <a:cxn ang="0">
                <a:pos x="T58" y="T59"/>
              </a:cxn>
              <a:cxn ang="0">
                <a:pos x="T61" y="T62"/>
              </a:cxn>
              <a:cxn ang="0">
                <a:pos x="T64" y="T65"/>
              </a:cxn>
              <a:cxn ang="0">
                <a:pos x="T67" y="T68"/>
              </a:cxn>
              <a:cxn ang="0">
                <a:pos x="T70" y="T71"/>
              </a:cxn>
              <a:cxn ang="0">
                <a:pos x="T73" y="T74"/>
              </a:cxn>
              <a:cxn ang="0">
                <a:pos x="T76" y="T77"/>
              </a:cxn>
              <a:cxn ang="0">
                <a:pos x="T79" y="T80"/>
              </a:cxn>
              <a:cxn ang="0">
                <a:pos x="T82" y="T83"/>
              </a:cxn>
              <a:cxn ang="0">
                <a:pos x="T85" y="T86"/>
              </a:cxn>
              <a:cxn ang="0">
                <a:pos x="T88" y="T89"/>
              </a:cxn>
              <a:cxn ang="0">
                <a:pos x="T91" y="T92"/>
              </a:cxn>
              <a:cxn ang="0">
                <a:pos x="T94" y="T95"/>
              </a:cxn>
              <a:cxn ang="0">
                <a:pos x="T97" y="T98"/>
              </a:cxn>
              <a:cxn ang="0">
                <a:pos x="T100" y="T101"/>
              </a:cxn>
              <a:cxn ang="0">
                <a:pos x="T103" y="T104"/>
              </a:cxn>
              <a:cxn ang="0">
                <a:pos x="T106" y="T107"/>
              </a:cxn>
              <a:cxn ang="0">
                <a:pos x="T109" y="T110"/>
              </a:cxn>
              <a:cxn ang="0">
                <a:pos x="T112" y="T113"/>
              </a:cxn>
              <a:cxn ang="0">
                <a:pos x="T115" y="T116"/>
              </a:cxn>
              <a:cxn ang="0">
                <a:pos x="T118" y="T119"/>
              </a:cxn>
              <a:cxn ang="0">
                <a:pos x="T121" y="T122"/>
              </a:cxn>
              <a:cxn ang="0">
                <a:pos x="T124" y="T125"/>
              </a:cxn>
              <a:cxn ang="0">
                <a:pos x="T127" y="T128"/>
              </a:cxn>
              <a:cxn ang="0">
                <a:pos x="T130" y="T131"/>
              </a:cxn>
              <a:cxn ang="0">
                <a:pos x="T133" y="T134"/>
              </a:cxn>
            </a:cxnLst>
            <a:rect l="0" t="0" r="r" b="b"/>
            <a:pathLst>
              <a:path w="2159" h="5251">
                <a:moveTo>
                  <a:pt x="0" y="0"/>
                </a:moveTo>
                <a:lnTo>
                  <a:pt x="70" y="13"/>
                </a:lnTo>
                <a:lnTo>
                  <a:pt x="149" y="29"/>
                </a:lnTo>
                <a:lnTo>
                  <a:pt x="247" y="51"/>
                </a:lnTo>
                <a:lnTo>
                  <a:pt x="359" y="79"/>
                </a:lnTo>
                <a:lnTo>
                  <a:pt x="419" y="96"/>
                </a:lnTo>
                <a:lnTo>
                  <a:pt x="479" y="114"/>
                </a:lnTo>
                <a:lnTo>
                  <a:pt x="540" y="133"/>
                </a:lnTo>
                <a:lnTo>
                  <a:pt x="600" y="154"/>
                </a:lnTo>
                <a:lnTo>
                  <a:pt x="659" y="177"/>
                </a:lnTo>
                <a:lnTo>
                  <a:pt x="716" y="201"/>
                </a:lnTo>
                <a:lnTo>
                  <a:pt x="821" y="253"/>
                </a:lnTo>
                <a:lnTo>
                  <a:pt x="907" y="312"/>
                </a:lnTo>
                <a:lnTo>
                  <a:pt x="980" y="376"/>
                </a:lnTo>
                <a:lnTo>
                  <a:pt x="1044" y="444"/>
                </a:lnTo>
                <a:lnTo>
                  <a:pt x="1100" y="518"/>
                </a:lnTo>
                <a:lnTo>
                  <a:pt x="1148" y="598"/>
                </a:lnTo>
                <a:lnTo>
                  <a:pt x="1188" y="687"/>
                </a:lnTo>
                <a:lnTo>
                  <a:pt x="1220" y="786"/>
                </a:lnTo>
                <a:lnTo>
                  <a:pt x="1245" y="895"/>
                </a:lnTo>
                <a:lnTo>
                  <a:pt x="1254" y="955"/>
                </a:lnTo>
                <a:lnTo>
                  <a:pt x="1262" y="1018"/>
                </a:lnTo>
                <a:lnTo>
                  <a:pt x="1268" y="1084"/>
                </a:lnTo>
                <a:lnTo>
                  <a:pt x="1273" y="1154"/>
                </a:lnTo>
                <a:lnTo>
                  <a:pt x="1275" y="1227"/>
                </a:lnTo>
                <a:lnTo>
                  <a:pt x="1276" y="1305"/>
                </a:lnTo>
                <a:lnTo>
                  <a:pt x="1276" y="5251"/>
                </a:lnTo>
                <a:lnTo>
                  <a:pt x="1286" y="5224"/>
                </a:lnTo>
                <a:lnTo>
                  <a:pt x="1323" y="5144"/>
                </a:lnTo>
                <a:lnTo>
                  <a:pt x="1369" y="5068"/>
                </a:lnTo>
                <a:lnTo>
                  <a:pt x="1423" y="4996"/>
                </a:lnTo>
                <a:lnTo>
                  <a:pt x="1463" y="4951"/>
                </a:lnTo>
                <a:lnTo>
                  <a:pt x="1506" y="4908"/>
                </a:lnTo>
                <a:lnTo>
                  <a:pt x="1551" y="4868"/>
                </a:lnTo>
                <a:lnTo>
                  <a:pt x="1598" y="4830"/>
                </a:lnTo>
                <a:lnTo>
                  <a:pt x="1647" y="4795"/>
                </a:lnTo>
                <a:lnTo>
                  <a:pt x="1712" y="4754"/>
                </a:lnTo>
                <a:lnTo>
                  <a:pt x="1782" y="4718"/>
                </a:lnTo>
                <a:lnTo>
                  <a:pt x="1856" y="4686"/>
                </a:lnTo>
                <a:lnTo>
                  <a:pt x="1935" y="4659"/>
                </a:lnTo>
                <a:lnTo>
                  <a:pt x="2017" y="4638"/>
                </a:lnTo>
                <a:lnTo>
                  <a:pt x="2102" y="4622"/>
                </a:lnTo>
                <a:lnTo>
                  <a:pt x="2160" y="4615"/>
                </a:lnTo>
                <a:lnTo>
                  <a:pt x="2160" y="0"/>
                </a:lnTo>
                <a:lnTo>
                  <a:pt x="0" y="0"/>
                </a:lnTo>
              </a:path>
            </a:pathLst>
          </a:custGeom>
          <a:solidFill>
            <a:srgbClr val="FFEDD9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9D2FA75-47D9-F196-30A5-E5954F00C039}"/>
              </a:ext>
            </a:extLst>
          </p:cNvPr>
          <p:cNvGrpSpPr>
            <a:grpSpLocks/>
          </p:cNvGrpSpPr>
          <p:nvPr/>
        </p:nvGrpSpPr>
        <p:grpSpPr bwMode="auto">
          <a:xfrm>
            <a:off x="9199717" y="46010"/>
            <a:ext cx="3344420" cy="7192286"/>
            <a:chOff x="6055" y="4723"/>
            <a:chExt cx="4847" cy="10641"/>
          </a:xfrm>
          <a:solidFill>
            <a:srgbClr val="FFDEB9"/>
          </a:solidFill>
        </p:grpSpPr>
        <p:sp>
          <p:nvSpPr>
            <p:cNvPr id="29" name="Freeform 5579">
              <a:extLst>
                <a:ext uri="{FF2B5EF4-FFF2-40B4-BE49-F238E27FC236}">
                  <a16:creationId xmlns:a16="http://schemas.microsoft.com/office/drawing/2014/main" id="{1CCB5EFB-E1AE-5CE0-CBD2-144E6511E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5" y="4723"/>
              <a:ext cx="4847" cy="10641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7F53A3-7DB8-8109-4A9A-FA9DCB739F42}"/>
              </a:ext>
            </a:extLst>
          </p:cNvPr>
          <p:cNvGrpSpPr>
            <a:grpSpLocks/>
          </p:cNvGrpSpPr>
          <p:nvPr/>
        </p:nvGrpSpPr>
        <p:grpSpPr bwMode="auto">
          <a:xfrm>
            <a:off x="11054742" y="-58057"/>
            <a:ext cx="1489706" cy="3545765"/>
            <a:chOff x="8754" y="0"/>
            <a:chExt cx="2159" cy="5251"/>
          </a:xfrm>
          <a:solidFill>
            <a:srgbClr val="FFDEB9"/>
          </a:solidFill>
        </p:grpSpPr>
        <p:sp>
          <p:nvSpPr>
            <p:cNvPr id="28" name="Freeform 5577">
              <a:extLst>
                <a:ext uri="{FF2B5EF4-FFF2-40B4-BE49-F238E27FC236}">
                  <a16:creationId xmlns:a16="http://schemas.microsoft.com/office/drawing/2014/main" id="{0E7ABCB8-D9CD-EA76-E094-AE383CFE4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4" y="0"/>
              <a:ext cx="2159" cy="5251"/>
            </a:xfrm>
            <a:custGeom>
              <a:avLst/>
              <a:gdLst>
                <a:gd name="T0" fmla="+- 0 8782 8782"/>
                <a:gd name="T1" fmla="*/ T0 w 2159"/>
                <a:gd name="T2" fmla="*/ 0 h 5251"/>
                <a:gd name="T3" fmla="+- 0 8852 8782"/>
                <a:gd name="T4" fmla="*/ T3 w 2159"/>
                <a:gd name="T5" fmla="*/ 13 h 5251"/>
                <a:gd name="T6" fmla="+- 0 8931 8782"/>
                <a:gd name="T7" fmla="*/ T6 w 2159"/>
                <a:gd name="T8" fmla="*/ 29 h 5251"/>
                <a:gd name="T9" fmla="+- 0 9029 8782"/>
                <a:gd name="T10" fmla="*/ T9 w 2159"/>
                <a:gd name="T11" fmla="*/ 51 h 5251"/>
                <a:gd name="T12" fmla="+- 0 9141 8782"/>
                <a:gd name="T13" fmla="*/ T12 w 2159"/>
                <a:gd name="T14" fmla="*/ 79 h 5251"/>
                <a:gd name="T15" fmla="+- 0 9201 8782"/>
                <a:gd name="T16" fmla="*/ T15 w 2159"/>
                <a:gd name="T17" fmla="*/ 96 h 5251"/>
                <a:gd name="T18" fmla="+- 0 9261 8782"/>
                <a:gd name="T19" fmla="*/ T18 w 2159"/>
                <a:gd name="T20" fmla="*/ 114 h 5251"/>
                <a:gd name="T21" fmla="+- 0 9322 8782"/>
                <a:gd name="T22" fmla="*/ T21 w 2159"/>
                <a:gd name="T23" fmla="*/ 133 h 5251"/>
                <a:gd name="T24" fmla="+- 0 9382 8782"/>
                <a:gd name="T25" fmla="*/ T24 w 2159"/>
                <a:gd name="T26" fmla="*/ 154 h 5251"/>
                <a:gd name="T27" fmla="+- 0 9441 8782"/>
                <a:gd name="T28" fmla="*/ T27 w 2159"/>
                <a:gd name="T29" fmla="*/ 177 h 5251"/>
                <a:gd name="T30" fmla="+- 0 9498 8782"/>
                <a:gd name="T31" fmla="*/ T30 w 2159"/>
                <a:gd name="T32" fmla="*/ 201 h 5251"/>
                <a:gd name="T33" fmla="+- 0 9603 8782"/>
                <a:gd name="T34" fmla="*/ T33 w 2159"/>
                <a:gd name="T35" fmla="*/ 253 h 5251"/>
                <a:gd name="T36" fmla="+- 0 9689 8782"/>
                <a:gd name="T37" fmla="*/ T36 w 2159"/>
                <a:gd name="T38" fmla="*/ 312 h 5251"/>
                <a:gd name="T39" fmla="+- 0 9762 8782"/>
                <a:gd name="T40" fmla="*/ T39 w 2159"/>
                <a:gd name="T41" fmla="*/ 376 h 5251"/>
                <a:gd name="T42" fmla="+- 0 9826 8782"/>
                <a:gd name="T43" fmla="*/ T42 w 2159"/>
                <a:gd name="T44" fmla="*/ 444 h 5251"/>
                <a:gd name="T45" fmla="+- 0 9882 8782"/>
                <a:gd name="T46" fmla="*/ T45 w 2159"/>
                <a:gd name="T47" fmla="*/ 518 h 5251"/>
                <a:gd name="T48" fmla="+- 0 9930 8782"/>
                <a:gd name="T49" fmla="*/ T48 w 2159"/>
                <a:gd name="T50" fmla="*/ 598 h 5251"/>
                <a:gd name="T51" fmla="+- 0 9970 8782"/>
                <a:gd name="T52" fmla="*/ T51 w 2159"/>
                <a:gd name="T53" fmla="*/ 687 h 5251"/>
                <a:gd name="T54" fmla="+- 0 10002 8782"/>
                <a:gd name="T55" fmla="*/ T54 w 2159"/>
                <a:gd name="T56" fmla="*/ 786 h 5251"/>
                <a:gd name="T57" fmla="+- 0 10027 8782"/>
                <a:gd name="T58" fmla="*/ T57 w 2159"/>
                <a:gd name="T59" fmla="*/ 895 h 5251"/>
                <a:gd name="T60" fmla="+- 0 10036 8782"/>
                <a:gd name="T61" fmla="*/ T60 w 2159"/>
                <a:gd name="T62" fmla="*/ 955 h 5251"/>
                <a:gd name="T63" fmla="+- 0 10044 8782"/>
                <a:gd name="T64" fmla="*/ T63 w 2159"/>
                <a:gd name="T65" fmla="*/ 1018 h 5251"/>
                <a:gd name="T66" fmla="+- 0 10050 8782"/>
                <a:gd name="T67" fmla="*/ T66 w 2159"/>
                <a:gd name="T68" fmla="*/ 1084 h 5251"/>
                <a:gd name="T69" fmla="+- 0 10055 8782"/>
                <a:gd name="T70" fmla="*/ T69 w 2159"/>
                <a:gd name="T71" fmla="*/ 1154 h 5251"/>
                <a:gd name="T72" fmla="+- 0 10057 8782"/>
                <a:gd name="T73" fmla="*/ T72 w 2159"/>
                <a:gd name="T74" fmla="*/ 1227 h 5251"/>
                <a:gd name="T75" fmla="+- 0 10058 8782"/>
                <a:gd name="T76" fmla="*/ T75 w 2159"/>
                <a:gd name="T77" fmla="*/ 1305 h 5251"/>
                <a:gd name="T78" fmla="+- 0 10058 8782"/>
                <a:gd name="T79" fmla="*/ T78 w 2159"/>
                <a:gd name="T80" fmla="*/ 5251 h 5251"/>
                <a:gd name="T81" fmla="+- 0 10068 8782"/>
                <a:gd name="T82" fmla="*/ T81 w 2159"/>
                <a:gd name="T83" fmla="*/ 5224 h 5251"/>
                <a:gd name="T84" fmla="+- 0 10105 8782"/>
                <a:gd name="T85" fmla="*/ T84 w 2159"/>
                <a:gd name="T86" fmla="*/ 5144 h 5251"/>
                <a:gd name="T87" fmla="+- 0 10151 8782"/>
                <a:gd name="T88" fmla="*/ T87 w 2159"/>
                <a:gd name="T89" fmla="*/ 5068 h 5251"/>
                <a:gd name="T90" fmla="+- 0 10205 8782"/>
                <a:gd name="T91" fmla="*/ T90 w 2159"/>
                <a:gd name="T92" fmla="*/ 4996 h 5251"/>
                <a:gd name="T93" fmla="+- 0 10245 8782"/>
                <a:gd name="T94" fmla="*/ T93 w 2159"/>
                <a:gd name="T95" fmla="*/ 4951 h 5251"/>
                <a:gd name="T96" fmla="+- 0 10288 8782"/>
                <a:gd name="T97" fmla="*/ T96 w 2159"/>
                <a:gd name="T98" fmla="*/ 4908 h 5251"/>
                <a:gd name="T99" fmla="+- 0 10333 8782"/>
                <a:gd name="T100" fmla="*/ T99 w 2159"/>
                <a:gd name="T101" fmla="*/ 4868 h 5251"/>
                <a:gd name="T102" fmla="+- 0 10380 8782"/>
                <a:gd name="T103" fmla="*/ T102 w 2159"/>
                <a:gd name="T104" fmla="*/ 4830 h 5251"/>
                <a:gd name="T105" fmla="+- 0 10429 8782"/>
                <a:gd name="T106" fmla="*/ T105 w 2159"/>
                <a:gd name="T107" fmla="*/ 4795 h 5251"/>
                <a:gd name="T108" fmla="+- 0 10494 8782"/>
                <a:gd name="T109" fmla="*/ T108 w 2159"/>
                <a:gd name="T110" fmla="*/ 4754 h 5251"/>
                <a:gd name="T111" fmla="+- 0 10564 8782"/>
                <a:gd name="T112" fmla="*/ T111 w 2159"/>
                <a:gd name="T113" fmla="*/ 4718 h 5251"/>
                <a:gd name="T114" fmla="+- 0 10638 8782"/>
                <a:gd name="T115" fmla="*/ T114 w 2159"/>
                <a:gd name="T116" fmla="*/ 4686 h 5251"/>
                <a:gd name="T117" fmla="+- 0 10717 8782"/>
                <a:gd name="T118" fmla="*/ T117 w 2159"/>
                <a:gd name="T119" fmla="*/ 4659 h 5251"/>
                <a:gd name="T120" fmla="+- 0 10799 8782"/>
                <a:gd name="T121" fmla="*/ T120 w 2159"/>
                <a:gd name="T122" fmla="*/ 4638 h 5251"/>
                <a:gd name="T123" fmla="+- 0 10884 8782"/>
                <a:gd name="T124" fmla="*/ T123 w 2159"/>
                <a:gd name="T125" fmla="*/ 4622 h 5251"/>
                <a:gd name="T126" fmla="+- 0 10942 8782"/>
                <a:gd name="T127" fmla="*/ T126 w 2159"/>
                <a:gd name="T128" fmla="*/ 4615 h 5251"/>
                <a:gd name="T129" fmla="+- 0 10942 8782"/>
                <a:gd name="T130" fmla="*/ T129 w 2159"/>
                <a:gd name="T131" fmla="*/ 0 h 5251"/>
                <a:gd name="T132" fmla="+- 0 8782 8782"/>
                <a:gd name="T133" fmla="*/ T132 w 2159"/>
                <a:gd name="T134" fmla="*/ 0 h 525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  <a:cxn ang="0">
                  <a:pos x="T31" y="T32"/>
                </a:cxn>
                <a:cxn ang="0">
                  <a:pos x="T34" y="T35"/>
                </a:cxn>
                <a:cxn ang="0">
                  <a:pos x="T37" y="T38"/>
                </a:cxn>
                <a:cxn ang="0">
                  <a:pos x="T40" y="T41"/>
                </a:cxn>
                <a:cxn ang="0">
                  <a:pos x="T43" y="T44"/>
                </a:cxn>
                <a:cxn ang="0">
                  <a:pos x="T46" y="T47"/>
                </a:cxn>
                <a:cxn ang="0">
                  <a:pos x="T49" y="T50"/>
                </a:cxn>
                <a:cxn ang="0">
                  <a:pos x="T52" y="T53"/>
                </a:cxn>
                <a:cxn ang="0">
                  <a:pos x="T55" y="T56"/>
                </a:cxn>
                <a:cxn ang="0">
                  <a:pos x="T58" y="T59"/>
                </a:cxn>
                <a:cxn ang="0">
                  <a:pos x="T61" y="T62"/>
                </a:cxn>
                <a:cxn ang="0">
                  <a:pos x="T64" y="T65"/>
                </a:cxn>
                <a:cxn ang="0">
                  <a:pos x="T67" y="T68"/>
                </a:cxn>
                <a:cxn ang="0">
                  <a:pos x="T70" y="T71"/>
                </a:cxn>
                <a:cxn ang="0">
                  <a:pos x="T73" y="T74"/>
                </a:cxn>
                <a:cxn ang="0">
                  <a:pos x="T76" y="T77"/>
                </a:cxn>
                <a:cxn ang="0">
                  <a:pos x="T79" y="T80"/>
                </a:cxn>
                <a:cxn ang="0">
                  <a:pos x="T82" y="T83"/>
                </a:cxn>
                <a:cxn ang="0">
                  <a:pos x="T85" y="T86"/>
                </a:cxn>
                <a:cxn ang="0">
                  <a:pos x="T88" y="T89"/>
                </a:cxn>
                <a:cxn ang="0">
                  <a:pos x="T91" y="T92"/>
                </a:cxn>
                <a:cxn ang="0">
                  <a:pos x="T94" y="T95"/>
                </a:cxn>
                <a:cxn ang="0">
                  <a:pos x="T97" y="T98"/>
                </a:cxn>
                <a:cxn ang="0">
                  <a:pos x="T100" y="T101"/>
                </a:cxn>
                <a:cxn ang="0">
                  <a:pos x="T103" y="T104"/>
                </a:cxn>
                <a:cxn ang="0">
                  <a:pos x="T106" y="T107"/>
                </a:cxn>
                <a:cxn ang="0">
                  <a:pos x="T109" y="T110"/>
                </a:cxn>
                <a:cxn ang="0">
                  <a:pos x="T112" y="T113"/>
                </a:cxn>
                <a:cxn ang="0">
                  <a:pos x="T115" y="T116"/>
                </a:cxn>
                <a:cxn ang="0">
                  <a:pos x="T118" y="T119"/>
                </a:cxn>
                <a:cxn ang="0">
                  <a:pos x="T121" y="T122"/>
                </a:cxn>
                <a:cxn ang="0">
                  <a:pos x="T124" y="T125"/>
                </a:cxn>
                <a:cxn ang="0">
                  <a:pos x="T127" y="T128"/>
                </a:cxn>
                <a:cxn ang="0">
                  <a:pos x="T130" y="T131"/>
                </a:cxn>
                <a:cxn ang="0">
                  <a:pos x="T133" y="T134"/>
                </a:cxn>
              </a:cxnLst>
              <a:rect l="0" t="0" r="r" b="b"/>
              <a:pathLst>
                <a:path w="2159" h="5251">
                  <a:moveTo>
                    <a:pt x="0" y="0"/>
                  </a:moveTo>
                  <a:lnTo>
                    <a:pt x="70" y="13"/>
                  </a:lnTo>
                  <a:lnTo>
                    <a:pt x="149" y="29"/>
                  </a:lnTo>
                  <a:lnTo>
                    <a:pt x="247" y="51"/>
                  </a:lnTo>
                  <a:lnTo>
                    <a:pt x="359" y="79"/>
                  </a:lnTo>
                  <a:lnTo>
                    <a:pt x="419" y="96"/>
                  </a:lnTo>
                  <a:lnTo>
                    <a:pt x="479" y="114"/>
                  </a:lnTo>
                  <a:lnTo>
                    <a:pt x="540" y="133"/>
                  </a:lnTo>
                  <a:lnTo>
                    <a:pt x="600" y="154"/>
                  </a:lnTo>
                  <a:lnTo>
                    <a:pt x="659" y="177"/>
                  </a:lnTo>
                  <a:lnTo>
                    <a:pt x="716" y="201"/>
                  </a:lnTo>
                  <a:lnTo>
                    <a:pt x="821" y="253"/>
                  </a:lnTo>
                  <a:lnTo>
                    <a:pt x="907" y="312"/>
                  </a:lnTo>
                  <a:lnTo>
                    <a:pt x="980" y="376"/>
                  </a:lnTo>
                  <a:lnTo>
                    <a:pt x="1044" y="444"/>
                  </a:lnTo>
                  <a:lnTo>
                    <a:pt x="1100" y="518"/>
                  </a:lnTo>
                  <a:lnTo>
                    <a:pt x="1148" y="598"/>
                  </a:lnTo>
                  <a:lnTo>
                    <a:pt x="1188" y="687"/>
                  </a:lnTo>
                  <a:lnTo>
                    <a:pt x="1220" y="786"/>
                  </a:lnTo>
                  <a:lnTo>
                    <a:pt x="1245" y="895"/>
                  </a:lnTo>
                  <a:lnTo>
                    <a:pt x="1254" y="955"/>
                  </a:lnTo>
                  <a:lnTo>
                    <a:pt x="1262" y="1018"/>
                  </a:lnTo>
                  <a:lnTo>
                    <a:pt x="1268" y="1084"/>
                  </a:lnTo>
                  <a:lnTo>
                    <a:pt x="1273" y="1154"/>
                  </a:lnTo>
                  <a:lnTo>
                    <a:pt x="1275" y="1227"/>
                  </a:lnTo>
                  <a:lnTo>
                    <a:pt x="1276" y="1305"/>
                  </a:lnTo>
                  <a:lnTo>
                    <a:pt x="1276" y="5251"/>
                  </a:lnTo>
                  <a:lnTo>
                    <a:pt x="1286" y="5224"/>
                  </a:lnTo>
                  <a:lnTo>
                    <a:pt x="1323" y="5144"/>
                  </a:lnTo>
                  <a:lnTo>
                    <a:pt x="1369" y="5068"/>
                  </a:lnTo>
                  <a:lnTo>
                    <a:pt x="1423" y="4996"/>
                  </a:lnTo>
                  <a:lnTo>
                    <a:pt x="1463" y="4951"/>
                  </a:lnTo>
                  <a:lnTo>
                    <a:pt x="1506" y="4908"/>
                  </a:lnTo>
                  <a:lnTo>
                    <a:pt x="1551" y="4868"/>
                  </a:lnTo>
                  <a:lnTo>
                    <a:pt x="1598" y="4830"/>
                  </a:lnTo>
                  <a:lnTo>
                    <a:pt x="1647" y="4795"/>
                  </a:lnTo>
                  <a:lnTo>
                    <a:pt x="1712" y="4754"/>
                  </a:lnTo>
                  <a:lnTo>
                    <a:pt x="1782" y="4718"/>
                  </a:lnTo>
                  <a:lnTo>
                    <a:pt x="1856" y="4686"/>
                  </a:lnTo>
                  <a:lnTo>
                    <a:pt x="1935" y="4659"/>
                  </a:lnTo>
                  <a:lnTo>
                    <a:pt x="2017" y="4638"/>
                  </a:lnTo>
                  <a:lnTo>
                    <a:pt x="2102" y="4622"/>
                  </a:lnTo>
                  <a:lnTo>
                    <a:pt x="2160" y="4615"/>
                  </a:lnTo>
                  <a:lnTo>
                    <a:pt x="2160" y="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853830F-4028-F99C-AAE7-6145F2BC1E23}"/>
              </a:ext>
            </a:extLst>
          </p:cNvPr>
          <p:cNvGrpSpPr/>
          <p:nvPr/>
        </p:nvGrpSpPr>
        <p:grpSpPr>
          <a:xfrm>
            <a:off x="9303872" y="-82630"/>
            <a:ext cx="3349561" cy="7449566"/>
            <a:chOff x="9303872" y="-24574"/>
            <a:chExt cx="3349561" cy="7449566"/>
          </a:xfrm>
          <a:solidFill>
            <a:srgbClr val="FFD3A3"/>
          </a:solidFill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D595A14-F486-C90E-C8E6-2A23BF1AB3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03872" y="78170"/>
              <a:ext cx="3344420" cy="7346822"/>
              <a:chOff x="5892" y="4723"/>
              <a:chExt cx="4847" cy="10641"/>
            </a:xfrm>
            <a:grpFill/>
          </p:grpSpPr>
          <p:sp>
            <p:nvSpPr>
              <p:cNvPr id="25" name="Freeform 5579">
                <a:extLst>
                  <a:ext uri="{FF2B5EF4-FFF2-40B4-BE49-F238E27FC236}">
                    <a16:creationId xmlns:a16="http://schemas.microsoft.com/office/drawing/2014/main" id="{443A1421-89A0-E7CB-A0D1-9A18E8DEE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2" y="4723"/>
                <a:ext cx="4847" cy="10641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697753D-C700-04C6-24C6-1ABBD89F1B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63727" y="-24574"/>
              <a:ext cx="1489706" cy="3618393"/>
              <a:chOff x="8598" y="0"/>
              <a:chExt cx="2159" cy="5251"/>
            </a:xfrm>
            <a:grpFill/>
          </p:grpSpPr>
          <p:sp>
            <p:nvSpPr>
              <p:cNvPr id="24" name="Freeform 5577">
                <a:extLst>
                  <a:ext uri="{FF2B5EF4-FFF2-40B4-BE49-F238E27FC236}">
                    <a16:creationId xmlns:a16="http://schemas.microsoft.com/office/drawing/2014/main" id="{1BA487D5-153B-97F5-ECC7-5070516C3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735767F-DB7E-BFEF-0321-EED473A1ADCD}"/>
              </a:ext>
            </a:extLst>
          </p:cNvPr>
          <p:cNvSpPr/>
          <p:nvPr/>
        </p:nvSpPr>
        <p:spPr>
          <a:xfrm>
            <a:off x="1210474" y="249236"/>
            <a:ext cx="5486885" cy="837128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7390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26591" y="87710"/>
                  <a:pt x="2778677" y="213122"/>
                </a:cubicBezTo>
                <a:cubicBezTo>
                  <a:pt x="2830763" y="338534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FFD19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3E8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586958-03C3-38A1-6783-98CEF3FA1B77}"/>
              </a:ext>
            </a:extLst>
          </p:cNvPr>
          <p:cNvSpPr txBox="1"/>
          <p:nvPr/>
        </p:nvSpPr>
        <p:spPr>
          <a:xfrm>
            <a:off x="1485399" y="489161"/>
            <a:ext cx="488691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 spc="50" dirty="0">
                <a:ln w="9525" cmpd="sng">
                  <a:noFill/>
                  <a:prstDash val="solid"/>
                </a:ln>
                <a:solidFill>
                  <a:srgbClr val="F5811E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BÁO CÁO, TRÌNH DIỄN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D8F1F1B-738E-6CCD-E69E-81347A71E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08"/>
          <a:stretch/>
        </p:blipFill>
        <p:spPr>
          <a:xfrm>
            <a:off x="140477" y="97336"/>
            <a:ext cx="1261872" cy="1264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47B02A1-FF89-4E0E-82F3-05FF66465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5880" y="1236927"/>
            <a:ext cx="5602557" cy="52961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377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38"/>
    </mc:Choice>
    <mc:Fallback xmlns="">
      <p:transition spd="slow" advTm="10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giữa">
            <a:hlinkClick r:id="" action="ppaction://media"/>
            <a:extLst>
              <a:ext uri="{FF2B5EF4-FFF2-40B4-BE49-F238E27FC236}">
                <a16:creationId xmlns:a16="http://schemas.microsoft.com/office/drawing/2014/main" id="{9EF1DA87-EFA0-4236-8658-E51B92C6160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-5366"/>
            <a:ext cx="12182475" cy="68633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410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692"/>
    </mc:Choice>
    <mc:Fallback xmlns="">
      <p:transition spd="slow" advTm="63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8F6ACF7-3DD5-1925-12CD-7F483A9CFABA}"/>
              </a:ext>
            </a:extLst>
          </p:cNvPr>
          <p:cNvGrpSpPr/>
          <p:nvPr/>
        </p:nvGrpSpPr>
        <p:grpSpPr>
          <a:xfrm>
            <a:off x="8866" y="15677"/>
            <a:ext cx="12192000" cy="7247106"/>
            <a:chOff x="-1" y="-389106"/>
            <a:chExt cx="12192000" cy="7247106"/>
          </a:xfrm>
        </p:grpSpPr>
        <p:pic>
          <p:nvPicPr>
            <p:cNvPr id="3" name="Picture 2" descr="A light bulb and blue gears&#10;&#10;Description automatically generated">
              <a:extLst>
                <a:ext uri="{FF2B5EF4-FFF2-40B4-BE49-F238E27FC236}">
                  <a16:creationId xmlns:a16="http://schemas.microsoft.com/office/drawing/2014/main" id="{C95B5B87-E495-349C-A388-12F6CFE6F7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130"/>
            <a:stretch/>
          </p:blipFill>
          <p:spPr>
            <a:xfrm flipH="1">
              <a:off x="-1" y="-389106"/>
              <a:ext cx="9453763" cy="7247106"/>
            </a:xfrm>
            <a:prstGeom prst="rect">
              <a:avLst/>
            </a:prstGeom>
          </p:spPr>
        </p:pic>
        <p:pic>
          <p:nvPicPr>
            <p:cNvPr id="5" name="Picture 4" descr="A light bulb and blue gears&#10;&#10;Description automatically generated">
              <a:extLst>
                <a:ext uri="{FF2B5EF4-FFF2-40B4-BE49-F238E27FC236}">
                  <a16:creationId xmlns:a16="http://schemas.microsoft.com/office/drawing/2014/main" id="{FBFA5E5A-2919-2225-3326-6805845991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795"/>
            <a:stretch/>
          </p:blipFill>
          <p:spPr>
            <a:xfrm flipH="1">
              <a:off x="4805462" y="-389106"/>
              <a:ext cx="7386537" cy="7247106"/>
            </a:xfrm>
            <a:prstGeom prst="rect">
              <a:avLst/>
            </a:prstGeom>
          </p:spPr>
        </p:pic>
      </p:grpSp>
      <p:sp>
        <p:nvSpPr>
          <p:cNvPr id="21" name="Google Shape;105;p2">
            <a:extLst>
              <a:ext uri="{FF2B5EF4-FFF2-40B4-BE49-F238E27FC236}">
                <a16:creationId xmlns:a16="http://schemas.microsoft.com/office/drawing/2014/main" id="{C01694C9-6844-F58B-D3D6-A314887ADB5E}"/>
              </a:ext>
            </a:extLst>
          </p:cNvPr>
          <p:cNvSpPr txBox="1"/>
          <p:nvPr/>
        </p:nvSpPr>
        <p:spPr>
          <a:xfrm>
            <a:off x="4076540" y="720566"/>
            <a:ext cx="8276515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8800" b="1" dirty="0">
                <a:solidFill>
                  <a:srgbClr val="CE374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  <a:sym typeface="Lobster"/>
              </a:rPr>
              <a:t>CẢI TIẾN</a:t>
            </a:r>
          </a:p>
          <a:p>
            <a:pPr algn="ctr"/>
            <a:r>
              <a:rPr lang="en-US" sz="8800" b="1" dirty="0">
                <a:solidFill>
                  <a:srgbClr val="CE374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  <a:sym typeface="Lobster"/>
              </a:rPr>
              <a:t>SÁNG TẠO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E931BD08-F298-4E86-8B0B-DE751F215803}"/>
              </a:ext>
            </a:extLst>
          </p:cNvPr>
          <p:cNvSpPr txBox="1"/>
          <p:nvPr/>
        </p:nvSpPr>
        <p:spPr>
          <a:xfrm>
            <a:off x="4709048" y="3896649"/>
            <a:ext cx="7187579" cy="258899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tục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bổ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sung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phong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phú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bộ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nhé</a:t>
            </a:r>
            <a:r>
              <a:rPr lang="en-US" sz="3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865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9"/>
    </mc:Choice>
    <mc:Fallback xmlns="">
      <p:transition spd="slow" advTm="5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B42CAAE-6EE0-01BB-194E-FAE65071FD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85" t="2173" r="19970" b="25292"/>
          <a:stretch/>
        </p:blipFill>
        <p:spPr>
          <a:xfrm>
            <a:off x="8277727" y="1671285"/>
            <a:ext cx="3250243" cy="3937819"/>
          </a:xfrm>
          <a:prstGeom prst="roundRect">
            <a:avLst>
              <a:gd name="adj" fmla="val 19246"/>
            </a:avLst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BA4DF050-9E2B-0AA2-C6C3-49EE50BACCF9}"/>
              </a:ext>
            </a:extLst>
          </p:cNvPr>
          <p:cNvGrpSpPr/>
          <p:nvPr/>
        </p:nvGrpSpPr>
        <p:grpSpPr>
          <a:xfrm>
            <a:off x="-212990" y="-288111"/>
            <a:ext cx="3344731" cy="7237400"/>
            <a:chOff x="-212990" y="-360681"/>
            <a:chExt cx="3344731" cy="7237400"/>
          </a:xfrm>
          <a:solidFill>
            <a:srgbClr val="EDE9F3"/>
          </a:solidFill>
        </p:grpSpPr>
        <p:sp>
          <p:nvSpPr>
            <p:cNvPr id="17" name="Freeform 5579">
              <a:extLst>
                <a:ext uri="{FF2B5EF4-FFF2-40B4-BE49-F238E27FC236}">
                  <a16:creationId xmlns:a16="http://schemas.microsoft.com/office/drawing/2014/main" id="{3EDC3AA4-85BF-01D6-794B-B2EDE744F99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212679" y="-360681"/>
              <a:ext cx="3344420" cy="7032524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A055421-C5B4-0E0D-4A38-E5B48E5ECE8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212990" y="3356161"/>
              <a:ext cx="1489706" cy="3520558"/>
              <a:chOff x="8782" y="-151"/>
              <a:chExt cx="2159" cy="5327"/>
            </a:xfrm>
            <a:grpFill/>
          </p:grpSpPr>
          <p:sp>
            <p:nvSpPr>
              <p:cNvPr id="16" name="Freeform 5577">
                <a:extLst>
                  <a:ext uri="{FF2B5EF4-FFF2-40B4-BE49-F238E27FC236}">
                    <a16:creationId xmlns:a16="http://schemas.microsoft.com/office/drawing/2014/main" id="{0E34640B-6B31-1B61-008B-F5D356A71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2" y="-151"/>
                <a:ext cx="2159" cy="5327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50A32F3-4D91-FFF3-C3E7-13F42CA29088}"/>
              </a:ext>
            </a:extLst>
          </p:cNvPr>
          <p:cNvGrpSpPr/>
          <p:nvPr/>
        </p:nvGrpSpPr>
        <p:grpSpPr>
          <a:xfrm>
            <a:off x="-345470" y="-397390"/>
            <a:ext cx="3344731" cy="7346679"/>
            <a:chOff x="-345470" y="-469960"/>
            <a:chExt cx="3344731" cy="7376013"/>
          </a:xfrm>
          <a:solidFill>
            <a:srgbClr val="DED6EA"/>
          </a:solidFill>
        </p:grpSpPr>
        <p:sp>
          <p:nvSpPr>
            <p:cNvPr id="13" name="Freeform 5579">
              <a:extLst>
                <a:ext uri="{FF2B5EF4-FFF2-40B4-BE49-F238E27FC236}">
                  <a16:creationId xmlns:a16="http://schemas.microsoft.com/office/drawing/2014/main" id="{E13AAD8D-E04F-0645-F81B-75C566CFD1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345159" y="-469960"/>
              <a:ext cx="3344420" cy="7192286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97FB54B-923C-BCFE-43A8-F5E77189D22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345470" y="3280626"/>
              <a:ext cx="1489706" cy="3625427"/>
              <a:chOff x="8754" y="0"/>
              <a:chExt cx="2159" cy="5251"/>
            </a:xfrm>
            <a:grpFill/>
          </p:grpSpPr>
          <p:sp>
            <p:nvSpPr>
              <p:cNvPr id="12" name="Freeform 5577">
                <a:extLst>
                  <a:ext uri="{FF2B5EF4-FFF2-40B4-BE49-F238E27FC236}">
                    <a16:creationId xmlns:a16="http://schemas.microsoft.com/office/drawing/2014/main" id="{2165135D-D3D7-B8DD-5045-C02CD602B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4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D15CBB8-5F12-7402-6ACB-B7B0442B5A1D}"/>
              </a:ext>
            </a:extLst>
          </p:cNvPr>
          <p:cNvGrpSpPr/>
          <p:nvPr/>
        </p:nvGrpSpPr>
        <p:grpSpPr>
          <a:xfrm>
            <a:off x="-461734" y="-526030"/>
            <a:ext cx="3344420" cy="7475319"/>
            <a:chOff x="-461734" y="-598600"/>
            <a:chExt cx="3344420" cy="7580186"/>
          </a:xfrm>
          <a:solidFill>
            <a:srgbClr val="D5CAE4"/>
          </a:solidFill>
        </p:grpSpPr>
        <p:sp>
          <p:nvSpPr>
            <p:cNvPr id="9" name="Freeform 5579">
              <a:extLst>
                <a:ext uri="{FF2B5EF4-FFF2-40B4-BE49-F238E27FC236}">
                  <a16:creationId xmlns:a16="http://schemas.microsoft.com/office/drawing/2014/main" id="{6A787B58-D0A9-0B13-BD21-C229C16A1F0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461734" y="-598600"/>
              <a:ext cx="3344420" cy="7346822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08E905E-7D85-E902-F6A0-B53FE3741F18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454455" y="3232573"/>
              <a:ext cx="1489706" cy="3749013"/>
              <a:chOff x="8598" y="-179"/>
              <a:chExt cx="2159" cy="5430"/>
            </a:xfrm>
            <a:grpFill/>
          </p:grpSpPr>
          <p:sp>
            <p:nvSpPr>
              <p:cNvPr id="8" name="Freeform 5577">
                <a:extLst>
                  <a:ext uri="{FF2B5EF4-FFF2-40B4-BE49-F238E27FC236}">
                    <a16:creationId xmlns:a16="http://schemas.microsoft.com/office/drawing/2014/main" id="{787FD50B-CEF7-91DD-7FBE-A6F088043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-179"/>
                <a:ext cx="2159" cy="5430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33" name="Freeform 5579">
            <a:extLst>
              <a:ext uri="{FF2B5EF4-FFF2-40B4-BE49-F238E27FC236}">
                <a16:creationId xmlns:a16="http://schemas.microsoft.com/office/drawing/2014/main" id="{929B5448-0187-AE44-0213-8234860A93F2}"/>
              </a:ext>
            </a:extLst>
          </p:cNvPr>
          <p:cNvSpPr>
            <a:spLocks/>
          </p:cNvSpPr>
          <p:nvPr/>
        </p:nvSpPr>
        <p:spPr bwMode="auto">
          <a:xfrm>
            <a:off x="9067237" y="154549"/>
            <a:ext cx="3344420" cy="7032524"/>
          </a:xfrm>
          <a:custGeom>
            <a:avLst/>
            <a:gdLst>
              <a:gd name="T0" fmla="+- 0 10882 6094"/>
              <a:gd name="T1" fmla="*/ T0 w 4847"/>
              <a:gd name="T2" fmla="+- 0 4733 4723"/>
              <a:gd name="T3" fmla="*/ 4733 h 10641"/>
              <a:gd name="T4" fmla="+- 0 10764 6094"/>
              <a:gd name="T5" fmla="*/ T4 w 4847"/>
              <a:gd name="T6" fmla="+- 0 4762 4723"/>
              <a:gd name="T7" fmla="*/ 4762 h 10641"/>
              <a:gd name="T8" fmla="+- 0 10651 6094"/>
              <a:gd name="T9" fmla="*/ T8 w 4847"/>
              <a:gd name="T10" fmla="+- 0 4804 4723"/>
              <a:gd name="T11" fmla="*/ 4804 h 10641"/>
              <a:gd name="T12" fmla="+- 0 10542 6094"/>
              <a:gd name="T13" fmla="*/ T12 w 4847"/>
              <a:gd name="T14" fmla="+- 0 4859 4723"/>
              <a:gd name="T15" fmla="*/ 4859 h 10641"/>
              <a:gd name="T16" fmla="+- 0 10437 6094"/>
              <a:gd name="T17" fmla="*/ T16 w 4847"/>
              <a:gd name="T18" fmla="+- 0 4929 4723"/>
              <a:gd name="T19" fmla="*/ 4929 h 10641"/>
              <a:gd name="T20" fmla="+- 0 10331 6094"/>
              <a:gd name="T21" fmla="*/ T20 w 4847"/>
              <a:gd name="T22" fmla="+- 0 5022 4723"/>
              <a:gd name="T23" fmla="*/ 5022 h 10641"/>
              <a:gd name="T24" fmla="+- 0 10231 6094"/>
              <a:gd name="T25" fmla="*/ T24 w 4847"/>
              <a:gd name="T26" fmla="+- 0 5140 4723"/>
              <a:gd name="T27" fmla="*/ 5140 h 10641"/>
              <a:gd name="T28" fmla="+- 0 10150 6094"/>
              <a:gd name="T29" fmla="*/ T28 w 4847"/>
              <a:gd name="T30" fmla="+- 0 5280 4723"/>
              <a:gd name="T31" fmla="*/ 5280 h 10641"/>
              <a:gd name="T32" fmla="+- 0 10093 6094"/>
              <a:gd name="T33" fmla="*/ T32 w 4847"/>
              <a:gd name="T34" fmla="+- 0 5447 4723"/>
              <a:gd name="T35" fmla="*/ 5447 h 10641"/>
              <a:gd name="T36" fmla="+- 0 10062 6094"/>
              <a:gd name="T37" fmla="*/ T36 w 4847"/>
              <a:gd name="T38" fmla="+- 0 5643 4723"/>
              <a:gd name="T39" fmla="*/ 5643 h 10641"/>
              <a:gd name="T40" fmla="+- 0 10058 6094"/>
              <a:gd name="T41" fmla="*/ T40 w 4847"/>
              <a:gd name="T42" fmla="+- 0 13340 4723"/>
              <a:gd name="T43" fmla="*/ 13340 h 10641"/>
              <a:gd name="T44" fmla="+- 0 10058 6094"/>
              <a:gd name="T45" fmla="*/ T44 w 4847"/>
              <a:gd name="T46" fmla="+- 0 13436 4723"/>
              <a:gd name="T47" fmla="*/ 13436 h 10641"/>
              <a:gd name="T48" fmla="+- 0 10059 6094"/>
              <a:gd name="T49" fmla="*/ T48 w 4847"/>
              <a:gd name="T50" fmla="+- 0 13580 4723"/>
              <a:gd name="T51" fmla="*/ 13580 h 10641"/>
              <a:gd name="T52" fmla="+- 0 10059 6094"/>
              <a:gd name="T53" fmla="*/ T52 w 4847"/>
              <a:gd name="T54" fmla="+- 0 13722 4723"/>
              <a:gd name="T55" fmla="*/ 13722 h 10641"/>
              <a:gd name="T56" fmla="+- 0 10051 6094"/>
              <a:gd name="T57" fmla="*/ T56 w 4847"/>
              <a:gd name="T58" fmla="+- 0 13899 4723"/>
              <a:gd name="T59" fmla="*/ 13899 h 10641"/>
              <a:gd name="T60" fmla="+- 0 10025 6094"/>
              <a:gd name="T61" fmla="*/ T60 w 4847"/>
              <a:gd name="T62" fmla="+- 0 14054 4723"/>
              <a:gd name="T63" fmla="*/ 14054 h 10641"/>
              <a:gd name="T64" fmla="+- 0 9971 6094"/>
              <a:gd name="T65" fmla="*/ T64 w 4847"/>
              <a:gd name="T66" fmla="+- 0 14178 4723"/>
              <a:gd name="T67" fmla="*/ 14178 h 10641"/>
              <a:gd name="T68" fmla="+- 0 9882 6094"/>
              <a:gd name="T69" fmla="*/ T68 w 4847"/>
              <a:gd name="T70" fmla="+- 0 14278 4723"/>
              <a:gd name="T71" fmla="*/ 14278 h 10641"/>
              <a:gd name="T72" fmla="+- 0 9771 6094"/>
              <a:gd name="T73" fmla="*/ T72 w 4847"/>
              <a:gd name="T74" fmla="+- 0 14352 4723"/>
              <a:gd name="T75" fmla="*/ 14352 h 10641"/>
              <a:gd name="T76" fmla="+- 0 9641 6094"/>
              <a:gd name="T77" fmla="*/ T76 w 4847"/>
              <a:gd name="T78" fmla="+- 0 14402 4723"/>
              <a:gd name="T79" fmla="*/ 14402 h 10641"/>
              <a:gd name="T80" fmla="+- 0 9493 6094"/>
              <a:gd name="T81" fmla="*/ T80 w 4847"/>
              <a:gd name="T82" fmla="+- 0 14430 4723"/>
              <a:gd name="T83" fmla="*/ 14430 h 10641"/>
              <a:gd name="T84" fmla="+- 0 9330 6094"/>
              <a:gd name="T85" fmla="*/ T84 w 4847"/>
              <a:gd name="T86" fmla="+- 0 14438 4723"/>
              <a:gd name="T87" fmla="*/ 14438 h 10641"/>
              <a:gd name="T88" fmla="+- 0 7147 6094"/>
              <a:gd name="T89" fmla="*/ T88 w 4847"/>
              <a:gd name="T90" fmla="+- 0 14439 4723"/>
              <a:gd name="T91" fmla="*/ 14439 h 10641"/>
              <a:gd name="T92" fmla="+- 0 6984 6094"/>
              <a:gd name="T93" fmla="*/ T92 w 4847"/>
              <a:gd name="T94" fmla="+- 0 14448 4723"/>
              <a:gd name="T95" fmla="*/ 14448 h 10641"/>
              <a:gd name="T96" fmla="+- 0 6800 6094"/>
              <a:gd name="T97" fmla="*/ T96 w 4847"/>
              <a:gd name="T98" fmla="+- 0 14477 4723"/>
              <a:gd name="T99" fmla="*/ 14477 h 10641"/>
              <a:gd name="T100" fmla="+- 0 6608 6094"/>
              <a:gd name="T101" fmla="*/ T100 w 4847"/>
              <a:gd name="T102" fmla="+- 0 14536 4723"/>
              <a:gd name="T103" fmla="*/ 14536 h 10641"/>
              <a:gd name="T104" fmla="+- 0 6422 6094"/>
              <a:gd name="T105" fmla="*/ T104 w 4847"/>
              <a:gd name="T106" fmla="+- 0 14638 4723"/>
              <a:gd name="T107" fmla="*/ 14638 h 10641"/>
              <a:gd name="T108" fmla="+- 0 6267 6094"/>
              <a:gd name="T109" fmla="*/ T108 w 4847"/>
              <a:gd name="T110" fmla="+- 0 14788 4723"/>
              <a:gd name="T111" fmla="*/ 14788 h 10641"/>
              <a:gd name="T112" fmla="+- 0 6170 6094"/>
              <a:gd name="T113" fmla="*/ T112 w 4847"/>
              <a:gd name="T114" fmla="+- 0 14969 4723"/>
              <a:gd name="T115" fmla="*/ 14969 h 10641"/>
              <a:gd name="T116" fmla="+- 0 6118 6094"/>
              <a:gd name="T117" fmla="*/ T116 w 4847"/>
              <a:gd name="T118" fmla="+- 0 15147 4723"/>
              <a:gd name="T119" fmla="*/ 15147 h 10641"/>
              <a:gd name="T120" fmla="+- 0 6098 6094"/>
              <a:gd name="T121" fmla="*/ T120 w 4847"/>
              <a:gd name="T122" fmla="+- 0 15288 4723"/>
              <a:gd name="T123" fmla="*/ 15288 h 10641"/>
              <a:gd name="T124" fmla="+- 0 6094 6094"/>
              <a:gd name="T125" fmla="*/ T124 w 4847"/>
              <a:gd name="T126" fmla="+- 0 15364 4723"/>
              <a:gd name="T127" fmla="*/ 15364 h 10641"/>
              <a:gd name="T128" fmla="+- 0 10942 6094"/>
              <a:gd name="T129" fmla="*/ T128 w 4847"/>
              <a:gd name="T130" fmla="+- 0 4723 4723"/>
              <a:gd name="T131" fmla="*/ 4723 h 1064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</a:cxnLst>
            <a:rect l="0" t="0" r="r" b="b"/>
            <a:pathLst>
              <a:path w="4847" h="10641">
                <a:moveTo>
                  <a:pt x="4848" y="0"/>
                </a:moveTo>
                <a:lnTo>
                  <a:pt x="4788" y="10"/>
                </a:lnTo>
                <a:lnTo>
                  <a:pt x="4729" y="23"/>
                </a:lnTo>
                <a:lnTo>
                  <a:pt x="4670" y="39"/>
                </a:lnTo>
                <a:lnTo>
                  <a:pt x="4613" y="58"/>
                </a:lnTo>
                <a:lnTo>
                  <a:pt x="4557" y="81"/>
                </a:lnTo>
                <a:lnTo>
                  <a:pt x="4502" y="107"/>
                </a:lnTo>
                <a:lnTo>
                  <a:pt x="4448" y="136"/>
                </a:lnTo>
                <a:lnTo>
                  <a:pt x="4395" y="169"/>
                </a:lnTo>
                <a:lnTo>
                  <a:pt x="4343" y="206"/>
                </a:lnTo>
                <a:lnTo>
                  <a:pt x="4293" y="247"/>
                </a:lnTo>
                <a:lnTo>
                  <a:pt x="4237" y="299"/>
                </a:lnTo>
                <a:lnTo>
                  <a:pt x="4185" y="355"/>
                </a:lnTo>
                <a:lnTo>
                  <a:pt x="4137" y="417"/>
                </a:lnTo>
                <a:lnTo>
                  <a:pt x="4094" y="484"/>
                </a:lnTo>
                <a:lnTo>
                  <a:pt x="4056" y="557"/>
                </a:lnTo>
                <a:lnTo>
                  <a:pt x="4024" y="637"/>
                </a:lnTo>
                <a:lnTo>
                  <a:pt x="3999" y="724"/>
                </a:lnTo>
                <a:lnTo>
                  <a:pt x="3980" y="818"/>
                </a:lnTo>
                <a:lnTo>
                  <a:pt x="3968" y="920"/>
                </a:lnTo>
                <a:lnTo>
                  <a:pt x="3964" y="1029"/>
                </a:lnTo>
                <a:lnTo>
                  <a:pt x="3964" y="8617"/>
                </a:lnTo>
                <a:lnTo>
                  <a:pt x="3964" y="8665"/>
                </a:lnTo>
                <a:lnTo>
                  <a:pt x="3964" y="8713"/>
                </a:lnTo>
                <a:lnTo>
                  <a:pt x="3964" y="8761"/>
                </a:lnTo>
                <a:lnTo>
                  <a:pt x="3965" y="8857"/>
                </a:lnTo>
                <a:lnTo>
                  <a:pt x="3966" y="8905"/>
                </a:lnTo>
                <a:lnTo>
                  <a:pt x="3965" y="8999"/>
                </a:lnTo>
                <a:lnTo>
                  <a:pt x="3963" y="9090"/>
                </a:lnTo>
                <a:lnTo>
                  <a:pt x="3957" y="9176"/>
                </a:lnTo>
                <a:lnTo>
                  <a:pt x="3947" y="9257"/>
                </a:lnTo>
                <a:lnTo>
                  <a:pt x="3931" y="9331"/>
                </a:lnTo>
                <a:lnTo>
                  <a:pt x="3908" y="9398"/>
                </a:lnTo>
                <a:lnTo>
                  <a:pt x="3877" y="9455"/>
                </a:lnTo>
                <a:lnTo>
                  <a:pt x="3835" y="9509"/>
                </a:lnTo>
                <a:lnTo>
                  <a:pt x="3788" y="9555"/>
                </a:lnTo>
                <a:lnTo>
                  <a:pt x="3735" y="9595"/>
                </a:lnTo>
                <a:lnTo>
                  <a:pt x="3677" y="9629"/>
                </a:lnTo>
                <a:lnTo>
                  <a:pt x="3614" y="9657"/>
                </a:lnTo>
                <a:lnTo>
                  <a:pt x="3547" y="9679"/>
                </a:lnTo>
                <a:lnTo>
                  <a:pt x="3475" y="9695"/>
                </a:lnTo>
                <a:lnTo>
                  <a:pt x="3399" y="9707"/>
                </a:lnTo>
                <a:lnTo>
                  <a:pt x="3319" y="9713"/>
                </a:lnTo>
                <a:lnTo>
                  <a:pt x="3236" y="9715"/>
                </a:lnTo>
                <a:lnTo>
                  <a:pt x="1123" y="9715"/>
                </a:lnTo>
                <a:lnTo>
                  <a:pt x="1053" y="9716"/>
                </a:lnTo>
                <a:lnTo>
                  <a:pt x="975" y="9719"/>
                </a:lnTo>
                <a:lnTo>
                  <a:pt x="890" y="9725"/>
                </a:lnTo>
                <a:lnTo>
                  <a:pt x="800" y="9737"/>
                </a:lnTo>
                <a:lnTo>
                  <a:pt x="706" y="9754"/>
                </a:lnTo>
                <a:lnTo>
                  <a:pt x="610" y="9779"/>
                </a:lnTo>
                <a:lnTo>
                  <a:pt x="514" y="9813"/>
                </a:lnTo>
                <a:lnTo>
                  <a:pt x="419" y="9858"/>
                </a:lnTo>
                <a:lnTo>
                  <a:pt x="328" y="9915"/>
                </a:lnTo>
                <a:lnTo>
                  <a:pt x="243" y="9984"/>
                </a:lnTo>
                <a:lnTo>
                  <a:pt x="173" y="10065"/>
                </a:lnTo>
                <a:lnTo>
                  <a:pt x="118" y="10154"/>
                </a:lnTo>
                <a:lnTo>
                  <a:pt x="76" y="10246"/>
                </a:lnTo>
                <a:lnTo>
                  <a:pt x="45" y="10337"/>
                </a:lnTo>
                <a:lnTo>
                  <a:pt x="24" y="10424"/>
                </a:lnTo>
                <a:lnTo>
                  <a:pt x="11" y="10501"/>
                </a:lnTo>
                <a:lnTo>
                  <a:pt x="4" y="10565"/>
                </a:lnTo>
                <a:lnTo>
                  <a:pt x="0" y="10628"/>
                </a:lnTo>
                <a:lnTo>
                  <a:pt x="0" y="10641"/>
                </a:lnTo>
                <a:lnTo>
                  <a:pt x="4848" y="10641"/>
                </a:lnTo>
                <a:lnTo>
                  <a:pt x="4848" y="0"/>
                </a:lnTo>
                <a:close/>
              </a:path>
            </a:pathLst>
          </a:custGeom>
          <a:solidFill>
            <a:srgbClr val="EDE9F3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sp>
        <p:nvSpPr>
          <p:cNvPr id="32" name="Freeform 5577">
            <a:extLst>
              <a:ext uri="{FF2B5EF4-FFF2-40B4-BE49-F238E27FC236}">
                <a16:creationId xmlns:a16="http://schemas.microsoft.com/office/drawing/2014/main" id="{BF37EB04-2267-1505-ACFB-DF820563CF64}"/>
              </a:ext>
            </a:extLst>
          </p:cNvPr>
          <p:cNvSpPr>
            <a:spLocks/>
          </p:cNvSpPr>
          <p:nvPr/>
        </p:nvSpPr>
        <p:spPr bwMode="auto">
          <a:xfrm>
            <a:off x="10922262" y="-99"/>
            <a:ext cx="1489706" cy="3470330"/>
          </a:xfrm>
          <a:custGeom>
            <a:avLst/>
            <a:gdLst>
              <a:gd name="T0" fmla="+- 0 8782 8782"/>
              <a:gd name="T1" fmla="*/ T0 w 2159"/>
              <a:gd name="T2" fmla="*/ 0 h 5251"/>
              <a:gd name="T3" fmla="+- 0 8852 8782"/>
              <a:gd name="T4" fmla="*/ T3 w 2159"/>
              <a:gd name="T5" fmla="*/ 13 h 5251"/>
              <a:gd name="T6" fmla="+- 0 8931 8782"/>
              <a:gd name="T7" fmla="*/ T6 w 2159"/>
              <a:gd name="T8" fmla="*/ 29 h 5251"/>
              <a:gd name="T9" fmla="+- 0 9029 8782"/>
              <a:gd name="T10" fmla="*/ T9 w 2159"/>
              <a:gd name="T11" fmla="*/ 51 h 5251"/>
              <a:gd name="T12" fmla="+- 0 9141 8782"/>
              <a:gd name="T13" fmla="*/ T12 w 2159"/>
              <a:gd name="T14" fmla="*/ 79 h 5251"/>
              <a:gd name="T15" fmla="+- 0 9201 8782"/>
              <a:gd name="T16" fmla="*/ T15 w 2159"/>
              <a:gd name="T17" fmla="*/ 96 h 5251"/>
              <a:gd name="T18" fmla="+- 0 9261 8782"/>
              <a:gd name="T19" fmla="*/ T18 w 2159"/>
              <a:gd name="T20" fmla="*/ 114 h 5251"/>
              <a:gd name="T21" fmla="+- 0 9322 8782"/>
              <a:gd name="T22" fmla="*/ T21 w 2159"/>
              <a:gd name="T23" fmla="*/ 133 h 5251"/>
              <a:gd name="T24" fmla="+- 0 9382 8782"/>
              <a:gd name="T25" fmla="*/ T24 w 2159"/>
              <a:gd name="T26" fmla="*/ 154 h 5251"/>
              <a:gd name="T27" fmla="+- 0 9441 8782"/>
              <a:gd name="T28" fmla="*/ T27 w 2159"/>
              <a:gd name="T29" fmla="*/ 177 h 5251"/>
              <a:gd name="T30" fmla="+- 0 9498 8782"/>
              <a:gd name="T31" fmla="*/ T30 w 2159"/>
              <a:gd name="T32" fmla="*/ 201 h 5251"/>
              <a:gd name="T33" fmla="+- 0 9603 8782"/>
              <a:gd name="T34" fmla="*/ T33 w 2159"/>
              <a:gd name="T35" fmla="*/ 253 h 5251"/>
              <a:gd name="T36" fmla="+- 0 9689 8782"/>
              <a:gd name="T37" fmla="*/ T36 w 2159"/>
              <a:gd name="T38" fmla="*/ 312 h 5251"/>
              <a:gd name="T39" fmla="+- 0 9762 8782"/>
              <a:gd name="T40" fmla="*/ T39 w 2159"/>
              <a:gd name="T41" fmla="*/ 376 h 5251"/>
              <a:gd name="T42" fmla="+- 0 9826 8782"/>
              <a:gd name="T43" fmla="*/ T42 w 2159"/>
              <a:gd name="T44" fmla="*/ 444 h 5251"/>
              <a:gd name="T45" fmla="+- 0 9882 8782"/>
              <a:gd name="T46" fmla="*/ T45 w 2159"/>
              <a:gd name="T47" fmla="*/ 518 h 5251"/>
              <a:gd name="T48" fmla="+- 0 9930 8782"/>
              <a:gd name="T49" fmla="*/ T48 w 2159"/>
              <a:gd name="T50" fmla="*/ 598 h 5251"/>
              <a:gd name="T51" fmla="+- 0 9970 8782"/>
              <a:gd name="T52" fmla="*/ T51 w 2159"/>
              <a:gd name="T53" fmla="*/ 687 h 5251"/>
              <a:gd name="T54" fmla="+- 0 10002 8782"/>
              <a:gd name="T55" fmla="*/ T54 w 2159"/>
              <a:gd name="T56" fmla="*/ 786 h 5251"/>
              <a:gd name="T57" fmla="+- 0 10027 8782"/>
              <a:gd name="T58" fmla="*/ T57 w 2159"/>
              <a:gd name="T59" fmla="*/ 895 h 5251"/>
              <a:gd name="T60" fmla="+- 0 10036 8782"/>
              <a:gd name="T61" fmla="*/ T60 w 2159"/>
              <a:gd name="T62" fmla="*/ 955 h 5251"/>
              <a:gd name="T63" fmla="+- 0 10044 8782"/>
              <a:gd name="T64" fmla="*/ T63 w 2159"/>
              <a:gd name="T65" fmla="*/ 1018 h 5251"/>
              <a:gd name="T66" fmla="+- 0 10050 8782"/>
              <a:gd name="T67" fmla="*/ T66 w 2159"/>
              <a:gd name="T68" fmla="*/ 1084 h 5251"/>
              <a:gd name="T69" fmla="+- 0 10055 8782"/>
              <a:gd name="T70" fmla="*/ T69 w 2159"/>
              <a:gd name="T71" fmla="*/ 1154 h 5251"/>
              <a:gd name="T72" fmla="+- 0 10057 8782"/>
              <a:gd name="T73" fmla="*/ T72 w 2159"/>
              <a:gd name="T74" fmla="*/ 1227 h 5251"/>
              <a:gd name="T75" fmla="+- 0 10058 8782"/>
              <a:gd name="T76" fmla="*/ T75 w 2159"/>
              <a:gd name="T77" fmla="*/ 1305 h 5251"/>
              <a:gd name="T78" fmla="+- 0 10058 8782"/>
              <a:gd name="T79" fmla="*/ T78 w 2159"/>
              <a:gd name="T80" fmla="*/ 5251 h 5251"/>
              <a:gd name="T81" fmla="+- 0 10068 8782"/>
              <a:gd name="T82" fmla="*/ T81 w 2159"/>
              <a:gd name="T83" fmla="*/ 5224 h 5251"/>
              <a:gd name="T84" fmla="+- 0 10105 8782"/>
              <a:gd name="T85" fmla="*/ T84 w 2159"/>
              <a:gd name="T86" fmla="*/ 5144 h 5251"/>
              <a:gd name="T87" fmla="+- 0 10151 8782"/>
              <a:gd name="T88" fmla="*/ T87 w 2159"/>
              <a:gd name="T89" fmla="*/ 5068 h 5251"/>
              <a:gd name="T90" fmla="+- 0 10205 8782"/>
              <a:gd name="T91" fmla="*/ T90 w 2159"/>
              <a:gd name="T92" fmla="*/ 4996 h 5251"/>
              <a:gd name="T93" fmla="+- 0 10245 8782"/>
              <a:gd name="T94" fmla="*/ T93 w 2159"/>
              <a:gd name="T95" fmla="*/ 4951 h 5251"/>
              <a:gd name="T96" fmla="+- 0 10288 8782"/>
              <a:gd name="T97" fmla="*/ T96 w 2159"/>
              <a:gd name="T98" fmla="*/ 4908 h 5251"/>
              <a:gd name="T99" fmla="+- 0 10333 8782"/>
              <a:gd name="T100" fmla="*/ T99 w 2159"/>
              <a:gd name="T101" fmla="*/ 4868 h 5251"/>
              <a:gd name="T102" fmla="+- 0 10380 8782"/>
              <a:gd name="T103" fmla="*/ T102 w 2159"/>
              <a:gd name="T104" fmla="*/ 4830 h 5251"/>
              <a:gd name="T105" fmla="+- 0 10429 8782"/>
              <a:gd name="T106" fmla="*/ T105 w 2159"/>
              <a:gd name="T107" fmla="*/ 4795 h 5251"/>
              <a:gd name="T108" fmla="+- 0 10494 8782"/>
              <a:gd name="T109" fmla="*/ T108 w 2159"/>
              <a:gd name="T110" fmla="*/ 4754 h 5251"/>
              <a:gd name="T111" fmla="+- 0 10564 8782"/>
              <a:gd name="T112" fmla="*/ T111 w 2159"/>
              <a:gd name="T113" fmla="*/ 4718 h 5251"/>
              <a:gd name="T114" fmla="+- 0 10638 8782"/>
              <a:gd name="T115" fmla="*/ T114 w 2159"/>
              <a:gd name="T116" fmla="*/ 4686 h 5251"/>
              <a:gd name="T117" fmla="+- 0 10717 8782"/>
              <a:gd name="T118" fmla="*/ T117 w 2159"/>
              <a:gd name="T119" fmla="*/ 4659 h 5251"/>
              <a:gd name="T120" fmla="+- 0 10799 8782"/>
              <a:gd name="T121" fmla="*/ T120 w 2159"/>
              <a:gd name="T122" fmla="*/ 4638 h 5251"/>
              <a:gd name="T123" fmla="+- 0 10884 8782"/>
              <a:gd name="T124" fmla="*/ T123 w 2159"/>
              <a:gd name="T125" fmla="*/ 4622 h 5251"/>
              <a:gd name="T126" fmla="+- 0 10942 8782"/>
              <a:gd name="T127" fmla="*/ T126 w 2159"/>
              <a:gd name="T128" fmla="*/ 4615 h 5251"/>
              <a:gd name="T129" fmla="+- 0 10942 8782"/>
              <a:gd name="T130" fmla="*/ T129 w 2159"/>
              <a:gd name="T131" fmla="*/ 0 h 5251"/>
              <a:gd name="T132" fmla="+- 0 8782 8782"/>
              <a:gd name="T133" fmla="*/ T132 w 2159"/>
              <a:gd name="T134" fmla="*/ 0 h 5251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  <a:cxn ang="0">
                <a:pos x="T13" y="T14"/>
              </a:cxn>
              <a:cxn ang="0">
                <a:pos x="T16" y="T17"/>
              </a:cxn>
              <a:cxn ang="0">
                <a:pos x="T19" y="T20"/>
              </a:cxn>
              <a:cxn ang="0">
                <a:pos x="T22" y="T23"/>
              </a:cxn>
              <a:cxn ang="0">
                <a:pos x="T25" y="T26"/>
              </a:cxn>
              <a:cxn ang="0">
                <a:pos x="T28" y="T29"/>
              </a:cxn>
              <a:cxn ang="0">
                <a:pos x="T31" y="T32"/>
              </a:cxn>
              <a:cxn ang="0">
                <a:pos x="T34" y="T35"/>
              </a:cxn>
              <a:cxn ang="0">
                <a:pos x="T37" y="T38"/>
              </a:cxn>
              <a:cxn ang="0">
                <a:pos x="T40" y="T41"/>
              </a:cxn>
              <a:cxn ang="0">
                <a:pos x="T43" y="T44"/>
              </a:cxn>
              <a:cxn ang="0">
                <a:pos x="T46" y="T47"/>
              </a:cxn>
              <a:cxn ang="0">
                <a:pos x="T49" y="T50"/>
              </a:cxn>
              <a:cxn ang="0">
                <a:pos x="T52" y="T53"/>
              </a:cxn>
              <a:cxn ang="0">
                <a:pos x="T55" y="T56"/>
              </a:cxn>
              <a:cxn ang="0">
                <a:pos x="T58" y="T59"/>
              </a:cxn>
              <a:cxn ang="0">
                <a:pos x="T61" y="T62"/>
              </a:cxn>
              <a:cxn ang="0">
                <a:pos x="T64" y="T65"/>
              </a:cxn>
              <a:cxn ang="0">
                <a:pos x="T67" y="T68"/>
              </a:cxn>
              <a:cxn ang="0">
                <a:pos x="T70" y="T71"/>
              </a:cxn>
              <a:cxn ang="0">
                <a:pos x="T73" y="T74"/>
              </a:cxn>
              <a:cxn ang="0">
                <a:pos x="T76" y="T77"/>
              </a:cxn>
              <a:cxn ang="0">
                <a:pos x="T79" y="T80"/>
              </a:cxn>
              <a:cxn ang="0">
                <a:pos x="T82" y="T83"/>
              </a:cxn>
              <a:cxn ang="0">
                <a:pos x="T85" y="T86"/>
              </a:cxn>
              <a:cxn ang="0">
                <a:pos x="T88" y="T89"/>
              </a:cxn>
              <a:cxn ang="0">
                <a:pos x="T91" y="T92"/>
              </a:cxn>
              <a:cxn ang="0">
                <a:pos x="T94" y="T95"/>
              </a:cxn>
              <a:cxn ang="0">
                <a:pos x="T97" y="T98"/>
              </a:cxn>
              <a:cxn ang="0">
                <a:pos x="T100" y="T101"/>
              </a:cxn>
              <a:cxn ang="0">
                <a:pos x="T103" y="T104"/>
              </a:cxn>
              <a:cxn ang="0">
                <a:pos x="T106" y="T107"/>
              </a:cxn>
              <a:cxn ang="0">
                <a:pos x="T109" y="T110"/>
              </a:cxn>
              <a:cxn ang="0">
                <a:pos x="T112" y="T113"/>
              </a:cxn>
              <a:cxn ang="0">
                <a:pos x="T115" y="T116"/>
              </a:cxn>
              <a:cxn ang="0">
                <a:pos x="T118" y="T119"/>
              </a:cxn>
              <a:cxn ang="0">
                <a:pos x="T121" y="T122"/>
              </a:cxn>
              <a:cxn ang="0">
                <a:pos x="T124" y="T125"/>
              </a:cxn>
              <a:cxn ang="0">
                <a:pos x="T127" y="T128"/>
              </a:cxn>
              <a:cxn ang="0">
                <a:pos x="T130" y="T131"/>
              </a:cxn>
              <a:cxn ang="0">
                <a:pos x="T133" y="T134"/>
              </a:cxn>
            </a:cxnLst>
            <a:rect l="0" t="0" r="r" b="b"/>
            <a:pathLst>
              <a:path w="2159" h="5251">
                <a:moveTo>
                  <a:pt x="0" y="0"/>
                </a:moveTo>
                <a:lnTo>
                  <a:pt x="70" y="13"/>
                </a:lnTo>
                <a:lnTo>
                  <a:pt x="149" y="29"/>
                </a:lnTo>
                <a:lnTo>
                  <a:pt x="247" y="51"/>
                </a:lnTo>
                <a:lnTo>
                  <a:pt x="359" y="79"/>
                </a:lnTo>
                <a:lnTo>
                  <a:pt x="419" y="96"/>
                </a:lnTo>
                <a:lnTo>
                  <a:pt x="479" y="114"/>
                </a:lnTo>
                <a:lnTo>
                  <a:pt x="540" y="133"/>
                </a:lnTo>
                <a:lnTo>
                  <a:pt x="600" y="154"/>
                </a:lnTo>
                <a:lnTo>
                  <a:pt x="659" y="177"/>
                </a:lnTo>
                <a:lnTo>
                  <a:pt x="716" y="201"/>
                </a:lnTo>
                <a:lnTo>
                  <a:pt x="821" y="253"/>
                </a:lnTo>
                <a:lnTo>
                  <a:pt x="907" y="312"/>
                </a:lnTo>
                <a:lnTo>
                  <a:pt x="980" y="376"/>
                </a:lnTo>
                <a:lnTo>
                  <a:pt x="1044" y="444"/>
                </a:lnTo>
                <a:lnTo>
                  <a:pt x="1100" y="518"/>
                </a:lnTo>
                <a:lnTo>
                  <a:pt x="1148" y="598"/>
                </a:lnTo>
                <a:lnTo>
                  <a:pt x="1188" y="687"/>
                </a:lnTo>
                <a:lnTo>
                  <a:pt x="1220" y="786"/>
                </a:lnTo>
                <a:lnTo>
                  <a:pt x="1245" y="895"/>
                </a:lnTo>
                <a:lnTo>
                  <a:pt x="1254" y="955"/>
                </a:lnTo>
                <a:lnTo>
                  <a:pt x="1262" y="1018"/>
                </a:lnTo>
                <a:lnTo>
                  <a:pt x="1268" y="1084"/>
                </a:lnTo>
                <a:lnTo>
                  <a:pt x="1273" y="1154"/>
                </a:lnTo>
                <a:lnTo>
                  <a:pt x="1275" y="1227"/>
                </a:lnTo>
                <a:lnTo>
                  <a:pt x="1276" y="1305"/>
                </a:lnTo>
                <a:lnTo>
                  <a:pt x="1276" y="5251"/>
                </a:lnTo>
                <a:lnTo>
                  <a:pt x="1286" y="5224"/>
                </a:lnTo>
                <a:lnTo>
                  <a:pt x="1323" y="5144"/>
                </a:lnTo>
                <a:lnTo>
                  <a:pt x="1369" y="5068"/>
                </a:lnTo>
                <a:lnTo>
                  <a:pt x="1423" y="4996"/>
                </a:lnTo>
                <a:lnTo>
                  <a:pt x="1463" y="4951"/>
                </a:lnTo>
                <a:lnTo>
                  <a:pt x="1506" y="4908"/>
                </a:lnTo>
                <a:lnTo>
                  <a:pt x="1551" y="4868"/>
                </a:lnTo>
                <a:lnTo>
                  <a:pt x="1598" y="4830"/>
                </a:lnTo>
                <a:lnTo>
                  <a:pt x="1647" y="4795"/>
                </a:lnTo>
                <a:lnTo>
                  <a:pt x="1712" y="4754"/>
                </a:lnTo>
                <a:lnTo>
                  <a:pt x="1782" y="4718"/>
                </a:lnTo>
                <a:lnTo>
                  <a:pt x="1856" y="4686"/>
                </a:lnTo>
                <a:lnTo>
                  <a:pt x="1935" y="4659"/>
                </a:lnTo>
                <a:lnTo>
                  <a:pt x="2017" y="4638"/>
                </a:lnTo>
                <a:lnTo>
                  <a:pt x="2102" y="4622"/>
                </a:lnTo>
                <a:lnTo>
                  <a:pt x="2160" y="4615"/>
                </a:lnTo>
                <a:lnTo>
                  <a:pt x="2160" y="0"/>
                </a:lnTo>
                <a:lnTo>
                  <a:pt x="0" y="0"/>
                </a:lnTo>
              </a:path>
            </a:pathLst>
          </a:custGeom>
          <a:solidFill>
            <a:srgbClr val="EDE9F3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9D2FA75-47D9-F196-30A5-E5954F00C039}"/>
              </a:ext>
            </a:extLst>
          </p:cNvPr>
          <p:cNvGrpSpPr>
            <a:grpSpLocks/>
          </p:cNvGrpSpPr>
          <p:nvPr/>
        </p:nvGrpSpPr>
        <p:grpSpPr bwMode="auto">
          <a:xfrm>
            <a:off x="9199717" y="104066"/>
            <a:ext cx="3344420" cy="7192286"/>
            <a:chOff x="6055" y="4723"/>
            <a:chExt cx="4847" cy="10641"/>
          </a:xfrm>
          <a:solidFill>
            <a:srgbClr val="DED6EA"/>
          </a:solidFill>
        </p:grpSpPr>
        <p:sp>
          <p:nvSpPr>
            <p:cNvPr id="29" name="Freeform 5579">
              <a:extLst>
                <a:ext uri="{FF2B5EF4-FFF2-40B4-BE49-F238E27FC236}">
                  <a16:creationId xmlns:a16="http://schemas.microsoft.com/office/drawing/2014/main" id="{1CCB5EFB-E1AE-5CE0-CBD2-144E6511E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5" y="4723"/>
              <a:ext cx="4847" cy="10641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7F53A3-7DB8-8109-4A9A-FA9DCB739F42}"/>
              </a:ext>
            </a:extLst>
          </p:cNvPr>
          <p:cNvGrpSpPr>
            <a:grpSpLocks/>
          </p:cNvGrpSpPr>
          <p:nvPr/>
        </p:nvGrpSpPr>
        <p:grpSpPr bwMode="auto">
          <a:xfrm>
            <a:off x="11054742" y="-1"/>
            <a:ext cx="1489706" cy="3545765"/>
            <a:chOff x="8754" y="0"/>
            <a:chExt cx="2159" cy="5251"/>
          </a:xfrm>
          <a:solidFill>
            <a:srgbClr val="DED6EA"/>
          </a:solidFill>
        </p:grpSpPr>
        <p:sp>
          <p:nvSpPr>
            <p:cNvPr id="28" name="Freeform 5577">
              <a:extLst>
                <a:ext uri="{FF2B5EF4-FFF2-40B4-BE49-F238E27FC236}">
                  <a16:creationId xmlns:a16="http://schemas.microsoft.com/office/drawing/2014/main" id="{0E7ABCB8-D9CD-EA76-E094-AE383CFE4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4" y="0"/>
              <a:ext cx="2159" cy="5251"/>
            </a:xfrm>
            <a:custGeom>
              <a:avLst/>
              <a:gdLst>
                <a:gd name="T0" fmla="+- 0 8782 8782"/>
                <a:gd name="T1" fmla="*/ T0 w 2159"/>
                <a:gd name="T2" fmla="*/ 0 h 5251"/>
                <a:gd name="T3" fmla="+- 0 8852 8782"/>
                <a:gd name="T4" fmla="*/ T3 w 2159"/>
                <a:gd name="T5" fmla="*/ 13 h 5251"/>
                <a:gd name="T6" fmla="+- 0 8931 8782"/>
                <a:gd name="T7" fmla="*/ T6 w 2159"/>
                <a:gd name="T8" fmla="*/ 29 h 5251"/>
                <a:gd name="T9" fmla="+- 0 9029 8782"/>
                <a:gd name="T10" fmla="*/ T9 w 2159"/>
                <a:gd name="T11" fmla="*/ 51 h 5251"/>
                <a:gd name="T12" fmla="+- 0 9141 8782"/>
                <a:gd name="T13" fmla="*/ T12 w 2159"/>
                <a:gd name="T14" fmla="*/ 79 h 5251"/>
                <a:gd name="T15" fmla="+- 0 9201 8782"/>
                <a:gd name="T16" fmla="*/ T15 w 2159"/>
                <a:gd name="T17" fmla="*/ 96 h 5251"/>
                <a:gd name="T18" fmla="+- 0 9261 8782"/>
                <a:gd name="T19" fmla="*/ T18 w 2159"/>
                <a:gd name="T20" fmla="*/ 114 h 5251"/>
                <a:gd name="T21" fmla="+- 0 9322 8782"/>
                <a:gd name="T22" fmla="*/ T21 w 2159"/>
                <a:gd name="T23" fmla="*/ 133 h 5251"/>
                <a:gd name="T24" fmla="+- 0 9382 8782"/>
                <a:gd name="T25" fmla="*/ T24 w 2159"/>
                <a:gd name="T26" fmla="*/ 154 h 5251"/>
                <a:gd name="T27" fmla="+- 0 9441 8782"/>
                <a:gd name="T28" fmla="*/ T27 w 2159"/>
                <a:gd name="T29" fmla="*/ 177 h 5251"/>
                <a:gd name="T30" fmla="+- 0 9498 8782"/>
                <a:gd name="T31" fmla="*/ T30 w 2159"/>
                <a:gd name="T32" fmla="*/ 201 h 5251"/>
                <a:gd name="T33" fmla="+- 0 9603 8782"/>
                <a:gd name="T34" fmla="*/ T33 w 2159"/>
                <a:gd name="T35" fmla="*/ 253 h 5251"/>
                <a:gd name="T36" fmla="+- 0 9689 8782"/>
                <a:gd name="T37" fmla="*/ T36 w 2159"/>
                <a:gd name="T38" fmla="*/ 312 h 5251"/>
                <a:gd name="T39" fmla="+- 0 9762 8782"/>
                <a:gd name="T40" fmla="*/ T39 w 2159"/>
                <a:gd name="T41" fmla="*/ 376 h 5251"/>
                <a:gd name="T42" fmla="+- 0 9826 8782"/>
                <a:gd name="T43" fmla="*/ T42 w 2159"/>
                <a:gd name="T44" fmla="*/ 444 h 5251"/>
                <a:gd name="T45" fmla="+- 0 9882 8782"/>
                <a:gd name="T46" fmla="*/ T45 w 2159"/>
                <a:gd name="T47" fmla="*/ 518 h 5251"/>
                <a:gd name="T48" fmla="+- 0 9930 8782"/>
                <a:gd name="T49" fmla="*/ T48 w 2159"/>
                <a:gd name="T50" fmla="*/ 598 h 5251"/>
                <a:gd name="T51" fmla="+- 0 9970 8782"/>
                <a:gd name="T52" fmla="*/ T51 w 2159"/>
                <a:gd name="T53" fmla="*/ 687 h 5251"/>
                <a:gd name="T54" fmla="+- 0 10002 8782"/>
                <a:gd name="T55" fmla="*/ T54 w 2159"/>
                <a:gd name="T56" fmla="*/ 786 h 5251"/>
                <a:gd name="T57" fmla="+- 0 10027 8782"/>
                <a:gd name="T58" fmla="*/ T57 w 2159"/>
                <a:gd name="T59" fmla="*/ 895 h 5251"/>
                <a:gd name="T60" fmla="+- 0 10036 8782"/>
                <a:gd name="T61" fmla="*/ T60 w 2159"/>
                <a:gd name="T62" fmla="*/ 955 h 5251"/>
                <a:gd name="T63" fmla="+- 0 10044 8782"/>
                <a:gd name="T64" fmla="*/ T63 w 2159"/>
                <a:gd name="T65" fmla="*/ 1018 h 5251"/>
                <a:gd name="T66" fmla="+- 0 10050 8782"/>
                <a:gd name="T67" fmla="*/ T66 w 2159"/>
                <a:gd name="T68" fmla="*/ 1084 h 5251"/>
                <a:gd name="T69" fmla="+- 0 10055 8782"/>
                <a:gd name="T70" fmla="*/ T69 w 2159"/>
                <a:gd name="T71" fmla="*/ 1154 h 5251"/>
                <a:gd name="T72" fmla="+- 0 10057 8782"/>
                <a:gd name="T73" fmla="*/ T72 w 2159"/>
                <a:gd name="T74" fmla="*/ 1227 h 5251"/>
                <a:gd name="T75" fmla="+- 0 10058 8782"/>
                <a:gd name="T76" fmla="*/ T75 w 2159"/>
                <a:gd name="T77" fmla="*/ 1305 h 5251"/>
                <a:gd name="T78" fmla="+- 0 10058 8782"/>
                <a:gd name="T79" fmla="*/ T78 w 2159"/>
                <a:gd name="T80" fmla="*/ 5251 h 5251"/>
                <a:gd name="T81" fmla="+- 0 10068 8782"/>
                <a:gd name="T82" fmla="*/ T81 w 2159"/>
                <a:gd name="T83" fmla="*/ 5224 h 5251"/>
                <a:gd name="T84" fmla="+- 0 10105 8782"/>
                <a:gd name="T85" fmla="*/ T84 w 2159"/>
                <a:gd name="T86" fmla="*/ 5144 h 5251"/>
                <a:gd name="T87" fmla="+- 0 10151 8782"/>
                <a:gd name="T88" fmla="*/ T87 w 2159"/>
                <a:gd name="T89" fmla="*/ 5068 h 5251"/>
                <a:gd name="T90" fmla="+- 0 10205 8782"/>
                <a:gd name="T91" fmla="*/ T90 w 2159"/>
                <a:gd name="T92" fmla="*/ 4996 h 5251"/>
                <a:gd name="T93" fmla="+- 0 10245 8782"/>
                <a:gd name="T94" fmla="*/ T93 w 2159"/>
                <a:gd name="T95" fmla="*/ 4951 h 5251"/>
                <a:gd name="T96" fmla="+- 0 10288 8782"/>
                <a:gd name="T97" fmla="*/ T96 w 2159"/>
                <a:gd name="T98" fmla="*/ 4908 h 5251"/>
                <a:gd name="T99" fmla="+- 0 10333 8782"/>
                <a:gd name="T100" fmla="*/ T99 w 2159"/>
                <a:gd name="T101" fmla="*/ 4868 h 5251"/>
                <a:gd name="T102" fmla="+- 0 10380 8782"/>
                <a:gd name="T103" fmla="*/ T102 w 2159"/>
                <a:gd name="T104" fmla="*/ 4830 h 5251"/>
                <a:gd name="T105" fmla="+- 0 10429 8782"/>
                <a:gd name="T106" fmla="*/ T105 w 2159"/>
                <a:gd name="T107" fmla="*/ 4795 h 5251"/>
                <a:gd name="T108" fmla="+- 0 10494 8782"/>
                <a:gd name="T109" fmla="*/ T108 w 2159"/>
                <a:gd name="T110" fmla="*/ 4754 h 5251"/>
                <a:gd name="T111" fmla="+- 0 10564 8782"/>
                <a:gd name="T112" fmla="*/ T111 w 2159"/>
                <a:gd name="T113" fmla="*/ 4718 h 5251"/>
                <a:gd name="T114" fmla="+- 0 10638 8782"/>
                <a:gd name="T115" fmla="*/ T114 w 2159"/>
                <a:gd name="T116" fmla="*/ 4686 h 5251"/>
                <a:gd name="T117" fmla="+- 0 10717 8782"/>
                <a:gd name="T118" fmla="*/ T117 w 2159"/>
                <a:gd name="T119" fmla="*/ 4659 h 5251"/>
                <a:gd name="T120" fmla="+- 0 10799 8782"/>
                <a:gd name="T121" fmla="*/ T120 w 2159"/>
                <a:gd name="T122" fmla="*/ 4638 h 5251"/>
                <a:gd name="T123" fmla="+- 0 10884 8782"/>
                <a:gd name="T124" fmla="*/ T123 w 2159"/>
                <a:gd name="T125" fmla="*/ 4622 h 5251"/>
                <a:gd name="T126" fmla="+- 0 10942 8782"/>
                <a:gd name="T127" fmla="*/ T126 w 2159"/>
                <a:gd name="T128" fmla="*/ 4615 h 5251"/>
                <a:gd name="T129" fmla="+- 0 10942 8782"/>
                <a:gd name="T130" fmla="*/ T129 w 2159"/>
                <a:gd name="T131" fmla="*/ 0 h 5251"/>
                <a:gd name="T132" fmla="+- 0 8782 8782"/>
                <a:gd name="T133" fmla="*/ T132 w 2159"/>
                <a:gd name="T134" fmla="*/ 0 h 525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  <a:cxn ang="0">
                  <a:pos x="T31" y="T32"/>
                </a:cxn>
                <a:cxn ang="0">
                  <a:pos x="T34" y="T35"/>
                </a:cxn>
                <a:cxn ang="0">
                  <a:pos x="T37" y="T38"/>
                </a:cxn>
                <a:cxn ang="0">
                  <a:pos x="T40" y="T41"/>
                </a:cxn>
                <a:cxn ang="0">
                  <a:pos x="T43" y="T44"/>
                </a:cxn>
                <a:cxn ang="0">
                  <a:pos x="T46" y="T47"/>
                </a:cxn>
                <a:cxn ang="0">
                  <a:pos x="T49" y="T50"/>
                </a:cxn>
                <a:cxn ang="0">
                  <a:pos x="T52" y="T53"/>
                </a:cxn>
                <a:cxn ang="0">
                  <a:pos x="T55" y="T56"/>
                </a:cxn>
                <a:cxn ang="0">
                  <a:pos x="T58" y="T59"/>
                </a:cxn>
                <a:cxn ang="0">
                  <a:pos x="T61" y="T62"/>
                </a:cxn>
                <a:cxn ang="0">
                  <a:pos x="T64" y="T65"/>
                </a:cxn>
                <a:cxn ang="0">
                  <a:pos x="T67" y="T68"/>
                </a:cxn>
                <a:cxn ang="0">
                  <a:pos x="T70" y="T71"/>
                </a:cxn>
                <a:cxn ang="0">
                  <a:pos x="T73" y="T74"/>
                </a:cxn>
                <a:cxn ang="0">
                  <a:pos x="T76" y="T77"/>
                </a:cxn>
                <a:cxn ang="0">
                  <a:pos x="T79" y="T80"/>
                </a:cxn>
                <a:cxn ang="0">
                  <a:pos x="T82" y="T83"/>
                </a:cxn>
                <a:cxn ang="0">
                  <a:pos x="T85" y="T86"/>
                </a:cxn>
                <a:cxn ang="0">
                  <a:pos x="T88" y="T89"/>
                </a:cxn>
                <a:cxn ang="0">
                  <a:pos x="T91" y="T92"/>
                </a:cxn>
                <a:cxn ang="0">
                  <a:pos x="T94" y="T95"/>
                </a:cxn>
                <a:cxn ang="0">
                  <a:pos x="T97" y="T98"/>
                </a:cxn>
                <a:cxn ang="0">
                  <a:pos x="T100" y="T101"/>
                </a:cxn>
                <a:cxn ang="0">
                  <a:pos x="T103" y="T104"/>
                </a:cxn>
                <a:cxn ang="0">
                  <a:pos x="T106" y="T107"/>
                </a:cxn>
                <a:cxn ang="0">
                  <a:pos x="T109" y="T110"/>
                </a:cxn>
                <a:cxn ang="0">
                  <a:pos x="T112" y="T113"/>
                </a:cxn>
                <a:cxn ang="0">
                  <a:pos x="T115" y="T116"/>
                </a:cxn>
                <a:cxn ang="0">
                  <a:pos x="T118" y="T119"/>
                </a:cxn>
                <a:cxn ang="0">
                  <a:pos x="T121" y="T122"/>
                </a:cxn>
                <a:cxn ang="0">
                  <a:pos x="T124" y="T125"/>
                </a:cxn>
                <a:cxn ang="0">
                  <a:pos x="T127" y="T128"/>
                </a:cxn>
                <a:cxn ang="0">
                  <a:pos x="T130" y="T131"/>
                </a:cxn>
                <a:cxn ang="0">
                  <a:pos x="T133" y="T134"/>
                </a:cxn>
              </a:cxnLst>
              <a:rect l="0" t="0" r="r" b="b"/>
              <a:pathLst>
                <a:path w="2159" h="5251">
                  <a:moveTo>
                    <a:pt x="0" y="0"/>
                  </a:moveTo>
                  <a:lnTo>
                    <a:pt x="70" y="13"/>
                  </a:lnTo>
                  <a:lnTo>
                    <a:pt x="149" y="29"/>
                  </a:lnTo>
                  <a:lnTo>
                    <a:pt x="247" y="51"/>
                  </a:lnTo>
                  <a:lnTo>
                    <a:pt x="359" y="79"/>
                  </a:lnTo>
                  <a:lnTo>
                    <a:pt x="419" y="96"/>
                  </a:lnTo>
                  <a:lnTo>
                    <a:pt x="479" y="114"/>
                  </a:lnTo>
                  <a:lnTo>
                    <a:pt x="540" y="133"/>
                  </a:lnTo>
                  <a:lnTo>
                    <a:pt x="600" y="154"/>
                  </a:lnTo>
                  <a:lnTo>
                    <a:pt x="659" y="177"/>
                  </a:lnTo>
                  <a:lnTo>
                    <a:pt x="716" y="201"/>
                  </a:lnTo>
                  <a:lnTo>
                    <a:pt x="821" y="253"/>
                  </a:lnTo>
                  <a:lnTo>
                    <a:pt x="907" y="312"/>
                  </a:lnTo>
                  <a:lnTo>
                    <a:pt x="980" y="376"/>
                  </a:lnTo>
                  <a:lnTo>
                    <a:pt x="1044" y="444"/>
                  </a:lnTo>
                  <a:lnTo>
                    <a:pt x="1100" y="518"/>
                  </a:lnTo>
                  <a:lnTo>
                    <a:pt x="1148" y="598"/>
                  </a:lnTo>
                  <a:lnTo>
                    <a:pt x="1188" y="687"/>
                  </a:lnTo>
                  <a:lnTo>
                    <a:pt x="1220" y="786"/>
                  </a:lnTo>
                  <a:lnTo>
                    <a:pt x="1245" y="895"/>
                  </a:lnTo>
                  <a:lnTo>
                    <a:pt x="1254" y="955"/>
                  </a:lnTo>
                  <a:lnTo>
                    <a:pt x="1262" y="1018"/>
                  </a:lnTo>
                  <a:lnTo>
                    <a:pt x="1268" y="1084"/>
                  </a:lnTo>
                  <a:lnTo>
                    <a:pt x="1273" y="1154"/>
                  </a:lnTo>
                  <a:lnTo>
                    <a:pt x="1275" y="1227"/>
                  </a:lnTo>
                  <a:lnTo>
                    <a:pt x="1276" y="1305"/>
                  </a:lnTo>
                  <a:lnTo>
                    <a:pt x="1276" y="5251"/>
                  </a:lnTo>
                  <a:lnTo>
                    <a:pt x="1286" y="5224"/>
                  </a:lnTo>
                  <a:lnTo>
                    <a:pt x="1323" y="5144"/>
                  </a:lnTo>
                  <a:lnTo>
                    <a:pt x="1369" y="5068"/>
                  </a:lnTo>
                  <a:lnTo>
                    <a:pt x="1423" y="4996"/>
                  </a:lnTo>
                  <a:lnTo>
                    <a:pt x="1463" y="4951"/>
                  </a:lnTo>
                  <a:lnTo>
                    <a:pt x="1506" y="4908"/>
                  </a:lnTo>
                  <a:lnTo>
                    <a:pt x="1551" y="4868"/>
                  </a:lnTo>
                  <a:lnTo>
                    <a:pt x="1598" y="4830"/>
                  </a:lnTo>
                  <a:lnTo>
                    <a:pt x="1647" y="4795"/>
                  </a:lnTo>
                  <a:lnTo>
                    <a:pt x="1712" y="4754"/>
                  </a:lnTo>
                  <a:lnTo>
                    <a:pt x="1782" y="4718"/>
                  </a:lnTo>
                  <a:lnTo>
                    <a:pt x="1856" y="4686"/>
                  </a:lnTo>
                  <a:lnTo>
                    <a:pt x="1935" y="4659"/>
                  </a:lnTo>
                  <a:lnTo>
                    <a:pt x="2017" y="4638"/>
                  </a:lnTo>
                  <a:lnTo>
                    <a:pt x="2102" y="4622"/>
                  </a:lnTo>
                  <a:lnTo>
                    <a:pt x="2160" y="4615"/>
                  </a:lnTo>
                  <a:lnTo>
                    <a:pt x="2160" y="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853830F-4028-F99C-AAE7-6145F2BC1E23}"/>
              </a:ext>
            </a:extLst>
          </p:cNvPr>
          <p:cNvGrpSpPr/>
          <p:nvPr/>
        </p:nvGrpSpPr>
        <p:grpSpPr>
          <a:xfrm>
            <a:off x="9303872" y="-24574"/>
            <a:ext cx="3349561" cy="7449566"/>
            <a:chOff x="9303872" y="-24574"/>
            <a:chExt cx="3349561" cy="7449566"/>
          </a:xfrm>
          <a:solidFill>
            <a:srgbClr val="D5CAE4"/>
          </a:solidFill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D595A14-F486-C90E-C8E6-2A23BF1AB3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03872" y="78170"/>
              <a:ext cx="3344420" cy="7346822"/>
              <a:chOff x="5892" y="4723"/>
              <a:chExt cx="4847" cy="10641"/>
            </a:xfrm>
            <a:grpFill/>
          </p:grpSpPr>
          <p:sp>
            <p:nvSpPr>
              <p:cNvPr id="25" name="Freeform 5579">
                <a:extLst>
                  <a:ext uri="{FF2B5EF4-FFF2-40B4-BE49-F238E27FC236}">
                    <a16:creationId xmlns:a16="http://schemas.microsoft.com/office/drawing/2014/main" id="{443A1421-89A0-E7CB-A0D1-9A18E8DEE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2" y="4723"/>
                <a:ext cx="4847" cy="10641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697753D-C700-04C6-24C6-1ABBD89F1B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63727" y="-24574"/>
              <a:ext cx="1489706" cy="3618393"/>
              <a:chOff x="8598" y="0"/>
              <a:chExt cx="2159" cy="5251"/>
            </a:xfrm>
            <a:grpFill/>
          </p:grpSpPr>
          <p:sp>
            <p:nvSpPr>
              <p:cNvPr id="24" name="Freeform 5577">
                <a:extLst>
                  <a:ext uri="{FF2B5EF4-FFF2-40B4-BE49-F238E27FC236}">
                    <a16:creationId xmlns:a16="http://schemas.microsoft.com/office/drawing/2014/main" id="{1BA487D5-153B-97F5-ECC7-5070516C3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8B1601D-B0CC-003F-D794-5BA006EE3845}"/>
              </a:ext>
            </a:extLst>
          </p:cNvPr>
          <p:cNvSpPr/>
          <p:nvPr/>
        </p:nvSpPr>
        <p:spPr>
          <a:xfrm>
            <a:off x="1254254" y="174870"/>
            <a:ext cx="4318000" cy="837128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7390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26591" y="87710"/>
                  <a:pt x="2778677" y="213122"/>
                </a:cubicBezTo>
                <a:cubicBezTo>
                  <a:pt x="2830763" y="338534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BDACD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028F8A-2D41-D62B-2EB1-DF03B8DE2171}"/>
              </a:ext>
            </a:extLst>
          </p:cNvPr>
          <p:cNvSpPr txBox="1"/>
          <p:nvPr/>
        </p:nvSpPr>
        <p:spPr>
          <a:xfrm>
            <a:off x="1660005" y="356948"/>
            <a:ext cx="4565619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7E3E98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STEM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7E3E98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7E3E98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7E3E98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cuộc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7E3E98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7E3E98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sống</a:t>
            </a:r>
            <a:endParaRPr lang="en-US" sz="3000" b="1" spc="50" dirty="0">
              <a:ln w="9525" cmpd="sng">
                <a:noFill/>
                <a:prstDash val="solid"/>
              </a:ln>
              <a:solidFill>
                <a:srgbClr val="7E3E98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 descr="A cartoon of a purple gear&#10;&#10;Description automatically generated">
            <a:extLst>
              <a:ext uri="{FF2B5EF4-FFF2-40B4-BE49-F238E27FC236}">
                <a16:creationId xmlns:a16="http://schemas.microsoft.com/office/drawing/2014/main" id="{1E39B909-FFF7-822E-1B5D-7F1D014754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40" b="92090" l="9040" r="89831">
                        <a14:foregroundMark x1="27684" y1="48023" x2="27684" y2="48023"/>
                        <a14:foregroundMark x1="35028" y1="39548" x2="34463" y2="53672"/>
                        <a14:foregroundMark x1="38418" y1="36158" x2="27684" y2="61582"/>
                        <a14:foregroundMark x1="27684" y1="61582" x2="27684" y2="62147"/>
                        <a14:foregroundMark x1="48588" y1="9040" x2="49718" y2="12429"/>
                        <a14:foregroundMark x1="80226" y1="18079" x2="80226" y2="18079"/>
                        <a14:foregroundMark x1="84181" y1="14124" x2="84181" y2="14124"/>
                        <a14:foregroundMark x1="12429" y1="74576" x2="12429" y2="74576"/>
                        <a14:foregroundMark x1="9040" y1="73446" x2="9040" y2="73446"/>
                        <a14:foregroundMark x1="53107" y1="92090" x2="53107" y2="92090"/>
                        <a14:backgroundMark x1="85876" y1="10734" x2="85876" y2="12994"/>
                        <a14:backgroundMark x1="84746" y1="12994" x2="84746" y2="12994"/>
                        <a14:backgroundMark x1="80791" y1="17514" x2="80791" y2="175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53" y="97336"/>
            <a:ext cx="1261872" cy="126187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Google Shape;1135;p78">
            <a:extLst>
              <a:ext uri="{FF2B5EF4-FFF2-40B4-BE49-F238E27FC236}">
                <a16:creationId xmlns:a16="http://schemas.microsoft.com/office/drawing/2014/main" id="{70785806-4AA3-E4EE-09BC-99BA834F38C4}"/>
              </a:ext>
            </a:extLst>
          </p:cNvPr>
          <p:cNvSpPr/>
          <p:nvPr/>
        </p:nvSpPr>
        <p:spPr>
          <a:xfrm>
            <a:off x="736684" y="2245552"/>
            <a:ext cx="7278284" cy="3423604"/>
          </a:xfrm>
          <a:prstGeom prst="roundRect">
            <a:avLst>
              <a:gd name="adj" fmla="val 9154"/>
            </a:avLst>
          </a:prstGeom>
          <a:solidFill>
            <a:srgbClr val="EEE8F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softEdge rad="6350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>
              <a:spcBef>
                <a:spcPts val="1200"/>
              </a:spcBef>
              <a:spcAft>
                <a:spcPts val="600"/>
              </a:spcAft>
            </a:pPr>
            <a:r>
              <a:rPr lang="vi-VN" sz="3600" dirty="0">
                <a:latin typeface="+mj-lt"/>
              </a:rPr>
              <a:t>Bộ thẻ thông tin bằng giấy </a:t>
            </a:r>
            <a:r>
              <a:rPr lang="vi-VN" sz="3600" b="1" dirty="0">
                <a:solidFill>
                  <a:srgbClr val="7030A0"/>
                </a:solidFill>
                <a:latin typeface="+mj-lt"/>
              </a:rPr>
              <a:t>đầu tiên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spcBef>
                <a:spcPts val="1200"/>
              </a:spcBef>
              <a:spcAft>
                <a:spcPts val="600"/>
              </a:spcAft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161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13"/>
    </mc:Choice>
    <mc:Fallback xmlns="">
      <p:transition spd="slow" advTm="282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cuoi">
            <a:hlinkClick r:id="" action="ppaction://media"/>
            <a:extLst>
              <a:ext uri="{FF2B5EF4-FFF2-40B4-BE49-F238E27FC236}">
                <a16:creationId xmlns:a16="http://schemas.microsoft.com/office/drawing/2014/main" id="{B385D280-0051-497F-9C03-70117EE1980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-5366"/>
            <a:ext cx="12182475" cy="68633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22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01"/>
    </mc:Choice>
    <mc:Fallback xmlns="">
      <p:transition spd="slow" advTm="20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570" y="661182"/>
            <a:ext cx="5261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tham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khảo</a:t>
            </a:r>
            <a:endParaRPr kumimoji="0" lang="vi-VN" sz="4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6777" y="1562108"/>
            <a:ext cx="96438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khoa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STEM 3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–NXB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mềm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PowerPoint 2013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Ispring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Suite 11.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sưu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tầm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Internet.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Video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YouTube.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mềm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hỗ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CapCut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Camtasia 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nhạc anh">
            <a:hlinkClick r:id="" action="ppaction://media"/>
            <a:extLst>
              <a:ext uri="{FF2B5EF4-FFF2-40B4-BE49-F238E27FC236}">
                <a16:creationId xmlns:a16="http://schemas.microsoft.com/office/drawing/2014/main" id="{D3F085F8-318A-45D1-9544-528B5CC2B82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842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2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BA4DF050-9E2B-0AA2-C6C3-49EE50BACCF9}"/>
              </a:ext>
            </a:extLst>
          </p:cNvPr>
          <p:cNvGrpSpPr/>
          <p:nvPr/>
        </p:nvGrpSpPr>
        <p:grpSpPr>
          <a:xfrm>
            <a:off x="-212990" y="-360681"/>
            <a:ext cx="3344731" cy="7237400"/>
            <a:chOff x="-212990" y="-360681"/>
            <a:chExt cx="3344731" cy="7237400"/>
          </a:xfrm>
          <a:solidFill>
            <a:srgbClr val="FFDDDD"/>
          </a:solidFill>
        </p:grpSpPr>
        <p:sp>
          <p:nvSpPr>
            <p:cNvPr id="17" name="Freeform 5579">
              <a:extLst>
                <a:ext uri="{FF2B5EF4-FFF2-40B4-BE49-F238E27FC236}">
                  <a16:creationId xmlns:a16="http://schemas.microsoft.com/office/drawing/2014/main" id="{3EDC3AA4-85BF-01D6-794B-B2EDE744F99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212679" y="-360681"/>
              <a:ext cx="3344420" cy="7032524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A055421-C5B4-0E0D-4A38-E5B48E5ECE8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212990" y="3356161"/>
              <a:ext cx="1489706" cy="3520558"/>
              <a:chOff x="8782" y="-151"/>
              <a:chExt cx="2159" cy="5327"/>
            </a:xfrm>
            <a:grpFill/>
          </p:grpSpPr>
          <p:sp>
            <p:nvSpPr>
              <p:cNvPr id="16" name="Freeform 5577">
                <a:extLst>
                  <a:ext uri="{FF2B5EF4-FFF2-40B4-BE49-F238E27FC236}">
                    <a16:creationId xmlns:a16="http://schemas.microsoft.com/office/drawing/2014/main" id="{0E34640B-6B31-1B61-008B-F5D356A71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2" y="-151"/>
                <a:ext cx="2159" cy="5327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50A32F3-4D91-FFF3-C3E7-13F42CA29088}"/>
              </a:ext>
            </a:extLst>
          </p:cNvPr>
          <p:cNvGrpSpPr/>
          <p:nvPr/>
        </p:nvGrpSpPr>
        <p:grpSpPr>
          <a:xfrm>
            <a:off x="-345470" y="-469960"/>
            <a:ext cx="3344731" cy="7346679"/>
            <a:chOff x="-345470" y="-469960"/>
            <a:chExt cx="3344731" cy="7376013"/>
          </a:xfrm>
          <a:solidFill>
            <a:srgbClr val="FFC5C5"/>
          </a:solidFill>
        </p:grpSpPr>
        <p:sp>
          <p:nvSpPr>
            <p:cNvPr id="13" name="Freeform 5579">
              <a:extLst>
                <a:ext uri="{FF2B5EF4-FFF2-40B4-BE49-F238E27FC236}">
                  <a16:creationId xmlns:a16="http://schemas.microsoft.com/office/drawing/2014/main" id="{E13AAD8D-E04F-0645-F81B-75C566CFD1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345159" y="-469960"/>
              <a:ext cx="3344420" cy="7192286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97FB54B-923C-BCFE-43A8-F5E77189D22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345470" y="3280626"/>
              <a:ext cx="1489706" cy="3625427"/>
              <a:chOff x="8754" y="0"/>
              <a:chExt cx="2159" cy="5251"/>
            </a:xfrm>
            <a:grpFill/>
          </p:grpSpPr>
          <p:sp>
            <p:nvSpPr>
              <p:cNvPr id="12" name="Freeform 5577">
                <a:extLst>
                  <a:ext uri="{FF2B5EF4-FFF2-40B4-BE49-F238E27FC236}">
                    <a16:creationId xmlns:a16="http://schemas.microsoft.com/office/drawing/2014/main" id="{2165135D-D3D7-B8DD-5045-C02CD602B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4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D15CBB8-5F12-7402-6ACB-B7B0442B5A1D}"/>
              </a:ext>
            </a:extLst>
          </p:cNvPr>
          <p:cNvGrpSpPr/>
          <p:nvPr/>
        </p:nvGrpSpPr>
        <p:grpSpPr>
          <a:xfrm>
            <a:off x="-461734" y="-598600"/>
            <a:ext cx="3344420" cy="7475319"/>
            <a:chOff x="-461734" y="-598600"/>
            <a:chExt cx="3344420" cy="7580186"/>
          </a:xfrm>
          <a:solidFill>
            <a:srgbClr val="FFB3B3"/>
          </a:solidFill>
        </p:grpSpPr>
        <p:sp>
          <p:nvSpPr>
            <p:cNvPr id="9" name="Freeform 5579">
              <a:extLst>
                <a:ext uri="{FF2B5EF4-FFF2-40B4-BE49-F238E27FC236}">
                  <a16:creationId xmlns:a16="http://schemas.microsoft.com/office/drawing/2014/main" id="{6A787B58-D0A9-0B13-BD21-C229C16A1F0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461734" y="-598600"/>
              <a:ext cx="3344420" cy="7346822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08E905E-7D85-E902-F6A0-B53FE3741F18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454455" y="3232573"/>
              <a:ext cx="1489706" cy="3749013"/>
              <a:chOff x="8598" y="-179"/>
              <a:chExt cx="2159" cy="5430"/>
            </a:xfrm>
            <a:grpFill/>
          </p:grpSpPr>
          <p:sp>
            <p:nvSpPr>
              <p:cNvPr id="8" name="Freeform 5577">
                <a:extLst>
                  <a:ext uri="{FF2B5EF4-FFF2-40B4-BE49-F238E27FC236}">
                    <a16:creationId xmlns:a16="http://schemas.microsoft.com/office/drawing/2014/main" id="{787FD50B-CEF7-91DD-7FBE-A6F088043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-179"/>
                <a:ext cx="2159" cy="5430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86E8FEF-FD75-F5EE-CDDF-FBA73F720CA4}"/>
              </a:ext>
            </a:extLst>
          </p:cNvPr>
          <p:cNvSpPr/>
          <p:nvPr/>
        </p:nvSpPr>
        <p:spPr>
          <a:xfrm>
            <a:off x="1202383" y="263077"/>
            <a:ext cx="2838215" cy="837128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38215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694540" y="116285"/>
                  <a:pt x="2778677" y="213122"/>
                </a:cubicBezTo>
                <a:cubicBezTo>
                  <a:pt x="2862815" y="309960"/>
                  <a:pt x="2846939" y="503635"/>
                  <a:pt x="2797727" y="594122"/>
                </a:cubicBezTo>
                <a:cubicBezTo>
                  <a:pt x="2748515" y="6846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FABDA6"/>
          </a:solidFill>
          <a:ln>
            <a:solidFill>
              <a:srgbClr val="FABEA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4596F33B-253E-BF90-BF0B-E1C815B4D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25" b="93220" l="6780" r="93785">
                        <a14:foregroundMark x1="24294" y1="8475" x2="24294" y2="8475"/>
                        <a14:foregroundMark x1="7910" y1="22599" x2="7910" y2="22599"/>
                        <a14:foregroundMark x1="42373" y1="11299" x2="42373" y2="11299"/>
                        <a14:foregroundMark x1="45198" y1="5085" x2="45198" y2="5085"/>
                        <a14:foregroundMark x1="46328" y1="3955" x2="46328" y2="3955"/>
                        <a14:foregroundMark x1="36723" y1="5650" x2="36723" y2="5650"/>
                        <a14:foregroundMark x1="40678" y1="9605" x2="40678" y2="9605"/>
                        <a14:foregroundMark x1="77401" y1="9040" x2="77401" y2="9040"/>
                        <a14:foregroundMark x1="87571" y1="9605" x2="87571" y2="9605"/>
                        <a14:foregroundMark x1="88701" y1="18079" x2="88701" y2="18079"/>
                        <a14:foregroundMark x1="91525" y1="49153" x2="91525" y2="49153"/>
                        <a14:foregroundMark x1="85311" y1="42938" x2="85311" y2="42938"/>
                        <a14:foregroundMark x1="85311" y1="42938" x2="85311" y2="42938"/>
                        <a14:foregroundMark x1="81356" y1="21469" x2="68927" y2="66667"/>
                        <a14:foregroundMark x1="48588" y1="7345" x2="78531" y2="16384"/>
                        <a14:foregroundMark x1="78531" y1="16384" x2="90960" y2="42373"/>
                        <a14:foregroundMark x1="90960" y1="42373" x2="89831" y2="65537"/>
                        <a14:foregroundMark x1="67232" y1="33898" x2="67232" y2="33898"/>
                        <a14:foregroundMark x1="67232" y1="33898" x2="67232" y2="33898"/>
                        <a14:foregroundMark x1="64972" y1="31638" x2="64972" y2="31638"/>
                        <a14:foregroundMark x1="64972" y1="31638" x2="64972" y2="31638"/>
                        <a14:foregroundMark x1="59322" y1="25424" x2="59322" y2="25424"/>
                        <a14:foregroundMark x1="59322" y1="25424" x2="59322" y2="25424"/>
                        <a14:foregroundMark x1="57627" y1="25424" x2="57627" y2="25424"/>
                        <a14:foregroundMark x1="57627" y1="25424" x2="57627" y2="25424"/>
                        <a14:foregroundMark x1="57627" y1="25424" x2="57627" y2="25424"/>
                        <a14:foregroundMark x1="57627" y1="25424" x2="57627" y2="25424"/>
                        <a14:foregroundMark x1="57627" y1="25424" x2="57627" y2="25424"/>
                        <a14:foregroundMark x1="58757" y1="24294" x2="58757" y2="24294"/>
                        <a14:foregroundMark x1="58757" y1="24294" x2="58757" y2="24294"/>
                        <a14:foregroundMark x1="58757" y1="24294" x2="58757" y2="24294"/>
                        <a14:foregroundMark x1="53107" y1="26554" x2="53107" y2="26554"/>
                        <a14:foregroundMark x1="53107" y1="27119" x2="53107" y2="27119"/>
                        <a14:foregroundMark x1="53107" y1="27119" x2="53107" y2="27119"/>
                        <a14:foregroundMark x1="52542" y1="27119" x2="52542" y2="27119"/>
                        <a14:foregroundMark x1="49718" y1="27119" x2="49718" y2="27119"/>
                        <a14:foregroundMark x1="48023" y1="27119" x2="48023" y2="27119"/>
                        <a14:foregroundMark x1="47458" y1="27119" x2="47458" y2="27119"/>
                        <a14:foregroundMark x1="46893" y1="27119" x2="46893" y2="27119"/>
                        <a14:foregroundMark x1="42373" y1="28249" x2="42373" y2="28249"/>
                        <a14:foregroundMark x1="41808" y1="23164" x2="41808" y2="23164"/>
                        <a14:foregroundMark x1="41243" y1="21469" x2="41243" y2="21469"/>
                        <a14:foregroundMark x1="32768" y1="33333" x2="32203" y2="36723"/>
                        <a14:foregroundMark x1="20904" y1="47458" x2="20904" y2="47458"/>
                        <a14:foregroundMark x1="20904" y1="47458" x2="20904" y2="47458"/>
                        <a14:foregroundMark x1="23164" y1="53107" x2="25424" y2="56497"/>
                        <a14:foregroundMark x1="25424" y1="59322" x2="26554" y2="61582"/>
                        <a14:foregroundMark x1="26554" y1="61582" x2="26554" y2="57062"/>
                        <a14:foregroundMark x1="26554" y1="42938" x2="26554" y2="42938"/>
                        <a14:foregroundMark x1="27119" y1="40113" x2="27119" y2="40113"/>
                        <a14:foregroundMark x1="28249" y1="38983" x2="28249" y2="39548"/>
                        <a14:foregroundMark x1="26554" y1="63842" x2="28814" y2="67797"/>
                        <a14:foregroundMark x1="28814" y1="67797" x2="29944" y2="68362"/>
                        <a14:foregroundMark x1="34463" y1="71751" x2="36723" y2="73446"/>
                        <a14:foregroundMark x1="41808" y1="77966" x2="48023" y2="80226"/>
                        <a14:foregroundMark x1="49153" y1="80791" x2="49153" y2="80791"/>
                        <a14:foregroundMark x1="50282" y1="80791" x2="50282" y2="80791"/>
                        <a14:foregroundMark x1="59887" y1="78531" x2="59887" y2="78531"/>
                        <a14:foregroundMark x1="63277" y1="74011" x2="63277" y2="74011"/>
                        <a14:foregroundMark x1="66102" y1="65537" x2="60452" y2="68927"/>
                        <a14:foregroundMark x1="45198" y1="74576" x2="45198" y2="74576"/>
                        <a14:foregroundMark x1="48588" y1="59322" x2="51977" y2="55367"/>
                        <a14:foregroundMark x1="55932" y1="49153" x2="55932" y2="49153"/>
                        <a14:foregroundMark x1="58192" y1="46893" x2="58192" y2="46893"/>
                        <a14:foregroundMark x1="58192" y1="46893" x2="58192" y2="46893"/>
                        <a14:foregroundMark x1="60452" y1="56497" x2="61017" y2="57627"/>
                        <a14:foregroundMark x1="61582" y1="57627" x2="61582" y2="57627"/>
                        <a14:foregroundMark x1="61582" y1="57627" x2="61582" y2="57627"/>
                        <a14:foregroundMark x1="61582" y1="57627" x2="61582" y2="57627"/>
                        <a14:foregroundMark x1="61582" y1="57627" x2="61582" y2="55932"/>
                        <a14:foregroundMark x1="61582" y1="48588" x2="61582" y2="48588"/>
                        <a14:foregroundMark x1="61017" y1="46893" x2="61017" y2="46893"/>
                        <a14:foregroundMark x1="65537" y1="38983" x2="66102" y2="37853"/>
                        <a14:foregroundMark x1="70056" y1="28814" x2="70056" y2="28814"/>
                        <a14:foregroundMark x1="75141" y1="20904" x2="75141" y2="20904"/>
                        <a14:foregroundMark x1="78531" y1="16384" x2="78531" y2="16384"/>
                        <a14:foregroundMark x1="70056" y1="49153" x2="70056" y2="53107"/>
                        <a14:foregroundMark x1="64972" y1="64407" x2="63842" y2="66667"/>
                        <a14:foregroundMark x1="61582" y1="73446" x2="62147" y2="78531"/>
                        <a14:foregroundMark x1="61017" y1="82486" x2="61017" y2="84181"/>
                        <a14:foregroundMark x1="60452" y1="85876" x2="59887" y2="87006"/>
                        <a14:foregroundMark x1="59887" y1="87571" x2="59887" y2="88701"/>
                        <a14:foregroundMark x1="58192" y1="89266" x2="58192" y2="89266"/>
                        <a14:foregroundMark x1="56497" y1="90395" x2="56497" y2="90395"/>
                        <a14:foregroundMark x1="54802" y1="90960" x2="54802" y2="90960"/>
                        <a14:foregroundMark x1="50847" y1="93220" x2="50847" y2="93220"/>
                        <a14:foregroundMark x1="50282" y1="93785" x2="50282" y2="93785"/>
                        <a14:foregroundMark x1="49153" y1="94350" x2="49153" y2="94350"/>
                        <a14:foregroundMark x1="49153" y1="94350" x2="49153" y2="94350"/>
                        <a14:foregroundMark x1="47458" y1="94350" x2="47458" y2="94350"/>
                        <a14:foregroundMark x1="44068" y1="93785" x2="44068" y2="93785"/>
                        <a14:foregroundMark x1="43503" y1="93785" x2="43503" y2="93785"/>
                        <a14:foregroundMark x1="38983" y1="93785" x2="38983" y2="93785"/>
                        <a14:foregroundMark x1="38983" y1="93220" x2="37853" y2="93220"/>
                        <a14:foregroundMark x1="18644" y1="16384" x2="18644" y2="16384"/>
                        <a14:foregroundMark x1="21469" y1="9605" x2="21469" y2="9605"/>
                        <a14:foregroundMark x1="27684" y1="10734" x2="27684" y2="10734"/>
                        <a14:foregroundMark x1="32203" y1="12994" x2="32768" y2="14124"/>
                        <a14:foregroundMark x1="31638" y1="19774" x2="31638" y2="19774"/>
                        <a14:foregroundMark x1="51412" y1="9040" x2="51412" y2="9040"/>
                        <a14:foregroundMark x1="20904" y1="27119" x2="20904" y2="27119"/>
                        <a14:foregroundMark x1="14689" y1="33333" x2="14689" y2="33333"/>
                        <a14:foregroundMark x1="10734" y1="27119" x2="10734" y2="27119"/>
                        <a14:foregroundMark x1="6780" y1="24294" x2="6780" y2="24294"/>
                        <a14:foregroundMark x1="10734" y1="33898" x2="7345" y2="53672"/>
                        <a14:foregroundMark x1="7910" y1="52542" x2="12429" y2="59322"/>
                        <a14:foregroundMark x1="9605" y1="54802" x2="20339" y2="81921"/>
                        <a14:foregroundMark x1="20339" y1="81921" x2="48023" y2="93220"/>
                        <a14:foregroundMark x1="48023" y1="93220" x2="51412" y2="93220"/>
                        <a14:foregroundMark x1="42938" y1="92655" x2="57627" y2="94350"/>
                        <a14:foregroundMark x1="42938" y1="9605" x2="50282" y2="17514"/>
                        <a14:foregroundMark x1="42938" y1="2825" x2="53672" y2="15254"/>
                        <a14:foregroundMark x1="80226" y1="10169" x2="87571" y2="24859"/>
                        <a14:foregroundMark x1="91525" y1="39548" x2="93785" y2="42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6" y="77230"/>
            <a:ext cx="1262953" cy="1262953"/>
          </a:xfrm>
          <a:prstGeom prst="rect">
            <a:avLst/>
          </a:prstGeom>
          <a:noFill/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A90ED5-BB53-C513-E7B5-7F472938ED26}"/>
              </a:ext>
            </a:extLst>
          </p:cNvPr>
          <p:cNvSpPr txBox="1"/>
          <p:nvPr/>
        </p:nvSpPr>
        <p:spPr>
          <a:xfrm>
            <a:off x="2090285" y="1124110"/>
            <a:ext cx="7218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Sau </a:t>
            </a:r>
            <a:r>
              <a:rPr lang="en-US" sz="28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Rectangle: Single Corner Rounded 4">
            <a:extLst>
              <a:ext uri="{FF2B5EF4-FFF2-40B4-BE49-F238E27FC236}">
                <a16:creationId xmlns:a16="http://schemas.microsoft.com/office/drawing/2014/main" id="{ADAB989A-95A5-BFAA-56BF-BF6E6F925976}"/>
              </a:ext>
            </a:extLst>
          </p:cNvPr>
          <p:cNvSpPr/>
          <p:nvPr/>
        </p:nvSpPr>
        <p:spPr>
          <a:xfrm rot="10800000">
            <a:off x="566502" y="1639474"/>
            <a:ext cx="11036215" cy="4712164"/>
          </a:xfrm>
          <a:prstGeom prst="round1Rect">
            <a:avLst>
              <a:gd name="adj" fmla="val 15472"/>
            </a:avLst>
          </a:prstGeom>
          <a:solidFill>
            <a:srgbClr val="FDE2D1"/>
          </a:solidFill>
          <a:ln w="47625">
            <a:solidFill>
              <a:srgbClr val="F256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latin typeface="#9Slide03 Open Sans" panose="020B0606030504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E1BCCD6-1C4D-D0E6-58C3-FD05617C8065}"/>
              </a:ext>
            </a:extLst>
          </p:cNvPr>
          <p:cNvGrpSpPr/>
          <p:nvPr/>
        </p:nvGrpSpPr>
        <p:grpSpPr>
          <a:xfrm>
            <a:off x="9067237" y="-24574"/>
            <a:ext cx="3593475" cy="7449566"/>
            <a:chOff x="9067237" y="-24574"/>
            <a:chExt cx="3593475" cy="7449566"/>
          </a:xfrm>
        </p:grpSpPr>
        <p:sp>
          <p:nvSpPr>
            <p:cNvPr id="33" name="Freeform 5579">
              <a:extLst>
                <a:ext uri="{FF2B5EF4-FFF2-40B4-BE49-F238E27FC236}">
                  <a16:creationId xmlns:a16="http://schemas.microsoft.com/office/drawing/2014/main" id="{929B5448-0187-AE44-0213-8234860A9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7237" y="154549"/>
              <a:ext cx="3344420" cy="7032524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rgbClr val="FFDDDD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sp>
          <p:nvSpPr>
            <p:cNvPr id="32" name="Freeform 5577">
              <a:extLst>
                <a:ext uri="{FF2B5EF4-FFF2-40B4-BE49-F238E27FC236}">
                  <a16:creationId xmlns:a16="http://schemas.microsoft.com/office/drawing/2014/main" id="{BF37EB04-2267-1505-ACFB-DF820563C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262" y="-99"/>
              <a:ext cx="1489706" cy="3470330"/>
            </a:xfrm>
            <a:custGeom>
              <a:avLst/>
              <a:gdLst>
                <a:gd name="T0" fmla="+- 0 8782 8782"/>
                <a:gd name="T1" fmla="*/ T0 w 2159"/>
                <a:gd name="T2" fmla="*/ 0 h 5251"/>
                <a:gd name="T3" fmla="+- 0 8852 8782"/>
                <a:gd name="T4" fmla="*/ T3 w 2159"/>
                <a:gd name="T5" fmla="*/ 13 h 5251"/>
                <a:gd name="T6" fmla="+- 0 8931 8782"/>
                <a:gd name="T7" fmla="*/ T6 w 2159"/>
                <a:gd name="T8" fmla="*/ 29 h 5251"/>
                <a:gd name="T9" fmla="+- 0 9029 8782"/>
                <a:gd name="T10" fmla="*/ T9 w 2159"/>
                <a:gd name="T11" fmla="*/ 51 h 5251"/>
                <a:gd name="T12" fmla="+- 0 9141 8782"/>
                <a:gd name="T13" fmla="*/ T12 w 2159"/>
                <a:gd name="T14" fmla="*/ 79 h 5251"/>
                <a:gd name="T15" fmla="+- 0 9201 8782"/>
                <a:gd name="T16" fmla="*/ T15 w 2159"/>
                <a:gd name="T17" fmla="*/ 96 h 5251"/>
                <a:gd name="T18" fmla="+- 0 9261 8782"/>
                <a:gd name="T19" fmla="*/ T18 w 2159"/>
                <a:gd name="T20" fmla="*/ 114 h 5251"/>
                <a:gd name="T21" fmla="+- 0 9322 8782"/>
                <a:gd name="T22" fmla="*/ T21 w 2159"/>
                <a:gd name="T23" fmla="*/ 133 h 5251"/>
                <a:gd name="T24" fmla="+- 0 9382 8782"/>
                <a:gd name="T25" fmla="*/ T24 w 2159"/>
                <a:gd name="T26" fmla="*/ 154 h 5251"/>
                <a:gd name="T27" fmla="+- 0 9441 8782"/>
                <a:gd name="T28" fmla="*/ T27 w 2159"/>
                <a:gd name="T29" fmla="*/ 177 h 5251"/>
                <a:gd name="T30" fmla="+- 0 9498 8782"/>
                <a:gd name="T31" fmla="*/ T30 w 2159"/>
                <a:gd name="T32" fmla="*/ 201 h 5251"/>
                <a:gd name="T33" fmla="+- 0 9603 8782"/>
                <a:gd name="T34" fmla="*/ T33 w 2159"/>
                <a:gd name="T35" fmla="*/ 253 h 5251"/>
                <a:gd name="T36" fmla="+- 0 9689 8782"/>
                <a:gd name="T37" fmla="*/ T36 w 2159"/>
                <a:gd name="T38" fmla="*/ 312 h 5251"/>
                <a:gd name="T39" fmla="+- 0 9762 8782"/>
                <a:gd name="T40" fmla="*/ T39 w 2159"/>
                <a:gd name="T41" fmla="*/ 376 h 5251"/>
                <a:gd name="T42" fmla="+- 0 9826 8782"/>
                <a:gd name="T43" fmla="*/ T42 w 2159"/>
                <a:gd name="T44" fmla="*/ 444 h 5251"/>
                <a:gd name="T45" fmla="+- 0 9882 8782"/>
                <a:gd name="T46" fmla="*/ T45 w 2159"/>
                <a:gd name="T47" fmla="*/ 518 h 5251"/>
                <a:gd name="T48" fmla="+- 0 9930 8782"/>
                <a:gd name="T49" fmla="*/ T48 w 2159"/>
                <a:gd name="T50" fmla="*/ 598 h 5251"/>
                <a:gd name="T51" fmla="+- 0 9970 8782"/>
                <a:gd name="T52" fmla="*/ T51 w 2159"/>
                <a:gd name="T53" fmla="*/ 687 h 5251"/>
                <a:gd name="T54" fmla="+- 0 10002 8782"/>
                <a:gd name="T55" fmla="*/ T54 w 2159"/>
                <a:gd name="T56" fmla="*/ 786 h 5251"/>
                <a:gd name="T57" fmla="+- 0 10027 8782"/>
                <a:gd name="T58" fmla="*/ T57 w 2159"/>
                <a:gd name="T59" fmla="*/ 895 h 5251"/>
                <a:gd name="T60" fmla="+- 0 10036 8782"/>
                <a:gd name="T61" fmla="*/ T60 w 2159"/>
                <a:gd name="T62" fmla="*/ 955 h 5251"/>
                <a:gd name="T63" fmla="+- 0 10044 8782"/>
                <a:gd name="T64" fmla="*/ T63 w 2159"/>
                <a:gd name="T65" fmla="*/ 1018 h 5251"/>
                <a:gd name="T66" fmla="+- 0 10050 8782"/>
                <a:gd name="T67" fmla="*/ T66 w 2159"/>
                <a:gd name="T68" fmla="*/ 1084 h 5251"/>
                <a:gd name="T69" fmla="+- 0 10055 8782"/>
                <a:gd name="T70" fmla="*/ T69 w 2159"/>
                <a:gd name="T71" fmla="*/ 1154 h 5251"/>
                <a:gd name="T72" fmla="+- 0 10057 8782"/>
                <a:gd name="T73" fmla="*/ T72 w 2159"/>
                <a:gd name="T74" fmla="*/ 1227 h 5251"/>
                <a:gd name="T75" fmla="+- 0 10058 8782"/>
                <a:gd name="T76" fmla="*/ T75 w 2159"/>
                <a:gd name="T77" fmla="*/ 1305 h 5251"/>
                <a:gd name="T78" fmla="+- 0 10058 8782"/>
                <a:gd name="T79" fmla="*/ T78 w 2159"/>
                <a:gd name="T80" fmla="*/ 5251 h 5251"/>
                <a:gd name="T81" fmla="+- 0 10068 8782"/>
                <a:gd name="T82" fmla="*/ T81 w 2159"/>
                <a:gd name="T83" fmla="*/ 5224 h 5251"/>
                <a:gd name="T84" fmla="+- 0 10105 8782"/>
                <a:gd name="T85" fmla="*/ T84 w 2159"/>
                <a:gd name="T86" fmla="*/ 5144 h 5251"/>
                <a:gd name="T87" fmla="+- 0 10151 8782"/>
                <a:gd name="T88" fmla="*/ T87 w 2159"/>
                <a:gd name="T89" fmla="*/ 5068 h 5251"/>
                <a:gd name="T90" fmla="+- 0 10205 8782"/>
                <a:gd name="T91" fmla="*/ T90 w 2159"/>
                <a:gd name="T92" fmla="*/ 4996 h 5251"/>
                <a:gd name="T93" fmla="+- 0 10245 8782"/>
                <a:gd name="T94" fmla="*/ T93 w 2159"/>
                <a:gd name="T95" fmla="*/ 4951 h 5251"/>
                <a:gd name="T96" fmla="+- 0 10288 8782"/>
                <a:gd name="T97" fmla="*/ T96 w 2159"/>
                <a:gd name="T98" fmla="*/ 4908 h 5251"/>
                <a:gd name="T99" fmla="+- 0 10333 8782"/>
                <a:gd name="T100" fmla="*/ T99 w 2159"/>
                <a:gd name="T101" fmla="*/ 4868 h 5251"/>
                <a:gd name="T102" fmla="+- 0 10380 8782"/>
                <a:gd name="T103" fmla="*/ T102 w 2159"/>
                <a:gd name="T104" fmla="*/ 4830 h 5251"/>
                <a:gd name="T105" fmla="+- 0 10429 8782"/>
                <a:gd name="T106" fmla="*/ T105 w 2159"/>
                <a:gd name="T107" fmla="*/ 4795 h 5251"/>
                <a:gd name="T108" fmla="+- 0 10494 8782"/>
                <a:gd name="T109" fmla="*/ T108 w 2159"/>
                <a:gd name="T110" fmla="*/ 4754 h 5251"/>
                <a:gd name="T111" fmla="+- 0 10564 8782"/>
                <a:gd name="T112" fmla="*/ T111 w 2159"/>
                <a:gd name="T113" fmla="*/ 4718 h 5251"/>
                <a:gd name="T114" fmla="+- 0 10638 8782"/>
                <a:gd name="T115" fmla="*/ T114 w 2159"/>
                <a:gd name="T116" fmla="*/ 4686 h 5251"/>
                <a:gd name="T117" fmla="+- 0 10717 8782"/>
                <a:gd name="T118" fmla="*/ T117 w 2159"/>
                <a:gd name="T119" fmla="*/ 4659 h 5251"/>
                <a:gd name="T120" fmla="+- 0 10799 8782"/>
                <a:gd name="T121" fmla="*/ T120 w 2159"/>
                <a:gd name="T122" fmla="*/ 4638 h 5251"/>
                <a:gd name="T123" fmla="+- 0 10884 8782"/>
                <a:gd name="T124" fmla="*/ T123 w 2159"/>
                <a:gd name="T125" fmla="*/ 4622 h 5251"/>
                <a:gd name="T126" fmla="+- 0 10942 8782"/>
                <a:gd name="T127" fmla="*/ T126 w 2159"/>
                <a:gd name="T128" fmla="*/ 4615 h 5251"/>
                <a:gd name="T129" fmla="+- 0 10942 8782"/>
                <a:gd name="T130" fmla="*/ T129 w 2159"/>
                <a:gd name="T131" fmla="*/ 0 h 5251"/>
                <a:gd name="T132" fmla="+- 0 8782 8782"/>
                <a:gd name="T133" fmla="*/ T132 w 2159"/>
                <a:gd name="T134" fmla="*/ 0 h 525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  <a:cxn ang="0">
                  <a:pos x="T31" y="T32"/>
                </a:cxn>
                <a:cxn ang="0">
                  <a:pos x="T34" y="T35"/>
                </a:cxn>
                <a:cxn ang="0">
                  <a:pos x="T37" y="T38"/>
                </a:cxn>
                <a:cxn ang="0">
                  <a:pos x="T40" y="T41"/>
                </a:cxn>
                <a:cxn ang="0">
                  <a:pos x="T43" y="T44"/>
                </a:cxn>
                <a:cxn ang="0">
                  <a:pos x="T46" y="T47"/>
                </a:cxn>
                <a:cxn ang="0">
                  <a:pos x="T49" y="T50"/>
                </a:cxn>
                <a:cxn ang="0">
                  <a:pos x="T52" y="T53"/>
                </a:cxn>
                <a:cxn ang="0">
                  <a:pos x="T55" y="T56"/>
                </a:cxn>
                <a:cxn ang="0">
                  <a:pos x="T58" y="T59"/>
                </a:cxn>
                <a:cxn ang="0">
                  <a:pos x="T61" y="T62"/>
                </a:cxn>
                <a:cxn ang="0">
                  <a:pos x="T64" y="T65"/>
                </a:cxn>
                <a:cxn ang="0">
                  <a:pos x="T67" y="T68"/>
                </a:cxn>
                <a:cxn ang="0">
                  <a:pos x="T70" y="T71"/>
                </a:cxn>
                <a:cxn ang="0">
                  <a:pos x="T73" y="T74"/>
                </a:cxn>
                <a:cxn ang="0">
                  <a:pos x="T76" y="T77"/>
                </a:cxn>
                <a:cxn ang="0">
                  <a:pos x="T79" y="T80"/>
                </a:cxn>
                <a:cxn ang="0">
                  <a:pos x="T82" y="T83"/>
                </a:cxn>
                <a:cxn ang="0">
                  <a:pos x="T85" y="T86"/>
                </a:cxn>
                <a:cxn ang="0">
                  <a:pos x="T88" y="T89"/>
                </a:cxn>
                <a:cxn ang="0">
                  <a:pos x="T91" y="T92"/>
                </a:cxn>
                <a:cxn ang="0">
                  <a:pos x="T94" y="T95"/>
                </a:cxn>
                <a:cxn ang="0">
                  <a:pos x="T97" y="T98"/>
                </a:cxn>
                <a:cxn ang="0">
                  <a:pos x="T100" y="T101"/>
                </a:cxn>
                <a:cxn ang="0">
                  <a:pos x="T103" y="T104"/>
                </a:cxn>
                <a:cxn ang="0">
                  <a:pos x="T106" y="T107"/>
                </a:cxn>
                <a:cxn ang="0">
                  <a:pos x="T109" y="T110"/>
                </a:cxn>
                <a:cxn ang="0">
                  <a:pos x="T112" y="T113"/>
                </a:cxn>
                <a:cxn ang="0">
                  <a:pos x="T115" y="T116"/>
                </a:cxn>
                <a:cxn ang="0">
                  <a:pos x="T118" y="T119"/>
                </a:cxn>
                <a:cxn ang="0">
                  <a:pos x="T121" y="T122"/>
                </a:cxn>
                <a:cxn ang="0">
                  <a:pos x="T124" y="T125"/>
                </a:cxn>
                <a:cxn ang="0">
                  <a:pos x="T127" y="T128"/>
                </a:cxn>
                <a:cxn ang="0">
                  <a:pos x="T130" y="T131"/>
                </a:cxn>
                <a:cxn ang="0">
                  <a:pos x="T133" y="T134"/>
                </a:cxn>
              </a:cxnLst>
              <a:rect l="0" t="0" r="r" b="b"/>
              <a:pathLst>
                <a:path w="2159" h="5251">
                  <a:moveTo>
                    <a:pt x="0" y="0"/>
                  </a:moveTo>
                  <a:lnTo>
                    <a:pt x="70" y="13"/>
                  </a:lnTo>
                  <a:lnTo>
                    <a:pt x="149" y="29"/>
                  </a:lnTo>
                  <a:lnTo>
                    <a:pt x="247" y="51"/>
                  </a:lnTo>
                  <a:lnTo>
                    <a:pt x="359" y="79"/>
                  </a:lnTo>
                  <a:lnTo>
                    <a:pt x="419" y="96"/>
                  </a:lnTo>
                  <a:lnTo>
                    <a:pt x="479" y="114"/>
                  </a:lnTo>
                  <a:lnTo>
                    <a:pt x="540" y="133"/>
                  </a:lnTo>
                  <a:lnTo>
                    <a:pt x="600" y="154"/>
                  </a:lnTo>
                  <a:lnTo>
                    <a:pt x="659" y="177"/>
                  </a:lnTo>
                  <a:lnTo>
                    <a:pt x="716" y="201"/>
                  </a:lnTo>
                  <a:lnTo>
                    <a:pt x="821" y="253"/>
                  </a:lnTo>
                  <a:lnTo>
                    <a:pt x="907" y="312"/>
                  </a:lnTo>
                  <a:lnTo>
                    <a:pt x="980" y="376"/>
                  </a:lnTo>
                  <a:lnTo>
                    <a:pt x="1044" y="444"/>
                  </a:lnTo>
                  <a:lnTo>
                    <a:pt x="1100" y="518"/>
                  </a:lnTo>
                  <a:lnTo>
                    <a:pt x="1148" y="598"/>
                  </a:lnTo>
                  <a:lnTo>
                    <a:pt x="1188" y="687"/>
                  </a:lnTo>
                  <a:lnTo>
                    <a:pt x="1220" y="786"/>
                  </a:lnTo>
                  <a:lnTo>
                    <a:pt x="1245" y="895"/>
                  </a:lnTo>
                  <a:lnTo>
                    <a:pt x="1254" y="955"/>
                  </a:lnTo>
                  <a:lnTo>
                    <a:pt x="1262" y="1018"/>
                  </a:lnTo>
                  <a:lnTo>
                    <a:pt x="1268" y="1084"/>
                  </a:lnTo>
                  <a:lnTo>
                    <a:pt x="1273" y="1154"/>
                  </a:lnTo>
                  <a:lnTo>
                    <a:pt x="1275" y="1227"/>
                  </a:lnTo>
                  <a:lnTo>
                    <a:pt x="1276" y="1305"/>
                  </a:lnTo>
                  <a:lnTo>
                    <a:pt x="1276" y="5251"/>
                  </a:lnTo>
                  <a:lnTo>
                    <a:pt x="1286" y="5224"/>
                  </a:lnTo>
                  <a:lnTo>
                    <a:pt x="1323" y="5144"/>
                  </a:lnTo>
                  <a:lnTo>
                    <a:pt x="1369" y="5068"/>
                  </a:lnTo>
                  <a:lnTo>
                    <a:pt x="1423" y="4996"/>
                  </a:lnTo>
                  <a:lnTo>
                    <a:pt x="1463" y="4951"/>
                  </a:lnTo>
                  <a:lnTo>
                    <a:pt x="1506" y="4908"/>
                  </a:lnTo>
                  <a:lnTo>
                    <a:pt x="1551" y="4868"/>
                  </a:lnTo>
                  <a:lnTo>
                    <a:pt x="1598" y="4830"/>
                  </a:lnTo>
                  <a:lnTo>
                    <a:pt x="1647" y="4795"/>
                  </a:lnTo>
                  <a:lnTo>
                    <a:pt x="1712" y="4754"/>
                  </a:lnTo>
                  <a:lnTo>
                    <a:pt x="1782" y="4718"/>
                  </a:lnTo>
                  <a:lnTo>
                    <a:pt x="1856" y="4686"/>
                  </a:lnTo>
                  <a:lnTo>
                    <a:pt x="1935" y="4659"/>
                  </a:lnTo>
                  <a:lnTo>
                    <a:pt x="2017" y="4638"/>
                  </a:lnTo>
                  <a:lnTo>
                    <a:pt x="2102" y="4622"/>
                  </a:lnTo>
                  <a:lnTo>
                    <a:pt x="2160" y="4615"/>
                  </a:lnTo>
                  <a:lnTo>
                    <a:pt x="2160" y="0"/>
                  </a:lnTo>
                  <a:lnTo>
                    <a:pt x="0" y="0"/>
                  </a:lnTo>
                </a:path>
              </a:pathLst>
            </a:custGeom>
            <a:solidFill>
              <a:srgbClr val="FFDDDD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9D2FA75-47D9-F196-30A5-E5954F00C0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99717" y="104066"/>
              <a:ext cx="3344420" cy="7192286"/>
              <a:chOff x="6055" y="4723"/>
              <a:chExt cx="4847" cy="10641"/>
            </a:xfrm>
            <a:solidFill>
              <a:srgbClr val="FFC5C5"/>
            </a:solidFill>
          </p:grpSpPr>
          <p:sp>
            <p:nvSpPr>
              <p:cNvPr id="29" name="Freeform 5579">
                <a:extLst>
                  <a:ext uri="{FF2B5EF4-FFF2-40B4-BE49-F238E27FC236}">
                    <a16:creationId xmlns:a16="http://schemas.microsoft.com/office/drawing/2014/main" id="{1CCB5EFB-E1AE-5CE0-CBD2-144E6511E8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5" y="4723"/>
                <a:ext cx="4847" cy="10641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A7F53A3-7DB8-8109-4A9A-FA9DCB739F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54742" y="-1"/>
              <a:ext cx="1489706" cy="3545765"/>
              <a:chOff x="8754" y="0"/>
              <a:chExt cx="2159" cy="5251"/>
            </a:xfrm>
            <a:solidFill>
              <a:srgbClr val="FFC5C5"/>
            </a:solidFill>
          </p:grpSpPr>
          <p:sp>
            <p:nvSpPr>
              <p:cNvPr id="28" name="Freeform 5577">
                <a:extLst>
                  <a:ext uri="{FF2B5EF4-FFF2-40B4-BE49-F238E27FC236}">
                    <a16:creationId xmlns:a16="http://schemas.microsoft.com/office/drawing/2014/main" id="{0E7ABCB8-D9CD-EA76-E094-AE383CFE4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4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853830F-4028-F99C-AAE7-6145F2BC1E23}"/>
                </a:ext>
              </a:extLst>
            </p:cNvPr>
            <p:cNvGrpSpPr/>
            <p:nvPr/>
          </p:nvGrpSpPr>
          <p:grpSpPr>
            <a:xfrm>
              <a:off x="9316292" y="-24574"/>
              <a:ext cx="3344420" cy="7449566"/>
              <a:chOff x="9316292" y="-24574"/>
              <a:chExt cx="3344420" cy="7449566"/>
            </a:xfrm>
            <a:solidFill>
              <a:srgbClr val="FFB3B3"/>
            </a:solidFill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2D595A14-F486-C90E-C8E6-2A23BF1AB3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316292" y="78170"/>
                <a:ext cx="3344420" cy="7346822"/>
                <a:chOff x="5910" y="4723"/>
                <a:chExt cx="4847" cy="10641"/>
              </a:xfrm>
              <a:grpFill/>
            </p:grpSpPr>
            <p:sp>
              <p:nvSpPr>
                <p:cNvPr id="25" name="Freeform 5579">
                  <a:extLst>
                    <a:ext uri="{FF2B5EF4-FFF2-40B4-BE49-F238E27FC236}">
                      <a16:creationId xmlns:a16="http://schemas.microsoft.com/office/drawing/2014/main" id="{443A1421-89A0-E7CB-A0D1-9A18E8DEE6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C697753D-C700-04C6-24C6-1ABBD89F1B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163727" y="-24574"/>
                <a:ext cx="1489706" cy="3618393"/>
                <a:chOff x="8598" y="0"/>
                <a:chExt cx="2159" cy="5251"/>
              </a:xfrm>
              <a:grpFill/>
            </p:grpSpPr>
            <p:sp>
              <p:nvSpPr>
                <p:cNvPr id="24" name="Freeform 5577">
                  <a:extLst>
                    <a:ext uri="{FF2B5EF4-FFF2-40B4-BE49-F238E27FC236}">
                      <a16:creationId xmlns:a16="http://schemas.microsoft.com/office/drawing/2014/main" id="{1BA487D5-153B-97F5-ECC7-5070516C39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F81DDED-A461-6F99-CEAC-FCE60095B95B}"/>
              </a:ext>
            </a:extLst>
          </p:cNvPr>
          <p:cNvSpPr txBox="1"/>
          <p:nvPr/>
        </p:nvSpPr>
        <p:spPr>
          <a:xfrm>
            <a:off x="806246" y="1589054"/>
            <a:ext cx="10579510" cy="3957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phòng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cố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mất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ra.</a:t>
            </a:r>
          </a:p>
          <a:p>
            <a:pPr marL="457200" marR="0" lvl="0" indent="-4572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tin “An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”.</a:t>
            </a:r>
            <a:endParaRPr lang="en-US" sz="28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457200" marR="0" lvl="0" indent="-4572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Trình bày, chia sẻ được thông tin an toàn với môi trường công nghệ trong gia đình. </a:t>
            </a:r>
            <a:endParaRPr lang="en-US" sz="28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19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24200">
        <p:pull/>
      </p:transition>
    </mc:Choice>
    <mc:Fallback xmlns="">
      <p:transition advTm="24200">
        <p:pull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repeatCount="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repeatCount="5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1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2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repeatCount="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repeatCount="5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1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EA933ED-CDDE-8DB5-FA63-86F01F601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14" y="2057371"/>
            <a:ext cx="5106932" cy="4524852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BA4DF050-9E2B-0AA2-C6C3-49EE50BACCF9}"/>
              </a:ext>
            </a:extLst>
          </p:cNvPr>
          <p:cNvGrpSpPr/>
          <p:nvPr/>
        </p:nvGrpSpPr>
        <p:grpSpPr>
          <a:xfrm>
            <a:off x="-212990" y="-360681"/>
            <a:ext cx="3344731" cy="7237400"/>
            <a:chOff x="-212990" y="-360681"/>
            <a:chExt cx="3344731" cy="7237400"/>
          </a:xfrm>
          <a:solidFill>
            <a:srgbClr val="DCF0EE"/>
          </a:solidFill>
        </p:grpSpPr>
        <p:sp>
          <p:nvSpPr>
            <p:cNvPr id="17" name="Freeform 5579">
              <a:extLst>
                <a:ext uri="{FF2B5EF4-FFF2-40B4-BE49-F238E27FC236}">
                  <a16:creationId xmlns:a16="http://schemas.microsoft.com/office/drawing/2014/main" id="{3EDC3AA4-85BF-01D6-794B-B2EDE744F99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212679" y="-360681"/>
              <a:ext cx="3344420" cy="7032524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A055421-C5B4-0E0D-4A38-E5B48E5ECE8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212990" y="3356161"/>
              <a:ext cx="1489706" cy="3520558"/>
              <a:chOff x="8782" y="-151"/>
              <a:chExt cx="2159" cy="5327"/>
            </a:xfrm>
            <a:grpFill/>
          </p:grpSpPr>
          <p:sp>
            <p:nvSpPr>
              <p:cNvPr id="16" name="Freeform 5577">
                <a:extLst>
                  <a:ext uri="{FF2B5EF4-FFF2-40B4-BE49-F238E27FC236}">
                    <a16:creationId xmlns:a16="http://schemas.microsoft.com/office/drawing/2014/main" id="{0E34640B-6B31-1B61-008B-F5D356A71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2" y="-151"/>
                <a:ext cx="2159" cy="5327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50A32F3-4D91-FFF3-C3E7-13F42CA29088}"/>
              </a:ext>
            </a:extLst>
          </p:cNvPr>
          <p:cNvGrpSpPr/>
          <p:nvPr/>
        </p:nvGrpSpPr>
        <p:grpSpPr>
          <a:xfrm>
            <a:off x="-345470" y="-469960"/>
            <a:ext cx="3344731" cy="7346679"/>
            <a:chOff x="-345470" y="-469960"/>
            <a:chExt cx="3344731" cy="7376013"/>
          </a:xfrm>
          <a:solidFill>
            <a:srgbClr val="C7E7E2"/>
          </a:solidFill>
        </p:grpSpPr>
        <p:sp>
          <p:nvSpPr>
            <p:cNvPr id="13" name="Freeform 5579">
              <a:extLst>
                <a:ext uri="{FF2B5EF4-FFF2-40B4-BE49-F238E27FC236}">
                  <a16:creationId xmlns:a16="http://schemas.microsoft.com/office/drawing/2014/main" id="{E13AAD8D-E04F-0645-F81B-75C566CFD1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-345159" y="-469960"/>
              <a:ext cx="3344420" cy="7192286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97FB54B-923C-BCFE-43A8-F5E77189D22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-345470" y="3280626"/>
              <a:ext cx="1489706" cy="3625427"/>
              <a:chOff x="8754" y="0"/>
              <a:chExt cx="2159" cy="5251"/>
            </a:xfrm>
            <a:grpFill/>
          </p:grpSpPr>
          <p:sp>
            <p:nvSpPr>
              <p:cNvPr id="12" name="Freeform 5577">
                <a:extLst>
                  <a:ext uri="{FF2B5EF4-FFF2-40B4-BE49-F238E27FC236}">
                    <a16:creationId xmlns:a16="http://schemas.microsoft.com/office/drawing/2014/main" id="{2165135D-D3D7-B8DD-5045-C02CD602B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4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33" name="Freeform 5579">
            <a:extLst>
              <a:ext uri="{FF2B5EF4-FFF2-40B4-BE49-F238E27FC236}">
                <a16:creationId xmlns:a16="http://schemas.microsoft.com/office/drawing/2014/main" id="{929B5448-0187-AE44-0213-8234860A93F2}"/>
              </a:ext>
            </a:extLst>
          </p:cNvPr>
          <p:cNvSpPr>
            <a:spLocks/>
          </p:cNvSpPr>
          <p:nvPr/>
        </p:nvSpPr>
        <p:spPr bwMode="auto">
          <a:xfrm>
            <a:off x="9067237" y="154549"/>
            <a:ext cx="3344420" cy="7032524"/>
          </a:xfrm>
          <a:custGeom>
            <a:avLst/>
            <a:gdLst>
              <a:gd name="T0" fmla="+- 0 10882 6094"/>
              <a:gd name="T1" fmla="*/ T0 w 4847"/>
              <a:gd name="T2" fmla="+- 0 4733 4723"/>
              <a:gd name="T3" fmla="*/ 4733 h 10641"/>
              <a:gd name="T4" fmla="+- 0 10764 6094"/>
              <a:gd name="T5" fmla="*/ T4 w 4847"/>
              <a:gd name="T6" fmla="+- 0 4762 4723"/>
              <a:gd name="T7" fmla="*/ 4762 h 10641"/>
              <a:gd name="T8" fmla="+- 0 10651 6094"/>
              <a:gd name="T9" fmla="*/ T8 w 4847"/>
              <a:gd name="T10" fmla="+- 0 4804 4723"/>
              <a:gd name="T11" fmla="*/ 4804 h 10641"/>
              <a:gd name="T12" fmla="+- 0 10542 6094"/>
              <a:gd name="T13" fmla="*/ T12 w 4847"/>
              <a:gd name="T14" fmla="+- 0 4859 4723"/>
              <a:gd name="T15" fmla="*/ 4859 h 10641"/>
              <a:gd name="T16" fmla="+- 0 10437 6094"/>
              <a:gd name="T17" fmla="*/ T16 w 4847"/>
              <a:gd name="T18" fmla="+- 0 4929 4723"/>
              <a:gd name="T19" fmla="*/ 4929 h 10641"/>
              <a:gd name="T20" fmla="+- 0 10331 6094"/>
              <a:gd name="T21" fmla="*/ T20 w 4847"/>
              <a:gd name="T22" fmla="+- 0 5022 4723"/>
              <a:gd name="T23" fmla="*/ 5022 h 10641"/>
              <a:gd name="T24" fmla="+- 0 10231 6094"/>
              <a:gd name="T25" fmla="*/ T24 w 4847"/>
              <a:gd name="T26" fmla="+- 0 5140 4723"/>
              <a:gd name="T27" fmla="*/ 5140 h 10641"/>
              <a:gd name="T28" fmla="+- 0 10150 6094"/>
              <a:gd name="T29" fmla="*/ T28 w 4847"/>
              <a:gd name="T30" fmla="+- 0 5280 4723"/>
              <a:gd name="T31" fmla="*/ 5280 h 10641"/>
              <a:gd name="T32" fmla="+- 0 10093 6094"/>
              <a:gd name="T33" fmla="*/ T32 w 4847"/>
              <a:gd name="T34" fmla="+- 0 5447 4723"/>
              <a:gd name="T35" fmla="*/ 5447 h 10641"/>
              <a:gd name="T36" fmla="+- 0 10062 6094"/>
              <a:gd name="T37" fmla="*/ T36 w 4847"/>
              <a:gd name="T38" fmla="+- 0 5643 4723"/>
              <a:gd name="T39" fmla="*/ 5643 h 10641"/>
              <a:gd name="T40" fmla="+- 0 10058 6094"/>
              <a:gd name="T41" fmla="*/ T40 w 4847"/>
              <a:gd name="T42" fmla="+- 0 13340 4723"/>
              <a:gd name="T43" fmla="*/ 13340 h 10641"/>
              <a:gd name="T44" fmla="+- 0 10058 6094"/>
              <a:gd name="T45" fmla="*/ T44 w 4847"/>
              <a:gd name="T46" fmla="+- 0 13436 4723"/>
              <a:gd name="T47" fmla="*/ 13436 h 10641"/>
              <a:gd name="T48" fmla="+- 0 10059 6094"/>
              <a:gd name="T49" fmla="*/ T48 w 4847"/>
              <a:gd name="T50" fmla="+- 0 13580 4723"/>
              <a:gd name="T51" fmla="*/ 13580 h 10641"/>
              <a:gd name="T52" fmla="+- 0 10059 6094"/>
              <a:gd name="T53" fmla="*/ T52 w 4847"/>
              <a:gd name="T54" fmla="+- 0 13722 4723"/>
              <a:gd name="T55" fmla="*/ 13722 h 10641"/>
              <a:gd name="T56" fmla="+- 0 10051 6094"/>
              <a:gd name="T57" fmla="*/ T56 w 4847"/>
              <a:gd name="T58" fmla="+- 0 13899 4723"/>
              <a:gd name="T59" fmla="*/ 13899 h 10641"/>
              <a:gd name="T60" fmla="+- 0 10025 6094"/>
              <a:gd name="T61" fmla="*/ T60 w 4847"/>
              <a:gd name="T62" fmla="+- 0 14054 4723"/>
              <a:gd name="T63" fmla="*/ 14054 h 10641"/>
              <a:gd name="T64" fmla="+- 0 9971 6094"/>
              <a:gd name="T65" fmla="*/ T64 w 4847"/>
              <a:gd name="T66" fmla="+- 0 14178 4723"/>
              <a:gd name="T67" fmla="*/ 14178 h 10641"/>
              <a:gd name="T68" fmla="+- 0 9882 6094"/>
              <a:gd name="T69" fmla="*/ T68 w 4847"/>
              <a:gd name="T70" fmla="+- 0 14278 4723"/>
              <a:gd name="T71" fmla="*/ 14278 h 10641"/>
              <a:gd name="T72" fmla="+- 0 9771 6094"/>
              <a:gd name="T73" fmla="*/ T72 w 4847"/>
              <a:gd name="T74" fmla="+- 0 14352 4723"/>
              <a:gd name="T75" fmla="*/ 14352 h 10641"/>
              <a:gd name="T76" fmla="+- 0 9641 6094"/>
              <a:gd name="T77" fmla="*/ T76 w 4847"/>
              <a:gd name="T78" fmla="+- 0 14402 4723"/>
              <a:gd name="T79" fmla="*/ 14402 h 10641"/>
              <a:gd name="T80" fmla="+- 0 9493 6094"/>
              <a:gd name="T81" fmla="*/ T80 w 4847"/>
              <a:gd name="T82" fmla="+- 0 14430 4723"/>
              <a:gd name="T83" fmla="*/ 14430 h 10641"/>
              <a:gd name="T84" fmla="+- 0 9330 6094"/>
              <a:gd name="T85" fmla="*/ T84 w 4847"/>
              <a:gd name="T86" fmla="+- 0 14438 4723"/>
              <a:gd name="T87" fmla="*/ 14438 h 10641"/>
              <a:gd name="T88" fmla="+- 0 7147 6094"/>
              <a:gd name="T89" fmla="*/ T88 w 4847"/>
              <a:gd name="T90" fmla="+- 0 14439 4723"/>
              <a:gd name="T91" fmla="*/ 14439 h 10641"/>
              <a:gd name="T92" fmla="+- 0 6984 6094"/>
              <a:gd name="T93" fmla="*/ T92 w 4847"/>
              <a:gd name="T94" fmla="+- 0 14448 4723"/>
              <a:gd name="T95" fmla="*/ 14448 h 10641"/>
              <a:gd name="T96" fmla="+- 0 6800 6094"/>
              <a:gd name="T97" fmla="*/ T96 w 4847"/>
              <a:gd name="T98" fmla="+- 0 14477 4723"/>
              <a:gd name="T99" fmla="*/ 14477 h 10641"/>
              <a:gd name="T100" fmla="+- 0 6608 6094"/>
              <a:gd name="T101" fmla="*/ T100 w 4847"/>
              <a:gd name="T102" fmla="+- 0 14536 4723"/>
              <a:gd name="T103" fmla="*/ 14536 h 10641"/>
              <a:gd name="T104" fmla="+- 0 6422 6094"/>
              <a:gd name="T105" fmla="*/ T104 w 4847"/>
              <a:gd name="T106" fmla="+- 0 14638 4723"/>
              <a:gd name="T107" fmla="*/ 14638 h 10641"/>
              <a:gd name="T108" fmla="+- 0 6267 6094"/>
              <a:gd name="T109" fmla="*/ T108 w 4847"/>
              <a:gd name="T110" fmla="+- 0 14788 4723"/>
              <a:gd name="T111" fmla="*/ 14788 h 10641"/>
              <a:gd name="T112" fmla="+- 0 6170 6094"/>
              <a:gd name="T113" fmla="*/ T112 w 4847"/>
              <a:gd name="T114" fmla="+- 0 14969 4723"/>
              <a:gd name="T115" fmla="*/ 14969 h 10641"/>
              <a:gd name="T116" fmla="+- 0 6118 6094"/>
              <a:gd name="T117" fmla="*/ T116 w 4847"/>
              <a:gd name="T118" fmla="+- 0 15147 4723"/>
              <a:gd name="T119" fmla="*/ 15147 h 10641"/>
              <a:gd name="T120" fmla="+- 0 6098 6094"/>
              <a:gd name="T121" fmla="*/ T120 w 4847"/>
              <a:gd name="T122" fmla="+- 0 15288 4723"/>
              <a:gd name="T123" fmla="*/ 15288 h 10641"/>
              <a:gd name="T124" fmla="+- 0 6094 6094"/>
              <a:gd name="T125" fmla="*/ T124 w 4847"/>
              <a:gd name="T126" fmla="+- 0 15364 4723"/>
              <a:gd name="T127" fmla="*/ 15364 h 10641"/>
              <a:gd name="T128" fmla="+- 0 10942 6094"/>
              <a:gd name="T129" fmla="*/ T128 w 4847"/>
              <a:gd name="T130" fmla="+- 0 4723 4723"/>
              <a:gd name="T131" fmla="*/ 4723 h 1064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</a:cxnLst>
            <a:rect l="0" t="0" r="r" b="b"/>
            <a:pathLst>
              <a:path w="4847" h="10641">
                <a:moveTo>
                  <a:pt x="4848" y="0"/>
                </a:moveTo>
                <a:lnTo>
                  <a:pt x="4788" y="10"/>
                </a:lnTo>
                <a:lnTo>
                  <a:pt x="4729" y="23"/>
                </a:lnTo>
                <a:lnTo>
                  <a:pt x="4670" y="39"/>
                </a:lnTo>
                <a:lnTo>
                  <a:pt x="4613" y="58"/>
                </a:lnTo>
                <a:lnTo>
                  <a:pt x="4557" y="81"/>
                </a:lnTo>
                <a:lnTo>
                  <a:pt x="4502" y="107"/>
                </a:lnTo>
                <a:lnTo>
                  <a:pt x="4448" y="136"/>
                </a:lnTo>
                <a:lnTo>
                  <a:pt x="4395" y="169"/>
                </a:lnTo>
                <a:lnTo>
                  <a:pt x="4343" y="206"/>
                </a:lnTo>
                <a:lnTo>
                  <a:pt x="4293" y="247"/>
                </a:lnTo>
                <a:lnTo>
                  <a:pt x="4237" y="299"/>
                </a:lnTo>
                <a:lnTo>
                  <a:pt x="4185" y="355"/>
                </a:lnTo>
                <a:lnTo>
                  <a:pt x="4137" y="417"/>
                </a:lnTo>
                <a:lnTo>
                  <a:pt x="4094" y="484"/>
                </a:lnTo>
                <a:lnTo>
                  <a:pt x="4056" y="557"/>
                </a:lnTo>
                <a:lnTo>
                  <a:pt x="4024" y="637"/>
                </a:lnTo>
                <a:lnTo>
                  <a:pt x="3999" y="724"/>
                </a:lnTo>
                <a:lnTo>
                  <a:pt x="3980" y="818"/>
                </a:lnTo>
                <a:lnTo>
                  <a:pt x="3968" y="920"/>
                </a:lnTo>
                <a:lnTo>
                  <a:pt x="3964" y="1029"/>
                </a:lnTo>
                <a:lnTo>
                  <a:pt x="3964" y="8617"/>
                </a:lnTo>
                <a:lnTo>
                  <a:pt x="3964" y="8665"/>
                </a:lnTo>
                <a:lnTo>
                  <a:pt x="3964" y="8713"/>
                </a:lnTo>
                <a:lnTo>
                  <a:pt x="3964" y="8761"/>
                </a:lnTo>
                <a:lnTo>
                  <a:pt x="3965" y="8857"/>
                </a:lnTo>
                <a:lnTo>
                  <a:pt x="3966" y="8905"/>
                </a:lnTo>
                <a:lnTo>
                  <a:pt x="3965" y="8999"/>
                </a:lnTo>
                <a:lnTo>
                  <a:pt x="3963" y="9090"/>
                </a:lnTo>
                <a:lnTo>
                  <a:pt x="3957" y="9176"/>
                </a:lnTo>
                <a:lnTo>
                  <a:pt x="3947" y="9257"/>
                </a:lnTo>
                <a:lnTo>
                  <a:pt x="3931" y="9331"/>
                </a:lnTo>
                <a:lnTo>
                  <a:pt x="3908" y="9398"/>
                </a:lnTo>
                <a:lnTo>
                  <a:pt x="3877" y="9455"/>
                </a:lnTo>
                <a:lnTo>
                  <a:pt x="3835" y="9509"/>
                </a:lnTo>
                <a:lnTo>
                  <a:pt x="3788" y="9555"/>
                </a:lnTo>
                <a:lnTo>
                  <a:pt x="3735" y="9595"/>
                </a:lnTo>
                <a:lnTo>
                  <a:pt x="3677" y="9629"/>
                </a:lnTo>
                <a:lnTo>
                  <a:pt x="3614" y="9657"/>
                </a:lnTo>
                <a:lnTo>
                  <a:pt x="3547" y="9679"/>
                </a:lnTo>
                <a:lnTo>
                  <a:pt x="3475" y="9695"/>
                </a:lnTo>
                <a:lnTo>
                  <a:pt x="3399" y="9707"/>
                </a:lnTo>
                <a:lnTo>
                  <a:pt x="3319" y="9713"/>
                </a:lnTo>
                <a:lnTo>
                  <a:pt x="3236" y="9715"/>
                </a:lnTo>
                <a:lnTo>
                  <a:pt x="1123" y="9715"/>
                </a:lnTo>
                <a:lnTo>
                  <a:pt x="1053" y="9716"/>
                </a:lnTo>
                <a:lnTo>
                  <a:pt x="975" y="9719"/>
                </a:lnTo>
                <a:lnTo>
                  <a:pt x="890" y="9725"/>
                </a:lnTo>
                <a:lnTo>
                  <a:pt x="800" y="9737"/>
                </a:lnTo>
                <a:lnTo>
                  <a:pt x="706" y="9754"/>
                </a:lnTo>
                <a:lnTo>
                  <a:pt x="610" y="9779"/>
                </a:lnTo>
                <a:lnTo>
                  <a:pt x="514" y="9813"/>
                </a:lnTo>
                <a:lnTo>
                  <a:pt x="419" y="9858"/>
                </a:lnTo>
                <a:lnTo>
                  <a:pt x="328" y="9915"/>
                </a:lnTo>
                <a:lnTo>
                  <a:pt x="243" y="9984"/>
                </a:lnTo>
                <a:lnTo>
                  <a:pt x="173" y="10065"/>
                </a:lnTo>
                <a:lnTo>
                  <a:pt x="118" y="10154"/>
                </a:lnTo>
                <a:lnTo>
                  <a:pt x="76" y="10246"/>
                </a:lnTo>
                <a:lnTo>
                  <a:pt x="45" y="10337"/>
                </a:lnTo>
                <a:lnTo>
                  <a:pt x="24" y="10424"/>
                </a:lnTo>
                <a:lnTo>
                  <a:pt x="11" y="10501"/>
                </a:lnTo>
                <a:lnTo>
                  <a:pt x="4" y="10565"/>
                </a:lnTo>
                <a:lnTo>
                  <a:pt x="0" y="10628"/>
                </a:lnTo>
                <a:lnTo>
                  <a:pt x="0" y="10641"/>
                </a:lnTo>
                <a:lnTo>
                  <a:pt x="4848" y="10641"/>
                </a:lnTo>
                <a:lnTo>
                  <a:pt x="4848" y="0"/>
                </a:lnTo>
                <a:close/>
              </a:path>
            </a:pathLst>
          </a:custGeom>
          <a:solidFill>
            <a:srgbClr val="DCF0EE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sp>
        <p:nvSpPr>
          <p:cNvPr id="32" name="Freeform 5577">
            <a:extLst>
              <a:ext uri="{FF2B5EF4-FFF2-40B4-BE49-F238E27FC236}">
                <a16:creationId xmlns:a16="http://schemas.microsoft.com/office/drawing/2014/main" id="{BF37EB04-2267-1505-ACFB-DF820563CF64}"/>
              </a:ext>
            </a:extLst>
          </p:cNvPr>
          <p:cNvSpPr>
            <a:spLocks/>
          </p:cNvSpPr>
          <p:nvPr/>
        </p:nvSpPr>
        <p:spPr bwMode="auto">
          <a:xfrm>
            <a:off x="10922262" y="-99"/>
            <a:ext cx="1489706" cy="3470330"/>
          </a:xfrm>
          <a:custGeom>
            <a:avLst/>
            <a:gdLst>
              <a:gd name="T0" fmla="+- 0 8782 8782"/>
              <a:gd name="T1" fmla="*/ T0 w 2159"/>
              <a:gd name="T2" fmla="*/ 0 h 5251"/>
              <a:gd name="T3" fmla="+- 0 8852 8782"/>
              <a:gd name="T4" fmla="*/ T3 w 2159"/>
              <a:gd name="T5" fmla="*/ 13 h 5251"/>
              <a:gd name="T6" fmla="+- 0 8931 8782"/>
              <a:gd name="T7" fmla="*/ T6 w 2159"/>
              <a:gd name="T8" fmla="*/ 29 h 5251"/>
              <a:gd name="T9" fmla="+- 0 9029 8782"/>
              <a:gd name="T10" fmla="*/ T9 w 2159"/>
              <a:gd name="T11" fmla="*/ 51 h 5251"/>
              <a:gd name="T12" fmla="+- 0 9141 8782"/>
              <a:gd name="T13" fmla="*/ T12 w 2159"/>
              <a:gd name="T14" fmla="*/ 79 h 5251"/>
              <a:gd name="T15" fmla="+- 0 9201 8782"/>
              <a:gd name="T16" fmla="*/ T15 w 2159"/>
              <a:gd name="T17" fmla="*/ 96 h 5251"/>
              <a:gd name="T18" fmla="+- 0 9261 8782"/>
              <a:gd name="T19" fmla="*/ T18 w 2159"/>
              <a:gd name="T20" fmla="*/ 114 h 5251"/>
              <a:gd name="T21" fmla="+- 0 9322 8782"/>
              <a:gd name="T22" fmla="*/ T21 w 2159"/>
              <a:gd name="T23" fmla="*/ 133 h 5251"/>
              <a:gd name="T24" fmla="+- 0 9382 8782"/>
              <a:gd name="T25" fmla="*/ T24 w 2159"/>
              <a:gd name="T26" fmla="*/ 154 h 5251"/>
              <a:gd name="T27" fmla="+- 0 9441 8782"/>
              <a:gd name="T28" fmla="*/ T27 w 2159"/>
              <a:gd name="T29" fmla="*/ 177 h 5251"/>
              <a:gd name="T30" fmla="+- 0 9498 8782"/>
              <a:gd name="T31" fmla="*/ T30 w 2159"/>
              <a:gd name="T32" fmla="*/ 201 h 5251"/>
              <a:gd name="T33" fmla="+- 0 9603 8782"/>
              <a:gd name="T34" fmla="*/ T33 w 2159"/>
              <a:gd name="T35" fmla="*/ 253 h 5251"/>
              <a:gd name="T36" fmla="+- 0 9689 8782"/>
              <a:gd name="T37" fmla="*/ T36 w 2159"/>
              <a:gd name="T38" fmla="*/ 312 h 5251"/>
              <a:gd name="T39" fmla="+- 0 9762 8782"/>
              <a:gd name="T40" fmla="*/ T39 w 2159"/>
              <a:gd name="T41" fmla="*/ 376 h 5251"/>
              <a:gd name="T42" fmla="+- 0 9826 8782"/>
              <a:gd name="T43" fmla="*/ T42 w 2159"/>
              <a:gd name="T44" fmla="*/ 444 h 5251"/>
              <a:gd name="T45" fmla="+- 0 9882 8782"/>
              <a:gd name="T46" fmla="*/ T45 w 2159"/>
              <a:gd name="T47" fmla="*/ 518 h 5251"/>
              <a:gd name="T48" fmla="+- 0 9930 8782"/>
              <a:gd name="T49" fmla="*/ T48 w 2159"/>
              <a:gd name="T50" fmla="*/ 598 h 5251"/>
              <a:gd name="T51" fmla="+- 0 9970 8782"/>
              <a:gd name="T52" fmla="*/ T51 w 2159"/>
              <a:gd name="T53" fmla="*/ 687 h 5251"/>
              <a:gd name="T54" fmla="+- 0 10002 8782"/>
              <a:gd name="T55" fmla="*/ T54 w 2159"/>
              <a:gd name="T56" fmla="*/ 786 h 5251"/>
              <a:gd name="T57" fmla="+- 0 10027 8782"/>
              <a:gd name="T58" fmla="*/ T57 w 2159"/>
              <a:gd name="T59" fmla="*/ 895 h 5251"/>
              <a:gd name="T60" fmla="+- 0 10036 8782"/>
              <a:gd name="T61" fmla="*/ T60 w 2159"/>
              <a:gd name="T62" fmla="*/ 955 h 5251"/>
              <a:gd name="T63" fmla="+- 0 10044 8782"/>
              <a:gd name="T64" fmla="*/ T63 w 2159"/>
              <a:gd name="T65" fmla="*/ 1018 h 5251"/>
              <a:gd name="T66" fmla="+- 0 10050 8782"/>
              <a:gd name="T67" fmla="*/ T66 w 2159"/>
              <a:gd name="T68" fmla="*/ 1084 h 5251"/>
              <a:gd name="T69" fmla="+- 0 10055 8782"/>
              <a:gd name="T70" fmla="*/ T69 w 2159"/>
              <a:gd name="T71" fmla="*/ 1154 h 5251"/>
              <a:gd name="T72" fmla="+- 0 10057 8782"/>
              <a:gd name="T73" fmla="*/ T72 w 2159"/>
              <a:gd name="T74" fmla="*/ 1227 h 5251"/>
              <a:gd name="T75" fmla="+- 0 10058 8782"/>
              <a:gd name="T76" fmla="*/ T75 w 2159"/>
              <a:gd name="T77" fmla="*/ 1305 h 5251"/>
              <a:gd name="T78" fmla="+- 0 10058 8782"/>
              <a:gd name="T79" fmla="*/ T78 w 2159"/>
              <a:gd name="T80" fmla="*/ 5251 h 5251"/>
              <a:gd name="T81" fmla="+- 0 10068 8782"/>
              <a:gd name="T82" fmla="*/ T81 w 2159"/>
              <a:gd name="T83" fmla="*/ 5224 h 5251"/>
              <a:gd name="T84" fmla="+- 0 10105 8782"/>
              <a:gd name="T85" fmla="*/ T84 w 2159"/>
              <a:gd name="T86" fmla="*/ 5144 h 5251"/>
              <a:gd name="T87" fmla="+- 0 10151 8782"/>
              <a:gd name="T88" fmla="*/ T87 w 2159"/>
              <a:gd name="T89" fmla="*/ 5068 h 5251"/>
              <a:gd name="T90" fmla="+- 0 10205 8782"/>
              <a:gd name="T91" fmla="*/ T90 w 2159"/>
              <a:gd name="T92" fmla="*/ 4996 h 5251"/>
              <a:gd name="T93" fmla="+- 0 10245 8782"/>
              <a:gd name="T94" fmla="*/ T93 w 2159"/>
              <a:gd name="T95" fmla="*/ 4951 h 5251"/>
              <a:gd name="T96" fmla="+- 0 10288 8782"/>
              <a:gd name="T97" fmla="*/ T96 w 2159"/>
              <a:gd name="T98" fmla="*/ 4908 h 5251"/>
              <a:gd name="T99" fmla="+- 0 10333 8782"/>
              <a:gd name="T100" fmla="*/ T99 w 2159"/>
              <a:gd name="T101" fmla="*/ 4868 h 5251"/>
              <a:gd name="T102" fmla="+- 0 10380 8782"/>
              <a:gd name="T103" fmla="*/ T102 w 2159"/>
              <a:gd name="T104" fmla="*/ 4830 h 5251"/>
              <a:gd name="T105" fmla="+- 0 10429 8782"/>
              <a:gd name="T106" fmla="*/ T105 w 2159"/>
              <a:gd name="T107" fmla="*/ 4795 h 5251"/>
              <a:gd name="T108" fmla="+- 0 10494 8782"/>
              <a:gd name="T109" fmla="*/ T108 w 2159"/>
              <a:gd name="T110" fmla="*/ 4754 h 5251"/>
              <a:gd name="T111" fmla="+- 0 10564 8782"/>
              <a:gd name="T112" fmla="*/ T111 w 2159"/>
              <a:gd name="T113" fmla="*/ 4718 h 5251"/>
              <a:gd name="T114" fmla="+- 0 10638 8782"/>
              <a:gd name="T115" fmla="*/ T114 w 2159"/>
              <a:gd name="T116" fmla="*/ 4686 h 5251"/>
              <a:gd name="T117" fmla="+- 0 10717 8782"/>
              <a:gd name="T118" fmla="*/ T117 w 2159"/>
              <a:gd name="T119" fmla="*/ 4659 h 5251"/>
              <a:gd name="T120" fmla="+- 0 10799 8782"/>
              <a:gd name="T121" fmla="*/ T120 w 2159"/>
              <a:gd name="T122" fmla="*/ 4638 h 5251"/>
              <a:gd name="T123" fmla="+- 0 10884 8782"/>
              <a:gd name="T124" fmla="*/ T123 w 2159"/>
              <a:gd name="T125" fmla="*/ 4622 h 5251"/>
              <a:gd name="T126" fmla="+- 0 10942 8782"/>
              <a:gd name="T127" fmla="*/ T126 w 2159"/>
              <a:gd name="T128" fmla="*/ 4615 h 5251"/>
              <a:gd name="T129" fmla="+- 0 10942 8782"/>
              <a:gd name="T130" fmla="*/ T129 w 2159"/>
              <a:gd name="T131" fmla="*/ 0 h 5251"/>
              <a:gd name="T132" fmla="+- 0 8782 8782"/>
              <a:gd name="T133" fmla="*/ T132 w 2159"/>
              <a:gd name="T134" fmla="*/ 0 h 5251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  <a:cxn ang="0">
                <a:pos x="T13" y="T14"/>
              </a:cxn>
              <a:cxn ang="0">
                <a:pos x="T16" y="T17"/>
              </a:cxn>
              <a:cxn ang="0">
                <a:pos x="T19" y="T20"/>
              </a:cxn>
              <a:cxn ang="0">
                <a:pos x="T22" y="T23"/>
              </a:cxn>
              <a:cxn ang="0">
                <a:pos x="T25" y="T26"/>
              </a:cxn>
              <a:cxn ang="0">
                <a:pos x="T28" y="T29"/>
              </a:cxn>
              <a:cxn ang="0">
                <a:pos x="T31" y="T32"/>
              </a:cxn>
              <a:cxn ang="0">
                <a:pos x="T34" y="T35"/>
              </a:cxn>
              <a:cxn ang="0">
                <a:pos x="T37" y="T38"/>
              </a:cxn>
              <a:cxn ang="0">
                <a:pos x="T40" y="T41"/>
              </a:cxn>
              <a:cxn ang="0">
                <a:pos x="T43" y="T44"/>
              </a:cxn>
              <a:cxn ang="0">
                <a:pos x="T46" y="T47"/>
              </a:cxn>
              <a:cxn ang="0">
                <a:pos x="T49" y="T50"/>
              </a:cxn>
              <a:cxn ang="0">
                <a:pos x="T52" y="T53"/>
              </a:cxn>
              <a:cxn ang="0">
                <a:pos x="T55" y="T56"/>
              </a:cxn>
              <a:cxn ang="0">
                <a:pos x="T58" y="T59"/>
              </a:cxn>
              <a:cxn ang="0">
                <a:pos x="T61" y="T62"/>
              </a:cxn>
              <a:cxn ang="0">
                <a:pos x="T64" y="T65"/>
              </a:cxn>
              <a:cxn ang="0">
                <a:pos x="T67" y="T68"/>
              </a:cxn>
              <a:cxn ang="0">
                <a:pos x="T70" y="T71"/>
              </a:cxn>
              <a:cxn ang="0">
                <a:pos x="T73" y="T74"/>
              </a:cxn>
              <a:cxn ang="0">
                <a:pos x="T76" y="T77"/>
              </a:cxn>
              <a:cxn ang="0">
                <a:pos x="T79" y="T80"/>
              </a:cxn>
              <a:cxn ang="0">
                <a:pos x="T82" y="T83"/>
              </a:cxn>
              <a:cxn ang="0">
                <a:pos x="T85" y="T86"/>
              </a:cxn>
              <a:cxn ang="0">
                <a:pos x="T88" y="T89"/>
              </a:cxn>
              <a:cxn ang="0">
                <a:pos x="T91" y="T92"/>
              </a:cxn>
              <a:cxn ang="0">
                <a:pos x="T94" y="T95"/>
              </a:cxn>
              <a:cxn ang="0">
                <a:pos x="T97" y="T98"/>
              </a:cxn>
              <a:cxn ang="0">
                <a:pos x="T100" y="T101"/>
              </a:cxn>
              <a:cxn ang="0">
                <a:pos x="T103" y="T104"/>
              </a:cxn>
              <a:cxn ang="0">
                <a:pos x="T106" y="T107"/>
              </a:cxn>
              <a:cxn ang="0">
                <a:pos x="T109" y="T110"/>
              </a:cxn>
              <a:cxn ang="0">
                <a:pos x="T112" y="T113"/>
              </a:cxn>
              <a:cxn ang="0">
                <a:pos x="T115" y="T116"/>
              </a:cxn>
              <a:cxn ang="0">
                <a:pos x="T118" y="T119"/>
              </a:cxn>
              <a:cxn ang="0">
                <a:pos x="T121" y="T122"/>
              </a:cxn>
              <a:cxn ang="0">
                <a:pos x="T124" y="T125"/>
              </a:cxn>
              <a:cxn ang="0">
                <a:pos x="T127" y="T128"/>
              </a:cxn>
              <a:cxn ang="0">
                <a:pos x="T130" y="T131"/>
              </a:cxn>
              <a:cxn ang="0">
                <a:pos x="T133" y="T134"/>
              </a:cxn>
            </a:cxnLst>
            <a:rect l="0" t="0" r="r" b="b"/>
            <a:pathLst>
              <a:path w="2159" h="5251">
                <a:moveTo>
                  <a:pt x="0" y="0"/>
                </a:moveTo>
                <a:lnTo>
                  <a:pt x="70" y="13"/>
                </a:lnTo>
                <a:lnTo>
                  <a:pt x="149" y="29"/>
                </a:lnTo>
                <a:lnTo>
                  <a:pt x="247" y="51"/>
                </a:lnTo>
                <a:lnTo>
                  <a:pt x="359" y="79"/>
                </a:lnTo>
                <a:lnTo>
                  <a:pt x="419" y="96"/>
                </a:lnTo>
                <a:lnTo>
                  <a:pt x="479" y="114"/>
                </a:lnTo>
                <a:lnTo>
                  <a:pt x="540" y="133"/>
                </a:lnTo>
                <a:lnTo>
                  <a:pt x="600" y="154"/>
                </a:lnTo>
                <a:lnTo>
                  <a:pt x="659" y="177"/>
                </a:lnTo>
                <a:lnTo>
                  <a:pt x="716" y="201"/>
                </a:lnTo>
                <a:lnTo>
                  <a:pt x="821" y="253"/>
                </a:lnTo>
                <a:lnTo>
                  <a:pt x="907" y="312"/>
                </a:lnTo>
                <a:lnTo>
                  <a:pt x="980" y="376"/>
                </a:lnTo>
                <a:lnTo>
                  <a:pt x="1044" y="444"/>
                </a:lnTo>
                <a:lnTo>
                  <a:pt x="1100" y="518"/>
                </a:lnTo>
                <a:lnTo>
                  <a:pt x="1148" y="598"/>
                </a:lnTo>
                <a:lnTo>
                  <a:pt x="1188" y="687"/>
                </a:lnTo>
                <a:lnTo>
                  <a:pt x="1220" y="786"/>
                </a:lnTo>
                <a:lnTo>
                  <a:pt x="1245" y="895"/>
                </a:lnTo>
                <a:lnTo>
                  <a:pt x="1254" y="955"/>
                </a:lnTo>
                <a:lnTo>
                  <a:pt x="1262" y="1018"/>
                </a:lnTo>
                <a:lnTo>
                  <a:pt x="1268" y="1084"/>
                </a:lnTo>
                <a:lnTo>
                  <a:pt x="1273" y="1154"/>
                </a:lnTo>
                <a:lnTo>
                  <a:pt x="1275" y="1227"/>
                </a:lnTo>
                <a:lnTo>
                  <a:pt x="1276" y="1305"/>
                </a:lnTo>
                <a:lnTo>
                  <a:pt x="1276" y="5251"/>
                </a:lnTo>
                <a:lnTo>
                  <a:pt x="1286" y="5224"/>
                </a:lnTo>
                <a:lnTo>
                  <a:pt x="1323" y="5144"/>
                </a:lnTo>
                <a:lnTo>
                  <a:pt x="1369" y="5068"/>
                </a:lnTo>
                <a:lnTo>
                  <a:pt x="1423" y="4996"/>
                </a:lnTo>
                <a:lnTo>
                  <a:pt x="1463" y="4951"/>
                </a:lnTo>
                <a:lnTo>
                  <a:pt x="1506" y="4908"/>
                </a:lnTo>
                <a:lnTo>
                  <a:pt x="1551" y="4868"/>
                </a:lnTo>
                <a:lnTo>
                  <a:pt x="1598" y="4830"/>
                </a:lnTo>
                <a:lnTo>
                  <a:pt x="1647" y="4795"/>
                </a:lnTo>
                <a:lnTo>
                  <a:pt x="1712" y="4754"/>
                </a:lnTo>
                <a:lnTo>
                  <a:pt x="1782" y="4718"/>
                </a:lnTo>
                <a:lnTo>
                  <a:pt x="1856" y="4686"/>
                </a:lnTo>
                <a:lnTo>
                  <a:pt x="1935" y="4659"/>
                </a:lnTo>
                <a:lnTo>
                  <a:pt x="2017" y="4638"/>
                </a:lnTo>
                <a:lnTo>
                  <a:pt x="2102" y="4622"/>
                </a:lnTo>
                <a:lnTo>
                  <a:pt x="2160" y="4615"/>
                </a:lnTo>
                <a:lnTo>
                  <a:pt x="2160" y="0"/>
                </a:lnTo>
                <a:lnTo>
                  <a:pt x="0" y="0"/>
                </a:lnTo>
              </a:path>
            </a:pathLst>
          </a:custGeom>
          <a:solidFill>
            <a:srgbClr val="DCF0EE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 b="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9D2FA75-47D9-F196-30A5-E5954F00C039}"/>
              </a:ext>
            </a:extLst>
          </p:cNvPr>
          <p:cNvGrpSpPr>
            <a:grpSpLocks/>
          </p:cNvGrpSpPr>
          <p:nvPr/>
        </p:nvGrpSpPr>
        <p:grpSpPr bwMode="auto">
          <a:xfrm>
            <a:off x="9199717" y="104066"/>
            <a:ext cx="3344420" cy="7192286"/>
            <a:chOff x="6055" y="4723"/>
            <a:chExt cx="4847" cy="10641"/>
          </a:xfrm>
          <a:solidFill>
            <a:srgbClr val="C7E7E2"/>
          </a:solidFill>
        </p:grpSpPr>
        <p:sp>
          <p:nvSpPr>
            <p:cNvPr id="29" name="Freeform 5579">
              <a:extLst>
                <a:ext uri="{FF2B5EF4-FFF2-40B4-BE49-F238E27FC236}">
                  <a16:creationId xmlns:a16="http://schemas.microsoft.com/office/drawing/2014/main" id="{1CCB5EFB-E1AE-5CE0-CBD2-144E6511E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5" y="4723"/>
              <a:ext cx="4847" cy="10641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7F53A3-7DB8-8109-4A9A-FA9DCB739F42}"/>
              </a:ext>
            </a:extLst>
          </p:cNvPr>
          <p:cNvGrpSpPr>
            <a:grpSpLocks/>
          </p:cNvGrpSpPr>
          <p:nvPr/>
        </p:nvGrpSpPr>
        <p:grpSpPr bwMode="auto">
          <a:xfrm>
            <a:off x="11054742" y="-1"/>
            <a:ext cx="1489706" cy="3545765"/>
            <a:chOff x="8754" y="0"/>
            <a:chExt cx="2159" cy="5251"/>
          </a:xfrm>
          <a:solidFill>
            <a:srgbClr val="C7E7E2"/>
          </a:solidFill>
        </p:grpSpPr>
        <p:sp>
          <p:nvSpPr>
            <p:cNvPr id="28" name="Freeform 5577">
              <a:extLst>
                <a:ext uri="{FF2B5EF4-FFF2-40B4-BE49-F238E27FC236}">
                  <a16:creationId xmlns:a16="http://schemas.microsoft.com/office/drawing/2014/main" id="{0E7ABCB8-D9CD-EA76-E094-AE383CFE4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4" y="0"/>
              <a:ext cx="2159" cy="5251"/>
            </a:xfrm>
            <a:custGeom>
              <a:avLst/>
              <a:gdLst>
                <a:gd name="T0" fmla="+- 0 8782 8782"/>
                <a:gd name="T1" fmla="*/ T0 w 2159"/>
                <a:gd name="T2" fmla="*/ 0 h 5251"/>
                <a:gd name="T3" fmla="+- 0 8852 8782"/>
                <a:gd name="T4" fmla="*/ T3 w 2159"/>
                <a:gd name="T5" fmla="*/ 13 h 5251"/>
                <a:gd name="T6" fmla="+- 0 8931 8782"/>
                <a:gd name="T7" fmla="*/ T6 w 2159"/>
                <a:gd name="T8" fmla="*/ 29 h 5251"/>
                <a:gd name="T9" fmla="+- 0 9029 8782"/>
                <a:gd name="T10" fmla="*/ T9 w 2159"/>
                <a:gd name="T11" fmla="*/ 51 h 5251"/>
                <a:gd name="T12" fmla="+- 0 9141 8782"/>
                <a:gd name="T13" fmla="*/ T12 w 2159"/>
                <a:gd name="T14" fmla="*/ 79 h 5251"/>
                <a:gd name="T15" fmla="+- 0 9201 8782"/>
                <a:gd name="T16" fmla="*/ T15 w 2159"/>
                <a:gd name="T17" fmla="*/ 96 h 5251"/>
                <a:gd name="T18" fmla="+- 0 9261 8782"/>
                <a:gd name="T19" fmla="*/ T18 w 2159"/>
                <a:gd name="T20" fmla="*/ 114 h 5251"/>
                <a:gd name="T21" fmla="+- 0 9322 8782"/>
                <a:gd name="T22" fmla="*/ T21 w 2159"/>
                <a:gd name="T23" fmla="*/ 133 h 5251"/>
                <a:gd name="T24" fmla="+- 0 9382 8782"/>
                <a:gd name="T25" fmla="*/ T24 w 2159"/>
                <a:gd name="T26" fmla="*/ 154 h 5251"/>
                <a:gd name="T27" fmla="+- 0 9441 8782"/>
                <a:gd name="T28" fmla="*/ T27 w 2159"/>
                <a:gd name="T29" fmla="*/ 177 h 5251"/>
                <a:gd name="T30" fmla="+- 0 9498 8782"/>
                <a:gd name="T31" fmla="*/ T30 w 2159"/>
                <a:gd name="T32" fmla="*/ 201 h 5251"/>
                <a:gd name="T33" fmla="+- 0 9603 8782"/>
                <a:gd name="T34" fmla="*/ T33 w 2159"/>
                <a:gd name="T35" fmla="*/ 253 h 5251"/>
                <a:gd name="T36" fmla="+- 0 9689 8782"/>
                <a:gd name="T37" fmla="*/ T36 w 2159"/>
                <a:gd name="T38" fmla="*/ 312 h 5251"/>
                <a:gd name="T39" fmla="+- 0 9762 8782"/>
                <a:gd name="T40" fmla="*/ T39 w 2159"/>
                <a:gd name="T41" fmla="*/ 376 h 5251"/>
                <a:gd name="T42" fmla="+- 0 9826 8782"/>
                <a:gd name="T43" fmla="*/ T42 w 2159"/>
                <a:gd name="T44" fmla="*/ 444 h 5251"/>
                <a:gd name="T45" fmla="+- 0 9882 8782"/>
                <a:gd name="T46" fmla="*/ T45 w 2159"/>
                <a:gd name="T47" fmla="*/ 518 h 5251"/>
                <a:gd name="T48" fmla="+- 0 9930 8782"/>
                <a:gd name="T49" fmla="*/ T48 w 2159"/>
                <a:gd name="T50" fmla="*/ 598 h 5251"/>
                <a:gd name="T51" fmla="+- 0 9970 8782"/>
                <a:gd name="T52" fmla="*/ T51 w 2159"/>
                <a:gd name="T53" fmla="*/ 687 h 5251"/>
                <a:gd name="T54" fmla="+- 0 10002 8782"/>
                <a:gd name="T55" fmla="*/ T54 w 2159"/>
                <a:gd name="T56" fmla="*/ 786 h 5251"/>
                <a:gd name="T57" fmla="+- 0 10027 8782"/>
                <a:gd name="T58" fmla="*/ T57 w 2159"/>
                <a:gd name="T59" fmla="*/ 895 h 5251"/>
                <a:gd name="T60" fmla="+- 0 10036 8782"/>
                <a:gd name="T61" fmla="*/ T60 w 2159"/>
                <a:gd name="T62" fmla="*/ 955 h 5251"/>
                <a:gd name="T63" fmla="+- 0 10044 8782"/>
                <a:gd name="T64" fmla="*/ T63 w 2159"/>
                <a:gd name="T65" fmla="*/ 1018 h 5251"/>
                <a:gd name="T66" fmla="+- 0 10050 8782"/>
                <a:gd name="T67" fmla="*/ T66 w 2159"/>
                <a:gd name="T68" fmla="*/ 1084 h 5251"/>
                <a:gd name="T69" fmla="+- 0 10055 8782"/>
                <a:gd name="T70" fmla="*/ T69 w 2159"/>
                <a:gd name="T71" fmla="*/ 1154 h 5251"/>
                <a:gd name="T72" fmla="+- 0 10057 8782"/>
                <a:gd name="T73" fmla="*/ T72 w 2159"/>
                <a:gd name="T74" fmla="*/ 1227 h 5251"/>
                <a:gd name="T75" fmla="+- 0 10058 8782"/>
                <a:gd name="T76" fmla="*/ T75 w 2159"/>
                <a:gd name="T77" fmla="*/ 1305 h 5251"/>
                <a:gd name="T78" fmla="+- 0 10058 8782"/>
                <a:gd name="T79" fmla="*/ T78 w 2159"/>
                <a:gd name="T80" fmla="*/ 5251 h 5251"/>
                <a:gd name="T81" fmla="+- 0 10068 8782"/>
                <a:gd name="T82" fmla="*/ T81 w 2159"/>
                <a:gd name="T83" fmla="*/ 5224 h 5251"/>
                <a:gd name="T84" fmla="+- 0 10105 8782"/>
                <a:gd name="T85" fmla="*/ T84 w 2159"/>
                <a:gd name="T86" fmla="*/ 5144 h 5251"/>
                <a:gd name="T87" fmla="+- 0 10151 8782"/>
                <a:gd name="T88" fmla="*/ T87 w 2159"/>
                <a:gd name="T89" fmla="*/ 5068 h 5251"/>
                <a:gd name="T90" fmla="+- 0 10205 8782"/>
                <a:gd name="T91" fmla="*/ T90 w 2159"/>
                <a:gd name="T92" fmla="*/ 4996 h 5251"/>
                <a:gd name="T93" fmla="+- 0 10245 8782"/>
                <a:gd name="T94" fmla="*/ T93 w 2159"/>
                <a:gd name="T95" fmla="*/ 4951 h 5251"/>
                <a:gd name="T96" fmla="+- 0 10288 8782"/>
                <a:gd name="T97" fmla="*/ T96 w 2159"/>
                <a:gd name="T98" fmla="*/ 4908 h 5251"/>
                <a:gd name="T99" fmla="+- 0 10333 8782"/>
                <a:gd name="T100" fmla="*/ T99 w 2159"/>
                <a:gd name="T101" fmla="*/ 4868 h 5251"/>
                <a:gd name="T102" fmla="+- 0 10380 8782"/>
                <a:gd name="T103" fmla="*/ T102 w 2159"/>
                <a:gd name="T104" fmla="*/ 4830 h 5251"/>
                <a:gd name="T105" fmla="+- 0 10429 8782"/>
                <a:gd name="T106" fmla="*/ T105 w 2159"/>
                <a:gd name="T107" fmla="*/ 4795 h 5251"/>
                <a:gd name="T108" fmla="+- 0 10494 8782"/>
                <a:gd name="T109" fmla="*/ T108 w 2159"/>
                <a:gd name="T110" fmla="*/ 4754 h 5251"/>
                <a:gd name="T111" fmla="+- 0 10564 8782"/>
                <a:gd name="T112" fmla="*/ T111 w 2159"/>
                <a:gd name="T113" fmla="*/ 4718 h 5251"/>
                <a:gd name="T114" fmla="+- 0 10638 8782"/>
                <a:gd name="T115" fmla="*/ T114 w 2159"/>
                <a:gd name="T116" fmla="*/ 4686 h 5251"/>
                <a:gd name="T117" fmla="+- 0 10717 8782"/>
                <a:gd name="T118" fmla="*/ T117 w 2159"/>
                <a:gd name="T119" fmla="*/ 4659 h 5251"/>
                <a:gd name="T120" fmla="+- 0 10799 8782"/>
                <a:gd name="T121" fmla="*/ T120 w 2159"/>
                <a:gd name="T122" fmla="*/ 4638 h 5251"/>
                <a:gd name="T123" fmla="+- 0 10884 8782"/>
                <a:gd name="T124" fmla="*/ T123 w 2159"/>
                <a:gd name="T125" fmla="*/ 4622 h 5251"/>
                <a:gd name="T126" fmla="+- 0 10942 8782"/>
                <a:gd name="T127" fmla="*/ T126 w 2159"/>
                <a:gd name="T128" fmla="*/ 4615 h 5251"/>
                <a:gd name="T129" fmla="+- 0 10942 8782"/>
                <a:gd name="T130" fmla="*/ T129 w 2159"/>
                <a:gd name="T131" fmla="*/ 0 h 5251"/>
                <a:gd name="T132" fmla="+- 0 8782 8782"/>
                <a:gd name="T133" fmla="*/ T132 w 2159"/>
                <a:gd name="T134" fmla="*/ 0 h 525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  <a:cxn ang="0">
                  <a:pos x="T31" y="T32"/>
                </a:cxn>
                <a:cxn ang="0">
                  <a:pos x="T34" y="T35"/>
                </a:cxn>
                <a:cxn ang="0">
                  <a:pos x="T37" y="T38"/>
                </a:cxn>
                <a:cxn ang="0">
                  <a:pos x="T40" y="T41"/>
                </a:cxn>
                <a:cxn ang="0">
                  <a:pos x="T43" y="T44"/>
                </a:cxn>
                <a:cxn ang="0">
                  <a:pos x="T46" y="T47"/>
                </a:cxn>
                <a:cxn ang="0">
                  <a:pos x="T49" y="T50"/>
                </a:cxn>
                <a:cxn ang="0">
                  <a:pos x="T52" y="T53"/>
                </a:cxn>
                <a:cxn ang="0">
                  <a:pos x="T55" y="T56"/>
                </a:cxn>
                <a:cxn ang="0">
                  <a:pos x="T58" y="T59"/>
                </a:cxn>
                <a:cxn ang="0">
                  <a:pos x="T61" y="T62"/>
                </a:cxn>
                <a:cxn ang="0">
                  <a:pos x="T64" y="T65"/>
                </a:cxn>
                <a:cxn ang="0">
                  <a:pos x="T67" y="T68"/>
                </a:cxn>
                <a:cxn ang="0">
                  <a:pos x="T70" y="T71"/>
                </a:cxn>
                <a:cxn ang="0">
                  <a:pos x="T73" y="T74"/>
                </a:cxn>
                <a:cxn ang="0">
                  <a:pos x="T76" y="T77"/>
                </a:cxn>
                <a:cxn ang="0">
                  <a:pos x="T79" y="T80"/>
                </a:cxn>
                <a:cxn ang="0">
                  <a:pos x="T82" y="T83"/>
                </a:cxn>
                <a:cxn ang="0">
                  <a:pos x="T85" y="T86"/>
                </a:cxn>
                <a:cxn ang="0">
                  <a:pos x="T88" y="T89"/>
                </a:cxn>
                <a:cxn ang="0">
                  <a:pos x="T91" y="T92"/>
                </a:cxn>
                <a:cxn ang="0">
                  <a:pos x="T94" y="T95"/>
                </a:cxn>
                <a:cxn ang="0">
                  <a:pos x="T97" y="T98"/>
                </a:cxn>
                <a:cxn ang="0">
                  <a:pos x="T100" y="T101"/>
                </a:cxn>
                <a:cxn ang="0">
                  <a:pos x="T103" y="T104"/>
                </a:cxn>
                <a:cxn ang="0">
                  <a:pos x="T106" y="T107"/>
                </a:cxn>
                <a:cxn ang="0">
                  <a:pos x="T109" y="T110"/>
                </a:cxn>
                <a:cxn ang="0">
                  <a:pos x="T112" y="T113"/>
                </a:cxn>
                <a:cxn ang="0">
                  <a:pos x="T115" y="T116"/>
                </a:cxn>
                <a:cxn ang="0">
                  <a:pos x="T118" y="T119"/>
                </a:cxn>
                <a:cxn ang="0">
                  <a:pos x="T121" y="T122"/>
                </a:cxn>
                <a:cxn ang="0">
                  <a:pos x="T124" y="T125"/>
                </a:cxn>
                <a:cxn ang="0">
                  <a:pos x="T127" y="T128"/>
                </a:cxn>
                <a:cxn ang="0">
                  <a:pos x="T130" y="T131"/>
                </a:cxn>
                <a:cxn ang="0">
                  <a:pos x="T133" y="T134"/>
                </a:cxn>
              </a:cxnLst>
              <a:rect l="0" t="0" r="r" b="b"/>
              <a:pathLst>
                <a:path w="2159" h="5251">
                  <a:moveTo>
                    <a:pt x="0" y="0"/>
                  </a:moveTo>
                  <a:lnTo>
                    <a:pt x="70" y="13"/>
                  </a:lnTo>
                  <a:lnTo>
                    <a:pt x="149" y="29"/>
                  </a:lnTo>
                  <a:lnTo>
                    <a:pt x="247" y="51"/>
                  </a:lnTo>
                  <a:lnTo>
                    <a:pt x="359" y="79"/>
                  </a:lnTo>
                  <a:lnTo>
                    <a:pt x="419" y="96"/>
                  </a:lnTo>
                  <a:lnTo>
                    <a:pt x="479" y="114"/>
                  </a:lnTo>
                  <a:lnTo>
                    <a:pt x="540" y="133"/>
                  </a:lnTo>
                  <a:lnTo>
                    <a:pt x="600" y="154"/>
                  </a:lnTo>
                  <a:lnTo>
                    <a:pt x="659" y="177"/>
                  </a:lnTo>
                  <a:lnTo>
                    <a:pt x="716" y="201"/>
                  </a:lnTo>
                  <a:lnTo>
                    <a:pt x="821" y="253"/>
                  </a:lnTo>
                  <a:lnTo>
                    <a:pt x="907" y="312"/>
                  </a:lnTo>
                  <a:lnTo>
                    <a:pt x="980" y="376"/>
                  </a:lnTo>
                  <a:lnTo>
                    <a:pt x="1044" y="444"/>
                  </a:lnTo>
                  <a:lnTo>
                    <a:pt x="1100" y="518"/>
                  </a:lnTo>
                  <a:lnTo>
                    <a:pt x="1148" y="598"/>
                  </a:lnTo>
                  <a:lnTo>
                    <a:pt x="1188" y="687"/>
                  </a:lnTo>
                  <a:lnTo>
                    <a:pt x="1220" y="786"/>
                  </a:lnTo>
                  <a:lnTo>
                    <a:pt x="1245" y="895"/>
                  </a:lnTo>
                  <a:lnTo>
                    <a:pt x="1254" y="955"/>
                  </a:lnTo>
                  <a:lnTo>
                    <a:pt x="1262" y="1018"/>
                  </a:lnTo>
                  <a:lnTo>
                    <a:pt x="1268" y="1084"/>
                  </a:lnTo>
                  <a:lnTo>
                    <a:pt x="1273" y="1154"/>
                  </a:lnTo>
                  <a:lnTo>
                    <a:pt x="1275" y="1227"/>
                  </a:lnTo>
                  <a:lnTo>
                    <a:pt x="1276" y="1305"/>
                  </a:lnTo>
                  <a:lnTo>
                    <a:pt x="1276" y="5251"/>
                  </a:lnTo>
                  <a:lnTo>
                    <a:pt x="1286" y="5224"/>
                  </a:lnTo>
                  <a:lnTo>
                    <a:pt x="1323" y="5144"/>
                  </a:lnTo>
                  <a:lnTo>
                    <a:pt x="1369" y="5068"/>
                  </a:lnTo>
                  <a:lnTo>
                    <a:pt x="1423" y="4996"/>
                  </a:lnTo>
                  <a:lnTo>
                    <a:pt x="1463" y="4951"/>
                  </a:lnTo>
                  <a:lnTo>
                    <a:pt x="1506" y="4908"/>
                  </a:lnTo>
                  <a:lnTo>
                    <a:pt x="1551" y="4868"/>
                  </a:lnTo>
                  <a:lnTo>
                    <a:pt x="1598" y="4830"/>
                  </a:lnTo>
                  <a:lnTo>
                    <a:pt x="1647" y="4795"/>
                  </a:lnTo>
                  <a:lnTo>
                    <a:pt x="1712" y="4754"/>
                  </a:lnTo>
                  <a:lnTo>
                    <a:pt x="1782" y="4718"/>
                  </a:lnTo>
                  <a:lnTo>
                    <a:pt x="1856" y="4686"/>
                  </a:lnTo>
                  <a:lnTo>
                    <a:pt x="1935" y="4659"/>
                  </a:lnTo>
                  <a:lnTo>
                    <a:pt x="2017" y="4638"/>
                  </a:lnTo>
                  <a:lnTo>
                    <a:pt x="2102" y="4622"/>
                  </a:lnTo>
                  <a:lnTo>
                    <a:pt x="2160" y="4615"/>
                  </a:lnTo>
                  <a:lnTo>
                    <a:pt x="2160" y="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853830F-4028-F99C-AAE7-6145F2BC1E23}"/>
              </a:ext>
            </a:extLst>
          </p:cNvPr>
          <p:cNvGrpSpPr/>
          <p:nvPr/>
        </p:nvGrpSpPr>
        <p:grpSpPr>
          <a:xfrm>
            <a:off x="9316292" y="-24574"/>
            <a:ext cx="3344420" cy="7449566"/>
            <a:chOff x="9316292" y="-24574"/>
            <a:chExt cx="3344420" cy="7449566"/>
          </a:xfrm>
          <a:solidFill>
            <a:srgbClr val="ACDCD4"/>
          </a:solidFill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D595A14-F486-C90E-C8E6-2A23BF1AB3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16292" y="78170"/>
              <a:ext cx="3344420" cy="7346822"/>
              <a:chOff x="5910" y="4723"/>
              <a:chExt cx="4847" cy="10641"/>
            </a:xfrm>
            <a:grpFill/>
          </p:grpSpPr>
          <p:sp>
            <p:nvSpPr>
              <p:cNvPr id="25" name="Freeform 5579">
                <a:extLst>
                  <a:ext uri="{FF2B5EF4-FFF2-40B4-BE49-F238E27FC236}">
                    <a16:creationId xmlns:a16="http://schemas.microsoft.com/office/drawing/2014/main" id="{443A1421-89A0-E7CB-A0D1-9A18E8DEE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0" y="4723"/>
                <a:ext cx="4847" cy="10641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697753D-C700-04C6-24C6-1ABBD89F1B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63727" y="-24574"/>
              <a:ext cx="1489706" cy="3618393"/>
              <a:chOff x="8598" y="0"/>
              <a:chExt cx="2159" cy="5251"/>
            </a:xfrm>
            <a:grpFill/>
          </p:grpSpPr>
          <p:sp>
            <p:nvSpPr>
              <p:cNvPr id="24" name="Freeform 5577">
                <a:extLst>
                  <a:ext uri="{FF2B5EF4-FFF2-40B4-BE49-F238E27FC236}">
                    <a16:creationId xmlns:a16="http://schemas.microsoft.com/office/drawing/2014/main" id="{1BA487D5-153B-97F5-ECC7-5070516C3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18471E7-F2AD-C25A-AC5B-05C6EEE4BD3F}"/>
              </a:ext>
            </a:extLst>
          </p:cNvPr>
          <p:cNvSpPr/>
          <p:nvPr/>
        </p:nvSpPr>
        <p:spPr>
          <a:xfrm>
            <a:off x="1202383" y="275777"/>
            <a:ext cx="4171539" cy="837128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7390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26591" y="87710"/>
                  <a:pt x="2778677" y="213122"/>
                </a:cubicBezTo>
                <a:cubicBezTo>
                  <a:pt x="2830763" y="338534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AFDED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42FDC2E-668B-7578-7BFD-454E77A33BF7}"/>
              </a:ext>
            </a:extLst>
          </p:cNvPr>
          <p:cNvGrpSpPr/>
          <p:nvPr/>
        </p:nvGrpSpPr>
        <p:grpSpPr>
          <a:xfrm>
            <a:off x="1532921" y="413466"/>
            <a:ext cx="4996928" cy="561750"/>
            <a:chOff x="3455153" y="962320"/>
            <a:chExt cx="4996928" cy="5617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C86646-E98D-1906-34EE-6A8982E087FB}"/>
                </a:ext>
              </a:extLst>
            </p:cNvPr>
            <p:cNvSpPr txBox="1"/>
            <p:nvPr/>
          </p:nvSpPr>
          <p:spPr>
            <a:xfrm>
              <a:off x="3455153" y="962320"/>
              <a:ext cx="4996928" cy="55399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sz="3000" b="1" spc="50">
                  <a:ln w="107950" cmpd="sng">
                    <a:solidFill>
                      <a:schemeClr val="bg1"/>
                    </a:solidFill>
                    <a:prstDash val="solid"/>
                  </a:ln>
                  <a:solidFill>
                    <a:srgbClr val="FB040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SAF" panose="02040603050506020204" pitchFamily="18" charset="0"/>
                  <a:ea typeface="Roboto" panose="02000000000000000000" pitchFamily="2" charset="0"/>
                </a:rPr>
                <a:t>Câu chuyện STEM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B31130-E3E3-292A-47A4-8B852EC70798}"/>
                </a:ext>
              </a:extLst>
            </p:cNvPr>
            <p:cNvSpPr txBox="1"/>
            <p:nvPr/>
          </p:nvSpPr>
          <p:spPr>
            <a:xfrm>
              <a:off x="3455153" y="970072"/>
              <a:ext cx="4996928" cy="55399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sz="3000" b="1" spc="50" dirty="0" err="1">
                  <a:ln w="9525" cmpd="sng">
                    <a:noFill/>
                    <a:prstDash val="solid"/>
                  </a:ln>
                  <a:solidFill>
                    <a:srgbClr val="00A68B"/>
                  </a:solidFill>
                  <a:effectLst/>
                  <a:latin typeface="SVN-SAF" panose="02040603050506020204" pitchFamily="18" charset="0"/>
                  <a:ea typeface="Roboto" panose="02000000000000000000" pitchFamily="2" charset="0"/>
                </a:rPr>
                <a:t>Câu</a:t>
              </a:r>
              <a:r>
                <a:rPr lang="en-US" sz="3000" b="1" spc="50" dirty="0">
                  <a:ln w="9525" cmpd="sng">
                    <a:noFill/>
                    <a:prstDash val="solid"/>
                  </a:ln>
                  <a:solidFill>
                    <a:srgbClr val="00A68B"/>
                  </a:solidFill>
                  <a:effectLst/>
                  <a:latin typeface="SVN-SAF" panose="02040603050506020204" pitchFamily="18" charset="0"/>
                  <a:ea typeface="Roboto" panose="02000000000000000000" pitchFamily="2" charset="0"/>
                </a:rPr>
                <a:t> </a:t>
              </a:r>
              <a:r>
                <a:rPr lang="en-US" sz="3000" b="1" spc="50" dirty="0" err="1">
                  <a:ln w="9525" cmpd="sng">
                    <a:noFill/>
                    <a:prstDash val="solid"/>
                  </a:ln>
                  <a:solidFill>
                    <a:srgbClr val="00A68B"/>
                  </a:solidFill>
                  <a:effectLst/>
                  <a:latin typeface="SVN-SAF" panose="02040603050506020204" pitchFamily="18" charset="0"/>
                  <a:ea typeface="Roboto" panose="02000000000000000000" pitchFamily="2" charset="0"/>
                </a:rPr>
                <a:t>chuyện</a:t>
              </a:r>
              <a:r>
                <a:rPr lang="en-US" sz="3000" b="1" spc="50" dirty="0">
                  <a:ln w="9525" cmpd="sng">
                    <a:noFill/>
                    <a:prstDash val="solid"/>
                  </a:ln>
                  <a:solidFill>
                    <a:srgbClr val="00A68B"/>
                  </a:solidFill>
                  <a:effectLst/>
                  <a:latin typeface="SVN-SAF" panose="02040603050506020204" pitchFamily="18" charset="0"/>
                  <a:ea typeface="Roboto" panose="02000000000000000000" pitchFamily="2" charset="0"/>
                </a:rPr>
                <a:t> STEM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E10D2BB-3A01-3975-F9E7-DA5EAEAE11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91" y="46990"/>
            <a:ext cx="1261872" cy="13421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F443D6D-5A95-4043-8EB9-557CAE696206}"/>
              </a:ext>
            </a:extLst>
          </p:cNvPr>
          <p:cNvSpPr txBox="1"/>
          <p:nvPr/>
        </p:nvSpPr>
        <p:spPr>
          <a:xfrm>
            <a:off x="5669130" y="421218"/>
            <a:ext cx="5633446" cy="6355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spcBef>
                <a:spcPts val="60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Gia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tức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cháy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nhà</a:t>
            </a:r>
            <a:endParaRPr lang="en-US" sz="28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600"/>
              </a:spcBef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ơi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!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cháy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ạ?</a:t>
            </a:r>
          </a:p>
          <a:p>
            <a:pPr marR="0" lvl="0" algn="just">
              <a:spcBef>
                <a:spcPts val="600"/>
              </a:spcBef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lửa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bếp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nấu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cắm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ổ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,…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đảm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đấy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  <a:p>
            <a:pPr marR="0" lvl="0" algn="just">
              <a:spcBef>
                <a:spcPts val="600"/>
              </a:spcBef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Dạ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tin “An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32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88"/>
    </mc:Choice>
    <mc:Fallback xmlns="">
      <p:transition spd="slow" advTm="33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dau">
            <a:hlinkClick r:id="" action="ppaction://media"/>
            <a:extLst>
              <a:ext uri="{FF2B5EF4-FFF2-40B4-BE49-F238E27FC236}">
                <a16:creationId xmlns:a16="http://schemas.microsoft.com/office/drawing/2014/main" id="{0A0BFDFD-7B90-4503-91F0-81981B3ED90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398840" cy="69852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350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151"/>
    </mc:Choice>
    <mc:Fallback xmlns="">
      <p:transition spd="slow" advTm="53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124CF10-DD7E-7258-3F0D-07241CF7F030}"/>
              </a:ext>
            </a:extLst>
          </p:cNvPr>
          <p:cNvGrpSpPr/>
          <p:nvPr/>
        </p:nvGrpSpPr>
        <p:grpSpPr>
          <a:xfrm>
            <a:off x="-437394" y="-539092"/>
            <a:ext cx="3593475" cy="7475319"/>
            <a:chOff x="-461734" y="-569572"/>
            <a:chExt cx="3593475" cy="7475319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A4DF050-9E2B-0AA2-C6C3-49EE50BACCF9}"/>
                </a:ext>
              </a:extLst>
            </p:cNvPr>
            <p:cNvGrpSpPr/>
            <p:nvPr/>
          </p:nvGrpSpPr>
          <p:grpSpPr>
            <a:xfrm>
              <a:off x="-212990" y="-331653"/>
              <a:ext cx="3344731" cy="7237400"/>
              <a:chOff x="-212990" y="-360681"/>
              <a:chExt cx="3344731" cy="7237400"/>
            </a:xfrm>
            <a:solidFill>
              <a:srgbClr val="FEE7E2"/>
            </a:solidFill>
          </p:grpSpPr>
          <p:sp>
            <p:nvSpPr>
              <p:cNvPr id="17" name="Freeform 5579">
                <a:extLst>
                  <a:ext uri="{FF2B5EF4-FFF2-40B4-BE49-F238E27FC236}">
                    <a16:creationId xmlns:a16="http://schemas.microsoft.com/office/drawing/2014/main" id="{3EDC3AA4-85BF-01D6-794B-B2EDE744F99C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-212679" y="-360681"/>
                <a:ext cx="3344420" cy="7032524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AA055421-C5B4-0E0D-4A38-E5B48E5ECE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-212990" y="3356161"/>
                <a:ext cx="1489706" cy="3520558"/>
                <a:chOff x="8782" y="-151"/>
                <a:chExt cx="2159" cy="5327"/>
              </a:xfrm>
              <a:grpFill/>
            </p:grpSpPr>
            <p:sp>
              <p:nvSpPr>
                <p:cNvPr id="16" name="Freeform 5577">
                  <a:extLst>
                    <a:ext uri="{FF2B5EF4-FFF2-40B4-BE49-F238E27FC236}">
                      <a16:creationId xmlns:a16="http://schemas.microsoft.com/office/drawing/2014/main" id="{0E34640B-6B31-1B61-008B-F5D356A719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151"/>
                  <a:ext cx="2159" cy="5327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50A32F3-4D91-FFF3-C3E7-13F42CA29088}"/>
                </a:ext>
              </a:extLst>
            </p:cNvPr>
            <p:cNvGrpSpPr/>
            <p:nvPr/>
          </p:nvGrpSpPr>
          <p:grpSpPr>
            <a:xfrm>
              <a:off x="-345470" y="-440932"/>
              <a:ext cx="3344731" cy="7346679"/>
              <a:chOff x="-345470" y="-469960"/>
              <a:chExt cx="3344731" cy="7376013"/>
            </a:xfrm>
            <a:solidFill>
              <a:srgbClr val="FDD3CB"/>
            </a:solidFill>
          </p:grpSpPr>
          <p:sp>
            <p:nvSpPr>
              <p:cNvPr id="13" name="Freeform 5579">
                <a:extLst>
                  <a:ext uri="{FF2B5EF4-FFF2-40B4-BE49-F238E27FC236}">
                    <a16:creationId xmlns:a16="http://schemas.microsoft.com/office/drawing/2014/main" id="{E13AAD8D-E04F-0645-F81B-75C566CFD19F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-345159" y="-469960"/>
                <a:ext cx="3344420" cy="7192286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97FB54B-923C-BCFE-43A8-F5E77189D2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-345470" y="3280626"/>
                <a:ext cx="1489706" cy="3625427"/>
                <a:chOff x="8754" y="0"/>
                <a:chExt cx="2159" cy="5251"/>
              </a:xfrm>
              <a:grpFill/>
            </p:grpSpPr>
            <p:sp>
              <p:nvSpPr>
                <p:cNvPr id="12" name="Freeform 5577">
                  <a:extLst>
                    <a:ext uri="{FF2B5EF4-FFF2-40B4-BE49-F238E27FC236}">
                      <a16:creationId xmlns:a16="http://schemas.microsoft.com/office/drawing/2014/main" id="{2165135D-D3D7-B8DD-5045-C02CD602B0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ED15CBB8-5F12-7402-6ACB-B7B0442B5A1D}"/>
                </a:ext>
              </a:extLst>
            </p:cNvPr>
            <p:cNvGrpSpPr/>
            <p:nvPr/>
          </p:nvGrpSpPr>
          <p:grpSpPr>
            <a:xfrm>
              <a:off x="-461734" y="-569572"/>
              <a:ext cx="3344420" cy="7475319"/>
              <a:chOff x="-461734" y="-598600"/>
              <a:chExt cx="3344420" cy="7580186"/>
            </a:xfrm>
            <a:solidFill>
              <a:srgbClr val="FCC5BA"/>
            </a:solidFill>
          </p:grpSpPr>
          <p:sp>
            <p:nvSpPr>
              <p:cNvPr id="9" name="Freeform 5579">
                <a:extLst>
                  <a:ext uri="{FF2B5EF4-FFF2-40B4-BE49-F238E27FC236}">
                    <a16:creationId xmlns:a16="http://schemas.microsoft.com/office/drawing/2014/main" id="{6A787B58-D0A9-0B13-BD21-C229C16A1F0A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-461734" y="-598600"/>
                <a:ext cx="3344420" cy="7346822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08E905E-7D85-E902-F6A0-B53FE3741F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-454455" y="3232573"/>
                <a:ext cx="1489706" cy="3749013"/>
                <a:chOff x="8598" y="-179"/>
                <a:chExt cx="2159" cy="5430"/>
              </a:xfrm>
              <a:grpFill/>
            </p:grpSpPr>
            <p:sp>
              <p:nvSpPr>
                <p:cNvPr id="8" name="Freeform 5577">
                  <a:extLst>
                    <a:ext uri="{FF2B5EF4-FFF2-40B4-BE49-F238E27FC236}">
                      <a16:creationId xmlns:a16="http://schemas.microsoft.com/office/drawing/2014/main" id="{787FD50B-CEF7-91DD-7FBE-A6F088043D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-179"/>
                  <a:ext cx="2159" cy="5430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DC184AE-D742-D2C5-D192-4758271F88D6}"/>
              </a:ext>
            </a:extLst>
          </p:cNvPr>
          <p:cNvGrpSpPr/>
          <p:nvPr/>
        </p:nvGrpSpPr>
        <p:grpSpPr>
          <a:xfrm>
            <a:off x="9067237" y="-18877"/>
            <a:ext cx="3593475" cy="7414841"/>
            <a:chOff x="9067237" y="-18877"/>
            <a:chExt cx="3593475" cy="7414841"/>
          </a:xfrm>
        </p:grpSpPr>
        <p:sp>
          <p:nvSpPr>
            <p:cNvPr id="33" name="Freeform 5579">
              <a:extLst>
                <a:ext uri="{FF2B5EF4-FFF2-40B4-BE49-F238E27FC236}">
                  <a16:creationId xmlns:a16="http://schemas.microsoft.com/office/drawing/2014/main" id="{929B5448-0187-AE44-0213-8234860A9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7237" y="125521"/>
              <a:ext cx="3344420" cy="7032524"/>
            </a:xfrm>
            <a:custGeom>
              <a:avLst/>
              <a:gdLst>
                <a:gd name="T0" fmla="+- 0 10882 6094"/>
                <a:gd name="T1" fmla="*/ T0 w 4847"/>
                <a:gd name="T2" fmla="+- 0 4733 4723"/>
                <a:gd name="T3" fmla="*/ 4733 h 10641"/>
                <a:gd name="T4" fmla="+- 0 10764 6094"/>
                <a:gd name="T5" fmla="*/ T4 w 4847"/>
                <a:gd name="T6" fmla="+- 0 4762 4723"/>
                <a:gd name="T7" fmla="*/ 4762 h 10641"/>
                <a:gd name="T8" fmla="+- 0 10651 6094"/>
                <a:gd name="T9" fmla="*/ T8 w 4847"/>
                <a:gd name="T10" fmla="+- 0 4804 4723"/>
                <a:gd name="T11" fmla="*/ 4804 h 10641"/>
                <a:gd name="T12" fmla="+- 0 10542 6094"/>
                <a:gd name="T13" fmla="*/ T12 w 4847"/>
                <a:gd name="T14" fmla="+- 0 4859 4723"/>
                <a:gd name="T15" fmla="*/ 4859 h 10641"/>
                <a:gd name="T16" fmla="+- 0 10437 6094"/>
                <a:gd name="T17" fmla="*/ T16 w 4847"/>
                <a:gd name="T18" fmla="+- 0 4929 4723"/>
                <a:gd name="T19" fmla="*/ 4929 h 10641"/>
                <a:gd name="T20" fmla="+- 0 10331 6094"/>
                <a:gd name="T21" fmla="*/ T20 w 4847"/>
                <a:gd name="T22" fmla="+- 0 5022 4723"/>
                <a:gd name="T23" fmla="*/ 5022 h 10641"/>
                <a:gd name="T24" fmla="+- 0 10231 6094"/>
                <a:gd name="T25" fmla="*/ T24 w 4847"/>
                <a:gd name="T26" fmla="+- 0 5140 4723"/>
                <a:gd name="T27" fmla="*/ 5140 h 10641"/>
                <a:gd name="T28" fmla="+- 0 10150 6094"/>
                <a:gd name="T29" fmla="*/ T28 w 4847"/>
                <a:gd name="T30" fmla="+- 0 5280 4723"/>
                <a:gd name="T31" fmla="*/ 5280 h 10641"/>
                <a:gd name="T32" fmla="+- 0 10093 6094"/>
                <a:gd name="T33" fmla="*/ T32 w 4847"/>
                <a:gd name="T34" fmla="+- 0 5447 4723"/>
                <a:gd name="T35" fmla="*/ 5447 h 10641"/>
                <a:gd name="T36" fmla="+- 0 10062 6094"/>
                <a:gd name="T37" fmla="*/ T36 w 4847"/>
                <a:gd name="T38" fmla="+- 0 5643 4723"/>
                <a:gd name="T39" fmla="*/ 5643 h 10641"/>
                <a:gd name="T40" fmla="+- 0 10058 6094"/>
                <a:gd name="T41" fmla="*/ T40 w 4847"/>
                <a:gd name="T42" fmla="+- 0 13340 4723"/>
                <a:gd name="T43" fmla="*/ 13340 h 10641"/>
                <a:gd name="T44" fmla="+- 0 10058 6094"/>
                <a:gd name="T45" fmla="*/ T44 w 4847"/>
                <a:gd name="T46" fmla="+- 0 13436 4723"/>
                <a:gd name="T47" fmla="*/ 13436 h 10641"/>
                <a:gd name="T48" fmla="+- 0 10059 6094"/>
                <a:gd name="T49" fmla="*/ T48 w 4847"/>
                <a:gd name="T50" fmla="+- 0 13580 4723"/>
                <a:gd name="T51" fmla="*/ 13580 h 10641"/>
                <a:gd name="T52" fmla="+- 0 10059 6094"/>
                <a:gd name="T53" fmla="*/ T52 w 4847"/>
                <a:gd name="T54" fmla="+- 0 13722 4723"/>
                <a:gd name="T55" fmla="*/ 13722 h 10641"/>
                <a:gd name="T56" fmla="+- 0 10051 6094"/>
                <a:gd name="T57" fmla="*/ T56 w 4847"/>
                <a:gd name="T58" fmla="+- 0 13899 4723"/>
                <a:gd name="T59" fmla="*/ 13899 h 10641"/>
                <a:gd name="T60" fmla="+- 0 10025 6094"/>
                <a:gd name="T61" fmla="*/ T60 w 4847"/>
                <a:gd name="T62" fmla="+- 0 14054 4723"/>
                <a:gd name="T63" fmla="*/ 14054 h 10641"/>
                <a:gd name="T64" fmla="+- 0 9971 6094"/>
                <a:gd name="T65" fmla="*/ T64 w 4847"/>
                <a:gd name="T66" fmla="+- 0 14178 4723"/>
                <a:gd name="T67" fmla="*/ 14178 h 10641"/>
                <a:gd name="T68" fmla="+- 0 9882 6094"/>
                <a:gd name="T69" fmla="*/ T68 w 4847"/>
                <a:gd name="T70" fmla="+- 0 14278 4723"/>
                <a:gd name="T71" fmla="*/ 14278 h 10641"/>
                <a:gd name="T72" fmla="+- 0 9771 6094"/>
                <a:gd name="T73" fmla="*/ T72 w 4847"/>
                <a:gd name="T74" fmla="+- 0 14352 4723"/>
                <a:gd name="T75" fmla="*/ 14352 h 10641"/>
                <a:gd name="T76" fmla="+- 0 9641 6094"/>
                <a:gd name="T77" fmla="*/ T76 w 4847"/>
                <a:gd name="T78" fmla="+- 0 14402 4723"/>
                <a:gd name="T79" fmla="*/ 14402 h 10641"/>
                <a:gd name="T80" fmla="+- 0 9493 6094"/>
                <a:gd name="T81" fmla="*/ T80 w 4847"/>
                <a:gd name="T82" fmla="+- 0 14430 4723"/>
                <a:gd name="T83" fmla="*/ 14430 h 10641"/>
                <a:gd name="T84" fmla="+- 0 9330 6094"/>
                <a:gd name="T85" fmla="*/ T84 w 4847"/>
                <a:gd name="T86" fmla="+- 0 14438 4723"/>
                <a:gd name="T87" fmla="*/ 14438 h 10641"/>
                <a:gd name="T88" fmla="+- 0 7147 6094"/>
                <a:gd name="T89" fmla="*/ T88 w 4847"/>
                <a:gd name="T90" fmla="+- 0 14439 4723"/>
                <a:gd name="T91" fmla="*/ 14439 h 10641"/>
                <a:gd name="T92" fmla="+- 0 6984 6094"/>
                <a:gd name="T93" fmla="*/ T92 w 4847"/>
                <a:gd name="T94" fmla="+- 0 14448 4723"/>
                <a:gd name="T95" fmla="*/ 14448 h 10641"/>
                <a:gd name="T96" fmla="+- 0 6800 6094"/>
                <a:gd name="T97" fmla="*/ T96 w 4847"/>
                <a:gd name="T98" fmla="+- 0 14477 4723"/>
                <a:gd name="T99" fmla="*/ 14477 h 10641"/>
                <a:gd name="T100" fmla="+- 0 6608 6094"/>
                <a:gd name="T101" fmla="*/ T100 w 4847"/>
                <a:gd name="T102" fmla="+- 0 14536 4723"/>
                <a:gd name="T103" fmla="*/ 14536 h 10641"/>
                <a:gd name="T104" fmla="+- 0 6422 6094"/>
                <a:gd name="T105" fmla="*/ T104 w 4847"/>
                <a:gd name="T106" fmla="+- 0 14638 4723"/>
                <a:gd name="T107" fmla="*/ 14638 h 10641"/>
                <a:gd name="T108" fmla="+- 0 6267 6094"/>
                <a:gd name="T109" fmla="*/ T108 w 4847"/>
                <a:gd name="T110" fmla="+- 0 14788 4723"/>
                <a:gd name="T111" fmla="*/ 14788 h 10641"/>
                <a:gd name="T112" fmla="+- 0 6170 6094"/>
                <a:gd name="T113" fmla="*/ T112 w 4847"/>
                <a:gd name="T114" fmla="+- 0 14969 4723"/>
                <a:gd name="T115" fmla="*/ 14969 h 10641"/>
                <a:gd name="T116" fmla="+- 0 6118 6094"/>
                <a:gd name="T117" fmla="*/ T116 w 4847"/>
                <a:gd name="T118" fmla="+- 0 15147 4723"/>
                <a:gd name="T119" fmla="*/ 15147 h 10641"/>
                <a:gd name="T120" fmla="+- 0 6098 6094"/>
                <a:gd name="T121" fmla="*/ T120 w 4847"/>
                <a:gd name="T122" fmla="+- 0 15288 4723"/>
                <a:gd name="T123" fmla="*/ 15288 h 10641"/>
                <a:gd name="T124" fmla="+- 0 6094 6094"/>
                <a:gd name="T125" fmla="*/ T124 w 4847"/>
                <a:gd name="T126" fmla="+- 0 15364 4723"/>
                <a:gd name="T127" fmla="*/ 15364 h 10641"/>
                <a:gd name="T128" fmla="+- 0 10942 6094"/>
                <a:gd name="T129" fmla="*/ T128 w 4847"/>
                <a:gd name="T130" fmla="+- 0 4723 4723"/>
                <a:gd name="T131" fmla="*/ 4723 h 106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847" h="10641">
                  <a:moveTo>
                    <a:pt x="4848" y="0"/>
                  </a:moveTo>
                  <a:lnTo>
                    <a:pt x="4788" y="10"/>
                  </a:lnTo>
                  <a:lnTo>
                    <a:pt x="4729" y="23"/>
                  </a:lnTo>
                  <a:lnTo>
                    <a:pt x="4670" y="39"/>
                  </a:lnTo>
                  <a:lnTo>
                    <a:pt x="4613" y="58"/>
                  </a:lnTo>
                  <a:lnTo>
                    <a:pt x="4557" y="81"/>
                  </a:lnTo>
                  <a:lnTo>
                    <a:pt x="4502" y="107"/>
                  </a:lnTo>
                  <a:lnTo>
                    <a:pt x="4448" y="136"/>
                  </a:lnTo>
                  <a:lnTo>
                    <a:pt x="4395" y="169"/>
                  </a:lnTo>
                  <a:lnTo>
                    <a:pt x="4343" y="206"/>
                  </a:lnTo>
                  <a:lnTo>
                    <a:pt x="4293" y="247"/>
                  </a:lnTo>
                  <a:lnTo>
                    <a:pt x="4237" y="299"/>
                  </a:lnTo>
                  <a:lnTo>
                    <a:pt x="4185" y="355"/>
                  </a:lnTo>
                  <a:lnTo>
                    <a:pt x="4137" y="417"/>
                  </a:lnTo>
                  <a:lnTo>
                    <a:pt x="4094" y="484"/>
                  </a:lnTo>
                  <a:lnTo>
                    <a:pt x="4056" y="557"/>
                  </a:lnTo>
                  <a:lnTo>
                    <a:pt x="4024" y="637"/>
                  </a:lnTo>
                  <a:lnTo>
                    <a:pt x="3999" y="724"/>
                  </a:lnTo>
                  <a:lnTo>
                    <a:pt x="3980" y="818"/>
                  </a:lnTo>
                  <a:lnTo>
                    <a:pt x="3968" y="920"/>
                  </a:lnTo>
                  <a:lnTo>
                    <a:pt x="3964" y="1029"/>
                  </a:lnTo>
                  <a:lnTo>
                    <a:pt x="3964" y="8617"/>
                  </a:lnTo>
                  <a:lnTo>
                    <a:pt x="3964" y="8665"/>
                  </a:lnTo>
                  <a:lnTo>
                    <a:pt x="3964" y="8713"/>
                  </a:lnTo>
                  <a:lnTo>
                    <a:pt x="3964" y="8761"/>
                  </a:lnTo>
                  <a:lnTo>
                    <a:pt x="3965" y="8857"/>
                  </a:lnTo>
                  <a:lnTo>
                    <a:pt x="3966" y="8905"/>
                  </a:lnTo>
                  <a:lnTo>
                    <a:pt x="3965" y="8999"/>
                  </a:lnTo>
                  <a:lnTo>
                    <a:pt x="3963" y="9090"/>
                  </a:lnTo>
                  <a:lnTo>
                    <a:pt x="3957" y="9176"/>
                  </a:lnTo>
                  <a:lnTo>
                    <a:pt x="3947" y="9257"/>
                  </a:lnTo>
                  <a:lnTo>
                    <a:pt x="3931" y="9331"/>
                  </a:lnTo>
                  <a:lnTo>
                    <a:pt x="3908" y="9398"/>
                  </a:lnTo>
                  <a:lnTo>
                    <a:pt x="3877" y="9455"/>
                  </a:lnTo>
                  <a:lnTo>
                    <a:pt x="3835" y="9509"/>
                  </a:lnTo>
                  <a:lnTo>
                    <a:pt x="3788" y="9555"/>
                  </a:lnTo>
                  <a:lnTo>
                    <a:pt x="3735" y="9595"/>
                  </a:lnTo>
                  <a:lnTo>
                    <a:pt x="3677" y="9629"/>
                  </a:lnTo>
                  <a:lnTo>
                    <a:pt x="3614" y="9657"/>
                  </a:lnTo>
                  <a:lnTo>
                    <a:pt x="3547" y="9679"/>
                  </a:lnTo>
                  <a:lnTo>
                    <a:pt x="3475" y="9695"/>
                  </a:lnTo>
                  <a:lnTo>
                    <a:pt x="3399" y="9707"/>
                  </a:lnTo>
                  <a:lnTo>
                    <a:pt x="3319" y="9713"/>
                  </a:lnTo>
                  <a:lnTo>
                    <a:pt x="3236" y="9715"/>
                  </a:lnTo>
                  <a:lnTo>
                    <a:pt x="1123" y="9715"/>
                  </a:lnTo>
                  <a:lnTo>
                    <a:pt x="1053" y="9716"/>
                  </a:lnTo>
                  <a:lnTo>
                    <a:pt x="975" y="9719"/>
                  </a:lnTo>
                  <a:lnTo>
                    <a:pt x="890" y="9725"/>
                  </a:lnTo>
                  <a:lnTo>
                    <a:pt x="800" y="9737"/>
                  </a:lnTo>
                  <a:lnTo>
                    <a:pt x="706" y="9754"/>
                  </a:lnTo>
                  <a:lnTo>
                    <a:pt x="610" y="9779"/>
                  </a:lnTo>
                  <a:lnTo>
                    <a:pt x="514" y="9813"/>
                  </a:lnTo>
                  <a:lnTo>
                    <a:pt x="419" y="9858"/>
                  </a:lnTo>
                  <a:lnTo>
                    <a:pt x="328" y="9915"/>
                  </a:lnTo>
                  <a:lnTo>
                    <a:pt x="243" y="9984"/>
                  </a:lnTo>
                  <a:lnTo>
                    <a:pt x="173" y="10065"/>
                  </a:lnTo>
                  <a:lnTo>
                    <a:pt x="118" y="10154"/>
                  </a:lnTo>
                  <a:lnTo>
                    <a:pt x="76" y="10246"/>
                  </a:lnTo>
                  <a:lnTo>
                    <a:pt x="45" y="10337"/>
                  </a:lnTo>
                  <a:lnTo>
                    <a:pt x="24" y="10424"/>
                  </a:lnTo>
                  <a:lnTo>
                    <a:pt x="11" y="10501"/>
                  </a:lnTo>
                  <a:lnTo>
                    <a:pt x="4" y="10565"/>
                  </a:lnTo>
                  <a:lnTo>
                    <a:pt x="0" y="10628"/>
                  </a:lnTo>
                  <a:lnTo>
                    <a:pt x="0" y="10641"/>
                  </a:lnTo>
                  <a:lnTo>
                    <a:pt x="4848" y="10641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rgbClr val="FEE7E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sp>
          <p:nvSpPr>
            <p:cNvPr id="32" name="Freeform 5577">
              <a:extLst>
                <a:ext uri="{FF2B5EF4-FFF2-40B4-BE49-F238E27FC236}">
                  <a16:creationId xmlns:a16="http://schemas.microsoft.com/office/drawing/2014/main" id="{BF37EB04-2267-1505-ACFB-DF820563C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262" y="5598"/>
              <a:ext cx="1489706" cy="3470330"/>
            </a:xfrm>
            <a:custGeom>
              <a:avLst/>
              <a:gdLst>
                <a:gd name="T0" fmla="+- 0 8782 8782"/>
                <a:gd name="T1" fmla="*/ T0 w 2159"/>
                <a:gd name="T2" fmla="*/ 0 h 5251"/>
                <a:gd name="T3" fmla="+- 0 8852 8782"/>
                <a:gd name="T4" fmla="*/ T3 w 2159"/>
                <a:gd name="T5" fmla="*/ 13 h 5251"/>
                <a:gd name="T6" fmla="+- 0 8931 8782"/>
                <a:gd name="T7" fmla="*/ T6 w 2159"/>
                <a:gd name="T8" fmla="*/ 29 h 5251"/>
                <a:gd name="T9" fmla="+- 0 9029 8782"/>
                <a:gd name="T10" fmla="*/ T9 w 2159"/>
                <a:gd name="T11" fmla="*/ 51 h 5251"/>
                <a:gd name="T12" fmla="+- 0 9141 8782"/>
                <a:gd name="T13" fmla="*/ T12 w 2159"/>
                <a:gd name="T14" fmla="*/ 79 h 5251"/>
                <a:gd name="T15" fmla="+- 0 9201 8782"/>
                <a:gd name="T16" fmla="*/ T15 w 2159"/>
                <a:gd name="T17" fmla="*/ 96 h 5251"/>
                <a:gd name="T18" fmla="+- 0 9261 8782"/>
                <a:gd name="T19" fmla="*/ T18 w 2159"/>
                <a:gd name="T20" fmla="*/ 114 h 5251"/>
                <a:gd name="T21" fmla="+- 0 9322 8782"/>
                <a:gd name="T22" fmla="*/ T21 w 2159"/>
                <a:gd name="T23" fmla="*/ 133 h 5251"/>
                <a:gd name="T24" fmla="+- 0 9382 8782"/>
                <a:gd name="T25" fmla="*/ T24 w 2159"/>
                <a:gd name="T26" fmla="*/ 154 h 5251"/>
                <a:gd name="T27" fmla="+- 0 9441 8782"/>
                <a:gd name="T28" fmla="*/ T27 w 2159"/>
                <a:gd name="T29" fmla="*/ 177 h 5251"/>
                <a:gd name="T30" fmla="+- 0 9498 8782"/>
                <a:gd name="T31" fmla="*/ T30 w 2159"/>
                <a:gd name="T32" fmla="*/ 201 h 5251"/>
                <a:gd name="T33" fmla="+- 0 9603 8782"/>
                <a:gd name="T34" fmla="*/ T33 w 2159"/>
                <a:gd name="T35" fmla="*/ 253 h 5251"/>
                <a:gd name="T36" fmla="+- 0 9689 8782"/>
                <a:gd name="T37" fmla="*/ T36 w 2159"/>
                <a:gd name="T38" fmla="*/ 312 h 5251"/>
                <a:gd name="T39" fmla="+- 0 9762 8782"/>
                <a:gd name="T40" fmla="*/ T39 w 2159"/>
                <a:gd name="T41" fmla="*/ 376 h 5251"/>
                <a:gd name="T42" fmla="+- 0 9826 8782"/>
                <a:gd name="T43" fmla="*/ T42 w 2159"/>
                <a:gd name="T44" fmla="*/ 444 h 5251"/>
                <a:gd name="T45" fmla="+- 0 9882 8782"/>
                <a:gd name="T46" fmla="*/ T45 w 2159"/>
                <a:gd name="T47" fmla="*/ 518 h 5251"/>
                <a:gd name="T48" fmla="+- 0 9930 8782"/>
                <a:gd name="T49" fmla="*/ T48 w 2159"/>
                <a:gd name="T50" fmla="*/ 598 h 5251"/>
                <a:gd name="T51" fmla="+- 0 9970 8782"/>
                <a:gd name="T52" fmla="*/ T51 w 2159"/>
                <a:gd name="T53" fmla="*/ 687 h 5251"/>
                <a:gd name="T54" fmla="+- 0 10002 8782"/>
                <a:gd name="T55" fmla="*/ T54 w 2159"/>
                <a:gd name="T56" fmla="*/ 786 h 5251"/>
                <a:gd name="T57" fmla="+- 0 10027 8782"/>
                <a:gd name="T58" fmla="*/ T57 w 2159"/>
                <a:gd name="T59" fmla="*/ 895 h 5251"/>
                <a:gd name="T60" fmla="+- 0 10036 8782"/>
                <a:gd name="T61" fmla="*/ T60 w 2159"/>
                <a:gd name="T62" fmla="*/ 955 h 5251"/>
                <a:gd name="T63" fmla="+- 0 10044 8782"/>
                <a:gd name="T64" fmla="*/ T63 w 2159"/>
                <a:gd name="T65" fmla="*/ 1018 h 5251"/>
                <a:gd name="T66" fmla="+- 0 10050 8782"/>
                <a:gd name="T67" fmla="*/ T66 w 2159"/>
                <a:gd name="T68" fmla="*/ 1084 h 5251"/>
                <a:gd name="T69" fmla="+- 0 10055 8782"/>
                <a:gd name="T70" fmla="*/ T69 w 2159"/>
                <a:gd name="T71" fmla="*/ 1154 h 5251"/>
                <a:gd name="T72" fmla="+- 0 10057 8782"/>
                <a:gd name="T73" fmla="*/ T72 w 2159"/>
                <a:gd name="T74" fmla="*/ 1227 h 5251"/>
                <a:gd name="T75" fmla="+- 0 10058 8782"/>
                <a:gd name="T76" fmla="*/ T75 w 2159"/>
                <a:gd name="T77" fmla="*/ 1305 h 5251"/>
                <a:gd name="T78" fmla="+- 0 10058 8782"/>
                <a:gd name="T79" fmla="*/ T78 w 2159"/>
                <a:gd name="T80" fmla="*/ 5251 h 5251"/>
                <a:gd name="T81" fmla="+- 0 10068 8782"/>
                <a:gd name="T82" fmla="*/ T81 w 2159"/>
                <a:gd name="T83" fmla="*/ 5224 h 5251"/>
                <a:gd name="T84" fmla="+- 0 10105 8782"/>
                <a:gd name="T85" fmla="*/ T84 w 2159"/>
                <a:gd name="T86" fmla="*/ 5144 h 5251"/>
                <a:gd name="T87" fmla="+- 0 10151 8782"/>
                <a:gd name="T88" fmla="*/ T87 w 2159"/>
                <a:gd name="T89" fmla="*/ 5068 h 5251"/>
                <a:gd name="T90" fmla="+- 0 10205 8782"/>
                <a:gd name="T91" fmla="*/ T90 w 2159"/>
                <a:gd name="T92" fmla="*/ 4996 h 5251"/>
                <a:gd name="T93" fmla="+- 0 10245 8782"/>
                <a:gd name="T94" fmla="*/ T93 w 2159"/>
                <a:gd name="T95" fmla="*/ 4951 h 5251"/>
                <a:gd name="T96" fmla="+- 0 10288 8782"/>
                <a:gd name="T97" fmla="*/ T96 w 2159"/>
                <a:gd name="T98" fmla="*/ 4908 h 5251"/>
                <a:gd name="T99" fmla="+- 0 10333 8782"/>
                <a:gd name="T100" fmla="*/ T99 w 2159"/>
                <a:gd name="T101" fmla="*/ 4868 h 5251"/>
                <a:gd name="T102" fmla="+- 0 10380 8782"/>
                <a:gd name="T103" fmla="*/ T102 w 2159"/>
                <a:gd name="T104" fmla="*/ 4830 h 5251"/>
                <a:gd name="T105" fmla="+- 0 10429 8782"/>
                <a:gd name="T106" fmla="*/ T105 w 2159"/>
                <a:gd name="T107" fmla="*/ 4795 h 5251"/>
                <a:gd name="T108" fmla="+- 0 10494 8782"/>
                <a:gd name="T109" fmla="*/ T108 w 2159"/>
                <a:gd name="T110" fmla="*/ 4754 h 5251"/>
                <a:gd name="T111" fmla="+- 0 10564 8782"/>
                <a:gd name="T112" fmla="*/ T111 w 2159"/>
                <a:gd name="T113" fmla="*/ 4718 h 5251"/>
                <a:gd name="T114" fmla="+- 0 10638 8782"/>
                <a:gd name="T115" fmla="*/ T114 w 2159"/>
                <a:gd name="T116" fmla="*/ 4686 h 5251"/>
                <a:gd name="T117" fmla="+- 0 10717 8782"/>
                <a:gd name="T118" fmla="*/ T117 w 2159"/>
                <a:gd name="T119" fmla="*/ 4659 h 5251"/>
                <a:gd name="T120" fmla="+- 0 10799 8782"/>
                <a:gd name="T121" fmla="*/ T120 w 2159"/>
                <a:gd name="T122" fmla="*/ 4638 h 5251"/>
                <a:gd name="T123" fmla="+- 0 10884 8782"/>
                <a:gd name="T124" fmla="*/ T123 w 2159"/>
                <a:gd name="T125" fmla="*/ 4622 h 5251"/>
                <a:gd name="T126" fmla="+- 0 10942 8782"/>
                <a:gd name="T127" fmla="*/ T126 w 2159"/>
                <a:gd name="T128" fmla="*/ 4615 h 5251"/>
                <a:gd name="T129" fmla="+- 0 10942 8782"/>
                <a:gd name="T130" fmla="*/ T129 w 2159"/>
                <a:gd name="T131" fmla="*/ 0 h 5251"/>
                <a:gd name="T132" fmla="+- 0 8782 8782"/>
                <a:gd name="T133" fmla="*/ T132 w 2159"/>
                <a:gd name="T134" fmla="*/ 0 h 525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  <a:cxn ang="0">
                  <a:pos x="T31" y="T32"/>
                </a:cxn>
                <a:cxn ang="0">
                  <a:pos x="T34" y="T35"/>
                </a:cxn>
                <a:cxn ang="0">
                  <a:pos x="T37" y="T38"/>
                </a:cxn>
                <a:cxn ang="0">
                  <a:pos x="T40" y="T41"/>
                </a:cxn>
                <a:cxn ang="0">
                  <a:pos x="T43" y="T44"/>
                </a:cxn>
                <a:cxn ang="0">
                  <a:pos x="T46" y="T47"/>
                </a:cxn>
                <a:cxn ang="0">
                  <a:pos x="T49" y="T50"/>
                </a:cxn>
                <a:cxn ang="0">
                  <a:pos x="T52" y="T53"/>
                </a:cxn>
                <a:cxn ang="0">
                  <a:pos x="T55" y="T56"/>
                </a:cxn>
                <a:cxn ang="0">
                  <a:pos x="T58" y="T59"/>
                </a:cxn>
                <a:cxn ang="0">
                  <a:pos x="T61" y="T62"/>
                </a:cxn>
                <a:cxn ang="0">
                  <a:pos x="T64" y="T65"/>
                </a:cxn>
                <a:cxn ang="0">
                  <a:pos x="T67" y="T68"/>
                </a:cxn>
                <a:cxn ang="0">
                  <a:pos x="T70" y="T71"/>
                </a:cxn>
                <a:cxn ang="0">
                  <a:pos x="T73" y="T74"/>
                </a:cxn>
                <a:cxn ang="0">
                  <a:pos x="T76" y="T77"/>
                </a:cxn>
                <a:cxn ang="0">
                  <a:pos x="T79" y="T80"/>
                </a:cxn>
                <a:cxn ang="0">
                  <a:pos x="T82" y="T83"/>
                </a:cxn>
                <a:cxn ang="0">
                  <a:pos x="T85" y="T86"/>
                </a:cxn>
                <a:cxn ang="0">
                  <a:pos x="T88" y="T89"/>
                </a:cxn>
                <a:cxn ang="0">
                  <a:pos x="T91" y="T92"/>
                </a:cxn>
                <a:cxn ang="0">
                  <a:pos x="T94" y="T95"/>
                </a:cxn>
                <a:cxn ang="0">
                  <a:pos x="T97" y="T98"/>
                </a:cxn>
                <a:cxn ang="0">
                  <a:pos x="T100" y="T101"/>
                </a:cxn>
                <a:cxn ang="0">
                  <a:pos x="T103" y="T104"/>
                </a:cxn>
                <a:cxn ang="0">
                  <a:pos x="T106" y="T107"/>
                </a:cxn>
                <a:cxn ang="0">
                  <a:pos x="T109" y="T110"/>
                </a:cxn>
                <a:cxn ang="0">
                  <a:pos x="T112" y="T113"/>
                </a:cxn>
                <a:cxn ang="0">
                  <a:pos x="T115" y="T116"/>
                </a:cxn>
                <a:cxn ang="0">
                  <a:pos x="T118" y="T119"/>
                </a:cxn>
                <a:cxn ang="0">
                  <a:pos x="T121" y="T122"/>
                </a:cxn>
                <a:cxn ang="0">
                  <a:pos x="T124" y="T125"/>
                </a:cxn>
                <a:cxn ang="0">
                  <a:pos x="T127" y="T128"/>
                </a:cxn>
                <a:cxn ang="0">
                  <a:pos x="T130" y="T131"/>
                </a:cxn>
                <a:cxn ang="0">
                  <a:pos x="T133" y="T134"/>
                </a:cxn>
              </a:cxnLst>
              <a:rect l="0" t="0" r="r" b="b"/>
              <a:pathLst>
                <a:path w="2159" h="5251">
                  <a:moveTo>
                    <a:pt x="0" y="0"/>
                  </a:moveTo>
                  <a:lnTo>
                    <a:pt x="70" y="13"/>
                  </a:lnTo>
                  <a:lnTo>
                    <a:pt x="149" y="29"/>
                  </a:lnTo>
                  <a:lnTo>
                    <a:pt x="247" y="51"/>
                  </a:lnTo>
                  <a:lnTo>
                    <a:pt x="359" y="79"/>
                  </a:lnTo>
                  <a:lnTo>
                    <a:pt x="419" y="96"/>
                  </a:lnTo>
                  <a:lnTo>
                    <a:pt x="479" y="114"/>
                  </a:lnTo>
                  <a:lnTo>
                    <a:pt x="540" y="133"/>
                  </a:lnTo>
                  <a:lnTo>
                    <a:pt x="600" y="154"/>
                  </a:lnTo>
                  <a:lnTo>
                    <a:pt x="659" y="177"/>
                  </a:lnTo>
                  <a:lnTo>
                    <a:pt x="716" y="201"/>
                  </a:lnTo>
                  <a:lnTo>
                    <a:pt x="821" y="253"/>
                  </a:lnTo>
                  <a:lnTo>
                    <a:pt x="907" y="312"/>
                  </a:lnTo>
                  <a:lnTo>
                    <a:pt x="980" y="376"/>
                  </a:lnTo>
                  <a:lnTo>
                    <a:pt x="1044" y="444"/>
                  </a:lnTo>
                  <a:lnTo>
                    <a:pt x="1100" y="518"/>
                  </a:lnTo>
                  <a:lnTo>
                    <a:pt x="1148" y="598"/>
                  </a:lnTo>
                  <a:lnTo>
                    <a:pt x="1188" y="687"/>
                  </a:lnTo>
                  <a:lnTo>
                    <a:pt x="1220" y="786"/>
                  </a:lnTo>
                  <a:lnTo>
                    <a:pt x="1245" y="895"/>
                  </a:lnTo>
                  <a:lnTo>
                    <a:pt x="1254" y="955"/>
                  </a:lnTo>
                  <a:lnTo>
                    <a:pt x="1262" y="1018"/>
                  </a:lnTo>
                  <a:lnTo>
                    <a:pt x="1268" y="1084"/>
                  </a:lnTo>
                  <a:lnTo>
                    <a:pt x="1273" y="1154"/>
                  </a:lnTo>
                  <a:lnTo>
                    <a:pt x="1275" y="1227"/>
                  </a:lnTo>
                  <a:lnTo>
                    <a:pt x="1276" y="1305"/>
                  </a:lnTo>
                  <a:lnTo>
                    <a:pt x="1276" y="5251"/>
                  </a:lnTo>
                  <a:lnTo>
                    <a:pt x="1286" y="5224"/>
                  </a:lnTo>
                  <a:lnTo>
                    <a:pt x="1323" y="5144"/>
                  </a:lnTo>
                  <a:lnTo>
                    <a:pt x="1369" y="5068"/>
                  </a:lnTo>
                  <a:lnTo>
                    <a:pt x="1423" y="4996"/>
                  </a:lnTo>
                  <a:lnTo>
                    <a:pt x="1463" y="4951"/>
                  </a:lnTo>
                  <a:lnTo>
                    <a:pt x="1506" y="4908"/>
                  </a:lnTo>
                  <a:lnTo>
                    <a:pt x="1551" y="4868"/>
                  </a:lnTo>
                  <a:lnTo>
                    <a:pt x="1598" y="4830"/>
                  </a:lnTo>
                  <a:lnTo>
                    <a:pt x="1647" y="4795"/>
                  </a:lnTo>
                  <a:lnTo>
                    <a:pt x="1712" y="4754"/>
                  </a:lnTo>
                  <a:lnTo>
                    <a:pt x="1782" y="4718"/>
                  </a:lnTo>
                  <a:lnTo>
                    <a:pt x="1856" y="4686"/>
                  </a:lnTo>
                  <a:lnTo>
                    <a:pt x="1935" y="4659"/>
                  </a:lnTo>
                  <a:lnTo>
                    <a:pt x="2017" y="4638"/>
                  </a:lnTo>
                  <a:lnTo>
                    <a:pt x="2102" y="4622"/>
                  </a:lnTo>
                  <a:lnTo>
                    <a:pt x="2160" y="4615"/>
                  </a:lnTo>
                  <a:lnTo>
                    <a:pt x="2160" y="0"/>
                  </a:lnTo>
                  <a:lnTo>
                    <a:pt x="0" y="0"/>
                  </a:lnTo>
                </a:path>
              </a:pathLst>
            </a:custGeom>
            <a:solidFill>
              <a:srgbClr val="FEE7E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b="1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9D2FA75-47D9-F196-30A5-E5954F00C0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99717" y="75038"/>
              <a:ext cx="3344420" cy="7192286"/>
              <a:chOff x="6055" y="4723"/>
              <a:chExt cx="4847" cy="10641"/>
            </a:xfrm>
            <a:solidFill>
              <a:srgbClr val="FDD3CB"/>
            </a:solidFill>
          </p:grpSpPr>
          <p:sp>
            <p:nvSpPr>
              <p:cNvPr id="29" name="Freeform 5579">
                <a:extLst>
                  <a:ext uri="{FF2B5EF4-FFF2-40B4-BE49-F238E27FC236}">
                    <a16:creationId xmlns:a16="http://schemas.microsoft.com/office/drawing/2014/main" id="{1CCB5EFB-E1AE-5CE0-CBD2-144E6511E8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5" y="4723"/>
                <a:ext cx="4847" cy="10641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A7F53A3-7DB8-8109-4A9A-FA9DCB739F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54742" y="5696"/>
              <a:ext cx="1489706" cy="3545765"/>
              <a:chOff x="8754" y="0"/>
              <a:chExt cx="2159" cy="5251"/>
            </a:xfrm>
            <a:solidFill>
              <a:srgbClr val="FDD3CB"/>
            </a:solidFill>
          </p:grpSpPr>
          <p:sp>
            <p:nvSpPr>
              <p:cNvPr id="28" name="Freeform 5577">
                <a:extLst>
                  <a:ext uri="{FF2B5EF4-FFF2-40B4-BE49-F238E27FC236}">
                    <a16:creationId xmlns:a16="http://schemas.microsoft.com/office/drawing/2014/main" id="{0E7ABCB8-D9CD-EA76-E094-AE383CFE4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4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D595A14-F486-C90E-C8E6-2A23BF1AB3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16292" y="49142"/>
              <a:ext cx="3344420" cy="7346822"/>
              <a:chOff x="5910" y="4723"/>
              <a:chExt cx="4847" cy="10641"/>
            </a:xfrm>
            <a:solidFill>
              <a:srgbClr val="BFDDA3"/>
            </a:solidFill>
          </p:grpSpPr>
          <p:sp>
            <p:nvSpPr>
              <p:cNvPr id="25" name="Freeform 5579">
                <a:extLst>
                  <a:ext uri="{FF2B5EF4-FFF2-40B4-BE49-F238E27FC236}">
                    <a16:creationId xmlns:a16="http://schemas.microsoft.com/office/drawing/2014/main" id="{443A1421-89A0-E7CB-A0D1-9A18E8DEE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0" y="4723"/>
                <a:ext cx="4847" cy="10641"/>
              </a:xfrm>
              <a:custGeom>
                <a:avLst/>
                <a:gdLst>
                  <a:gd name="T0" fmla="+- 0 10882 6094"/>
                  <a:gd name="T1" fmla="*/ T0 w 4847"/>
                  <a:gd name="T2" fmla="+- 0 4733 4723"/>
                  <a:gd name="T3" fmla="*/ 4733 h 10641"/>
                  <a:gd name="T4" fmla="+- 0 10764 6094"/>
                  <a:gd name="T5" fmla="*/ T4 w 4847"/>
                  <a:gd name="T6" fmla="+- 0 4762 4723"/>
                  <a:gd name="T7" fmla="*/ 4762 h 10641"/>
                  <a:gd name="T8" fmla="+- 0 10651 6094"/>
                  <a:gd name="T9" fmla="*/ T8 w 4847"/>
                  <a:gd name="T10" fmla="+- 0 4804 4723"/>
                  <a:gd name="T11" fmla="*/ 4804 h 10641"/>
                  <a:gd name="T12" fmla="+- 0 10542 6094"/>
                  <a:gd name="T13" fmla="*/ T12 w 4847"/>
                  <a:gd name="T14" fmla="+- 0 4859 4723"/>
                  <a:gd name="T15" fmla="*/ 4859 h 10641"/>
                  <a:gd name="T16" fmla="+- 0 10437 6094"/>
                  <a:gd name="T17" fmla="*/ T16 w 4847"/>
                  <a:gd name="T18" fmla="+- 0 4929 4723"/>
                  <a:gd name="T19" fmla="*/ 4929 h 10641"/>
                  <a:gd name="T20" fmla="+- 0 10331 6094"/>
                  <a:gd name="T21" fmla="*/ T20 w 4847"/>
                  <a:gd name="T22" fmla="+- 0 5022 4723"/>
                  <a:gd name="T23" fmla="*/ 5022 h 10641"/>
                  <a:gd name="T24" fmla="+- 0 10231 6094"/>
                  <a:gd name="T25" fmla="*/ T24 w 4847"/>
                  <a:gd name="T26" fmla="+- 0 5140 4723"/>
                  <a:gd name="T27" fmla="*/ 5140 h 10641"/>
                  <a:gd name="T28" fmla="+- 0 10150 6094"/>
                  <a:gd name="T29" fmla="*/ T28 w 4847"/>
                  <a:gd name="T30" fmla="+- 0 5280 4723"/>
                  <a:gd name="T31" fmla="*/ 5280 h 10641"/>
                  <a:gd name="T32" fmla="+- 0 10093 6094"/>
                  <a:gd name="T33" fmla="*/ T32 w 4847"/>
                  <a:gd name="T34" fmla="+- 0 5447 4723"/>
                  <a:gd name="T35" fmla="*/ 5447 h 10641"/>
                  <a:gd name="T36" fmla="+- 0 10062 6094"/>
                  <a:gd name="T37" fmla="*/ T36 w 4847"/>
                  <a:gd name="T38" fmla="+- 0 5643 4723"/>
                  <a:gd name="T39" fmla="*/ 5643 h 10641"/>
                  <a:gd name="T40" fmla="+- 0 10058 6094"/>
                  <a:gd name="T41" fmla="*/ T40 w 4847"/>
                  <a:gd name="T42" fmla="+- 0 13340 4723"/>
                  <a:gd name="T43" fmla="*/ 13340 h 10641"/>
                  <a:gd name="T44" fmla="+- 0 10058 6094"/>
                  <a:gd name="T45" fmla="*/ T44 w 4847"/>
                  <a:gd name="T46" fmla="+- 0 13436 4723"/>
                  <a:gd name="T47" fmla="*/ 13436 h 10641"/>
                  <a:gd name="T48" fmla="+- 0 10059 6094"/>
                  <a:gd name="T49" fmla="*/ T48 w 4847"/>
                  <a:gd name="T50" fmla="+- 0 13580 4723"/>
                  <a:gd name="T51" fmla="*/ 13580 h 10641"/>
                  <a:gd name="T52" fmla="+- 0 10059 6094"/>
                  <a:gd name="T53" fmla="*/ T52 w 4847"/>
                  <a:gd name="T54" fmla="+- 0 13722 4723"/>
                  <a:gd name="T55" fmla="*/ 13722 h 10641"/>
                  <a:gd name="T56" fmla="+- 0 10051 6094"/>
                  <a:gd name="T57" fmla="*/ T56 w 4847"/>
                  <a:gd name="T58" fmla="+- 0 13899 4723"/>
                  <a:gd name="T59" fmla="*/ 13899 h 10641"/>
                  <a:gd name="T60" fmla="+- 0 10025 6094"/>
                  <a:gd name="T61" fmla="*/ T60 w 4847"/>
                  <a:gd name="T62" fmla="+- 0 14054 4723"/>
                  <a:gd name="T63" fmla="*/ 14054 h 10641"/>
                  <a:gd name="T64" fmla="+- 0 9971 6094"/>
                  <a:gd name="T65" fmla="*/ T64 w 4847"/>
                  <a:gd name="T66" fmla="+- 0 14178 4723"/>
                  <a:gd name="T67" fmla="*/ 14178 h 10641"/>
                  <a:gd name="T68" fmla="+- 0 9882 6094"/>
                  <a:gd name="T69" fmla="*/ T68 w 4847"/>
                  <a:gd name="T70" fmla="+- 0 14278 4723"/>
                  <a:gd name="T71" fmla="*/ 14278 h 10641"/>
                  <a:gd name="T72" fmla="+- 0 9771 6094"/>
                  <a:gd name="T73" fmla="*/ T72 w 4847"/>
                  <a:gd name="T74" fmla="+- 0 14352 4723"/>
                  <a:gd name="T75" fmla="*/ 14352 h 10641"/>
                  <a:gd name="T76" fmla="+- 0 9641 6094"/>
                  <a:gd name="T77" fmla="*/ T76 w 4847"/>
                  <a:gd name="T78" fmla="+- 0 14402 4723"/>
                  <a:gd name="T79" fmla="*/ 14402 h 10641"/>
                  <a:gd name="T80" fmla="+- 0 9493 6094"/>
                  <a:gd name="T81" fmla="*/ T80 w 4847"/>
                  <a:gd name="T82" fmla="+- 0 14430 4723"/>
                  <a:gd name="T83" fmla="*/ 14430 h 10641"/>
                  <a:gd name="T84" fmla="+- 0 9330 6094"/>
                  <a:gd name="T85" fmla="*/ T84 w 4847"/>
                  <a:gd name="T86" fmla="+- 0 14438 4723"/>
                  <a:gd name="T87" fmla="*/ 14438 h 10641"/>
                  <a:gd name="T88" fmla="+- 0 7147 6094"/>
                  <a:gd name="T89" fmla="*/ T88 w 4847"/>
                  <a:gd name="T90" fmla="+- 0 14439 4723"/>
                  <a:gd name="T91" fmla="*/ 14439 h 10641"/>
                  <a:gd name="T92" fmla="+- 0 6984 6094"/>
                  <a:gd name="T93" fmla="*/ T92 w 4847"/>
                  <a:gd name="T94" fmla="+- 0 14448 4723"/>
                  <a:gd name="T95" fmla="*/ 14448 h 10641"/>
                  <a:gd name="T96" fmla="+- 0 6800 6094"/>
                  <a:gd name="T97" fmla="*/ T96 w 4847"/>
                  <a:gd name="T98" fmla="+- 0 14477 4723"/>
                  <a:gd name="T99" fmla="*/ 14477 h 10641"/>
                  <a:gd name="T100" fmla="+- 0 6608 6094"/>
                  <a:gd name="T101" fmla="*/ T100 w 4847"/>
                  <a:gd name="T102" fmla="+- 0 14536 4723"/>
                  <a:gd name="T103" fmla="*/ 14536 h 10641"/>
                  <a:gd name="T104" fmla="+- 0 6422 6094"/>
                  <a:gd name="T105" fmla="*/ T104 w 4847"/>
                  <a:gd name="T106" fmla="+- 0 14638 4723"/>
                  <a:gd name="T107" fmla="*/ 14638 h 10641"/>
                  <a:gd name="T108" fmla="+- 0 6267 6094"/>
                  <a:gd name="T109" fmla="*/ T108 w 4847"/>
                  <a:gd name="T110" fmla="+- 0 14788 4723"/>
                  <a:gd name="T111" fmla="*/ 14788 h 10641"/>
                  <a:gd name="T112" fmla="+- 0 6170 6094"/>
                  <a:gd name="T113" fmla="*/ T112 w 4847"/>
                  <a:gd name="T114" fmla="+- 0 14969 4723"/>
                  <a:gd name="T115" fmla="*/ 14969 h 10641"/>
                  <a:gd name="T116" fmla="+- 0 6118 6094"/>
                  <a:gd name="T117" fmla="*/ T116 w 4847"/>
                  <a:gd name="T118" fmla="+- 0 15147 4723"/>
                  <a:gd name="T119" fmla="*/ 15147 h 10641"/>
                  <a:gd name="T120" fmla="+- 0 6098 6094"/>
                  <a:gd name="T121" fmla="*/ T120 w 4847"/>
                  <a:gd name="T122" fmla="+- 0 15288 4723"/>
                  <a:gd name="T123" fmla="*/ 15288 h 10641"/>
                  <a:gd name="T124" fmla="+- 0 6094 6094"/>
                  <a:gd name="T125" fmla="*/ T124 w 4847"/>
                  <a:gd name="T126" fmla="+- 0 15364 4723"/>
                  <a:gd name="T127" fmla="*/ 15364 h 10641"/>
                  <a:gd name="T128" fmla="+- 0 10942 6094"/>
                  <a:gd name="T129" fmla="*/ T128 w 4847"/>
                  <a:gd name="T130" fmla="+- 0 4723 4723"/>
                  <a:gd name="T131" fmla="*/ 4723 h 106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</a:cxnLst>
                <a:rect l="0" t="0" r="r" b="b"/>
                <a:pathLst>
                  <a:path w="4847" h="10641">
                    <a:moveTo>
                      <a:pt x="4848" y="0"/>
                    </a:moveTo>
                    <a:lnTo>
                      <a:pt x="4788" y="10"/>
                    </a:lnTo>
                    <a:lnTo>
                      <a:pt x="4729" y="23"/>
                    </a:lnTo>
                    <a:lnTo>
                      <a:pt x="4670" y="39"/>
                    </a:lnTo>
                    <a:lnTo>
                      <a:pt x="4613" y="58"/>
                    </a:lnTo>
                    <a:lnTo>
                      <a:pt x="4557" y="81"/>
                    </a:lnTo>
                    <a:lnTo>
                      <a:pt x="4502" y="107"/>
                    </a:lnTo>
                    <a:lnTo>
                      <a:pt x="4448" y="136"/>
                    </a:lnTo>
                    <a:lnTo>
                      <a:pt x="4395" y="169"/>
                    </a:lnTo>
                    <a:lnTo>
                      <a:pt x="4343" y="206"/>
                    </a:lnTo>
                    <a:lnTo>
                      <a:pt x="4293" y="247"/>
                    </a:lnTo>
                    <a:lnTo>
                      <a:pt x="4237" y="299"/>
                    </a:lnTo>
                    <a:lnTo>
                      <a:pt x="4185" y="355"/>
                    </a:lnTo>
                    <a:lnTo>
                      <a:pt x="4137" y="417"/>
                    </a:lnTo>
                    <a:lnTo>
                      <a:pt x="4094" y="484"/>
                    </a:lnTo>
                    <a:lnTo>
                      <a:pt x="4056" y="557"/>
                    </a:lnTo>
                    <a:lnTo>
                      <a:pt x="4024" y="637"/>
                    </a:lnTo>
                    <a:lnTo>
                      <a:pt x="3999" y="724"/>
                    </a:lnTo>
                    <a:lnTo>
                      <a:pt x="3980" y="818"/>
                    </a:lnTo>
                    <a:lnTo>
                      <a:pt x="3968" y="920"/>
                    </a:lnTo>
                    <a:lnTo>
                      <a:pt x="3964" y="1029"/>
                    </a:lnTo>
                    <a:lnTo>
                      <a:pt x="3964" y="8617"/>
                    </a:lnTo>
                    <a:lnTo>
                      <a:pt x="3964" y="8665"/>
                    </a:lnTo>
                    <a:lnTo>
                      <a:pt x="3964" y="8713"/>
                    </a:lnTo>
                    <a:lnTo>
                      <a:pt x="3964" y="8761"/>
                    </a:lnTo>
                    <a:lnTo>
                      <a:pt x="3965" y="8857"/>
                    </a:lnTo>
                    <a:lnTo>
                      <a:pt x="3966" y="8905"/>
                    </a:lnTo>
                    <a:lnTo>
                      <a:pt x="3965" y="8999"/>
                    </a:lnTo>
                    <a:lnTo>
                      <a:pt x="3963" y="9090"/>
                    </a:lnTo>
                    <a:lnTo>
                      <a:pt x="3957" y="9176"/>
                    </a:lnTo>
                    <a:lnTo>
                      <a:pt x="3947" y="9257"/>
                    </a:lnTo>
                    <a:lnTo>
                      <a:pt x="3931" y="9331"/>
                    </a:lnTo>
                    <a:lnTo>
                      <a:pt x="3908" y="9398"/>
                    </a:lnTo>
                    <a:lnTo>
                      <a:pt x="3877" y="9455"/>
                    </a:lnTo>
                    <a:lnTo>
                      <a:pt x="3835" y="9509"/>
                    </a:lnTo>
                    <a:lnTo>
                      <a:pt x="3788" y="9555"/>
                    </a:lnTo>
                    <a:lnTo>
                      <a:pt x="3735" y="9595"/>
                    </a:lnTo>
                    <a:lnTo>
                      <a:pt x="3677" y="9629"/>
                    </a:lnTo>
                    <a:lnTo>
                      <a:pt x="3614" y="9657"/>
                    </a:lnTo>
                    <a:lnTo>
                      <a:pt x="3547" y="9679"/>
                    </a:lnTo>
                    <a:lnTo>
                      <a:pt x="3475" y="9695"/>
                    </a:lnTo>
                    <a:lnTo>
                      <a:pt x="3399" y="9707"/>
                    </a:lnTo>
                    <a:lnTo>
                      <a:pt x="3319" y="9713"/>
                    </a:lnTo>
                    <a:lnTo>
                      <a:pt x="3236" y="9715"/>
                    </a:lnTo>
                    <a:lnTo>
                      <a:pt x="1123" y="9715"/>
                    </a:lnTo>
                    <a:lnTo>
                      <a:pt x="1053" y="9716"/>
                    </a:lnTo>
                    <a:lnTo>
                      <a:pt x="975" y="9719"/>
                    </a:lnTo>
                    <a:lnTo>
                      <a:pt x="890" y="9725"/>
                    </a:lnTo>
                    <a:lnTo>
                      <a:pt x="800" y="9737"/>
                    </a:lnTo>
                    <a:lnTo>
                      <a:pt x="706" y="9754"/>
                    </a:lnTo>
                    <a:lnTo>
                      <a:pt x="610" y="9779"/>
                    </a:lnTo>
                    <a:lnTo>
                      <a:pt x="514" y="9813"/>
                    </a:lnTo>
                    <a:lnTo>
                      <a:pt x="419" y="9858"/>
                    </a:lnTo>
                    <a:lnTo>
                      <a:pt x="328" y="9915"/>
                    </a:lnTo>
                    <a:lnTo>
                      <a:pt x="243" y="9984"/>
                    </a:lnTo>
                    <a:lnTo>
                      <a:pt x="173" y="10065"/>
                    </a:lnTo>
                    <a:lnTo>
                      <a:pt x="118" y="10154"/>
                    </a:lnTo>
                    <a:lnTo>
                      <a:pt x="76" y="10246"/>
                    </a:lnTo>
                    <a:lnTo>
                      <a:pt x="45" y="10337"/>
                    </a:lnTo>
                    <a:lnTo>
                      <a:pt x="24" y="10424"/>
                    </a:lnTo>
                    <a:lnTo>
                      <a:pt x="11" y="10501"/>
                    </a:lnTo>
                    <a:lnTo>
                      <a:pt x="4" y="10565"/>
                    </a:lnTo>
                    <a:lnTo>
                      <a:pt x="0" y="10628"/>
                    </a:lnTo>
                    <a:lnTo>
                      <a:pt x="0" y="10641"/>
                    </a:lnTo>
                    <a:lnTo>
                      <a:pt x="4848" y="10641"/>
                    </a:lnTo>
                    <a:lnTo>
                      <a:pt x="4848" y="0"/>
                    </a:lnTo>
                    <a:close/>
                  </a:path>
                </a:pathLst>
              </a:custGeom>
              <a:solidFill>
                <a:srgbClr val="FCC5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697753D-C700-04C6-24C6-1ABBD89F1B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63727" y="-18877"/>
              <a:ext cx="1489706" cy="3618393"/>
              <a:chOff x="8598" y="0"/>
              <a:chExt cx="2159" cy="5251"/>
            </a:xfrm>
            <a:solidFill>
              <a:srgbClr val="FCC5BA"/>
            </a:solidFill>
          </p:grpSpPr>
          <p:sp>
            <p:nvSpPr>
              <p:cNvPr id="24" name="Freeform 5577">
                <a:extLst>
                  <a:ext uri="{FF2B5EF4-FFF2-40B4-BE49-F238E27FC236}">
                    <a16:creationId xmlns:a16="http://schemas.microsoft.com/office/drawing/2014/main" id="{1BA487D5-153B-97F5-ECC7-5070516C3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0"/>
                <a:ext cx="2159" cy="5251"/>
              </a:xfrm>
              <a:custGeom>
                <a:avLst/>
                <a:gdLst>
                  <a:gd name="T0" fmla="+- 0 8782 8782"/>
                  <a:gd name="T1" fmla="*/ T0 w 2159"/>
                  <a:gd name="T2" fmla="*/ 0 h 5251"/>
                  <a:gd name="T3" fmla="+- 0 8852 8782"/>
                  <a:gd name="T4" fmla="*/ T3 w 2159"/>
                  <a:gd name="T5" fmla="*/ 13 h 5251"/>
                  <a:gd name="T6" fmla="+- 0 8931 8782"/>
                  <a:gd name="T7" fmla="*/ T6 w 2159"/>
                  <a:gd name="T8" fmla="*/ 29 h 5251"/>
                  <a:gd name="T9" fmla="+- 0 9029 8782"/>
                  <a:gd name="T10" fmla="*/ T9 w 2159"/>
                  <a:gd name="T11" fmla="*/ 51 h 5251"/>
                  <a:gd name="T12" fmla="+- 0 9141 8782"/>
                  <a:gd name="T13" fmla="*/ T12 w 2159"/>
                  <a:gd name="T14" fmla="*/ 79 h 5251"/>
                  <a:gd name="T15" fmla="+- 0 9201 8782"/>
                  <a:gd name="T16" fmla="*/ T15 w 2159"/>
                  <a:gd name="T17" fmla="*/ 96 h 5251"/>
                  <a:gd name="T18" fmla="+- 0 9261 8782"/>
                  <a:gd name="T19" fmla="*/ T18 w 2159"/>
                  <a:gd name="T20" fmla="*/ 114 h 5251"/>
                  <a:gd name="T21" fmla="+- 0 9322 8782"/>
                  <a:gd name="T22" fmla="*/ T21 w 2159"/>
                  <a:gd name="T23" fmla="*/ 133 h 5251"/>
                  <a:gd name="T24" fmla="+- 0 9382 8782"/>
                  <a:gd name="T25" fmla="*/ T24 w 2159"/>
                  <a:gd name="T26" fmla="*/ 154 h 5251"/>
                  <a:gd name="T27" fmla="+- 0 9441 8782"/>
                  <a:gd name="T28" fmla="*/ T27 w 2159"/>
                  <a:gd name="T29" fmla="*/ 177 h 5251"/>
                  <a:gd name="T30" fmla="+- 0 9498 8782"/>
                  <a:gd name="T31" fmla="*/ T30 w 2159"/>
                  <a:gd name="T32" fmla="*/ 201 h 5251"/>
                  <a:gd name="T33" fmla="+- 0 9603 8782"/>
                  <a:gd name="T34" fmla="*/ T33 w 2159"/>
                  <a:gd name="T35" fmla="*/ 253 h 5251"/>
                  <a:gd name="T36" fmla="+- 0 9689 8782"/>
                  <a:gd name="T37" fmla="*/ T36 w 2159"/>
                  <a:gd name="T38" fmla="*/ 312 h 5251"/>
                  <a:gd name="T39" fmla="+- 0 9762 8782"/>
                  <a:gd name="T40" fmla="*/ T39 w 2159"/>
                  <a:gd name="T41" fmla="*/ 376 h 5251"/>
                  <a:gd name="T42" fmla="+- 0 9826 8782"/>
                  <a:gd name="T43" fmla="*/ T42 w 2159"/>
                  <a:gd name="T44" fmla="*/ 444 h 5251"/>
                  <a:gd name="T45" fmla="+- 0 9882 8782"/>
                  <a:gd name="T46" fmla="*/ T45 w 2159"/>
                  <a:gd name="T47" fmla="*/ 518 h 5251"/>
                  <a:gd name="T48" fmla="+- 0 9930 8782"/>
                  <a:gd name="T49" fmla="*/ T48 w 2159"/>
                  <a:gd name="T50" fmla="*/ 598 h 5251"/>
                  <a:gd name="T51" fmla="+- 0 9970 8782"/>
                  <a:gd name="T52" fmla="*/ T51 w 2159"/>
                  <a:gd name="T53" fmla="*/ 687 h 5251"/>
                  <a:gd name="T54" fmla="+- 0 10002 8782"/>
                  <a:gd name="T55" fmla="*/ T54 w 2159"/>
                  <a:gd name="T56" fmla="*/ 786 h 5251"/>
                  <a:gd name="T57" fmla="+- 0 10027 8782"/>
                  <a:gd name="T58" fmla="*/ T57 w 2159"/>
                  <a:gd name="T59" fmla="*/ 895 h 5251"/>
                  <a:gd name="T60" fmla="+- 0 10036 8782"/>
                  <a:gd name="T61" fmla="*/ T60 w 2159"/>
                  <a:gd name="T62" fmla="*/ 955 h 5251"/>
                  <a:gd name="T63" fmla="+- 0 10044 8782"/>
                  <a:gd name="T64" fmla="*/ T63 w 2159"/>
                  <a:gd name="T65" fmla="*/ 1018 h 5251"/>
                  <a:gd name="T66" fmla="+- 0 10050 8782"/>
                  <a:gd name="T67" fmla="*/ T66 w 2159"/>
                  <a:gd name="T68" fmla="*/ 1084 h 5251"/>
                  <a:gd name="T69" fmla="+- 0 10055 8782"/>
                  <a:gd name="T70" fmla="*/ T69 w 2159"/>
                  <a:gd name="T71" fmla="*/ 1154 h 5251"/>
                  <a:gd name="T72" fmla="+- 0 10057 8782"/>
                  <a:gd name="T73" fmla="*/ T72 w 2159"/>
                  <a:gd name="T74" fmla="*/ 1227 h 5251"/>
                  <a:gd name="T75" fmla="+- 0 10058 8782"/>
                  <a:gd name="T76" fmla="*/ T75 w 2159"/>
                  <a:gd name="T77" fmla="*/ 1305 h 5251"/>
                  <a:gd name="T78" fmla="+- 0 10058 8782"/>
                  <a:gd name="T79" fmla="*/ T78 w 2159"/>
                  <a:gd name="T80" fmla="*/ 5251 h 5251"/>
                  <a:gd name="T81" fmla="+- 0 10068 8782"/>
                  <a:gd name="T82" fmla="*/ T81 w 2159"/>
                  <a:gd name="T83" fmla="*/ 5224 h 5251"/>
                  <a:gd name="T84" fmla="+- 0 10105 8782"/>
                  <a:gd name="T85" fmla="*/ T84 w 2159"/>
                  <a:gd name="T86" fmla="*/ 5144 h 5251"/>
                  <a:gd name="T87" fmla="+- 0 10151 8782"/>
                  <a:gd name="T88" fmla="*/ T87 w 2159"/>
                  <a:gd name="T89" fmla="*/ 5068 h 5251"/>
                  <a:gd name="T90" fmla="+- 0 10205 8782"/>
                  <a:gd name="T91" fmla="*/ T90 w 2159"/>
                  <a:gd name="T92" fmla="*/ 4996 h 5251"/>
                  <a:gd name="T93" fmla="+- 0 10245 8782"/>
                  <a:gd name="T94" fmla="*/ T93 w 2159"/>
                  <a:gd name="T95" fmla="*/ 4951 h 5251"/>
                  <a:gd name="T96" fmla="+- 0 10288 8782"/>
                  <a:gd name="T97" fmla="*/ T96 w 2159"/>
                  <a:gd name="T98" fmla="*/ 4908 h 5251"/>
                  <a:gd name="T99" fmla="+- 0 10333 8782"/>
                  <a:gd name="T100" fmla="*/ T99 w 2159"/>
                  <a:gd name="T101" fmla="*/ 4868 h 5251"/>
                  <a:gd name="T102" fmla="+- 0 10380 8782"/>
                  <a:gd name="T103" fmla="*/ T102 w 2159"/>
                  <a:gd name="T104" fmla="*/ 4830 h 5251"/>
                  <a:gd name="T105" fmla="+- 0 10429 8782"/>
                  <a:gd name="T106" fmla="*/ T105 w 2159"/>
                  <a:gd name="T107" fmla="*/ 4795 h 5251"/>
                  <a:gd name="T108" fmla="+- 0 10494 8782"/>
                  <a:gd name="T109" fmla="*/ T108 w 2159"/>
                  <a:gd name="T110" fmla="*/ 4754 h 5251"/>
                  <a:gd name="T111" fmla="+- 0 10564 8782"/>
                  <a:gd name="T112" fmla="*/ T111 w 2159"/>
                  <a:gd name="T113" fmla="*/ 4718 h 5251"/>
                  <a:gd name="T114" fmla="+- 0 10638 8782"/>
                  <a:gd name="T115" fmla="*/ T114 w 2159"/>
                  <a:gd name="T116" fmla="*/ 4686 h 5251"/>
                  <a:gd name="T117" fmla="+- 0 10717 8782"/>
                  <a:gd name="T118" fmla="*/ T117 w 2159"/>
                  <a:gd name="T119" fmla="*/ 4659 h 5251"/>
                  <a:gd name="T120" fmla="+- 0 10799 8782"/>
                  <a:gd name="T121" fmla="*/ T120 w 2159"/>
                  <a:gd name="T122" fmla="*/ 4638 h 5251"/>
                  <a:gd name="T123" fmla="+- 0 10884 8782"/>
                  <a:gd name="T124" fmla="*/ T123 w 2159"/>
                  <a:gd name="T125" fmla="*/ 4622 h 5251"/>
                  <a:gd name="T126" fmla="+- 0 10942 8782"/>
                  <a:gd name="T127" fmla="*/ T126 w 2159"/>
                  <a:gd name="T128" fmla="*/ 4615 h 5251"/>
                  <a:gd name="T129" fmla="+- 0 10942 8782"/>
                  <a:gd name="T130" fmla="*/ T129 w 2159"/>
                  <a:gd name="T131" fmla="*/ 0 h 5251"/>
                  <a:gd name="T132" fmla="+- 0 8782 8782"/>
                  <a:gd name="T133" fmla="*/ T132 w 2159"/>
                  <a:gd name="T134" fmla="*/ 0 h 525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  <a:cxn ang="0">
                    <a:pos x="T16" y="T17"/>
                  </a:cxn>
                  <a:cxn ang="0">
                    <a:pos x="T19" y="T20"/>
                  </a:cxn>
                  <a:cxn ang="0">
                    <a:pos x="T22" y="T23"/>
                  </a:cxn>
                  <a:cxn ang="0">
                    <a:pos x="T25" y="T26"/>
                  </a:cxn>
                  <a:cxn ang="0">
                    <a:pos x="T28" y="T29"/>
                  </a:cxn>
                  <a:cxn ang="0">
                    <a:pos x="T31" y="T32"/>
                  </a:cxn>
                  <a:cxn ang="0">
                    <a:pos x="T34" y="T35"/>
                  </a:cxn>
                  <a:cxn ang="0">
                    <a:pos x="T37" y="T38"/>
                  </a:cxn>
                  <a:cxn ang="0">
                    <a:pos x="T40" y="T41"/>
                  </a:cxn>
                  <a:cxn ang="0">
                    <a:pos x="T43" y="T44"/>
                  </a:cxn>
                  <a:cxn ang="0">
                    <a:pos x="T46" y="T47"/>
                  </a:cxn>
                  <a:cxn ang="0">
                    <a:pos x="T49" y="T50"/>
                  </a:cxn>
                  <a:cxn ang="0">
                    <a:pos x="T52" y="T53"/>
                  </a:cxn>
                  <a:cxn ang="0">
                    <a:pos x="T55" y="T56"/>
                  </a:cxn>
                  <a:cxn ang="0">
                    <a:pos x="T58" y="T59"/>
                  </a:cxn>
                  <a:cxn ang="0">
                    <a:pos x="T61" y="T62"/>
                  </a:cxn>
                  <a:cxn ang="0">
                    <a:pos x="T64" y="T65"/>
                  </a:cxn>
                  <a:cxn ang="0">
                    <a:pos x="T67" y="T68"/>
                  </a:cxn>
                  <a:cxn ang="0">
                    <a:pos x="T70" y="T71"/>
                  </a:cxn>
                  <a:cxn ang="0">
                    <a:pos x="T73" y="T74"/>
                  </a:cxn>
                  <a:cxn ang="0">
                    <a:pos x="T76" y="T77"/>
                  </a:cxn>
                  <a:cxn ang="0">
                    <a:pos x="T79" y="T80"/>
                  </a:cxn>
                  <a:cxn ang="0">
                    <a:pos x="T82" y="T83"/>
                  </a:cxn>
                  <a:cxn ang="0">
                    <a:pos x="T85" y="T86"/>
                  </a:cxn>
                  <a:cxn ang="0">
                    <a:pos x="T88" y="T89"/>
                  </a:cxn>
                  <a:cxn ang="0">
                    <a:pos x="T91" y="T92"/>
                  </a:cxn>
                  <a:cxn ang="0">
                    <a:pos x="T94" y="T95"/>
                  </a:cxn>
                  <a:cxn ang="0">
                    <a:pos x="T97" y="T98"/>
                  </a:cxn>
                  <a:cxn ang="0">
                    <a:pos x="T100" y="T101"/>
                  </a:cxn>
                  <a:cxn ang="0">
                    <a:pos x="T103" y="T104"/>
                  </a:cxn>
                  <a:cxn ang="0">
                    <a:pos x="T106" y="T107"/>
                  </a:cxn>
                  <a:cxn ang="0">
                    <a:pos x="T109" y="T110"/>
                  </a:cxn>
                  <a:cxn ang="0">
                    <a:pos x="T112" y="T113"/>
                  </a:cxn>
                  <a:cxn ang="0">
                    <a:pos x="T115" y="T116"/>
                  </a:cxn>
                  <a:cxn ang="0">
                    <a:pos x="T118" y="T119"/>
                  </a:cxn>
                  <a:cxn ang="0">
                    <a:pos x="T121" y="T122"/>
                  </a:cxn>
                  <a:cxn ang="0">
                    <a:pos x="T124" y="T125"/>
                  </a:cxn>
                  <a:cxn ang="0">
                    <a:pos x="T127" y="T128"/>
                  </a:cxn>
                  <a:cxn ang="0">
                    <a:pos x="T130" y="T131"/>
                  </a:cxn>
                  <a:cxn ang="0">
                    <a:pos x="T133" y="T134"/>
                  </a:cxn>
                </a:cxnLst>
                <a:rect l="0" t="0" r="r" b="b"/>
                <a:pathLst>
                  <a:path w="2159" h="5251">
                    <a:moveTo>
                      <a:pt x="0" y="0"/>
                    </a:moveTo>
                    <a:lnTo>
                      <a:pt x="70" y="13"/>
                    </a:lnTo>
                    <a:lnTo>
                      <a:pt x="149" y="29"/>
                    </a:lnTo>
                    <a:lnTo>
                      <a:pt x="247" y="51"/>
                    </a:lnTo>
                    <a:lnTo>
                      <a:pt x="359" y="79"/>
                    </a:lnTo>
                    <a:lnTo>
                      <a:pt x="419" y="96"/>
                    </a:lnTo>
                    <a:lnTo>
                      <a:pt x="479" y="114"/>
                    </a:lnTo>
                    <a:lnTo>
                      <a:pt x="540" y="133"/>
                    </a:lnTo>
                    <a:lnTo>
                      <a:pt x="600" y="154"/>
                    </a:lnTo>
                    <a:lnTo>
                      <a:pt x="659" y="177"/>
                    </a:lnTo>
                    <a:lnTo>
                      <a:pt x="716" y="201"/>
                    </a:lnTo>
                    <a:lnTo>
                      <a:pt x="821" y="253"/>
                    </a:lnTo>
                    <a:lnTo>
                      <a:pt x="907" y="312"/>
                    </a:lnTo>
                    <a:lnTo>
                      <a:pt x="980" y="376"/>
                    </a:lnTo>
                    <a:lnTo>
                      <a:pt x="1044" y="444"/>
                    </a:lnTo>
                    <a:lnTo>
                      <a:pt x="1100" y="518"/>
                    </a:lnTo>
                    <a:lnTo>
                      <a:pt x="1148" y="598"/>
                    </a:lnTo>
                    <a:lnTo>
                      <a:pt x="1188" y="687"/>
                    </a:lnTo>
                    <a:lnTo>
                      <a:pt x="1220" y="786"/>
                    </a:lnTo>
                    <a:lnTo>
                      <a:pt x="1245" y="895"/>
                    </a:lnTo>
                    <a:lnTo>
                      <a:pt x="1254" y="955"/>
                    </a:lnTo>
                    <a:lnTo>
                      <a:pt x="1262" y="1018"/>
                    </a:lnTo>
                    <a:lnTo>
                      <a:pt x="1268" y="1084"/>
                    </a:lnTo>
                    <a:lnTo>
                      <a:pt x="1273" y="1154"/>
                    </a:lnTo>
                    <a:lnTo>
                      <a:pt x="1275" y="1227"/>
                    </a:lnTo>
                    <a:lnTo>
                      <a:pt x="1276" y="1305"/>
                    </a:lnTo>
                    <a:lnTo>
                      <a:pt x="1276" y="5251"/>
                    </a:lnTo>
                    <a:lnTo>
                      <a:pt x="1286" y="5224"/>
                    </a:lnTo>
                    <a:lnTo>
                      <a:pt x="1323" y="5144"/>
                    </a:lnTo>
                    <a:lnTo>
                      <a:pt x="1369" y="5068"/>
                    </a:lnTo>
                    <a:lnTo>
                      <a:pt x="1423" y="4996"/>
                    </a:lnTo>
                    <a:lnTo>
                      <a:pt x="1463" y="4951"/>
                    </a:lnTo>
                    <a:lnTo>
                      <a:pt x="1506" y="4908"/>
                    </a:lnTo>
                    <a:lnTo>
                      <a:pt x="1551" y="4868"/>
                    </a:lnTo>
                    <a:lnTo>
                      <a:pt x="1598" y="4830"/>
                    </a:lnTo>
                    <a:lnTo>
                      <a:pt x="1647" y="4795"/>
                    </a:lnTo>
                    <a:lnTo>
                      <a:pt x="1712" y="4754"/>
                    </a:lnTo>
                    <a:lnTo>
                      <a:pt x="1782" y="4718"/>
                    </a:lnTo>
                    <a:lnTo>
                      <a:pt x="1856" y="4686"/>
                    </a:lnTo>
                    <a:lnTo>
                      <a:pt x="1935" y="4659"/>
                    </a:lnTo>
                    <a:lnTo>
                      <a:pt x="2017" y="4638"/>
                    </a:lnTo>
                    <a:lnTo>
                      <a:pt x="2102" y="4622"/>
                    </a:lnTo>
                    <a:lnTo>
                      <a:pt x="2160" y="4615"/>
                    </a:lnTo>
                    <a:lnTo>
                      <a:pt x="216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b="1"/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AE6CB30-0BEC-FD35-1EAE-ED8FBEF33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2421" y="103793"/>
            <a:ext cx="8645982" cy="190546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61BE3E5-F4AA-49F3-99EC-EDFB101ECEF3}"/>
              </a:ext>
            </a:extLst>
          </p:cNvPr>
          <p:cNvSpPr txBox="1"/>
          <p:nvPr/>
        </p:nvSpPr>
        <p:spPr>
          <a:xfrm>
            <a:off x="599283" y="1825862"/>
            <a:ext cx="11008848" cy="4594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tin “An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:</a:t>
            </a:r>
          </a:p>
          <a:p>
            <a:pPr marR="0" lvl="0" algn="just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(1)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  <a:p>
            <a:pPr marR="0" lv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(2)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không</a:t>
            </a:r>
            <a:r>
              <a:rPr lang="vi-VN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an toàn với môi trường công nghệ trong gia đình. </a:t>
            </a:r>
            <a:endParaRPr lang="en-US" sz="28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R="0" lv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(3)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thẻ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  <a:p>
            <a:pPr marR="0" lv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(4) Trang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813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25"/>
    </mc:Choice>
    <mc:Fallback xmlns="">
      <p:transition spd="slow" advTm="22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0F1DE6-9717-228A-729C-F678ECDB2B12}"/>
              </a:ext>
            </a:extLst>
          </p:cNvPr>
          <p:cNvGrpSpPr/>
          <p:nvPr/>
        </p:nvGrpSpPr>
        <p:grpSpPr>
          <a:xfrm rot="10800000">
            <a:off x="-461734" y="-540544"/>
            <a:ext cx="3593475" cy="7456600"/>
            <a:chOff x="9107170" y="-77900"/>
            <a:chExt cx="3307048" cy="716449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125CF90-F59A-8F1A-B2DA-AFFD1EB04AD5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F754EC7E-0C43-A1EB-7A9D-CE30C5C131F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17" name="Freeform 5579">
                  <a:extLst>
                    <a:ext uri="{FF2B5EF4-FFF2-40B4-BE49-F238E27FC236}">
                      <a16:creationId xmlns:a16="http://schemas.microsoft.com/office/drawing/2014/main" id="{3EDC3AA4-85BF-01D6-794B-B2EDE744F9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AA055421-C5B4-0E0D-4A38-E5B48E5ECE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16" name="Freeform 5577">
                  <a:extLst>
                    <a:ext uri="{FF2B5EF4-FFF2-40B4-BE49-F238E27FC236}">
                      <a16:creationId xmlns:a16="http://schemas.microsoft.com/office/drawing/2014/main" id="{0E34640B-6B31-1B61-008B-F5D356A719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3ABA125-A778-84EB-95AF-9617E77F5C23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D1400914-E4F4-C9FA-14AC-B25B0737D8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13" name="Freeform 5579">
                  <a:extLst>
                    <a:ext uri="{FF2B5EF4-FFF2-40B4-BE49-F238E27FC236}">
                      <a16:creationId xmlns:a16="http://schemas.microsoft.com/office/drawing/2014/main" id="{E13AAD8D-E04F-0645-F81B-75C566CFD1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97FB54B-923C-BCFE-43A8-F5E77189D2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12" name="Freeform 5577">
                  <a:extLst>
                    <a:ext uri="{FF2B5EF4-FFF2-40B4-BE49-F238E27FC236}">
                      <a16:creationId xmlns:a16="http://schemas.microsoft.com/office/drawing/2014/main" id="{2165135D-D3D7-B8DD-5045-C02CD602B0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C1F0BE4-2844-6AAC-3DA9-5C46BEFAD8EA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B9658B4-BD6C-0CE7-0E88-3527D0BC27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9" name="Freeform 5579">
                  <a:extLst>
                    <a:ext uri="{FF2B5EF4-FFF2-40B4-BE49-F238E27FC236}">
                      <a16:creationId xmlns:a16="http://schemas.microsoft.com/office/drawing/2014/main" id="{6A787B58-D0A9-0B13-BD21-C229C16A1F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08E905E-7D85-E902-F6A0-B53FE3741F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8" name="Freeform 5577">
                  <a:extLst>
                    <a:ext uri="{FF2B5EF4-FFF2-40B4-BE49-F238E27FC236}">
                      <a16:creationId xmlns:a16="http://schemas.microsoft.com/office/drawing/2014/main" id="{787FD50B-CEF7-91DD-7FBE-A6F088043D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5A2DB4-FA0B-29AC-63BB-DBE65EA0B11C}"/>
              </a:ext>
            </a:extLst>
          </p:cNvPr>
          <p:cNvGrpSpPr/>
          <p:nvPr/>
        </p:nvGrpSpPr>
        <p:grpSpPr>
          <a:xfrm>
            <a:off x="9067237" y="-89664"/>
            <a:ext cx="3593475" cy="7456600"/>
            <a:chOff x="9107170" y="-77900"/>
            <a:chExt cx="3307048" cy="716449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ECCDAF3-98A2-FC8D-D084-B96E127CC366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9CE02F40-74E1-FCBE-FDF3-4926E85289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33" name="Freeform 5579">
                  <a:extLst>
                    <a:ext uri="{FF2B5EF4-FFF2-40B4-BE49-F238E27FC236}">
                      <a16:creationId xmlns:a16="http://schemas.microsoft.com/office/drawing/2014/main" id="{929B5448-0187-AE44-0213-8234860A9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953E50EE-F5F6-4551-83CE-6D73DC92EC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32" name="Freeform 5577">
                  <a:extLst>
                    <a:ext uri="{FF2B5EF4-FFF2-40B4-BE49-F238E27FC236}">
                      <a16:creationId xmlns:a16="http://schemas.microsoft.com/office/drawing/2014/main" id="{BF37EB04-2267-1505-ACFB-DF820563CF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768F37A-715D-3045-B772-46EEF87971B7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FA75-47D9-F196-30A5-E5954F00C0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29" name="Freeform 5579">
                  <a:extLst>
                    <a:ext uri="{FF2B5EF4-FFF2-40B4-BE49-F238E27FC236}">
                      <a16:creationId xmlns:a16="http://schemas.microsoft.com/office/drawing/2014/main" id="{1CCB5EFB-E1AE-5CE0-CBD2-144E6511E8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0A7F53A3-7DB8-8109-4A9A-FA9DCB739F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28" name="Freeform 5577">
                  <a:extLst>
                    <a:ext uri="{FF2B5EF4-FFF2-40B4-BE49-F238E27FC236}">
                      <a16:creationId xmlns:a16="http://schemas.microsoft.com/office/drawing/2014/main" id="{0E7ABCB8-D9CD-EA76-E094-AE383CFE4A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DAF7747-1187-EAD3-C18C-19BBDE9414B7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2D595A14-F486-C90E-C8E6-2A23BF1AB3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25" name="Freeform 5579">
                  <a:extLst>
                    <a:ext uri="{FF2B5EF4-FFF2-40B4-BE49-F238E27FC236}">
                      <a16:creationId xmlns:a16="http://schemas.microsoft.com/office/drawing/2014/main" id="{443A1421-89A0-E7CB-A0D1-9A18E8DEE6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C697753D-C700-04C6-24C6-1ABBD89F1B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24" name="Freeform 5577">
                  <a:extLst>
                    <a:ext uri="{FF2B5EF4-FFF2-40B4-BE49-F238E27FC236}">
                      <a16:creationId xmlns:a16="http://schemas.microsoft.com/office/drawing/2014/main" id="{1BA487D5-153B-97F5-ECC7-5070516C39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AF50C654-9698-6D4C-5EDF-B51A590A4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78" y="2182761"/>
            <a:ext cx="11935073" cy="27328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036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92"/>
    </mc:Choice>
    <mc:Fallback xmlns="">
      <p:transition spd="slow" advTm="131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4D7DB39F-82BD-AD8C-FD59-9279D13F67C1}"/>
              </a:ext>
            </a:extLst>
          </p:cNvPr>
          <p:cNvGrpSpPr/>
          <p:nvPr/>
        </p:nvGrpSpPr>
        <p:grpSpPr>
          <a:xfrm rot="10800000">
            <a:off x="-461734" y="-526030"/>
            <a:ext cx="3593475" cy="7456600"/>
            <a:chOff x="9107170" y="-77900"/>
            <a:chExt cx="3307048" cy="7164499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7EE64BB-239A-F4B2-4895-56A5F607CA2D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0E6E19D9-9A06-A3EA-C908-9CF841AFB5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92" name="Freeform 5579">
                  <a:extLst>
                    <a:ext uri="{FF2B5EF4-FFF2-40B4-BE49-F238E27FC236}">
                      <a16:creationId xmlns:a16="http://schemas.microsoft.com/office/drawing/2014/main" id="{F28807E9-C839-656A-8B0B-92C6C68424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73D7FEA9-8F70-05D7-D818-9D9B0BB216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91" name="Freeform 5577">
                  <a:extLst>
                    <a:ext uri="{FF2B5EF4-FFF2-40B4-BE49-F238E27FC236}">
                      <a16:creationId xmlns:a16="http://schemas.microsoft.com/office/drawing/2014/main" id="{F103FD7E-9C54-0E1A-C5BB-15EB826851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B963A-D7D8-894D-3AD4-762EB6478878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A2193AB-B644-0ABB-BD48-71932E718E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88" name="Freeform 5579">
                  <a:extLst>
                    <a:ext uri="{FF2B5EF4-FFF2-40B4-BE49-F238E27FC236}">
                      <a16:creationId xmlns:a16="http://schemas.microsoft.com/office/drawing/2014/main" id="{4EE4C2D6-E5C6-46E2-0ECA-58BC6D7E48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DBA4E32-2CC6-4120-8328-23DAB3D2C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87" name="Freeform 5577">
                  <a:extLst>
                    <a:ext uri="{FF2B5EF4-FFF2-40B4-BE49-F238E27FC236}">
                      <a16:creationId xmlns:a16="http://schemas.microsoft.com/office/drawing/2014/main" id="{68AC7376-FB56-15B5-2364-8498C1F889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6DE51CBC-7E19-D77B-42A1-1A773D572E2D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B874593-5573-10E2-AB1E-6EF6018F5A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84" name="Freeform 5579">
                  <a:extLst>
                    <a:ext uri="{FF2B5EF4-FFF2-40B4-BE49-F238E27FC236}">
                      <a16:creationId xmlns:a16="http://schemas.microsoft.com/office/drawing/2014/main" id="{CEDB218A-F1F4-B111-4AA5-34E12711CA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FBFC61A-3907-6BE1-88D4-ACA3695CDB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83" name="Freeform 5577">
                  <a:extLst>
                    <a:ext uri="{FF2B5EF4-FFF2-40B4-BE49-F238E27FC236}">
                      <a16:creationId xmlns:a16="http://schemas.microsoft.com/office/drawing/2014/main" id="{132186CE-60F6-EBEA-4DDE-191B523525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570C5E-2279-8A9E-4735-FBED7BAB2C49}"/>
              </a:ext>
            </a:extLst>
          </p:cNvPr>
          <p:cNvSpPr/>
          <p:nvPr/>
        </p:nvSpPr>
        <p:spPr>
          <a:xfrm>
            <a:off x="1168934" y="316777"/>
            <a:ext cx="8423010" cy="837128"/>
          </a:xfrm>
          <a:custGeom>
            <a:avLst/>
            <a:gdLst>
              <a:gd name="connsiteX0" fmla="*/ 183552 w 2843415"/>
              <a:gd name="connsiteY0" fmla="*/ 50494 h 868982"/>
              <a:gd name="connsiteX1" fmla="*/ 1326552 w 2843415"/>
              <a:gd name="connsiteY1" fmla="*/ 69544 h 868982"/>
              <a:gd name="connsiteX2" fmla="*/ 2298102 w 2843415"/>
              <a:gd name="connsiteY2" fmla="*/ 50494 h 868982"/>
              <a:gd name="connsiteX3" fmla="*/ 2783877 w 2843415"/>
              <a:gd name="connsiteY3" fmla="*/ 250519 h 868982"/>
              <a:gd name="connsiteX4" fmla="*/ 2802927 w 2843415"/>
              <a:gd name="connsiteY4" fmla="*/ 631519 h 868982"/>
              <a:gd name="connsiteX5" fmla="*/ 2488602 w 2843415"/>
              <a:gd name="connsiteY5" fmla="*/ 793444 h 868982"/>
              <a:gd name="connsiteX6" fmla="*/ 1640877 w 2843415"/>
              <a:gd name="connsiteY6" fmla="*/ 841069 h 868982"/>
              <a:gd name="connsiteX7" fmla="*/ 1240827 w 2843415"/>
              <a:gd name="connsiteY7" fmla="*/ 822019 h 868982"/>
              <a:gd name="connsiteX8" fmla="*/ 107352 w 2843415"/>
              <a:gd name="connsiteY8" fmla="*/ 812494 h 868982"/>
              <a:gd name="connsiteX9" fmla="*/ 183552 w 2843415"/>
              <a:gd name="connsiteY9" fmla="*/ 50494 h 868982"/>
              <a:gd name="connsiteX0" fmla="*/ 189518 w 2849381"/>
              <a:gd name="connsiteY0" fmla="*/ 13097 h 831585"/>
              <a:gd name="connsiteX1" fmla="*/ 1332518 w 2849381"/>
              <a:gd name="connsiteY1" fmla="*/ 32147 h 831585"/>
              <a:gd name="connsiteX2" fmla="*/ 2304068 w 2849381"/>
              <a:gd name="connsiteY2" fmla="*/ 13097 h 831585"/>
              <a:gd name="connsiteX3" fmla="*/ 2789843 w 2849381"/>
              <a:gd name="connsiteY3" fmla="*/ 213122 h 831585"/>
              <a:gd name="connsiteX4" fmla="*/ 2808893 w 2849381"/>
              <a:gd name="connsiteY4" fmla="*/ 594122 h 831585"/>
              <a:gd name="connsiteX5" fmla="*/ 2494568 w 2849381"/>
              <a:gd name="connsiteY5" fmla="*/ 756047 h 831585"/>
              <a:gd name="connsiteX6" fmla="*/ 1646843 w 2849381"/>
              <a:gd name="connsiteY6" fmla="*/ 803672 h 831585"/>
              <a:gd name="connsiteX7" fmla="*/ 1246793 w 2849381"/>
              <a:gd name="connsiteY7" fmla="*/ 784622 h 831585"/>
              <a:gd name="connsiteX8" fmla="*/ 113318 w 2849381"/>
              <a:gd name="connsiteY8" fmla="*/ 775097 h 831585"/>
              <a:gd name="connsiteX9" fmla="*/ 189518 w 2849381"/>
              <a:gd name="connsiteY9" fmla="*/ 13097 h 831585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35677 w 2838215"/>
              <a:gd name="connsiteY6" fmla="*/ 803672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38215"/>
              <a:gd name="connsiteY0" fmla="*/ 13097 h 837128"/>
              <a:gd name="connsiteX1" fmla="*/ 1321352 w 2838215"/>
              <a:gd name="connsiteY1" fmla="*/ 32147 h 837128"/>
              <a:gd name="connsiteX2" fmla="*/ 2292902 w 2838215"/>
              <a:gd name="connsiteY2" fmla="*/ 13097 h 837128"/>
              <a:gd name="connsiteX3" fmla="*/ 2778677 w 2838215"/>
              <a:gd name="connsiteY3" fmla="*/ 213122 h 837128"/>
              <a:gd name="connsiteX4" fmla="*/ 2797727 w 2838215"/>
              <a:gd name="connsiteY4" fmla="*/ 594122 h 837128"/>
              <a:gd name="connsiteX5" fmla="*/ 2483402 w 2838215"/>
              <a:gd name="connsiteY5" fmla="*/ 756047 h 837128"/>
              <a:gd name="connsiteX6" fmla="*/ 1649965 w 2838215"/>
              <a:gd name="connsiteY6" fmla="*/ 789384 h 837128"/>
              <a:gd name="connsiteX7" fmla="*/ 1064177 w 2838215"/>
              <a:gd name="connsiteY7" fmla="*/ 794147 h 837128"/>
              <a:gd name="connsiteX8" fmla="*/ 102152 w 2838215"/>
              <a:gd name="connsiteY8" fmla="*/ 775097 h 837128"/>
              <a:gd name="connsiteX9" fmla="*/ 178352 w 2838215"/>
              <a:gd name="connsiteY9" fmla="*/ 13097 h 837128"/>
              <a:gd name="connsiteX0" fmla="*/ 178352 w 2827318"/>
              <a:gd name="connsiteY0" fmla="*/ 13097 h 837128"/>
              <a:gd name="connsiteX1" fmla="*/ 1321352 w 2827318"/>
              <a:gd name="connsiteY1" fmla="*/ 32147 h 837128"/>
              <a:gd name="connsiteX2" fmla="*/ 2292902 w 2827318"/>
              <a:gd name="connsiteY2" fmla="*/ 13097 h 837128"/>
              <a:gd name="connsiteX3" fmla="*/ 2778677 w 2827318"/>
              <a:gd name="connsiteY3" fmla="*/ 213122 h 837128"/>
              <a:gd name="connsiteX4" fmla="*/ 2797727 w 2827318"/>
              <a:gd name="connsiteY4" fmla="*/ 594122 h 837128"/>
              <a:gd name="connsiteX5" fmla="*/ 2483402 w 2827318"/>
              <a:gd name="connsiteY5" fmla="*/ 756047 h 837128"/>
              <a:gd name="connsiteX6" fmla="*/ 1649965 w 2827318"/>
              <a:gd name="connsiteY6" fmla="*/ 789384 h 837128"/>
              <a:gd name="connsiteX7" fmla="*/ 1064177 w 2827318"/>
              <a:gd name="connsiteY7" fmla="*/ 794147 h 837128"/>
              <a:gd name="connsiteX8" fmla="*/ 102152 w 2827318"/>
              <a:gd name="connsiteY8" fmla="*/ 775097 h 837128"/>
              <a:gd name="connsiteX9" fmla="*/ 178352 w 2827318"/>
              <a:gd name="connsiteY9" fmla="*/ 13097 h 837128"/>
              <a:gd name="connsiteX0" fmla="*/ 178352 w 2807390"/>
              <a:gd name="connsiteY0" fmla="*/ 13097 h 837128"/>
              <a:gd name="connsiteX1" fmla="*/ 1321352 w 2807390"/>
              <a:gd name="connsiteY1" fmla="*/ 32147 h 837128"/>
              <a:gd name="connsiteX2" fmla="*/ 2292902 w 2807390"/>
              <a:gd name="connsiteY2" fmla="*/ 13097 h 837128"/>
              <a:gd name="connsiteX3" fmla="*/ 2778677 w 2807390"/>
              <a:gd name="connsiteY3" fmla="*/ 213122 h 837128"/>
              <a:gd name="connsiteX4" fmla="*/ 2797727 w 2807390"/>
              <a:gd name="connsiteY4" fmla="*/ 594122 h 837128"/>
              <a:gd name="connsiteX5" fmla="*/ 2483402 w 2807390"/>
              <a:gd name="connsiteY5" fmla="*/ 756047 h 837128"/>
              <a:gd name="connsiteX6" fmla="*/ 1649965 w 2807390"/>
              <a:gd name="connsiteY6" fmla="*/ 789384 h 837128"/>
              <a:gd name="connsiteX7" fmla="*/ 1064177 w 2807390"/>
              <a:gd name="connsiteY7" fmla="*/ 794147 h 837128"/>
              <a:gd name="connsiteX8" fmla="*/ 102152 w 2807390"/>
              <a:gd name="connsiteY8" fmla="*/ 775097 h 837128"/>
              <a:gd name="connsiteX9" fmla="*/ 178352 w 2807390"/>
              <a:gd name="connsiteY9" fmla="*/ 13097 h 83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7390" h="837128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26591" y="87710"/>
                  <a:pt x="2778677" y="213122"/>
                </a:cubicBezTo>
                <a:cubicBezTo>
                  <a:pt x="2830763" y="338534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solidFill>
            <a:srgbClr val="C8E2B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44BD54-CD0C-F2AA-F786-E1AC828AF9D1}"/>
              </a:ext>
            </a:extLst>
          </p:cNvPr>
          <p:cNvSpPr txBox="1"/>
          <p:nvPr/>
        </p:nvSpPr>
        <p:spPr>
          <a:xfrm>
            <a:off x="1503444" y="417486"/>
            <a:ext cx="7805569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1.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hiểu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tình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huống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sz="3000" b="1" spc="50" dirty="0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an </a:t>
            </a:r>
            <a:r>
              <a:rPr lang="en-US" sz="3000" b="1" spc="50" dirty="0" err="1">
                <a:ln w="9525" cmpd="sng">
                  <a:noFill/>
                  <a:prstDash val="solid"/>
                </a:ln>
                <a:solidFill>
                  <a:srgbClr val="23B24B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toàn</a:t>
            </a:r>
            <a:endParaRPr lang="en-US" sz="3000" b="1" spc="50" dirty="0">
              <a:ln w="9525" cmpd="sng">
                <a:noFill/>
                <a:prstDash val="solid"/>
              </a:ln>
              <a:solidFill>
                <a:srgbClr val="23B24B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1C87F7E-3FDC-133C-2825-89022FFDE69E}"/>
              </a:ext>
            </a:extLst>
          </p:cNvPr>
          <p:cNvGrpSpPr/>
          <p:nvPr/>
        </p:nvGrpSpPr>
        <p:grpSpPr>
          <a:xfrm>
            <a:off x="9067237" y="-104178"/>
            <a:ext cx="3593475" cy="7456600"/>
            <a:chOff x="9107170" y="-77900"/>
            <a:chExt cx="3307048" cy="7164499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CB5C25F-E45C-559F-2058-2322288CB3E6}"/>
                </a:ext>
              </a:extLst>
            </p:cNvPr>
            <p:cNvGrpSpPr/>
            <p:nvPr/>
          </p:nvGrpSpPr>
          <p:grpSpPr>
            <a:xfrm>
              <a:off x="9107170" y="-47625"/>
              <a:ext cx="3078131" cy="6905625"/>
              <a:chOff x="9107170" y="-47625"/>
              <a:chExt cx="3078131" cy="690562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1E4F7BE-ACC8-2BE0-7D82-E690C52685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07170" y="100965"/>
                <a:ext cx="3077845" cy="6757035"/>
                <a:chOff x="6083" y="4723"/>
                <a:chExt cx="4847" cy="10641"/>
              </a:xfrm>
            </p:grpSpPr>
            <p:sp>
              <p:nvSpPr>
                <p:cNvPr id="70" name="Freeform 5579">
                  <a:extLst>
                    <a:ext uri="{FF2B5EF4-FFF2-40B4-BE49-F238E27FC236}">
                      <a16:creationId xmlns:a16="http://schemas.microsoft.com/office/drawing/2014/main" id="{CAB0B5C1-020D-C5FD-D68B-912D7DD488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3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solidFill>
                  <a:srgbClr val="E4F0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37AD1E1-0554-6F82-957A-F3B19D758A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14336" y="-47625"/>
                <a:ext cx="1370965" cy="3334385"/>
                <a:chOff x="8782" y="-75"/>
                <a:chExt cx="2159" cy="5251"/>
              </a:xfrm>
              <a:solidFill>
                <a:srgbClr val="E4F0D8"/>
              </a:solidFill>
            </p:grpSpPr>
            <p:sp>
              <p:nvSpPr>
                <p:cNvPr id="69" name="Freeform 5577">
                  <a:extLst>
                    <a:ext uri="{FF2B5EF4-FFF2-40B4-BE49-F238E27FC236}">
                      <a16:creationId xmlns:a16="http://schemas.microsoft.com/office/drawing/2014/main" id="{555707C6-2ACF-A678-6B0F-064AA2A0F3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2" y="-75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028C159-C646-5D37-265A-1ABC2FAB840E}"/>
                </a:ext>
              </a:extLst>
            </p:cNvPr>
            <p:cNvGrpSpPr/>
            <p:nvPr/>
          </p:nvGrpSpPr>
          <p:grpSpPr>
            <a:xfrm>
              <a:off x="9229090" y="-50800"/>
              <a:ext cx="3078131" cy="7013798"/>
              <a:chOff x="9089390" y="0"/>
              <a:chExt cx="3078131" cy="6858000"/>
            </a:xfrm>
            <a:solidFill>
              <a:srgbClr val="D3E8C0"/>
            </a:solidFill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1DC9365-44FD-0586-4CBB-BECCC1EE1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89390" y="100965"/>
                <a:ext cx="3077845" cy="6757035"/>
                <a:chOff x="6055" y="4723"/>
                <a:chExt cx="4847" cy="10641"/>
              </a:xfrm>
              <a:grpFill/>
            </p:grpSpPr>
            <p:sp>
              <p:nvSpPr>
                <p:cNvPr id="27" name="Freeform 5579">
                  <a:extLst>
                    <a:ext uri="{FF2B5EF4-FFF2-40B4-BE49-F238E27FC236}">
                      <a16:creationId xmlns:a16="http://schemas.microsoft.com/office/drawing/2014/main" id="{ACA86D26-AAD8-79C5-99E8-FE3C5FC3FB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5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2219BFE-77EC-9227-FC3E-85C0D9BAFA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96556" y="0"/>
                <a:ext cx="1370965" cy="3334385"/>
                <a:chOff x="8754" y="0"/>
                <a:chExt cx="2159" cy="5251"/>
              </a:xfrm>
              <a:grpFill/>
            </p:grpSpPr>
            <p:sp>
              <p:nvSpPr>
                <p:cNvPr id="26" name="Freeform 5577">
                  <a:extLst>
                    <a:ext uri="{FF2B5EF4-FFF2-40B4-BE49-F238E27FC236}">
                      <a16:creationId xmlns:a16="http://schemas.microsoft.com/office/drawing/2014/main" id="{49118383-DE90-ABA1-DD95-B0D149474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54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D4A9A1A-DA8D-96C7-842B-30AEF078E608}"/>
                </a:ext>
              </a:extLst>
            </p:cNvPr>
            <p:cNvGrpSpPr/>
            <p:nvPr/>
          </p:nvGrpSpPr>
          <p:grpSpPr>
            <a:xfrm>
              <a:off x="9336373" y="-77900"/>
              <a:ext cx="3077845" cy="7164499"/>
              <a:chOff x="8997315" y="0"/>
              <a:chExt cx="3077845" cy="6858000"/>
            </a:xfrm>
            <a:solidFill>
              <a:srgbClr val="BFDDA3"/>
            </a:solidFill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4727878-3F4E-54AA-7DD0-FB194B5F87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97315" y="100965"/>
                <a:ext cx="3077845" cy="6757035"/>
                <a:chOff x="5910" y="4723"/>
                <a:chExt cx="4847" cy="10641"/>
              </a:xfrm>
              <a:grpFill/>
            </p:grpSpPr>
            <p:sp>
              <p:nvSpPr>
                <p:cNvPr id="66" name="Freeform 5579">
                  <a:extLst>
                    <a:ext uri="{FF2B5EF4-FFF2-40B4-BE49-F238E27FC236}">
                      <a16:creationId xmlns:a16="http://schemas.microsoft.com/office/drawing/2014/main" id="{A87FFB3E-359C-7F71-5269-FA2BBDC69F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" y="4723"/>
                  <a:ext cx="4847" cy="10641"/>
                </a:xfrm>
                <a:custGeom>
                  <a:avLst/>
                  <a:gdLst>
                    <a:gd name="T0" fmla="+- 0 10882 6094"/>
                    <a:gd name="T1" fmla="*/ T0 w 4847"/>
                    <a:gd name="T2" fmla="+- 0 4733 4723"/>
                    <a:gd name="T3" fmla="*/ 4733 h 10641"/>
                    <a:gd name="T4" fmla="+- 0 10764 6094"/>
                    <a:gd name="T5" fmla="*/ T4 w 4847"/>
                    <a:gd name="T6" fmla="+- 0 4762 4723"/>
                    <a:gd name="T7" fmla="*/ 4762 h 10641"/>
                    <a:gd name="T8" fmla="+- 0 10651 6094"/>
                    <a:gd name="T9" fmla="*/ T8 w 4847"/>
                    <a:gd name="T10" fmla="+- 0 4804 4723"/>
                    <a:gd name="T11" fmla="*/ 4804 h 10641"/>
                    <a:gd name="T12" fmla="+- 0 10542 6094"/>
                    <a:gd name="T13" fmla="*/ T12 w 4847"/>
                    <a:gd name="T14" fmla="+- 0 4859 4723"/>
                    <a:gd name="T15" fmla="*/ 4859 h 10641"/>
                    <a:gd name="T16" fmla="+- 0 10437 6094"/>
                    <a:gd name="T17" fmla="*/ T16 w 4847"/>
                    <a:gd name="T18" fmla="+- 0 4929 4723"/>
                    <a:gd name="T19" fmla="*/ 4929 h 10641"/>
                    <a:gd name="T20" fmla="+- 0 10331 6094"/>
                    <a:gd name="T21" fmla="*/ T20 w 4847"/>
                    <a:gd name="T22" fmla="+- 0 5022 4723"/>
                    <a:gd name="T23" fmla="*/ 5022 h 10641"/>
                    <a:gd name="T24" fmla="+- 0 10231 6094"/>
                    <a:gd name="T25" fmla="*/ T24 w 4847"/>
                    <a:gd name="T26" fmla="+- 0 5140 4723"/>
                    <a:gd name="T27" fmla="*/ 5140 h 10641"/>
                    <a:gd name="T28" fmla="+- 0 10150 6094"/>
                    <a:gd name="T29" fmla="*/ T28 w 4847"/>
                    <a:gd name="T30" fmla="+- 0 5280 4723"/>
                    <a:gd name="T31" fmla="*/ 5280 h 10641"/>
                    <a:gd name="T32" fmla="+- 0 10093 6094"/>
                    <a:gd name="T33" fmla="*/ T32 w 4847"/>
                    <a:gd name="T34" fmla="+- 0 5447 4723"/>
                    <a:gd name="T35" fmla="*/ 5447 h 10641"/>
                    <a:gd name="T36" fmla="+- 0 10062 6094"/>
                    <a:gd name="T37" fmla="*/ T36 w 4847"/>
                    <a:gd name="T38" fmla="+- 0 5643 4723"/>
                    <a:gd name="T39" fmla="*/ 5643 h 10641"/>
                    <a:gd name="T40" fmla="+- 0 10058 6094"/>
                    <a:gd name="T41" fmla="*/ T40 w 4847"/>
                    <a:gd name="T42" fmla="+- 0 13340 4723"/>
                    <a:gd name="T43" fmla="*/ 13340 h 10641"/>
                    <a:gd name="T44" fmla="+- 0 10058 6094"/>
                    <a:gd name="T45" fmla="*/ T44 w 4847"/>
                    <a:gd name="T46" fmla="+- 0 13436 4723"/>
                    <a:gd name="T47" fmla="*/ 13436 h 10641"/>
                    <a:gd name="T48" fmla="+- 0 10059 6094"/>
                    <a:gd name="T49" fmla="*/ T48 w 4847"/>
                    <a:gd name="T50" fmla="+- 0 13580 4723"/>
                    <a:gd name="T51" fmla="*/ 13580 h 10641"/>
                    <a:gd name="T52" fmla="+- 0 10059 6094"/>
                    <a:gd name="T53" fmla="*/ T52 w 4847"/>
                    <a:gd name="T54" fmla="+- 0 13722 4723"/>
                    <a:gd name="T55" fmla="*/ 13722 h 10641"/>
                    <a:gd name="T56" fmla="+- 0 10051 6094"/>
                    <a:gd name="T57" fmla="*/ T56 w 4847"/>
                    <a:gd name="T58" fmla="+- 0 13899 4723"/>
                    <a:gd name="T59" fmla="*/ 13899 h 10641"/>
                    <a:gd name="T60" fmla="+- 0 10025 6094"/>
                    <a:gd name="T61" fmla="*/ T60 w 4847"/>
                    <a:gd name="T62" fmla="+- 0 14054 4723"/>
                    <a:gd name="T63" fmla="*/ 14054 h 10641"/>
                    <a:gd name="T64" fmla="+- 0 9971 6094"/>
                    <a:gd name="T65" fmla="*/ T64 w 4847"/>
                    <a:gd name="T66" fmla="+- 0 14178 4723"/>
                    <a:gd name="T67" fmla="*/ 14178 h 10641"/>
                    <a:gd name="T68" fmla="+- 0 9882 6094"/>
                    <a:gd name="T69" fmla="*/ T68 w 4847"/>
                    <a:gd name="T70" fmla="+- 0 14278 4723"/>
                    <a:gd name="T71" fmla="*/ 14278 h 10641"/>
                    <a:gd name="T72" fmla="+- 0 9771 6094"/>
                    <a:gd name="T73" fmla="*/ T72 w 4847"/>
                    <a:gd name="T74" fmla="+- 0 14352 4723"/>
                    <a:gd name="T75" fmla="*/ 14352 h 10641"/>
                    <a:gd name="T76" fmla="+- 0 9641 6094"/>
                    <a:gd name="T77" fmla="*/ T76 w 4847"/>
                    <a:gd name="T78" fmla="+- 0 14402 4723"/>
                    <a:gd name="T79" fmla="*/ 14402 h 10641"/>
                    <a:gd name="T80" fmla="+- 0 9493 6094"/>
                    <a:gd name="T81" fmla="*/ T80 w 4847"/>
                    <a:gd name="T82" fmla="+- 0 14430 4723"/>
                    <a:gd name="T83" fmla="*/ 14430 h 10641"/>
                    <a:gd name="T84" fmla="+- 0 9330 6094"/>
                    <a:gd name="T85" fmla="*/ T84 w 4847"/>
                    <a:gd name="T86" fmla="+- 0 14438 4723"/>
                    <a:gd name="T87" fmla="*/ 14438 h 10641"/>
                    <a:gd name="T88" fmla="+- 0 7147 6094"/>
                    <a:gd name="T89" fmla="*/ T88 w 4847"/>
                    <a:gd name="T90" fmla="+- 0 14439 4723"/>
                    <a:gd name="T91" fmla="*/ 14439 h 10641"/>
                    <a:gd name="T92" fmla="+- 0 6984 6094"/>
                    <a:gd name="T93" fmla="*/ T92 w 4847"/>
                    <a:gd name="T94" fmla="+- 0 14448 4723"/>
                    <a:gd name="T95" fmla="*/ 14448 h 10641"/>
                    <a:gd name="T96" fmla="+- 0 6800 6094"/>
                    <a:gd name="T97" fmla="*/ T96 w 4847"/>
                    <a:gd name="T98" fmla="+- 0 14477 4723"/>
                    <a:gd name="T99" fmla="*/ 14477 h 10641"/>
                    <a:gd name="T100" fmla="+- 0 6608 6094"/>
                    <a:gd name="T101" fmla="*/ T100 w 4847"/>
                    <a:gd name="T102" fmla="+- 0 14536 4723"/>
                    <a:gd name="T103" fmla="*/ 14536 h 10641"/>
                    <a:gd name="T104" fmla="+- 0 6422 6094"/>
                    <a:gd name="T105" fmla="*/ T104 w 4847"/>
                    <a:gd name="T106" fmla="+- 0 14638 4723"/>
                    <a:gd name="T107" fmla="*/ 14638 h 10641"/>
                    <a:gd name="T108" fmla="+- 0 6267 6094"/>
                    <a:gd name="T109" fmla="*/ T108 w 4847"/>
                    <a:gd name="T110" fmla="+- 0 14788 4723"/>
                    <a:gd name="T111" fmla="*/ 14788 h 10641"/>
                    <a:gd name="T112" fmla="+- 0 6170 6094"/>
                    <a:gd name="T113" fmla="*/ T112 w 4847"/>
                    <a:gd name="T114" fmla="+- 0 14969 4723"/>
                    <a:gd name="T115" fmla="*/ 14969 h 10641"/>
                    <a:gd name="T116" fmla="+- 0 6118 6094"/>
                    <a:gd name="T117" fmla="*/ T116 w 4847"/>
                    <a:gd name="T118" fmla="+- 0 15147 4723"/>
                    <a:gd name="T119" fmla="*/ 15147 h 10641"/>
                    <a:gd name="T120" fmla="+- 0 6098 6094"/>
                    <a:gd name="T121" fmla="*/ T120 w 4847"/>
                    <a:gd name="T122" fmla="+- 0 15288 4723"/>
                    <a:gd name="T123" fmla="*/ 15288 h 10641"/>
                    <a:gd name="T124" fmla="+- 0 6094 6094"/>
                    <a:gd name="T125" fmla="*/ T124 w 4847"/>
                    <a:gd name="T126" fmla="+- 0 15364 4723"/>
                    <a:gd name="T127" fmla="*/ 15364 h 10641"/>
                    <a:gd name="T128" fmla="+- 0 10942 6094"/>
                    <a:gd name="T129" fmla="*/ T128 w 4847"/>
                    <a:gd name="T130" fmla="+- 0 4723 4723"/>
                    <a:gd name="T131" fmla="*/ 4723 h 10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</a:cxnLst>
                  <a:rect l="0" t="0" r="r" b="b"/>
                  <a:pathLst>
                    <a:path w="4847" h="10641">
                      <a:moveTo>
                        <a:pt x="4848" y="0"/>
                      </a:moveTo>
                      <a:lnTo>
                        <a:pt x="4788" y="10"/>
                      </a:lnTo>
                      <a:lnTo>
                        <a:pt x="4729" y="23"/>
                      </a:lnTo>
                      <a:lnTo>
                        <a:pt x="4670" y="39"/>
                      </a:lnTo>
                      <a:lnTo>
                        <a:pt x="4613" y="58"/>
                      </a:lnTo>
                      <a:lnTo>
                        <a:pt x="4557" y="81"/>
                      </a:lnTo>
                      <a:lnTo>
                        <a:pt x="4502" y="107"/>
                      </a:lnTo>
                      <a:lnTo>
                        <a:pt x="4448" y="136"/>
                      </a:lnTo>
                      <a:lnTo>
                        <a:pt x="4395" y="169"/>
                      </a:lnTo>
                      <a:lnTo>
                        <a:pt x="4343" y="206"/>
                      </a:lnTo>
                      <a:lnTo>
                        <a:pt x="4293" y="247"/>
                      </a:lnTo>
                      <a:lnTo>
                        <a:pt x="4237" y="299"/>
                      </a:lnTo>
                      <a:lnTo>
                        <a:pt x="4185" y="355"/>
                      </a:lnTo>
                      <a:lnTo>
                        <a:pt x="4137" y="417"/>
                      </a:lnTo>
                      <a:lnTo>
                        <a:pt x="4094" y="484"/>
                      </a:lnTo>
                      <a:lnTo>
                        <a:pt x="4056" y="557"/>
                      </a:lnTo>
                      <a:lnTo>
                        <a:pt x="4024" y="637"/>
                      </a:lnTo>
                      <a:lnTo>
                        <a:pt x="3999" y="724"/>
                      </a:lnTo>
                      <a:lnTo>
                        <a:pt x="3980" y="818"/>
                      </a:lnTo>
                      <a:lnTo>
                        <a:pt x="3968" y="920"/>
                      </a:lnTo>
                      <a:lnTo>
                        <a:pt x="3964" y="1029"/>
                      </a:lnTo>
                      <a:lnTo>
                        <a:pt x="3964" y="8617"/>
                      </a:lnTo>
                      <a:lnTo>
                        <a:pt x="3964" y="8665"/>
                      </a:lnTo>
                      <a:lnTo>
                        <a:pt x="3964" y="8713"/>
                      </a:lnTo>
                      <a:lnTo>
                        <a:pt x="3964" y="8761"/>
                      </a:lnTo>
                      <a:lnTo>
                        <a:pt x="3965" y="8857"/>
                      </a:lnTo>
                      <a:lnTo>
                        <a:pt x="3966" y="8905"/>
                      </a:lnTo>
                      <a:lnTo>
                        <a:pt x="3965" y="8999"/>
                      </a:lnTo>
                      <a:lnTo>
                        <a:pt x="3963" y="9090"/>
                      </a:lnTo>
                      <a:lnTo>
                        <a:pt x="3957" y="9176"/>
                      </a:lnTo>
                      <a:lnTo>
                        <a:pt x="3947" y="9257"/>
                      </a:lnTo>
                      <a:lnTo>
                        <a:pt x="3931" y="9331"/>
                      </a:lnTo>
                      <a:lnTo>
                        <a:pt x="3908" y="9398"/>
                      </a:lnTo>
                      <a:lnTo>
                        <a:pt x="3877" y="9455"/>
                      </a:lnTo>
                      <a:lnTo>
                        <a:pt x="3835" y="9509"/>
                      </a:lnTo>
                      <a:lnTo>
                        <a:pt x="3788" y="9555"/>
                      </a:lnTo>
                      <a:lnTo>
                        <a:pt x="3735" y="9595"/>
                      </a:lnTo>
                      <a:lnTo>
                        <a:pt x="3677" y="9629"/>
                      </a:lnTo>
                      <a:lnTo>
                        <a:pt x="3614" y="9657"/>
                      </a:lnTo>
                      <a:lnTo>
                        <a:pt x="3547" y="9679"/>
                      </a:lnTo>
                      <a:lnTo>
                        <a:pt x="3475" y="9695"/>
                      </a:lnTo>
                      <a:lnTo>
                        <a:pt x="3399" y="9707"/>
                      </a:lnTo>
                      <a:lnTo>
                        <a:pt x="3319" y="9713"/>
                      </a:lnTo>
                      <a:lnTo>
                        <a:pt x="3236" y="9715"/>
                      </a:lnTo>
                      <a:lnTo>
                        <a:pt x="1123" y="9715"/>
                      </a:lnTo>
                      <a:lnTo>
                        <a:pt x="1053" y="9716"/>
                      </a:lnTo>
                      <a:lnTo>
                        <a:pt x="975" y="9719"/>
                      </a:lnTo>
                      <a:lnTo>
                        <a:pt x="890" y="9725"/>
                      </a:lnTo>
                      <a:lnTo>
                        <a:pt x="800" y="9737"/>
                      </a:lnTo>
                      <a:lnTo>
                        <a:pt x="706" y="9754"/>
                      </a:lnTo>
                      <a:lnTo>
                        <a:pt x="610" y="9779"/>
                      </a:lnTo>
                      <a:lnTo>
                        <a:pt x="514" y="9813"/>
                      </a:lnTo>
                      <a:lnTo>
                        <a:pt x="419" y="9858"/>
                      </a:lnTo>
                      <a:lnTo>
                        <a:pt x="328" y="9915"/>
                      </a:lnTo>
                      <a:lnTo>
                        <a:pt x="243" y="9984"/>
                      </a:lnTo>
                      <a:lnTo>
                        <a:pt x="173" y="10065"/>
                      </a:lnTo>
                      <a:lnTo>
                        <a:pt x="118" y="10154"/>
                      </a:lnTo>
                      <a:lnTo>
                        <a:pt x="76" y="10246"/>
                      </a:lnTo>
                      <a:lnTo>
                        <a:pt x="45" y="10337"/>
                      </a:lnTo>
                      <a:lnTo>
                        <a:pt x="24" y="10424"/>
                      </a:lnTo>
                      <a:lnTo>
                        <a:pt x="11" y="10501"/>
                      </a:lnTo>
                      <a:lnTo>
                        <a:pt x="4" y="10565"/>
                      </a:lnTo>
                      <a:lnTo>
                        <a:pt x="0" y="10628"/>
                      </a:lnTo>
                      <a:lnTo>
                        <a:pt x="0" y="10641"/>
                      </a:lnTo>
                      <a:lnTo>
                        <a:pt x="4848" y="10641"/>
                      </a:lnTo>
                      <a:lnTo>
                        <a:pt x="484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BC2F8950-3864-A912-1AA8-F56B2327C6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97496" y="0"/>
                <a:ext cx="1370965" cy="3334385"/>
                <a:chOff x="8598" y="0"/>
                <a:chExt cx="2159" cy="5251"/>
              </a:xfrm>
              <a:grpFill/>
            </p:grpSpPr>
            <p:sp>
              <p:nvSpPr>
                <p:cNvPr id="65" name="Freeform 5577">
                  <a:extLst>
                    <a:ext uri="{FF2B5EF4-FFF2-40B4-BE49-F238E27FC236}">
                      <a16:creationId xmlns:a16="http://schemas.microsoft.com/office/drawing/2014/main" id="{7E0EEA01-6664-4F83-E142-C286C4F0C8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8" y="0"/>
                  <a:ext cx="2159" cy="5251"/>
                </a:xfrm>
                <a:custGeom>
                  <a:avLst/>
                  <a:gdLst>
                    <a:gd name="T0" fmla="+- 0 8782 8782"/>
                    <a:gd name="T1" fmla="*/ T0 w 2159"/>
                    <a:gd name="T2" fmla="*/ 0 h 5251"/>
                    <a:gd name="T3" fmla="+- 0 8852 8782"/>
                    <a:gd name="T4" fmla="*/ T3 w 2159"/>
                    <a:gd name="T5" fmla="*/ 13 h 5251"/>
                    <a:gd name="T6" fmla="+- 0 8931 8782"/>
                    <a:gd name="T7" fmla="*/ T6 w 2159"/>
                    <a:gd name="T8" fmla="*/ 29 h 5251"/>
                    <a:gd name="T9" fmla="+- 0 9029 8782"/>
                    <a:gd name="T10" fmla="*/ T9 w 2159"/>
                    <a:gd name="T11" fmla="*/ 51 h 5251"/>
                    <a:gd name="T12" fmla="+- 0 9141 8782"/>
                    <a:gd name="T13" fmla="*/ T12 w 2159"/>
                    <a:gd name="T14" fmla="*/ 79 h 5251"/>
                    <a:gd name="T15" fmla="+- 0 9201 8782"/>
                    <a:gd name="T16" fmla="*/ T15 w 2159"/>
                    <a:gd name="T17" fmla="*/ 96 h 5251"/>
                    <a:gd name="T18" fmla="+- 0 9261 8782"/>
                    <a:gd name="T19" fmla="*/ T18 w 2159"/>
                    <a:gd name="T20" fmla="*/ 114 h 5251"/>
                    <a:gd name="T21" fmla="+- 0 9322 8782"/>
                    <a:gd name="T22" fmla="*/ T21 w 2159"/>
                    <a:gd name="T23" fmla="*/ 133 h 5251"/>
                    <a:gd name="T24" fmla="+- 0 9382 8782"/>
                    <a:gd name="T25" fmla="*/ T24 w 2159"/>
                    <a:gd name="T26" fmla="*/ 154 h 5251"/>
                    <a:gd name="T27" fmla="+- 0 9441 8782"/>
                    <a:gd name="T28" fmla="*/ T27 w 2159"/>
                    <a:gd name="T29" fmla="*/ 177 h 5251"/>
                    <a:gd name="T30" fmla="+- 0 9498 8782"/>
                    <a:gd name="T31" fmla="*/ T30 w 2159"/>
                    <a:gd name="T32" fmla="*/ 201 h 5251"/>
                    <a:gd name="T33" fmla="+- 0 9603 8782"/>
                    <a:gd name="T34" fmla="*/ T33 w 2159"/>
                    <a:gd name="T35" fmla="*/ 253 h 5251"/>
                    <a:gd name="T36" fmla="+- 0 9689 8782"/>
                    <a:gd name="T37" fmla="*/ T36 w 2159"/>
                    <a:gd name="T38" fmla="*/ 312 h 5251"/>
                    <a:gd name="T39" fmla="+- 0 9762 8782"/>
                    <a:gd name="T40" fmla="*/ T39 w 2159"/>
                    <a:gd name="T41" fmla="*/ 376 h 5251"/>
                    <a:gd name="T42" fmla="+- 0 9826 8782"/>
                    <a:gd name="T43" fmla="*/ T42 w 2159"/>
                    <a:gd name="T44" fmla="*/ 444 h 5251"/>
                    <a:gd name="T45" fmla="+- 0 9882 8782"/>
                    <a:gd name="T46" fmla="*/ T45 w 2159"/>
                    <a:gd name="T47" fmla="*/ 518 h 5251"/>
                    <a:gd name="T48" fmla="+- 0 9930 8782"/>
                    <a:gd name="T49" fmla="*/ T48 w 2159"/>
                    <a:gd name="T50" fmla="*/ 598 h 5251"/>
                    <a:gd name="T51" fmla="+- 0 9970 8782"/>
                    <a:gd name="T52" fmla="*/ T51 w 2159"/>
                    <a:gd name="T53" fmla="*/ 687 h 5251"/>
                    <a:gd name="T54" fmla="+- 0 10002 8782"/>
                    <a:gd name="T55" fmla="*/ T54 w 2159"/>
                    <a:gd name="T56" fmla="*/ 786 h 5251"/>
                    <a:gd name="T57" fmla="+- 0 10027 8782"/>
                    <a:gd name="T58" fmla="*/ T57 w 2159"/>
                    <a:gd name="T59" fmla="*/ 895 h 5251"/>
                    <a:gd name="T60" fmla="+- 0 10036 8782"/>
                    <a:gd name="T61" fmla="*/ T60 w 2159"/>
                    <a:gd name="T62" fmla="*/ 955 h 5251"/>
                    <a:gd name="T63" fmla="+- 0 10044 8782"/>
                    <a:gd name="T64" fmla="*/ T63 w 2159"/>
                    <a:gd name="T65" fmla="*/ 1018 h 5251"/>
                    <a:gd name="T66" fmla="+- 0 10050 8782"/>
                    <a:gd name="T67" fmla="*/ T66 w 2159"/>
                    <a:gd name="T68" fmla="*/ 1084 h 5251"/>
                    <a:gd name="T69" fmla="+- 0 10055 8782"/>
                    <a:gd name="T70" fmla="*/ T69 w 2159"/>
                    <a:gd name="T71" fmla="*/ 1154 h 5251"/>
                    <a:gd name="T72" fmla="+- 0 10057 8782"/>
                    <a:gd name="T73" fmla="*/ T72 w 2159"/>
                    <a:gd name="T74" fmla="*/ 1227 h 5251"/>
                    <a:gd name="T75" fmla="+- 0 10058 8782"/>
                    <a:gd name="T76" fmla="*/ T75 w 2159"/>
                    <a:gd name="T77" fmla="*/ 1305 h 5251"/>
                    <a:gd name="T78" fmla="+- 0 10058 8782"/>
                    <a:gd name="T79" fmla="*/ T78 w 2159"/>
                    <a:gd name="T80" fmla="*/ 5251 h 5251"/>
                    <a:gd name="T81" fmla="+- 0 10068 8782"/>
                    <a:gd name="T82" fmla="*/ T81 w 2159"/>
                    <a:gd name="T83" fmla="*/ 5224 h 5251"/>
                    <a:gd name="T84" fmla="+- 0 10105 8782"/>
                    <a:gd name="T85" fmla="*/ T84 w 2159"/>
                    <a:gd name="T86" fmla="*/ 5144 h 5251"/>
                    <a:gd name="T87" fmla="+- 0 10151 8782"/>
                    <a:gd name="T88" fmla="*/ T87 w 2159"/>
                    <a:gd name="T89" fmla="*/ 5068 h 5251"/>
                    <a:gd name="T90" fmla="+- 0 10205 8782"/>
                    <a:gd name="T91" fmla="*/ T90 w 2159"/>
                    <a:gd name="T92" fmla="*/ 4996 h 5251"/>
                    <a:gd name="T93" fmla="+- 0 10245 8782"/>
                    <a:gd name="T94" fmla="*/ T93 w 2159"/>
                    <a:gd name="T95" fmla="*/ 4951 h 5251"/>
                    <a:gd name="T96" fmla="+- 0 10288 8782"/>
                    <a:gd name="T97" fmla="*/ T96 w 2159"/>
                    <a:gd name="T98" fmla="*/ 4908 h 5251"/>
                    <a:gd name="T99" fmla="+- 0 10333 8782"/>
                    <a:gd name="T100" fmla="*/ T99 w 2159"/>
                    <a:gd name="T101" fmla="*/ 4868 h 5251"/>
                    <a:gd name="T102" fmla="+- 0 10380 8782"/>
                    <a:gd name="T103" fmla="*/ T102 w 2159"/>
                    <a:gd name="T104" fmla="*/ 4830 h 5251"/>
                    <a:gd name="T105" fmla="+- 0 10429 8782"/>
                    <a:gd name="T106" fmla="*/ T105 w 2159"/>
                    <a:gd name="T107" fmla="*/ 4795 h 5251"/>
                    <a:gd name="T108" fmla="+- 0 10494 8782"/>
                    <a:gd name="T109" fmla="*/ T108 w 2159"/>
                    <a:gd name="T110" fmla="*/ 4754 h 5251"/>
                    <a:gd name="T111" fmla="+- 0 10564 8782"/>
                    <a:gd name="T112" fmla="*/ T111 w 2159"/>
                    <a:gd name="T113" fmla="*/ 4718 h 5251"/>
                    <a:gd name="T114" fmla="+- 0 10638 8782"/>
                    <a:gd name="T115" fmla="*/ T114 w 2159"/>
                    <a:gd name="T116" fmla="*/ 4686 h 5251"/>
                    <a:gd name="T117" fmla="+- 0 10717 8782"/>
                    <a:gd name="T118" fmla="*/ T117 w 2159"/>
                    <a:gd name="T119" fmla="*/ 4659 h 5251"/>
                    <a:gd name="T120" fmla="+- 0 10799 8782"/>
                    <a:gd name="T121" fmla="*/ T120 w 2159"/>
                    <a:gd name="T122" fmla="*/ 4638 h 5251"/>
                    <a:gd name="T123" fmla="+- 0 10884 8782"/>
                    <a:gd name="T124" fmla="*/ T123 w 2159"/>
                    <a:gd name="T125" fmla="*/ 4622 h 5251"/>
                    <a:gd name="T126" fmla="+- 0 10942 8782"/>
                    <a:gd name="T127" fmla="*/ T126 w 2159"/>
                    <a:gd name="T128" fmla="*/ 4615 h 5251"/>
                    <a:gd name="T129" fmla="+- 0 10942 8782"/>
                    <a:gd name="T130" fmla="*/ T129 w 2159"/>
                    <a:gd name="T131" fmla="*/ 0 h 5251"/>
                    <a:gd name="T132" fmla="+- 0 8782 8782"/>
                    <a:gd name="T133" fmla="*/ T132 w 2159"/>
                    <a:gd name="T134" fmla="*/ 0 h 5251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  <a:cxn ang="0">
                      <a:pos x="T13" y="T14"/>
                    </a:cxn>
                    <a:cxn ang="0">
                      <a:pos x="T16" y="T17"/>
                    </a:cxn>
                    <a:cxn ang="0">
                      <a:pos x="T19" y="T20"/>
                    </a:cxn>
                    <a:cxn ang="0">
                      <a:pos x="T22" y="T23"/>
                    </a:cxn>
                    <a:cxn ang="0">
                      <a:pos x="T25" y="T26"/>
                    </a:cxn>
                    <a:cxn ang="0">
                      <a:pos x="T28" y="T29"/>
                    </a:cxn>
                    <a:cxn ang="0">
                      <a:pos x="T31" y="T32"/>
                    </a:cxn>
                    <a:cxn ang="0">
                      <a:pos x="T34" y="T35"/>
                    </a:cxn>
                    <a:cxn ang="0">
                      <a:pos x="T37" y="T38"/>
                    </a:cxn>
                    <a:cxn ang="0">
                      <a:pos x="T40" y="T41"/>
                    </a:cxn>
                    <a:cxn ang="0">
                      <a:pos x="T43" y="T44"/>
                    </a:cxn>
                    <a:cxn ang="0">
                      <a:pos x="T46" y="T47"/>
                    </a:cxn>
                    <a:cxn ang="0">
                      <a:pos x="T49" y="T50"/>
                    </a:cxn>
                    <a:cxn ang="0">
                      <a:pos x="T52" y="T53"/>
                    </a:cxn>
                    <a:cxn ang="0">
                      <a:pos x="T55" y="T56"/>
                    </a:cxn>
                    <a:cxn ang="0">
                      <a:pos x="T58" y="T59"/>
                    </a:cxn>
                    <a:cxn ang="0">
                      <a:pos x="T61" y="T62"/>
                    </a:cxn>
                    <a:cxn ang="0">
                      <a:pos x="T64" y="T65"/>
                    </a:cxn>
                    <a:cxn ang="0">
                      <a:pos x="T67" y="T68"/>
                    </a:cxn>
                    <a:cxn ang="0">
                      <a:pos x="T70" y="T71"/>
                    </a:cxn>
                    <a:cxn ang="0">
                      <a:pos x="T73" y="T74"/>
                    </a:cxn>
                    <a:cxn ang="0">
                      <a:pos x="T76" y="T77"/>
                    </a:cxn>
                    <a:cxn ang="0">
                      <a:pos x="T79" y="T80"/>
                    </a:cxn>
                    <a:cxn ang="0">
                      <a:pos x="T82" y="T83"/>
                    </a:cxn>
                    <a:cxn ang="0">
                      <a:pos x="T85" y="T86"/>
                    </a:cxn>
                    <a:cxn ang="0">
                      <a:pos x="T88" y="T89"/>
                    </a:cxn>
                    <a:cxn ang="0">
                      <a:pos x="T91" y="T92"/>
                    </a:cxn>
                    <a:cxn ang="0">
                      <a:pos x="T94" y="T95"/>
                    </a:cxn>
                    <a:cxn ang="0">
                      <a:pos x="T97" y="T98"/>
                    </a:cxn>
                    <a:cxn ang="0">
                      <a:pos x="T100" y="T101"/>
                    </a:cxn>
                    <a:cxn ang="0">
                      <a:pos x="T103" y="T104"/>
                    </a:cxn>
                    <a:cxn ang="0">
                      <a:pos x="T106" y="T107"/>
                    </a:cxn>
                    <a:cxn ang="0">
                      <a:pos x="T109" y="T110"/>
                    </a:cxn>
                    <a:cxn ang="0">
                      <a:pos x="T112" y="T113"/>
                    </a:cxn>
                    <a:cxn ang="0">
                      <a:pos x="T115" y="T116"/>
                    </a:cxn>
                    <a:cxn ang="0">
                      <a:pos x="T118" y="T119"/>
                    </a:cxn>
                    <a:cxn ang="0">
                      <a:pos x="T121" y="T122"/>
                    </a:cxn>
                    <a:cxn ang="0">
                      <a:pos x="T124" y="T125"/>
                    </a:cxn>
                    <a:cxn ang="0">
                      <a:pos x="T127" y="T128"/>
                    </a:cxn>
                    <a:cxn ang="0">
                      <a:pos x="T130" y="T131"/>
                    </a:cxn>
                    <a:cxn ang="0">
                      <a:pos x="T133" y="T134"/>
                    </a:cxn>
                  </a:cxnLst>
                  <a:rect l="0" t="0" r="r" b="b"/>
                  <a:pathLst>
                    <a:path w="2159" h="5251">
                      <a:moveTo>
                        <a:pt x="0" y="0"/>
                      </a:moveTo>
                      <a:lnTo>
                        <a:pt x="70" y="13"/>
                      </a:lnTo>
                      <a:lnTo>
                        <a:pt x="149" y="29"/>
                      </a:lnTo>
                      <a:lnTo>
                        <a:pt x="247" y="51"/>
                      </a:lnTo>
                      <a:lnTo>
                        <a:pt x="359" y="79"/>
                      </a:lnTo>
                      <a:lnTo>
                        <a:pt x="419" y="96"/>
                      </a:lnTo>
                      <a:lnTo>
                        <a:pt x="479" y="114"/>
                      </a:lnTo>
                      <a:lnTo>
                        <a:pt x="540" y="133"/>
                      </a:lnTo>
                      <a:lnTo>
                        <a:pt x="600" y="154"/>
                      </a:lnTo>
                      <a:lnTo>
                        <a:pt x="659" y="177"/>
                      </a:lnTo>
                      <a:lnTo>
                        <a:pt x="716" y="201"/>
                      </a:lnTo>
                      <a:lnTo>
                        <a:pt x="821" y="253"/>
                      </a:lnTo>
                      <a:lnTo>
                        <a:pt x="907" y="312"/>
                      </a:lnTo>
                      <a:lnTo>
                        <a:pt x="980" y="376"/>
                      </a:lnTo>
                      <a:lnTo>
                        <a:pt x="1044" y="444"/>
                      </a:lnTo>
                      <a:lnTo>
                        <a:pt x="1100" y="518"/>
                      </a:lnTo>
                      <a:lnTo>
                        <a:pt x="1148" y="598"/>
                      </a:lnTo>
                      <a:lnTo>
                        <a:pt x="1188" y="687"/>
                      </a:lnTo>
                      <a:lnTo>
                        <a:pt x="1220" y="786"/>
                      </a:lnTo>
                      <a:lnTo>
                        <a:pt x="1245" y="895"/>
                      </a:lnTo>
                      <a:lnTo>
                        <a:pt x="1254" y="955"/>
                      </a:lnTo>
                      <a:lnTo>
                        <a:pt x="1262" y="1018"/>
                      </a:lnTo>
                      <a:lnTo>
                        <a:pt x="1268" y="1084"/>
                      </a:lnTo>
                      <a:lnTo>
                        <a:pt x="1273" y="1154"/>
                      </a:lnTo>
                      <a:lnTo>
                        <a:pt x="1275" y="1227"/>
                      </a:lnTo>
                      <a:lnTo>
                        <a:pt x="1276" y="1305"/>
                      </a:lnTo>
                      <a:lnTo>
                        <a:pt x="1276" y="5251"/>
                      </a:lnTo>
                      <a:lnTo>
                        <a:pt x="1286" y="5224"/>
                      </a:lnTo>
                      <a:lnTo>
                        <a:pt x="1323" y="5144"/>
                      </a:lnTo>
                      <a:lnTo>
                        <a:pt x="1369" y="5068"/>
                      </a:lnTo>
                      <a:lnTo>
                        <a:pt x="1423" y="4996"/>
                      </a:lnTo>
                      <a:lnTo>
                        <a:pt x="1463" y="4951"/>
                      </a:lnTo>
                      <a:lnTo>
                        <a:pt x="1506" y="4908"/>
                      </a:lnTo>
                      <a:lnTo>
                        <a:pt x="1551" y="4868"/>
                      </a:lnTo>
                      <a:lnTo>
                        <a:pt x="1598" y="4830"/>
                      </a:lnTo>
                      <a:lnTo>
                        <a:pt x="1647" y="4795"/>
                      </a:lnTo>
                      <a:lnTo>
                        <a:pt x="1712" y="4754"/>
                      </a:lnTo>
                      <a:lnTo>
                        <a:pt x="1782" y="4718"/>
                      </a:lnTo>
                      <a:lnTo>
                        <a:pt x="1856" y="4686"/>
                      </a:lnTo>
                      <a:lnTo>
                        <a:pt x="1935" y="4659"/>
                      </a:lnTo>
                      <a:lnTo>
                        <a:pt x="2017" y="4638"/>
                      </a:lnTo>
                      <a:lnTo>
                        <a:pt x="2102" y="4622"/>
                      </a:lnTo>
                      <a:lnTo>
                        <a:pt x="2160" y="4615"/>
                      </a:lnTo>
                      <a:lnTo>
                        <a:pt x="216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/>
                </a:p>
              </p:txBody>
            </p:sp>
          </p:grpSp>
        </p:grpSp>
      </p:grpSp>
      <p:pic>
        <p:nvPicPr>
          <p:cNvPr id="68" name="Picture 67" descr="A cartoon of a magnifying glass&#10;&#10;Description automatically generated">
            <a:extLst>
              <a:ext uri="{FF2B5EF4-FFF2-40B4-BE49-F238E27FC236}">
                <a16:creationId xmlns:a16="http://schemas.microsoft.com/office/drawing/2014/main" id="{FD9FAB8B-FE16-4160-454C-F0D30CA64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05" b="89831" l="9605" r="96610">
                        <a14:foregroundMark x1="62712" y1="10169" x2="70621" y2="25424"/>
                        <a14:foregroundMark x1="71186" y1="25424" x2="77966" y2="39548"/>
                        <a14:foregroundMark x1="59322" y1="17514" x2="77401" y2="27119"/>
                        <a14:foregroundMark x1="18644" y1="91525" x2="18644" y2="91525"/>
                        <a14:foregroundMark x1="90960" y1="27684" x2="90960" y2="27684"/>
                        <a14:foregroundMark x1="93220" y1="35028" x2="93220" y2="35028"/>
                        <a14:foregroundMark x1="96610" y1="42373" x2="96610" y2="42373"/>
                        <a14:foregroundMark x1="74011" y1="25424" x2="74011" y2="25424"/>
                        <a14:foregroundMark x1="74011" y1="24859" x2="74011" y2="24859"/>
                        <a14:foregroundMark x1="75706" y1="24859" x2="75706" y2="24859"/>
                        <a14:foregroundMark x1="59887" y1="16384" x2="58757" y2="21469"/>
                        <a14:foregroundMark x1="57627" y1="17514" x2="59887" y2="2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1" y="100304"/>
            <a:ext cx="1261872" cy="1261872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193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9"/>
    </mc:Choice>
    <mc:Fallback xmlns="">
      <p:transition spd="slow" advTm="3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PRING_QUIZ_SHAPE0">
            <a:extLst>
              <a:ext uri="{FF2B5EF4-FFF2-40B4-BE49-F238E27FC236}">
                <a16:creationId xmlns:a16="http://schemas.microsoft.com/office/drawing/2014/main" id="{F5C4DFED-FF46-4FF4-BAE7-579477AE2C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SPRING_QUIZ_SHAPE1">
            <a:extLst>
              <a:ext uri="{FF2B5EF4-FFF2-40B4-BE49-F238E27FC236}">
                <a16:creationId xmlns:a16="http://schemas.microsoft.com/office/drawing/2014/main" id="{2EE356B8-538A-4CF6-B4E8-03EAAD19CEE1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10" name="ISPRING_QUIZ_SHAPE2">
            <a:extLst>
              <a:ext uri="{FF2B5EF4-FFF2-40B4-BE49-F238E27FC236}">
                <a16:creationId xmlns:a16="http://schemas.microsoft.com/office/drawing/2014/main" id="{D9F49AD4-C1CE-41E9-B47C-400A847EAE07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2" name="ISPRING_QUIZ_SHAPE3">
            <a:extLst>
              <a:ext uri="{FF2B5EF4-FFF2-40B4-BE49-F238E27FC236}">
                <a16:creationId xmlns:a16="http://schemas.microsoft.com/office/drawing/2014/main" id="{F51C7E4A-2075-4EC1-8A9F-4C611F2A57D2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3" name="ISPRING_QUIZ_SHAPE4">
            <a:extLst>
              <a:ext uri="{FF2B5EF4-FFF2-40B4-BE49-F238E27FC236}">
                <a16:creationId xmlns:a16="http://schemas.microsoft.com/office/drawing/2014/main" id="{A1D2333F-9462-4E52-A64E-053BF47EB841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072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FDABC9FD-13D2-4DD0-A061-B477583CF68C}"/>
  <p:tag name="ISPRING_PROJECT_VERSION" val="9.3"/>
  <p:tag name="ISPRING_PROJECT_FOLDER_UPDATED" val="1"/>
  <p:tag name="ISPRING_FIRST_PUBLISH" val="1"/>
  <p:tag name="ISPRING_DEFAULT_PRESENTE_ID" val="None"/>
  <p:tag name="ISPRING_PRESENTER_PHOTO_0" val="png|iVBORw0KGgoAAAANSUhEUgAAASAAAAFACAYAAAAcd6HaAAAAAXNSR0IArs4c6QAAAARnQU1BAACx&#10;jwv8YQUAAAAJcEhZcwAAFiUAABYlAUlSJPAAAP+lSURBVHhedP3ldxzJuu0Lu7vdZraMsiTLbEuW&#10;SbZlmZmZmRnbzCBmZma2ZTGzzG5eqxfttfe5Z9w7xvtfzHfOyCq3977nfnhGZiVEZmVl/HLOJyKy&#10;epT3GYyK/sMYQ/C630CU9xuCl30G4WXvgXjZi8HpK36u0HZcV9V3COr6DkND3+Fo6ueAxr4OaO4z&#10;DE29h6Dx+wFo6TUAzd/3Q0PPvmhiNGqe+zYOGI3mIc5oHDUFNQMdUduDZc+dhrqEDagK2oCMqc54&#10;1eNb1PcbivrhzqgaORFVw11RM24yasa4oJrnWNO7L2r6MPr2N/N1PfuYqPm+D2p78XPvfqjv1Q+N&#10;vfubaOC8lldzW0VNn36o4v4VnK/i+hqeWzXPsarPAFR82xeV3w7k9xuE2t6DuG4gavj9a/j9q7+O&#10;XoMZnH5v25/HqOe2lT2+R8H2fYgIi0FYQDjC/MMQERiBsEDOKwJCGSFmeYhPKIJ9QhDiy6lfMCMI&#10;IQytD/UPYnCZ1vuEI4jbBvlqeSjLC0N4UAjCA0MR7h+JML8YLo9GKKdhPnGI8IlBpE8sIl/EcRqH&#10;UEbYi3iEa51vHKfczjfWWv6c8YxhttMyW3C7MIa2j/SLN/PhnEb4JyD0RSy3j0F0QALX8zh+3NeX&#10;58DQZ0WYrZyQF1zOaTj3j+K+JgIS+R14PoEJCGcZ4fwcyeWRfrb1Zj6ey3R8fheWH8F5U34Al3O/&#10;yGDuE8TzCeDxuH2YL8v0S+GxEnlMnldAtLnu4fwNNFVEBUeZaXRINPeNREwIyw7kfDC/IyMikOcc&#10;yOPw3CJYflhAHH8TXqsgls+ICEliJHOex+B5BPnF8veJ4e9nfefQF9H8zN/BPxaBvpFcHslzjuLv&#10;FsvgdvqddK0YwdxX+6ucYH43lfF1hPE7hvD42ifEL5rbRiGQv3WgnxVBLDtAUz9+L37X8KeheHb1&#10;Ee6f+QH3TlzFzQMncG//CTzcfwz+p88i7PIl+J0/j+DrVxFx/xbinz1Bir8f0kNDkRYehvSoSGSF&#10;RSA/PAoFUTHIj4xHbkQccsJjkRcai4yQUGSGh3L7EGRyn6zAEGTxHswOD0dyYCDSgv2RFRyI7JBA&#10;ZAYHIJfb5EaEIy3QH6l+PsgM8UdmWADL8eNxApDp74ssXy7z5TKfAPSoHDwalYNGorz/UAJoCMr7&#10;Dv4fABqEV4xKgqeScKjuOxS1fQiJfsPRQAA19CF4CJgmbiMANbFiCj4N3xM+BkICwhA0DRyHxmET&#10;0D5yCmoHjUJtfweU9B6AlzsWoSJ8OSqfe6PAeyryWaFruG29w3jUjXBBrSMBNMIZtQReLQEj8BiY&#10;MOp5jFrCxw4gAyEdt1d/NBEqdgDZ96nq1Yfg6YNKTblOUcn1L7/rjQrH0Xjp5IjX3/EY/P6CjAEQ&#10;5+1RzfOt7mWtE4BqeRxFw/eDUEUAlWzbi6gI3kQCUIAFoMgABSuDPgeF8SYkgAQeAsaEDUChXBbB&#10;myrMX7ARnLjuBbczkOIyPwEonBWLEGJ54Sw33D+K00gzDeONGsEI580tyESwIgsAYYRRhC8rryCi&#10;G1w3uoEDwfKcy1j5BRk7gLROnxVmHwFBoGBoWQgrmmAQzsqjCOPx9FmgEDAEHAMe7meHV1QgK7Dg&#10;onK+QEQwSmQliifQ4kxEqQyVJUBx/gt0GFHcPjo4yewbYQDE7U25PBeeQ6TApn0Co1i2BZ6vQ9dM&#10;IIoKjuTnSE5jERXCcwshYIL4Pbi/ACQ4RhA6wYSJHUDhgpINPnYAfQGGzoPnFc7ttH8wHwghhE+I&#10;L6HE9QKZHUCRQdyO2wYLMCwnlMf6Gj4muM4cj2VpvwCfCPj7hnMfwoi/c2gAy+O8gdGLcAIvnMv4&#10;nQnUaEa4vqt/BKGoB1gQAlnJ/R77wPfuU/jffgT/m/fge+MO/H64i+fXbsPn2k34X/4BgZduIvDK&#10;LQTyc8jNuyZCuV3knfuIefAIcQ+fIOnpCyQ8e44UHx9k+PkRID5I9fUhlAIJqxDkhYWiMDoCBYzs&#10;8CBkBhI6ocHIiQjj51Bkc30mPwtkAlt6UDABNMQRNUPHoXLACCqcYYTQUJT1sSkfG3wEIgGoiutq&#10;uU09gdU4dCwaBo1GIz83snI2cvsGAkiKR2CoY8Wul0LRlABqJVRahkxE46DJLGssgTKCIBuIop4D&#10;8OqUN2qj5qMpchVKN81BUb8RaHCYhNrRkwmiSagf5oqG/qOpbqhOWJ4dQILN/wlAAo9dAdVwmbY1&#10;QQVUbeBjAaia20jBlPb4Do2bF+LVxpko69Gb5yXYWAD6b+pHwXOo0nIqvRrCp44gkgKq+uY7lK3e&#10;glgCKJQVIFI3OSOWN74iisBQRQjz5w1DqAS9kMoJRYiAQ8BE+vIJzZs2kjdPGNWOgBNiVJIVFoDs&#10;FcqqROEMAzeWKeiZ8oN0fFVEVhwpCB9WVgLIUhiqrBZcDByoaAyACAkLVnqaS9H8dwBFEByq7Aqp&#10;EVV0QcGASKFyucwAyV429wvnMQUe+75RgckESQJBohBQEhBLBRJLGJjguUcRLvayLfBwPxt8FKrs&#10;gpCWWcHvoGsdHI2YUMGAlZGQMaqHakfXRKrHfu00r98gMijGwMdSQRZkQgUcfR9VfgMJXj8bDEL5&#10;HcOo2jSVignhd9VUoDLg4namDAGC4AjmdQrleqmiEBuwpPqkcKR87BHC30PrpKiMquIxVV6o1vE6&#10;BlEFGdgQPoF8wIQQcGFUf1oe4BNFOFmKSBHIeyjEL5z76R6L5PlxX6q7AG4fyHKDeG5B/P4meD8G&#10;8oEXwG0DnofC70kQfB76w+9BIAIeBMPvXiB8bvvB785z+N55Bn+G760nePzDAzy+fg8vrt6B/5Xb&#10;eHH2CvwvXEfgxR/ge+4qnl64hCcXL+LxuXN4dvY8np+9AP9LVxFCsEXdeUAVdh+RDx8g6tEDxDx5&#10;hB6v+zigsj/hQ1v1mpAxFow2RLZL9qxcEGKFq7CpnxrZr6GOaBo5norGCc0Dx6KJNkwqp0HqhwCq&#10;FRhY2Rv6UCEQDtWETCNBV0HQ1XgtQOvOtShTBZay+rY3CoYPR8XDlaiIdENz3DJU7/LCy0Hj0TB6&#10;KmqGT0TdIFfUD3A0tq+W5duBYqDDY/1/AaiRUwFQ2wo8mtb1o4rRZ5VDdaYo69kLzbe24NWZ2Sj+&#10;jtvwe/+/wGOLmt5aJxU0gMfW97Oiqsc3KPVcjrgwPgEFIP7A0VQnMbRNikipF1aAUFkwG1RCBBXB&#10;hxHNGyfGyGruywoSQaUU7htGSxPMKe2bPhvw/AkgPfWseQGPxzNPf1ZIAkiKIJI3fqQvKzMhJHUi&#10;6ySFIWAIEhGEjgBhQjbNBqBgqSCuswBkKRcBJDoo2QKN4MDKKjslFSNAGXXjz0oo8Gg/lmnf7+v9&#10;LZhQ9bDix1Dix1GFxBEEcVymEJi0jVE+NvDocwwtUAytkAUfwciCmQAULTVDoMSEEGa0wNGhUjqy&#10;W7w+rGz/E0BSj0YxhPI4PKagZiwWp4JEhAGFpXqM4hIQ+dkoGEGI11LwCRSAGAKWlJCujaBjbJYA&#10;RFiECyiCkA1ARgEJLixTCkhQM8pH6tMGoCApJv5GIfztpLb0OZDlBXLqT8gIPiH8HMR9BBlZtWDC&#10;KPg5gUPbrgdbqFQTjx9ExRpIi2j2ly2UpeOyIB4r8HkUIRYNv+eR8H/KeMbwIcwUz8O5PMxAzmz/&#10;gvuynCA+JI09lMLTOqr0wGcE1mN/+DBePPIz4fPQB89uPsbja/fx8MpdPLh8G4+uckqV9eDKTcYN&#10;fv6BCogWqmbASNQMGoMqqhKpoFf9BhsAWRCyQCQA1QhAsl9DxqB57AQ0EkKtw13R1G80Lc9QVnza&#10;nr6s9KyodcrV9PzewKxq9jRUrPRE86nV6I5bja7sVShePREve/TFa1beYiqQlwumoiFiCcrDx6Ej&#10;cRle7/XmOVExDZmAhmGTCLuJVFxjCBlWfMKklnCplwL5WuEwtFyqpJF2qZHbKickMJn1hGLdgEGo&#10;6y91IzXUH6+/6YkKZ6qzyI0ofzALBQMGo0qKxgBnMLez1NCfwfUEUBX3FcRqewpAnPI7vPJYhERW&#10;KgEoghHFmz0mKJwVL4wV0AKH1E0IbVeIL8MGoCgBiGCKYcUwSokqKEKKxkCIAJIl4zYRWs8ne3RI&#10;FCtvDGEXT8VFsLDSxYREIzYk1lTqmDBWbj3Z9bTkza3cjaxKpKlcrHCashJF2lROtCoX1yvvI/BI&#10;CQlGWmdUjK3yqeJrXgAylZbz9nUKgegL0BgGOsEp3JawULCSS/XEEDpW8DwFDSqXGILARIhgQ/DY&#10;lRLhZNSSOb6tHE4FoFhThgDEa2CAZgEoNpzLeH3MuhACidfGum7K++i3kQKiYmLZUkFRPF6UgVsy&#10;FY/slGWVwnn8yFBen1Cdh9RXMvcjNAgUWStjrwQeLhMwo/X9eW0MgLguzN8KO4DCeI1DuV6qR0pL&#10;KieY1zjYAM2CmiyglluwSzRKSrAwdo4RwIofqMrPbQMFEQGG2wTwoSHoSSVJCQVTAYUZuyalpW0t&#10;iITZIGkHit/zCPi9iIQvgeNLS+fP+QCCKJBACnrGbQipYIHHNg0krAIELO6v/fxeRFj7PgvDC+Wj&#10;noXj6dMwPGM8f6JlnH/M5QzNv3gSarb15ba+z0IJIKqein5UIP1HoZLWRwCSCnqlXBDjFde/JniU&#10;/6ml+qntw5AFG0NVMsoVzSNc0ch9m7idqfB9CIg+vVHDiv1q0Ah0XNiAziRCJ8MT7ZnuqE6mYkod&#10;hq74pXg1zgnl3/TBayqQXFbi6vPeqIuZiIroIWhPXoWaZYtQPdgFDSOnocGRQdjV6xwIoDoCoF7q&#10;w4DlawAJSsr/yA7+vwFUSwVUZ5SZBaBXPXqhbuMC1CbOQlXQHBQ4OaD6uwE2AA3hvv9dDVUJQFSE&#10;VTy2ktC1VHdSQPUsp3zSbKTwyRpqnrp8CjOkghRSRAKQlcMJpqIJMcpG6scoIKqeGG4n22ZXOFFU&#10;RQKUktKClpSRKZMVyR5RoVZ8/Vk2MD6CqiJcqoM3MlWMgCAFEhOawkpKKOjpricyb0i7yjCWyoCI&#10;U4LIKBk7fEIskFgVg5XWNi8YaKqIMGX+GTpetG0/RQyPK7gIHIKOAY+AqeAyKSMLQEkmDHjCeKww&#10;TgWvwBSWqbDUUAzhIOhY4KKdI3hjw2jlCOWYcJWvcq3yLRBRKZkcEB8IBJJ1bJ2DIGN9x0hGhL6P&#10;zpkKKUblMcyxDKgIB8JONkiqR5YqQqCSGhOQBSBWeEvFWBZMoYovAFkAt6BuKSnllBRSPgKVlBSv&#10;P7fR9nZ7JnUka6zEtoCjbaWILGUjMGk5AcGHVgDvm2CCyKgibmMpKMuyBXMqxabl9mUKC0S0ZQSL&#10;IuAZ7RlBFERVFcx7wagfhpYpfLleysmHUFFof02fPQohZAgYrtf02aNg+BA6Lx6HmPnnD4PhSxg9&#10;fxAEXy7vIWVT2X+4ZcMIIuWA7ABSlAtQUkm0P/WyQLRstYPHotFxEpqdBQUXNPUfaQDUxAqqkB2p&#10;HjMW7fc3ojF5DsrjqCISqZwSHFCfNBzN2YTKk8UocXBABe3Ty759UMIKXOgxEc3RXqiKcEBTykS0&#10;hm7FSxc3NA52Rcv46agnhBoHOvI8Bhn1U9+TdskGFyWoZfssZfR/ABCjTutpzaSQ6mi9pF5efU9w&#10;3lqKilh+h+iZKFk4FpU9aNcIGdmtWqo/KwFtgxCBZFQRyxZ4VFYt52t69EbVqMnI9ongk1MtRbzB&#10;aYliAggGRpSxR1aCNCogFFG0YDG0V1EKQiZGAKLyMQASvDiN4Y0UKfulHBAjUi1rBJlVmWJYiWQx&#10;1MIjO8aylZCm0rISkVQ/vMlMHojwEUwMGFiRI0OlRljJFISGsUWsdKrwRtXYAPK1uhFA7DD5ernZ&#10;XuAhxBQGOgy75TJWSfDgvooYVvQ4QiUuXMAgiDj/RfVof4FKx7JHGJeFc1/Cy+zPZbE8bizPNYaA&#10;VXkWsAg2AUjwiZQypKUTXGwA0jr7NZMFE6zjqJTipB4FKMImgnAWUGMCeVxOY1luHMuLDafaNNsS&#10;QizHDiHZNyXErWS2QtfCsk2CkJX7sUAUHsjfget0rcw1s4UFIAFL+1gQkkqSCjMtYqYMK+x5Iqki&#10;exi4mP21rwWgIN5HJg/FbS1VZKkmhc5FELKDxx5SPlI0dtAYhUPAyL6ZcuwA+sq2+RAyPlQ8Ao/2&#10;twAUbFSOytTnJ4+C8IKKx4cq6bkUkoBEAD2+H2DA1EPJ55qBtDb9x6KirwPhMxSv+w+1AEQrJgBV&#10;UgnU9RnOoProNwoNDrRfTlPQNsGNCmg8FdBItBBaLbQ9NT2+R9WM8ejw34Da+OkojxiB2igHNCSM&#10;I3xGoCF1CFqjl6Nk+kTT3F3J45RRNZVy32xW5LrrS9EYNxm1MaPQkbcOtQdXoJp2r2EsYTduGpoG&#10;O9sS3wIMIUSwCDBqgldoXmHyQFQodgApN2SS1gSXsXGCxje0YE7OaI5YgMoIQivOGeU7JtEa9iJw&#10;B1kQIny+BlCNAPT9ILO/sXoEmZLQ1d9S9Q1xRO6jQD45edMSCHGEkKaxvOljCaUoBeEQxSdwNK1Y&#10;DFVNjIFPGGJZKWKVM+I+gpUAJFUUZWyYPD3VEn29IGPUlUm62p/srET6rOWsWJE8TqRueN7IymfY&#10;LZGgYpK4rChfwGNXP3wqGlXEm14WLY4V0CSDWWlU+QUso2BUSQmBSFXU0FRWXIKBQFPEhClSzXKz&#10;zkDHWmfBi/tzm7hw27bcVwDRekHKQC6I+5ngvoxYLovnvnEqV+ehfXie8VQdUnL246mMWKq+mCiq&#10;GUYM5xOoWowK+ioEHuWBpGriqJIEGKmlGCktc10EQQt2sTzH2EiWGWlBLYZQ07bR3Fe/sUli055F&#10;yfLqN+dnfQfldwJV0QmFUIJDIWtlWv90/W3wVgg2QdzW5IN4rdU6plyUclKygVJJX1TQVyDScqOI&#10;CBrtb6kiQsLfyvOYPI3gJItGQFlKiQ8k/rbGvtk+ByiJ7WtBSFDxZQQRhLJ3RgHZACT7pWmAAVOE&#10;Ac6L55bysX8WcJ5S4fg8DTflCUTPHlPpPKfdekEIPZM6ohpiPH4QaBRSj5pBjqgd6ISaAY60WSON&#10;+rErIE2NQiKAjBqg/akZMAb1Q2m7Rk8hhKaiZfQENA0YjTapgh59UbXMA91h61AdMx7VEcPREE1g&#10;xQ1FS8oYNKeMRWsqobR9HmpHuKB+wEhU0d69YkUuoTIpooooWzwNzfHzaMMGoTnTC22Rm1DkNgNN&#10;I6ag3WUmmkZNIQRHGPvVLABICSm4v4GP1BCVTj1h1CAo2YAkEBm11Iug4H61hEY5j1e/Zh6aktxQ&#10;ETkMdXFUdhdno7SvlJIAxODUzNuilstMCEBSW4Icy6vp2YeAGobs24/NzR9PKxarMLkGmz0yEOKU&#10;KihaKkitY8Z6RSCOYIpjxYjj9nFBMWZfWbJo5YNsEIrk1DTrGyVl5YEMgFSxlAfR0zg41vZ0li2w&#10;KpQgFMmnrdWipApmhYATZSqFVTlUeaJYEWL8ecPxxokXmGg1tE8sK36sKnowK3yIKj0rp0BjoGPB&#10;xFI4FhBiQtNYgdNYyVNpBzmNSOdnRjiXR6azIqcxtIzbUuEYuBmYWOUIVprGsawEbhuv7bmNYGiO&#10;zfOP07YGTAqBzcqJfVFAhEU84RDH62MPKSL9BlI0sdwujoCJk10VvKSSDCxTCRceO4IRxe8eRbVl&#10;D8JIOSYDM20vePGYJg9HGElhKoFtksiEhCp7CK9/OJcZABHk5jrzmobz+gpASkSb/BM/q8UtSnaQ&#10;5xHBcwijkgyxlWUBSCASXGx5I/5WIQousysihVrpTEJcwLKF1JTVz4jlcb21nNsLUgyjeggOAc1Y&#10;PX6WgjIqivCxT6WABBjlfuzwsYBDAPEB7E/YBPjKkglGQZynQvKhLXtOAD0jlJ4Ec7sgrqMCqiJ4&#10;agaNQxXBUknAKPGsfkBfAERAVMmCSQlwvm7gKNRxn+ZRU9E4djqaaMFaeg3Da1borp3L8CZxEyoj&#10;XfA6XMrHEY3RI9GYMBLNqU5oz5qK1xfnotxlEhqnuaN68GiqlkGoUH8gqpJXLCNr6BDU+ixGTfRw&#10;7udhVFD5Di/UDpuIpgkeaJk4C61jJ6NxAC0hwaNks+xWPacCjbFjxor9CR3N29VRja01TH2VyntR&#10;jd1aiepY2q7wkaiNHIv6x7NRPJRw+W4gwTuQ+1sAskcdQWyWGQXEMm1RRytZ/91g5F+/wycwn84G&#10;PNYNb8/PGAjpxhU8jBKyWmhi+TleEUwAcZt4giperTpUQ9EEjiBl4MNQf6JIk1DVDS8AWfCJIkSs&#10;JC1vXj7JzU1uSwALQmZqA4/CalWyVIfUjbVdCitsOnzv+mLn6m0IvB/M80kh9GR1UpAQmclpuqkc&#10;MbRGcRGprJycj2SllTpheZYi+jq0rTWNlZUikKIIkyhtz3nBR0pGIIrlZ4VgYpQTjy1gxUelI4ER&#10;T3ApzHG5neAWR7iZ/XQ+AhDhIAgZEDEEoHheozhGPFWK1WJGVcrtYvg7xREqBkImZLF0XSyoxUVQ&#10;fUXbABRJi8fvarbjb5jAiCd8ZM+s4+m4VDUEprFXVJzK4ajPj5RMhBSl7XeIkRJU6yDDnheyJ+vV&#10;4iY7GE2VGMnrF87lYdzXdAEQhFj51fHUNNMTJMEBUkMEzgtC43k8QSAAKe8Ub7b/WjnpWPb+TPZ1&#10;9hBYrMQy1ZABjSAj22YpJaOipKioupRz8idwBB7t4091pP2lbJ4/IYB8aMEIHd/nQSwvkPtZnwWh&#10;L1bscTB8qZh61AxxJoCcUD1gLKr7DjctXqYjoiBkADQE1QSQciFSQHW0bHWEVQvh0+w4g0BypmWj&#10;/Trqhe60FSiPHoPqSFdWaFdWaEc0xYxFQzwtWqorOvM8ULhhBmpGu6LVzQONhFcNrZQ69pWzQr9i&#10;5PcciIrLi1AdPw4NiZPQXOCNhoerUT9+Dppd56N1vAfqR6pZnnaO+zXzPJsYDYKFIGPyQYKP1NFA&#10;o04EIVk1y46pb1Bv1NFmVU2klYz2otoaitowKsHIMaiKnIGyyVRmPfoRjCzze35v2i4TUoGElubr&#10;CEsl3ZUMlxUzHS979EfxyUuIiVGriU2ZqDXm65Bcl12izVKzuSyTLFq8gvPKScRx3zj1i5GCki2j&#10;ClIzvUJ9fqwEt8CjxC2PJfWim5s3tPraxKjiqvLLxrAyqSLbw9gewUdA0DY2CJn1/JwclYac+Axc&#10;OHgK0bwB4wQoAiiaUIuLZEWnklFOJkr5F4GHCiEmmuVFcX9WwFiqBoHGKBLOx0dK/QgS+sxtWalj&#10;WE4M1ymiwpW74X424NihZSkRC1rx3F7lJPDc4qMJIwXnFYlcl8B18VGc8lziCRWFYKKIpxKKJ5is&#10;FjICSL+LrrlUj+DzFYDiOR+r8+Exzbmb9dZ2MRHajkDSdoKPgKbktPJD5lj8XWnjpIDsrYEmkUxF&#10;YywvIWQAxN8olhEjO8zQNlqu724AREBE8nro2kbxGkoFGTsmABE66viphLYSyaYjIxWqsWM+hNEL&#10;Wj91oyAwjNIRAAkGO4BUhmAoRfY/+x8JMoKJrxSN8kVcJgBJ9XxRUUZR0TJy3lg7QshSQ9a+L6hs&#10;BJ0AqnVByO9FMMsigPw59VHYAPQkBM8fh8DvWTh6VKtX8uBxpvdxdf/RVEC2oRgMKaBK0/SuHNBg&#10;0wJVN3A06oe4oG38LDQ7u6G+/zh07F6JzszlqIsagaqIUagJn4qasMkGQM2x49GQ4EAF5IqO7Mlo&#10;DpuLshmuaJvojroxBFUfKQ0LPmWs1AXf0c7smUv4uOJ1HG1bBqETtwY1i7xo+2ahY9I8tLvONP2K&#10;mnhObYSfHUD1fWTFLOslMDUTFqZvEoFk7xckyyS1UtGjDxq3z0V78lxUR41BTaQT6iLGoC5hAsrX&#10;TsUrrq8iYGpYRo2xoFbU9R5KkHH6vRLh6m4gCAl0VFlqCTtwBvECkADCsHIPfEqa1hTdpJyq6VkA&#10;IYBiqJQEmjhByQCKFUQQCmPFoQpSHun/BCCVb9koVlQTrLgmBCBWItqBGK4XgP60RdaT3a40FLJf&#10;agFSpUuOy8Dj249w69wVwieYwWP7RSGBoEtmhchOzkUiK38MK0hybAZy0vOQnZaLtIQMkyuRUshM&#10;zUFqAiHF75oSl4aUhEwuT0ESy46P5vEjLUURR2UhSxPFCh4Txs+sfLE26xPN8xSI4qh2MlPyzXkJ&#10;XlIkcSxL5VkwICS+QC0ZSZxPMDCx4BMXxaBK0TILQrr2ehBIHQlWyYSZgvtFJxrgxFPpxPMcNU2I&#10;5n7R/B0EIQIoPkLnz+8p5aOyNDXKR5aPv7MNQIKM6ROlvJugYxSmfg/rt4rR76VtCCDTesb1Aq6U&#10;pfaP5veR2orm94vi72UgRDAJOqazpwDE/aRm1GnRJLoZxobZgSObJQhpniFISWmZvBKXSw19rYIE&#10;GsHExw4gflYIPNrOXk6wj32faK4TfGLNfv4vlJAOJnSCbIqHgNE84RPoH8LPwWaZ7/NgvHgaaCLg&#10;hZLQ/QkN2qqaQWNR0W8kATTYdEh8TQsm9WMAxGkdIdRA5dM8nFZo9FS00Q61ubqhceh4VM/lNGou&#10;6mNHE0COqAubhOowqqqI0VzuhIY4AijFGa0pTgTKSNQ98kLlTE80OE2gvRvMik3YsbKXKg/0Da3R&#10;gslojZ+Faqqp5tS5aMn0RsVGLzSMckMzwdc2Yx6aR1O98NyaBlgtb8aKKTFNoCn53MzyWri+gZ/V&#10;NUAWTYlpRZMA9A3BcWkeWhKmoD6aAI6mtYwcTfDxvE/Ow6uetFv8zo28Js0DuJzXqa6vA1WQuiLo&#10;erBco4Bk01g+AVTToyfKtx1AQhwrEmESL0jwhrfgY0UMpX8cK2es8jxSOkbtcFvd0IKVrIEJ3eTa&#10;hhAIIHz8w2jFrFYwNSEr12PslA1AUYSPyZvoJqcispqoWXGkIrhMqsioH9ody8JYORr1bzG2g1DJ&#10;ScnBvk37MXfifNqv55g2yh3Xjp3DmvnLEfEiAMd2HqH9SCVgMuD30Aendp3D2b3nEUg/n5WSxRs7&#10;EhdPXsSzO8+QlchtHvkh4FEAMuNTEUYJLmjExrDCx6YiLT4dGXFZhEsyMpMIregUZCRks3ypmwwk&#10;yqLxibt91Vb43vdBekIegUJbpIimqiI04rlPQoxAwe8idSR7ZgAXh6TYFKQQLskCHdVOtADB62mU&#10;pX4LO2gImcSYJILVslsCkQWkJCSZ5fxMAGl5HKEQS5UluMl6mXxQpMoSiBhUT/ZkuhSpLJaVeOfv&#10;Eq5zoLWisjJ2lL+dVFFESAKDv5dUow2+UpN2VRnJ5RECk7aVCpK9MraOMOH2Jo+kZXbQEAimU6Pg&#10;QlCZHBSnyjWZPk78vUO5r7FjtFOm8yP3M/kdhqyV6WtEqBj1Y4BjlW1a5DhvAMR1Wq8+SkHGjlmW&#10;y98nBEG8TwP8QggizgeEIjgoFEGB/EwQ+fsEElT+DBuA6kdNRo2DK6qpgqoGjMJrVi4BSOCpouKp&#10;6qOxX0NME3zTIGc0j5yCJqfpaJ04E+0T3NHhOBHVPbnNajfarDmojByByuApqAoZR0VEtRQ/mGAa&#10;TqBQ9aRPRVUSoZE1EXUXV6CKVqqmv1qYCCCpoJ59jfIomuaMhsg5Jg/UlEyllUubdMAb9aNo28a6&#10;o32WJ5ocpxAmapVj5e8v+9UH1VQgtd8JBN/TDvVBS4/BaOpBKNEaNX5DJfQtLZjGqfXojeqRY9Ed&#10;RtUW62wApJa62shRqE4kkB9RpQ3gefccTPs5FNX9qPxMNwRu08eB5zzcGpJCGNX34XJCVGCr7fEt&#10;ylZsRFJiprnhE/mkjdPNbnITvEE1r7wEwyREVSHMU9meo+AT2zxNrRs6Rk9X9esJjKAKslrE1EFR&#10;Qw2iCS0pHAssvGmlGjSvm5hhmpB5c8dxGwMg3fS8mS17we1N3sVK7EoJqTUqjwA6tOkwvKetgO/d&#10;J3AZOh0vbj7CwimeOLztEKaMmYq0GFq09Fyc3n8Ro76dihmjvTBn4kIUZOTi7uUnGNLDGd7ua/Ay&#10;uxAr5q2C2xhP5MbGw8N5Hu5ceoCsTIKEwFjksRQ3T95GAm/Mg+t3Ieq5H66euGryNE/vv0AaYRX2&#10;xA/XT5yHz+0HyKOyykrORlZSNuGVgryMPKornj+hkEKFlJOZixwtI/jiYxMJsATsXLUR109dQEp8&#10;NqKoeGSHjQLibyElI3sVE2UBxCgeKiABLY7giScoEwUhgiApliCKpRriOrWypSamIC2J1zQyBlEE&#10;UAwhFsuyZOPsHRZNa6NRP7zugg5/1ygFt4smEGOVaOa6cE4j9ACQjbTZzxgqnxiCLopKyAKQBStZ&#10;YQMbKSEeJ5yKUa2RslaWQpEVs8PCApDyQUYJEUCmpzePqSEnxh5qe9u2dsVjb67/0vplB44NOhor&#10;KAgpca1ckTXsRC1jUjdfAYhqJ9Cf8AkMZ4QRRHYwyaYJQkHwoyXrUTVKrVkeqBxGNTJATfHDTMuX&#10;4FPDp35NH1Y+Wg5VvqZBLmgeS/UzeRZap1CJTJqFdoKgXbakN9dfW0K7RfsS7IKK6BFoCJmJ+oD5&#10;qEkeicZER7SnzUN98hiqjCFozVuGysWzUf3tQJPcfUn7VErrVPZNbxSNd0RD2HxURRFACTPRXLAM&#10;NTeXo2rMTLSOm4WWGbPRPo02japN1qtm4GB0HdiEupPL0bh+KuoWTUKVuwsqpxCsk5xRzfIqRo1C&#10;1QgHVA4fYTpY1q5iWUmCHI8VJVhSmVEBVUXxu0Z64NWEsaj+RnkfKj/aOY1ns4AzlOqHwOV3bvje&#10;ui6yplJgdQRQ+dwlVAhUFnpq8kYTbEyLjPIRXPZ1yB5YYCKQCCkTtm3NU1ZPVlUaKos4f1u/INMK&#10;Zhv7ZNTOnwCyWqesaRwjnqE8j1E+DLVEWYlc5VT4xI8QgHjDR3Cf8GTkpeXhwKZD8J663IwBchw0&#10;A9FULss8lmH6uPnYtnYv8gif7NR8nN53GbPHL6H6CcP4oTOQk5CDK8evYabLIgJoNQpSM7DBew/G&#10;9PJE8MPnmO20HHfOP0NuVj4VRyZcHTywymMrAu88hsdID9w9dRVOg6ZRNfnAhaCL4lM1+LEv3F1n&#10;4drJa6jIL8aOtXtwYvdZZFCNbFy8lTCORFpyHm1LNI4dOI0zB6+wokQgJzWL9jUavjcfw//eEyqt&#10;VIIknZGAJKqj9CQ9IASNeCTE8zrEEdKyWwY+hJAAxmlSLCHEaXIcLSSnibRjqYnpuPvDPVw6c5m2&#10;kvaIAIpimdEGYpya4R2ECiu5aVlUfosQk+20WtP0u+q35m9H+AswijjlszjV7yCoSmkJQIKTFJBp&#10;XKCiMi1ZanAw+SErZ6QwdopAMGP6OK9WN2usmYbmJJkktqbq62R6eXO9VJBgpf3+J4BMWSqT4NE2&#10;dhtmV1hmKAe3UflBL9SHyMr5yGrJgtkjhL9RiPolMYL9IriPtlNyWtsSQK+Hu6DeyR11TjNRRSVU&#10;zid9Zb/hqO5L+PQfyaksBytdv1G0W1Qx4z3QPsMTrdNmo2MqQeA4HS39h1rN8E5OaPFdhbp4qqTw&#10;uSjyGouiSZPwNobwyHBCezqtWuIYtMQORWuuGzoiNqNozGiThK7o1R8lvfqi5NvvUTJ2HJpDVhg4&#10;1MdNQlPeEtQ/W42aaXPQ7uqBhgnT0TnbG828UWW5aqR6Fs7G24SNqEmdbI7fEDcdTbG0bLFUUBHz&#10;0BrihfbAhWgP8ELLi/loCZ7L8vn9ZL+o1KoJu2qqoIqowahLGI/CVVNRRmi9Hj4KpQOG4BWBU/7t&#10;EJT3GIjX3+j1G7RgUlff0aZRKTX27G9yQJVT5iKNN3QUn55qwlUSVDee5H2c8gx6WjJ0I34BjRQR&#10;p3YwWTaA23Le5FaokuLULE8ImZYzKiBrKAFvTCketdioiZvASSCA4hlxpgmcgDGhnIxluWIjMng+&#10;Kdb58EbXDS9boGRwblou9m8hgGasgu+tFxjTbybSqQx2rNyJvlQ2d64/Q3pqNrLTC3DuwAVMcfDE&#10;5qV7sXLOFlQWlGHn2oNY5bkdnlNWIpXfedPifRjyzTyqpfOYN2ENbp97hoLMfJPonj56BWaMWIVb&#10;Z29ivstqPDj3A6aOmY9I/xhM5EMmnjbjytGrGN7HDWsX7kZV/it4Tl+HqY5LEPE8FI59ptDeBSE/&#10;uxj+TwLh0GcG91+CSaPmmBaqSD5pxw2ehq3L91CN5WALlemZg2cR4ROKy4RdSmwmkmP4vWVvg8OR&#10;Gp+EVNrBdCqozMRUZCak0kamIz0+Eelxicim7cygrctJScfDG7dx7dQlpFIZZaSmITONUOdvlcF9&#10;lU8TgMyoeuXXaLvU2qauAVJIgo9CtlBKUC1nFgwFOCXclefifcNjCUpRfEioNUz5IVltKZlwtXIS&#10;bKYzaTAhSrgKKCG+8Qh+rr4+8VyejGCpHobVusZ9OFVZBlz8LKhIUZn+QnblY+YtxaMcltarPJME&#10;97Nsm1STsV9cZ+AlAGlA64sQm/Wy4KMOkaEB6vxoKaUQM0wknCrJyhVJJfWoJnSqHCaiRs3qjtNQ&#10;OXgMXtNeaEhGlRSQgRHVkAad0n61TJyNtlleaHWbj67pc9ExbjKauW2LFMJ3g9C43J2VfSPKPMeh&#10;smc/VLCS1q6ej46clWjKdEFj0jg0xg5Cc6oLukrWouHGGuTTQlV9N9D0Byr7thdKxjmjMWQVamOc&#10;UMNozV2OhkDCZfZstE6ejUaXaeiY400AzkMzVZDpB9SjJyo8JqAlfD6qWf7raIKTqqY2hvCkBayJ&#10;IWxiRqEmljYrfgzBw/lIB1RFcp7bVRE+AlBVJNUft22MnI/WoMVo81mBpntL0XxtKepPLUTVnrmo&#10;WkuruXguKj2m4/UEqr3xY1FLUNVqJL3zdGTxZooihJRH0FNWwNGTNZZhIEO4aLmB0FeKJ05P4f8J&#10;IO1PZaRXLaj53sr/qE+R7BnLVx+byAwkRmYiiXBJpsJJ5I2rFiIlcWMJnzgu1zZmyu2T49ORTJUW&#10;H0NY8aY3LS4EkGzN7o2HscRtHfxu+2DsgJlIJRwvH7uMEQPczY0fF5uBXG53nmpjbB8vTBi6CFuW&#10;HEFFYQEWzdyAq0cfY8HEzQh6EIiN3tswl/NbV+7D9LHLcffiMxTSgqWwgs10WoWZzmupag5h4eRN&#10;eHjhJiYOn4NDW87ClRCJ5/fcuXofViw4CG+3TShIycIyz90YM2Au7l28g2mjFiHgcQgKsvMR8iwU&#10;E0d4UTXFYdpoT/jdfYrnt5/CxWERlszajLKMHKqy5VjqvgF3L/yAyWNnExZ5yE3Nw67luxk7cevM&#10;NWxdth03z9wgVDch3Mcf3rSJd69exdK5S2lFn2H1/HX8fBnLvFbzvNbj8bW7eHj9Jq4ToulxCXhw&#10;/R7troZ18LejMkqLz0JaSi5/+wQqtQyTnDeJeUZ6UgaePniCg9upKlMz+SCI42+WQsWlvJTyZPwN&#10;+fuYfFAkYSNbR6UjOxXBh0aUOkAG8R4KicNdnkcogRFmA0ZEIG2ZgEQFFMH9pIrt/b/UkdPq5Egr&#10;JggpP0RAfA0ghXJHVm9sQkdJa9k4Ja4VBJLpzGi2VUtYOG2V8jtWnscE1bo6RqqfkvorWcDSO43U&#10;QqZtqYD4kOhRQ/jUjpiM1wOdacHGoWLASNMTWi8pq+7PykoI1erFY4Oc0UI53ELwtHsuQevMhQSQ&#10;Jzqcp6KZ27YSVK19HNCg3tOjRpiBms1UDa09hxiQtd3cgM6i5WhKnoDGuEGmWb45Yy5asrzxesMM&#10;80qMctqwElqw0skutGDehAIBGD0abbnLaOe2oWKGG8/Bw9jADveF6J61BB1OU2iLBqGT8Krt0RcV&#10;c8ajJWYRauNHoT6KcIoag3oqqTrO1yrXEz2GYBptVE8tl9VE8TtKCRFCJtSNgPtU0UIKVlXxtGUJ&#10;Y9GYTCWWOA2NCZNpId1Rn+SO5hhPtEevx5uIo1Rgbjz+9yafVqA+PHxqJvPJZiS3gEP4GHmvJ50U&#10;kZ6KBkCyX1bOx6znDWgHkEKJTj05NbhUTe9WaJ77Kq9D0MSqjwwjMTqD5as5OpXz/MynfJIiRuvS&#10;OG9N9aS1IMR18QQVlYDyDgVZhdi/7TAr6hoE3w3GmP5TkBwawUp5DdOdFiM9IZ/QSkM+K/Tpvecw&#10;a9waBD4Mw9j+M6kkguE5bRWObL0M93HLcZOKZsPibdi27ARWLdiK4d/Nw4MrvijKykUqK+QMJ29s&#10;X3sc7uNXY+GUbXhw8Tac+s+DY/85GDfE0/TqXjl3LY7vPk9FtQwpBPXyBTsxefQS7Nt0mMdYDd/7&#10;wQZAwS8iMH7EQkT7RGLW+PkIuP+Mtu0mFrnvxLJZ65GfkIJV87djykhvXD1+Hh4TlhIA2VR8Odix&#10;4hC2LN6N6yevYAGVm5Lqc129EfI4AC6D3RH8NBCzJnph18ojWD5rA+5cuoNB/aZiIeefXHmMLUu3&#10;YqLDXNOXa/xwVwQ9DkRmci6O7D2Mhe4rcWj3SWQQNjcu3sCT249pV/xpM58THGF4cf8BovyCkBwe&#10;y3sijgpMCfgYpNAWpjE06DghhpAJj0ISlWhiWDzhlcz1KZxSfSWnI4qVffe6rXh26xmS1T0hnLaQ&#10;IJLCCQukvZPqlQqmWjI5Q8JIie5IWvdwgsoaFEtFY4ZxCEI2ZUMwKWcUpoQ17aTV54iwsuWT1Fta&#10;rV8a/KoWMPV2FlTU6hVkIBTBqU1RsTyT2JYCIoDsLWQGQFXDx6PBaQbqx81A1VD16RlOCFkvJ6si&#10;gOqHOaO2/2g0Dh6PjlneaFtINTDXG+3uXmibRAtGADT3HYx2Wre2PiPQqrwILVFD7/5o6DsIrb0G&#10;o6XPSFS6edKKHaOamUlbJQVEO5e1kBWZ+8fORuGUcbQ3vQgiAmjhJC6bj4owB6qU4WjOouUL243K&#10;yTOpwiahbdRktE6Yi85Zy9A5dRbaBzgQdgNsvbH7o8ZzCtpivVERz/0JmHoDFSoeM1Weh9ARhAQj&#10;KqFafq6zTQU8Sx2NRH2kljugLsbBtPDVaX+CqSp6MKrDBtDqjUFdpCdernZHZZ9+aP22DyoHjkLx&#10;s2BEUdIn0eKoD4nktVptYhkGQFI3gouUkRSQ8kRSQAZAf8JHERvNddG6CflkJXQ0Stzq78Py+DSL&#10;pXqJEYSocGIFHz491bz8Z3M1y9ExlVQ1iVU+ZaOlfFINgBIJoHgCSM2+6SnZePHIFxMc3Kgw5mHu&#10;pCUoIWyuHL8Ad6eFyE0qoEXJREl2Gc6oorqshA/VhsuQOQh85I/Z41di8ihvWp9ZuHjsBtYv3olD&#10;my7hzIFrGNBjNh5e9kVpVj7SaV2mjJmHWxcfsnKvY4VfSwDdwKThXnjygz8mUqGEvQgmEFbhxun7&#10;PI9liPSNxApCZNfaU1g2dxPGD1kCv3vBKMwuNK0w40cuRsSzCMx0WYiAe744sPkADmw5iiUzVyIh&#10;IBKblh3AjHErsHv1TiyYuhZptFd56dnYv+kMls/ZhuO7zsJr+lqqvau0i8sQ+jQIrkNmI5lqYfOK&#10;A4TsPJzceRFPb76AyxgvVJU1oOVVFbZz3bBv3fHo6gu4OXnyOgRSSRZgrfcWXosFGO8wA5eO3sA6&#10;r43Ys24/Du44hDVe67B77XbGHtyhIlvCB2luShoKs/KwZe0W7Fq3lyrvLtYsXIebF69jkYc3nt18&#10;gD1rduHKkTO4cOA0retVXD5xHpePn8S+DXtxcu8xXrNAvLjznKBSS6uS7rRuBE9shHKDVh7QBG27&#10;FJH6K8le2YdtmBH+BJDJM3G5afpXsttASE3+9qZ/651GgpVpgn+uHJASz2EETijXhbEs5X6ogEyZ&#10;yhnZc03hBkBGAcmC1Q5yQi0rdbXjVFQPd2EFGoHKQcOtQai0XvXKEQ2fgJoRk9DhuRSdS1cTQivQ&#10;OXMJuqctQOcYAuTbgejoIxs2DE29BqBRfXF69TVQaKY1a1bHxZEzUL1mLTpzNqIucTha0lzQlr0M&#10;zYlTUJPCyn7XC1kDBplXc7zaMZvWaTaqwiaygo9AY7obOiL3o2r8TLQ5Ej7jCCHnmej2WIau2YvR&#10;Sog2Ez7NvQbyHAabVrAKr+nojF2GeqqXGkFDfZQIs2raLsHF2DMCp5bzdZw2xEgpCTICkXpFKwgv&#10;2rYGWTJNtZxl1cXQ0vH86594oWSKI1735Pek+mvkOVR+PwCllOsxSYJBKiu2bJgFIYUdQBZc1HJC&#10;8FABmSnhIzBJhmu9JccFLikhKimNbaINUn8fdTiMpdTXEAKTVI7KYKRwP7XgKN+kqXI9BAwBpWlC&#10;DBUSASUAJUgVxXEaz31jrSZonV9aag7uXn+CrWv38UkdguLsIqqZ65hDFZCfnIN0RkluOc7sPwXH&#10;vrMxdcxcrFu4A8FP/OE80B0ZETnYufwA9qw6hnULNuDwprMIpCro32MSHl3xQVlusXm6Ow+dZl50&#10;tWHJXrg5LsGDC3cwZcQCRPAmnuLsAf8HAZjtvA7OgxZjZK85rPg+LG8XLh68hc3LDmHYd3Pg/zAY&#10;JTkF0BsRXUctQRyfsnNdV+L5DV+s9lxHNfMD5k9Zi+c3n2PT0v3YseokvKmm5k/aiCQqibzMTJze&#10;f50AmYlRvTywYvYO/HDmB8xyXorw5wTQIA8kBsbgxvl76NtjGgLu+sP3gQ+G9JmHedNXIOypLy3j&#10;SYz43gOn9lzEvMlLCaBgAigfqwmc8wevG6u6wXsnQbUbx7adxrljN7F20R4c3HwUm5ccoPK6AU+C&#10;viA1iwDKxc2rd+HuvAxLZ2zG4a2n8PTWfXi4zseDS7dN48C1kz9g3iRvKrtlOEq1unj2Ejj0nUGb&#10;uBbXT1zG+GGuCH3ui+WeKxHB65JAZWtv9TShVjbaL9N1w/YgMy1htmSzPeFsxhBSRel1tHYAfelD&#10;ZLOCUkoaguHvo5H0Gv+l5LVG3OuNkEpisyxaMI1ZC35hNefrVSECj71fUI/6fiPRMGICah0JAlZk&#10;Myp+wHAqoWGmKV4dFRsJp2aXmXi7cBU6F69Fx+KV6Jy9Al0kfoP64wwbi7bvHdDU38EM2FSLkHkt&#10;B5VRYx8qo75j0DVyOpqmeaPhyja0ZLuhKW082jMXoip1HCojCCtamrJtHkjp0RMNlxejJmImakKm&#10;EQK0PykT0By0F3VOs9FB+LQ4T0anizst4CJ0z1mJprEzqMIcqLYIoL4D0E7oVVNJVS6djvb4xain&#10;jbKslqYECC1WbSQtmABD4AgymtbRimkqiyarJvvWEDMONXHDDXTMNglD0ayWvovzUTbOlUqPNo8W&#10;tYlqUedQTfiV0bIkpmQRIEokUo2wcn8d8UoyEgQWnKw8j/I/pvnXBh4rkk1fFCtnxPW2EeQxjGjB&#10;SK1mLEM9lNUT2CQvBZgYAYbLvgRtVxzhE6ugTCd8NDXqRwASiKiM4riv7Fhachay0vKNTYtVEjWM&#10;N9uLKCTHsZzYVKqgLGhU/6Nbvnh005eWiuVRyd27+hj5qdkIfhRAuPjh/uXbeHb7OdJZ2fduOIBI&#10;3qhlmYXIoPpY6rkcMb6hOE91MGvCYtw//9C0poVRyruOmI5rp27CaeAs3DoThDmuq1lhj2HVbFql&#10;o7dw/fhd9OnhhudUayW5BdBL1iaOpCK6GYgZjt5UU/ewYs4GqpZFGNF7Dm5eeIz1S/fi/IHbmE91&#10;4z56I5IJ2wJW+KM7zxJSmwiSC5yuwS3Cxt1pFWIDQzFh8ByEPwujpQmG04A5SAlNwFPaKIc+C+A9&#10;eyOh64u9m45igdt6A5MZYxch4AkBlE0ls3I7FrutwYJpS7GTykWti7MmLMFct43YsuIYjm4/iU2L&#10;9+D2aZ7T5GUoJPgzE9JoqzIwZ9JKjPp+nnn/9tM7D2grlxDATwmiJUjmtZ7i4oXRA2fSgj6H16yl&#10;OMdr0lHbiMfXb6Pft2Nx7exNTHeZjeBnkUjig0f9r9SzW73RzQBeW6uavWe2Xv8hlaKckQEHpyZh&#10;zQed+g4JQnblI/sVqoQ09/kCIA3f0Mh5QUytZCzLdGC0va5EU6kqSwGp+T6cVkxDMwQgAqJhOFXQ&#10;qImoGuKMKlYm+ys69ArWqn6sfKOpOKZ44p33WrQv24h27w14M4uQmDIbb69tx0e/9XjlSAhRCTXQ&#10;cjUQQLUEQT0B1NprBDoHOqNttFrPlqJ86hy03KZ1yvdGS9YS1KZNojoZiApBwH8hstZMQ8Oz5SgP&#10;pq0J8UB1xFiqJFfU8DiNU+ajmQqoyWkyWsZNQ8v4WXjjsQLvpi9FOxVaS++htIGD0DRgGFo5X/Mt&#10;7Zj3FHQlrURNAoFCNVUfKagIQIIO52O5nAqnLno4wUPFJwjFjOXncaZ5vj7KkQByIJCGoCHFiTBz&#10;Q/GWaSgbzOvWazTVnStaBhKS/anyCKFG2sjXB04iNUXNzckGBPZ+JQpV8DgtY4WXRRKE1EoilWPP&#10;ASXJKmlKZWI1/ypnxIiQnCZ41PnN2DbZM5UnGyXQqGOeBR8DIaN0rOMmxknxUAUZCFEtcX2SgBKv&#10;fjP2/a2QHVO5aj7WucZGpplxW/HRGaYCpMRlEkK5yE7PQVZqLlLjs2lpcpGbUcKys6iSCgiwQuSk&#10;FyE7tQBpcdkoSCtCVjwVVFQ6gZSJTCqprMQcwovHD4lBUmgcHlx/hCQC79KxawQX1cXWM3idV2GS&#10;4GcPnsGRbWfx6PJjRD8Lx+Qx3gh6HojSnBIqwWRMGb2UwPKkmlqIKNqnicOn4tG1YCyftxvb1hzD&#10;inm7qBBoY9YdxcQhy5HC4xTRvh3ZcRYbFu/DE8J09oTluHdZAFqODKrGCbSW/g/8kUSFOslhIVLC&#10;kvH83gs4OcxGeVEpuusbsH31QWxedYQAOgyHb91Y6QORn12AXesPEH5TMXOSF4Ke+FGtnCQQ3eE4&#10;zBPbV53i51NURrvxgMCbP8WbCigHabzWLwvLsGPtcYzu7YXsxFS8oMX1IIB8eNxJ/M6FtHcrFm7F&#10;sL4zqSQTsXzBOnhQQcmSPbn9CL2/HY+9Ww7Dg/U1gNdBeT8lsY1KNhDi70lF9GXwsb0fkZrcCR5Z&#10;JvW0NgAKsfXCpg0VgL5AiNtqHwHIGgumdwjpLY1SUrZQC1sgYSUAaR9/LROApIKUD4oggNQRceBo&#10;NI6eiObxbgSQE6oJnJp+w8zA01opIHXAI4C6FqzE21Wb0bViPdrnr0E9YfQp4Bg6sheiMZNK4L4X&#10;ldMQNH5jvR9aAGrsMwSdvUaibeA4WqZ5aHdbQYh4oXzGdHTH7UF74VpasYWoidcwCIIufCpqw5ah&#10;KtATr/2noTJ4Ni3TOLREz0TF2uXo9F5lDUad4IbOSTPRShXU6e6NdiqrjnHu5t85pILaqcQ6+o0y&#10;OanKHv1RuWYWOpJXUr1Q2SifY9SOAETLRRjVxYzgcgKIIRXUEOtoQYh2rTp2GBq4XXOqs+nT9HLl&#10;HH63kbSahNNgZzQMciSEHNEyyAUtAwgiKa/Ne5GaXkB7Y7M5sjg2EBhbZAOGICTbZIYZ8CklFSJ1&#10;pF68yVQamlphDRcwTee0YqYlzRZSLWoxEWCSTFgqJ4mQUcLZDiAdz75dPMGjz6ncJi0+0yy3w8cK&#10;qSErzOfoTNPcr5a2FAImlSBJjbfAo0iJ07wVyXF5SInPsz4nEEwJ/Kz1jDQuT4tjRUvgdlyXSjBl&#10;8PhZCRmEUhqyCG09sXNTCaukPFa2MqTxHHOScwmrLCqEXGQSdFlJhFxSPuezkc7jqCe1XtHh/ygc&#10;CXxaFyRk4eKRy1QVuQZq545cxf6NJ/H0xhPcuXgfE0fMQwJVZFFOMQ4SBItnbcBdgs158Awz3GXK&#10;KE/MHr8Ckx0WII0wTqDyGdNvBqLUl+VFCIb3no4dqw8hiArk6M6T2LjyMCF5C8O+mY7QF0Eoos3c&#10;vHIvNi49jOL8cn7Ox7aV+7HJ+zDOHrmNlZ47cXjbEZOcf3L1CZXRfNPRMj2R3z0jCwumr8ewHnNx&#10;++xdRNLOuDsvQMCjFxjvQCglZePCiRuY6rwIRXm5WOG9Hg4Dp2HlgjW4d+MuXJ0WEYi7MM2F8Hzq&#10;RxWbwQec1LYeJAwBiGEGDisX9FWTvABiXi1LYKi53t5kb59+DSC9R1w5IH91SGSoX5CxcTYrZwbP&#10;clt74toMniWw7K1teg2IhmX00MDSmmHOtFhuqNPgUCqgeoKnXr2f1eGu/0g0Um28Xb0Fb9ftIHxW&#10;oX7ZGnwIv46ul9tRm0rFkDAE7am0WOdno7TXANPjWElojRpv7j0MzVQG3RM80TFvDZoXLEHNmEmo&#10;XrsIHwsOoTlnMRriXdGo3Eq4C6qCp6MsaAYqfKegPNANtbFTUPtgNkocnPBx0WY0Os+k8nFD2yR3&#10;0xO728Mbb+esRqvzHIKA8OjTzyTFZYca+zighYpM474qV3qgI4bHjhtFwAgyow1YBKDaWNquWKqj&#10;OA0bmcjzmcb5yaiPVTcABzQkTUbNDS+UTZyKmoETUDdkEi0XwUPoNDKa9HaAQRPQSiA19eiH2hWb&#10;kJZWgCRWBHVWEwASCBJN7ZVald4CkOSxnlCERaTyOFItVDCCBUPDFhK5rxSR+hFZr5CwQgDSOimY&#10;JN5oBgixiiyksIInsHJL9Ujp/AkpwkbnxM8Z3NYMh+C8zsWopy/naVNtgh+BptHqieFULzZwCCxp&#10;CYKJ5gUkCyzWcgbBYGDDSDfbWcBKY0g9mXPlsdN5jdISMk2ZybE5DAFNLXf8rHOjQtJ2yTE5SIzS&#10;0A0CkDBL0jG5j4AohZWVlEnFxTJp7zTMIy+rhOVkIDstD/lZ+cglpPJoD1P4XfU62mRe98yUbAQ8&#10;DDFQCn0ehgObj1KJ5OHpLT+s9d6H53fCUJpZbLoN7N9yxAyhiQ+Ow/pF+7DIbS0ObNiJqycvYsOK&#10;XbRDLzCwx2gEPg9AYX4pNq3Yg9ULt6EwtwgFtGS71h/HWq+9uHz6FpbP2YrT+09joftq2sVnmOE0&#10;n9CVgsym3YuAh/NybFtyCqvn7TADlKePpR1T3ye1DtIO3yVI3SctRnFePjxnr8COrafRVteCOzfu&#10;wXPuWmxYtoeQdOe5BPK+yPwTQAp12yCAom0AMk3yAouvoGIpG+V6oiPSbePQ/gSQNZDV6rxoB5Bp&#10;CeNUPaPVd0iDZZX7Me+6ZgT7axr/ZeyZtY81eFVjx3o00T7U6pUcQ8fzac6nOhVPA61XfV+Ngxph&#10;xn+1jPfA+43b0bZyPRrW7MSHqMt4+3oPWnO80JQyBS1xrLxUCq1pM9F8ajFeDiB4qAT0lz16iVlz&#10;39Hocp2HjrmrGN5ocJ2B6nFT0fr4MCG2DQ2JzqgjGGqjnFEdMhGvgtypgGag1M+NwHDDq90zUPvt&#10;ULzzWIPWiZ5odZxCxTYNbeOmo23CXHz22oquyVRIw7n8+wFo7zPQwKhRnSf78rz07h9Cse78ErSk&#10;T6OdoqqLk/JRUAkZIFG9xPAaxE40nR8bEqYQRJouQMXFJXjJ820Z6IbmUdPR4jgDzWOnoGn4ZDQO&#10;mYimweNNK2Hz4HEEUH/Uzl1hBm6msnKlqNKbym/BJCGOMCEAklhJ4qVGVOEpkc17c6IyWektBWNg&#10;wW0S4tVvhyEQ0I6ZxLXCqB+rt64AkqJjMVLjGaycKVIjtDimqd2UJRhRFVFRJHAqpZTJypzBCiy1&#10;JKtlmul5jl9bRqkhnUei8kiEZCrhkirQsHypjzSpG8GFaiSNKiWFIEqxr48r4DZ5BkAClwUhwojr&#10;MlhOXnqptVxWzACFIDLqivCJ0XchUPR9zJT7Cmhcnx5fYM5DikrHTknIt63PRm5WATJSBH5eE26b&#10;zDLN9eF3028hRZBOGCXx+yTwu2mwaw7tovJaRZllLDsT+bSOJTkVPL8Sk9/K5HUtzi6lbcziunwz&#10;TOTxtXuEE62m+vbQ6qbxd7x37T4rbiyy0jNx/th5HN91glDJRV5OAY7sOY3Ny3fi2plb8Jy8gpYz&#10;GRNHeWB4L1dsXrYLJVmFRpGdPngRbuMWIcYvAY6DpyDcNwDzpy2Hi8M8TBnrTdubhzvXnmLCqDko&#10;yc7H0oXrMNllCeHzGNcu34T3orU4ceACYTgVfo8CzNAUY6mptNXVwryVQAAiXNQnSHAxYLH18bG/&#10;DzuGoDIdVHme1ls0uZ0S0oKVyRWpZUvqxxo7Zvr5cJkZsU/FY7aTWrKBKNTWR0kAMspJLzB7FoIe&#10;jQPHoHmYXjA2lU92WiHlhPoTKKq8A/iZ0TJ+Bt6v34WqtdvwPu4K3rzag7bC1ejOX0p14IK65DFo&#10;jZG9GYH2lGlovjIfJcNGo55qoLVXf8JglGWV5q9F6+xVaJw629io6vkr0Rp6Dk1ZHgTNANRHOaEq&#10;fAKtlzuqCKHK0Lmo9Z+Pogn6S56haKNXfuu5Fk1Ok6jYpqJ95HQ0jpmGd/PXo9t9LTocZxv1pmO2&#10;9xtNS6S3J45As8Zp9RyCtntUbylO5jxr1aweSwDFET7xo9EUPxGNsc6EkwOqogajmts0pLii/Nxc&#10;FA/gd9S1GOyK2hGu5lW0uiatBFHbqKnoGD0d7aO4bAghpHFxUxcinzd8Mp/K6oyWyptaN77yLcl8&#10;Qqcwkmg7BIIEVhTTAzacN4c6CxJAiaw0FoA4zxtcISUlMJjOjLEEFqdxnCbzxlfFkhJJSaRFYqQm&#10;CQj5nGflZMUShFIIiGRWcqky5YCSYjKRTpWRIaURK/BZCimZx7KrICsIJp5rslQTJbzApsqvPkFZ&#10;BECGAUw+MpJYiROKCCR+FmSM+tG8gusJivTYIp4HlUhmKVKjM3Drwh3k0GplJxMoNouWaoLnTZho&#10;aqksC0qW2mI5/G5SWTqPFEYy99F5ZfN73792F/rjwSzCQjDRtde+KVJOBGkyv4sFY8Ff35m/DcvX&#10;eDFzDJ23VKTZ3lpmwigtKipaJf9Hvti7YRdykwVE2lhBntdJaisxntcuOp6KLN20GqbwuqXSWukB&#10;Yg2OTUQI1UxxZj58H/rjyL4LSKIyyUpW2fnweeKPFw8CUZCZh2cPfPhAiKeKiMDOrScIlHDkE3r+&#10;VA57qNaKMvJw8tA5OI+cA0eH6Th68CzmzVoGv8cB6NNjDJ7efkHAZlnflb+vGbDLY6lV1J7Xs6sb&#10;CxYEEOGjV/YKVhqVr5ejmVf3hlnbya6ZnBFhI8UTQJDYOzCqv49JUgtALMcqk7AyqinOloS2IGTe&#10;qPiUAKpTX5/hrFQTPFA/agJq+w1HY38H1Kl1bJgTWoe68gk/Ca1bDuNjwg10VWxBa9FKvCleh7Yi&#10;L7RmTUdrphtaaFU0eLQqcpgZD9bktxQ1i2egpucwVHwzDJ1uS9HlvgbtM5agddI8vNb/fe2mqoo7&#10;heZsd1qdQaiPHIuacEdUh06nFaP9ilqAl0fn4RVtlN7/0+I4E59X7kb9FHcDoLahVF9jp6HbbQne&#10;zdmAdzOWoXnoOKOCWvuOQutAV7T0J2C/7Y1aRxe0xy5BbTyPE6t+PQyBKG6Y6bTYmCjFQwBRzdXQ&#10;jtVSITWk0SpeW4Dq3rRm/cdSDU6g9XKmQuT2tGCt/NwyYLw5TtugyWhntPUZbbo0lIbEI4k3oPUE&#10;F4DU6Y8V2cCAoan5LDVCyKi1IlqVQgDiE1z76MYmrJRLiuM2cUadWMlqhWAkAKWqEhAwFnyoQqQo&#10;lCPhkz1NSiyJFUhQYmgbAxoeIz1aULBUQoLOQcsFPKPWaMlMqL8QoSkVxHMUGDISqTJY8QUVRU5K&#10;AfJpOQvSC1BIhVCaWYRSKoaynJesADmsmMXIzy5DVmoJ8rKL4P8kABV5Zbh64hyi/MKRxopZmFFk&#10;YGWUU6LyRlJE1mcDhi8gEpRk8+xTbZvHc6DVScnD6X0n8OD6fSoVApHAMPsQXKm8lup9rOstO6rQ&#10;7yEw63rJFpqQwpJtFES5b7JNUeqzLKvyZpncvoAqKZXlS1XGydZKUfGhI6jpbQgCTyaVa5oiQcox&#10;FenJabweGchNF2CTqbxyqHpe8nfhPcD1elhk6hUnhExqUhpyaB2lgNNoLQvyivkd82lDkwm0ZKOs&#10;ZMvTk/nb8Jj6o8aIgBg8f+BLoCXiAC1jmG8o0ghCC7RqeKCVNl1DUgkYKqAwy1bZAWTBh+AhmMyA&#10;WPXADmcQPgqBSS1nxqbZIGTP6QhAdvgo7PmiL59tqkkvNLMsGAGkd0ILNHV8qte4EBbDaIVkwdT7&#10;WYlWAqlhiAtqp8/CL2k/4G3VbnQUrcDblzvx5vVuvC/ajPLTVCkH5qMrfQEr7mA0xHD7yDGs1GPQ&#10;mboE3Y/Xov6AF1r2bkLrmu1oWLEejTvWou3yFrzPPY720tVozJjGyj8WTWqNCqclDJuKimBCKMwT&#10;aXPGorJnf1bysWihAnlPb904cwEVyDS00gK10861TZyDt/M24O2s1WgbQXX0/WCCYCT3sRLDDT0G&#10;omH1LLSnz+Q5cj5uCAFEm6lhGjGcJ3SaE6mAEhiJ/M6JLqhPcEJNshMag71QMYVKS3+OOGwyAUeb&#10;p/ch0Xq1UyILPG0DJqF9IIE4iLayLwE6bCxe+0QikTeM8hm6UaWAdMNLgSTzRpM9S+fNrXfdJKpy&#10;s/JbeRqBSqpFIFFwX1aSJFa8JK6T7ZLyMSrIDJpMMvZCNsYOIAMaqpJ0giGTYMhIZWVNpmLQcq6X&#10;otETPy2aIQXECpooEBp1IAhZAEqkXdQ5CUBpqrxSddwnJ1lJYqoagqIotwx3rjzEYrflWOu5Cef3&#10;n8H145exyWszDq49RLuSBv+HAbh68jYrdjL2bTiKFbM2ICkoGfev3MeBzcewZ/0B5PDYmfx+mQIO&#10;1VE2lVFRRjHyGLmq7ASAQJCXUcJjvkIhgZZNwOpzfkYZAh6FYJP3Ojz74RHPS9fByiFZkNK+ukY2&#10;APFaW/Dh9aUdk1L8AiApLEHIAMhSP+m2MHZTvw331e+lMuIZsazYengkcqoEv+ysLKvgkyLw8Npp&#10;jJlgoPFiGVRE6QRiBs8pXefBh43OxdhQc3/w4cNrm8xjJvK3SOR+SdxHDxqNX0uKTeB3oNIi5BIS&#10;qJxjYmitZOP1QOJDKjLOwC2D10B9wix1K5XL8+S5xRgAESrcR83sgo4gYeV7qHrM+EDasEiNY7O2&#10;M2PRtE7AUi9r2jVjwwgeM3RD1otwUjl2qAlCxn6pNUytYF8BSO+ftgA0dIxJ6DZOm4MadTrk071J&#10;o8wHUzGM90CdI+3FvnX4pfkcFc9SvCndig+v9+FT9UXUXduK6iG0Mj0d0LSfUEibReviQOUyyhrq&#10;kOiIhgwXqiR3dBVux7viM3hbeILzW9GavwDtuQvRQRvXmj0PzckEDFVHLRVQVeRkVIbohWbzUHFw&#10;Dkq/7YU2JX1pqz54b0fr/FVocqHlGTERbbJDtHNvl67H+9U70eo0G019qZbUJD9gHFUKIfKNA9ov&#10;8ThpVDAET13cYCqcQZwSPjGDacWGULU5m/49zYnT0JRI2CQ4oj5RXQC8ULLQw1it5qET0CoIET4t&#10;gycQQFR6Q2XBZqJ9uBvaRzAGjzev66igjE6hGjDAMTcZb1re/HawpOrm501oVA7X2UOfzQ0o1cFt&#10;ZOMMvPj0lVVSa1gi4WOa61mh1WSvm07lSe1kpOZZ0CF8FFJBWVQDGakFnBIcnKboqc7KmaGnum50&#10;VjSFOVcTVvJalUwhsKXxPKTkkmgRswlWlZOenI/c7BJ6+0gscd8Cj7Hr8OSKDzZ4HsSK6TuxwHkD&#10;IXQGVw7fxKpZ2xHyyA+jvpuFa0cfYpbLMjgPX4hxQxebMWLTxs7H9RN38ejqY6xasJrwyce2VQew&#10;0H0jAp+H05IUITetCA9u++La6du4fv4uogKi4Hffl9DKMs32PjeeIDkoEmV5+u5UEvz+BQRUmrme&#10;acjj76FuAcqppUsRSs1RpWZQpclGCj6ZXJ7F76VkuWm1U/B6pBK+qbG8VkrwC8TKnXG5FEq8LKwA&#10;pKEQxrZaqsPkn+JTCYJ0ZNJipSUTOlQsmQIQQaRBr2n8nc0DyeTQqMbM78/7QHkq/j46hqBpWXc1&#10;EqhRQA+gFG4jmFKp0PJFq6d8WBynfEARGqY/mNQ0z8NSfIKkrDUVEKdG4WhAq1SNrZ+PsVicj45I&#10;g3ljJVVSNO1apMaeSQURVCYfRNBI0XzpOU2wKOms/JFe9aEyBDLzT7G2pngzdozgsb/OVe+SfvY4&#10;SC+lH4F6R1aoybNQO4wAGjgGNQMIFYcJtE1e6Jq3AqULvfA59Tw+VmzFu/JNeFd9Bp3+F6mMFqKt&#10;71h0cr+63kPQdmAeOlJnW8MfohxYoVmpqSj0FzsNOYvQUrAKbYVL0J4/Hy3pU9BBALUWLCeMWE6K&#10;K1rjnVAlVRJOKxQ6A69DpqMhfBHKZjqittcwAsgJ3R4r8GYZldQoqo9hE1j5p6HT1d300v608QC6&#10;qYJaeT6tPQcSQGOMVaobSViELEFD8jDUxQ83Sq0xehRalAPifH2yXhk7EU1JM8w4r6ak2WhOmkMV&#10;RLhlLEL1ZgJyCOEzhJZv6CS0EEJNgyYYxdM5lsrKZS6ax85ExxgPdBBMtd8PQcXVR0hRToAV2jxt&#10;bZbKUjVW6Mazz9sBpBswlTegac3hEywlmWARMFghBA7zBCR81DfIJKD1qghNeZNK4aSz4knxZKRa&#10;FuzrMBBKVUdAVaxsU9GyCaV0AsWukFKNIrAsoPWUt85ZAEqnytK4MiVs07m9fb/XZZU4f/ge1nke&#10;QmdtM5bM3IL75wPxw4lnVDs7cPnQA2xceAzBj0Lh5rgej675EDheiPDPxLRxG+H3IBiTRqzA3tVX&#10;cO/cLSx1X4vH157CdehCLJuzA24ui6m6CgiW19i28QiG9XTH8O/n4uyBC5jlvBjPb/tg1mQvuA7y&#10;whav3fz8GGu8Npq/PtKwBp2v3mEU/CQIQY9DkBrF60f7UUDbl8lKnM0ozixDbnIxrWCxUTsFmcWW&#10;cqIiy+I1LeDyfF47DWAt47Z5VIACWgYVZSavgcbUmQYE2lRNle/TQ0PW1QAohSBKpYphpOtzajZt&#10;a65pdVMZ2by+ylulcV6qV9A3jQjKbxGMejAkEVbxfOjYFXAygaSpebtCeCwBpJekEUBq0bSBx57b&#10;07wdQFJBetuiAGQ6JQoYBj5WRIenGRtmpsoVRciu/dksb17/YcaPET5+Gh1ve9uiltsApLAAZOWW&#10;zHgwW5O9WsD8+FAxANI7nhuGO5tOiLUDx5lWrxoqjYaRfLJP9UaX52p08MdsPX8IP9edw/uqU2j2&#10;OY83B8/iw6zlaB7ohC79VU7vYaj8rh9aDy1CR8ZCVMdRgcQREqluaEhhpc1bgfaiDZwuRmf+IrRl&#10;zkJn7lLOb0Bn4WJWdPWMnoWaJCkfqohwJaLdUB01GQ3PlqFqzDjTo7rVaQ5+2XgYTWNmomUgoSUb&#10;Nm46mifNwY+r9uLd8t1od56Jtu8Go1X/VzaQ57ZsMe3XfFqvfqg1+Z9BnB8G/UdZWyrh9nQuOhPX&#10;8xzmoCV5DpXSUrSlrUJzqheasxeh9tR81FP1dA6dhsbBkwg9d7SNdEfLoGloH0pIOtB6UXl1O85G&#10;x6BJaPhuCKpOXEYqlYf1BLOFAMPKoJBF+Hpqh1MabzSNt9JTWxVeT8VMW+uP1aqWapSPvaOiGZjI&#10;p6xRKawIUkFpyj3JbhlbZs3bISQVlCn1QruRRYUgkNjhY02VL/oTipYiom1IploQnGgZNVUZGSwv&#10;ndPigjKc2HcN6z33oqm8EmsX7MNSDyqgKRtx95wvbhx/hLXzDlEBhWD62DW4ff4ZPFxWmNaj6ePW&#10;EEiP4D5uMxZOPoCLB85j7dztuHKEqmn2fmTyKT5/6mpum4EcVta89Ep4uu3EoS3XkROfz/JW4unN&#10;YEwhiM7sfWDGg925eAMzXTzhd8sHk0fOQzpBUFFQjp2rdmLrsp08n2vYsWwHkviUd3NdavrZBD8K&#10;R1l2KVbO24iJo9xw4/wDFOW8Qj5B9Pj2Cyx0W4ObZ28Tlj7YuHQnAh/64NH1ewh64o8Qn1BW6liC&#10;gqqHAFLzfgZhksMHQRavVSp/n+y0dJTkFyAvl5GtXubJ2LlmG55c13EIt8x8011ALW0Fpre48la8&#10;F/i7ZKdxOYElNWXgw99fkUwlZQeQ4GMAFKFe81bHUwtCUk0WhL50/+AyM8qeykbvgxKA9B/4AoxJ&#10;QBM41p8HcB2vkSBkPtua5Y2ioQIyAKKiMf2CCB9ZLw1c/VoBmZH0SkITQOorZAeQ/rrn+WNasOrB&#10;I9E80hVNw/nkHuCIxkG0HrQuLbQVHXzydM5ag85pS9C1YQ9+TX+O9nsn0bFuPz7uOopO9wW0Rs7o&#10;HjIJzX2GorFnL7z+bgDqd81FdzIrcfpUKovxaKLaaS1Yj/biHWgliLoKVqAzeyG6cqmGStbjbRVv&#10;3LBVKN1C9XTICx3xi1EZPgl1IR5oiPVEww+LUeEwGu19acOGT8OP2w6hbTYt1fCJaHeYZP4lo9XF&#10;DR+XbsOnzcfQMX0RmvoM5/YOqOszFm2X1hJ4Uw146mi96qMHoSalP1pTZqDysDvKho5F9aal6Mre&#10;QQh687yXoCN9GUFKdZazGE0+q1Dh7IbuUe60WTPQPobwdPRE61A3WrEp5pw6HT3QTSXU6kAgfTMY&#10;1XuPIT2rhDeJnmSsxKrUUje8qVTJBQkLFKrwVqQw0gUchZ6sVCqKHD4FM5R8FbD4pDXWi/AxAOJN&#10;r4GVfwLoTwVkVyjZfHrnZJYgN6vUqKAUwYYAyqQCyqKt0TbaVrCyW7A/oShAKoFrAVHnJ0WQx7JU&#10;bjZVxMuyKlw9/QwnNl9DZ3U9jm/7AVsXn8BKjx0Ie5yAO2efY9uSswh/FomZYzfh3oVnmOO6Bgm8&#10;0aePW0fb9Ryek3diw8Iz2Lr0MNZ5bcfV47ew2G0LMtV6ExhBdaJrkYvC7EosIKDOHLiMUp7D9LEr&#10;8EwAclqGsOcJaK9pwJ1LtzF7whL43A7CdCeCjgB6lfcKe9Ydxp71J3H75ANsW7gPx3ddxYIZe80A&#10;1xWzCINbBCPLObf/Khxpr5U/elVUjh8Io949JvE7HMHRbZfQo4crLh6+hmUea3Bs50nMnrocxwjO&#10;W5duYN/G/Ti9/yTh9MQMNPW/74MigkX/KXb7xkM8e+BL1RFFQKXA99ZjAjMQpfmlpo9RClWJFJFa&#10;2bJ5rdVCqC4Ewb6hBEQUQZRrLJcglMAHjwCUwHtBb1WIDrcBiApIoNFvpwfInyCyQsvUqCEAmaEZ&#10;4Rq0qvcLWYlmWTI1wVsWjJ8FIzXJq9neACgFoQRNUIDVc9oAiIARfAyAbCDTtmbZVwlrkwMyCWi9&#10;wD4CTx+GoUf98DG0XoSOgytqBzuhTv8TxmijnehyX4XPq3ehacJc/Lh2P368chudq3bg/YqdBNB+&#10;dI2dgTd9nPCBFbC5v4N5OXzrd/1R2aM3ajzd0RW4B115m03iuqtsKzoZLbRgHcWEU9F8vC3diI6U&#10;o2h9eBKlc+aixmE8XhIGTZeXoyF+OtXKTFRcX4S8Yf1Q07Mf2ofRKlKJvF+7B93em9A5cjK6x1KF&#10;OFMBuUxD18L1+Lj9JC3aVoJ0LFoFRQcCMnw9IehCOzietqo/mlJHoDNlLl5vnIzXvRzQ3t+FCnAC&#10;KratwMecQ2jNXkDFtBhdaSupgJahK2ErXrvp3Uez0OFMezZqBlpHedB+0XISOh1OHmgb7Yb2iXPR&#10;wmgcNA61G/YiM6PEVGrTCsMnoZLJqswprMxpVBTpkt8mQWyDESuYwJBBQGQIEEkFyEygTUrQVAlS&#10;KSPCRi0mvBEVApKWCU7q35JOBaQcUHoK1QktRboSxuklJh8kyAhAUkLGrrFSC0r6bIeVErJpvPEF&#10;HjN+jJHGJ3o6n8zKU6Ty+2SkWFbNbusKqYCO77mOTfMPUgFVYfW8nXhw3g9Xj9zG3nVncPvMcxxa&#10;dx0JgSlUOTsJHB/arJ1Ii8nEvMnb8OyHYCx234VTBx9hCi3apuVHcfXkLayYswubl+4hZJYilZVK&#10;PaQLc8qxaPYunNx9HcXpZZjhuA7PbwXCY9IajO2/EEe2njPNzx6uq/DiTgCmOa80wz3K88pwcOMJ&#10;LJ29DXtWncROgu7o1qvYse4KYeGL2RPX4+qZe1jithVZMblYPGcVEqLSCKDXBNATOA9che1LT2Db&#10;yjMY2Wchrmi0v/c2nN57mYpsGxbN24vzRy5jk/dOrPfainMHL2H1/E0E1FnUlVfj/u0n6Pe9Kwb2&#10;nIHdW/YTqBrq4Ya9aw+isbIOazy3Yo3HFvPakYkjZyI5kudc/BK3rj3AyAFTMJbK+8ShS8jKyDOq&#10;J1GqN0kAIkhoKZUD0kvOpH6Uf7LDx/T90u9oWyYwxStRrVbXKMJFCojQMf/VxhBs4qg29YYFqR+9&#10;KlYhBWRZMAKIasf8dxhVjfnzxUAByFJACktJ6e+ErCZ78xdFNqsmFeT7IhLPnoTjyQOThB6NuuGs&#10;MMNd0DBU/V0cUTfMBV3TvPEzodO1eC0aXT3wfs1u/HryGtqXbMbnnYfx4x5W1KET0NXPCW9HTEUT&#10;rVxTn4GMAaYfjt4WWD2GqmP9ajRc24y3WZfxtuAclc8+dGUeRXsAwXZ2JypWr0P3xt1o0Rgxxwmo&#10;oyIrdqLaCduA1zcWInfYQFR90xP13/VBs4MLjzkRn/nDviME20ZPR4cj1Qch1DZuCjpneOEzFdDH&#10;LcfQMmY6z4FWazahkbEIDalOaEiagsaMsWiJWYiXy6ajptcItPQbw+/tirY+Lqge5IT6nevwNns3&#10;GnO9aMkWoiFjAc93PapW0Y65eKBj/GzCZzqalAcaOY1K0Q2tVIvqItBMOHVOXYj20dNQtWiDGQ+l&#10;pngNd1CHOykcJZUFoHRW4kxJ6zRBSJHPSk3VQsWTQQDIHmWlFHGewEhWaJ0smV5speZw3oBqgue8&#10;1cIj60ZlReWk8nKU08h4RVioKd4CjyBjt2L6LODIkn0NIfUfUmidWuMS4gi9FELH1pKm72ApNy0r&#10;QDaVVVEhLdj+69jqfRz1L2uwcNpqXD98G6e3ncaGBbtx5fgdLtuK59dCMdVhMRXQU0wfvRhp0ZmE&#10;yxraEF94TtyEu9fCMH7kKmxdfg43Tt/GBq8DCPeJgxvtmVql8tNKUZz7Csvn7MHpXXdQkv4SM8at&#10;pwIKgZvLcuxbfxFhT8Pw6OZjuLtsgs9dX0x3WUYAZeJVQSlO7jqHXj0mol+PKdi76SyheQ0bl0ut&#10;vDAAunH+IWY5r0J5bjmqS6to9wpRkleOGxceYs7E7di+4gyWzD6ImRM24+y+q9i0ZDdO7bmMJZ57&#10;MH7cchzadhZblu8hQHfh0vGbhNUxqqwreJlXYl4bsnPTeUybsNG8riOQKmfaqOVYQpVYTpW1c/kJ&#10;TOq/DH73XmC64yLzqpXXL8tMr2c3ntNtnsPsKcv4e+WZDpSy80pWS+2oudy8eZFTu/0SaCz1I/hY&#10;MNIyhbFhBJCa4w2AqFakemIJHtktTb/M66V2XKdtLAAlG8Vjxo3JhhFEXwPInkdSGCCp2V6j6v24&#10;jQ+h9SIGPgTQE1rlpw8JoIZRLmga5Qr9OWGDmuEJoNqxU/Fhw368X7cPzVPno4UV78dNh/D54Hl0&#10;UwF9OngSn3cdRNvA8Xg7dBLeqUL2G2YUUFPf4Wjsp3+M6IsuVtDOEe6o6DMKb7YeQMvhE6jZsAH1&#10;azajbt4KdLgtwVv31absxjnz0TzEyfzRYeU3/VDuNgGFo0eiVq857d0b+lvl5v4EE4/VNWkRft58&#10;BF3j5tCCEYIOk2mNJqB15BS8X7AZP205hfczV6Dq2xFoO7SE0KMqSZtEy0c79XwZSic7o/a74Wge&#10;OAZNVHstIyeiaaArOgZORsMQd9Rt3Ih3uYfRQgg1ZszjfqvQcJIgHTsXneMYnHZp3okxejbaOd8x&#10;gdbRZT5auayNNq1+5jLks7ImqLLKy8t6SQGZCmypFCWE1ZpkTQkFQUYtWbQ4yrEIYIJUBiOdgErj&#10;cis/o2EXVEIKwcgkrHkMHiudykrqSi1fBcphZJchU8lSk5Qu+gIaO4D02Q4hs4zASyPwLDWUYwAk&#10;CymoWSrJSnRrP5NbUr+fkkqcOfoD9m24gKbXTdi8ZCdeXPPDLVbCrVQEGXF5mOy0BE79PbBr1WGC&#10;g8pl3DK40YZNGbMaMQGxcBo8F5H+GZg7fRMWue/A3Yv3Mdt1Ga3dE0wglFKiCk1/o6KcEgJoL87s&#10;us9ySgmajbRakZjluhIpoZn4pfsNHlx7iHkTdyD8eRRmjF9CUGehlJDcz4fT4vk7sWvLOaxbcgin&#10;9t7C+sVH4EOlNHvCOty+/IjWcANtUD6e3X5mxqmVFrzG7WuP4OW2EztXXYS76yYDnDN7rmIbYXNi&#10;9yWs8t6LWTM2Yvn8Xdi5/hj2bj0Bp+GeGDNoPs4duIGXOcUoyyMAD1/ldqvQVFOLaydvYN2CQ1Rk&#10;O/mgycTR7ecx9vulOHvwIr/LCqqGGFS+eoXHt/0x1WklLp28iWXztiGH8FKSW50nLZhIudibzW0d&#10;RwknKW1jtwx8LPDIVqsxRF0EzCta1CFRfX6M5bLAExOlvkIWgEzos5SRLQekV72acWPqdMhpEFWN&#10;3qwYHqRmd6vHtD0EIb3UzDTN63Wu+s8yn2gDoKcE0BMBqHa0q7FfdXz6NwylBVNz95QF+OuFW+hc&#10;vQ2tzu5oc5mN3/acxs+HL+Dd6p348egZfN62D219nfF++FS8HT4F7X2HoaWPXj6mNyPqvTwD0Tps&#10;PCsplcF3Y/Azf6y3O46gfcFKvFm4Gm89qTRmrkG3x3K83UqYLV1jmswbZAX1D6Tf9EHNt31QS5BV&#10;6T+3GI3fD8PbMbOpbmbhp3UH8WaGN7pGEBxUYB1jZqBzjDtaXT1Z/hYDtyq9MN9vNZpyqFoKN6Lt&#10;Ea3U+Gmo603lM2AUoeNIAI1D84hJvAaT0eIwE91OXmgY7YGafdvxNucwGrM90UpwNT7ZioYxC9BN&#10;6HWOo/Vy4nEm0qaNX4RuV56HgvNdk7zR6TgPDc6zUMKnUiJVTQpVjdV7l9ZFFocVOFujw6lwFDm0&#10;Fjn8nCMIcZ1pSidATLM54ZNFlZTFSiFApVF56EZSk7iag5MoxZUL0DKpKoHGSkRzn7QS5Ga+5E1b&#10;iuz0YqqVYlOmXQnZAZSnToJcblRSsqwb1/E8BKDEeKt53ipb6ywYCmYqV7mlPIJOuaDsZKqhbIIs&#10;LgcFKTwmYZYQmoHXRVVmgOM1Whkpu/KiagS/SMLG1Wfx4mEM1cFL7N58wjSFnz7+ANvWnqU9y8UM&#10;p1XwmLwRs6dtgP6VVUMmBFVPt/U4sPksSqnyHIcuwJMffDF57GLMnrQRR3ecQtBjfyqrxTix84pp&#10;QdM/aZQWvsSe9UewexMt4dUXWL3oAC4eeYCtK08j2icZcydtxv1rT7GYoMmOy4fjADdE+yXgdWkF&#10;VcgzeLnvwZFtNzB/+k6sW3qAZdO+rd5PhXMZqxbtxJYNZzBqiCd2rD2GA9tPwGXUUowauggn9l2k&#10;Airjdyzhd7uGGROXoJaW7MCmE4TOZaz22o+IwFgqqavwnnEEW1bsw7TRKxDiE4XKl+UIIESH9J2H&#10;3t+54MSBq/z+euOAAKSuEwIQoRGpRLEGDyvPY/VP+lPt2Le1GhX0MEyKTjVdBvTqXr2iN4ZwUS98&#10;wUcRR8WoMACSAmIIUAYsdgD5ajyYmuLjqYi4LMD6B1dt87Vakgr6819drWZ7o4Ce0oIJQFWDxqCe&#10;6qFp2AQ0EkD1nLYvWIefj15E19L1aJ/iiZZJC/AXqp9f9p/Du5U78PPpK/hpN6FBtfSB1qN7+GR0&#10;UPm0E0CtVEEttGHtvYZxPRXSBAJjsCs+8cd6v+0ouueuQ6fHGiofAWgdutyX4936vXizYRdaaK/a&#10;Rk9FTV/9IyktXM/+5q+U63r2NX8oWM9lnUOnUmG447eNB/Fu6Ta0Ub20DZ9IKzYD71ypVibPx/vV&#10;m9E9Zy1qF8/Hm/SltFJLUHFsCV5TLTUMpNUUfPqNRmv/cbSOY9Ay3BXt4zxoo+agg1DrnLcSzTOX&#10;oOHsPnwoOY3WkpVojz2EhllL0TFpITqmLkLLxIVoc12A9vFe6CR8OgmurvGL0T1jJSHkhboR01Dq&#10;E44EAkadAtMSNX5J9kaJYvVHKWaFKjGRm65Qh7tiKh9VbkInnfYmo9C0gGQTSOqmr+ZeASiVCkdJ&#10;bXODEUBJUkRcLqCkyUbRwqURIgKGIJSXVY78TKqhrFcEUqmBjcCjEIzyc15SKb3ivJQYIcVz1is1&#10;TFKaqs0MKUnJRibhIUuncjXVtrmEUGFuBQq4v75HXtZLlORXmWMV5r5mxa81x9SyV6X1BCHtXlIx&#10;CrNeoyy/nhXzNcspodKoQg6/fx73y2cZBVlFSIqV2ipmxUq3qUNCjrbL92mkAVoeAXT5zAPz9r9j&#10;+65g9eLDVDa7UUygbltzGMP6TsKx3edRklOK0vyX2LRiLy3SUVw/8wTes7bB/1EYZjguxvJZ27HK&#10;cz+SWNFmOK3B9pVn4Oa0HJlxBXhVVoH7N58RUNtx5dg9KqY92Ln2CI5tP4ed6w7h6K6LVERbcP7E&#10;A4wfuxTrVxzErvX7cXLfbWxafwI7qbpeFZXx+hbj/Nk7mD5+BWpfVRF8h7F7wyUsmrsXP1x6iAuH&#10;fsCetTeosk5gVM9FCH4Wg4qyciqMaIwfswzXLzyh9fPiQ4wPngQpHAtAatHSWzHjCCCNLbTDx6gd&#10;hvI/VsOCdb+oUUQWTG/EVNgVUGyUpXhiOI2LyeK8AKQggAgqbaN+QOqIKJhozJfeCxQWoCZ5ASiV&#10;aofgCaGtCyWsONX/lpn/yed2UkrB/nrvUDx8n0fjqXJAvP49WgeOQ+OoSWgYQfsxdDxaJ87Bz7tP&#10;oH39LrTO9Mb7uWvwbtFm/OXoJbyngvmwcS9+v3wXn7btRdeQcfg4YR7ej5mOtl6D0aHXb/TmlOqn&#10;o9dQtLCydzi5o3uUGz6t2kelcxRd89eji8rnnft6vPPYYBLdb1fswLvth9DsMBVvqLg0HER/d1zb&#10;sx9qv6cSogoyf3/Mz22DndE2bhY+LNqIz1uOm3/G6KQKamfoVa3tzm54T4v3njdJ5w8H0ZFBj712&#10;GqoH81zUkZA2rWGgM5oHjGXQfvUdRWtHFTRkCpqGTkcdlVSNyyy0UcU0z1iGxjP78bbkJDqzdqJp&#10;1za85dPujRLxq3bjDa9L98IN6PRci86py9E1cSmvnzfeTFuMOirDV/f9kMhKqvFKZmyWhg0wMljB&#10;swmGfKqTAkY+K2hBFm9SKRUqCcHnawDl0K4psqlKZNFSabVSCCGF4KOQLRJATOdDwkMQUU9hHScn&#10;Q72GOdVQCB7HDiBNpWByMiyllMHKru1yNUiUZcliGdAlqRMdbR3Bk2ngxP05teBZar6HQJKTyvNP&#10;47FosbJ5zIKc1ybysysYmq8gSHn8ZKkjbpNYQnVC4CUTvCqT0MxM4nmx7EweX+elBLqOIWilcbs0&#10;rhfkVH5aUhFK8qp4DV8RMJU2oPEY/G4CbkxYurm+6rWdSxX5/F4Int4JRNDzCFw89gMqC17iwsEr&#10;2EbVoZe6S+2cP/kQs6avwc1Lz2n3KmhNyxDwIpjAOAK/ewE4z3pweAfVy66T2LxyFw5xfs6Mpfjh&#10;wkN4eqzDYs9t5lUdBzefw+a1R7FxzUG8JIAKCKArFx5gmssyKpsSrFt8HC4jVmGcw2Ic3H4Wl47d&#10;JLiu4tqpexjcYw78HloKSC+Fn+K0wDT1Txjlad7poxZJ2Xn1XI+NURI6GebdT8rz2MBjWlU5FXTs&#10;8wr9Z11CAlWOSUQTQBEKQUbg0ch5NTzkGAhZIUtmJaLVShbB81EnRAOWIFqrQCqcQKmfNKqddAKK&#10;24akUf2oFUw9rPX2xCTChxBiBPgmwOdZLJ4+CsfTxwRQxxBXNI+ewopMayIl4bWW6uc8WpesR9vk&#10;BfjgtQWfNh/BX07fwLudh/HT/lP46/WH5vUc7f2ogCZ4onvkJLR/P8hAR69mbacKauN852h3qoO5&#10;tEnT8RufBB+ooDq817PSrsW7BRtov2jB3Ffi7dLt+LT3FEHohm6XmagbMJzg6U/lIwj1/hNAVEF6&#10;62KHypyyCL8dvITWKfPQOXICuoYTMMoDjZ2Errkr8WnXOfz87AeUr3Dnvg7oGjQJnQ7TqLBmUmnR&#10;bvV3Nu/waeo/mipoHDpGehBis9FFe9XiMo/WcyE6J9HGzaAlu7AfnwvOo2nLarQOckO741y0T1hI&#10;tbOcim41uqgY385Zh3fzNqPLbTUBtAz1gyej6vJDpPKpnmJL7KZSBSnHkmmUg2R5OQqVp8nRE5Iw&#10;YmVV5bIAYUEoh1YsnxVRQxJk0wyAeEMJQrrZkggHDa8weRmWm007p9aiPNk6wkhKS6ojh1AQZGS3&#10;ZLUEHpNEZrl5PHY+z0XbaRtNM7i/FJW5oXnDWz2Liw08FYKEwFDA/aSeLOVSzopexvMs42cCh8pI&#10;4MlnRRZ8NM3LoFISpGjRcgQi2jYByMCLgMwmVLISCaUkwamEUBJ8qNoSeU6cZkjZ8RpmcLt0bpee&#10;wG0Ip4xEwiuR143LlMQXyHLTCFUuT5PyZGXN42+RY1Ob5QXVeJXLc6UlvnXxHl4WvjbwLi6oYLxG&#10;UX6FAW06zyGHv0OuHgi0oeqCoKZxDUsJ9o2gAojE1Ut3EEkbdePiXRw/cBEn9p/H6UOXsZsPyPWr&#10;d6GsqNwkz69dug9X3mPlBQWYM3k57l/1w/NbfljisQxnDpw3CfH40AT07+GKe9d9UPW6khBNxJBe&#10;0zFq0GxMdl5GMNNe87tICWsIj/7VRHmfP3M//x1A5l6xhVnH3zKB+5thGbJYsmBfKSBBKCEu28zH&#10;x6oRIsuyZgSQbFW4xpxRfZr/GgvSS8qUaCZsBCCGAVBougGQQrYs1AAoEUF+ifD1ScCzZ9G0X+F4&#10;8SQKPZqGTUQ7VUS7wxRUOkzGX09fw+ejF9AyfSFVyjJ83HAAfz13E385fxsfdx3HH8eu4O9XH+Hz&#10;yq14N9AVP01fjC7aoPbv+qO7twM6+4wwAGohgN6Mn4+3kxdRtUzCz+sO4udj19CxcB2VAyvr8k2m&#10;4r7xXIMu7234fPgiWlzns3LPQN1AB9R8TwB9148Q+koBaVmvgbRa3G7sTPy27yy6Fq1BC8HTQWXU&#10;McwVLaMmotNtEX46cAbvtx9F86gpVGSjTbN850g3dDjPp9Ki2iE8W6j+mvuPMaP+W8fMRpuzF2Mh&#10;2l35nWasRvc8KjSvdWjyXIm2a6fR/cMptDp6oItWrX3MHMLKE53Onmh18aTS80LH+KVom7oSb2av&#10;RdMQAp1P2UxWcI3rsazXnzkWqQeNYVJ/mjxaBEHAVFJW2DxWaKNMstRBzVJH6hSnXIlyQaYViorE&#10;9FrmDSUAWfkcVlyWqzyJXoSVS4uiCpevnruyNQIcy7ADSKDTvBLQxVQSglAOASQIGaXDyqlmd928&#10;Om4OYSa7ZIFOlpHnLfAIpLJhPP+cDB1XYK2gOqkmhCpRkFeJQlqwPFqyPG6bl0EQEogGOgSRHUDm&#10;M0GTk0AIJhJSNnWURbBkEzRZiTwvO2wIIAMcfjbzAhdhlplSZtRTugBFeKQmEPqyv7xGphGA+2Zw&#10;n2yuK8mtQlx4Oi6eusVzolpM5vWVGrPZU3OsBLVE6jpZ+Tv9jumaN3k0HkP5Ol6/ND5glKPKzlA/&#10;Kx4nmUoiRpYmkftm8XpZb8h8fs+XFrEYPo/9uEydDnMJr0gkq79TWKp54X/AkwjazxTkZlvHvX7p&#10;CY4dukYllsTrz9+D4BGATJKZ4JGaUd8e80qWr6CjeXtfM/tUalYqSG9diIvilLYzTvBRspnwEXQU&#10;fwIo2wYgQSUZEQHx0N8DKRdk8jv6dw1aL8EnOjgD0VQ/AlAkbZhRQUpOByYjhDYtyDcRPgLQkxiq&#10;H72OIwY9GqgcWmi/mgdNRD0VyG8Xb+Lthn1oHDkNXfPWUA1dxn/c88HPZ3/Aj3vP4p8X7uGvV+7j&#10;43xap74u+G3qEnQPp/0hgN70HcHKLgApFzSM8KEdmb4ULQOsHNDvJ2+h02sT3rBSv1+5kWpoFTrn&#10;r0T34s2E01V0eKwkIDzQMNIJtd8p90MAUfXUyIbZEtF13/XFW1dV+NmE2gF8WLMbjaMno5XfQyP3&#10;O9WD29UDH7YTePT/GqDaPMAalNo6ehq6qZz0gvzWvmO5TBAai0Zasg6n+eiatBLtk5birftavJ+3&#10;EW/m0i4u24q3a7ajZd5adG3dg47Zq/FWKocKroM28M3ijVR0681g2M9LduHT8t344L3FdFKs3XbS&#10;VHTT8c8khvXklsWwWR0CKDezmCqCFVnqhOrAPKEJrfwsgUNTAkjwyVElp5ogkDSeKUOtUbwJ01ME&#10;IetGU8uZycEUVaGspIpPclZ6AYXWTiqliDbFWDBuV8Ansr35PUc5msIqrpdaoaIhqLLSaMNMAt26&#10;maUCZOGMotLodkIkX+crJUf4lBTUmCgkcKR0BFLZoULCRwAqouLI53Y5tEa5jDxCKi+Tti39FcvT&#10;OWpK+BAM+Um8FlQ7uQSKQKHIShA0pIakeKSaLOVjgCFAEEZapmubYbvOmVxnqU7aSaNAlSMjMKhs&#10;clOt612UU4VXRY2cJ/CSeW0SpIp4jQU2lmkaDwgtlaNQg4Lp02XsdD4fLlQiGkenoTK8Vhp6Ex+X&#10;acb9mWS/ui/QImfygVGYU4RXpS/5YCng71PB613O30G/F8GcU8LPltJV039OJo+rfRn5uYUoLqRi&#10;pT3X61tkh9Wp1eRyCC7zfidb3ieVDyTdE3bgqPHAPq9Q65jyQfFKNEdzKtUj+6WIFoD4HeJzLPho&#10;7CEVkPJAekGZ/kvMPsxCb8g0b1M0kYJIgkd/fhlN2xtNAAlEUVJAphVMLzJLoQJKgd+LRAIoCk8J&#10;2RfPo9GjzsHRKCCNb2oc7YY/Tl5G41TaDlqIXzcdxm+X7uFvN5/hxxNX8fu5W/jXfV/8fu0u3lFl&#10;vBswEb8QMu2syB29BqGzLxUQVZDsWGuf4fjgsQof5q4jAFzxee0h/HriFrqXbUenLNjyDehcTPXj&#10;RQuzZBN+OXqNimgjulzmosVpKhq+7UPF0xe1epcPFZCBUK8+qKci6hozA+9mLMH7Oevx87YTVCCz&#10;aPMmoJ0g7Bg5Ge1O0/FuxTb8uO8C3ntvRZPDdJ6DM5oJqC7nOWgb5YGWvo4mCd08yNECkKMS2FQv&#10;boIPITl/M5XaVrxZsZt2cx/eLthMWBI2PGanuwC0CZ9X7cbn9XvwfsUOdHP7t4u248OyXbSXm9A9&#10;egHq1x2mDSCAqHjUxyeVFUEVI4cV2FRcKQNW9iJWzGJVUqMiBJsyqh4pH4LJwMiya6qgslgaw6X/&#10;ntKQCDW7WyPgs03OqJA3dUmhKv4ro3gMAFiuyTkpMUwFpBHkOo6AIwipdaykkMc3+1bTMtTxXCoN&#10;MDUWTDe83u+sSqqnvKKQQCuk5ZICUpJb4FHC+WUx9zVqisfmMgM9Qk0AKi6sMdsKQJZSIoAyXtPy&#10;CUo8F0IpN4UAtkWebBphlENlIgjlECjZtGTKIRlbpnkbhLKMArJgpGWaZvNzuuDDsCBEMKUJCkWE&#10;J681baIgmMdzyFVwXpDLlQpjqBxZPtnmFAMfhmnJtHJ5yfG5ts+q4Br6ojFbGkBKpcFl9lH2soRS&#10;QHkESG42HxI5tNV86OTzN9CDII/z9nyceW2JLDitd1oa4aGBsgSZwBfPshP5O+v30FsUrJHt6hOk&#10;hLR1Dwg+go7mBR6r+4T12R5qXBBgrByP1dqlqR0+Uj16t3eyAZHsWiY0LkyKJpIqzfxVdFgKlU6q&#10;6cSoVi+FmupjIjI4LwjJjikRTQtGFRQcmEoApVoAehppktDPn9GCNY4bj9YRE9E4bIJ5u2AHYdBC&#10;W6GhBh/WHMDffniKf9/3x98v3Me/H/jhH88C8K8fHqJz/Gz8OHomfp26GB39xqKjz1B09hqON30c&#10;0NXLeh3GR891+LhwI1powX7adAy/n7lDNbGbtmkD3izZgG7lgxasoSraiN9O/GByQc2OtEIu7qj/&#10;bgAaCZs6O3xsANLnDlqnt9OX0P4swG+7TqN9shfeDqX1Uh5oFFWQ41R0eqzAr1RAHzccMvmaJkKw&#10;lRDqGD6DFmo+z2kiFZAz2vQu5/6MYXrP9HLazk1467EZ3XO34cOiPXizdA+6l+7Gu/nbCaWteE/Q&#10;qK9R+4xV6JpJK7loCz9TJXlswecFu/Bh4Xa889yKD5PXoW39MRTo6cnKkM6naQYrUboqAe2NAFSQ&#10;IziokkqtVFNBVHOeT8YCVo5cVto8wYlPSVkwQYohO5WtZDAtlwCkQaKm8yGBlJ3Gm5s3sQBWTACV&#10;UQEVMQSVAoGH4CtQq5XmWabyQQKQbngLQDxeXgUhUm8gpJYudUZUq50SzSU8V+WstL3KK6Iis/JW&#10;ygNpnscy36OGFrCaALJUTwEhpO9ZUljPqeBUYQOOFBBVUbptnlDKUpKaVkxTtXhlpwm8VEcmZ0QI&#10;0WJlyWbZlJCAJGjYlZJRS4kEEK2T5jOpiFIJkFTb76DPmSw/L6uC35/BaS7jCwQ5zWF5FoAIOpMc&#10;1+/H/eOtPJ49p2dvVPh63mo5tOCj5ek8dpax3IKejlvIa8DfKI8KkvAx14/gleIUmJX0zuJDJ9PW&#10;0iiFKruXwLITeA5JBnSWnZTyUZJYx7TbrT8Vj9VT3fQjI4TsKsh6HUu2AVDs/yeAlF/i9yBgNdJf&#10;uSKpG9mqKP2pIaFjwYaKR0E4fWmuj8zk8kwDoShbMjqEIAqiDQuiDfN9EW8DkBRQLHp0u81Cg5Kx&#10;youMn4sfdxzHh8U78W7OJvy2/wrtVwD+fucFfjt7B39ce4xfr9CCnb2G91RJvzgRUuPmoHsAgTBw&#10;NLoJoO7eQwkgqqF+Y/CJNuXdgvVmBPnvO8/gL4SYmty7vTfgPe1L15zV6HRbhs7Z6/ATPe7HtftR&#10;P84D3dMXoKbnINP0Ltv1J4D6or633rI4HJ+mL0P3mHlUaUeoWNajXYNFCabOwc7odJiIZp7XTztO&#10;4uPuk+iiEmsZpv+wH4+2IVPxYcoKtDvOIpSc0T6I9pHLWwYTWpNX4N1cwoSwee9N5eO1E12ET/fK&#10;vXjnvZNWkXDx3kYFR4VDpfTBnSqJVu393I14O3MTfvLeix+X7sLn5fvwYfY2dKw5hDLesKnmCc3K&#10;IEnPG9I0d/OGy2eFVW7ECsGn1iiFkiJWYBuQZI0KCaV8VnaBSpVeCkYvcDdDNpKzWGYmLUgOLVI+&#10;CgQg2rdiSvuXBVJVAoVaqXhzs+KpqbyYENGTVs3vSkLraSsYKRmezUpSwIopiKg3tfVkpWWjWnhV&#10;WIeXBJPJ40j1UF0JVALWy5JGKqAGzjNK6jlvhVSPojCfkafvpf0rWbYqfhUrHSOjklMuE4Box7II&#10;gS9BZZLF5dmChiBE+GQzcmihLAVkB5AVOUmswGpds0WG4EHgp1HNpHF9BuFkLJ8AZCDEY3OaI/Vj&#10;VBkBxOOohU4tdVkGQIQBK38aAaR8kgCUklDICipF9CeM1M0iWZXcqFJ1G5DiVfJajQkEEH+bvCw+&#10;BHL5EOADopBWS2FUKH8H/QZ55jfheRorSQVHtZbEB0AcVVQcVVAif2epLb07SH18ZJPMZwJH+SK7&#10;2hGUlKOyXsXypwpSq6b6dcXJWtkA9CUIIFku9f1KJISS4gggbqP8T6TAE0Ko6D/pCJXocKqccIKJ&#10;1sz8MaZaypRHiso2YYdQBPcJJogCCKDggGT4+cQZAD17GoUXz+LRo3WSO63JZLylpakb447P24/h&#10;b+cf4M3KA/j7OaqeZ6H48cId/JVK6G/3XuBv1x7RSl3C26kL8ZvrQrwZNR3dVDtv+43CO07f9B1O&#10;KzYCXQOc8Mvirfisvjq0QL/vvYC/XnyI95sPottrA5XCRrybuYpKZjm6Zq/G5/3n8ZfDl9EyYzHP&#10;xRs1/UbYckB/AkhWTNH03SD8PHU53jotxE9UID+vP0DrNQ0dg8ahmxDqHjsV7aM9aI8O49PBc7RN&#10;69Dp6sVl7mgbPg1vp61A0+g5VETjzYvl2wbSvg2chNZxXlQ0u/BWNoogeb9mP94Qih+oot7bRtq/&#10;57E+0Jq+caeFnLgS7722ErRUQbM24YP3Hvy4+gB+ZUgFda89inI+qdSXJZM3sPIKal1SElc3WD4V&#10;UJGUQp6ihvN1KGRlLSlmcFqqKKaqKJKSqbQqM6cFukmVBzIWzLJhygdl8kZT35iyokqCgIqJlqow&#10;T/10SkwSWy1tauEpJtCU6JbiKeBNr/49yh3JPkl5ZaUXm+O8LKnlTauKRQvBylDEiio4ScFYtoug&#10;4jmVETQvi5q5fxNeCUAFtSglcEoJpxLaMkGnuKDBQKiA31WgVcXPy66yIksAsikRwYZhB4J9Xrki&#10;o04IHgEoj6oolyEIGfgkE0qMP5WQtdwkqXnuSjwr1KqWnU5VSfgrrPMg/HhsgU4QzNfxpLKogqzk&#10;tk0BETBSsGkJ6tNF+BBAybRgKbxGJmTBGFbOT0pXSkbJetpXtWbywZCnh0Eh7Sl/B/s0lxYshzZY&#10;cMozDwEem/uZ8ybEBKD4FFowlhtPCCWZ3FwuEmOtsV5KeqsVVAo4gw8m5RsFJVnyXHUQ5XJrfKCV&#10;v9L5xdNmxRMyUj2aF3ASOG+3j0n8XnoJXlxMDqIjLVsVFZqJyGDCSPkeWi2zXAqI4ImOykBMNKEW&#10;lWMBiEooisooMjQDocEZCAkiiAJTCKAEWq9oRgyeP40TgGagafgkdFDRNI2ahsYpC/GPS4/w8/Eb&#10;+Aunf3sYhL9cfoC/3/fDv/3C8M/bPvjjxGW8c52Dz07z8EE9kHsOxtu+hE+fUeikFesYOBZdQybh&#10;g8dqgmaTGY4hO/QbgfZp+1G8IYBM87XgM4UWzn0pPu8+hV8JoO5lm6lCVtESjqPd6m/lf2i97BAS&#10;kJpozz64eOJH5WImeOF3Kp0342aja6gLunjszhFUOkOn4BNVy88HL+Kt93a8nbUG3ZPmm5fIv526&#10;FO0uiwx4mge7oJHT1kFqDZyPD0v24AOh84Zq58Pqffi45Sg+bT2G94TQh3UH8Y4g+rzlGD5vPYEu&#10;9/UsazU+LtiGj4t24qelB/DTyoP4ceUe/LRiH23mfrwKjkc6n2iS8bIQaqlSDkL5HCtHwgopy6JQ&#10;ZaVdKmXFL6UKUuUWfEoIlJIiK4diTxYrUa08kN4ZJHltl99SLcW0PNqnTCDjftq+mFFSRCgVllPd&#10;sNLxSa+yivkE1svX1fJVVlSLV6V1LKPU7FP5qtGcq96Jo/yLOg8KOoKP+vrIRioyaZeMlaJayVcL&#10;GNdbuSFZCp6rACO1I6VhPluwsdZxKqDZQPDnOlvIFjGMVbLNC0Y5hIjyNprPIpRyqGoEpqwUwket&#10;aYSQbJSuufJuX1rOqG60n+yhHUBSoppm8XwsFcTjcJrFbe1WL53wSpWNVhgASfUoCS34WNBJNlMC&#10;gGHsk2kx5LUl0PU+IcE+n9c7n9DJVwK6QMHvZWsQUKODktJSQLKK2fwuUl/JLC+RD4lEgiiBYNM0&#10;mcATfNQXSP9mK8DItpmOqOqQylCfsvxM9ddS7osA4kMrRfsykvhQSYpX2Hq7m8gy8BFEBaBERmy0&#10;AESYmNxOlokIWjEBRuCJku2Kpu2KzqaCkmLKoxXL/gKnyNB0hAVlMDJNHsjPJ5HgEXxsAGqf7Ia2&#10;MdPQNdETTYRJ7aAJ+GnLcfxC6PxflEr/fhKGX87fxV+ogP63bxT+cdMHvxw8bTr0/TJ7JX50YcWn&#10;InnXbyS6CKHW7wfgjcMEfJy8CG8mL8OPC7egffgMKqCL+MvFR3i35RAV0Hpal9V4N1sdEldyutrY&#10;pZ/2nUfLvBV467kKrSxDf7dc36ufCYGnVjkhTpu/64Nuh6n4C+1R+8iZ+Pv2EwTBEgJoPDqHOqJj&#10;6Dg0DaIVc1uCv+w7h7drDuA91Vj39EW0m65mPNe7acvR1J/2a8QMdDnPRX1/J2PpPi2RyiFoVuwm&#10;hHbgo/ov7TyFTztP48ftJ436ect1P+04jV82HUfX1DX4TPh8WEVlRNv28/L9VF4H8fMGgnbWFlTf&#10;DkAWbzA90XJ4U2XZAcQKbAGIQCEIBApZL9kuKZHS4loqIQaXlxYrNE8wcV59VSTX1eolBWQHkELq&#10;RZAw6knqRCrEwK2ScJHKesnlUh2vuI7rBSNaOjWlW9vXmnmV8bqs0QBG72fOZUUSgIp1vgydu0mi&#10;K8ktNZFNdcNKreS1HazKAynPInVnB0x+jpZVmor+dXxtu+zLpHzs8LGHoCS18jWk7NspsgnWnAxa&#10;rBSGOjtKDRmQUE0QHgKQFFe+/XxsU3tZX47NyEwrI7zKCJ+XjDICqITqh2qI9iuVYSWm1bjAqVSJ&#10;gY/V18v0FFcyPf2l6X9UaHJzLwkgqk7+foVqKGDky14LSlQ+eVJBNhss9SQAycYJQFJBJgiiJEJI&#10;4NM4vURaKjM0hveCgQ8hlMJtBBtj63hcvXQuTfBRVwCFIMTzNhbSqDZb4ty05AmoXCdAMeK+AlBE&#10;GBWQCfUZsvoKxURl0srlWPCJIyDjNFaNEIrKMoCKCEtDOG2YABQSmE4AJdF6xRI+Clqw5rGT0DJ6&#10;Gppd5qBzzjJ0TJyLblbWXwmd/x0Yi38+CcHvFx7gH7f88H89i8LfbrzAb/tPmVdj/LGSKoEA6uw5&#10;hDZsOGMYur4fiHejZ+Azlc979zX4ZelO08nvjyM/4O8/+OLd9sNon0vr4rkGb+cQQIq5rMRUGX8/&#10;fRNNkzzxZvZy87L5lu8Gm86H9YSOQn2Cavm5uWcvtPUbiz/WHULbKDf8ZdV+fFq2Ax0OhMuQsegY&#10;7Ij2Ic6mjJ/X78MnqqsPa/bijRuhM3gS2h3c8W7GctT3cSZAFlOJLUGj3jU0bDo+ESZvqXI+Uu1I&#10;Ab1bfwg/7T3PMs7g511n8NPu00YVvV+5Hz9vP0VYn0S35zZCaDc+rdjP/Q7g44aD+JVwej9rMxrO&#10;PuANxie0mrD1dBaAbK1gRblWZRZ4SgkdAUaqRwASCMpKOLUHlUlpCbejOiojjKRodIPZ/b0dQHoS&#10;FuS+tgFMts2S+kVUP+VltQZAApiSxuUlDSglgJQXUjJU8BOE1CeoiGB5XdpolkkBCUDFhIlyU4Um&#10;uU3AEI7mPItouwpbOG1k8Dxt8HtFgJUU8hhcX8LlxQX15nMxLZpgZQHpKxskgNjAY48vYBGYbPEF&#10;VlI9VEJfmvKNKpI6YmXmvEKWzW7bMqVAqdZ0TNlAWUO7EvoCM37HXJ6LziOD22ZwP0U6rVuqlJA6&#10;OhJCygFJEVnN+xZ4zBg6AYiAyCKADHwIRHUkLSRc1BmxkNe7UCqWCtUCENUQAVSQy/PiNsrL5dIO&#10;SzmpVU/5qxSWKWCkcl6ASRaECA61ViXyt9eL4dS1Io3HTDbrqfjSrAHGamXTGwsEoFRul0BICWAp&#10;VIXJymOxXIFGwNHbF+3fRzktfTYKiJCR5ZL6iQwnWCIyCRlCR0M1vsCHQIwv5LSAn/OMHZMtiwhX&#10;q1kmwoOzEBaYAX+fZAIozgDoxbME9Gib5IEOp1l4P28NPi7bgNYZXvh561H84/pz/DsoBn+574O/&#10;33yOf93xx7/uh+CPK0/xx24++amW/rF6N95qLFivEXhL+LzpPQjd3w/G+9Ez8aP3DnwmfH5ZtRsd&#10;jnPxt5O38cc1H3zadxpdi9bi7UICiMd8O28l59fh7YYj+Mflx2gjDN560prNXUqrNRBN3/dHY8++&#10;aDDjwawxYQ20Ys3fD8Uvi7aYgaEfqKJ+4zm/GT8D7YNG0YaNRudggoiKqH3yfPxK2/fOeyveua0g&#10;mKagdfBEtDm6oaHfOAJwFbqp5Br7jCWcJqNt2gp8pGJ6RyB+2k6IbD5CAJ3Dp22E2LaT+HHPefx8&#10;6DJ+2nWWyopqhxD6ZeMJvF+4Az+tPYwftx2nUjqO37jtz0v3oOnwdSoAVgr1EObTN4cQyrG1eJj8&#10;jyyYKiwrqKm8qtSEhyD0iuB5VaIEb72Zlpc1mGUvSwUhVuAsVQ7KfUlsPtkkuwUk2bPysho0Vteh&#10;paIaDeXVKH9ZQQVEVVP6GlUvqYRyyllWAypLG3jjE0pqraIqMi1vBJRUWfnLRh7bag3TORdJ4eRT&#10;JRU3cBvZRZ5LSSPLbWZZVg5In0u4vLSI51zWRHg2E55cVlzPfQgiblNUWG9UkWkRY+W3h6BkVzRf&#10;g8kAwgakHFq8bIUUCsGTwUouUGSlEEhJCuWDSq0Etc1CmTxRKuGUrv5NquCvDTQVxQSRziU/Ryqt&#10;yqgrcx6ZtGTcPpPwyuQ+GSxLiWzzjiWbHTMtYjYrpkqr1k3Tykm7p7xRvlE/slYC/Et+f6ofXtd8&#10;2ux8TguoSguMAuJytXZmE1YEhjW4l9+JVtIAiMBIFdw4n8xpIj8nKSGdkENVw+NRYSm3mJLG8yB4&#10;0hiZVD25/D3zWW4uH4CpGQIQ9xd4CDQDIJ5nMs83ieeeSOAk8kFjQCQoUc0kEipSQDFSM4SOgVBk&#10;lrFbAk58bA5iBZ9YbUtrSABJAcVxX4FJEIqiFYsIz6AKykToFwDFG/vl85wAaneagdYhk9E+cT7e&#10;ED5NLrPw667T+OOWD/7lE4E/bj7Dvx744T8fBeNfd4Pw10uP8Num/XhPaP1T72AeOY3gGYm3vQWg&#10;wejoOQg/uczDx7mb8NuGQ/gro8PRk+pGrWgC0BlasDV4v2AN3syR/VqGT4s30tocx1+vPsW7xdtp&#10;z5bT0mxFQ+8haOk1gLD5E0B1hE9Dr75o+WYAfp6/Hp89N5oXwv/Ic3ozeR4B44Q3gxzRNdwJb8dS&#10;iVHhvHcXZNaZfJNavNr0f2EDNBB1HFrHeKBzsjfqB7gQTNNoQ+egYzoV2rI9+Lj2AGFyAp/2n8NP&#10;By7jN8bPh67gR4Y+/7rzPN7xvH/adwE/7jxr1NBvBy7iswHWCV6nY2jbewklajpnpdETMUf5Et5Y&#10;6pBnWr9sikLK55VRN1VfAKTKr9AgznKCQpao4iUhRAC9pBqSCtIrO9RPxIxU582oylGYW4rupAy0&#10;3niEjkt30P3wBd5nZOFtZTVac3LRlJCO18UVRnm9JjDUF+ml1BfPJY/yX/ZOifBXBNArQk+VQcMS&#10;BBqpBjWnK6zEuc7ZglB5WYuZ2te/LGmiEiOUXjZTuRFahY2ctlA58Zh5Snirp7QFHwMafrYrIU2N&#10;KuH0axjp8xeVQpBk8dyzsmThCKfUCkLHlgsSdGxTqzn9lbGJRbnqLCnA/GnprGNJBVlKSJ+zM2TH&#10;BCFZMQtA6VRQabwOGoNmVz92ACnU10jJagFIQ0wKzG+u/BqViMBO1WPAw+uuaR5/d6uLAr8vv4ds&#10;rx1Auer3RcAKOupHlk4Lr/kkHl95oATlgGid0gUfKqxU/vbJGrhshvJwmRSQyuDvmZ1dgozsYqOO&#10;Unjego/UkuaTeN4CkB1Cmgp2SVRHCQRLXBRBIuiYUN6H1ivGsltxWi/4xLMcRmKcAMSQEuJy2TSp&#10;JwMgWrfgLxYs3oQBUNtwWhICqHPcLHQ5z0YLLdXHLUfwz7v++PezcPxx9TH+40EA/utZGP59Lwj/&#10;ICR+pZ35aYIX/qYWLVqat32oOnrTgmksGO3YT5M0ToqqZP1h/L7hMN44e+EfZ+8Z+yYF1L1gNT5Q&#10;ebyftRLd07xowVbg551n8BvL/nHzcXTOXsHKfQT1Q8fQbtkAZNRPX1qw3mjq1QdtPfoSOPPxN6qb&#10;joFT8JetR/DBawNa9I5qtcT1G4p2WrE2AvLnVbvM+4N+XLMPTc6z0NrPyUCoeaALup3moWkiwTvG&#10;DW2Dp6NjnCfanRegw9kbTeO8aM8Iy2X78Ibq5j2BpL5RH9cewa87zuP3vVfx+4Gr+IVAUkfKz8oL&#10;URn9SID/SGX0++YTaOF+5fzBs2h57L2ATY6CTydriIIVxbwhpWrKZLMIIMt21ZupIGCP8pf1eG0L&#10;o4KUCyKENKRCTz29RbEiJw9Vt+7jc0gMPgbH4N2Fe3h7+DI+X7yH5t0EZVwalU85issEuHqCzOqH&#10;VE7ACUbqoW0s2KsmVJQ3EzJVpoK9IgRln0popYytImTsAHr9stUA6PWrNgOeEiqgl4RRmdQRAaQo&#10;LebnkjZGC/cTwAQhK3dkV0F22Hz9+X/GFxgRFoKRAZJa0RiWhWPFE+gJIEEoh1DKogIqzFGSnef5&#10;so3HVHeA/37svGxdT6t8S21Z5UlppdsUkOAjGNt7Rpv+RazI1nINmOVvwKnGu8nmmqEt/K31G5fw&#10;AVNCG1xSRkAzCvk76+FTkEfoqae78mmcFzgEJCXCBZ2vQ32ZkvgbJygvRBuWpXwRAZSs/A+VsOCl&#10;4TbphE0OYSQg6b7I0uuBZc8ETkGUZdkBJItnt3n2+aR4KhpBJoZ2ihCKtkEoNkqJ5nzCSest2CTR&#10;kiZxmsxpckKxWadtTP6INsxSQQJQ2n8DkOZ7tDvoH0anoZMVsH34FLxx86atOI5/0Gr917MI/H7p&#10;If7jYSD+l18E/utBEP59wwe/Lt+NXxZuwu/r9uHtgAl433cMK72DGYrx5vvh+DzBE2+mLSccZE8O&#10;4Z3rIvzrwkP844YfPuudQks3mHFmn+fQ9rktQffMxfhpxyn88YMfftpzAe0E0+8Hz6JujCuaBKCv&#10;LVhPSwF1fNsHHYNd8K89p807mn9ZugM/7ziKbmd3dPYfhnd9B/PcxqC9rxM+ea7F+5X78PP6Y/iw&#10;YhcahtJqDVSfoEnopD3spuLpGO9p7Nx7/b8Yy/q49hA+6hUiq/bj4wZauBX70M3lXfM3oW3qKnRO&#10;XYsPc7dbfYa8uP3S3fi89iB+ki1bvQe/EHh/pY3rXn0Ar2OzkalKwie1IJTNmzLbyGPBhzc/b7oC&#10;QYCVVrkS5YMEnpe0LrIvZbJhrPzlL5tYwaWC6mmjpIrUWqanNp/wghAjMyUPrzLz0Z5biHdNTXhb&#10;VYOfk7Pwc1gsPiek4k1iOm1ZBYqLZcEaWWaLOZ7OQ8dQjkL9fNTvqETAI4DKeQ6qbAJj5et2A5oy&#10;Khs7hBSCkMBTThC9YpllpbRfJiz4lJdrueDTznJauU+jgZAApm4IlhqyQjDQVOvs83ZI2OMLhHIs&#10;EFlJavUZ0vUlgKha1CwvCCkHlJvOyp1Vw3NsQcWrDp57E20Ry+dvYOJL2XYISQkRApwKQgKQFJAV&#10;go3gIxDJjlmWTNtk0KqatwHQamcR5HlUPlaiWQqoCkWEUBF/20IqzELOF6qTKK+9HkYKddxUCEB6&#10;UCkZrdAxNU3jcWShBCDlg/S2AFmrFP72aRo0y3tBXS2yCCMNKjaA4nbKA6XQpiUJmFQ4CgFIFuxr&#10;AJnlNgAlKaHMiInO+2K94qJzjTJSWLaLkWBtb8qzAUjr46mULAClGxUUFKBm+CSjfAyAfJPRo3Pc&#10;dMJnBtrHubFiTsLn+Rvw87bj+NvJO/iPJ6H49exd/OfTUPyvgFj818MQ/K87vvjJeyv+2HUMv289&#10;jO6BrvjQdyzeEj5v1Q+o9yh8dp6D95OX4g8CSOqjy8kT/zhznwrIF5+OXsSn9Ttpi5bh48yV+Dhv&#10;Jd7MXY7PW4/jD67/y6nbZrzVbyevoHnibLR9awFIvaLrZb8EI05be/ZGW08H/ItWp9ttGd5PW4q/&#10;7D1F5eWF9gGj0E379qbvaHT0G4N3U73wedspfFxPu7T+CDpoxZr7u+DNyJloG+ZO8LqjTX+vM8kb&#10;b2YRQITKu+X78JkQ+bD5MD7uPoUf953HTwcv0X7Rhu05j08bjuHjqoP4ZfVhfKJCert4B954bcWH&#10;hVvw3nsL3ikJr/KmLENtRAqtAisKbyjdEAJQJqeFlNulRRUoKlVS1+rnk68m95JqY4FKlPshBAQI&#10;WZsKVu7KV80MKRPLjpWWqgmfZbPSmRY2Ptk0Fqqp5BXeJ2eg7swVdJ69jrcnb+Ljk2B0FBej7hVh&#10;U6JWMSopAqbslY4hmLFC6gnMm7+AFaNEdu9VK9VNC5/qRcYiVFd0mPMol7pRnx9CRkBSvCwTbDjP&#10;EHTKCLhSAYhlCExSSS/LWnmsFgKoid+3kecuCFl2TCDKlyWzQUEAUv6nyORo/oSO4r9BiPCx4rWx&#10;ZdlUL6ZncxrVQIalJAoIFYWOJQAJROqbZI7x33JRgp2CZRPCUiOCigEQYaZktGXHbPkgqQmbJdPy&#10;bAJQKlevJcnS2wKofEp5nUtKLejky3Lz2hrwcF7wyTfgYWgIi/nulgrK5HEz0gg8AyDaKEJNnROV&#10;RI5Pzqf9KqG64bnod6cKku3Kpt0vKuZ5mzGDhKDOyTR+lBoAKXluzpeq3MoDWarHPpXCMrkhqhmj&#10;cAgTKRm1aqmPj1q4pIysUEsZ92WZdgAlEUCyZMa+EVYxtGzR3NeyYFYz/IsXCr2agwBqd3FDh6Mb&#10;3rjOQuPY6fi4bAd+5JP8t30X8R/PQ2ktbuD/fh6J//KNxb8fhuJfN2mjqAL+sfsE/rJxP7r6O+Nj&#10;P0fCZziDCohq6PPomfg0aTn+Trn/dvZKvHNagH8SQP+87W8A9H4NFYPHCnyYsQxv5ixjhV9FlXEY&#10;f7vug39ee4YOKqO/nrqOjplL0Pxtf6qgfrRhfQyEmgyA+qKVNqz128H4dcl2/EJV003I/b7rOAHC&#10;8kZMRGevIej8fpjVOuc80wDu0w7aD6qZz/M2oWnwRLwdNxdveG7N/V3NKzq6CbF3nlvwZvYWdHhs&#10;xKcVe/F502F82HYMP+4+h58PXMNPx2/i5yOcHrqKH/dfxOd9l/DbsZv465m7+IXL/3L8BzPk5Pdd&#10;5/HeZQm6BhHsBHg+lU2hchus3NnZr1CS9xKNWYWojU1Gc3waulJy0JqWi5acfLQUFnNajJoMrue0&#10;qriCcKjGKyV2TW6IioPqp5wWqpzgqCirMWpI+aPs3FJWukLUZxagMzQe7+KS8bHqNboInm4CqOnW&#10;C7TUsIxingPhV/GaICtvIhioSApoS3L49GUFUCvX67ImVBIaFQSIOW8+2atft6HqtZYRMtznJcGj&#10;Cl31qpNgajfLBbVXVGuyYK8EJ5VBIFUSUOUEaBnLLS2yWshMB8U82TEpISkeq7OiQKSkdXFuLYq1&#10;jlbtT0hYqsgOIsUXGBEc6mukZnS1jlnKiOqC2xSqTNq+1zzP8rI2o8J0TJUlK2iVZVdhLI/fWdZI&#10;lTxDTfKpese2TQmpRcymhkzuh/ZMLWwCn44tCKmrg5SlXcGWKjivUJ8v5f90nY0CUoMEr3+BgZCl&#10;gKSSzcOKEFLZSoirZ7dgoZYuA6jUYqOCtI16TWek5xNytPdFaikspaLhepah+QyqpnQCQxCTVbQn&#10;t+0KKJWfBZEUtfJxalcydgDZ1Y/gYxSSLQx4OFVjQDKvgwUgy4bFGvWUjfBQy4L5+9KCmVHxej1H&#10;CgHkPIvqYRGaR0xG1zQv/PXIZfy0+QStxGH872dh+LT3Iv6Ttutf94PwH4pbPvg0az3+umInfpy9&#10;Au/6jCOAxtHyOJie0O+oOD4OnYZPk1fi73vO4f30pfg0fhEB9AD/dS8Yv566hq7lm/DOYzk+uC3H&#10;WwLjzSxW/BW78bdLz1i+H7rnr8c/Dl/BxxXbaLeGoKn3AIKnD1q+7WvZsV790CIAfdMPn6Z742+0&#10;by1UM78QiO8WbjAvNesyKogA0rCQYc74adUeAuQKftx8DO9mr0fn2DnooOr5PGkZmtQLuv94tDvP&#10;w1vC6d28bXhHe/Vu/ja8X7qH1+O46Xj4afcF/Ewg/0g4Czx/OX0Xvx67gU+7zhJCN/D72Tv4fPw6&#10;fj5/jyAiqBbtQsdQAuj6U+TyCajEaQErRLbGURWUojGvAK1xSWi4cAttGu6xjHZv7RG823MGnRfv&#10;4k1oApqpYppe0g4VWonil3xyviR0lLQuyivn/EtUJCei5NFzNPoEoy0lFR1pmWjLy8WPzfX4saUF&#10;bypr0V5dzc+NeF/5Gh8IoJbqGlqxBtSW16GKakq5G7VQWU9hAoiVtZLq5rUUUGUr7UK1ebeRAKSo&#10;pKWSNStjpTIqqbydFbuNAGrjPrJoXFfcbJa9ZmUvp/JRxX/J9WXcvrSU1q9ICWtLhciOGUVCQFgt&#10;ZOrv1ISSHC7P0QDXelbOP9dZkLDg898gZLNkgoCsU36WlA/tDu2WCZZRWU5YEpo6Px2zgJBTGPiZ&#10;qQUgS4nQzhAqKktTjSOzWsQIItM/qITzlhLKlsIlFGSd1FlTY/3UpUGtjQLwa0JZYNY1Uw9x0z/L&#10;BiGT3Kca/NqGSQUpjyPbrjJNqxgVimChHI76GelvldSlQ69h0Uj/ovxSNFTU8cGVg/rENFQV0ZIV&#10;vkIaQZWq5nkCR33S9MZMqR2poC+WzEDItpxQkbJJiM0zVsqCjzouKvfzJ3y0TSq/v6ZK1ifRjkoF&#10;KSlth1BMZI7pPxRCAAX4JcNXeSACKMCfAOpwmoOfvTag0WEafl62B/+8RRt07hY6p6zG/+9mgHm6&#10;/9fVZ/j3LX/8b1qwf914jHcTvfDHwnX44DoHH3s54mP/cXjfbwQhNBLvaXs+DZyMX2duxH8cuIRP&#10;VBWfaEP+euquKeO3sz/g7fod+OC5Bp/0aguC6L37ErxfsgN/nH2E/7gTgDcL1uNXVvqfdx4lHMag&#10;WRD6vh9av+uLlu97W61gVEEd3/ZDt+MM/PPwZbQ7zcXPi7fi500H8NZtPjqGOaGb59PdazC6+4/G&#10;T/PX4qedp429bNMbGcd7035Nx/uxXuYviNQi1kZwdmsdAdQ9czPeMT7O2koYHzIdJd+vP4ZfDxEw&#10;+y/jt8MEDgH003ECadc5fNx+1nzH347exC+nqYBO3sav647inctCNJ24Y+S3AKQ8kJ5suVRB5YVV&#10;eF1Rhc6sLLxZuAO/z9yO37328vfYjR8DotBd04zG1/WopsIp441cRvVTSbtUXd5CaLRSdXBdRTUa&#10;iwmz6ASUL9uC18MnoX7KfHRSZdat2obatfvQsP8c2nmN6g+dRfXZC+i+9QjdPzxC6+1naC4s5dO5&#10;gvBhJWclUGUwAOJUOajXrxvQ/LIaTek5qM3OR3tdC7pautHV9gYtLR383IrW6mbUVrRY6ogKp66i&#10;FXVVLaitbUVtdRvqqttRw6iraqeiopWkEqqQVaNCMs3zaoGjnVMOrNCuDDQ8JZfqKIvQIYCkkgSg&#10;AkHCAEKKRmqJyuV/wEggMipIeZwslkPwlOQTbrkqR3bWgqGmFoBUrsBjgciugAwEqJ4EHtMXyUBI&#10;1kg5Iav5P00qiNZMKklqRUpDQLAPzi3m9xCoBR/l8MqNNaUKInzK8gUgPkjsACrUYF2b8rLZP/UJ&#10;UiJb/YmkcuywkDUT7GS5BChZ7xKqnoYXoWhYuwud/uGoOnoJ5fN4nz96gaLsYqQQQHqbgt6MYN4O&#10;QHDIitnLVEubpibZTZVkAGSa262ks+yW3qek5V+HroGmAlAygSwIJcfbk9EFBkARGpKh4RiEjskD&#10;UQkZAHXSunRN0T86LMDnjcfxBy3Wvx8F4xMV0K87zuA/Lz3Gv84+wH9cfY7/51EI/kKF9Hb8Avzh&#10;tREfHWfiQ++x+EQAfeg3ysDnQ7+x+DhwKn7z3IH/PHiZSmgxPkxZin+yUv6LcPv9zE182LgTn7z1&#10;2os1+Dh3FT5QAX303ow/BKm7QQTABqqBHfjtzGXTI7ql5yC00Ya1KAH9/fcmB9TCzx3f9UP7QEf8&#10;x8EreDdrBd7PWIzfd5+ipVuGjlET0D14HDr7O6Ct9xB8nrYMv6w+gF82HzSgfe+qJvkJpgXtA7+P&#10;/na5fcAEdDrN53ltw6d5u/B5JhXQxHV4v3An/rL3PD6sOIhfCJpfj17HT0eu49cTt/Hzqdv4hern&#10;/YbjhM8PhA8hRLWn7/Lr5pP4NHMt2vdeQJkqtiQ11Y8ApNdAqDm4uKgKTazYXd578KsbjztnO4PT&#10;8BRUUaGU0eaY/jS8QQvN07SelbyFIBKEZGtoKcob0NjYge6wGDT0dsR7fo9Pkxfi05Kt+PVxAN4F&#10;R+F9aAzeB0eg6/ItvPPahl8WbcX7bSfRkVfICsEnbn4lK72sjSox56WwGJVlVWglfOrvvMDr5dvR&#10;vfcUfrz1FG/O3cZHKr4uWrqO1Ey0VzXgNc/tdXk9WkvL0UT71xYej48ZefhAyH1IzsfbBH7PVzVo&#10;L32NtvQidOe/RNurSrSX1aK1vBZtVGPNvB51heW0ljV8etehvrQeDQJYbQcqK6laCLpXFc1UUq0E&#10;SCPUgpfH65jH8/4zlyNwVNGOVTMqeI3VrYGgI3wEITuAyhklxgLWUflZ6ko5mFwFQSclpHxYtlrD&#10;WJ6GmWRnVprPWemyRrRlhECWGZai1i4pFj1cZN3UwFBjBvC+Us6OwBV4Na98kF5dUlpA2CrXpr5g&#10;toS+Xp0iC2wlwQkgqSAeNydDkKGlSiFIqFB0fOW8cvgg0zGVoyujpW66dAf1dAW/8rr+QvVT1qMH&#10;mjyXo4mK27xEjXZNakl9ltKk3gSbFCoq2bc0SxlZHSoJl0RaMA1IpdIxrV1KWH9l0QQdTZUfE8wE&#10;ohTBR5aM6xJo1ZQziiaAwsOyEBxMBeSfTPWTYADkH0AA/XX7MTTP8EI3VcpvtCh/3HiKfz+PxP9z&#10;158AOo0/jv2Avx2/hf8/V38d3+axRfvDPqW04SZN07RpmBpmZmZmZmbmhpk5jpmZbdmWbdmWJcuW&#10;QZaZmcJJUzzn3PWu/Tg5976/P+YjWZYenu+stWfPTMmhiyg8dA55q3bB2HE08kfMR3zLnjB8TQDJ&#10;5PS0XgKfhAZURE1/QfrIxcinAkrsMBSJXUcjd/0BqquzyN56BMZpC2AYPgGJw6YicfB42p1RSOD7&#10;TNqWvONXoB8yHfr+U7i/U4jp0BdRnzVENGETKXGgr+pRDVEBCYBYoj//FtmTVyB14gLoaKnMc1Yh&#10;mdvWtuwIbbN2SBAlZPElguv/jIgxyxA5cwXixi9ACC1YwOetEGzRDKFftmPF7YhQi+YI/4zfbz8S&#10;iT2nQt+ZCq3zRER2oF2UuaAJJk3/WUiiFTPQiiVtO4mkI5eRfvsJ0m89hH6FxID2I3MTIcTzzFi0&#10;Hcn9ZyB21ip486FyUCQ1H5iPXbzykEkAWW3nBM3IBTB3p9qi9TMMnIWE25a0CnxQKd8lyU96rESy&#10;i3QXOS8KSLFB3oQUVVFAQCQiHj3jefVG0k/9of+hN6J70CI7uyMsRI3QkAiEqtRQBwRC7+gCw5Lt&#10;SJuzA4lUP/6EhpdXnS2Q5DzpiZPjlJZaYkuhvkHQhKqhP3haGbgc/10PJPfjdWlFWB+6gDBCzN/Z&#10;Cx6seJ60heHcp9bGHhq2wLqeo5UJ3GJn0lZeeYg4H3/Eubgh+tp9qGUup5EzoZXexVFzEDVkFtSz&#10;NiDyJG24hy8intgheM8JRKzeDd2Ww4jdTfAduwzN6QuIOHYJYZfuc98+il1Uhn98tGd1yoUAsQ+E&#10;p6MPonjegT6s8M51g2Il/vMpDuTOc3UT4PLaevM6+kg8jIBw47k7e4fC0TUAtjwnByoSB+kVk/Fn&#10;VBzSmWCndCqwSJ6X9HgRQDKMRSAiRfKq3KWjgNsMULr/I/g+HE4EruQCeYjqIaRcCUjpGXOjIlYS&#10;Bwk9F8U6CkTrbKDAzeaZ5CHVVXQ7CbArMS85HsKQdsyRMAx180M0r39ieDh8Fy6Dqgddyr2HbPxk&#10;QjkqJsXK1VlGAZrEghT1I39z2/KqjHdTAEMbRQA9euisAEWSGD/Zs09FVI+UTxCSzyQgL2rpERsc&#10;SVa8d8cBN27Y48o1a1y8bEn4PMYFgugSLZmFecceRA4dzwdlArLZchfSZlVcf4wsKpXshVuRs/Ew&#10;8redQAnBUHL0AtXGdqR2HIPi8cth6jgM+q9aIZHgif9aFFDde2PzHkinWihYvgNJXUZSSUxA3uYj&#10;BMpF5O44QWu1AvEjpyjJiIYhY5EwdBz0gychgxU49yTV1+QFtHmjUHzgjLIEswzJiP6yAcIJHglG&#10;R9KOiSKK+aKBMg7N1Gs8MghSbeNfkDp2Lkxj50DbqiN0zVpC9VkDBHXph6ybT1CTkomixGQUaeJQ&#10;4BeCPGcPZD2wQcLl+9AdvoDYNXugnb8Rmhm0TlQ8BoImccV+6Gmh9AfOIe2RPbJc/ZAfrkGRPhEV&#10;5ixUF5agtqIcL19WI48qIGbVbqSv3Y+M7UeRuXw3lcZc6MYsQABbG3sqDJH0DjI405YtN19lEjC1&#10;rQOih86HueN0GHvPgGHYHMTffwZfHxmeIQl9H3ucaJNkuIYEf/1pw5RCy+PnRzsWqEG0lT10A6ci&#10;QVRtw07KDACJVFchAaJOVFBTKam8/BEYEITUW8+gGbYEifzbnzbLixVFth3kH62AR+yEBEo9vcPh&#10;SZUlOUmRT6l0eo2itW2DgiVrkb/nFJIJJx/vAPhKjouMLXMSqHpBq45A3OKtiPiiNVIXbISBKiiY&#10;6seX18/P3RchYSrojp5F5FcdkFr/FyQ36ob4n4fCdM+Kls+fttMP4R6B0Ln6QLt0K7TfdIGhWR/E&#10;/TAQUW0GwrDtKGLu2kLN7QnEJavcReyUcwgVhNgYsVS+ULn4IIRKLV4mRZOgN6+jxKUEPp5ukTxH&#10;NdVfIAKpysJv3Yfq2EVEnr+MiNv3EXnXEuGPraB68Ah+9x/D194LblQdihJiRbYhdJSUCgVCtEkC&#10;CgLBUbrUqWxEnUkvZkBINALDYqAOi4UmXIegMMIvUA03gs6ekHIkiPwDxZrJ80Gw8FhFFUkvmaMT&#10;AUOI2lI5W1KhPHjmhEeyUAFB5/pR7SnHQBUmgW9HmYaFqjXsGS3zpEVIcXfnNaElfEpryAZPQKbM&#10;dimg+aimLAU8EtuSGBPhpsxb9b84Tl3c5ymBIkNRPkHmk/VS8qQEQrSjn/4nRYAliqkOQHa4Tgt2&#10;+SoBdOkZzl94QgBZ4jItmUXq0vWI7ceWsu9U5Ow4i+KLD1DI1illzhpkTF2NnD2/ovzUTeQfuYKK&#10;A5eQOmIuMrqMRcmc9VQ3g5D0ZSukUPUYv/4BSV+3QtI3BNB3PZE5YSXyF2yGscMwpA2ciWy2YHn7&#10;zyNv23GkzVuFhJGsbIMmEEDjqXgIIL5PnbsOOQSBcfZyaL8fgLKdJ2GYNI8P8beI/qqhonyivvgG&#10;GgIo+iOAJPnR0Lov8mgntErweyjSJ61AJG1I6LdtYdx/DFU5Oah8/QZl5ZUoq3iO8uevUfnmDWre&#10;1pXnr1/jQ1UN/iopxYeCHPxmTsbr1AS8NhnxJj0Nv+Xn4beyUryueY6XL16h+vVLVLx8hfKq5ygt&#10;q+Z2q1BRWoEX/F+B3oC47SdgWkcIrSSMJixD8ogFUN12hAMfKmXqCSUWxIeHrzJMI5zg0AyYg7Sf&#10;JsPYfQoSR86F4ZE1KwkBQFku+TXSiyL2SxkwKlZHwCNWjJYkMECDYJboZ3aI7DoS+ua0xs1+oZWd&#10;giRK76BgKqCgSMRaOUFL9eFNQMR7BiJu1QHonNzhS6UliXGyj+AAydOR6TJY0agsBH4eVGFSIglF&#10;PW1dfItuSOlBVStj+wIJLQEc9+/rF4kgQi5JFQHDxXuIn7oB+WzMEsPFftCKsPJLQNZLevP81DCw&#10;gsc274f0b3vDUL8DkgfRensHwpYAkRiKk8RQvKOguf1Q6ak0E6pG3tekITO4X6ozCeryWF15jdyp&#10;bpQYFl8FQhIv8vIMQgStZ8B3XZB3z1pJXRCQSqDcx1N6wSL52wiCiZ+x8kdQJWjOXETQz78oU8pE&#10;N2mFyKYtEP5Lb0TuPUBF9oxg8FHmRpKcI8VusUKL8hGrpASPCR8nGcpCWxvG66ANUkFv7wT1tZsI&#10;P30eUUfPQ33kV2guXuO9cOV3wqCO1EPz2BYRj+35e94vJw8E3X6AyHtPESmZ6/I9Nx+oPAh6d8mq&#10;duW18ea5CmSprCXhkCpM4lSSyOjnHYRoHz9o3WQeKFniicpHjo/H6SJ5UjJ8Rbr0ab8slSIAqivy&#10;XkmsJECkt0viOEqCoYBFBuQSQgqAWKwJnTo176fEwz7BR/m//P6xZETXjSW7RvVz5aqtonr+/wCk&#10;6T4Kum4jYWQlKThxHYV3nyL//HXED5qJVNqOyl9vo/TSQxSeuoXSXWeRTGWS3m4kCuYRQG37Ible&#10;KyQ3bA2jKB/CJ0ksGAGUNXE1cmX8VOvByJ24HNnrDqDw4EXk7ziJ9EUbCaAZSB0ymXZpMpJGz2CZ&#10;DfOiTSjcf1GZ5VDboh+KtxxFyvzViKzfEjFfNSJ8RPl8BNDn3ygWTCY/0zbpiALaxcRuw2Hg+/ih&#10;tEvLdqMiQodXBE15ZRkKSgpQXvECNWW1BEsqysNCUOXoiFd3buD5udN4e+gIftt7kK+H8Mf+A/jt&#10;4EG8O3IYHw4cxPsDB/CG/39/5CTeXbiMF5ZP8dLTBy+MyaiurEQFQVRbUoPKkmpUvnqFSmOqophS&#10;V+5AGtWUodcMqK9YUs5T0n98YKUVlXl1JBcowsoOGtqu5E6TYe43E8bBtGEP7VlJpKdExoFJD4ok&#10;BEq+jiQr8jNP2gq/aKqXKCVOJF3yUfefQN1uOBKbdIeRViye1ibFgw+ufzhb3mhEn7uJ+Ie28JZg&#10;JSt6nKUDYmh1/L1pvRQlFUOYEEBUSxIHErWmjPfivgVQUQ+eQTeaoCTkEpuxkVmxVwGBl2Rms1Kr&#10;QmIRHxCK+AO/wrB+H3KdvRERFkVbE670lPlLlzz3E0AFEkqlFf/IjqpnNLJ+GIrkZr2QMWoZ4gkw&#10;R4LKmeft6iLAiEbU3ceIJXhM9dsj/kva/MFTEUvr6ERF6eoiPWgEjxMhJAFkqg7JJ3Ig3EMJ3sj5&#10;q6Br3B4pyzdC60+gE0ByPSUXyd09ihZMTQVFNSKxIN6fCFEpC9ciwaIxUuo1hd7iK6TsOYjoEEJU&#10;LBLViVT6um5/eRXVIwDyURIOJfHQ10+FOL9ARPM66FdsobqdDsOslUg/cRnJJ6/BePAsohZtQMjQ&#10;SYhasBz6cxcQOmEBdLSobu5UbA7uhNUVBE+YDVWLnxHesTvUPQYgePBweK7dhECqMx/eQxc2RrJv&#10;BzuxVrSAckxUyb5U92G2ttDct4K7gwtcqdDs5bjl2eNxSq6SxIw8bd3g+9AaKlsnhLv4QU31FsJX&#10;TydvAsQBD5SZEevygxypsGz5Wyue7zNrX1jZ0AaK4uI2BUBWtIRizxRL99Ad96mqLHlMlvzeE1q3&#10;67dpwQigy5escPbiE5y7ZKn8bRHfZzS0bQfxYdqNatKq/KENTCsoeZv0RN6czai6/BhF5wihc3dQ&#10;sus0jJTB5rYjUbxsK5Ja90ESAWRs1BqJhFBCgx+RSCWU0qo/cgigrGkrkfTjIBRMX4uctQdRTBWV&#10;s+skrdZ2xI9hhSOAjFRACUOnIEGC0Mt2IJ8Aylm1B3GtB6Jg8yFkbNiDqObtqHgaIpbQiaYKEgh9&#10;AlDclw0Q8/WPyJ5FxTZxMR/UXsi1cqOqqUFNbS3KivNQUlGCqpJCvInVoOrJPbz+9Qg+7NmFf3bs&#10;wD+7tuGfbVvxfzaybN2O/2zdiX9v34P/bNuN/7NhO/69YQv/vw3Ysh3/Xb+Zn23EX+vX4891G/CO&#10;YPrt5h28jtSgprgEFeW1qCqtwbval6jKykPsqUvK4FR910mIPHkDLp4RSqspk7nLOCFp5aUrPeKp&#10;NaIHzoCJ8EnrNwMJfI1/6MDKVzeCXCqMrwQwFfXAwgrqRRD5ekhXN1URwRRAG6V9agejDIilBdM3&#10;6YqUcUuQ7BUAVUA4DKpw6Gh/UyjhvQkdX1oOrSgj3xClG97HV4NA/9j/WTAJ6Cr5M6KCqDSC/CKQ&#10;yIoR22cSDG2HILX3BKQv2A4D1Y+ndzBi1TokuwYgfOFGJNOapXPb4f5R/B/hpOQNRcFPSViUnqC6&#10;HjPdXRsq3cEwUQUlteiNtNHLoOf3Xd3DFfh40CJ5+8QgSvKkfuiLjB/6IYVwTR05Dwm+wXDn+csA&#10;WC+xVgIgFrFijoSQDCWJpqIJad0DSV/x2WzTHybaTi8er3L9uO26IqkAEVRQakU1BQUQWis2ETxN&#10;kFavBRI+q4+Us5d5zWQcmfRs/d/co7oi91EaFR848F76BvE+ODkheOhU6DuOROrEJcg+dhVpASpo&#10;I2nDpIRqoCfQUp/QQg6YSEvbEUlU7qk3nxIY3L5LIIJo0XRUXGFfNUGSxWeIs7BA7E8dEE87GOjg&#10;SvtYN3RDwCcKSF4ll0hiSZFhvJfLtyJ6yEyovD1hR+sotlSeObF3DoSGzDfk4+AB910H4d5rCEK7&#10;90Vo70Hw70WLu34Hr58T7j+wJTyc4GDjCq9rD+F7+BxCr12nOrsL90u3EGDjxmvmBTs592c+yjg4&#10;SUlw5XMQ5OiOoKu34X3wGNx2HIDbrzfgREV18aYlzpMpt2jHxJZZxPcbgdj2g1F08jrKn7qg+MQ1&#10;RHcchqR+E1C+9xzKzj9A0Vn+7+IdFNBLG+t3Q07vqSgmRBJb0Lt/8xOSGv2slMSGVD/1fkBqS1qi&#10;SbRvMhF9m+Eomr0BOR97uHL2nkb66h2sKAtgHFYHIEO/cUhkq5a5dBuy952lXdtPKFI5EUhZ+09C&#10;06YnAdQYus++qYMQS+znVD8ssVRDshJHGi925vBF0PeaieqiIlSXVfKV6qS6DOVJCSi78wA1O/bj&#10;t1Pn8NvOg/hz9258OLgP7wihP9ZtJVB24s9NhNK2XfhrM8tafr5lJ37n+w+bdyrf+WPdNrzfvh0f&#10;tmzDH4TVn1RMrzZvR+W+Uyin3H9ZUILyGoKvvBpv3/6B3AgqgnmbkNRzKqK3nYI7VYt4d8kFcpUE&#10;OSX46U9pb42Y/tORNmAmIUR70Xca4inHZSCqdM+KBZNMaBn+IBVOuq+Vrl0BD+EQ4BtJ9RGJeFtX&#10;pC/ejtROw3hN2iGJ9i8jmJYoKgYJD58pa6Vl2vPBc2dF8QpGCKHiTWUjdk4ymQMJIbFgYsU+9ShJ&#10;Yp900UeGEjC0btGdxyB76BxUrN6FzIW7YKTiidJEINWFcKLlTuFDmqrWIIwg8ydsfGjLfHwJH8kP&#10;ou2RQKyASI5Zd98GsS2HIK3FIKTQcmdMXAu9L+HH/bsRQu4S++Lvoh8RVC1p1Qiq1G/7wDR6EQEk&#10;Afq6EfhyXbyoZDxleAfVoXThh/iHIWzLPmjZOCU3bYPUXsNg2nsCUUFUkN68pl4a/o7wcQtXYkFu&#10;zuEKgEKCIhC1bAPiLRoi7avvFACZzlzm9eHvHCU1QLrnpcdNXgkAWmhZRcTB3pvb9Yfe0RUhXYbB&#10;+PnPvE6zkHXuMlKjtLzWUWwk1LSqkVSThCuVWBBtsZHA0g+dC23jLki8ZUnw1tlPSS1QW3sguEVb&#10;pFh8AR0BZBgzlffOBzbKhHG8P9y/xH+URo32T4nZEZSxAcGI7DICWtZN3b07cPGos9NiHQWYEtSW&#10;fCZnK3cEevkhcs8hhFPpxVv8C7HcT8BXDRF29hyeUCHJQFhbO2f4sv74LlgD16+bw/OH9lCt20vL&#10;6kwI+hJwAdweAUS140c17b/3CLy7dYebRT24f/cznPr0gVXnX2A7YDi8Ll6G80NLPKaguXeLFkzW&#10;1zKOnE2b9Qglj9mCyoRhfIDzBQY7T6H4NK0X6SUKKG/Nfqqd7iiasBgFC2l5mnai5fqZn7WlN2/D&#10;1zZIkkB0ix7In0LVM2kZ0jqMRBEf/IItx1BwgBZs/xmkr9mBpCmLkDR8CoxDJyB5wCQY6f8zV+4k&#10;oAigHQcR12YgckU5HTtHiziIyqcJ4j6qIIGPFL2sRUYAxX7eWGlBckYtReL4lXhRVo7S8gqUl1Wg&#10;in654sFTVPGmVAeFo8o9EFVs9auu3UMNpWeNbxCqHTxR4+qH0vvPUHnlJqrP38RLew/UsMWvuPoY&#10;tfYu3MYzVNFTv6C8fe4VhFpWxpprViiLikCVLgFVcQaUsUV7npeD2qpafHj5AbnqGBhW74ap/0xo&#10;Fu1UKp/0aiixH5HLrOBubkEEkA1i+kyFeeBMJBPuxoGzYXjiQMVDANHnSwWToKmXMoSBSkgqsmek&#10;YssCqCxEHYWqIpFo7wbjhBVIbDMAcc060+JSUZ2+iqQ9Z5C8cjsyFu+Ama2et5s//KimQn2i4Uc4&#10;SDA70DeGr9FUQQKgOgUk+TbSJS2Zu5owPZKcPRH7yyTkjV6O3DkbkLJ4FzLUEdA/s4Zx4WakEbb5&#10;4RGEYbgCGF9aROltkiEY/pKk6BWjqB8pAayQnwCU3nwwkpr0JVhW0sIRBF5UNISuu0zzSoBFP35G&#10;pUQF1JzfadIb6WMWw+BDRcLj8iDkRAkJrKQo8w65BiFSKkLfsTA0p3X7sSdSOg9CokwRQ1voz30I&#10;EL3k+9yPlzI2LUKxYCHBGkQtWQ+DxTdI+6IpAcTXc1eVwL8HLZ4y2T4VilR4yddxdKSq4DVycPCB&#10;1jcQEWOoYL9uDfNPfZBOBZrh64/AIDYckjrA4sfzCZDGhNfHxyccgYERMDq6IezH/kg5d4tqltuX&#10;RooQDbXzQGjLdki0+JIK6F+IHzcN/i51tkc6DMT+1XXHUw2J6nMJQgAVXvy1JzB81wsaAiB+7mJE&#10;BQTRGko2eB3cJNtdmVfJylMZoBrBfQb1GqTsQ/dlQ6gJodCeAxHk4IaHz2Tcmyuh5QaNfxD8+w1n&#10;o0q7SHD6u0qPLoFm449ntIFqd2+4zZwDH25HthE/diqf7afwtXaE3z1LOM1bicc/dYTjyBGwW7OJ&#10;Ns8RFhENuqJgzUHUcid5F69DO3gSsobPQ8aElcjcfBQlBE/FmTsopIzMWUDb1bI/CucQDNPoXRu3&#10;QwoBlPQJQFIkIN2iO/KmrkL2uEUwdxmN4sVblZ60wn3nkU+Fk7VmD5ImLeIDMQVJQycieSDL4GnI&#10;WrFDmYcoZ89xJXidM3wxCo9fhH7AWMR83pSwIYA+Bp8/AUgngejPG8H4Y19kTV6L1HVHUF1bjdLK&#10;ClS7ueD3tZvx5soNVLgRGP4qVLt4o5byteb6E9RYOaDmqSMqA0NQThtVFhOHokfWKLv1FNXBhBX/&#10;ruHDU/7Amr9zR5mjF14bU1AZqkaNnSuqbzxGjY8/KnmDXwer8Hr7XryyskdtzXO8f/M7CniTzBuP&#10;IH38CuhmbIDKR6207JKgJn7dlRVcWqzwp1bQ9BxPW0NF+MsEwng2Ep8SQJ4y5w4tDlt3AZAvwePG&#10;924edUl8Aayo/lRAwazooWHR0BK0spRQBi1t/A/dkDx6DjLuPYb2wK8wzViHDOl6J4B8PPigElrB&#10;Ai8ZNsEiIJLhFMEBsVQHYUrrqiTFsaJJEl1UmA5JTh5IGbuU93YtsmduQP66Y0jdfw4Z6/bQrm+E&#10;meeZfeUeYiIl7iO5SjEEnfTURRNI0Qo0ZeyYlyQisiJq71P5tSCAfhiO5G/7I3XwHKRTuUSxUkYG&#10;R0JDVaeletDZ2UHbYgDSvuuLtGa9YaayM/ip4EZQuvFY3QhTN8kJ4rZlPJ0v71nosQuIHTsbplVb&#10;oG/VB+YOg2BsMxjJx88jKjRGsbU+PA4vycimEpLiSjWkCtJAQwDFE0DmLxoh6V8NkX7uGnx579yd&#10;65IGlQHEAqCPEJLhHr5+4Yi7cAsRn7dgHWiJ9I6DkLn1OPRhtHn+tIq+VIPcnzeviwwwDpSYGLfp&#10;5RECVYQGkZv3QkfL7usjiZCisKhiaJ1CW3WAkepEb/E5ATQdwa4yq6KonWBaI19l0K0chzLfNo8t&#10;ks9c7PQ1MDXrgQQCKLrZz0i2taGt5TOnxK5YeLx2VCyfVEuQmw+Cx89ExM8dFWgZP/8aQbR9Mbv3&#10;w8WVcHnigSe0bLJyit/CVdDQAXiy4XblcYhNtyGEVNITOn4aggkesYuRfYcgmg3WA4qam7ftcOu2&#10;PZWUB5xZHy1FZa1bB0lqtIjsPAK1VD+ld6xhmLtGmckwZdRcmKk+ivlwVVy8SwV0GwW0ZhVrD8BE&#10;X5s7Zx2K561FPOGT0oCqp1G7/wFIsWMte6Jo5hpaimkwtR2Ggrnrkbf9BAr2EkAHziN33X6kTF0K&#10;46jpSh5Q8iBWOlqw7OU7kLPrNLL2nkRK9/Ew/TIFhQfOIX7MTCqg5tAqACJ85JUAiqM8jiOQhNr6&#10;Bm1hGjofuTef4flvb1Dh54s323biP1tpnbZsxe/bdijl1dHDeLuDdmvPXvy5fQ9+pwX7sHsX3u3a&#10;i9/O054dPIQ/du3Bb7v24bf9R/DbyWP4/RC/t28bf78db/bsxm9HDuDPfXvxYc8+vOH3/ti3Hx+2&#10;cXs7tuP9zkN4kZiKt3//g4yndQmGudPZohKmYTZecCU4JOFNhgu4SDe8ayCiKElj2gyFqds4mHpO&#10;VixYEgEkOTgCIHcXGWkuFVmmuuDvnUMJjzBEBIYRaqG0YZFUQNHQXLmNuP6TkT56BmK+7ajkU5nC&#10;w1mRQ5F49QESZ2+G2dqVQOHvA2IICFZCSZKTpEZuO9AvhgpIo7T2Usk+TRcSTLUSo45HopUTEtiw&#10;5C/dgfz5W5FNC5ZB4Oet2IlcKuY8Kl0T73vGA1tEBLOSC3Ak3uMvQx9kSAZbff4t48cCAjTQ8pmL&#10;+X4wstqMhLnjKCTznkfxHqoJonA2glHjF0IzeTG0BEnqjwNgbjkQGd/1g2nyCsT7i/ohnFkEau6i&#10;hFhcXVWIZiUMGTAFGacvwujgiqjWA5HzyzCY249Akgyv8ZS4VrgyJESsmFxbmbfIlRYuNDgK0ctE&#10;AdWH+ctGSCaAzKKAFACFEEDB/wOQUqgoRIFEEppR89fC8FlLJSaa2W8siq9bQhcVh6CQaNotKkxe&#10;WxknJ1OcSLA/QNQmtyvAD3dxQ5SrFxubAN7vYCoWAoj2LrRNFyRRAempKuLGTUWoJ2EjEJTeNrE+&#10;0iNHEHgQWD7ehPczW6ipfpQeaTbQsfxt8tpNUAWHwFZymfjcSXe8dJ/bWPnClupF5RmAwMnzYT55&#10;Bn5deyKKgIj515cI/74tYi2fUeV4EhYePHdf+K1ci7ANG3n8VMk8Rkmq9fEOgop1JZDHmPBZPcTQ&#10;MsYdP879eeLeA3vcum+H23cdcPWOrLDrCOuuPeC7bLkSnLZImrYC1feskLH7NOJ6T0IqW+LkMXNR&#10;SPVTKern0gNUnHuA0vN3kbt8O0ydRyNPltiZOB/xX36PZKqf5EakdENasYZUP7Rhid/3QTFbyKwB&#10;M5DKByafD20eW4O8XWeQLxZrzV6YZq1E8vhZSBw0TumOTxw6DZlLtiGXti973ymkDCacWg9H4a5T&#10;SJq+BNENfkRcvSYKhLSKFWuAGIkJffE1tF+JEvoWBlbgivA41JYW4fne3fg/hM+7C9fw/O5jvKK1&#10;en3sLN7cfIJ39y3x8uBJvDl5Fr+dOY8/Ll7Daz5kL+8/wLsjp/B+73H89usVvDl8Bu9PnMFbfu/l&#10;rxfx4fx1vDt1Ab+d+BW/X7yCt5dv4/nlW3jLbbzl9n+7cQt/rdqKV3Zu+PDnP8h08FKW8zGNX6wM&#10;6wi/agVX2ibpWhcIucrobLYqUbce0mL0R0K7IUjuNUFZ6ifR0onWgC2uJM85hym9YRIL8qLa8XEP&#10;RYSTJ6Iu3oMmWEbGR0JFea+5cgeGCQuoJKYhbcg0xFINJXr4wostXDwVWsrh80i1d+WDT9UUFMft&#10;qGhHZLwXC8EYyBZaMqwlJqRUMraYkkUcropTAJTw2B4ptLhF8wibeVuQuf4gclWh0G4/AvOYZSik&#10;ysqmPZdpT0y0qX7+kiypIYC0BBDVkFR4OX+CQvKW4gig6B+HIrfzWGQSDlmjFyD3+lMkn72D5MNX&#10;YDxyEcl7zsK0aAtMhE9aq8F87Q/TlJXQ+4UqOUoyaZqAzZM2z5lKyN0/ErrrDxDTeRSMPO/o4DBE&#10;zl6KZCrCrL6TadXHIO3YJYRQmYgK8qeq9JGcoI8KKDREg5jl61nh6yGNz1qKAqArilKUDoFPQyf+&#10;p4J4jeyc/aBx94e652ikfdOWx9kT2aNmI/exA7TRBqhCdQgJiaX9ogJiwxEURCAF8npQFfr7aahO&#10;qObcApWYmYzzk/iO9PBpXLjN9r8QQF9QkVlAP2Ea1H60XgRO3TLetH6EiYwLFCiFhkYhbNUOJE5Z&#10;gkhaHdO/CNDPGiLhx65IdHGAPdWMvQSuqWztqFpsleLP5yEQQVNmIfnCDUReuQ6vz6i42NBHi5IZ&#10;NZ7qxgePqYK8qMz81m1ExIrVUAdHwIXPpgBI7ewOnw7dCe3Pqbq+QFTzHxD1+AkeP3ZXZk68e9cW&#10;t+844PotR9x95ArLFWvgM3cp7B67wMK0dDsq7zxVVhjVtR0Ifachyjw+ZcdvoPLSE5SeuoOyk7eV&#10;4RnpM1cj4fuBKOJvMoZPY6VvhhTasORGHRX1kyi9YPVbw9R6CErnbkPmULZclM25lMwFW44TJudQ&#10;tO8cMlfvQcrcVUiePA8pwyT+QwU0YiayCaD87SeRs5cAGj8fhh8GongLZT6VWaxM+1GvOdVOI2g/&#10;rwOQqKAYysVofqa3aIiYn4ehJqsAVf4++GPdJvy1eStqqeCK2AJVm9JRytcydSxKYhLwIikTRayc&#10;1efv1dmt5FSUBkWiiFa0jA9JdXQiymPjUfbQCjX03RX5+ahIy8SLrBxUsZUqf+aMSr8wVMYZUaPW&#10;ojRMi9d+/vhz5Xq8vfEIH37/GybavcT565DGSpnCljfm2C24085Iyr0SWGar60dpHvP4GeKpRNP7&#10;T6SKowKdvBQptHsSaPZ2rQuwSk+PFDc+rGGBkYjheek3HkMU1Y2nBJI9VdATrOkrCPHZG1CwfKey&#10;soneRfJGPGkFohB76ByMj235wIUpLXEAIRHNa6D2kClAVMr2pWdNgCYVTOyFDJxUh8dDrYpF4jMn&#10;BS55AppJa5C5eDcSQyJg8g1A8uq9yJ1Ga075nz1qEZJX7kFqCAEUKCPkRQFpFQviKTaEgAsKjILu&#10;thWfOTZotJ4ZrYYgRWahDKMK4/nJ0ItgWqXQ6HhaMGfEtaSlaTUI6a0G8hhWUgFJ7xuvCwGkzE/k&#10;Ha3MOBBOK6qatRrJG/ewkmiUYHT8tduIbtELWWxgTT0nIG3yMqT4UjlRechvZWiGBKTdWARA0cvX&#10;QUflIABK/awxMs5fIygilMxlsT4CICnKsAnCwME9AFprD0S1HYzUpp2R1Xk4MkbMQ9ZjJ8Rq4hEe&#10;biCAtEr8x5dQ9uc18ZN0B14HiXE5E2qODiHwdpaeP5Vy7SWdIMrVDxGs2Ck8lgSqC8OkWVRaYXB0&#10;pgoigCSO6MIi6RkS1NYTgiEDpyOX9zx02QqCqyGB2BJaUUHrNlDJhsCe8HGU4+bvPs2jFEiLGDJr&#10;PmIOHOezFYwA7ieM8In/4htESA/cjt3cvj88HWndN+1E2KyFiA4M5/nXLaQQyoY40OJrxboZeJya&#10;nr2hpvJ8/NgTjx+4KdN4yIj4W7cdcfOmA54cvwSntTvhcN8RFlmbjqD61gOqn7GI+64nUscvQBlb&#10;yooLD1B14Snyj9+kIrmA4l+vI2/mKtJ9KCrW7Iap6zDC4DskNawDkIBHBqUa67dBRifKz8U7kTly&#10;NpKa9kbueLaO204oo+qL959H5to9MM1fhcTxM5A0YDwBNB4p42YjYwllPb8nCyDKDIfxP/RH4Yrd&#10;SFu4HnHNuyBBVl4lbMSGaSUHSCgtk5PJ3/TJMX0moqb2NSpt7fDn6g34z0ZaohO0kQ+f4IVfAF6E&#10;RqIsIAClHm6o0WhRpSJ4qHRqHzxDtToa5eFRKHfxQhFvYDUldTUB8/zJM7yxccQLvR7lVBEvtLGo&#10;eWiDWtqdl4+s8EYViVq2gDVsWd7ce4Q/V63H63s2ePfH37RRdjCt3gHzjNVI6jMd8VvOKZVG5qyR&#10;lktuoLeXCrEPnyGuw3BoW/dDWv8JSBgxB4nOXmzZ2aKzZZdKIgFniavIkIk47jOSCiR9P1vygGC4&#10;Ez4hrNCGx1YwUG2mDFmAxD5UnzM2IdVbrJQXIkIioX9kB721AwIpmX1ow2KDwhFPkOn4oHtzG56i&#10;sAg9iU0ocxPxIff2CafcJghomeKf2dM2L0bB+DXIHbkcmXN3IN4nENGRUUi391SmqC2asRaZoxdT&#10;zSxCmsw/RDhL/o+fXyxtDNUGz0GGJgQFR0N3yxL6jmOQ02My0r4bwEq7BAkBrIS0gJ78rgeViR/P&#10;K/qJNfS0UVk/DkHmz0Ngmroaeh67F6+lbE/mHhIr5cv3GnsXqIfPRLF/ENSs/GGROqRE6hE3cQXS&#10;241C5qDpSOo9EemX7hJytF9UfmIVpXjwfRitbPTytUrMJf3LJkj+vAnSLlxnJY1SlOv/Vn0lIOpA&#10;EUTlFYSEZ27KSr2ZbQYipfUgpLHBKbD1QkyUvg5AVJEB/rS9VDyRkXGIZQMXweMK4fuQUB47AR8Y&#10;Fgd/3ltZCUUAo2Gl13TphWQCJJHHIwoogvbSSRSYTB9CiEjio8SnwkLiEH/0urIYZiKf6+h7T6Bp&#10;9BMy6v9EFVefiqgtYlxcFXhJmoJ0xcszaGcfpMSjgueuQOzug9y3JyL5HAU0/1GBcDytWGTj7xH1&#10;6Am/R2u77whCJ85QxvQ5U8WLMgzfdQThBFYqhYFYxfihIxDEhu2BpRsePHTH3ftOuKPMC+SIGzds&#10;8PjGM7jdfIxnbIAsJCCcsXIr1LzBhXyACneeRu3lR0rvV+WZByg4eQvlJ26g5txNpA2dCXObESig&#10;1034vgeSCZ3khu3/ByCBj/yd8ctEFCzYiqxB05DStA9yxi1DES1YMdVP8YHzyFq/F+bFa9jSz6mz&#10;X7RhqVRD2St3I4vfS995HNmykkWr/ooay964C7qfeyvTvuq+bAydBJ+//AZx0hv2FUu9+tDwBiWx&#10;9X/5z79R7u+JPykV/15fF7f5Y9c2vN+zBx/2H8af+4/i/YG9eHv4CH47chzvdu3Eh3378NvRk/hw&#10;lHaLn73ffwDvj57C2wPH8E4SFLfvw7u9B/A7f/vu0DFu5yD+4G/+2HdISVj8S7a97zBf9+MDW4iX&#10;ukS8evcBCZfvIH3TfuTyvFKHzoN+7l4lEU8GT7pQ+rpa+8GTFT+cysXQYQwSm/akRaAN6zcdRgLI&#10;O5BAoGKQuaA9fVRsNSOgpdLSn7sNfY+pSKM9DqAXd6P3j1RpkWbvhpzjF1C2/jAyWeEyl+5DYmAI&#10;FZcPIRaMSAI4kCrN18MPURECAFo/KpdEPxUrsYqfsyLTxoglk2xoiQF50xb48JglOGt4YoOk/rNQ&#10;NngpCvrNQfqczUgg2AN8qKSiYpF09iZMv0xC5uDZyBo7j43LTOTceApNOMFDkPqw8nlTSXjyoQ1h&#10;hdPxf7r2o5DTeTyyWgxGNqGWwArmxe96e2n5StsSHIMYglz38wBk0ZJntB2K9GlraCkjlF5FH4lZ&#10;ia2jmowM0yFm+37oOg+FbstB6NbzPf+O5301TiAQaW8zhk9HKtVmyoJ1SKB9lUnfJMDvTSsmPW8S&#10;S4tetlaxExlfNCaAGsN06bqi5JRVP5xlZL2M1q/rdXKTKWql65v3K7LzMOS1HQRzz7HImrgUhVRA&#10;MWo9QgmgUFrYINrnqIAoJPkFIunCY2g3HkL87iN83Y7oXXuh23kE6pNnoLFzJOh8Ee3DRqJbf8WC&#10;JVKJ6MZMRBTB6yyDWJ1UCoBk6e0Afk+vZiMxYj7Mx64gkOBS+6sQxTqVZNEcxq+bKj1cxgNH2RBQ&#10;wdkFKWugKbEgB1pl3u+gFRsQtXMfnMROefgjfM8+qp8vkPB5PTbunyO67zCqXRUizl6GetQ0xFD1&#10;uvK8JT8sbN1OxAiAqBZFASUOH4UgL39l6lhZSPHBA8Lnrh1u3iWAblEN3bSD5T07PCSYLBKHzVQG&#10;LUpQMW/TSbbYh5FH/51/9CpKjl9HwaGLKKNqKdtyBMkyqr3nJOSNm4eEJp1hoi1KadSJ0OlA+PyM&#10;lPptkdq4E7L6z0Dh3E0wdxvLlq0/MsYsQgGVVvEeWrADF5C94QDMi9YjbcYSpPBkUmnDUqYsQP66&#10;A8jZfAxZO04ge+kWGFsNgHksf7v9ACvoIOi/+gGGr76tAxDlYdxn30BPCOm+JOF5g3KuPkDN73+h&#10;Mj8DNfsO4r9rNuDfO3biP1t24N/bd+O/2/bgP5Lns4uvhMzfB/fjt3On8fuxU/jz5BH8W4LWe/fj&#10;P7t34t+79+DvU0fw59Vf8eHEAfx56gD+2b8P/2f3Pvx37178h9D5L2/Yf/j3v/fvxd9HCJ/Vm/Dc&#10;yg7P37zF8/IaxO/7FaYV25G9aBvSpiyHduoGBFBZuEi+Bh9gfydKbCqY8C0HCNsBSP6pN8+5F4w/&#10;DUXCiSuI9wxAHO2e1jOIJRDxdl7QnriMpLELkSadBVQGPv7BtFMEUGQsjFQoyat3EQwbkTlvE4p4&#10;H3NjdAihuvOhspAeFx9akmh+luoXBM3YJcgg8OPDqQAIO+mtki59CZKK4hKFJkl70ksWHs7tW9oh&#10;sd8MZHediow2o5E2Zhl0fBB9+SAK4PSBrDBTaK1bDYa5/TBkNh+MFKqbVD7U/jKKXen5kcA3rU5Q&#10;LOKvP4Ge1iu79QiYG/WmciKAaIeVke6Ej5QAAij2qQMMVBfZbUYikwDKJIASaP2U7HBCTbr8PXzD&#10;EcfroBk8FVm7DkN38CyMm/cgdu1WRK3fhYRN+5QBy5ndxyLlpwEwdhqF9CcOtFYyLa2GoI+BBy1Y&#10;uIrAWyoA+gzpVNnJnzWC+coNRYkpeVi0YaKCJE4jKtFVEkFpi2P8eO7SedO6D7KHTkHm8LnIPncP&#10;Btr9cHWCEgeS+JqaAEqMiEEq7VLssBlI/KIV91WPxQLaLv0Rd/cuNLxeHs4S2A5HTO/BMBIACoCG&#10;jEEs758ASKYNkdkUJCs+NCwWyZaOUA+agZxQ3kd1BNQRbBB4v6Sn2vx1c9o4C+glydDHW7GNtpKD&#10;ZhcAB8dAPhuRCFpHEbJ1D5zYOFlaeyLMJwDhU2YSLP+CifVNy9/Hzl3KZ8AKwSNmIpG2XzLw/amK&#10;QrftUwCU8llDBUCGoUMR4OmtTJr28LGzAqCHDx1x754Trty2YbGlIrLDg/uusEhoNxzZM1bBvHIn&#10;KgicnG2nkbfzVxQevoiik1dQcuwiCmmJCuTB7j+ZHnoMjO0HIIWgSWNJadwFKQ06ED5tYJKeqCZd&#10;kcOLXzhvI9K6jIbph4HIGL8YpTtOoewAt3f8KvJ3HEfagg1InrwQydIN33skLddy5LJFyN14BDms&#10;FNmrd8LYkvAaMgs5W9hKs9VK/OInGGTy+y/FgkkAur6iguQGRtCa1VJyP3//BuXVlajWxODVTkJi&#10;0yaWbfhn+078s2MP/r1zB/46dhgfrh3DS6+reGP9BO9vOOHDjfv48yiVDeH050Gqm1sX8crmGl54&#10;XsVL20v4cPsy/jx+FH8TPH8cIHgIof/u2It/DhJG+/bgt1Ub8PzeU1S/qMGLN3+gPCUTcet2IWPp&#10;VuQs2Ym0qcsQP3Elwqx94MIHNoIwiLhwD0Eb9iFk8Ezo2DrrB06Druc4JA2cAd3IBYibuRYxc9Yg&#10;eu5aRM1ZjdhJi5VxYqmD5iKFld/o5AY1FUiUnZsyDixBBsBOWI30CTKObw2yaINTrt5HvIwBu/cM&#10;MU/sEG/tAvORq0hdsAWm7lOQQ6UbRmXkS1sUHEAL4Es7QGsjvVYCIDcqoZCgKOhiEpHpFYCSbSdR&#10;uek4KlbsU4bmJFHdhPABVhMCUWHRSPDygXHcQuT0nob8TpNgbjsMCbNWIYmtp8BPep9k6R4V1UD8&#10;1ceIo0LOYEmr15UN1WIYQqj2xBZ5EUAsEqzVPrJHwo8DCaqRSG89GFnT1yKRCkh6/3z9o2lrWOHC&#10;aBGPX4N+4mqkaHRUHHpERugREa6lDeM2jMkw7GGD0Fy68nsgtWUfmPi8xYXFKL1+XhKI5nGpBUBL&#10;ViOBFSqdz1gqAZR+5SZ8ack9ZZI1Vn6Zy0eZmcAthFAPV3rfwkNioGeDY2zVF3lDCelBc1B85DpM&#10;cYlQUwEFBcdRfcTQ9sUjkPCNjk5A8q6jVCjfIueLJsr+UnfvR0RUNCFXNx+T9HJq+g9V7JeRADJQ&#10;hcQR9J/Gusnof1faNX18MuK3HkZML9al0xehOXocMUdOIvHXM9C17Qrzv5oRpPWQ8K+vkXz2Alz4&#10;zEiCqaSBSEDam8o6YMNWRG7aw+1JTo8HHF0CoHFxQ+BPHRUAJvH3aosGSJq5kKClaJDBy7xPkoel&#10;5j7VVEsmCXgLKHv0RpizTJQv07q6Q5YQsrz9BC5XHsJdlpCy94ENLaCdrR8s4n6gxBs6C/nbjqKE&#10;ra6RrUvq3C0oPXYVZaev035dVXqiitbuRe7w2SiavBR54+ciuUF7KiDCp2FnxYqZSNrUhu0Ipc5K&#10;pmzezNWUvOOQJrMhTl2J8p1nUHrwCgqPXSbQfmXF3I70GcuRPnYmEroPR87k5cinSsrdcAR5W44i&#10;l5VXGcg6eDqBdQjJhJ++XhsYvm4B/ReN6hQQi6KG/lVPma4188Q1/P7uHSprX6DmeQ2eR2vwaivV&#10;yfr1wBbCiNsRYPx5kjbL4RJeBdjg7U1bvLrngTdXrPHm3jUqntP48/xxfLh+Bq89buB55DWU+15D&#10;rdc9vPG8gZeul/DW8Sr+OrIb2Lcb/2zYhNe7DuGNqy9eVL9G1YsP+P3P/yCDPly/YBNyl+1EhmR0&#10;z16HuAGzEHPNFs584H2paiLd/djaedGbeyHW1ZvFBzHO3ohz8UMSW6kk3iijrQcSrN0Qb+MGo5Qn&#10;jki8YwvDAwfEURXFegcg+rYl4k/eRPrZO8imLUs/exsmXufUvb8iiarSOHczImmHIvpPQ9K0VUgc&#10;s5AKczsSJ6+A6bolwkOjEcxKoZL5nv1EfYgKoiXhA+7HBzyald3I84nn85A2b6syzUjeQp7TuoPI&#10;8Q6EMVpL5RAFdVAEUkwpyDh7HUXjlqNw9npUTVuLotFLkLXvLDLZUqsitARWHDRRSTDesIT+hwFI&#10;/3EAodAL2WOXIjEsCs4yhYX0TrEECIBkECy/l0cFlNaiL9Inr4YxOBb+ErsJoLrz5/GFRiF01ALk&#10;XriN8DBRR+G0fLRy0v1PRRUQEotUG0/ofuiNjIYdkSfjH4dMQ7K3L20hbSah6+7J1pwAil1GhSUW&#10;jI2b6bMmSL92m8cRBWUSfrFcEgcSFStj8nitvHitJDaXQMWq6T4eGV1HonDOOpTuvYRcdSwiohMJ&#10;Hh1tbBzCgvU83hho1AbEHTgJvUV9ZHz9HRvRz5HMBlKmTZEFH6W7X0PVqh4wQoFPqsWXMPQYgDiP&#10;ALgoAJRJ1AJpU0ORxPONYZ1Lm70JOjZY8TMXQztrEbSzFyF+yiwkfNkc5s+/USBnlK78gEDaLz8l&#10;huPkRAvG8w+mDYxat5s2NAC2jgQE/+/pq0Ls2YuIIHySCa+EzxoQhk1h6NwPaf4hvLaRsHMNRdQT&#10;W4TVbwYThYDkLGlbSfe9PZ5ae+ChDGS1dIbLpbt4RnXq270//KfPhNfilXDddxQWhn4TkfDLBKqe&#10;48jnA2uetAZ5y/eh4tQtlJ++gfIjVwiEY8hdsk1phTL7TIF5wCQkf9kaqU0IIIn/fP093xNAjQig&#10;Bh2R2XcacictRQYBlCGZ0IRa4XqChS1nzjbuZzMVzqo9yJIR9+MoWwdNpaWYjcylfKjX7EfG2t3I&#10;Wr0VSb3HIrnXWBQTfum0iob67ZUBr/ovGxNCtF4EkP7zr1nqQc+LFGnRRMn6ffX2DWqfV+N5TS1q&#10;TOmovHkdv23dhH9v3YL/nthPu3QI7x88wAsbH7x7FIBXj/xR+9CfSscFb+5exB9XT+Cd1TW89rmP&#10;mtCbeBX6ALVqvg+7isqYS3jteB6/b96B15t24zkVxqvkDDx/+xfevP8H7//4A8+LCqE7eUkJymYs&#10;3wHz8m3IYoXX9ZmO8P2X4eYnGc0qSnrKeU8ZPsDWjA+U5LDIBFXKBFpsWZQVKVi8WcQGBflrqAii&#10;6/JKgmX2QUlEVCmzD4ZRpYSGaqBWxyCClktDS6ZliQuLhC6IFsGdcHP0QLKnH5Kl18onCEaCTicK&#10;h5VLxYoR4h9HNRHNCltXacVaBHj6I4FwTbpvDTPVUg4bJtPh88jZew7p20/CSKWcaumERNqvGMp/&#10;jaUDoqdvgLHPTCrl8UjvytaSaiiR7xNX7oX+kRW0ToQtZXno+KVIaj0Eae2HwkTlkExblHjzCVv+&#10;cITzXKMkW5oKRbvjCMEzEFk/j6Ct6w+TDLsJkuzsWKhp0QyxBuiOX4Lhp8EocqJ9oAKSAbBi0SS+&#10;IQmbAojYGD1iJs5DRoPOKOgzHskNu8K09QgiInVwEwDRUoWHEI5rNygtecZn9WHks2a+eRfegRoq&#10;HoJRgQ+LwEfp0eN94nFKb5wAOJkAjOH5lNEGF249iYxHtK3aRPirYhEeHM97Fc9taRFFdRZz5Fda&#10;l4bI+Kq5Yl2St2yjnVJTVQUpFl3Da6oeNBLJ/F+G2LQe/aClwnR2lwx6gUcAQiN0MNx8Ct2sTVR+&#10;vGZUoZG0X5qoOETxWTBGRyvbMFGhZFiw0W7yHeItn8GZCtyV5+LgHER7HIXgTbugXrOTak5UUSDs&#10;CDd7R18EBoZAs2I9NKLQPm/MY22F+J+7I9VN8n+iaOV4zWg/QydOVYaLpHz2NbT1GiHu+i1lzTZZ&#10;/vnOU5kJwgvBx8/DjeciyYpBP7VHxLmrsCiZuwbJY+ezwu9GASVkOlu3rLUHUXqC6ufUTZQeuYiS&#10;fWdQtHI3MtkCFQyl/O84BKlf/UQF1IHKh1AggCQfyEQFZKrfgZCaivyJS5HaYagyxqdo0mrkU7Ln&#10;rzmE0u2nUbjhKLJW7IJJFNDouUinrcgetwQ5q/cge/1+2rADKNi4B6ahk5WFBXMWbISZ/l3ftAth&#10;9yN0XzWuS0Bkif3yaxgo/bRfURWxxQr/rDXSDlzC+9oa1Lx8h+e1r/C8qhJVtAAvTpzFh1178e+j&#10;p/DuuhtePlDh5X0flkDUPAnF2xtu+GPPCaqb/fjr8q/4cO403l08jj+unKH9OoA3Fw+j1v06ao8e&#10;wvMrd/FKl4yaV+/w8rf/4t3vwPP8QpgcHKDdexwmQjNrCdXC4s1IW7IF6Stoh4bMQ+S6o5S8BJBH&#10;FB9okfWyUJ8MhAyFq3MYC2W1k7SufLgpcWWyeOnt8eSrMjOiDz8jwCSOoizTw8+lEngo35EKJ4Hm&#10;qLpEN6VolG14Em6+7mrChuAKoucPksGnkqcjSXExCPKNRYCPlGiCjUpIeqx8+Ds3P2hDNIhTsRBo&#10;8RG0GiwGPtzJoXzAZdBkUDg0weGIYIsdx9Y7mQ9uiqM30p+4wmTlAfNTF6SyIqbdtUHifQLIygEx&#10;Z+8igRAz72PZehqpGw7CuHovYqnYYmnT4wnNqKcOiGSjGEN1nNR/BtKGLoR58DzEDWSjuWon4u9Z&#10;I8GfSnLvScT+NESZizxh9krorj6AhlYigNfJk9ZQFaBGhHcwEpw8oB0xHSlftIX5++4wfdMO8c26&#10;Id3Shscfg1BeC4Nai+jRU5WYSea/GrDyf42cc5cRotGysZCucrFebDw8JX8qqi6xUJRWQN2sBBFU&#10;YvHnbiFj3nYUbz+F7K0nkOtAgMcnIVyUkMpApamFRmdEwpmrrLSNkPllQyoLCySu2YAwNe8rwS/r&#10;r4VSdUYOGUVV8S+kCYB+6UsF5E0AhdAahyo5SElxRqRsOoqUk9eVpFQZ5OvG45CcKFfp0eQ90h37&#10;lY3zF0iTOsP9JG3YgdCgGDgQog7OgcpUKqpt+6BevwOe3pJnFET4CIj8+X9fxPiFIGL4aMjEfukU&#10;GXGtCG7afrHK1o68HhIDe/IMQfWbU6l9pWRCx23dChfCTGZVfPCEEKIacj1/D371mkPF/2tmzVKS&#10;Li2SRk6Hru9EZC3ciqJ9p5G2chdy6fPLT99GGWV9wcEzKNl+TMnvSPthCIonLYPpJ7ZC9X5Eyjc/&#10;I1W63mmLUpq0h5kHZ6a8zaACypuwBMltBiHz+yHIGDSXANqDoi0nULLrVxRx+zlr9iKNAEqmLMud&#10;uhypw+ejQKbs2H6CN+4kirccRsbo2TB2G46iFTuQs2wD9K16IZH71RNAOgU4DaD9UrKhGyCOElP3&#10;eSMY6v0EXZsRSDl0GbXFFXj/95949/IvvKdCeVdWiRrPYLx/6ImaxwTSg2C8eByCmkehVEBh+O2K&#10;D0FzF//sPYS/dm3HP7t24Z+Nm/Bhw2a83roLNQ8e4nlSLF5m5+DN73/jt/8Ab/76LyoKimC8/wRR&#10;soTPuIXIWLhR6elLm7UOSeMXwTxzjTLSP3X0IsQt3cOKT+9M8Li5ESTuAppwQohqiJCQhENJPPR0&#10;JUw8ZQyVjJ2qswh1LbrYI5l3h2qIsJEuWGnlZZZECfDK34GseMF8EGVwqQyxkLl83ERxuYZR5RAy&#10;/J8fi7Tc0iunLLVD5SPTZMjYMkkeVMZu8f8ydah0b8sYsRAWUWAhLMGssJJMKKATmAVRhQURaEGE&#10;q18wK6RMwhUaB391HIL4GhoaDzWLKoQVPTgaEbRQEdJDJC11eDw04XGIDadik+EXhFp4gAzJCIPe&#10;j+AIUMHIv1N53ZL91XyvQrKTHwwOVFIBQYizdiLk7JF5zw5GKlLthXuKjQ3g8bnz/MNoIWPt3aCj&#10;WtOv3YXkpZtgWLRWmfMqYeRsaKYtQoKNPYJu0r6t3oyo9j1g/O5nJH/7Ey3/d1D3HoWYq7cQ5i6L&#10;AKjYaIQS6nK9pes/iteGr1J8YxRVEE7VWRAcidyrT6joDyBt8R6kH75E0LkgjRbHRNtsduTxTJyr&#10;VFbJdNY1/xFJJ85QRVHVeoYijMeeyIof3YagpBrLJAiTfuqCVC9/2s4oJTYnczxl0yZpeo7ltm0R&#10;wmspc2/LjAOKPfRho8Ni9A1BHM9JbJyJgNC17YZEb3+4EFgOLgQQfxOyYy/Um7bD0z8Yjs4BsHOS&#10;uY1o1aiynGkt493cEd2pH9K/aQ/d97/A+MBaUX32BJAjvxfMY4rZdwxBig0jgLr3QYiHL9WPi5KQ&#10;+OCZNzzO3EfgV034HQJo6lS423nCInv+GsS2Hoj0aStRuIP2iBap7PAVVBFAFVRB+bRmRYRBAeVy&#10;xo9DUDJlOcz00Wnf/IT0+m2QWr8lVQn9X1OqnwYsjboie8As5E5cAlPrwcj8bgiyBy9EyZYjKJBF&#10;DnecQhGlqcwRnTVvAxK7jEbO+MVUOEtoyTYjn9/J3szvrtmHjBGzkNSK0nveeuQs3YyENv2QSAum&#10;q1c3Lkz3RUNlOEbMF18rJfbLBoiX0fkt+iNpxGLoV+1Dyq3HyNIZUJRXiIr8EpSm5qBGS8sUnIpK&#10;jwRUOMahwioW5U+1qLkfiue3vfDmyHW8OX4ar+48wHt7D7yJ1uM9Yfbh1W94+foDKqmuKtLNymBT&#10;adGjl2yCtivtYquRyBgwHeYpS5E9l6ptJh/y8QuRNWUlldB2pE9ZDe209VDxIXZ2i4KLkpAoE8uz&#10;wvmEIJhwDGTxkx4GaW09VYq6EdXjJbBRIBNJABESBEhdOj8ffLFrbJF9CQ8BivRiSY+LsnoFP1Pm&#10;TpaYBSuOqB0ZhhESSBBxO/I/6UVSBklKZSJ0ZKCoQEj2IVNziIKS74dInChUR4BooWILGvQRQKKy&#10;pJdLJkbzZ5Hf+fpx+wRWoByDUkFlKELdahR+LD6+0Swx8OD/3bl/GZwpMQVZwsdXeuNYBJ4KJAk2&#10;f/4+MDCOlYVQo4UJCuJx8BhUPAaVin+HxfHVgAiVHlFyjPyNzJnty+Pypk0Np0XVqmIQHaVDXEQc&#10;DJF6JNIG6UO1iKfS0/A7UWyR9U4+SHT3Q6KzN5Js3ZBCdaS/cguqC9egoYUVOyfXQ2I/cmwSZ5Lp&#10;RuS6+8rx81wFAlpNPJLDY5DGbaQduYak+btgnMjnnfY0nqo4bvpK6MfOg3n1FqSdPItUJ1dog2VY&#10;SQDtZyjCr91HxNxViGzZEcbmrZHU4HtoWc9iZy5CDG2qmsenv2eJFCrrGIvW0E1djNh7TxHnK/c4&#10;iuonFP58jiKd/RF99wEiWrZTwJDMIhnO2rmsHwRcoF84dFSuQYPGIHbURERHyJSxYsH82BCGwEV6&#10;3NwC4UNbnGLjgpiuY5DSdTiMD20gq7zKgGUnNm6OtHIRVJoxe47QhXxNxcV9bNoNR99A3CF471EB&#10;uZ2/C78vmyGU/4ucPB0ebEQsirfsp7ccrSy3LIAo3HtG6Q2TGFDxoQvI3XQIxTuOIXskLxaBUka1&#10;kvZ9D6TV/5leui0B1IIKqBnSGkv8pwNSm/ZEzqA5yJ9CpfTDIJibDkT+iGUo3XZUCXTnUwUV0ILl&#10;UzYWSA4Kfb+p/yRkzl6u5PzkEXY5mw8jf9UupA+fiYRmPZA5fRlK1u5RloM2fNMSkowYxyIA0lIF&#10;SVa0vMZQDem/oseVwbBjFyF/0iqENu8O1a+nEe3hgwyqjQwvDdK9YpDrk4JCr2xUBuWi1DsLRV55&#10;KPNIx8uAHBR7JqLKmImyomzk5iYjPpmtWihbP+dnCLx6HuolqxA1dQGiB05DfMfxVHizkUmLYGo9&#10;BhndJiNzxAJkTF6JnNnrYCKM0sYsRtasDcqAzZh+CxDy2EmZNyaCrWSYXyAC3N0R7OiEEBs7BD2z&#10;hPeTh/C2skSgiwdCCaYAVhBvAuHTuC0Z2CmxmkBW8iC/OL5qCRKBCSuAZPYqVkxaZkl84+esMBK3&#10;EJgIMIJFwQQKQCTeE6G04FJkgKh8/9PfUuT/8jsVoROm0ilFFSQA4r6VIQX8HhWQn7wGElzKdkRR&#10;1QFI/q4rPBZFaRFC/08R1eDLc5OiDE0Q8NAK+vlolb/rhiuwKNsigAJYaGHk3AVuyjkGaPkdKWIh&#10;+beoN6oTAbBAQjKvZQiIqBW5LvKZBLf9eS0Eel7K+DQBCG0Uf+PJouQXEV5eBJcP75M/VZk3K7eX&#10;ZJ1ze8p5EnICRyliicWO+RHu4eFGqMMSqPAMiNGlwJCQhpS4JKRSDSZzO0n+KqRTlSVT8cVGCNTl&#10;GMPqGgpPWfUkDNHSTW/nCJ2LOxIIPiPtaApVh+7CVURcpcKzcUPSQztk3niClIu3YTx2CdrTN6D3&#10;CEQY74cMUwlmkVkWo3Yfg2HTTiSu3wL94hWImzQdkSMnIebwaWjuP4I3bWvoz12hocIKX7ke6mfW&#10;tJkyta5kfrPIii4sAbRzSWyQo2XQ9KmbvA4yBW4oHF3CWUKUoHYI7XrkuXMIafUzPAia8K0bEebi&#10;BTde86Brd+BPoSAxoJAx4+FLOFrkbN+PxL7jYBozD4VbjinJgiVHpPv9mtJblb/+IEoIoezhc5HR&#10;dTTyR81BSsNOyGjcAeYGtGBfN6eX/oF/d4K5fielRyNXZleUqTi+H4DMZoNQOGENSqmAiqmuSnZy&#10;mxuPwrxSLNlhmIfORHKX4VQN85G9YAPBxH0RQLmrdyNz7FwkEWKFHeeieNwapP80GNn1KUNFBRE4&#10;Ml5FsqFlYjLpkpcMaQlQxzdtj+yJi1n5afHm7kCehwrZhnikx0TDHBqOnMgYpPCCmL3jkGTFz+xM&#10;yHTMQaZDBlL4PtE6A+H3fWFzeSucbm+B1Zk1sLuwHc8u70PQpg0wth4C8y9jkSHdnm2HI77ZYKQN&#10;WoDkbuOR+uNIpPwyFSlDCaVJS5EzaSXMo5fAPH01shdvRfy4JYh/5qSsTqoSwFCSOxJId+9Z49q1&#10;Z7h64SnuX34Ehwc28HtmD7c71+FjawuVzCUjlYcKQSqXTPAl1klUiczhI5VRKoasYipTdXq50//z&#10;u4rdIriU1VUJIgGQgEUBEN8rU3Hwb0XJfISPvP/0PZl1UbqapaLLSPnQYCoNwiiERWyYtPZSxI4J&#10;2ARKAf8DkEBHwFEHn08A8iN0PhUBjr+3vK+DkQ//9uHfvgqA6iBV91uBjZawkUA54SPqip8FUFUF&#10;ymf+Op6L5NrwO0oM6+NxiJ3kOQjgZLoRgWMgzyOARd7LXEUyQl3JqOb1k5wgWS3Dk9dRhs24Ewoe&#10;0v0uWeKElMTjRPEo14evMt5NmfNIGge5frwf4RGJiIgyQqNJ4WuykoioCtMjhFY0UMX9hsj+YxRV&#10;68rGxY3Fi/BSIOnFeyyrx3J/MnOCByGiAJPKUvJ13GhtfWl3A6maI8N1iIpgg8BXVZhO6YAI4edK&#10;TIrnI6vrSopCOBVheEQ8wgjAUBUBQWsbGRIMlbc3olw9keoZCENgALROLlBfu4sgKxt4ufhCFkqU&#10;CfNlSSk3twi48fyjYoyIu/MMmmuP4cdrI/BxcKUVcwmDM1+dXIKV44y2c0P4ouXwaPETPLv0hseI&#10;iXBr2xX+nzVASIdOiNh3EM723rBI37JX6WlKGzID+fSrkgldfOAiSo9cVXI+8lfuReHafTAPnIHs&#10;fpORMWQy7Vd7ZDXujPSvf0RaveZIb9ga6Y27UAERTFQpeWOXoIgAyvp+ELK/H4aSWZtRuH4/StYf&#10;QtGO0yja9SvSl+ykyiFkZq9WVs5IGzEdeUu2oWDrUeSIUlpPCzZyJnI7TMT7zttQ23QJ3rZbgT9b&#10;r0ZRo35KZmfcv75UlubRfF5PgZDEggyfUx1ZfA9Dn+nIuXwfrwriUVIQger8MFSlBeClMRjvTJGo&#10;0Yegiq8FcWqYKFkTLHVIfpSG6FtpiL1TCs0NDayOrYTtlQ1wvLIR1pc2weXmUWhXbETSz6OR3mMG&#10;0vrMQuo4AmbjXWTeDoN2wnqY20+g5VyATKoembcmhd8xthuP+G5TkLRyN5KePEM41Y6Xsw9OX3HF&#10;lNWP0K73OTTudR1fD72Dej1PoX6X/egy+SaWb7iHO+fvw+HmbXg+eoJQPuiiCKSi+9H7Wz61xulT&#10;J3Bg/z6cO3MBMubLnw+sDFS0feahxG+UVUxZyWROH4klKRWHD/MnyAiA/l/VI599gpPyNyu4TIYm&#10;8wUFU2moAvmwh+gQFFyXo6OoKQGQgOjjeyX4LbBQyif4CEj+r1L5H4TEjsk4MSkEjjfB4U0F5OtD&#10;q+Urvxe4CGTkuLnPAF0dQBT48PiV9wIkblcKt/lJIYpqksGe8lu5Bop1lXPicSu/5Xn78fyVMVoC&#10;bwGQBN8JIR9FGRFAtFyS7yLZ2QIM6Y0UGIh6lOv0CUCKheW+pLs9QpNE+BBAkUZEqgkjtZEQSOB1&#10;i+dveLy0kGIpfQgHUWBKlji3q8T5JCubKtbNPUwBgJsH9y2feUTREgkMwxRVIvlPQbwfPoSop8CM&#10;56UsIMASyO178xzcPcKUYLk7f+vC7Ti6B8GRwAmkAotRa5Cs0yPXnIrynGwUZuUjy5QOQ1wCoiN5&#10;rb1lhZFAONrTjrnI1Lds0HjMQSHS+IgdllkkVXBwUdOCCXxClVeZItfRMUhRQ+5UjCprQu3kOfht&#10;3IWgLfugPn8dofaOtHaesH7sCQvzqs3K7IfpA6YjexHVggwa3X9emYC+YMMRZK/eg8oth1jZpiBv&#10;yEzkjJqB1IYdkNm0C0wNfoK5XjNkNGoPc5Nf+Hkn5FIZ5E1YrqyakfPTcOT8PApF87aiaPVBFFFN&#10;5W+kEiLk8gi7nGU7kLN8i5JkmNJ7nDIDYu5WyQM6pkzZIauv5n03DO+7bsP7YSfx3/UP8GH4KTz/&#10;eSF0LTpB+53Eg76DnrZMVs3Qfv6lMiYlpt0Q5P5qg4rEBFSU+aO8xAOVkQ546fcUJW73qHSu42WQ&#10;LZ6HOuB5gjuK83yQHxcBg3UMwZOMyLs50F0LQ9TxUyh4+gQx18/B8/YJeN45DtWw8UihKjO0HgXj&#10;hN3IOReMFNssGGxzkLbpLvSthyN1xDwUzNuEMgH62oMoW7wDWSwJ9Ox+lLB377uj59z7sOh+Fxat&#10;buHrZpdQv5cN/sW/B822wqwNlmg45BY+734cDTvuw749T7j/xwiwckAwLdndm3ewY8cmjB0/BO06&#10;fIeffmiMNj98jzkzZuPm9bu4evkGHG1dEMzKJUXFh1MCmwESy1EeXCmszAIFVpr/r+2SiiXKSlFX&#10;rDASY5LKK+9VigKK+wgffk/iSUpMqe5VKru07v8DkKgVUR3KviQZ75PtqisKdAgabwVAUuo+8+V7&#10;v4/fF+UiEBPwBLLS1QHko7VTwCTbpy2jClJUkgI8+Q0BI8fD7wuMJPAuxyIgle98+kysmQwTETUk&#10;kBH14M33nlSZ0tMjmdkCJlGgcq2CaUFDgqm2uF2ZiF8AJCpLVGKIxKAiCaDIRAU+aqohNQEUFmJA&#10;eFA8f0cVFFQ3LkxiXNKjqdjrj8fgTfXn48HPpMtfAskS26MaE/Ul8x6JRZOEyCBRfdx/EI9FVKk0&#10;NGI15Vzk3srxirVUlBzPSeaQkh7W5LhElOUVoTKvEM9z8lGZnYmKvHxUFJWhtqxEKTK98IuiIhRk&#10;FSAhyYyQCF4vnrsoP09eUwclLhRKdRQGJzcCyD2KRQ1nHpfyGeHjyGJt7YfHsmSPIxtEpwDY89XG&#10;zhtPnrkr8wtZWdOCpc5dQYswF+l9pyFj6loUUPWUHbmMokMXULL7lBJ7yZ+zGkmtB6F83EJkj5ym&#10;JCFmEECpjX6G6atvkSHjv5p0R1rDzijoPhGF41egaMRiZAuAOo1FwfwtKF5JABFohYRQ4bZjyONr&#10;Kj9Pm74chl+GwvQL7d2yXcjdRPtFFWRasxXGYdNR2GIi/rvhLv57yxP/vmiD96et8fdBW1QtOYv8&#10;fqvwtsV8FPaYClWDb5ToumHiMhQ+UiHTzQSTWxDytM4oSSKMgh/hbeBDJN4/AfudC5EhyYQBNnhj&#10;dQPVKV4oyvNEWlAY0p0MhFQKXrvF4d1tL7zb/xjvjj5C2dGHSL30BIkLtyGu9yLk7n+GtGdp9OYF&#10;MN6hz7+VhJS70dAOXEwbNhTp3akUqY6yFm1Byrx1MJ+4gAAnB9g8ccXIORfQdNJjNBhgh2/aPUSD&#10;ttdQf4AlvvrlBpp2PKvA6dA5D9y5aYvBE8/BovVhLN/yEPevXcfBHRuxZO5ETB4/AIP6d0K/nm3R&#10;8cdv0arR12jZqAF6dOuA4SP6Ytny+ThwcB+ePbVihQulgpEBq2wdfSWgLPAQANFGSaX+f+AjikjA&#10;Ex6qV+I9Ahn5TALbShCaLaBYsE9xJAlOqz4WCW4rMFAq+MfyCUAsAb5xClgEOHWwEfCI6pFxX58+&#10;o+JSICRFy+8LgMQuCWBY0RS7JaVu+3VQqgNeoL+e7wkGws5PLJcExHnMAaykEpsR1aDMe83jU+bm&#10;oW2UOI6oILFoAh2ZOEzyruS9TAfrwYpfF2iWGFWdXQ3h9oIJIH8BkL8EnsUi8ZoSLKHhkoGdSGtE&#10;AEkhiCLCEwigeISG0IYp8JbzqYtvCTAk9lS3vDVh6EUFSMUi04PICH1FHfE4RBXJhGsyDa3E+1SB&#10;3Bb3Fx7G7fI+SQMhIJTrIduuOxeqJkLJnfZQxrlJ0mJBdg5K83JRIbM65OejisApSTOhPEyNchd3&#10;5FOhp3v7IOupPUpdvVFDu/YyOQ1VJaXIyc5Dsj5FGbAras2ZVt9BesFcqH4IIlcerxttmIus8c8i&#10;izhaPSNwLD3xSJbssfTi358WQ3SHjQBI12MM8mR6gh4TYR4wF2VbT+EVZX/p4fPIXrYRqSNnIHPo&#10;NJi/64OiQVNh7sEW/pu2VDydCZy2SCWA0hv8TEX0C9IbdUV+5wnIH7YIBQNmI735AOR1m4iipTtQ&#10;vIpqYN0R2ryDMK+lujlwFuZrt5Fy5x7Uq1Yibvw8ZM7YiOxtB5G58QByNx9F+f6bKJ9xAv+cdcY/&#10;lq74x84df5GkrzdcR23PzfjQcxOqf5oBjwnD4dCjGwp330LCU184XbREjrMJGZYxyFerUZrvipKs&#10;Z6iMuIfnPgSKy0O8CrBErfdtVLvcQVWiDypz3FBmjkAeJeWLE0/w4qET3lx3QM2OW3jO/b3eb43q&#10;gzYo23EdVVZhyHZIpKIxQnc/BQk342G4nYCEJ2lI2PoYSY0HIY3wzew7F7mz1yFr9V7E33+CZ/ft&#10;sefgQ9jY+OP2TU/0nngdn3W5hq96WaLeKHt8M9IG3/R7CotBNhgw8xGOnnpKCDnh+yGX0GrgDqxf&#10;vhyrF0zB4tljMWfScIwb3A/tWjTDDw3roXPLb7F02nj069QarZrXozoaiOmzJ2DO3Gm4des6K1og&#10;VCqJ5YQiLJgKiBVKerrqbIfElyT+oVZa+NAQVvT/B0rymfy/Dkp6RUEEU+ZLCZHCiiDvpeVVgMD3&#10;daDg60cASbxKguV+tFZirz691tmuOgAJjD7BRyaj96OiCfCjqlEK4ULABAUYuP8EpQT6G5T91Fky&#10;7ov2MIhF4juifCS/RQAUyEr//wVQoAKPjwFkgQgrqwIAqgUpMkm/qCFP7zoA+fL8xc4pypD2M1gy&#10;sQkSpfud2xA1JapIxn1FRRkRHZVEJUQLJvEgBUB6KhWBxidAfrSgtEqfpqxV1s73pNoR2yXwUToW&#10;+BlVkYcyWFYUGY+P3w0J4vZC42nvErhfUYv8LsEp10LOo05RRcFD4CO2nPYoNFhD5ZOPovxslJcW&#10;oCgqFgUHL6BixnLUUj2/mjwNhWs2oTgyFMn3n8F8+CpSd5+AefNhlF68j3J1BNVRAaplymNzHjIT&#10;UqGNiue5yTCWEMhsnTKnkguto0DIkQCykdUyqIIEQgIjAZC1rMDKVxsrAiihWT9kzViBvGmrYOw0&#10;nqA4hNKT15E3fxOhNAr5o2chf8RsZLbojzxZkqd1P6RT8Zibdoa5QTsFQGnf/EgF1JUA6oacduOR&#10;P2gB8vpMR3oz/kYAtHwHy16kL9iBjA1HkfngMWqyY1HzKhGlVeEoSrdGboQtdAs3KrGimtWn8dds&#10;qq8+K/Gm9068H3MGf1ywxu9PHfFq2xW8WXwK/95+Cb/vuQSPjl1wau4gpNj44mVoDWyOXUHAHXuY&#10;nmZBdysdyZ5GZEWR5qkueJ4dgBfGEFTHBaNM64tKvSuqzd5sEdxQmuGAgtQglEYkoPz4U+SvPYu3&#10;j1zxws4TL3lxy/fcQfHwzajddAFldzxhvheAtId6JD9OhvFuCuLvpSLuWiISr+mQ0GMBTDK9RPuJ&#10;SB86G2bexEgXJ2zY8QjLtz7CoVNP4OfiAYcnjti8yxJN+5yFRf9H+HyUG74cTQiNdsDn/e3wdY9r&#10;GLHwJsbM2IT5C5di+eJZWE4ArVkyExOH90OLrz/DD/W+wNBObbBrySy43DqL24d3okOzb9CqRQNM&#10;GD8Mc2dNwMI5M+Du6Er7Fgh1iBpRagKDFSdUWmwZIsAH+JP6kfefgCMW5n8A4v9E8SjQYgWQOIui&#10;bFiJxMoFETTKq4DoE4AEDgqECDyp/ARQAFXNJ0UjpQ42Ah6BkcCnrntewORH4PhLcFl6v+T7onwk&#10;BqRA5uP2P5agwLoi6suPsPMlgHwFQHI+/48CksD0/wsgyakRAIkdkuD+pzms62AklVoqssR46gLP&#10;cn1CVaKAqAyVbfB7sh/uU7LJw/n8CHgEQBIDUhM+ikoh1OsAFK8cr8S3pKdPrJJi73jOknogMRtR&#10;OTJVrLeoIQLISwDE9260Om60OvK9ECqgsI/bltkW62wgz0FRVryXhKNYO08CSCAkUEiIM6K8mAAq&#10;zEGWsw9y7al4TlxH6Yq9qJqxDG/GzcDrRWtQce4Kyq7eR4VvKCoNOmSdu2TnZkwAAP/0SURBVIns&#10;X68j9+oDZFy6iTJ1JErLS1CWS+uWk4vywnykJqUSPsFwcQ8l7D4uc20fAFmCSlaPtbbyhC2LjfXH&#10;wvf21gG0YC2HIW/OOuSt2I70IXNRsvkYai/dReaQmUhv2QfmjkORP3gGsrqNRla7ochu1Rfmxl2Q&#10;/m03mBq2QWq9ZgRQK6RTEWU07omC9hNQJNOQ9pyCzCZ9kd97OkpX7kLGqp0o9nBBQZQ/XuoIAp8n&#10;eKl2oLyzRlH2RRQVOEC9ZyeydhyFdtxSJPyrN4paTuMFOY9qVtw39L6v2YpXbjyM36nO/rSyxgs3&#10;B4Qc3YlrOzYh2z8fme7puHbwBPRWKYi9XYywm0WEUAKKn7rjrYc33kdHo8bLjSrIFc9jg/EihsDx&#10;sUeV2gllGl/4n7KC5q4aZYY01NAqVR++gd8e3sd7Xxe8PnEVLzafR+bc3TBuvYy0RxqkPKTtepCM&#10;9AepSOR+tDeTob2fi4T195DUdCCyWo+BsfM4JJ25Clc7F/Sedw93ntEvO7vCw9ISQTa22L3jEo6d&#10;s8fqA874ovdNtJhqjU4zHfEFbdkX7e+jXvftmDpzPJYuGIPJM0Zi5cq5WDlvEvq3/Q7Lxgyk2juG&#10;JG9bVMeH4FVCCF4nhsD3wTkM6tQCXdq3xIxpozFz0ijs27YVIT4hCJVlZ1SSPyNAoNphhQqnhJf4&#10;jXSvB0llYssv8QWlRWeLLbENsWAqgQvfK/EexXbJ3xJPEgiJupBt1sV66iqYtPB1FULJ65HeLf5d&#10;l+PD92JB/vf+k/2qe/UVWAloBECyPUk3CKAKIjTrFJaAiJVPPuP7YCoCAZ8EpQU2AgcpgTwn+b4E&#10;UP0kTiPHymOX2JHYMFE1fjxuGVWvHKcoEQUIdcWLFdtbAEVYBbOih6ok34jnrQRiP22HcOK+wkSR&#10;EDqa6GRER6cgkhCSuYDCqBzldwKhYALIn8erpBkohb9Xeu3k2tBqiQLyFOtFEHsRzqKACJ9PCshD&#10;UUAEEK9DBGEXFsrrwGOQwLiS9c775CeNBo9HllOS+afcqOKkNysrJZ3qpQQFF+4pKSJFvt7IiTeg&#10;VGdAsSoCxbefoGz6MhSv24rSeWtROHYhyldupxM5jtLbD1F04wGKtu9BxcxlqHB0QFFpMRvvPBTn&#10;ZqI0K4swDoOTa5ACIJnJU5bGlknt7O28YftxFVlbwkfey6qytnYSA+pAsExZAfPU1TDPXE8AHUb+&#10;gg2IbfYLMlr0QvK3vVE5cw3yhsxAdudRVDiDYG7UhRZMgtCtYZIcIOmGb9oFWU36oLD9JBQMX4Sc&#10;7pOQ0ZBA6jsV+YRPrq0lqgs09Jp2eO33GB9cb+Ot8z1UJ9qjrOQJW9KjuLB+Gm7umo9944cgfeIu&#10;/L3hCf565It/84a9pYf9O9aAdyfuonTiahQ+vos8Rxu8dfdERUgQnnvQEt31wL1Dp5HoUYXIB5W0&#10;PTkocdbjD20UXmqD8TLCDy/drfDO5iHeWrGoffA6KgAvNYF4m54G9cUA2G8KgOpKItKDjUh/Rj98&#10;+RySr5xG7q7dSjJh2txteGUbhnTfAiRZ5cH0JIMqKAnGe0bE3KDsvpaO+Ot6xPWeh6wWMjfMdOgf&#10;W+LiVSd83vc6Wgy+i+W7HuPpfVsEODpj/KIbOHPyKc6duImtB+5jwoo7aP7LKVg0OYIm7Y5izNTF&#10;WD5nHKaO7Ydl8ydjxcJZmNCvM46vmo+y6AD8N1eH3zM0eJtM+Bj88Fbvjd9SwqB6fBGDOvyAvr+0&#10;VQA0Yfgg3Lx4hQCSwLQaasnpIWCCBRps6YPY0oeKUmBlEyUUxEoYyAoh2dR1Xdj8jA+1ogRY8dSh&#10;BgVeogjEmqnZEiuv/FwdypZZhhwQXiFUJRIvUdSJAhKqn4+tvfQ21XV7S4yDlZ2VzZOVTuYBUnrC&#10;qFZ8+d7Xi1BhZfWnSqrrEZNXAaP0KtGOSWHFFvslLX+ABGVZ/D/CRwET4SMqRdSC9GDV5UjV2UMB&#10;jY9ASIGOqB8p/JzH4MXzlaEzMouhigBRYBIap9iwOqUnqkqSD2MVNRIp9is2VSmRGgGQQELiNPq6&#10;3kMepy8tpaJ+ZL4jQrkuFYH79+K+FOUjlo+qhteirhBAhI9iwVjkeoVxXxruS0WwKb18ouYIS0no&#10;9ON9UpSZWEjCzJV1x9s7jMqHwIiKQinFxZ+TZuH54tWo3rIH5WfOoMLVGUXHLymLCuSFqlEZpUGZ&#10;nRuKj5xF1aRFKJswHyV8FqtGTsTvw0bi9djJKH/2AOXl2SjJzUJlfh5iI+Ng7+hH2Mn6bFRBjgSQ&#10;DOcghGQ5Kik2VmK9qIBs60bEW+gljXvcMuSuPYTKMzdgmrkSmQNnoGDsYuRPWYr8fjNRuXAL0rvT&#10;WnUbh6wOhEPDTjDJMIx6LWCq9y3MVEBZTbtSAfVCXgcCaOQSBUCmBr8gu+sE5Fy9jarcRDz3tcUr&#10;j/tIuH8E1R538cqFJYPWqMqbN+Qytq6YjHGjW+HgglGoWXgB1X3WQ//jUBSN3oL/M+8G/rPgDv49&#10;6SZeTziBEn8vpF2/idwxG5CzeBdKdp6Hed5uJO24i1zfGkIhG9UurJhp8aghfF5E+lL1+OCtzh+v&#10;Y33xLswdr3X8PF6FGkMIXuTF4XVCIjLcYqC9Sim77QJcNq3G2VXTsHvpSIRdsUaaXRBeRiehQpOF&#10;dM8cJNtVwGhbgfinBTA8LkLUjWyEXc6G7l4ZktbcRfxnXWHsPwWxzjY4dNwKn7W9gS/a3IVFi9Po&#10;OuQqFm95humr7uLQ4ceYvewSnt0kmG49wPKNF9FlyBEMHrIKS2eNw/hBvQmgIVg8cyrmjhuFPYun&#10;oiIuBH9m6/HaHMVrqMHLtAi8SFbxHHxRE+dNNRSEewc3o+sPjTCyf3dMHTMUM8ePga+bLwEUgTBW&#10;mFACIlgqIh/UOgUk8QNaL1ZAUTlRqlhWIon5sHXng66JNbLi8XusiGI35LdKDIhFgtnyKkBSgtWs&#10;/BKYDiV4REkJgELYkIRQsQSLYvlfETCJamJlpsXyZ+VUYkRi1RRYfVIKdUUqZp1dEUDI+/9r5+qC&#10;0zwfHq9YLFEnAs26XjMJmgs06j4Tqya9ZgHK7wlD/l8CzZKM+X8BJGqM71m5Q3jOAlkBUFgYbavY&#10;MAGcAIiVXa6JxGOiqHxitGl8TVXygcLDEvmbBALIwOvAcw80cNs8R1F6BJySdCnKkJCRolgvWsD/&#10;AYiwkeLJ/7lTBXl6yDHGfuxpS+I25ZpRJfE4JWNeUXK8BnV/11k2F7cwHn80KqqrUXj5Dt4PnYS/&#10;58zGbzPn4vnMmXg5aQrezJyHd5Ono2bLNlRfv42SR09RFRiG8shY5B85j/xb91Hm4oPi0zdQuXwH&#10;qmcsR+nwmSh7ZoOSMqqgglykGU1U935wdg1RZmx0I4CU9dMIIJk/W5avtrOm+rGmEiKA7BxEAQ2d&#10;rWRAv7d1hXH6YiR2G4YUQknWfs+dvBLZw+ahnK8yH29Oh2HI7jgY6dILVr81zPWaUwE1RXp9AqhR&#10;Z1qu3sjrPBn5oxYhr9dUZDbsBdOwhSiLVKE81BPvAmypSK5Dd+MQyp3v4GWSI8rLfLB793Sc37sW&#10;x9YswJhRLTF3YRus6tEJ275pgSNDe8J21hLET90JfbPJKGu6AC923UGtLhpl7i6IX7YVGfuOo8jq&#10;CarcHPH8iRWqg9QocI1Drac/3idq8SJBjZcJAXil9cWb+GA8p1J4labCC8LoRaQH3sX645XBn4Dy&#10;x5+VJmS7OOE2b4btqm3YO20Szh1aj2lDJmHe4Kkwu5Uj5mkZEixrkGTzHLGWVdA+q4XOshbRVF3h&#10;N0sQfqca2ruVSFv2CHHTtyHOzgkrt9yCRavLqN/hCb5pcRYWX1PlND2D1gMvo++kq9h5zAah9jZ4&#10;dO46jm0/j4unrmDyiH6YNLwHhvTtimkEyLihgzF/4mBEWN/An1lxeMfyKkuLVzk6vM7he7MGz41B&#10;qND7oiLGC4UqZyyfMAA9WjfHrAkj0O+X9rh+iSooUOyUBjJDn5RAAQ4fWrFRn4Z7hEZoeU4uiDt8&#10;CalaHYwRUYg9c0tJ3w8NlR4fVkBWBBUrskyvIe+VQlsklUxFdRLqp0eIBJBZ0QUoAQSLMuCVlV7i&#10;QaKIgpUYkcSS6j6XoLMoHQGPKBqxWCGKyjGwSMBVKjL3QcslvU6iPAQCEnytiz/VAUf5TKzI/6co&#10;kOExS/e+xJUCCJo6ANX9T4kFKSCSzwXIdXEwUXcRH+2UAKhOBYn9qduXAChak4zYuHSqnzQlATEs&#10;PBGqUBYVj5slmMct5+OvBN8JIJ6/XBdF5bHI/EcCIEUZ/g9AdXlCEpR3F4VIAMn1jIkm5Gj35Lxl&#10;/TVRPjLHdF32eAyBRbvG4uIeoQSgtTGJqCqvQOnuE/iD6uW3GbPxZuo81FjZIHfjQTzfcxIvCZWa&#10;+UtQPX4mXo2ZilfzV6B25SZUzFqB0sfPkBdAp5GUhCI+A3kXHqDk11vIOncLtTm5qMjNQ1FeAY8l&#10;FM7OMlUtIUQVJDNHuhI+MsWsiz2VkI0vbZgAyFeZjdGicO1h/G7jipStexDfpj/MrfohqfMwlK3b&#10;hbI1u1E8YSky2xI8jXogtyNf2w6iteqErIbtkP71d0j5qjHMBFAGbZkAqKDjeGQTajm9qIC+H4S0&#10;7YdQVqRBdcATvPa1wWtPG0X9PE+xhTHFEjtXjEPnnxuh149NYLthDSb1b4lxc9pg8KS2aPFTPTRr&#10;9QW6/tIKW9cvxtOlyxAzbw3e8HgrQr1REuWFSoIjWW2DtChnVGf6IUvrgOJkV1TleKEk1g2VVDnV&#10;WtosAqc2wRM10VQ+hgAqI1oWoz9qY+QzJ5QHW6E43AtV6ZTSl2/Dk2ow5JkDVoybhGsnTuHkgX3Y&#10;smg9Eh3KEfugFL63w2F93h0am2Jon1ZBZ10L7ZPniLhWCvWNaoTd/QOpru+QbVcAo1cKdu2xhcV3&#10;x1hu49tOV9Fv0j00/uE4GjQ6gs+bH0G/8fdw7qwlfj1+HacOXcGqJfMxdmg/jB7UFUP7dsGYgT0x&#10;qFcnbF8xg+flh3fmaNQmq/EiNRKvM6LxMp0qiO9rE0JQFedP6LtT+fnh0fFN6PzdlxjWuxv6d2+H&#10;1QvmIyaKyibOyMpiZAsdrYyTioiMh1rDSkLw+NNyhMoEX46eiKSSTVq8Bbq5qxE9fhFSVCoEq/ig&#10;B0ulZyX8WOnrerskd4iqhuBQESIqUTusLMEEiyTMSTe8VA6p9JICoGLlDaUqEfUVJNBhJZPJ5aXX&#10;RxLpBEySEe0jAGORILTETxT1wt+pCBDFUonqEpUVQjtImyPpAxJcD1UJqKi6CEslp4lqIUhSCwgu&#10;UWTBgRI/EtBQZbASK8M+aD0FSIqiIhzEngXxtxJMDguTFS4IVoFQqATv5Vy5fwJIbJY2Lg0xMSZE&#10;qpNpQ5P4/WSEEEACH1UIX4MTuL94gu4jgGT7ouzEivHcxXpJANqX56/EgOQ6iFXlMQmAPDwIIHfJ&#10;0+K+YtOVXjCJo3kLcPgdL14zRTHy2D29CCSvCNo2GfisQlpKBioJoJK9Z/D7yMn4MGMOXi5bhSof&#10;b5gvP0It1U7B4n144RuC3OuPUHr4NCoWrkXlqOlKcPr5kOmonTIfNRu2oGDfPmQv2YScU7eRY+uO&#10;7KBglOYXoLagUJkYTqYJkYREZ6cgqh9ZX06UkKyyEgB7uwBlJQ47ugkHxxBYvLFxo+R6jLi+45He&#10;Y5ySZJfZdwpqNh9G8apdyO0/HZnNeiG3aU/k/TIGWW0GKhZMxoGlf/M9kr9sTEX0IzIbUwEJpHpO&#10;Qu6Aachp2gcJPSajKluN8qoIvPVxxhu2qDX7b+C9qydViQrFmlCcXLIEi0f2Q8cfv8Qatu5nt6zA&#10;kpmj8V3Lxpg4dTxOndqLIwc2wNL2Ft79Xozqah1ydB7IU9mgzByKnPwoWD04if0b5qDQ5AU9AeNv&#10;SXjYn0VKpBVK0/xQEuOHMh33qXfAqyA7lIdZotBgj5qMUEIrCtXFelSxMpfEeCA5kFZL5YuyPANe&#10;vUpCoOVtJFCZSJwoy1kC3x547uSN/PBAJOkCUJAWi9TAJEQ8LEXE7TKorhTA/1wxAs6VwvD0D8Ta&#10;v4fO9jmMbpW4dsaAgcNuYs9BeyxbfxWj599A0/ZnUL/pCXzV9Bi+aEtFNPQUtu46hxlj+2HmyCEY&#10;0a8bRgzojr5d22JAtzY4vX0VahLC8TIlAtUJoVRzKrZKfE1V43lyGP8XjCoeV0W0N8o1nlRLVzD6&#10;l5bo/vMPGNSnMwZ36oggSmzTnSdIuvwASX4q6GJ0iPMOQOIjWyQ8sUNsQBiiAyNhiNQgy94BmfvP&#10;I+v4RRR6+SMhMgYxKo0ybYU+Jg6G6ATotImI1cQhMjwGiWxp4wm2GF0i4nTJiI6hbQmkwpI4kqgd&#10;URNi7SL1iI42IErm9FHR4qnr1IV/EFtzWgdPVrwgAkcVYlDgIPZMAObDyuVLAAV9hFiwBIS5PYGE&#10;BF7DQyRVoA5AAqWAYH4eIgF1wimI8KByCiOAQiQeI///GIyXAbmB3GcwK3oIi2xfeswkcVMJIIdL&#10;jEu6nPXcNuGpjOoX4IoajFG62iMjCJ1wgbqR55LI3xE6PP5QAihUABSUoIDUl+fyPwB510FIoCOT&#10;sEmsR2CjJGoKfAgVgZPEwbzdtfByj2YlT0ZcbKYSw1K+w/9LtrQfbVqgqEzZNv+WhEZZUSXQV43C&#10;7DxUVJWj4I41agdPwp8LabkWLKbCWY3qTTtQuesYKtcdxotwDbLDolAUrkV1eBxKnXyRvXo3KvYe&#10;RfnsZXgxbgFe95mA95NnoYZ/V5y/ivz9J1GZl4Pi4nyCW0UFJLM2BkNWjHWSQDSLM9WOFHu+t7El&#10;iBwkh0gFiypHZ5hllYouo5A1ZIYyn2/J4Hkomb8ZxYu2ILfbOMKnF3Ka90VR30nI+qkfrVVHQqct&#10;Mgme1C+bwPx1S2Q17sTPu6Og12QU9JtKQHVH6tRVeFmagDdOhM+WG6gaugNl046gdNklvLntiv86&#10;h8Lz4HGsZ2Ub2Kcpps/rD1ers3BzvgE75wfYt3cJIlX2sLx/DpEhdkiOtkWUz2UkxzxD8LPzuHRw&#10;G3asWwmnG3cR7mCHMmsXlJ16gjI+pBovwkhtC8vr45Cmu0MQ8YLmaFBjDECY00EYo2/hfWEcik2R&#10;eFVuRrUhEn8WpiMnPhCmOEdUZYagkrD63ccBvwVY43ngQ7wLt8bbYGu88nmEl3F+eFmmQVVVINKN&#10;PlA9MiDwfA28TpTBdX8e3A5kwPdkGSLuURk9ewGdzUskebxCHEHkfUeDB8ddcXifFb5tdwAd+lyA&#10;RcOd+LbrZSze4osls9dj9uBfMHUQVU/3DhjYqyO6/NgU43t2gOu103ibosEbqp03KVF4lRRONRmK&#10;WlM4alLDUJ2o4rkEozzGB+VUiFlBtlg3eRDaNamPPt3aoXOzprg/eiKKRs1FSpexyJQZFFPSoKfP&#10;T+00Frp2Y5BO5aPVUObbusAwaTlyFu9A2ohFSFh7AAlaPfRxCYi5b4nEGWuRvnwHUhZvQpIkkPI3&#10;+jtPkbBmL1K3HEHajpNIJuQMEdFUObQ2rFQRYXGI8QlEwkMbJNy3VgZPakM10Dq5I8HBA1q2wBr/&#10;KGUS95jIOOi9g6gyXWBkyxqtSaTaYGUkxCIJGelWTorSw6DR834SepokVnjJDGZR4lQSpxEwUf2E&#10;6REZm4wobQqiNEZlbFagVFRWfi8BGqEUoDLAl9+VCu1Lqyg2TMAVFkHbp9bzN4QJIRTCfYdQAYmq&#10;kliTqCgVwaSJTqeqzERcfCZidea6YLQmlcAwKhBS0T6KvfQTtSeBaHmvxIGodCT7mfDxosrx/jgd&#10;rWLJCBLJZhZ1IwpIvqPXZvE6JsFblhMiuDyooCQ+5EuYSYpD3Zg6qiZ3Nfw91VAHRaJclpUqykeZ&#10;MQkl4xbj7+kz8ef8+fh92WK8O7oVrw5uxevtm1G9ag1qt+9G5ZEzqHhsgxJrJ+Su2oOSh8+Qfeoa&#10;Cu/YIGfXeZRv2IE/JszCm+m0cVt2oio3C/npmco6d+6SC6QASODDV/sgONoJhILhYB9A9SPLGYXA&#10;kX9blBw7i9guI5HRhw9e/4kw0zZltB+J/PGLUTZ/vdL1LgDKlfXAekxAxnc9kNWICqiRxIF+RBot&#10;mKleM8WS5TTug5Ie05HbmxD6ti8MrUfg+WUr/H3cFm/nXcab4YeR32kR3u25hZqVp/F++10UkbCT&#10;hv6CSYM7YMqEHti+dRROHJ0FX7eHsH18GSadL/ysrsPn9lUUERLZaneUadxwev1SnN2+B8G3rfFv&#10;90T8cdgaLyeeQe3Us/hwzQt/u0fC7OmEG6cGwv7pOJho1T68r0VKlifc3NfB5cFiuJ5fCrX1flQa&#10;g5Hm9BhRj66hVB+MkrwQFAU74sWTm/jd/Qleed5BlftdVHg/wNtIW8LHDjXFPqipCaG99II2wgrh&#10;D8zwOpODK1ss4XxMD9/TJYh6XIgYq2wY7CoRZ/UC0Y/KEf2sCNEOBQi7nYOAGzrYXo7Hw6tqzJ32&#10;AFZ38mEKrcaOKXMwv3dXDO7QEv07tUaPdi3Qufk3WDKwBxxOHYTZyxZl0b6ojVfhhSEMtYmhBGso&#10;XlMVvUqiEjLKZyrFihWEOeH85oVoW/8rdGv9A1q3/Ba7unZD0eDZKCFwcmQWyoQUJBy5gLJfJiO5&#10;9Sik2XsiWhsP3ZV7yOgyDmUjFyL/+8HKvE4ZqkjoEhMR/eslZNfvheJWw5D3fT+kU/kWBYUjTtaH&#10;/7Inihr1RfZnvyBl/BqkaiQ+E0l1EUtIUDGduY6EloOR0rQfTJcewuAdDA1haPx5KFJ2nIYxwQDd&#10;UyfoJy9H/KgZMKxei7ipS2A6dx9JGgPBRPiERkB3+CzSZ29G0rQ1SN50CBlOPtBTeUnAXAAk1iuA&#10;iiqWqixNE48Uezek3H6KdDs3mAlLjQwSpUXTapOQSJVgcKOqpRrTRiXQ9kUpgXWd3gxTQhrSCLuU&#10;RDPiDGmEo1gvQpPfSzGYkBqfCrMxE6kp+dDGCHSSoIlJgTpShmEkUjlJImKCEoSX9dEEQpJcWQcj&#10;wsczAjKfk0ZNFRUpcCQIBSKEipcHC+2U9GxJkFlSBiIjjPwtFQ4/l1H8nr7SU0fbSHgqaQ/yfc8w&#10;BLKEBURQfVK9JyehpqAAVeUlKL7L55cq5u+Fi1B7bCtKHU6h0uoYau4fxdv1y/HHjJl4R0C9mbcA&#10;1UuX482iJShfvU2ZnDDP2hU5cQYUX7uH30bMwL/HT0fNtu2oovpJSkhW7Je7myxaSOgoS5CL8qmD&#10;kAIiAshBVnN1FEARQEk9RiC5LW1VTz54HYfzoeitLKdcPHcdShevQ077ocgjTPJbD0Vpz4lIb9aN&#10;dqsdMpt0hFkJRDdFGksW3+c1H4CCTpOQ33E0Er7ugoJZ2/H7YRs8H3EUNd3W4+2yO3i+5iZebriM&#10;9MGr8ftdFz4Mdhg+qCuWjx+K63vWY926GTi6eRmKnRzxWhuJdwUm/J6sx7tINT5kG/E6PRovA5yh&#10;sbyP14YU/NcylCB7ipdjj+HPdQ/wftVdVM88TfV2Hvn3nHD14Aoc3tgFkf6nkG7wgZfnATyznogb&#10;l1vjztX2cHo8BoaACwSbHzxvnIcp6DFeFnjgbVEg3pn98XuUK8rsr+NVhA2qtVZQP96HYt0jvK/w&#10;QIz6Is6fXIugJ3FwuxSPdYuXYPWm/jh3ejPUtmZUFubgzasMlAWEo/paELfDB9UtDXkBmQi/mw6f&#10;S5Trt9OgupOJeLeXSPf/C05HnLG2Ty/M6d4e/Vu3QP/OrdC5xTeY1KMdLq9bipA7F+Bz+Rhcf90N&#10;k+tjVER6oTLGF7n+9lDfOgffiyegenAFsTZ3kOFjjZxgO1id3I4uTeujXfNv0bZVMyxs3x5pVEAl&#10;vScic9AMZPuHI/n4NRTwvqUSQMmOXtDE6WDccAA5Q2ahjJDK6DgSOb9MRZ5bAIzGFMSdOI/cb3qh&#10;pOUoFHcYhewB01Fg54qEMYtR0qAvCqmYC+v3RObUDUiNiEWYPwHEFjqKSkV/+hJtfDekftURKRfv&#10;IdbVF9omfZD2ZQdkrTmC5JAIxHSfiqJv+8EsUwZvXI90PoepPD6Z4jTVkIS4hRuR2XoQ8tqNhLnl&#10;AKR/OxCpvaYg392XCoFWiIpEAsOaKANMweGInrgQaY17Ie3zTjA164v0cVR2fmEwEkya1Ztg+KEr&#10;EmRyvR6DkHnmMuKi45EQa4TpmTNS9x9HxqotyNx9AhlPHZBK6xnPSpgTHoXs+49QcOMGSu/dR56r&#10;GwoSeW30yVBHxBNAKXV2TNSPJCBSmUtgW7K2P005Ir1s0nMXTxuZdM0SumMXYLz5GMYQCfDTEvpp&#10;YIw0IIHKIt4jGFmEnUGfRvUWCRV/G0MIJtAyJXmFICGIUOb5qvm5NiQKiVFamCJjkRwVyWOORW1u&#10;AYrzc1BVVKgMt3pOeLy9sJM2iwDyvYxS9wuofHQGr3dtwNsVC/GGquj5zSN4dWgTXq5ejvfTZuPl&#10;kpWoPHYC1Su34K/xs/Fh1GSUXbmK8hdViKYadZQ1y2RwqowH+2i55NVJICQKSOJALKKAFACl/tgD&#10;ae36w/zzQGS0HIiU5n1QPHo+1c8Gpd8/o80gFH43CDk/DUFR93EwN/0FWU07sXSB+ZufYKYFMxFA&#10;GQ1+RmEzfqfNBGT+NBTZQxeQmudRMOUsqqadouzbyYdxP57vfIra1Tfw9z1vVP96E1az5uDb+haY&#10;OaUfdi6egiULJ6I8Qo3fw0LwNkqFl4kRLCF4HeGJlxpPvDaF4bkhBH+XZuFP3pjqvQ9R1msHqrvR&#10;pw4/isqpJ1Gw4jZK9j7BW56458N7mDO+NU4d6I/bp4fj3pk5uHGrN85fb4SL5zshwv8CdIGPkaVX&#10;4U2JCVU5ahQkWUMbcAJa9Vmo3E8g1+CAvEx3lGS6IsLtCm3fJFy8uhqbVvfHjZ1PYHc4FotnTMfq&#10;lStxZMdeTJ/TBmZ9IsortCjId8WLdG/UXqICfPAM7wID8FukBpn2cQi/EA3PS2qEPjZRIVVC/SAH&#10;t1afwpaBPTGz688YKnGbDoTQj42wdfwQ2B3YApPnM1TrCAHHO4i3voRiKpyCcCfEPrmIqFtnYHKz&#10;RGagE+3MfYTeoppwuQ/fG8fRu2UTtG3SGG2/a4QRLZpBN2YWCtigZFDVFjxgpT5xBfmy6mi70Uhy&#10;9kZseCRS5mxA/rB5KNp5CqbuE5DbYiiy7tvBmEqrceoicuv3QVHbcSgaNB3pncci++JtpPWZjqIf&#10;61avKGjYFxnTNiKVikVm75NpMiKkghw9D/3Q2cjeehL5hE1GhBbm7SeQMHMNUi7fh9HSFZpWwxH/&#10;bS9W/rMIs3oMXe+xyPi+F8yr9sPk4g9ji8Eo/p4N48JtKLR0VOaTLm8xAFk7TyCJgJTpKcKDdUii&#10;Yok7eAqZFj8hv91w5C3bgSI+5/J39sFzSLhxD3qLRsj94ltkt+2LLIuvkfj1D8ixc0GKqweMvSai&#10;sPMYZHcfi8Luo5H2Y2+knruMguRkpK7bhuLZM5EzdzZfeZ2WLELuVf7PnAFdZBIiwiUWJHlACbRq&#10;eqoXUTwfUwuk+NCKBdBmBkYhinYmXlb3tbDg8dSDYdhEmKgMzcEaRMxZiMhGLZWFQTNW7obxwCkk&#10;hOtgCImBYdMBGHpPQFzzjtB36AfDuh2EVygSomlLg1WIXLUJiUvXwHjvISqz8lCdV4SSgmKUFxSh&#10;7OpdVC5Zhrf7N+H5ya2oObsHtXeP4s3+9fhryyrUXjuIquBbKHx2HC/P78W7RXPxftIU/D5+Cj5M&#10;mYG/Js9G7cxlqIqPQVF5KeEq48FClYGqzk6qOgCxyHgxRfEQQLYO/rBX8oM+AsjcnjK4TV+kyTSr&#10;bLWyqIKKJi9CzjBe2L4TkdNxBPKa9kdRx3HI7zoGGY1/QY5ASBRQvRYwf9EYqQKg+u1Q1Hw4CrtN&#10;Q1abUTANXIj3511QMfsMMvotRM7E7ShfdQnPl1xE2Y7bKDp0A8mTlyJ711FsGz0d3To1wpMru/C6&#10;OBtvUwx4oaVqiA3Ac7buz7V+eBnhgZfhLngneTvaQLxJiMMb20C8veOF6vnn8XzxVbw4ZI83v9qj&#10;4sgjmBb8in8SsxFi+RhrJk3A9FE/4+Lhnnh4ZgDOn2mGE2faUhruRFpiJJK0Psg1hyOF263OTkIG&#10;Abdj3Rx8V88Cvbs0RESwJdbOG4rTO+fA2e4Mho7sgAHD2+LEutOwP0D7NH0Spk0dAZdDcTi94jJm&#10;z+wDNVvXD28oeQv9UFJEu5boiQovK5QEOaLA6h5qbe3xyiMQBbQNNQn5UDuY4XwoHOdZCdf26Yxp&#10;HX7A5I5tMPzHb7F0cHccnzMW5+aMwdGZ47Bnykj4nDuAJOvrKFO7Ii/UHkb7m0i1v4sk1wfQ2t2A&#10;4dk1GK1vwuh0B5pnVzCsXUu0bdQAbZo1QudmX8Nl0GiUzFqHzP7TlHXLjBv2ILfdEKR1ncQK7svW&#10;1g8mWamk73TknbiGNIIov0k/ZB64hGRTJmJPXEKeKJ0uk5ApMz+2HATzks3IJHyyh82HefhcFDTu&#10;h4yZG5HCyhASKPlFrEwEkUkVgey4OOTm5CE3LR1FyWnKlBBV2VkoyspEnikNFWEalHj4Ip+wTo/T&#10;IusC4bZ6DwznbyvLVsf2mYVE2jjz7jNIVkcj4ucByGnUDenzt8Acn4hQAkh6plIIo/j5awichsga&#10;NJv7yIZp2FzkWbRC5tKdSN24G2aLb5DSZzDyfQJgat+d3/0cWYfPII22tPg7NsgTlqDMJwRZU1ah&#10;yOIHvi5Bvpc3ssYQvrPnoNrDAwVnLqJy6QoUblyLfG0MAWBGRBiPI7wuB0h673wl9sMiqQZK7xeL&#10;HKOGIJC5mjMbNEH2zIUwNWmhzF5oPnMV2mNnINO2pn7dBGVLdiOXdjeOgMpycEPCzQf8XWMUNKCa&#10;bNMFGZ81JcT+hdTNu2CKT0KKiyd0fYchtQst8o2byEw3o7a0lHapGKUlVagtLkORvTPKZq3A6wlT&#10;8WHqdPyxcAF+J1A/rF6C14e3oPr+EVS4XkCVxyWU2p/Gi6t78HbOXPw2dBpqpi5AjZ83KqtLkZud&#10;C3cqNAGQq7tMVKZSAOP4qVARCYhsxX45BSn/lwGrFik/9ILpp74w8Qaa2vAm9h6HvAGTkN1/IopG&#10;UH7LNBwEUGGncShhKygrCuQ264msxm2Q9lUjJQaURhWU82Vr2rThKB02B1ntCa3FO1F+8jFKpx1A&#10;1fQdtEYX8HLoVpQ05v9Gb0T6moMoPPkQqae8YX34EaaNGgan2xeAtzV4YY5DVQjB4vQQb/xs8DrO&#10;H89ZXukD8ULjhxeO1njtH4ByS3e8oXeuOm+D4i1XUHvCClXHn7JlvYzfAqOR+ugB1o7ugpnj2mDE&#10;iI44eXwIdm1oh03rfoSH4xGkEj6vX1WgIDMWOWkEXn4ynpdn4u2bUvz25iXu37yB4f17ok/fjuj0&#10;c2MsnNwHbX76Am06N8TOeRtxa4sDZhIKEyb1wdWljrDcHIHtq9ehU9dv4Wvjg3tXL0EbFYBXFSmo&#10;qonFy8pQwsgX1VkqVKQE4lW2jLXxRWGSCoFWfniwyhonxszAim7tMaXdD5jerjXG/9wclzYvQbzd&#10;HSRaXYfm/iV4XjiCGMuryPO3RQ2vS7HGndbuIfwuHMDh2WNwaNow3F0xA6GXD6GAFiwzwAYLRw7A&#10;j/W+QofmjdHh23q41aMfCg/8qkyLm9FpPNLHLkVBtzFI7zcbZq9AaG8+QUbPqcjqMhr5j21gGLcI&#10;eV90hnnhdpiMqYjd/ysK6nVHfgc2TFtOIE0WGJSs+iaDkLtyL4zjFtOidUfGrA20ADplYvgg2gYt&#10;wVKcnYeUOD1MMXqk0crkJiQiPSkZOXojsqkcM41GZJrNKM7IRkEaLWt6Jqpy81FdWIiKrGyUZKSj&#10;PMFI+BJS2nhkG5OQ/dgeBZfuwPzAEsbYeGVqVnW4Hgl6VsTLD2FavAkZZ+4gR6WGqeNYFFi0Rua6&#10;g0hfvY0Aqof03sOREaCBoetA5BJAskBDyqlbSGNjmj5rI0rSc2Eau4K/a4bssXNQEhKOrDOnUXCR&#10;9rygBLkPH6F03gIULV+NkihuR5emxH5CWaQnTEl69Kb6IXQCBUI+dbEaSV6MOXiaqscCCd+3p53W&#10;Qz9gPNL4d+7K7dAtXKnMCZ0zbgGK/TX8TlfkCIBGzEZin7E81ia8fyNQGhaBeNohAVfamMnIoIXW&#10;WdvC0I8AGsU6/MwKEVStmVHRyEpMpErLQUVBKV5V1+KNOQvldx6jjLbq9cQF+G3wFLwfOhF/TJqO&#10;D3Nm4/2aRajZuRxlDw/hxaU9qJwxFZX7DqKajUNJZTEqS0qQwvsmK7p4eIgKEgtWp3CUQDSLo0x0&#10;7xRAC+YPF8JIcoSkWKQ174kUmeOZ8MnsNAR5vcYhl6onv+8UFFJa57QeQT8vsxKORT7VkembNshr&#10;zlaiwY+0XwQQS3r975DUhn5fYggTZ6Ng+CzkT1iNl9uu4Y8d91E1cisKWoyA9vOfoOX+KpcdRtbp&#10;6zg0bx3sfw3Gcsq4JYsH4cjGpaiNCWelVONlVgJqQ7xRE+5DIEWg1hyJt7kJtGFByLn6KxIJq9cJ&#10;OhI4AC+f2eD5mdt4deQ+3tr64TfK1ph5yxF56ABUXg+wZXtPjJ/ZFP3610fntk1w4sg63LjIlipH&#10;h1evywidLLzINeJFUgz3m4iaJC3epxiBP16j5kU5Jk8ai1ZfW2Dt3JH4sVV9dOj4LU6u3I9Jk4eg&#10;74guODP3Pi4tt8aWzUsxd+1IHNpzCluXr8XQ7i3gds0OKUG0Y7mhMGjvKUHrwlwfxEXYIjnCBmUl&#10;ISjJD0RSiDuebrmMQyPGYxkBNIngGfNdE6wc3BtRVjfxLjkCrwnM2rhQPE+KxKv0aLyID8AbCUDT&#10;ktXG+KCWirEw0BmZrk+QR7X1UvKfjCoUUTlunTUJzb/6guqnCbo0+wZHuxAmh44j98w1pH7bF7kt&#10;B6CgWR+kdaYt81Eh4fBFZHzTjY3TQFRSDWnHzEGxBRudobOQSmhoZe5uqoic7/ujhFbazHtf1LAb&#10;shoRSoevsjLMQd7nHZExYx2MEbRDAVEI8FQhkXarhArKGBmLMlkyiQ9/ZUYOSjNzUUZFVEnYVJjT&#10;UUxlVMj/FySbkJNsRq4xGVmEVG5C3Wu2yYT8dKonllyzCWXFpSgpLUNqQjyiQqOgDtMryYORLIla&#10;A9KyslCQYkbCtPUo/bwrTI07otDRHYZVW2m7vkJ6/xEEtRqGjv14XlQVtHL5+lTk+oQiPyEVyXdt&#10;kNqoMwotGiB7ORvS3AJUEJBFqUnIeWSJvLUbUT13IQovXeXxmxEvwzAInggqHF10CuJiTYiOTkZk&#10;rExnoUegdyQCPSOhliD4Y2fEr9+E5KNnkOrig6jvf0Y+IZO54RABtBiFn7VA9vzNyAoKh/b7jij5&#10;/Htkf9WR17cNsuu3hXn2auQSxKH9RijgMo6dhIx4HeJOX0Rs667I3rwZZsInpPcoJAX6Q+XmAfdn&#10;9gj1DIAuIgpZtIw1pRV4VViM2ggNau4+Qdm2o3hBxflqxUa8WboW1du2o8bxIQptnqI2jI11SRHK&#10;S8tRkpfLhqEY0WxY3GS5Iq9wyEyOLk6EkNgsh0AlH0hZaUMAJECSZaWlB9w1jBas0S9Ia92fHpet&#10;V8dhyGk7BOmt6KX7TULp6HnIo6rJp7wu7jEJWa0HIKNRR+TTgqU2+AHmrxoi518NoW/UAi4LpiJy&#10;ySpkbdiBqilb8HbKcfy97Db+s/ExnndYg6Jf5lENbcbbK1Z4/dQH52cvwI/NvkKfjp1w+4iH0i3d&#10;u3UL3N69Db8VpONVVRZePi/Ai5cFqMzToTZdixdFZryuykCRSYUkr2dI8XRBaYA33ljZ4hUfkGpX&#10;P1RbWkG/eRNi56/EnxmpsHXciJ07WuPIiZbYsLUJhg5rAGfXx3j5sgQvXxTzQprwupTSNFOP57oI&#10;1KTEoNYUjeroYLxK1OCfNxXIy03Hsd0bsHrOQEwbMwhr6IXHTeyCkQN74tdZN/Bsoz187tyFzbXt&#10;8D93FpVPwqA7cRn5v17FH7cDYKZNDHp8EYvH9kW0vx2MoUHwu2uHBwe2IzH8GfzsTyDO0xHXlp7C&#10;oVETsbZfV0xu3QwDvvoMuyaMRGmoB15LjCohCm/TDPgtOwVvknk9NP54nxCOF/ogVMb54rU5Gu/S&#10;4/GW/3ubHINXRg1q9cFI936C5aMG41sqoK7NvkXPlk2wrVM7JO4/hBwfXyRPXISifhNQ1Hoo0ntM&#10;Q7qfCoZ5W5D7VRcUdJiAlBHzkPQzn5Evf6Tt4b33C0I4rUu6RSOYv+2Kwmu3oW3dC7n/agLT162Q&#10;ffUOtL2HUi18i8zpK5EUHodQKlU/PqDSbV6QmIo0vQGFsXpkOjgi190LJboEFMcmID9aiwJTMkqy&#10;0lFKS1aRmaUoptL8XFTkF6A4Mw8lmTkoypBu3wwUElSZhiSk8/epiUnISjEpeUpqVRzUMgdPUCxi&#10;tYnI1uhgmE5LSWjm1v8FuacvIzstW1k8MtPiS2T0G4ks/zAY2g9AYcNOyNvzK6GXB1NmKdIcPGFi&#10;I11ItZHWbQhyA/wIxRQUptIuRtC6T5yF5zPn0YItRbGVJaqo0ozhqQRQEnTaFBhsXZC4dh+SNx2B&#10;YedJJDj5IVLGxnlJ0mE4QmVGTi2vSVwCwsdNoSKjHWNjXfTEE3GzFxM0rZC1YDPyHbwR36oP8r+R&#10;TqAeKGo6EDk/T0D+rrNIPngcUZ/VowWzgGnbLiQZeP5shDWtuiLz6lWEDZ+K+IFjYAjyR4CzK1we&#10;WcP7mSPcrGzgae8AH2d3RFLVxccnIC+HjUJZGWqKitkwU3nm5KIqn41DoUCnGCWET0lBPipZqkoK&#10;UM77EkSL6u6ugptX2EcLFgpZPtrZkfBRCsEjPWPSPe/M/7uEw9tNDYvMTsORN3AycvvSXv1Aj9+0&#10;J9Ja9kHBuDkoGjsPOT9QUrcejKKepOp3vfh/npDM/dPgJ8V+pbD1SGzFluHGeVScPI/qH6ai6qtp&#10;+GvsRfyx0RIfjtnh752PkbvwOPJO2eLNfR8UXLXD3YtncfbUXiyZNwkLx6/E1inH8PTyZeSY9Hj9&#10;MgfV5UbUlKehmnB4WW7Cy9J0vCzK4IVIVoDxoiIbtYRHSog9nhzaiCvn9+P4miXwXLAAMevX4rck&#10;I8L8ndG329do1twC69b1w65trNS9v8aqZfPx3w8v8LoiB5WZOrzOM+J5ZjxeU/m8yeO+itNRYzag&#10;NikWNVnx+Of3F6jMT8GqWT3Qo0tT9BzQHmNH9MKNpZdweMkRPDtzCv/HyRs4a4c/dt/HX9vOA78+&#10;BPbfxD+HruKvS0/w6pYVVHz4Ai/4I/ReOVRXy+F0zBcuJ+/C9shheP1qg9sLbmLPsLHYNLQPZrT/&#10;AX2+sMDpeTNQLRnaak/URtLO6cJQFOSGQl8nKhx/vDNF4IUhGGURnqihAnqbEkulRPDEBKNGE4Ay&#10;lRuiHpzFpF86oikB1OP75hhC0G/q0gFhe/fDrI+DfvZalPabgpJuE2HqOR3pXlRofaejuP1olM7c&#10;iKwZS1E2fhnKBs9DrsyK6eWL+GMXkdemH7Jo24psnZA4egZy632HtHYDkWZrD0373sj6V32kTF4M&#10;vQSgXQLhbeePtJgERcVkExY5AcHI9vZEtosbcl09lIGQpjsPkG5pjVwnVxR4ePE7gciNiUFulFqZ&#10;26mE8CpNSUNJairKMjJQJpNqFRQhy5SGtARCLCMTspihOoiFlTwukvaOADKMX6rYlSwqn6Krj5Gd&#10;YEZyUhr0C9cTQPWQMWAUMgPDkdRnHCqo+nJ2n0FuXjFMj5yR0qw7YdoIGb3Ho9gjCDpDPPKoyMpz&#10;clBmpj1080H+0ZOoWrAEhYtXoVgVAm08LVhIAhLj0hC9/4gyU6dZphHma8qxM4iOiEewkvsTiXCf&#10;SCSERCNs7AxlPbKUzxugcP8pgtUMzZS5tFxNkdNtPJL6zoW5flcUUPXkNu2B/OYjkNtsKNIa9Uby&#10;Zz/A9K96SBoxDkYfb8R5+EDdmvdnxFQYqYRU37SFsdsw6Gi1vGjNnG48gsdja3g8s6YasoHLU2u4&#10;WNnB4eFD3idrWuYgxGhioY/XI5egrxT7S/hUlBWjprgIVUX5KMzLhDklGZrwKPh4BEOWtpYloDxl&#10;TTIlE5pKx0EgVDdBmRRHpchwDQFQBCxMfGCyfhmJZBLe3Kwnspv3Rh6hVDRlPgoHTEZOswHI/Xko&#10;CttRojamxG7QDrE9ByNgUH9E/NwePu3aI+PqZVQGeCK/9Uy867wJH9pswvsfNuBNh014Oe4A/rno&#10;iJqzT1B01hbVB+4i974lYiJccPPOCezZvBbXLh0jLNzxpjgXL0uS8byagClORnVqLKpYoWrMWlSn&#10;G/C2OAPP85PwpjIbL178/5j667iq0vYPGzbo7gYDwcbA7u7u7u5xHLt71LG7C1RQQekG6RLpDukU&#10;c+qe+z6eczG/533eP67P2mw2e2/Wuq7jPL7XqiKKYr3ZNrMPSwQM/e11uSYaG3fsBGlPH1L/LoyY&#10;65c4MWMOp5evFEuI5MTGFai1bE6/Lh0plYH8rTCVT2WZVKfHUBUfRuOHOOrzU6jOT6UxW0CUHEOj&#10;gKdRIlpZWgRTR9ijZ9iMTt3M2bloDSekop3dtYWTS9eStu4037ec49uSY3yesoP/LjvG3yuP82PL&#10;Kf46cY3vB2/w9/G7lJ3yJ/DoB+5uTeD+tniervfDdZMXz7eG8tuki6zs1pfl/ZyY0sGWzhot2DVF&#10;Of/sFoVvHlD+1oUc15sk3TlHrusNSl7eojHiFRV+rtT4PSPz6TUxQgFTsAdVPs8plziW/OAyj3et&#10;oZ+1GYYa6nSzMWZMZxs29OyI26aNpCYmEb9pFxnqDhTp95AKP4b0m2KRss3LWw+jZNMR8n2CSd13&#10;hpx24ymyH0PhjQcyiM5SYtGfos7jKHgTSMamQxQbix2MXynQCOVDpxGUqLcjd94mEsNjCfAIwOeZ&#10;H7lx7ykQY8lLTKVAOni+RICPsQnkhoSQdvkWGfcfkf/0BQUXbpFz6iIZN+6Q7faKTKnSKZeuUyqd&#10;Pev6A+lzlynweEuul4+sG1+JQxlkJSRLlMsiJlAGs9e/1ztKFEtJ+eUIH8TGCgw78vGWC7lFpSQm&#10;pZMhES92+lIyxIDSeg0R0MU2TTCXtepH7ub95IVEkmDlJNHTjJxhMymIjiVG4BkdFkdmYDB5J86S&#10;fe4clWnvKfbyp2j6HIlh0yl69IiU2AyUqyBGhMQ33dEieYkY5eK1pMxaSvK1+4T6ROIlA9BfWlxI&#10;HGET55Ii8FEmmwt2nyI+KoGY0DjeTZxJnkTCPO1OFGr3oVBiYL6mnfwvPUQOBEDaHShQt5OYZkS6&#10;hcRf2TaxASHEbd4tYLWlyLYP6V1HkmzkRIJBd2KWbMbj+g1uHz3Dw3OXeHzpCk8uXePRpRs8lu3+&#10;5PoVvJ8+4q2bB6+fveLJ/Ye8eOKKlwAt3MtPCpaYZly8xEh/PF57ifV44vbcW0AaKBAKaloqN0BQ&#10;7rr6/wPQY3ncNB+kTEYLgMSA/gVQCM0yOg4g3bE/GdYSu0y7k2najYxWfcjsPrzpIMQcs97kW/Uj&#10;QzZeulYbslVsSbDrwqPxA7k6SiKbvws/BAxVO89SpDuGL+MO873dJr7Yr+OPMQf4z6EH/DjxkK+7&#10;ZBDuvEbmb9dIPHuGwHuneHB1Hy8f3uDRnV/5z1/VYjXv+ZgaSl1BAnV5CRKHoqiJC6My3It639d8&#10;LkijougDNbW5/PNHPQEPzzPAQY9Olqq4nzoMkkUbgv35Fh8i8SmQP0K8wN+Tf8L9+W9WDF8/JNC1&#10;tS1mhvq8vn6RrxkJNJRn8rW2hM/5WdQkvKNKYkt9slhEokSxYC+qQn3Ij/SjPicen5d3OXV4Dwum&#10;jqb3IAdG9e9E1uHTVO2WgbL+OI2bz/DnokP8PngD3/qv4HO/ZTRO3MYfG36lcdMpft/1G183neXR&#10;nG30NnNi/8LrYiaTODztNEdnXuSXCeuY282JRQOdmdu/K731Nfh50kgib54h8uoJ4q6dJv72GT7H&#10;+pNw9xyP183jxeYFuKyYzsPlM0i5/xvZz65T4HKdEtfbpN7+jeBz+7m0bArdTfUx0tCgu40h8+R7&#10;bx7Wl0cbt/I+MpLEZ8+I7T2ZNIlfybM3knT1OpFdRpLmNJGcY7K9ktPks58Q22Yoyl1O0rccI2bL&#10;flKa2/PeRGzB3ZeY7UeIkXiTOmcLGQKkULNOTXNEBfO3k5qQinKvqrei5oUp6WRHJ5Kb8IHyrFzK&#10;xFhKJWpVZmZTLdGq7ENa0yRzeVwilbGxEsveUSRmkym2VBEcLsDxJuumAOj+Y4oD/MVQbpB65hpV&#10;aVnkyXuXyDLUSzmhNqjpKOikCLGfgQJOFStKnEaSu3UvKVsOkLTtIFlPX/J+yVYZqM3J7NJX4B1I&#10;7rAFFOm0J2PtDoHuafmdMfm67Sn59SpZAr+Ml29IiYgkS6ynZJBY4pQpNCg7ROR/Lpg2n/LpUyl9&#10;IMCJzSTAJ5bAt+FE+0eTFP6emLBEgUo8YWJmfi9Cm+5Uq5w2En3lAe9aaItlaVC46yC573OJDX5P&#10;qt87EgZLPFYVkOg5UWozimwBUJ6mDUVGkkpayRjVaEu+mi15apbkqLfmQ58ppE1fSZ4Ap0qtFR9b&#10;WjX9fbZRV5L0uxPdbzJvz1/gyqGT3Dh2iuunT3Pn9K/cOnOWh5fFiq5fbbpMjMeTl7g8eoZLkxnd&#10;x+3BE9wfPsHtsSvust5evPDi9XM/3N3FfF76N8Hn5QsFPgECJP+mW/q4PlEApNzBVZkL+teAFAi5&#10;iAG5CoBePBMApXZWjoIeRl7nYeS0HUBW236ktx9I+YiZ5HcbTVmnUeSL/STZdiNs2AiiJCJ80O9A&#10;QBdn7q+aS/bL5/K6OZSaL6Sh9w5qzabzVWsaX9qs4M+lAhbJfr+7elPVbzV14zbwfO58Xh3Zh9fp&#10;X7hxYS5blo/jjgysv79XUl+ZRV1hglSUUGpSw6hNCqc6IoAaiRIV7o+pkEhUVZxKQ6VEJIliO+ZO&#10;w1y1BWP69Gi6lEZD3DsalBM0EzzEAl5Qd+EM3x5dpz7kBbURnnwN88bv0lkyMmKpLxVovvOhLMaP&#10;svehVMYF0Bj8hu/hfjSKHdWGvqU85DVlCUH/xr7iLPjxiTC/Vwzsa8uYKfYcXzib+u0XaVy8g+oB&#10;8/g2YC2/91ouAJK2cRd/rtzO1xHL+T5WILTzEjWrjlArlpS57zx7x05n7qBZtLIzYOvU7Yzp7cSK&#10;BSOYNb4Lc0b1YPmoAczp6MDu6ROIvHOB4PMHpaOeoPDVfRoFQF/i5Ht7PCHy4iGibx7h/bOLVAS9&#10;okh+H3FmL1Gn9xJ46Cd8D27m2tJpjO3qQBsTffraGrFyqDM7Jo3m+votRPsFExX0jnT/MN77S+X0&#10;DyXGJ5BEGWiZnkEk+4YRoRzo5h1K+pNXZNx7QsozGYTSQTPPyOAXpf8g1f/9I1fSd58m7bYrSWIl&#10;ST8fJt1MCpntUJK3niTijht+d19RmJxOWmQc+QKL4qwsaZkUhoST4/mWwqBgysMFONExFL9PoTAp&#10;mcrcXCqKCyRmFfwbtyT2lOdkUfr+A8US4wrjoigIj6QoNZOi9+kUCoBCfMKbzs9SLp+RIoM40cqZ&#10;0mYmEsFMmqYMlIla5VbIqfM2knv7KXHNdGTwm5Au/TxfIk5yMwtyz13h/YylYj+6FIphZCmXIDZo&#10;R5Jua1JnrKZKvmPBgmXUTZlK2aatFKzbQvXkmRTOmktJoD9JMekEvokk+K00P+Uk2Bj8Pd4R6B6M&#10;94sQ3jwPx8M1nDD/RCKXbhYLa0aeiiE5E2YQP2sRCXOWkDppJZkWIyjV6kCxblc+Wg2lQKcjRSIC&#10;H/V7kqvXhXx1KwrULJpaiYo5hc2NyFE1pVLVRv7Olo/yfKmmLfk6jnzQ7UJs51H4HxXwCICuHTjG&#10;tYOHuX7kuIDoFE82bMP3+nmeP3uM262HuFx7wJOrt3C5eRvX2w94IdB/Jdv5letrnguAlBtnur94&#10;K0tfXrsLeF4o98yX5wRAbspeLjGgp08UAMny/wD077yQMgktMa3JgKx6SieRqmbRkwxzZ7IVZbMT&#10;6+k+hjyHIaSKERV3G0eedV98hwzj0sZ5PJk7E99Zc3jy0zrip2/lh9FyvnbbzaeeW/iiPpZvprP4&#10;s8tG/lh8lj+OP+L3Pbf42nMVCTPXsn9yfy6d2cya2T3ZvqU1B/dMIVOZ96kupLYknzqJYPVFsVR8&#10;CKZCLKY+J5GvpZk0ZMRTlhJFfVo8fxaksGX+DJrJRlOTdnbfLv6bl940ABtTfOQ1HtQqV1s8sp/a&#10;Uwf5Gvf23134/i/4T7CfGFsqVbmxAiVvSoJeUy6/q415Q3WIO1WBL6j0fkZDSqR8l2waaopoaCwR&#10;K0sm/PlVZky2YcBSLeZttGHBsI5Ebj4Ap5/wadou6nss4ovtRDGfBfx18Ag/rov1/HqC38et4/uA&#10;VXya+jOfRq0lsu84To6ZT6/2HZg0dCSrxi5k4hgbFq9wZuJ0CxbO7cmkwR3YMn0cx5bPJ+DicRIf&#10;XqDES2LI/fM8mjcB9ykDCZwxiuTF84ldu4gPR7cTfeEQkTdOkHDjJMFHdxBy5GeCT/zC6qG96dbK&#10;jHGDuzOinSXrhvdl17RJnFuxluA3/k2ToD7eYSjX/Qn0VM62DsfXMwR/L+W8qggiPIMJkd8H+SrX&#10;xFFO6gwlRCp7WGAsSRKpYo5f48PY9RLNnvE+KJzYoARifzlKjqEzRcYDidfvT5z5AN6NWkT5+wzS&#10;ohMoTM+iSOznY242qY+liEllTTt9SdoFcm/c5f2VO3wUsOQ9dyP/6k2Jnq7keb6hSOLWx9RkSmKl&#10;P+SJQQmgSoqL/wVaagaZKWn/XnTN6x2RwUlkiAFlHr9A/g4xi5+Uto+CjTvIWbSO3DPyvvEfSDt+&#10;hszeE8h2HEZur3Fk7ThCRmIy8avkdfbdyXJwJrdNd/LsOpNl7kjWnLVUZWVT+sydjwp8FiykZMEi&#10;Stevp+zxY0rT0kkKTmiKgKFiArGn7hAv6ybmkScR7rK+ZR0rN5T0fhVFeHAyPpPnN+0+zxQ4KnNA&#10;SdJSm7WgUtOZCrtJ5OsrE+OdKdbpQpFGG4o128jPDhK9rMSABJz65mTqmgqQTMiyMCbNxlQszpxK&#10;dVsqNGwp07ATGDlSKBb1vu1gwrbs4eaxk1zff5Sb+w42AejFnHX4TpmL7y/beH34OPdv3+Dehes8&#10;uXBNIHQTF4nCz+7c58Xdpzx96s5Lt7e8efSS5+5veP3KDzeBkXK/ercXvmJAAiIBkGJAT8WAXBQI&#10;/d88kAIgVyWaPf0/AKUbdiFdIJNu0JVsw25kGztLDOtFgcNQClv3J0u3I9l20nkc+/CmZ2/uzBjN&#10;odUTObphKuf3rOHVjMWUmYzhu6GoqNV0Go0n8MN8Nn9328YX55/40m8TFdYCmdmbeXfnIvtXDmLf&#10;njGs2NiLcRNNGDHYnOsXd0oUyuevxlLpXOHSScViUiOofR9JdbLSosVA0qn8IAYU6kHlO1+Wz57O&#10;0mWLefb4DhnR/tQm+vM5yY+qDx7UZb6SCOXJJz9XPr95TGOMB59iPWmM9Kcy8C3VeXF8rs6iMfEd&#10;NRLpPiUn8cXNh08S3yoTBHzRfhL/QimLDaUwwIPGjDjK4sNE78N4+ugI9x6f4EOsN56u1zm2ej7n&#10;pk7FfdoSahaICQ1eyad+a/nSdwHftu7gy5afaew0nc/txBL7LSVz1EJCJs9h/4CRdG1jyc+z1zOp&#10;fxcWL+klVmXBnGWOrNwykGkLnFg1ZyQ7p4zj7MJpRN2SOPD6HkU+j0g9vJWkcUPIFPjELF1A+Ixx&#10;uPdy4soAZ2IuH6PQ4x5Jt38l4uw+XHeuppOJAUP6dmf6CGfm9O3Ktgmj2DJ2NBdXrsf/tQ+eMli9&#10;lTPBPSKkKWeey1K5SqI85y+g8X0bhv8bqd6vwwh8qVwvR7lDRiQRF56Qtv4IWV2nUd55Ojnd55Kx&#10;bB9pp+6SbtSDKvX2fLQYRJ7AJ72ZLWlS1Koy88mISWras1WoGJDEr5JkAUroO0qUW2h7+1Pg+pJ8&#10;11cUy3NFri/I3HuE1BOnSLlwkQ+7D/Hh4HGyHj+jLO0DH/MKBGIF5KTI4+xs3st7e7r5NZ3eEOwd&#10;TbjYUExkAonvlAnhlKbjc+KjBRDyOCE0gSj/OJIj35MWnkhGQDSZoXHEx78nWqJSelgyaSFRZPuG&#10;kxUQRo6fmJpXIDlihPlxqZSl50p/y6AsKo7SyBiqklIpT80mNzKJSIl/oX7xxB65TYa9cjzdXAr6&#10;LSFr8AqyJmwjZclBEnae5/1FFwHgJfJOniVrz2nSt+4id9MucvpOp9RiLB/bzKSq1SQqdZ0oVuZ6&#10;1C0p1nYkV6sthS3NydEyI8XUgjQzM9KszEltLY9tBUYW5hRrmVAu9lOh1VqaPRXancg1cCZ+2hpu&#10;nzjB9QNHeSQQ8piyknC7YUSv30zIpFkEth+Nz88HeKrs2f3tEk8vCYiu3OLpPbGiB494ef46Yav2&#10;kTh7K1GXbxNw9T5vnipW9O9dVBUAKQbk2hS9FAApu+QV6Pw7F9Q0NyQAcn0WTLPcrsPlCzuTYdKd&#10;TOMeZJn0JNusNwVdR1FkP5jc/zsP7OW40VxYPY1Lyybz67LxHFs5nisb5vB83ERi2zpToN2RT86z&#10;+ey8kHrTyfzotpH/Tj5I45CllA5YTsm1+8QdOciRWQOZOtGWYaNt6NpVF3vbZmIV7URX7xHs9oD/&#10;iO1UJQWRF+pJbWk6X6rFQIoEPsmhZD+9RqXPMyolQn3/WsU/f9by40sRjdUfqM4OoD7Rg5pIN8qj&#10;XAQgryWWefE12psvUc9pCHlOfZA3FfEBVNWm86kmS34fRmN4INVLjvN9zHG+nXzO9/ve1PsGkfrs&#10;FnnKuVb+7k1zQZ8Cg/hTosN/3oTzv6eB8jiBv3NzePfqMTOn9ODRL5uom7uPf5YcpX7EairtR1PZ&#10;egyNwwRIw9bzaeLPfJmxh7xRi8lZspG7k6YzZlBXFk4ZwoQx7Rg/zYa5K9uzYnt/Ri10YMTStkye&#10;3ZEFvRxZ4dSGu5sXE3XzVyoCnlMd+Ij8VfP4OGYY1fOnUDO8v3TYHnw8e4j8N49IeXyekFM/SwTb&#10;1nQKh6F6c/o5OTB9QHe2TBnLWol364YO4NKW7RIRQvAW6ARIPFDg4+sZjp+AyFcB0ctgiQ0KhCIJ&#10;kDgRIJVbOf9IsYtgqeSpc3eQb+pMefNW1Apoquyn89FoCHm6banV6UCdQTcqDZ0oMeomEcOI7HGL&#10;mnblZsYkkBoUQkF8ImUZAqH8XD7KQC6VpuzeVa4zXKXsYUrPplwgVZWTKUUnno/vYil9F07RC09y&#10;n7hLn3jPx4I8SmQ75CanUJmVT3RwGB7P3/x7SVnlf1DOp1Ku2ewTKiAVo1P+D/n+vvK8l0+0GF4M&#10;QV7RBCmXzFDO2fKNEcOLJFRsL8RPuZTGv9cXCvBX7C+OkJBkYqI/ECvASnmXTkpcJkkJGbxPzCAl&#10;Jo24YIGOj8DHR7GbJGJ3XKDCfgYN7WdS324W9ZYTqDEcSY3BSKqNxwigJ1LuNI+sDUckukYSJt8p&#10;7lU4Kf1WU2s7TYr3OGqM+lAlFlOsZiYRzIREo9aE9B5IaavulDU3oETbmFx9U9Kszci0MyfD0oQU&#10;c3MxJyvKVSyoElhV6TpSpdeJat0eZLQfz/M9R3i65xjewxbJ+B1LpJOM459/JqLPeBLEWMPbjcN3&#10;zc88uXaFezeuSxy7gYdyf/xV28kYu4oq6ddVg5ZSNkpiothT1CWxo1f+Esl8m24DrtydV7Gdp4+9&#10;m46EVgzomZiQq9Jk/Dx7EiSWJAaU028caa2UO5gqk9ASw0x6kG3dh8IeY8mz6U+B2FBml6F4jRvD&#10;0zmTeDxnAo9njubp7LG4TRxO8dQNfJm+n6KeM0iwcyZJuZOG7TDKbceR3W4YRf2m8X3hcb7OOczp&#10;tt3o1s6Izv3NGT3JiREDOjBmuBNTp7RnUF9TOok6Hty0guD7F0h+c5+w59eJc7/G+9fXRL0fURnw&#10;ks95yXz5VMa3BmkV0lEzo6iKEXvJi6AiSeLXOzGWhLfUvfek4cNbat89ocb/Dg1iLF+ePuRT6Bv+&#10;zEmmITqY+ucu/DhyiT/mH+Lvpef55+gr/ph2ho8rztCYm0KNnzffJKL87uXPlyuP+bz+DD82necv&#10;ad+l+n/3CJAYF8yZK1tZPX80qWt3E9l7EiEdBpPZdwqff73Hd+8AGh69oOHKAz5vOkXRoLlEjZzC&#10;yw1rWDq1DwMHGDBnZhfWLO/P/kMzWPfzYMavasuYrXZMWNaOod2tGW6hy7qe7Xm6dy05Hvcpj/Sk&#10;wPshSUd/IWrlbMKXTyP+4EZynlwi6d45/Pavx2fjQq7MHEMnA3VszfTpbmPCktGD2DV7okCtPdsm&#10;juaxVLdg5Vo6r5UTGxXLEfi8USAjTUDk/Sr4XxgpFxoTo1Bg5CPPK9fBiTlwmfxu06jUcKBKqmyt&#10;altqdLpTqd2eMnV9SrTMqddyoE60v0Grs8QLXdIl0pQVFsugjSPD/XWTxcTfeUSOTwDpr73JFusp&#10;iY8jP17sw8unaSK6QmJaXlIyhQkplAusmk7ZkPdQTqisKiiiIj+fUgFYflIKFTkFBHopcxCeKHfu&#10;9PcNJdwzgDCJmIHyPwS+FYhILFJagHIHC9/YpqZAKNBbmoAoWB6HCIRCBT7BAoMAiaUBPsqF+5Xr&#10;XccTEpTCu/B0osIziYnIITIsjaiIFKKVqyEqfyNGFSagUo6CDg9MImXBYaptZlFtN4X6NgKiVtOp&#10;EQjVSyposJlBncUk6u2nyFgbSfzmk/gHxfHuuhu5ViNk/QkwNGyo13WgXNueIjVT8jT1iDAxI3zM&#10;IKrtHSjVNZBmKICxIVfXgnBba1L1zHnd24kwh85EWrahTLsNHwVCxSod+agiUU6jO4ndZgjE5hAl&#10;lpXeaSpRkwVEB34huuMokhwnkNpmDIkOowlfthnvQ0cJW7OTvHFrKBuwmOquc6nptoCaDnOokohY&#10;MXgh7/eex/OlRDDFfp77/n8AUuCjnJjaFL0U8PwLn2dPgnnxNFQMaNhUMhwHk2OuQKhXkwHl2PSl&#10;pMsoCk3FhFoPIHr8RB5PH8XD6cO4vWA0NxaM4tqi0dyRpWe3Efyx5BLcDOD75QeU7N5L8tKVxAyd&#10;zIdeI8gbOoMSh6m80HdikKUB3bpZMGKMDYtW9aJHdyNWrZrK6RPbmT1pKOdO7OX03k24nT1AnPdd&#10;Qh6eIvD8XqJvnybb8xEZga/JiAwgR+AR4fIQt3OnGNvRgdjTZ/grP5664nBqY15QG/aMT9FiPx+U&#10;42Hc+ZQklvPsJaWzdtBw9i4Fi/dQt+wA32fs5JPjWv7z023+OXSb3/fe4MfIg9Ruv8uXJLGv/Q/5&#10;sesh32QFfjt8i88rT/J9xxUqR2/j9103+ONVEN/TpErnpJOdEseOaTNxbNacOzMXUntdXp8lah7i&#10;RU1CKHWl72n8EMNfkqHdJ89g04jeYj+dmT67AxtWD2b7jslsPzSe+Tu7MmV1F3oObYWmkQqm2i1p&#10;b6RHF20N9gtA/I/uINf7CXUxvnxJi6QiOZCiiLeUiKmlPLqA3+GNvFo5g8dThrHE3owuJto4tbJi&#10;iMS9HXOmsHZIL6Y6WHFwzUp8XnqJDcgAExsIEPgoS38BjQIfZen9KgTfV2H/Akh5TrEKr3AC77iR&#10;NW4tlfrdqVNzoELPnlrN1lSqWVFiYEaRpSn5FpYyeKyp0LSjQgZRQTMDCk5cp6SmlrT4JMoyMyiM&#10;jGo6FqgoJIzs4BDynrjx/vkLiqKiSLhxl4Trd8j18qUkJJTQazcl/ng3/VwcG0+mjz+5EoXyomIo&#10;T8sgXzk2SMwp8Nkr3l65S9iRi0Qt2En0xHXEXHwsQIklVMCjwEUBi3KQYpAAQ2lNFiQACvaJbQKQ&#10;cnRyiAInAZJyIKNyAX/liOawoAQixICiItKJicpuuihYZFgqcZECIbGdCIFOpKzHZDGAuKdepNxy&#10;k0K+iAbDYWKDfanRc6ZOvxf1xv2pMxlMvflw6ltNoNpxKpVWI8lsP530689JGLdS1pcNxWKN5c3M&#10;qWzZmo8SYTNUTHlvZEFQa1vy2rSjtLk6mcN682HmID7qStzSMRWAtCXIzpaHQ5150rEd97s5EmzY&#10;hjhrJ3JFGvLmjiBnTH8KJYZnL5so5jWbhOFziFmwgvgtW0m3n0RW95lkdBlPsUk/ivWdKWs9iqqO&#10;06htNZEqi1ECzXECzynUCkjrTMZQ1mYimQt/IfDFW4lhYkACIQVATZPQyryPjB9XMSElhrlKHHv+&#10;VAFQIG6uCoDGzCKz41ByLfsKhPo0xbDctgMp6DiCXOOe5LcbTNTYSbgsmCjwGc71JSO4PG84Z2YP&#10;4dzU/tydIH87fAW1HZdS0GsmiVMWUPzKhfoIf8m0+/EfNJZ3xl25atCatuYa9OxixbrlQ1m/bjhb&#10;Ns9k9fLxuDw+x/jRPXh64wSp/s8FLleI87hDqOsFQiVOlF65QNm2XWIYPxGz6zh+V69zfu06ssLC&#10;cJKN4frTbmisorHuA/WpgVS8vUuN521qfF2pCX9DbeQbKvYfonHuUX5/Hk3dXW9K26/gq8FivrTf&#10;IzHxCN9XnOf3w/f5sfkaNesu8u3gff7a/ZQvi6/y49hTvguA/hAD+nv9Oepm7aVyxBZ+v/Gar7EJ&#10;fJMI8HthLkO7OHDt0D74WCwAC6Uxzoe6cA8q04KpTpO4l/HvUcxVAtCflk6jRydN1q0bwb5fxrNy&#10;5SDWze/DhmFtmOFsRccOZjgN7ciYMc7oGmqg1aIZs20tuTh5uFSkzby//xtFnk8o83ejwOMBSdeO&#10;4f/TUryWT+fF1KH82tOBBW3NGWJpRFcTHRZJh9w2bQxjzAyY0a4NryTL+/go8zsKfEIlXoU0Vfv/&#10;fwD5iBl5vwwVK1Ku/xzWBCQlgsVuPUNx+wnUqrSmRqtdk+mUadhSbGBJvrUFBeYW0nHNqJfn6gVA&#10;NbIsaq5N5pL1UkBCSRPjUYymqugj5crRtcru+Mw8GjIK+FzwkdrCUkoSkykQQJXHif28iybP259C&#10;30Dy/QIpDA7n/cMnpLq788HFjRLl6Or0LEoL8/GdLsBpM5ZcU7FvGfjFUvzS1x8j3DecUC8BjIAl&#10;xFeA0mQr8f8akAAnSOAT4hvXNG+jLBUYKQAKUCbeBT4hYjYRQfFNp1XERWUSJ/CJjkglMjyFGHnu&#10;XaCYS1gSSWcfkDlmPXkTNlA8bDmVWk6yDtrzSa0NdaqyPlSsBdoSWZWf1WT9abShWqsDFWKOOQZd&#10;eG89mHSLrnwc0YvSaYMoEsDULpaotnAkedvmUHxzOx/WTKDYUqyzTXtSWtngt2skMX1saNAxkPfR&#10;x6OtCVcGd+Fqz448HNuPN4tGEHlYRMB7Kt8iB/IjZiT/RI/lS3QnGt914+PdqcTv2UjMqrWktRtN&#10;nt0Qic1OVGl3kO/WhgY1exq1u1Nr1F9aX2oFnjXGw2U59N/HlqMoGLaEiDsveCHRXDEgZTe8AiDl&#10;HLDnjz158eAVbk+8myLYMwGQAqGXzwRAeaPnkN15uACoDzkCoTwxocKuI8lX7vFu7kyx/C52wFCe&#10;jR3Bo77O3BrUg8frFnJ33SKptltw3b+Cx0tmcbt7T64P6EXY+Dn888qLH95+5K34Bd+pc3jbfRBH&#10;bFvTxkaTSROHcfjANjZsnM9LtztEhjzn8vmfefXsPAmBz8kMfk1hor+oeCDxPq6UessA3nGG8g2n&#10;+H3fPb7uvMfnA0/4z8twiJRK5OPNqLbtOLB4MVXSub9XZFH7IYCaF1epfHSOave7VLy4ydcLv/Jt&#10;8wW+3Q/la9QHvq6+zo8uO2g0nUt9i34SIXpLhOhPfce5/Bh/kL/k93/+/IQ/tj/n84nnfLv0jK+n&#10;H/Btx0X+c86V+jUnqd9+ji9vgviUlcr1w6uZP92J974v+VaaLoMohprkAIHhI6qCX1Hn50Hdmxd8&#10;Cvfmx/tQSlJCOHl0K1Mlhi4Z0I55zm1Z0Lcd6yY7C5gHs3R7H1b+1I+Va0dgaWtE7+5dWezUiZ/7&#10;dODKuP64L55I8Lr5RG1aQuS6eQTPH4/PzJG4TZCiMLQbJ/u0Z2FbS/rqqDHU2pCtE4cyXzpkf7UW&#10;nJi/mLjgqKarC/q9eSfgCfsXQrJULkHqJ02JYz4Sxd6+DMFfuZ6zQEmZmPa9K9to+jZKjZ2pUW8r&#10;5iP2o2otADKlQKwn38xMrEfil7oVn6XzKmZUoWNLroou71voEmZjT1ibzrxz7EX6L4coSkwi40Mm&#10;+ZmFuK3cjNeEGaRdu990l4VCAVNxei4l2dlU5RZQkZVNdXYuFcp5Y2I9pQnvqYhNpiThA1kf5DVp&#10;WQQ5DKFQtxcVJgMptZGB23EGmeNWEfvIQ2KRcmH7cIIV2/FPIMQvkUCf+KY7dyjWE+wr8PER+Pyf&#10;GSkAUm4zFBwQT2hAIpHBycS+yyA2Uolf6bKUKCbxKzIkUQAXTbgYUsrh63yUmFI5fDW1HaYKZNrJ&#10;AG5NowIfVUvqWloKhAQW8vMnVTtZT3Y0tLCh3K4fqd2GkjZqGvW/bafsxXryn6wh5eoicl2W8P7y&#10;TEJ+mkDwSCcyenel1qoVNTaybo2tCZvfi5AjE8mR6FtrZUNiK3P8J4oV3ZX+7bKVv99u5UfQUr4F&#10;9KPq+VAereuN38HhfA3qQ3WYPhUevXl/cTPJi1aRNW8luTptqVK1okrdWpYmErMtaFR34LNOZ2r1&#10;u1Bj6EytWFyNsYwb4wECoWGynqcRd+Y2z14re8H8BEDKxei9muZ/Xj56yes7Lrx84omrcl95ZRe8&#10;tCYAZY+fTY7zaHLNewqEepNl3J08x0GUSPTKse5FXt+xxIi+BU6fS4nPQ7zO7yI9+hUNn2Opq/KW&#10;CuZBWvoTnl7YxdENy3jRdwxFzvP5z9qz1M09iPfImbxxGsIt6050MdLG2MoIE0tjli6fy/lzu5g7&#10;w5mr57dw+9JPhHj8RmmGNx9CHxPufoeM1y/584objUcf8PXQA6o2nKP+55tUOf9Efb/t/HPNk2R5&#10;jbIrvlc3e6p8vPg9NJjf4/0ou3eK2tuX+REZKINeItTlO/wx9zR/rbrO37/c5MeS09TpTqBRox/5&#10;msbUKZVcBtKPZg406k/hz8kX+DH/Nn/veCkG5M6XW2+ou/qSz8odWvff4cfuG1Qdus5XvwjeXDpN&#10;1+4t6TfInPzEaD5VZFJflUr1hxDqgt5QL+D5LibU8PwG386fpv7BFb7GB0FmEk+XLGbJqC4sXzeE&#10;ZdvHsGhJb9YOtmHD0HY8uLqbKye3snLhdM4eOsi2gf3ZN7oPpyb14+bEfnhOHiwdrT9+Ah3PCQN5&#10;NmUwDyQi3182mavzRrOkgw39dNSZ0daWlU4dGGqixSR7W8Ieyfr1k3j1JgzlvmDKha/834QQKABq&#10;go/8rCyV6zi/dfMnUJl4fi3PuQcTue0EeR3GUt7ShjrpoNWqYjxaxhSYmFFsaMJHPXOJXBbUyLr8&#10;pGJLqcSGRFV10lU1xYK0KGqmRqGaBqXNWjTtbk7buJO/gOgH97kl8fW1PHdXy5CPITEUF5aRnZZK&#10;dmo8eenvyVeiVmoWeRJ788SYlKackPoh+T05WWJSyRn4mLUmr6UMHsM+fJRoUOK8kKK+83h/6Bph&#10;Ye9xc/Np2j0eIpFMuX60cs1p5YhlJZIFCnyCvP99rDynWFCIf6JAKJGwQIleIakCHoGPQCjmXRox&#10;kalEhKYQLjALF4CFyXsm7L3UNDFbPXYD1a1HC4DaSr8S0xHzKVezoELNkioVAZGKFZ8EPA0qdhKx&#10;zGUMjiS+Q18KTB1wG9Ab15GDeDKxKwlXJzf1haN9O+NnZMJjWT9Z5m2oMpb3MjDgswCn2MZOitt9&#10;0rr356O5DYVa+iR2aUvemQV8dVnB59fL+PpiDb97rKTBYwGxlyaQfG0eNf4TKXw6mfAp/YiePoX3&#10;nQeROm0m6b1GkK1hQp6hISVaZlJgTGmQQtKo5UidXmcaDJypNxL4SKs26iUgGkB5m/G833UaDw8B&#10;0At/nrtKHFOujvjYi7d3nuN38wlvH7jL88qR0IE8dQ3EXQFQ/pCpZDqPIsO8G3nKXjCjbuT0Gk2O&#10;/QCyWvUhbOokfHeuI/z1RWq/vaO6MpjyhJdURz+hyvsOdQFSrQLviy6/IM7rPleXLOSgrh2+1gPJ&#10;dJpOiMNgnmi35byseIeWzWnWvBktZCWe3PsLaVEvufHrVgJf3+TZvaPc+m0r135dw/l9i0h8do+G&#10;Xdeo6LaKsgk/8U0qS2XvZVTPPU5Nu4k0GE/jj5sBlMfGMWpQH36dPYfau7f4OG42DWMXUTluKRkT&#10;5pJ+5hDV9wUUv1zhn2V3+HPTdf45dJWvI9dJBRKSa3WhzmqcrMxxVLcw46tU7a9qfflmtII/F93n&#10;95nX+H3kUb4sPUbV9pM0yveo/uk8dT+d4MuBc5Q8eMisoY70H6vJoMFmpKdF01ifT/3HFBpS30kk&#10;lCgW+pLa17ep9Xeh8dFVvt24wJ+vX/Hp8jUa/b1YPm8Yoya0YsygNiwf3p3tw53YI3H35JGFHNq9&#10;gB3b1+JgbS7wsOLYrFFcXzObeyun4bJkIm5LJuG6fCpPVs/iiRjRo9UzuDd7NFcGdeVnY12ma6gx&#10;zsqYkTbGDFBvwaWNG0gICCDU04cAj0C8PIOb9hIpx/0EieUEKXNC3koMExiJ8Xi+8JbfB4s1RBFw&#10;+QnJnadTre8kldyKShUzPqoa81HLglIdK8o1zKmW7VzbVD1tqFVvTUFLQ+JbahDXUp00a0uyRw0k&#10;r30n8lV1BUAqeJvb8fKnnVzs3A3PZi0Jb6bKa8cuFEXGU54tsSovhuwPnhRk+VOaG09RXgZleXkS&#10;2/LFjvIoysymUOyo5ut3Ml6+xUPTgAx1Y2pkYBSYSDMdSJntSDKHLSb2oQevHr5suqOocm1nP4GM&#10;cqtk5TbHftKUi9YHKnNAAhLlioqKBQWLJYUGviciOFXiV4ZEr2zio7IEPmlECtDC/JMJ90kgzOMd&#10;EQKhpN2X/o1eA5dTbdJHbEeikhhPmcAnT9uMXAF0gb4FJTqWAiRzMQyLpvWYY9CarDY9BMym7FBR&#10;ZY9RW37rN4C7a/qxd/IgHu/awXV9E463UOWeiQml5rZUmMrfWllT1MqSnEsnyVm8giQxzSKBUGwr&#10;IwrOCAifrSbPZRK1d5bx7clWSl/O58WJbjzb15PMqwNJXjuGhOULSVg9j+zlq3m/dBUp61aRMWgk&#10;WYYCOVUD2aZ61KgZ06Ah0NSVAq3TlU96zjTo926CUa2hRDOxvbS1Bwlw8/73XLDnsnR5y+sHL/G5&#10;+ZTA64/xve3Ky6c+Ap9gHj8L+vdI6Mzx8ygcNJUsva6ktxvChxFTiFg0j3dzZvFh0gxCB47g7Ylt&#10;VFR6U5r0gOpH5/l09zJfrv3K15N7aTy1h5rTe6j2uUGYyxGeXfyF7YvGstHChst69qxtocf+Tt15&#10;NG8eR5Yu5MhPG7hyaCel8WEUxvmQHu7Jq/sX2LBiBsMHdWeAsyPOna2Ivnmb/9z1ombXZWp++Y2v&#10;N1z4PmInjZ03UNN7OTVrzvJDMmXjaw+KDwkch2+kzGGSdLwh1DjOp37iXr6vOUHVniN8vHGJL9tv&#10;8c+qe/x94AE/zonF7LlCre0k6pt34g/j+XwxX8QXveF8UXOiQb0vn1qt5s/Fj/hmt5Iq2ymUTVtN&#10;5fQV5C/bRP5P+/m4+wjf77vyZO9eOnQwZtBYY8ZMsCbGV77nx1QqBD7VHyKozwilPlq5/5g7tck+&#10;UoHu8vXWWT55PuWPQH+Kg3z4eflkJk0zZeIqOxbu6cPanQOZs30gk1Z0YPOm0Zw6+gttdHQYYW/B&#10;4bmjub11GY9+WY3LtiW4blkkSj2HR3PG4DKsN6/b2eGlo8crNXVuqaqxV0WduVqadBP4zO3egzgX&#10;N0JlnYU8e4m/qyevX3jhoRw38zIIfzEdPwGRn9iQMtfj5R7Im2feYkLBvHjyisC5mynV602lDJoa&#10;iROVEieqpFNWa9iJCdlJlZcooSIQam4mSytyxJLimhnySEWTe83U8dDR563EgzAjU/xUNXgrLViA&#10;4yIF6YIY0U2HVvip63HWqi23h4/Eb9Nq0mJfUJb9lvyU11TkBlGSE0yaRNu8zPdUF5dTU1pGYXY6&#10;vhcuctvCjojmmrxXN6LSpDclegKypl3QPQSSThT0kj49ZR2ZEhViH74mWoAbJoAJ9n8vVpQgkI0X&#10;+5HopRiQsmdMlkr0CgtK5l3oB2IFPPFROcRJBIsKTyUsOIFQZa/X2yjCXoYR+SaK5J/PUzBoGWU9&#10;F1Itn18rdlOlas5HHYGPWGKWhQWZ5uaSNMzINzCnRN2UmpYW5GhZ88DMliSJq8cF1outLLm+bh2n&#10;xo3m2Ij+7J0yhRMGptzQ0Oe6gQ7ZOoaE92nH2bk9WDPeiqOrBhM3ezzZiwcSO70vsTP7kXZiJT8e&#10;b6fm2kZ+f7Wdapdt3F43guHDTNi/aQzvFkzHw8GRt9MFQmsWE9Pemfi5s4gaPor3kyZSZCLRWrZV&#10;7rJJ5A8eRKWOKZ/VzfmsbS8Q6kijbhfqDSQOGvShrvVY8ias492TN7wSA3oh/ebN47d43XpKwPWH&#10;BF97jP/Nx7x+9EpiWACPnwdKTBMAFY6SaDV2PklDJvFm8ypcL/6Ez/bleE+fxMstiwnev5MMvwd8&#10;jH/CpyeX+HztFI33T9DoJoP++iG+nP6Zxp+Wk7V/LRHX9+B9bgunti9gcA8rBtjJStx3kC8pcfz+&#10;RuJU4js+SRX7GPuW0jA38sLdqcwIkYrsyvSRfTmwa7N0ghf07twW3/NX+LFVbGHLJcpHrqBMtL/R&#10;dIJUlBFUjTzAt8AE6g+epPbMeUomreXrhuN8XX6QTz3n88fETXzZcITGjcf5fsuF+upcsndf5o+Z&#10;ZyR6XebvywF8P/WaBrM5/N1iDH+YruRP6w38briC79qz+GQ1j6/9Dkpku02ybj8iBo6lWDr4j1sP&#10;+M/12zTee8gfcYnUSIUe3K8bOw4uYt/ZmWzYNYwMAczvynlkAp/a6kQqcgRAmZHUvw+hIUyi2PPr&#10;Yj6n+PzGhc8BAtjMaCqTori0dTqzZzrg1FWfxU6tmNajFRNHtmPzgpFcO7aLsbr6LLex4MrSabht&#10;XITb2rn4793G2wNbeNq7K57aegRJx02SiJPZTLPpKn8+LVW5raLGAQ1djo0ZT5DAJ/5NIGHPXhHm&#10;5kmEZ6BUeLGfgEh8AuPxkcrv6/tOjCCMQGWu5G0Evi8C8FEimadf0xnyNar2AiCzpkFVJzGrUs2a&#10;QnUzSiR2lavakGvWkQTrdoTL4Irq05XCTZNIPjVbYDKZJ22scBPLcW2hySOJZO6q2k3tuRjSKw09&#10;XNdMlEEzg8Sjs0nYKP1x1iQSvR9JnI3l14Mb2bRiOh9zQyV2+RL64j7H+w3nbI9+7DC34rBAzEeM&#10;KqmFDmktdalS9uDIAMkWy6jUcaBKqyNVloMocJ5I1ZytfJyzQwrJKT4cusH7mwqMlF3w8QQ3RbL/&#10;sx//+P/b85UokSudhJhc4qOVyecPYkRJEr3iCJX1FfYmgnC3cN55RhG3/gQfey6hustsqtRkXamZ&#10;ih2aUaZjLEA0oUjflHwZ1BnWFgIhU1l3plRLPIvXtmZh1zac7ejIXQ1Dxuho8/PsmeycNZn90wdz&#10;xr41KWr65MnvPko8Kpf19qRva5yG6WLUQ4UFU1sR+dMUsu6OJcNtOmmv1uL76yo8980jcusM3i0b&#10;xbWBjuyf2IPLZ5dTFveY3z88o9L7CkHblhPh3It0WwfiBgq8JowkbYKsK0sb4nePJ/LQPIq69KXc&#10;wJIGMaFPEsc+abXnk7Yj9brtqdXuQL3NGEoEunG3XHF3D8BDTMfn7ksCrj0k5OoDQq8+IuTaE7zv&#10;PefZM+Vk1VDcXcNoljxhFs8Xz+D60WWcO7aQHb8M49jpKbw8uRRPoWK83y2qy72pfHODxptnaXx1&#10;ldKnp9k6vBuu+9eJhZymdusKyo/8TPLDIwQ/OsivPy9n8YyRPD61H0rym26NXPXyPiWvHolae5Af&#10;/YJcf4lt/hLj3gfy+u45+kr1O79rO1eP7cfSQJvIE5f5vvAijTOPUardi6pmrcht2YGKEZv487In&#10;deeuU3PiKrXyj5Uu/pkfu89RuXAHQc6TyRm7lL9PX6Jx/xk+v3pNfVkK9T5iH5MO8ceMS/yz9QV/&#10;7XpBvdMGvmpM4YflKn4YLOYPrRl8MZ1Eue7gpnPZcvuu5sO81bxyHsT9tk6cHzCcA5Mn8uznHfy2&#10;bi3TRwzG3laHWYt7MXpha+Zu6cHtgyvJcL3DZ+VI7poEyjODqArz5PM7b2p9nlD/8AJfLp/j8wsX&#10;0eIHfE2MJ9HnMRsXt2bt5g7Mnd2ZtWO6smPGUOZJJTu1ZQkvd2zlZzVtrki2d7GwxNXYAFd1DXyH&#10;DSHsyFY8jQ2JEtgkS6dMEwPINhJD0W8t1d+ad1qGYkIanDKxxHPJapLvPmo6ojcjVLlYeyixzzyJ&#10;fvSSyHsvCLv1nNBn/kQEKjfVS8BT4pmnxLRgiWAxBy40zQ8qcaFE00QgZEKWmhmhYhtvWmriq6JF&#10;SEsDwjs58dvcnlxY5iT9ZA1Vb1dT4b6Ico9VxKwfyWUBxeUWLXilqsPbllo8VpXIJdDwVtUiZe8s&#10;Sj3FPENX8sVvHVln5uO3fxmB+7bjtWkt7meOUlwYxYdMX178epRtYk87WqhwQN7zqYDNX94zQcVQ&#10;mi7lxv0o1OtGeguJiNq2VMqAKdbpRqnzTCpn/0L1wj1ULdsnxWtT080T3u+/RogUtQABj2I/SgsN&#10;TGw6mDAq/AOJsTkCoBxiIzOaoldEcCKRCqCUI549wgWIIQS7B5Ow4iClFkqkH8Tnlq2pVyKWjkRU&#10;dQPpwzpUN9MVWOuTZSUmZCh2oWpIpXFbQnWtmGhlyFAHY45KVJ0lBtSvnSUTB3bg54VjeT6oB1mO&#10;jvJ6LcrUdclT1+axmRHrnFvj3NuSPr11OfzzJC5uX8i5RUO4s28FGycP4be2ZkQZGxGvoUVsMy0S&#10;O3WkxFUMPPUJFYG/Uht9lc9pL8gbP4zPmsp3sSS3X1c+LhkjgN5A6qPDZPXvxUc7+bv+w6gzsqFe&#10;TaKYdnvqtZQJdjs+qTvy2W4aZd3mEyX96KlXMK9c3+B367GYjwKgRwRfFQuSZcCNJ0125CLx6/Xz&#10;CJqtn2nNiOm6jFpgyoZtvdh/aBSrtzmx/KfOPL73E7WlXlTnPqX6+RXqb57nh+c96l5ew//kLxQ9&#10;kAF+4TCVV45SH/+IzPATpAZc4P7Ry7zY95Bcl+d8CvKk2v0en18/oCb0FcXRHhS8c6U08jllQW5k&#10;+ruQG+9NTpQ3qa+eckhi2t6Nq2n0DuLH1bd82+tG48Qd5DoMo3bdcb6deE7D1mtU7rjIn/l5lF64&#10;RcO2Y/x58CKRkxZxcep0yi9e5tOJ09RdvEZdTAhF6UFEvbpH0YqT/D3yGD+6buf3jpv46ricb/pD&#10;JON2olazO3X6/Shp2YbyFo5UWozhw0+7iDh+kMDuQ3msac1sNZ2m889amRvR2soAawtN7G10sW+t&#10;hWNnDeZO78Jvu5dRFOrBJ+UYpErl2KR3VAS7UP1KvmeACzUet6i6fprPj2/y9fZN/gr3JevhJbaK&#10;/UxZasbsLR2YtakLa7cPZcGOUdw7s5MbI0bxi3yuEqleNW/JWxVVfFqo8VY6sn//3vjp6hAvkElT&#10;ldxv14Faxx7Um7fhh74VX/UtqdGxJK+lcdPFziO0TInpPpCUcbNJ7zeaZOtOfDBpRaaJHakmrYm2&#10;dyJ05hIirjwk3Ees4Lf7xA6YT65+T1kvlnyUCqhU4GQNI+6LuZwX6zovMLws3+exgOhJC21OtDVm&#10;1eS2PN4/mbAzM/E7Oh333aNwXzWWs+aWHFNTE2Co4i/NR1OPi5panFTTImKXDJ7FA1jayx7/A2Mh&#10;cSMRW4Y0Tbwqk9NBtq2IXbOMzCQfLm1cxXp5bq60PYb63JfB6qeqS3ILQxKbaVBm3JMS/a5ktjCi&#10;WMuOKp1OYiFdqew0jYrxW8WCfqFy6k9UjNtM2fj1ZJ+4R0hAshhQQtMBh/8vgCLDPoj1ZJEUm0dC&#10;dC7RYWmEhyQ37RGL8hdAeUUJeEIIkorvKyBPXLKbWuOhfNZz5rNGOxpVbKV/CYAMJJaKwVTK+qkU&#10;QytpqUeBigFFsm2q2ztRYSHxs3UrlrczZ0pHCxZKERo5yIx+XXUYPbI1Swe140FnsUv7tqQN7kGw&#10;lTmvJZLt792ZabP6cvTACtasGMP0gd05smQaC6aNY1mb1sRL7M0VC87VVKdcYnx+8+akdelAnd9N&#10;GmLvUe53lqKwa6SLbeYZ61K0cQK5vdtRMKEr31IukT1zOtV2zrLeJNIOHkK5hgF1YpX1mm0lhjnS&#10;qN6aSg0ZL+YjaOi/jPTfbhL68g1BEvGD7z8jUCJYkKSQoJsuhFx/Suj1R3g+9eCZWxAe7u9oNm+J&#10;DdOXWjJtoTnj5xkxa60dO/cPYO227uzYP464mJtUFDyjPFEg9Poe1a7X+XL9KH/eOMWnq0eoeHqG&#10;6vgH5Kdekrx+jMtHN3Bp/VmqhHCfw99QF/iSL+6PaPR6zKcwD4le7nz0fUB1+DOqojwpT/GhOieE&#10;AuVYnRg/Ml4+YuHQgYRfuEa1clrDwjN8O+NB5d67VK44Q836SzTc96Q2IJC006fJHLecrz+f4c9r&#10;9/n820Uafj1J2b595J8SAAV6U5EVQXVxHF5uN3i2aQt/zDnMN9v5YghjRB/FdHQGU2zlTLqVcknZ&#10;PhT0nkDV6KVSydaT4HKXpBOncLHuxiQNNUwMWjB2Uj/ad7TFWADUvbcF7dvr0r6NMW1sJeZsmEul&#10;xK2a9++oivWnpiqB6o+xVMS9FPu7Sk3QS76XvKfS9zk1xw5Sd/IAZUePkSIRON28F8HjJrB+rDMj&#10;nMzYOqgTR/p152jXjuxrrsIDHQO81XWIVNEmWipghESYaIkyyvWMc1vqUKprx2eLrnwxtOeLVKhv&#10;WjZ81bHld2n/iDLTshX/qNvwQ9OcT1J1a1roSUcyFAM04buGGd80zfiqq+ztMCRf4luUWE5UH+Vo&#10;9smUa/WgWlOJXtZ8VDGhRF0ApG3MYxV1zgh4jmjqcFAq8jFVda6pqfNSReKVvhG+razxGtmT2zN6&#10;4317D3Get0jzuE7Ok99IPLmLA61scTO0IsLKhhN6epyaN5h7EhdayYCZ7GBF8tG5PLY25GlzNdxl&#10;4L4Qy3krwAl16sFJJwcOmhlwon1rLk4byKap3XgkUSzOvCMR9l3JbtaaMk1HUgW8hTr2VOt3p0KM&#10;qMJxInUjNlA1bQvl4zdSOWgNuYNXk3jrNd5eMfhLjFLuFaZEsIiQ9xK9UkmKyyYuKocg3/ckRmUR&#10;FZbCu+D3hLxJINIzkvAXgQTe98DvgRsp836mToy9Ube7GIVsDw2JKuq2FJlYUGAmcUws7aOKHiUt&#10;9KkQeyySn4v1DMXOtCSiGZFv24arViasnd2d/iMM6dhZCyd7IyaMsObwJGceT+uJ24xe7O3SmmUd&#10;2zF1lDPzJF4NHtyOcUMd2bhgIjvXr2Tr2tnc7ORAhooGH6RwpRjpE2+gS4F8TrFE1fxDW/hcHEhx&#10;8A2izv9M/ObVFD74hcTtY8i1k3U3pSeVQYspWTmacvO2lFvZU2HeinJN46Y9nw0CngYxvBr7/tTv&#10;X0/ZlsVUOs2msP0McmZsIWvlHtJ+PkHiiUvEX7hN7M0nRN12IfjmA3zuv2i6D9or93CaRW9bz4lF&#10;I5mxTEi6zI7ZKyyZs8qS9Zu7snXHSNJTXSgtdSG/8B4l7+9THSMx6v4xvr25S22SK5UfH1PT8ITK&#10;6ieU5LgyfXI/fK5clOiVwef8KOq8BFzXz1H39iGfQ9xlEMr7vb7bdHxMXaIXVUVhFCd7kR/1hmzv&#10;57z+9RADHKx59dt5SM7h+96bNC45QOOYzTQevkv9G28+er8i49l16cT7KbxymfIt+6n+eT9lZ0+R&#10;8dMmSu5faTo5tTr3nVStV6Qoe6GKo8lyf0jJqPVUdJR8PmolNXoj+dp5FX8sOUT9tpM0nLvHt2su&#10;/Oe3Z2SvP4zfyk3k7z/F1TZOGLdshlNPM9y9TtBrQDe09FRwcNallaM2vQdbY2TdjDGDOpMbF8An&#10;AdDHMC++lGbwqSaHT2VJFAU+pV5+VxYTTGnAazJPHOHmovFsnTeIY6sm4TJoMK/7DGOrDMblYjS7&#10;ZVCfFLhcFEtw19IjWsBQqGNDpVTTWgFAnUCjVABSadaWTw69+WHag9+lEv0lBvePqj3/qLTjLzUH&#10;afb8Ke1vldb8rWonMVNprfhL044/Naz4W82S37VtJHpa8UUG8GdlaWwhwDFo2k2eo+tIteUAKrU7&#10;Ns33lEr0yhM4pUk1fycR6qFEw/0SC/aKwZzU0CBQW4cSbQOJPHpSGbXIaWVJtKkxScsWkvL2LtVx&#10;T/mc8JjCyFtEvrzDjbZiNe3tCLSyZpOVES6/zBMQjeLt4dV4TOzbFNnuqavjLp/1QmLeq5YquMlz&#10;sYuG8/HRTxQ/2kTu07U8PzGRhLvHJWJeJNnjARn7D5Jg6URCc0MxHwcxkC5U6Hejrv1k6oZJLBy1&#10;msoR0hcGrSRMCo7fLTdiwhKIClAORIyXuKXs8cokISqdlNh8Tu2/zpr5h7h71YNwgdOM0ZtZNn0X&#10;LhceE/M6nHBXH6L3XSTPfoLEEwGPugNfVB35pNaaOlUrSgX8RaYWFGrr87G5nhQAQwratSVzVG9Z&#10;n4ZUaelSqRzCYGZDmrU5P0+woO9gA2ZPacWTI/3Jej6HKo91NHhtoc5jJUm35/PrujH0bu9Aazsx&#10;8tbaLJ0s8X1GHy4dWsy6JZM52MOJKImjbyXmhslnxdm1Ik62UbhsqwuOdtzftAiPg5uId7tLefBr&#10;seLRlFm3o9bMnByHVng42pLVzoYKYz1KHTpR6uhEhmzrSilCtWoSxZrb8XHwIGpeb+dHyHYqjm8m&#10;r9sMKtrMpNp5HjV9llPZdyUfZX0XTdhA3qKdRP52gyABkL97IC/cQmmW2lM0vPtIPMeNZNfSPkxb&#10;3oZFa1uzcEM7Vm/qgafnSSpLPWhoeM33xldUFt6moeI5uXkvSMu4z6cGeZxzhwO7Z9PV3oxpo3pR&#10;EPCGrwnK2ezBNPi4UCuVvtbtJvXRr2kIf05dpAfVb57S8E6WRZGURL8lO+AFxb7u/CYkNjdQo2tn&#10;Bx7euM6pdeu5P3M2OXv2EblhLRl3zhD56BJ+N45TkRnIl5oUsiTaKJfSKAt2pSHDnzKBWlVNNJ8b&#10;U6itTGDX1iWcmDCQ+FnL+WP2EUql831avpuGBfvJn7+XuEmrKPDwpDQ9haqMFOrFsL5vvICXVT/e&#10;tRuF59A5mOuqM315V9ZtH0/PPq1w7GuJnqkG+jqajJ3dEeeRBpgYteSn2ZMokwiW4+1CgbcHdclR&#10;fP8QzfsnV8gPf0VtZhxFEjc/lykXXY/k6L5FrJTYsfqnyWzZPJmdC0exe+JALowczCuJXv4jhhHX&#10;tw9FFvZiK60FHPb81dyaPwUINX3HC0hn0GDRkx9qbZqg8ru2Ld/Fer5p2koEsJFmLVXYWqqxNd/k&#10;57/UxIjEhv4rQPpPS4GPAOibgS2NluY0WEpls5ClhRUNYiaVmkYkimWl67WiTqujdDqJamJMidKp&#10;o8RIAsTGnkln/k2q+Fmxn1CxoI8Cn5ymSqsjA0uLNG0NstRUSG6pzYcj28h/d5uSd9coiLjG7UMb&#10;cWndmqhhHQlc2pdbzVXZLwYYd345ibun8V5gdNvIkGtiWQ/leyhm9bqFMmGtgdfKsRyTKr1vaCc8&#10;tk6mynURX1PO8elTFJVVsVSWJ5L84BIR+tZiGRYSxxyoMRKQ2o6jzGle03xFcec5Tcvn0zexc/Vx&#10;fF2DOPaLYvK5nD9+h0iJWMXZVbjd8+X6yYeEvEphh9j9w4vujHXaivvFl6QGJxDrFU7SEYkxNmOk&#10;qA2iVuKeEr0+qSjzJdIEQA0qsj51LCg2NKJUotdnicL5xhIX904hvrN8v2Y6VIkVlevpkyYwXtPL&#10;mgF9TIi5PRVi51F4dx6nJzhxSKKZ167J/Om7lh+hC3l4Yg4WZoYcWDOE4hdbyby3iPcPFnLzwCS2&#10;Tx/HRj0TRqprsVbLgMM6epywNuYXGzNWSwz+xUiHQ10cib10lmTnQdRb2lPXoT1fjY0pMjQjXLnE&#10;q2zXFMd2fOjhzFux2iSJjlUq5tRotZZt3Zb4RWMpcdnEj9drZFyfIvfSFYraTKOhtfRLp6V86ryA&#10;T90XSZtP+dg1JPx2i/B7LwhwectLBUBpyv3AbHqR6ziE+P4juCk6u2xxBxav7si8la0YPNKaI3uX&#10;cv3SVu7fElq+O09E0EXGDu/MiMGd2bx2EkP72GOi1RxT3WaMH9KNT+mJ1Hi4UHH/vND6gUDoEbVB&#10;z6hT7vEVJTYS9ZrqYIkhge58yYiQ2HWX6NvnCT93gjs/b6WjjTWWtqYsk8G8es5kfl4+l+CHV/C4&#10;fJQ9q+dydMcq3K6fxMftKvduHMHb7RqNFQlU1sdQVh5GaYYfRWnehPve5c2zazSUJrOhTw92W3di&#10;o11H7oyZxD3LTrxZsZZor2ckez8lI8GXpzs2cXb1Is5v28gm0fjVZrbM1zZkQxdnena1YdZKZwbO&#10;sGfL/glMnNUPDS01DAy0aNvVlIGjO2BmpknvDrYsGjWAa1vXkOX5jDTPRwQf2EXcxWOkv7hJ5I1z&#10;5L56wh/ZH0gUQO1bNJ31nduxubUVux1bccLBhkttrHko1SrAohUpYhtNE5jSgT4bmFOn35aKDqK9&#10;Ju2pk7jRKNFLiVU/BCJfDKwlRpnzTc+Sr5oWEq1s+F3dmj9kEPyuKk1NrEcqsmJCf8ng+FNV4KNr&#10;wVcjgZO5OV/NLCTCmfNZ4kKjiSWfTKwoVlNMSIdCMa+PMoCypIKniI1EC1B8BAgPBUDrxdh+tbUi&#10;VktbKrw27zU1iJOqGyXmkqTMTalpEt+sOVkzp1EYcZcM/7N439nDVOeOPDOzJkkGguvOzrh00SV6&#10;20LKH22h8NQqcvbOIWBgZ27Ke70U00pU1SW2hTrhAqWDA7pjJNFMmZNzNtHGf+8Mso9OJ2LxJPKf&#10;iBWXiIUWRRM9bhR5MpAqdCQyWA2j2mw4lQNWUNRrCR8dppPWdTa31p1ieK+1uN/2YdPCE7y468P+&#10;rbKdkorISS7h0NYrvLwTxOt7Yfyy4hJx3kl43PFn7bSdYkCvyPrtMZlW46jWGSD2MIIGMa1GWc+f&#10;lIMNBfhfZF1/k6JRp25GsZmZRFpjvhqYUS3rLmaMAx/dRlB5tBMlszqLoXclZpgTP0msXy6xq853&#10;Op885rGwox32LTXobqTHIEMtfAVCf/svJcNlBZeObSb7+Vq+uqyl9vFKKp+s5Iv/HN5cmcqF3cN4&#10;e3UuG8d3p5+9NSOkwKwx0efFnIGUPFxP0dMNlN39meKloygyMOKTxMB6+w7EW9uRJKBP1NUivK+I&#10;iIUFly2NCOnfh2LpS58l3mbqtePR5L6E/TaXHz4b+T1qIxXPN5HdZQp1FlOp77KQ2t5L+KRcEWLg&#10;MoqW7yH61kMBkCtBj915+zKYZklm3ZouOpauXJy+7QAyzXrg238Q22Z3ZfxyMwZMNcTSphmmBs2w&#10;b6WLc1cTbKzV0JANrxyBvG71AuZPH83Ifl1ZOmcUU4b1Jic0hD8z46nxfMKX12JA/o/5EvKcavdb&#10;lD69SFXAY/JfXJYve5c/wv24vGwugzq0obWeNs3lPVs2a8GOX1byd0MiVTmBxHs+5EPgM04fWMPR&#10;PUsoL/AgOuwu29cvYcmcabx4fJ0//iyksiycvGRP/vyRx4+KZOLFQtraSaScMZ5WQn3V5s3QNtDg&#10;xvGDRF2/yuufd/P49BEePjzHuT1buLttC+n+r5kysh8q6s3QVGtBV2c7Ji7qQuc+1vTr5kAPGys0&#10;tFugoSHrRKcFJqbqaOmqYGdpiKOFER1bW2Co24JhorgpHk/JDnVj4Yie/Lp0BkUej3l9cjenNi1j&#10;x/xZzBrXjdkLO7FQzGrDgh4cmt6P85OG8GDUMN6MG8P7wcPIM2tFhVTMarGRenVjSnsNJfvIHip0&#10;bfmrhRnfJFJ90VbiVFv+UZcIpvr/Ra+/VezFdBz5n0oHWXbgP2odpbWTiNZKficAUuKXwOersQwQ&#10;I4GPtAYtE4GPBZ8tBUACpVqphPlS9eLFeLK0jUkXEEQKeDwkDj1TdqGr6bJALPBY185ESYX8IJ02&#10;QUwmtmdHCnYvI9TciPfyWuWKf8lTxxPkeprAB9s4JtZiKuD6Td+Ej2o6vFnTh9uLnHCX/pN1YBl5&#10;55eRencNkWum8lZDkxj5XC9l4l1g5C/vFbNgHu9e3+L47jUYSSHY7dSRYAFTsPzudYuWJG5cTnHo&#10;G4JGDCK/RQtKtS0pEBMsM3DiY495ZNlPocBhMnc7jGHv+hP06byYpJBUdq25xNp5h/H3jCQtoYDM&#10;5Hz2brjEjRMebFlyitu/enD9yHUiXkWydPwvPFt0jCKHGdTpDaHecCg1pgqAegqA2vFVjLFRvZUA&#10;yJavAqBqbQsKLJVDFgzFSqWomMrjzfMoD5xEbbIdDXGdZBAPJWCHMzdGD+XWVrGZJ8uodZ/J3dVj&#10;WTCwOxN6t6OLri6LpFhVuq8g6tYa7hxfx4c7q/nyaiGfA0bR8GY2X3wG8C10JEQvhYQF1L5cROrT&#10;Keyb0pG9Tq3I+G0Df3pu4e83q2jwXM3XkA1U7h1GpbEVV6X4bJLYlWRnS46WDrGauhxRUeOiGHLY&#10;5LESy9tRKCYe3aU/53t34v60PmQcmk/t3cXUPVpNfs/p1LWbSZ3Ap7GnWNDA5dT2W0LO9lOE3nsi&#10;3/kJYfdc8H2h3BfMsjfpJj3It5Ocad6DLL0uTSehfug4kJsT+zB9ni3thqvToYMmHdrpYGeuSkvV&#10;ZqxdP48n909QXPyKvJKnFBS48OWTLwGeR3l+YSdJAp6a6FDRs9sU3DpN8d1fqQl4SLm0Uv+HxF/c&#10;R+aVUzQEe7Fq7MimSqYhADpw5BdCwtxIiX5FTYYvdR/8aEgKE1vyIN/nKcVpLyj5cI2aej/u3TxB&#10;WysT9mzfyPP7l8iK86AoJRD357cIDXpJtsSfKRPGNr23npYmehIJdI00ad+5FY8eXcPt/nV+3fcz&#10;P29ZyqZ1yzh94iDXrh1nvVhW61aWqGipMsmhLUcn9eDu4kVk7n9Eza9uXB8+h9PdRvG2+xwejljA&#10;oFY22Fro0lMg2r9LW8njksnNtbi6czMpXi5M6duRscPacO/gNq5tWUVXYw26WGozfmoHlkjs3bV4&#10;KOcHd8OloyOvWrfBS6wgXN+U91LxS5UJY00zGmQAfWlhRJ11Z8rbOfOHRhv+1nQQiLQXo5EmoPlH&#10;VWnt+Y96R/7R6Mx/NDpJ68DfAqa/lbkgVYlwKgKqFq35XwuJY1Khf+jb8FWMqUFPzMfUUuBjxmdl&#10;Lki+w2cB0idzC8q09IlvrkFUc20ipAr7CnTuSPtVlP65hi6bBAA7OrYnysiYDE11osVS/B1bEzDK&#10;mQDZpqmqmmJRLYjbsph7FzdyePMg5o/phr6JAUf69iJNoJUzYyZBh3bgs3AKFU/3k31jGynupwhY&#10;PwcfZcJdIPS8pTouGgJAea93Tp34+70rlPny4OJBjrRvTYyqHoHyHZXjgTxlm/vrGROhrUuKmFmK&#10;GFuqQLTM0pmythNkECknXE/n6ajlHJy9laMrDlMQlc6elcfYt+0qGeklREV8ICk6Tfp0DD8tO8yZ&#10;X+6QG1PC7ROPmD18K8dn7yPXfgafDIeJ+YyUiCeGZTKEGoNeNGp14btmp6Y9Yd8kHjeo21GtbkWO&#10;GFCBgXHT0cU5egbkKRHm8kxq3wylwsuZuqAuxD2YR1XMc7FkSQxxl2W87OX91YU82TmfHuYmjHKw&#10;5/HeJXxJOkdZ7Hnywi+T/fIUlW7rqHKfSL33KD77TuC79yxijo0m5uQEal4ug6gp/C9hJHHnhhO1&#10;exX/ebtGXjeaH2/m8af3Ev4IXsStvh0YK+vuuKY2YbqGxEl8C5f1v0t+PmZgQJiGMfFqVoSPH4vb&#10;sCE8k58fmFgTY9qO99ZtyO0xnKq+C6kbsZqqAUup67mEhsHLKRcLSj12lZA7j8SCHhN5+zGBEsOa&#10;5bcZSKZJN3KUZtCZPAvnpjPj83W7U9BqIEG9+rJ+oA2demlg0ao5g/t35JYM0uIid77/6UdZ/hOq&#10;Ch9R9fEBZR+vU1N3nYay27w4s56d0ydT4ObSdJcG5W4OVeEeFEe+IOHlFTK8RMUl+iS8fkIHGcBq&#10;6qrMmTmJuuo46j+9ozpXuadVENXK7WUSA6kP8qTe04WqMHfKU11pbPDC3/c3HBz16eEkkLTVZlA3&#10;GdBzpqMnFVlbRx17O6umfNxczEdNrRmqas3R1GnGmKH9uHf6KMcEEGH+z8hJ9aOxOh2Xu2d47XoN&#10;L8/HLFk+g072NgT3X0xl/y18O+kCfu/5J62AH8+C+H3FdTjsBZf9KVp2ipvDFjC2sz3jp/THwlCd&#10;kSMkUu0czU+rZzJkUGu6jben51ArJs20YPI8KxYucmTkbEdGTWzFkhG2/CKvuSMG5LpkFM9EwZMF&#10;QMUtdCmTalmtYUq9QOiToaivtkQlbTN+yOPf9UTvdSz5rmctj234Q37+Ux7/qaPMEcnPWorlWDXZ&#10;zn9atua/LR0EUA6ybMP/mtnyHxU7AdO/JvRF3q/RylaaRDJjsSH5vC+6VjQYW8p30CO9hSZhygGD&#10;EhtuqapzQkOLldYmuOqYcUSgMMmpDTc6C3RUdfCU13mJhUS2VCFFR4eoFhKhevXg2cX9nDy4gm07&#10;FjN65AAOHvyFTYtmcL9bRxInTSJsxlTeyDpMmDmShNH9eb9vPSG/7uatVPwYsS5fGQhvJNJFyPsF&#10;autRcOcQVSHnqH/vTuSEYbyTgeOlqsJbFXVet1QjopkaSeq6RGnqEdBSk1fy9+ESI5MM2jddGbCs&#10;vXIN558pWrSH8hVHyFyxH/fpG0m+/or0iERiIz8QFy4QikojPSqHrHf5JPvG8UG5GJnYUp5fDLnj&#10;JXZoD6LBdCT1Yj81JoOpNRkg0bgH33S68VWnK98FRp812lOv4SjwsSDfyIgS+U45WhIpxSyeOVjj&#10;f2QiqfenknJrMNVRh/iceIOGgENUvDrIx9CTFAQcJuLSap7tHErIb5P4nH5XxsUNKkOP8yXxJF8S&#10;LlDhf4IK97l8CxxFrdsCzozqzGDVFoyT8bC6kxkB+0bye/A0PgVMxG/veDKvzRMoTYKg+eC/inqv&#10;FfSz0meSrEdX2YaBAmwvWZfPVFRxVdPnqVioq2xPj+mjmDPEmYn6ehyTAnW2fVtiDVqRp2pLqUFP&#10;KkavoGLMGmr6iBH1X0H9oGWUTtpE0qUHhN58RMztp00QCn70kmZZFj3JUu71rudAlr4jOebOfLQa&#10;0HTbj0LDnuSLRmbomHLbwozBtsZcl43+5/+iqBTrqY66R9WTX6m7cZRPd07S4Hebiqz7FBZfIjfx&#10;Emd/WUrKs6tE3ZGVd20/QRd+4dWJDaT43KMg0Zc/anJ5fnIfmvIPt2pjTUbGO0pL31Aa95SKd16U&#10;RwVR5OdBmY8bNS8eU/3iIRUCh9os5brAb8QqnOjduzNdO1jj0E5brEUblZbN0JEqbKCljrZKM4zU&#10;1ZjUvx/9ujsxvE8frh7YQ0F0BKURIVSmJRAu0S7c7wEBr0Wr3z5gz9ZVLFwwE4cuNoy0d+TT5BOw&#10;5CF/B8bxtaqChs91fKsqpfq0K1/u+VD3y0MBkR+cCCRk+ip6OpnSw9mEuevMOHRjIos3jsDYQg2b&#10;Lrp0m2hK52mqDJhkzPg+Fowf0losqA3Dp8nP80wYM9eQBbPtuNXPQazAlAI1A0p1jCg1NKHa0IJG&#10;HXNRehMxFWsxE0sBhRVfTaz4ZmjNd31rvgmEfte24i8tazEfa/4RuPyj0qoJOLRsJ00AJCD6Twtb&#10;iWR28juJcS0FWvK6bwKuz4aWfLaQ99Oz4EdL5bw4K6rFwKpV9CiXlqRMBMtAPijGMr+1GV2tdfjV&#10;3IbjuvoMszdhnpM8VlchUKqli0SlFB19/FqqMlmMZEi3bhw6upNzl45wYtFcdkunfXZgBweO7ZCI&#10;6sybyaNJ0NYnU14bJ7YVJ30iuV0rno0bxlExV+/mak2nbXiqaEj8UyVAXhe7aT55AefI9rvBq0XT&#10;uaAASNpbMbC3YjwhLbWIFYt8qqLCPTGopwIvbwGUv3ynMFm/RU5T+DhsBR8nrqd40U4Kl+ykYuNR&#10;8jcdJePaC5LfZRITmkpsUBLxgQkkSh9I8k0kxjuS2Dchsgwj5aUUoOGrqNEdRL2BwMN4kABoEI0G&#10;ffmiJ1FMuSCbXje+CfA+C4zKNG3Ike2ar67He+XgQANdLkh0nGhpQqj0l1f7hlPgfZ7asF+perOH&#10;Bq8jlL7aLWPiDrHPDuN7ZhR5bosoi7lMWeCvfIn5lcbos9QGnyD71QGyXefzx7sBvDs4hJEtNBhl&#10;a8XANpb0laQw1USf1LPz+efddPJeDGfrwDbcWtKfsJPKcV+rWD2qJ5sXzuDR8e0EH97CfW0d3AT2&#10;DwWS3gJv3xYq3B7Ym2F9O2Ntp03f3tYMcTJh8VB7dg9uR4hDZ0o1O1I5ZD5VY1dT02sRn8SEqocs&#10;J3/NIYleT4m4+YTo267ESAyLuP+CZplmPcnW7ygVwVGW7ck270meTW/ydDtRIlFMuQVzrmzsBBUT&#10;8h5coub3CIoLBTwhd6m7d54v14/wx8PT/HFfAHR+n1jKVcoL7pCddpK0sBOE39mN/81D+MjrPH/b&#10;zbXNc0jzf0pdfgK1aREE/7qfLqb6dHXqjLvbDUpL/KhODqM2Klzi2htqTl6geuZaSiYtpmzPfurc&#10;70teDqI4IZj8rGDKioO4dnEPJkbqWNpqYiKDwkBXGxNt7abotWXVSv5XUcqXimK+5ufwPTZCHqfz&#10;uSaDsrRIXK/8iu/Dm9TmxRDoeRcTqbYmxi0YOsWGUR06Udx6nij1OKom7OLL82DqUhIpf+fP17f+&#10;fLvlTf3qK/y46sM/oRn88cCLSz+PYPpWPYauU2fcRn12nZ9Clx6tadVZE7sBWhgNVsdalv2Hm9JH&#10;QNR2nDo9RqoybqIBy6bYc3K0PS7OrQns25VcXTPK1fWpkChRI6bRqGYqxiNRycKaL2YCClM7vhjb&#10;ihVZiubLz+q2TZPNf7W0EuOxEfBI1Greqqn9t0UbgY49/1PtwP80ukjrxH9V7fm7ZSv+aKlYlLL7&#10;XYGZLNXEsNQtqVUxol5iX6NEtHpNYwqa64rVaLBBQx1HG2N6dLFlQRsbdkpsczJUY9HogRzo05sj&#10;Ym9zDQ151LoVIRun8OLoPG7uXsS5Az9xdOSQpr0pgc2kwopdPR3Uj+H2FpyT9Z4t9pSnKlFJS4MM&#10;WRbIzwnS8RXbOmRjg5eVHa4Sv7wEkv7NVYhfNJmguaPIcDlPhJ8rHkcP8Ma5L49kuz+V5isGFCEQ&#10;eiBQfCaDyVNNjdDmEgVlGSEQSjfrRvnQlRSP3UDR8v0UrDtK6YZjFG05RN7DNyQoZ7wHpRAT+J64&#10;AIFQQCJxPhHEeoQS7RlElG8YsffcSZ60jDIBzFfdvmJAA6gyHii2qkCoP39IyzB15lWbruS06s0b&#10;Yxt8ZHumaRiQIKCOEHifd2zDjK7W7FnhxIppjiQEXeLThyuUvd7JZ7/91L+7TFbAVRaPGtzUpw9s&#10;nitF+CENSTf5JBHtU8wdaiOvke9zHm9JHl/CR5N3r68YigFD27ZhVJd2DG5nQ1+JoveXDuWvkDlU&#10;+U1lkrMUbj09hrS15eWN7ST43ObPvFfU59/na54HQT8tazoM4pIUEw9ZZ+80dFgm37mFWkt69bBg&#10;zkg7Zk+2ZuogG/YN7UZgp24UaTtQ03okdcOWUzNgGY0C5+rRa0k7do13957z7s5T3t11FQiJBd0T&#10;AGUbdRED6kSecWdyDduTo9OOAtOe5CrzQvqdKRQ9T5cvETdqEpVVb8gr/Y3yjAd8enmbz88u0+B2&#10;kQ+Xd1H58je+3NjH9ytHqI1+REn6Zd77HCb4geT6mzvxuLSJx/s2sWF4X1K8nlOV9o5Ut9t47t7M&#10;0E4dCQt/SX1VKMWpHpS8C6E+N5Uadxfqhi8ia/AU4hcsJH/lOkrP/dZkReWp/tRW+PD9i3If6sNY&#10;WWmha6CBnpkeOnqa6Ekn1hATWjBnAj/Kc/lckE5tbCh1Aa+pEruqSg+lsSieL3lJpHu9JMbrMZeO&#10;/4KeRkvMjTUEZNqMNrCkWnsi3+2W8G32GRqP3qLB4yV1R87zed4hGvpso9pCNraerLtxArrYNHIe&#10;XeWnbZYsPmLApqPWjF9nTev2Oji1N6SVoxbm3bQx76+GVR8VWvVQpUMvTbr3U2fMMG1WjLdgwxRr&#10;fp3rhNsQJ9IcO1JtYE6tjjGfdSV6CSS+moj5mCvwseK7qS3fBEDfdeRnZTe7mgBImrL367sY0N9i&#10;OP+I4fyj2oZ/lLkgaX+oO/C7uj2flYlRVYlu6tI0LPgm76+ArVFX3l/dgnp1syYAfdO04pMMmgYd&#10;EypbGjTdtfOyAKGNRFwLOyMGdLRitqUlrY21eHn7AgFu99m5cQ0nd20g4ORSfr+7mv9cW8l/Xq/j&#10;3ZmlPNExkGikKoakjqdYTYg8fqttSJjofXiz5rwTwMWqqpEgn5GhZ0i+nj4fxLquDBnK5Xkz8ezb&#10;j0syoG4KQN4a6RGta0yZ20M+lr7jc2089UWRJJ3ej0fnLvjY2PNKQOUh5uMln/dOuXpmvy5EaKgQ&#10;IZ/RZEGjllE1eRulEzZTLnGsbulBCjccJsvVh/iI98QHSQuWKCbLWP84or1DiHwTStzbCFKuu5Ex&#10;ZJ0kh8GU6/ekXqcD9XpdqTXszWfjobJthlNnMZgc+6Gc6tWdRd2tudKtMxtlvT2SgZykaUCiqRlv&#10;27Th4sDOOEj86Wqjx6+Lh1Hhd4napCcUhN0k7M4Bwn/byksLW8YJgMf17kmGr/TFDDe+CIj+zHrK&#10;j/znhNw/wPSedtze25O/omdwdXYPugiEBxjr0EvWY29Zx36HRkHKdK5ucEZdfmdvZ8PNMytI9f2Z&#10;T2lXqf/wG6VRh6lLvEx5nAuXZB3faNmcADE2b9lWx9u3YtW0vkzp4cgc53ZsHdmKy53b4GNkS6F2&#10;G6r1u1Bl1IuGfvOoHb2O+uGrqZj5MwlXHxB+y5UIsaB3t1wkgj0l5u4zmuXqtSNH4leuXnsKDTrI&#10;YzEhh/7k9BtDVs/hhNg68srCjneiy9nZV8nL+lW+2H0aX97iT68b5LgcZ7GTLVdWzubvFxf4dnAt&#10;9Y9OU5p6ifKi86KtR3C5OJ5z24cyyN4ec+l07589I8/9ITunTmCUfRu6OrQlI8ePwqwn5Ie6UhLu&#10;J/ErgLotR6i3HYeH02DOTxlHzSWhvbsrFRFelGa4CIBe4vJkD5Mnd8O2lRY6BqrYd7YQeGg1VQpj&#10;fQ3uXDrM16IPVMeG8zkvkfoYH+qfPaDW353aOH+U+48Vx/hTEOHDi1+PoSp/p6nVAg3528tWI6Hn&#10;af5zyIvfE3L5XldBvdsbiiynUq82hWr1QVKlrUlXN+ddMy2q9pzjL59IglcupF9nDTr0M6edsyGW&#10;drrY2elhbauFhY0mtg6qtFGMqKs0gZBTPzXGj9Rm3hQD5s80Y+lsE/YudCR0ZD+BjyUNRuZNdtKo&#10;Jxakb8ZniUhfxUy/S9RSAPKXRKgfTbvaFQDZ8UPDTp635W95/Jey2105dkizbdNrlGOBGjWUi5Ub&#10;UtRSp+lI3CpNI4kH5hITBEBaEsO0rSlvachnTXmsIUDSFwiZWFCrZUhuCy181dSZb2aATTsjjM3V&#10;GN27A68fXiAvyo0oj/P4uJ3n+Rnp0FfWixUv5PP9FXy7uYKynbPw01IjSGLUY1Utbqtr4qYcIySA&#10;8NHS4k1bR9xkQMbOH0fW8km8lyKSr6FLjqoet9p1YuO4kVweNIQHMyfzpH9//CSGpjdXJ6KLE5UR&#10;z6koecPHQukfFfFUZCZxvlcvrsv29NDWa5qTCunalqgpgwgXE4hX0SJS/pdU864UyGCpWnWEmu2/&#10;UrnmIMXL9lLwPKhp/ichKJlEBT6BYj++Er3ehhHtF07StaeUjN5MlcN8Kq2mUKXvTJ2s73opAMp5&#10;Ul/EiP7Q7SMDsy2z2hqw3rkDU8WEh7TXZWX3Tow11WafjjbP23TEw7knZ4Z1YbCjFRe6OhEsQI62&#10;tiJp82LCb+wn+u1FEu+fptzahmA1TRbJ/7RIAHBz9xr8Hhwn0u1XQq7+zKWN0+lgYYZ5M02CLk/g&#10;e8QErixwZo69NesGOeKydTi/h4/k77he7F/Rj7Y2luzePp2PKRfE6g9RHn+M6g9nqIn5jep3p2n8&#10;6Ibfmtliq8qkfkueGupQsm8+X732En52IbN6tOGEWSuxOREX5dbP+sIJM0fS9DtR13aM2M9KGrrM&#10;pkTAHnNXOQ3jMZE3BD7XnxBz4wlxd1wFQAKdPIOOZOt1pMC4B8U2/UjvMpCcXiOI7S3k7tmWHT0d&#10;ifa9zqfqexSn/0ZF/G3q3K7y9cVF6iV/7548XP755fzhfYvG336R312mKPcKeSUb+Zi7mWd3+7Nk&#10;Wiu6dmpN165tmDiwDx3MTZquC6Tsdm8tEAoOc6M0P5T8kDeUhnpR8tadytk7qW8/g6KhCyhZsI1P&#10;d+9RHeVFcZwXHzNc+Vjwii2b5zfBxtRcqnJ7UwwtxHx0VVi2eD4vH16hpiSVT0WpEul8aMjy43P0&#10;Sz55P6be+wmffdz4mhzIl5xYqhNC8b15iZ0rl+Hk5CD21JKIfhth6Vt+vxXO1/cS22rLqL7uyl9T&#10;zvCn43ayxCbyjTs23WspxsiKjE7D+PzkJb9vP8OL9mNpJ4NKz0BTBqmegEcHawGjubUm1m0FlI4a&#10;OHbWooOzGr2HazBomgYj5uswcp4Gc+cZc3r9QNK6d6FBy5h6IwsajQQE8hlflHkaMZbfVQQ4ErP+&#10;aGHLnyp2fFeXJp3/DxkE/1FpxT8tlF3trfmPcsyP8jsB0g9pX9WtaNC0oFrViFwVnX9jj1jNRxX9&#10;f+EjNlWhbUppCz2BnCWfFAgJ8OosBUBG8ryKbtO5VucNjejgaEyn9nYsmjdK4vYz3t45yt3T63nn&#10;eZbQR8epvbee8qez+fB4IN/cN1JzZhn+diZESuX1kWj0SgZToMBHuW+6i5MT6QEveL16Cd6LZxG3&#10;fh4fOrYlvaW6AEgHX1NL7gwbwr01y7g2cyb3ZslrFi8gRUudSBMT8p+eEDN/zse0ZxSlvCVe+tOd&#10;dSu5aWlF3ISJhGiZEKiiSphEsGR1LXI19MhV05XHJnzQciS310zqt5+idttxyjYeI+fNO2LDFPNJ&#10;apoDig6MJ14AlOgfzfubz8gZv4F658XUdlxArfUUKnW6SUGyE/i0kyjWlW/a3anR7sp7y+78Itbg&#10;1FqbEdL/29iKibQzZXBHczqa6dPR2BA7bS2mC8SDBnSnQAwxW0zlvaaWmKIK7wb24/bpHXTv7Mgp&#10;iaFl9g4ELHbmzonJbB03AjtZd7P79WL9sN6s6NKGa+0cuaGpx6p25kQ/nAdJC2n0H0ND4HT+iZzC&#10;t5BRuOzryfA+3Rk31Jnj22YT576fXN/TNKQ/pC79Fh8jz5LntYPPpS4EHd/cNLfm3skar4UT2T/a&#10;mbMz+lLmsoXil1skcjvyk44Rb+wciTJuQ5RpK4oN2lOl3ZkGkz7UaHQnf+I6Iu+7Enb9EZECoRhp&#10;sQqAxIKaZcmLc/RlA4j55Au5CkycKDTrRUm74WTZdCdBNly4vjVZD85TUf2Uj8UXKcu6SuXrS9Q/&#10;ucQXz+v8GfCE70EPZfCdpeHaSTGUB2IzJwjxdMD7lR03b7Zl8eI2TFLu4T6sK11622PrqE+nrqbY&#10;tzdDR18Gqr4uhw/9QllmAmX+ryn29qL6tQ81G/ZRP3srVbO38/HKVb5kBpMS/ZC5E/vg1NlcoGOE&#10;vpEGhhIBLKwNJJ+2wNLUkNK0RPha1nT/r5qcSIlfr6gJu0e9122+3DrH50vHabx2lk9eT2hIDKY+&#10;OojahHDI/sAc0XwFavccJ8MsF4kQ4XyXzvc9NYUvd934Y95pPtsvIU3TVtZXe6K1WhGjZkpcS1Oq&#10;dh6kZs1RatrMYYloqY4A0cRSSwCpI00bI0sNrFqp01biWOuOmgIgdfqP0mLAFG3mTrVgxzgbzg63&#10;43W/jhSbWVOvb0KtsVnT6RHfjAVCyoGDyvE7Apbv/2c+CnQUwPwpBvTf5nYCH3v+29IRWrTnn+Zt&#10;JWIpBymKQcl71Bkql4YwolIMKKOlLpGq2kSJjSi7qavVTQU2VjLgtZvOU/om9vVVRaKZcmCjMtkt&#10;n90g4MpooYm7hmh9S6nEU0eTG+9JsOtVHI30GeJoSWLIAyKeXKbg0QH+8NnEN59F4PGTLHeyr1s7&#10;nmoZECnwCVGRGNRclWBLMzwO7CT3Qwjh98/zetAg/MWOMpTLi6pok6CmId9VAz8TG4kOy7i1cS33&#10;Nm7gwoxJhI3vR9bxjdIfl0ufWU9ZzH0S/S4T+laiRFYoBZEepPq5Eb5iGUnWbUjT0idcU5fbhoac&#10;09TnqbohqRJfc8USSzpN5POifZScvEm8/zui/OLF4BNIEPuJUiagA2JIvvKYgrlid0NWUeu8nKpO&#10;C6mxERs26EOthgNluu2JselCUod+vOzfj/PDOnJ5aBeWDWlHG3t1evdpK8VIm1Z22nRwMMGpkz3t&#10;OrSnt6kpGUYSc/U0ea2jyw35nkHaOoRJ662hjqG6Om1UVXk9aigfVw4lflF3wkaOYLO6Bk7NmzFV&#10;Q4Pn8n+9FztN0tDmumzPK8O6EXlxCDXho7iyrgfnlvXi0YHhHFy3kKnD+tDGyoCt04ZxaUB7HvUS&#10;+5wziuw356nMukNR9BFJMU+5uGAMNwZ0wXPzdIbZWWDcQgUbiWTzO9kReXwW5W7b2TS+C0cspACL&#10;WedKfylStyHP2JFSkZoa6X/Fk9eJ7Twj/NpDIm48JPqGAOjmE2JvP6FZpp49ufpSyXXtydeyEwK3&#10;oci4NwVm/aRKyABrpk9OcwNi+w+hMOoeBQUXyc0UHfS+SbXLDapcz/Pp0Xnqrx+k+swe6u6cpUay&#10;aU3ZFfwfDmb99FZM7t2akfajGd56PH0de+Hc247eY43pPlSHbkNM6dbfnP7DO/HkueRdv0fkPb1F&#10;2eNn1MXF0hgWQo3LCxq8vKnydCP1xVWyI+9QmO7Nnj0bMbFTpXV7fSxbaWNiqoetnRX7tm3ij6Is&#10;qpU7qea8oy7Wm1oZJOUJz6Qqn6B+3lS+rVrJ51vnqfW8T7V00Mpof76mxfJk+2YMWjSnmWYz1rbu&#10;A3Of8p81Yj17nvD7U29+v/yAb7MOUt5qEpnKtV5k0Kbq2JCkbky+Yhn9FxLbbSIbNUywNdNCSyKK&#10;gb4KpobaGFtoYy6dz76dPm1FxR2dtOkyVIseU3SYMcuKPdN6SIftjGeH1mQpe540DagxFfMwNeer&#10;sTVfdCwEOlb83VKBjHJMj3XTZPM/Ldry3xbtoLkD/2vWjv+1VHa12/O/5m3Ejqyadqsru9frxCJq&#10;1A0kXulQ3lyijQAoSk2JVMqeJTWS1fSoE+hkiJ1UqBkL3OTztMz4ppxVr2bG95YmNLY0oFAAFdhS&#10;k2Md7BnZtx3Prh3F7dJ2NqycibfXfW6tnsVRfX1udmyD78iu5O6dQ9C26Wwa0wVLCxMW9O7Jw27d&#10;eG1myRkB/c0JYlDx3nx494IXEplfdutMmlT/8Gbq+Kto4ieDL1xAlaJhyOtOTtzeuZEVM2czzMGU&#10;cvc1VL5cTdWL+XzyWEbJ8+kkuS0nPf4+NdmBUoASqCxNobLyPfnHjnBZIDTNToepDmZsFtN4JvEu&#10;TsNY1oMxGWr2fLQYRunZRyTHpZIQkCjGE0dccCLv/WNIOXOXoslbqR62mtohK6jtIQDqMJcay/FU&#10;KxdrVy7Or9mGdOsOhLZx4LzYwvwpNkwYrcWo4TqMGmnO0rXdGTzallYdtOk5zIxBQzqwbPkMZvfo&#10;wjv5HqViZp4CoIdiZ6HqujzWFWMy1mObkREnZfvctrQjwMKSVAtbGnWVy6bqcVbAdFpTmxhpYbI9&#10;g+U9wtS1uSXrdoWFEYsG2jPYyZ5upsbslNc8btuai/K36xzEqtq15rq6Gk/kta7SLpkb4X1gHin+&#10;J9k4fzTdrE04vnA0u0f3wUqKTjsLQzrZGmAtkezkuH78L3AtIbfm4HvkIFnrfyFr6mLynCaQ3HsI&#10;ydOmU9xjDCX9FzTFrTABT5TYT9SNR8QIgOLuKAak37npavwF+l0o1GsvS3sKjbtRaNSVHGWjiKbn&#10;tJAqpGJCkd9T0iRjZyQ8oiL3LZX5L6nKeCr58R4VkfepS71Pef59SkruUFlynet7FjJSbywT9Ncz&#10;3ngrQ8wm0MXSlmE9utKzlxl2/dQxc1LDykFLjEiPMWP6SEcUhY58QfHlm9Scu0tddDgf3Z5T+vAB&#10;xa+e8uH5NXLDHtJYFkJtVSLzF89A27oZ5s4aLN0ykVs395L3PoIvxR8oDHtLcbg71YHu1Lrd52vc&#10;az6/uMaP8yf4vHUjdbfOUPs+gLJXz6lLFMMpTCfB3QVTfW1aqjenqwyQ7C7rod0u/hh2ir/X3uHz&#10;7MOU9F1Ibdc5lGl1o1a1NVWqkntlsFZoOBKk68QwEx0MbdTQMdPETKDYwUoqna0Z9q0MsO9gSPtO&#10;Ojh01aD3UF3GzTRkxFJDxqw2YclqKw6s6cbz6QPI1jenRjpJjYk51aZm1CsHByqnWqhb8EdLAY9E&#10;rP+0sBEY2QqE2giE2on9OMhzrflHAPW/5ooN2Yr9iPmYWfHJSt7PyIyqFroCIF0Km+sIaLSJVVUn&#10;QiKJi1TQ+zLQC7XMBUTaFLfQ55tiP6Y2fJco9ldLiWICIOXzKwUEAdJZY+eNwP/xDsIf76Eq5jA1&#10;yVd5s2gSDyVi3W8hg0Jec11A8pvEiZ5Sxe0kvi3r0JFLMyZzfswori9fyan1q9m6ZKZEJldKM4I4&#10;tmAy7s1USVXO+xIovpEBFSiA9JbvqczbBKuoc2v0aK4e3k7AudkkX5zFUokzU2wMOTu9B98EQrnu&#10;88RgbvMxxZcg9/OUF4TypSaRwg9hLJjWhzFDHDndujUeMqACbK1lsOryVj4zQsOUYk1HPjhNJfjy&#10;XWIDo0h8955E31Ay916kZNp26sdtpm7MOuqHrqSu91JqOs+l2nIc5YZ9qdJ1oEYKRIlEsUQpSrf7&#10;dGb1pLbMGGfCoN6qTJ3iwPSFDvQeJPBx1qNLZ12mTejLkcPrGNS1PVv1zXgq2yjEUGKqfLcnYquT&#10;LQzYbG5ItBSOGImr/qoquLTQYK+2Ho+lMFWJORU42ONnYECEmhov5TUPNVQJkG2pAOylgQlPbay4&#10;K9HtN20jXAW4r1q0JFrWa7SFNW8k4iYsmUT8krFEyzoPsLPm3uzh3N07i+eHx3BsrSOvTw/h6Oze&#10;6DWTMWFjwoBONrQRwB0e35e/Qhdxd38vzm5ew8sJMwlatISEyXNIX7qGlNOHye07nsJu00i84yL2&#10;84SYa9IEPjE3xYIUA8o17EqekRN5AqACiWD5hu1F/XtQYCCxTMWIvBZ6ZEqHzWmhRVLHbgS2dyLo&#10;wHGqP/vz8eMtSqQVltykosqdmk/PKWt4QEHhZSrK3Ti4Yj3Dmy1ggtZGxllMoa95N3pbdmOk+Whm&#10;DerHiAWmOAyTQbikCyatNMVo5lNTHizx7S35wW7kBntS6PuaojeuTfBL9brH01N7cb95mMTQ69y5&#10;tIuuXVrhMFiPTjMNWL6vB5PmWXPh6DZKxWiywz0pi/ajPsqParfbArS9NN4+xvfH16m7eZKyJ6Kb&#10;b134GvSWKn9P6nzk8167M6BDO1poN6elTnO2W3Qiqc106mxW8M1iJbW604iUdRU7ZCYlNuNEOzuR&#10;3mEY7wdOpGjRetb27IqhnQZ6FpqYCogsbXRp3UogZGtIK1MdbE206dROiyFjzBg1z4ShM4yZM8yW&#10;9T1t2d/VnMut9HlhbEikGEa2Eotk3dcaGVMnVe+LWNBnHTM+a4iNqFrxQ0XgoCrt/52EbmrKgYeW&#10;YkDWTXD6rNyhwsyCTxbKRcpMqGqp1zT5nC1FRTkyOEmiTYTEnQCpmhfUVKUKGxCvoStw0uGLhjmf&#10;9Cz4rC0GJeD53tJcjMhSzEyfGAGLT1tbvoet5kvYMLJfj+BOJ9OmUyEi1XS4L535uESB8y3VeKCm&#10;wkl1HVx1zaU6SzFr+e/pFK4OHTi9dCknD+/E5cYxPFwuUhrmIbDRJr65Ol4CQnd5Hx/lwEIZXMrp&#10;GMoBiXdUBEjzBpF3fxWLHCyY69yORRITnu2aSvZDgcel+WTFulP04S0TnDty7/RPfKmL4r0UoIUr&#10;R9JZtsUUsYxrdraEahnyTlWn6YC7UFkW6LYR8+/K69FzuXH2N15KxX7/y69Uj1pDncCnZswGakeK&#10;AQ1aRm2fJVR1nUeV1QTKjQY23Xm0TkOiiVkb7nVy5OTw7iyd2FaAp8vQgRKl+mnRra8WvQdoM3So&#10;Abu2zOTK+e0smtOTccO6YN/alPZSsBa1d+RA3y70FcMbY2tEmJ4esWKlb+T/9hUQR2vJupFttqmD&#10;E2s7dMB9x1oe9e9BQBOotQmSdZ0i0TVFtkOSrLMkgX+WRN5CTVMCBWyeAicv2S6+8n7BArT4vp34&#10;MLonWfK378VaAzdPIPTobMpezOCf5K58jrOgOGAMB+cMlyKiQ2tdAai+Fi+2TpEItpobG3uzf0ov&#10;nsweh9fB5eR67Cb18FoKVm6mot1I8kcsIkHZ/X79icSvpwIfpSkAUgxItxW5em3JlQiWo92KbJ1W&#10;onUOMrDMyJLOmi0dMa2lPumy4XOk08U0M+XOio2kRF0iLeYEKWFHqS+7TcaHy7jd30Ne0n0e/foT&#10;2yauZrL9YlY5H2dBx62MNp/EEPNhDLAYjLNeb0Z070TvISaiomICY1sxeno7Vq60Z9vWaRQVBfC1&#10;IZKPeWGkJviSkuJJcaEPNfne+LheoFNbE/p1s2fMiF5Mmt+JzmN1aDtRm8mbTOk5ugWOVmaEPrpP&#10;5YcoPhWnUpMYwedMiWIvbvDpzkWq750jW0BUdH4fVVeOkf3gPHGXT5J66wJRV3+jj2wELQMVjCx0&#10;0TNRx9lQg3e6Pam0nU7N8qOk7jtB2P4DJC/ZSvTQ6fgvX4r/+ZMkv3Zl/phBqKo0w9hIolZbCxwd&#10;jGjjpI9FDzVa99GkS0/RWBtNbIw0GeBswKSJrVnQ154tLTQ5JOZwtqUKDwQ+/k3zMjpUqhlRLxFK&#10;aY2GVjTIIG7QNqNRS8CgIVASw/msadEUz77oiaUIKJTYpRwL9FXdmk/KvI3EuE/GZlSq61Ml0UuZ&#10;dE6TDv1e3j9OOTpYFDxMLOihVE/FOJSTPhPk8xV4NSqfpadcgMqUb+rmfNEypUwxpOZ6vGsm62Vu&#10;d1IfTOb1LyO5qa0r76XJC3mv89JffpUOfkFNnZvynv7q8lp5zk8+N0QGe5j8rFxkzGvaFF6532H+&#10;hKE8vfcbGUlBuA3px9vmKrjL53hK7PCU17+VAZMg38tPnnOVQRhsIEXx1Gourx5J6LlFvLs8C68z&#10;47i2rzPbFvXh+eNLNJSGExV4m3feVygvCyD87R22rx/N9V1DOP/TBDY4tSVKrCdZ00QGojaRsg2y&#10;BewZWu3JaDWYpKMX8HrmRsyJSxRN3Ej9qPXUDVlFff/l1DkvpqHXEmqcFlBpPYky48FU6XejRiJY&#10;ibY16bKe7rey4adBDkwdZEFvMfSBA7XpN0ZPmgHL1vZi4fwRDB7qwNB+prz8bQb+l+dyUSDq2NaM&#10;Lp3s6WhvwmGJsomyjSLkf34h//sjae6yTpNlPd6ybcuG5XPZ+fN6zvbqJetWDS/ZbgECCcVwkgVA&#10;AZp6vJaCEq+l03Q512h57oWszwcCJMUAozVke4v9ZUmkShWzSnN2oPKZmOW14ZS/HkldoPSfBD2i&#10;7vYl6bdVPN45nuldWvP64Gj+lzCTiFMTeLZsEoGD+/NapMLrwCzqgjZSFbiJ4jWbqDAeReHMTSQo&#10;x/5cc5H49ZTYJgApc0ACoByTDmTrSewy6UyxZU+KxFCyDdqSqW4m8BH7kQ2TLeqcKY+Vi1+FdZ3I&#10;vZXnub/pCC4HTnN/9xGiJdY8u3yYPUu3c2LVaRZ22sxi+10cnH6dnZOvMKf9ZkZZTMBRpzV2upbY&#10;6lthKJ1VR0huZmyEseTKzl1MmDFTOY9Kl+u/7SM10Y2FM8Zx/vgxTp1cS1zCXbzfXiBG4pmdtT5q&#10;zVtg76BN3/G6tOqngq3EmaGrjeg+Sg8V6dguN6/xNf8DVenvaMiLpSDGi7SnVyl0uUVNwCsqvNzI&#10;vvMrafdPk/H8OokPLhH7+DYzhzhjaS3vZ28oSx30rA2xMdHF12YMPyYe4sedl/wVk8i31BR5LxeS&#10;N/1M+NzlhG/4ibTDJ1nZsyeqOipoGakztHcP5nXpz/A2rRnc35LBkwwYOE8bZzGfzs5GtFdXZYhU&#10;rZlS3bdIBzsog/KSDGDlkPcwgUOmDPJisZYyE1OxIDMaTCwFRJY0KEdFG/57tvpnZfe8xLUvRgIf&#10;cxs+SVz6u7kNf7aQuKYtv9c145Myj6RvKtHJiFIxqkwBXLLEmXgBUaR01HD57DBNpUNqSudWTl/Q&#10;I0LgUaVpzFdjgZCOCV8ERp8lnjXIe3xSMWx6nC4d1k21JWdG9+L0wslc0dVH2U38QAxHmVt5LgXr&#10;qoDkqgygKOnsHvK/XldV5aGY1itp8c3l+dYOLBjQl3YOVswZP5hrO9bhNWF40/FBYWq60vSaYlew&#10;wDFGAOQuUdFDS7cpong4WHNzySBObRrKsXVdObK9OycP9JL13qppUCZEP6OmIpyvX5OpKg3mz8Zs&#10;PO8coMptEY3+a9nZqw2XBIqvlGNc5P8NEgClalqR03YI7/V6Em7aD5ete/C6+5D03+5TNH0bNQNW&#10;8EmiV133hTQ4LaS64zzKrSbz0Xgo1QKgai17isUSs9TEEmXcPLW0ZkcHS6Z2MWXiQDsG9jOitcSx&#10;roMtGDaiO9PG98T36i80emzjvz5rKXm2gQEdW9FCtsOEVhaEaiuX29UgVtadr/SPewKe17Lt4uT7&#10;3jK1YsPMiRzf+RNnBw/nTrMWPJX1e0vWt7tEJAWCgTJ+n8r6yjKwEDCayrbW5pW83yv5v4MFZHES&#10;c5VJ79hu7XnX04G3K0YS92Qof37oQnV4O6rj25P8RqA+oz0JV1ZS9WoZf0Zu4c/wNVS9Gc+VlQM4&#10;sXIi7qvmcHmoM2cX9qfQdQlfw2fx8eUhqp0X8nHZfmLvPiP6+lMBkGJBj4lR2i2JYAW2vckxEAjp&#10;thPz6Uy+iRM5AqQ8LakE0llzxX5yVPTIkcqZpWKA7/gN3Fx4mWszz3B32TWuLr/NyfkXOLP4Aodn&#10;XGd+p+P8NPoWF7c+Z+uMAwxsM5Y2eo5Y6BthoqeFgb42mtot0dRqiYGhNo7d2mDTzgR9a116jLLG&#10;obUVHY160tV0BFYtnVg2dzTb9zqy+1A/eveyoKeTJa3tdTFtrYVFW02s2qthaKWCaVs9nMeZYdi2&#10;JUZGBqTGvuNrQQqZfm6UxvmRFfaShCcXSblzjoxnt/ig3HfM8wFpXg/ICnSh0v8l60cOk9jUjO69&#10;renQzRZrgZChjZ58d9mg/Rfwz9DdFDrM5uPEDXw7dpPfr0pMXLCX9/YTiDTtRartSNYYt5U4qYt1&#10;e4la3WVQDR0pSj2aFa2GM6FjO3oNNKb/QlPGrbdi/GAbZknF2i4d5rRAQIkWLoqFSC4PF0go6/+j&#10;ZPgSPUNqxGDqzSVGSZSqNxcIyc8KWJRoVf9/1/D5YmbD/0PWX4dVtb1h27BJd6didysqiN3d3d2J&#10;3Z0YKCFSIgqiiCiKQdjdndvuzu3O87vm2r/ned/3+P4Yx1w511xzjvu8r2vMEd/sZcfyefCtoIBh&#10;DCZ1ceOtu7sCw4mXBZ14pH0ame6sfveUKuNRVeYcA0BG+4KVFTuNToCyJQd1DA8UQO9snfgi5fVJ&#10;SeOD1NQnCxd+FBQIpYyu6jtnBJo5gkllCzMC9N1QG9UR/Z9NSgKxZSvRt2QJwqXeLqjCHxScIlTp&#10;t+q3D2h7TJ/LVSKaUrUkvp6O1CvpS1jdcqxyszHNM31Ox3dI8Dmmzx8xAKSgStN+dikQzyp5nVTA&#10;LapSnkUz+xMydzDTRrRnxfw+zBran0m1/aU+pApSVBdXTOX2pUy2rFtIQMlCtC3uytMUBdOOAUSX&#10;K0SI9hNtnk+BacU5KcjLfnW5Wq4ZN1wCuDF7A7s3J7MrYjNn563nUTNl9yo9TQrobblevCrWmRde&#10;rXniWp+XdhV5b1orvzAPzVy5bubI2XxWpo6QM1ycaFvMkzoVXCleyoJqlf0Y2aczWxYM50fuZF6l&#10;9eTTtn58TRjJk/3DqF7ZnfK6HvPtZZmMCemUmE4VtDfZxZNKUEcEqANKOt1Kl2XmhH5sG9+LNZ4+&#10;rLBzYJq+E6JreM7em0fGFLpWLuQ6eRNta8MhweeIMT7OpHJtyBGAcjrV59ba4TyPHM2R5X0Y07oI&#10;KWuqM661D92b+NG1URl6tqhOrVJu+Os/zO1YifBeddnXtwW57ZqTNWMYuSGzWdu9LX0qFSJ8aF0+&#10;5LTn4/HmPGreloeDFpp6PZ/cuM00Et4oprtgglGeWy6VuetY1mTDHtqU5KHR+9mhpJSPs6kdwFjR&#10;8j/7VZDLrqVJ7LOc8D7RJA6II2nkVimhnUSN283CLpsZ22ADs3pEMaTtVAIrNqaoc3GKuBellE9Z&#10;Cilre7k7mFRFxQolaRzQksqFG9GoUjdq+AbRqE0Fuo2vQlWfJtSy6EfVAr0IcuvF7GHtGT2iFJ0G&#10;utCkryUNu1tSu5M5FZpZULK6FW6FzHFxscfV2QEnZxscnC3w9HIiY9tmLh9IZcPM8UTMn8rD04e4&#10;cySVi0lh3EyJ4NquSM4khpEdtZJjCaHEThpNEXsz2SZnAsuWooygWKSEI16FpLB8HQly92K1dwDb&#10;bavIqvgpO/rzodUU/u66VBWwFbvzerHEqjCByliuqgDl9fnSZVwpVMaeKsV96Fq6Gh29K1MsrwVl&#10;vK1oWN+LNqqMg5Wx5qsyxSggjfl1jAx1Wsrkis79vXzWPFYmfS54vLJz4ZWDk6kvzhsHZ9Ot+Tdu&#10;Hrx21mNj2gxXQcnK6KiorbF6gSrne8Hptbcrr/X+S+OuWj4H7mufFwWXEwr+owrsHG2z9du5gtAh&#10;VfJkQeSMtRP79ZnbOob3UlfvZfveGtN0OPnw3WgEL+DBK4HssQLieUFH2SIbWgoujlaWFDIvQF0F&#10;TtScSSb7e/5yDrH1Ak1tPlcFlRzZg93K5uf0e+fymnGwfHGuxgxmRs+aBJQoREr3QFYGlmBFcW8O&#10;61xkS5ntk0rbK9DF6ZhCda7SrM25ZEz54eBO7tK5HEiL4e7lg9w4nUniphBGBfmToP+UYuvIlnIV&#10;GFuyGLNHdGNMnxaU93WmvGC9olstOC1rMDKIdNmTXP33o8Ytfwt3jvvV4pQs2OWybbkam0Z28j4y&#10;N6WQvj6B45OX8qjhED6U68Hbol15WagDL6TuH7vU5bl9ZT5YluKNVRGeyh7fszAg7SC1JjVo7sg0&#10;2arOdUvTu3YZmvmXok5VPzIEoD8yenEzqTgvU+rzK2UY/57szMCWRTFT3XD1dGCuAHRF8D2ha3NZ&#10;5/2srllGvryM0TldNbA+TzP683JfZ85v6smQOpXxypOXkpbWdHNxIMq7EMvcBT8vd9Pg0UjZ/AwB&#10;17ireFDbhBJF+C1yJC+2DOJ9yhj+zR5JzIzaVChsTzEltlJ+xShR0psyhV1pWtaXqW6uJBij31u1&#10;4kHHzrzxLcbzji14NbQvnzp14VypsiRVKs+Vvg15FdGIW3XrcnvYfNNk9ccEoOPGSPjIzZxUOS0V&#10;lOe2Ttp9h/Lcsxd87MrzWOrjgV0JyXR7WS8bqR4brqki3JT9yqnYjrhhW9g8YhtJ49JInrCHrZMz&#10;Wdx7OyMahjKk9WSaBraibrUGNKnRknqVGlO1tD9+Hn5ULFGMetUDaVa7PdMGh9AjYB513SdLZs5n&#10;aLOFjBvchfb1e9O61HSa2U6midVY6luNoGb+jlSXv+7TuxKtu9vRopUvLZuUpFbF4lQu40Ol8oWo&#10;WLkwZfwdcPexwsfbATdtixd2IaByKVydzLCz0okOWSxLdoFLB+LYtXQyOSGLSFsxl93rF4jOobSt&#10;WhZXxwLUL1Od9iUbULOqJ1VreOBf21sgssarsAO+rg6UcHOkvJMVde1tCbb05lyRNtws2YmRdt4U&#10;lWUooq2HrEgl68K0cK1Mu2o1aFK/OC1betOldTFqFXPGJ19Bqin4/rNeBVmkbazKPnn4E8rCRiW7&#10;lc+Wh/mMuYNtFOT2vFI2fVVAWytnXlg788pWILJz47Vs0hszJ97kd+SdMV2HQPVesv+j1M9bPX6t&#10;SvRCwHopBfvA1PYj9SClZVIfprtKFlImZiYIHVQQxkrNnLFwJMs4Dv2f9wryNzqez0pIX4w2J9kL&#10;Y2mWtwLjH9ZF+WzpQ7b2NVTfLSrwO+h8x8Sv5ev72zy7ncnX1ydlgU+Q1roZ6QqYoyrHBBIj+27T&#10;f5tW0o+jq3uxcVI7Snu5sWlwKw70b0RijwC2Vi/NzMK+9CjkQxdvH4ZIXW005sXOl4/Dsp87x43i&#10;wuEdXDuVysvbhzl/bBuHD24lfvwQDigAz0l5nFcwnvQPYP2wTmxcOIThXRrTMSiIvtXK82nfEL4m&#10;9+RNwyB+BjTic41AXkrl3farwYXi9TnSahDJodHsU/DsW7+ZPRsS2LVsPUdHz+RJjZ68L9yJ10U6&#10;8dLTAFAQT+2r8M76v/XUX5p78VSwvqZzdVqK82iN2mwdPZCVreuzqJIsYqNyNKvmyfD6lXmSOIo/&#10;DnTj6552fNnblTd7hxJYwZO8ZvmwsrWilqHALaVKzR1YbmHFzHzmbBRQto5syfM9o3m9uSf347rw&#10;j2zRiciu9GpdgRpVpMSdLani50pFT1ecHOUYXK0YU6EIRxv6c1TnNqywF8ta1ua31J6yVkH6/e78&#10;fbg3WxfUlVuxpmgRO2rV86JafXca1S9FVKMAKXAXPlaoxOP6tXlVrSr3qtfkfq/OPOzQgselSpvu&#10;mn4sVZX7HhW5W1AKzLYM93tO5GxUEkdikzgeEW8qJ8LjpYIEoLuOUkB2pbhjW0QQ0ocdKnJLgWX0&#10;Q7mrinddWeGmsuaV/E7s6zCLzWP2s3VMKtsmHmDLpFyW9NpOcNtIBjQZR4/GPenevBeN/OtT0rsY&#10;XrJC7oWdKFulMJ2b9GZg0GJGNYqmX2AkPWqGMKf3LhIW3WLXhtdEzT7PuvGnWTXiGKMCwmltP50W&#10;thOpYzGY6hZSSXYtqW7VjJpWHQjyaUjjGpVp1c6XTr3tadPdmoDWlpSrZkfpCrb4lbWjVAUnatV2&#10;oVh5G9z88jGwc30+nj3KiaS1hM8eQaegmmwIHsux+HBCRw2VQsuDf+lidCvend5lW1O3oTM1BZ+W&#10;DSpQoYoT5WUNS3j74VPUnRLFfPH1c8bLQ0rMyZrKrjYCny3FdXFqW5ch0LUc1d0L0dq5Jt3t2zK2&#10;xgAWD53C8J7N6di6BPVrFaaulFJXyfNx5uayX/L2UgVpgkGWAHFKYLgqWBh3we4LBI+1NQDyNo89&#10;z5RJn9m48FwwepPPng+m4sCHvCp5HHlr4STV4sYXa9kuqZMXTu6mjocGyG7r94wGzROChdHonCXF&#10;dVi/fUjQOazjyLS0IrJAfgHJnhPKuucl9d9ZuwpsApDU1WcbTz4a6kqPv9sW5YNNEc4qUaXnL8AM&#10;2cPKFYtSpJQXu2Vvn9/ez2+XdvLi7j6yd4azbuooclYt4OqmNVyIDmVJ6QoEFSiAd/48rBnUhIQh&#10;rZlu3Fp2cuS4gx0XmlYlvlNdgvw86Vy/GkdC+pM2oRPhFYuR7u5Mmm9JsrZs4FTuDs4ejNc1HcK9&#10;y/u4KBWUuXQR6R6epobXO4LrE0c3DpYtydyuDdkdMYv5A9sytF55Pu7rw6fI9rxoXI/31YL4XKUW&#10;H4uV4X1JxYR3Tc7MWsnWiBh2rN7I3tBY9q7axO6Fa0mfJksxcBIvq/biXeGOUplteOLWWMm7huBj&#10;rJNVlNfmvlKdXtxXwjgv5XihaiMyguoRW6McG/3LsqxuBaY0KEPf8oXZObklHBzPlx0jOKfj6Vuz&#10;ODW83Rnq7sZKOxum2FgwRddniKUFhSwFJUF1fMNK/Jk1ldjhzQhyEiiM/j0jmvBjzwA+HujCgFZl&#10;cXdzIL9FHny8XOnavCTbl3YmdVEv0mZ04XrYQB4nDyduaGMebu/Ci/QafN/Xlj+PtmPjDH+spNrK&#10;lnakRNkCBNV1YM38/uQumcq1OpV42qs9D1o24WWxEjxrFMS99s153LwZLyqV5ZOXF29c7HhXtpYJ&#10;xu9sy/LKW3a26QiuzF0nECVwNCqeUyYAyYLdE4DuO5TllnUR7hq0cijHDTMXU8PzXdNdMAVCngKc&#10;96xC2qhEEiYcJmHiIWLHZzG/ezJTOm5h/oAo2tfrTpmiJbB1KICtYz4FqTOVqnlTsYqX5GYLWhSd&#10;QK+KqxleL5Ip7XewsN9B1o06S+yMu2xb9IBN028TPvEOC/rnMqVVEl29VtDcegb1rcdQ12Ik9e1H&#10;0K5KJzp0qUb3Md70mWBLj2HuNGnhSmBlDxoFeNKyvTO1mzrgV9mSxu08ad7NnvrNBYXGdjRv5c7y&#10;kYPYF7mC4P5d8XDJS8cmRalXoRRB1b0EKzs6FmtIL6fBDKrbjqY9nWjasBydAhrSrGF1faYUtUqU&#10;oJq7D6V9vPHzs6eQrw2evta4+5lLplpTy9eHegUDaGXdis5erenl2YmhzgMZ4TGA1e1DSBgbTt9a&#10;jQgo40cdN3faS/GMNy/IKtmRWHMLUmRjMg2PrnJBduWmQHRXAHr0PwC9zmPHC4HnpSD0UtfmfV7B&#10;J68utiD03gCRnr8VjF5J9r81l10TgF4KVo/N7EzW65r2Y8j3YwJQtspBweewlM8hczMVC9ItLIlR&#10;hj3gVliAkvIVEN8LMI9VGd/be/HNRhbMpjA/LAvxwcKPq/rNG7Jfp/LmI7VmTU6nhpG1M5QLJ9N4&#10;cTOTj49z+PrmPFELR7N8fG9+frzOj78eERsbiq+dLZ46Bp98ZqRM6sXZyiVMcxAfkS08nddKCtCK&#10;JFnIEVIsw7tW4WZ8b9InNGd/cCdyZsmaly+Cr9TUohljuHp+L/PHduXtb8e5dGE/8e07cKBqGa62&#10;q8dFndPX+p9Go+2EujWIWjKOvWsmcCdxOD+yJvJkUTfTFKSffUry1akwrx19eOlRlGftBnNwXTzb&#10;1kWxKySC3cs3sFfwyZi1jPTJ80gfP4Nz3cdJBfSW4mzJE49mPHGpzWubMryxEYB0fl4V9OGR7PNV&#10;JzcuCt7GulwnlQgyZJ8jShVifkBpRjWszNRulUmZ25YlfRoypFl1CilxzyxZlF+efvywc+Sqtc6F&#10;hTkhSlL9Cuanvv771OEBHA/pTSXZzKq+XgTIgrf3cOPZ9kHc39aVwe2L0ai1A9VrF6NYcQ/mDCjP&#10;9sUdaFRSbqGAGRPrluXJlhGcXNaJu7E9+CNXCnBPYzjZiq2rquNkZ4WLrFuZKsUIntSd9RP6cHrw&#10;YG4P6s+d7u34bfE0HrRqwisXJ540CeBe7y5Sj15SQKp3FhZ8qliTd54GgIrzybc5n0v34FmdAdyZ&#10;vIST0QlSalv/awO6Y1uRB44VuW1Xmvva3rM1lvKw444JQLbcU2Uw7n4dqzeEGIFn27QjRI3LYl6X&#10;rcwSfOb1TmZ2n1AqFilJIR9nalSsRYvARrQMqEn1iiXxL1GDRr5jaOg6nyG1w1g9NJeZHffTp1IM&#10;nQpH0aFwDKsHnSB26lXWDL/A3N7ZjG+WSt8ykbR0WkgTm5k0tphN5zJjGT/Kn37Di9CjU3malW1G&#10;Vcc61Cldmr49q9BjhBdNe9hTo4k1NVo70mO4Bw16WtG8bSEa1i1E+XoFcPTMQ7N61alVoRgdexan&#10;VavCFPF1p9fwojSs50c7h44MdBnGyI6taDvSmY4N6tOnbiv6NW1Mr5qNaVOnCo2UuZsUr0rdIgGS&#10;t6UpXdSWUqUsqVjWgU6VmtDargedCvSln+Uw+juPZKTPZKZWmMuiZktJHJ7Amo7zKSwJXdo8L60U&#10;HOMUhGukROIEoRQFSobgY9ii03rNAIaRAB4IHs8EGmPS8tfavja2smfv9PiNUQQJo7xWeWnmwGvZ&#10;r9d2xoqbDrwQqB4Zd9QEsova5ynt+4jKYf3egYKyXgJPlsphHUeSKmaaLNfrUg3ZL8t3Up95IQV8&#10;z8KWL7ITHy19eVbQVYEl21fAhWeqJy8EtDuqHwdd3PmwL5THJ6O4lZ3Is5uHuXtoK2d3buTTu8u8&#10;fnmKp1JDP79cIDZytWmoi4sAPLpVLc4NaEmulTmpglGSAJhhYcORfAXY7+jO9J51mDGhDCGjq1BT&#10;qm14ldLciR/KvS19mdi1Psczd/H61nGe3szhzKkdvH1/jdzg8bJ7ebloa8t9C2s+m9uSbW1PNQVV&#10;fQ9Xenp7ktClJvfmtOV2aR+eu3jyonYtXvftxuOJXXnQrhHXZs5ll6zCtpBI9kgB7V6yjr0LVrN3&#10;znIypIDSg+ewb8x0zvQcw9PKnXludEZ0bcBL406Ygu6tZRGBz4ffrGXpbOy5pPN/Uzb5imzUJZV9&#10;OofT7dypJ0tvdKLs7upIHS8Pyvi5UcTLmi1FCoGbG1+lgj446Vw7y+7beXKweCkSOgZxdG0Hzqzs&#10;RuNSRahTpqhcgReNpRwfb+tAzurajOlWkfY93ajTuBA1qhdmx9LubJjdn/6d2tCtWUOqOTmxZUwT&#10;3h/oz76FLfh4sCFcrsXV7f7UqeSBpdSjvbUFjapXIHhAB/ZsXMmb+Yu471eSF66uPBVgHjZowcNB&#10;/Xi8ch4X5wzn7IyunBzZmDudBB8HKSErPz45VuCLlwBUvjefggbxNkgQGruYY5uMhuhEYzR8eYzO&#10;iLcMAMl+3bUqJPtlbYLPXUnve3ksuGjhxuEhG9iy4CwRUkDze2wTROJY3C+Jeb2MUe2hDGw4kYFN&#10;xzCkdV+6NmpM3eK1aVK0J+39ZugEL6FbmXVMbb2DSc13MNR/G6P8UxhYLpEuhWPpX3ELEWMusmro&#10;CWZ0yWZM492MqLON3uU20tZzOe28l9O5xHL61gimfbEJNLaZSkOnEfRq15DJ84szeKwrjdo6qHhS&#10;o74tLbv50XOkPc172VNLr7cI8KdkBWd8yuTFq0geqlT3ZuikOni5W1CnYVFGjCtNFdnPtva9GeQ7&#10;jIm9GtNlsCDm347B9TvRp30Qoyv1ZmjtLvRr0oBulQSmkh3p5d2HjkV70aFSI7pU68zo+nPpW2o6&#10;HcwH0N96IkPc5zCm7CKWt5WMn7mP+FHJ7BibQt3CFSleIK/Ukhn9lNUW63xHCQpJRn8XbTONOz8C&#10;0RWpgJvKmPd0HZ6qvDAg8z8AGQrI6FT4xpgwzCiS+i/tXJS93XklO/RaVuy11NBTKSejE+klweec&#10;VJUxn3O2oXwEF6Pk6PdzVbKkPBLzFSTD1pM/Crfiult1DuqzD8ysuC043S9gw3Udw1up44+GupIl&#10;f2/hwgdLJx2XA4cV8FdnDOL2ijFkVCjD7uLFSJBlPblkHleSonn/5BKvXl3jaGYM1w7FED2lJdmh&#10;XXkeNphMW9nAvEYDuBU7LOzZYWlv6hiYYu3AyiFdGdQjkBG9CrF8XCPSpRRux3bhy6H+HFdlT5XV&#10;P+JZilNtO5A8cSD7k1YROWsq4wXF7RauJFg5ssfak/myvLWkulb2b0Vkl0DmWFlzKqgur9eu5dXW&#10;eB5FRXNjwTRuj5ciaNGE8+NnsjtqM7tCY8hYG82+VVHsXxxOxrwQ0mctZd/0heybNIf0sdM43mc0&#10;96t25bFs2HNHf8G/jABUgjfmfrwt4CloO3PLxp17lh7ctPLmgIMPsY6eRFo7s1nqMkmATFQdCHV1&#10;Z2yZwjQp6crxkn786+HIZy9jHJ4rb13ceD1zIPcXjiTX6Fg4sBHv901k64SuFNV1La7XZraszp/H&#10;e3Jlc3OWDGpAw9o+eHq6MapnIzbPasXY9lWY1KcjM8YOxb9wMaJG1uHfi10Z2bYEXfXZtRMVAw0K&#10;YZ2/IBXcXZgvR7OnaBlS6gWxoF19cmr489bWgXcC6mtHV+6PGcnj3Tt4mZrM8T1z2bKyIXsnN+Rm&#10;i0DeOZfgoyzYZ5vKfHWtyw+Xhnwv0oHvNQfyvqns8pQlnI82RsPbVeCOgu+2MQzDqTK3jfYfZV2j&#10;s9o9o90gjxkX3UpwcPpOwqdksbhvCvN7byV0bBqrR+1ifq9EJjZfz/gWcxjdehCj2/eke/X+dC+z&#10;iF4lQunssYJOfqsYWHMTM9vtYXitLYystZ2R/skMrBRv2g6rsZOFPXJYMfAoU9scYnLrTKa3zzAp&#10;pamt9zKmwWaGBW1khPbRxTeErpWGEzyrJiNmS3Y286VJtaI0a+9JYDt7/CuWpXuvmvQYY0XLvlbU&#10;7FKA9kFB1CxeiXLVbejUqyzd2gcSVL8oTrbmjJsQRLt6xamVpxo9HPsx1EMA6l+fLv196FuyL/2D&#10;etNrQG1G1xzMCL9xjKzbm8HtejC4RleGVhjM4FLTmNpgJVMbrmN1370s7ZnGgJJz6Wk7hXHF1zCp&#10;xmpC++4gJ/wqaQuOkj79OGObDjeNYq5uaU4bQWi8/H2orFCiFMEOAWifyYZZcsG4AaDM+VDXwRi7&#10;9VzAMRqkXyqoXliqqBK8dBF0JMNfG8MsnD146fnfnbF3ti6Sws48k1IyhtIYE8OfVzmlIDcWNTTm&#10;+T0qBXZU8MnW7x/S88S8BUm3dedboRZ89W7BNefSpgnIzkpFGB3hbprb89mYAN+Yc6igN18tfQQh&#10;V54oWV3JZ8FBZc1DUlGn9N/2GcXLm/SyZVmnx6fGDuNGyhYSl00hY1EXTq/rwP3t/dhc3lvwEizM&#10;rVmn3wgX8OJ1LAd0HlJk71b3b8GyWX0YP6Awswa7sXdJU67F9OFRyigu1S5natQ+kic/2cbW05Wk&#10;/g2VxGpS0s0VV/03Lxsz3FWK6zzPkH2+vX4Uf+ZM4/HCntxs2Y4ng0doP/W54a7M7l2aN1UCeNt3&#10;MLm1O5ITupk9Uds4ELaZfevjOBQSy8El68mct4p9swWhafPImDSXvWOnckwQulWxvZJANd7YluK9&#10;gu+NZXElB2PNfBceGeMGC7rzzLokd2z8BHY3HktF3lIyOaPrmy0AH85jyQonK9kkO2K93fnb15dv&#10;ur4/BMsnTUoTt685ae3Kcs29MBlKNqm9gnicZgzOrUDY6Ep8P92B11ub8XRBVz5sHs6NzcNYOao1&#10;/RuXZ/7gxlxPn0fczO4sGNaMtWNbcHNTO74dbkvHhiWwsS6Iu6MFfoW96NGhmep2KXZVrMxRWawL&#10;gs7B8tXZXqIUp2WvbiphvJNq/q1EBVnnalxSfbzZqzV3GgXyXgnsu2tR3pUVrAo34FOZlnx0DuCL&#10;fW2+OAbw2bsZ3/x786L1aO7ODiXPbZ0sYz6ge7ZleGhfSvbL0dT2Y7Q93JZ0NwB0ybsC6ZOSWTl8&#10;F6sGbWfzzEMkzc9m06RMlvRKYUJDAajhPIbVmk1v2Y2B5VYyoHQoPYusopObAOQbyugGSawZdpyJ&#10;jVIYHbCNcXV3MqXJbqY2S2NSk73M7XKYZf2PMqdLDot7n2DloFOsG3FWqugU87rvZ06PNMEphaH1&#10;FrJwVlN69vYmsHh5mlerRZNuRQjqbktApUrUcmnDgMG16D7CivZDbKjVxZJ29atRt0wNKtb3Erh6&#10;0Kt+CxoKVH5FrWnfsgoBLnVomK8l3Wx7099tFEPatqCLssmgohPpFzhE+/JnUKcOjPGfztASwUxo&#10;NIjhHXoxoNxIxtdaxrLuO9gwZB+hQzOJn3qWTaOPMKjIIsaWW83ClpuVaQ5yMOIWWeHXSJ1xgo2j&#10;N1HOyomKCvx6+QvQo0B+5hgdyBTsCSrGnMrGHSoDQMbAUEP9PBdInssWvbBw5LGjrJXg88ZFlVu+&#10;/7WzKx9cvHjv4KnMY/T70XtGnyFl2Jf63gNdxxvKsMbdzMvap7Hfc3p+Rr9xQhDKsZQCkb3ZJgDl&#10;OBfhe+GmyrqN+ezZRO+5kGlmpq0+b27HVX3PsGAfZck+WXgqyFxNI+cvmtuQIxBck2o6I8VktCel&#10;FCjI7jz5TB0JMwSIBB8fFvVowIaR7elcsxztmlRhouCWo+OKM8/PBuO/S/Ucs7TR/y/AYVXsJQ0r&#10;MH+MFMuIiozuXYrRbcupTjQgtVMAWXb2ZBgrZeiY9up3c/Vb13oH8vNsZ1aOqEGe/OZY21vj6mqH&#10;taUlTW30/1f25Z+DQ/iZ2Ycneny7SDl+lKvFFyWoz15l+dFvCNcbtedIofqcnBLCoS1pZBoQCo/n&#10;8Pp4smTHDi1dR+bCVRyYIwjNWsje4Jmkjg8ma9A4rpZrKgVUgU825XljIwgV9OI3naN7ssQPbV25&#10;6+zFbW0fF3A2vX7dxonLApDR7nVQCnSxqzUdqrgywEVB7+HLv45OfPTzIjukAVtaO/Lc3oFPPrJj&#10;FgWJkZU/PaUBn4905vvRNpxbVY8Xa7vxZWsLvm/swV/Jo/h1YBw9GpSgfFFvVs0bwbZVI7myYxqP&#10;9vTh/aGWnIoLomvTADq3aUr9gNK00+OpQzqxenQf5jeqS5Rs3Zm8+TnuWYjEGuW4qzr3QmryjWzr&#10;m0LFeOsj2KjuvqpRiQ9BDXhdshI3PEryPqg9z8aM522fMXwv1p4/fNvzw6MZ3+0C+OTdmK9V+/K8&#10;+0zy3LL2E5GLcN+mOHcs5FcFn3sqd0ye1ZpbeQpyoVgt0gSgtcNTSVQW37nypAB0VNTdx+z2sYwN&#10;2MTAMmH0K7mKkTUiGVFlIwP0vFehMLq6hNLdN5xhNeMJGXpMFfCggJXElGa7mNl6DzPbpDGlRTrT&#10;2mayfPBplg04RciQc4SOvMj60ReJmHhVMvwY07vuZEbHVIbUCJOtG0hz17b0alGHjoOcadLbmsb+&#10;5ahvN5ymnuMZOaoyPQa60HOIG1U756NFp0LUrVWGSg18GDq9K1W8qlLfvgWBRcsSUKgu9a1G0rzg&#10;cNpaDKCTw1i6luzJAHnWgb5z6F8+mF79WmpfAYxtMoLxFRYxrnAwkxqNZnjNKQwtv06qJ53NU0+x&#10;Y8EV4qedYfv8K6ztvZ9JARtY3WsXm6ec5tDG38iKusOuhafZtzSXNiVrUjpvHvylGJooUw/UdrmC&#10;KFrZ3xj/ZADIGIpxV9fApHwEkpeCgTF52DNl+udSOm/sBRuByOgV/c7eGO3uxVtn49a7swlMb60l&#10;3WWPnmo/97Uf45pe1/aKAv6SlNBZ/c4J/fZxSysOCwTbjcni3CvwzbcR3zwb8bdPa644VyBFyuyI&#10;1NoDfe+9uQvfCsoWmBWS/fLlqTL5Q3M37tp5y8bZcUH7uiQ1dLVRHY5VK8thgcQY7nFW2T2tRnk2&#10;Te1M4uwuDGxRk05t6zFOlX6njuuM9m2swJBt2EL996OCZLQCc3SF8vRqXpb2tctQpYQfARVL0a5S&#10;cdKtHLim39krpRgnOB5ycOVUXv236h58PV+HpaPKYudui6uXOT5FbClXzIN6RQqxNbgD33KG8SU3&#10;QNm/Jc+aNuR9uUA+l67N51aduFYjUOrTmyuV23Cp9yRObdnJgcSdZAtCWRu3kLshjqw1kWQuX8vB&#10;xavInL+YrKnz2D9uOrvGTGF/f2X20k34aFOFD/YVeKu4emnhy0NLNykXDy4UduGars0Tc3eeC+LG&#10;8IirOu7zSjKXpCQjfN3oEOjCKFdX2tnZ8davOH9WLM29msX5bu3C37bW/HS05aOTDTetbZhkaSv3&#10;0ITUmS2JG9ycH+kK+qNF+HigBr9Sh/N513iW9W5IrdIulPR0oJL236NuVeb1b8nKiR2YOaKNLNlA&#10;tsevpFdnWa1Zo+nXoQahE3qSKPVqDEx+pkRy082THUO7klqvFneat+Vxm3a8L1NR/9OeXw6OfLf1&#10;4rF3eXaXKUNcx2bk9OjJ/VGjeNVmIF/cW/Jn4Z78VXIA3z2b8sWhDl9KduLF7A3keSCpeN+6MHd0&#10;Qu6ae3NX2c2YpsGo+IYCupGnABertWD7hCRipXhSV1wkZmoW64bsYUnnFGY32crEmnEMLh3BqOpx&#10;jK4Vz5AKsfQrs5E+RcPp6bWBLp7rGFwlmtWDT7J6+Gnm9TjEFFmryS32CERSNk33MLnpflYY8Blx&#10;mg1jrxI+4Tox0++yMViPx56X1dvPqAYJdBPUuhedyrC+QXQcbkGHPs60929Ma9cZtHZeQ7viMxg9&#10;rhwD+pdgzIjydOhrY2qQLl/dgSqNCzMkuCsVSrkLVr1o4zCYDu7BtHecRHvrYFqYTaCVxVg6CkJ9&#10;PabSy3ceA4qNZ1jXvgyZ0JBxzQcxvvoSJpWez9gSMxlYdjFjq29kaY/9xE0+TWbIfTJXPyZl8W32&#10;LHnIOlkyQxklzbxCTswrjm5+Sua6WxwPvcusdmPxkyqoqoCrKVnbURZhoQI1WmAwAjJXxbgVf1/X&#10;4JnR/mO6+yWwFHTkqZuLAGO0C7jzVpX5g7Oxfpc7r91lwwSfVx5OKrJglrJiee14ldeGJwpmox/Q&#10;bROELLki+FyQMjG6+J+W7TlgKBYphhve1fjk0diUpZ56+3PJqZhpCebHskPfzF3/m3+oQBH+yl+U&#10;32XFjJUzHkjN5Ui9pAkIJyysuCcFc0O/f83ZybSU71Vl9iuFvTk9vSdX4vrxW+ZghncLYsSgHrRu&#10;6Ms4NxtWqKIfsLLnhOBjTCi/wcKGvlI4A4sVpquXE8N8i8qCB1DTWorWzpYDsp0nBe3dOrYdUnHH&#10;pMBOyMrdrlGYD2eq0ybIhbJ1i9Cqfw0COnjStosfPZvUYHTZYpye15rfc7vyPbc1L9oFKkNX40W5&#10;qpzxLcIhnavT1kW4LPtwtclAzq+J5lBKGllxKWTHbudYRAJH18dweHUYWcvWcmjJSvbPXUSm7Fi6&#10;IJQ8dgrngzpIAVUTgKrw1racHqtYSC0Yd8Ws3biuJHFfyeGTZTGpB1+eW/jx3K4072TPMj18WFHB&#10;i2gllyYedvT28GShVO0lqdzPXn787ekF7l78412EKHt3fKzMaVC6MEFuznIKDfi4ewI/d3Xk2552&#10;fEjtyacjHYloVpaBVpYMr+HHoNa1GN2vBdOH9WRKt87MHNSPXbEhxIQvome7IOZP7svYQY3YNHYA&#10;FypX5Tcp0ic65pOVKhLcrTEt65UgdlgnLgfW5K23F39aO/Gbsx8rdX37eNuRIGhdqxzI5YAmPKrQ&#10;lA/uQXxRffrp1ZE/i/bjzxJ9BKQWvC/clt9mriPPHXMfKR/Bx9JTFclYWsOFO6rwxl2w26oM1/Mp&#10;czYfyUaj5/PsXOKmnCBiVBZrB2Swottu5jRLUlDGMLJyDBMDkhleLY6hVeIZVCGOAaWi6Vs8ku4+&#10;GxgkIK0eeJKwsRdYP/wiK/sKRB2zmdX6EDNbHpSi2MvSvscIHX2ZjZPuq9yVX33AxsnXiQq+zoJu&#10;WaqAWwWgjYxqN5yhU1zo1Lk8nWsMo1uJtfQsHUWnomH0D1zI+Kll6N+jEhNH+dN9kAsDp3lTro4d&#10;HQOb06tBJ2oH2tOucjf6eOqkeyygt89MurnNprPLQtrbz6aZ+RTa2EzTc0Gm2DTGNJrAhC7DmFB3&#10;MpOqLGBCpSUML7GckWVCmVRbYO17gK2zrnBww1PObPlEzqa37A99yY65Nwkbnk3K3NvkxrzhxJYX&#10;HFhzm5zQh6RPT6ORWzHKyoJVLmhBC8nYuQUs2CQwpMpSHBN4ruWzMkHjuQEglVdGI7RA9NzeyQSb&#10;d85SPW7upmEabw0IyXq99JICcnfivauHaQDpewHordSTcTfs8f9RQsq4hpW6YCgTA0CCYKY8/Q4D&#10;QB6V+OTWWGCrJ0Vjy3nB6oOFK78b80ZbFOaH4PN7AWPeaS9lYS9e2zjym/Z10tSAXpDzUiPGDIpv&#10;BYX3gsIzKTZjAvZ1yqDVHGyY2rsxBzeNYFC3etT0r0zDBkWoF+iNv6CyVlYuUsey0sKMcFmmzZL9&#10;EVJmC6W+VgnQ8y0KMNXanJnODuyykdrS8e2TDTkoyB0XQC/nseBWjSJwpT5zx8ie96tPoyHVaTKg&#10;HJWau1Ddz5ZBJUow2cacbdULcaVFRW55enPY1oGdguQhAeyI6v21gkW44VyPO7V6cXn2KrJT95K9&#10;ZTc5cckci9rCkYg4KaFocleHk7N8DYcXr+TA7IVkBs9m18TpnGzXV4q0Bp/sq/PetpJKZRWpBcsS&#10;fCjgI+XjzmMpyU+2ZfjhUIufLoF8cw4yWbY7SjI38jtyvoAj/Yo5YO1pQQmdg0GytW2tbJgltREu&#10;gHWytaWs4FPJ3pZWsmQGqKb6uXFzUy/+Otuaz1myggJ97pwmrLexZIsAv1KJoaqbFf3a1aNnQDVG&#10;li1DeK/WhM8YxqSWTRnYqDZd65Zh5fR+zB3fi8QJg4hsEsSm7i2Z1b8hLZsogVfyJK1kcXLcvNla&#10;yI0YqapwJ0eW1izN2gYV2d4mkAeV6vDdqpKUmrYuApB7I374dOAPQwUV68+v4n355NyKR63Hk+ee&#10;pY9o7M09YzIyyyLcK+BqApDRD+iWLux1WbDjFVsT3Sec1MVniQs+z+bJF0iYco5NY46wsuceJtbb&#10;wrigrYwJSGJYjUSGVk9gaGVDCcUwoFwUvfzC6FEoVFLwKBFjLxE+/ArrBl5gVe/TzO+Qw6yWh5ks&#10;AC3onEvsVAM899k86wFbZj8gSgBaO/yMAJXOyOrb6ey3ic4VZjK0WW/6VZrNYAFvZNAWhtaOZZC/&#10;INh+FZNnV1R2bciEsfUZOKIM4+cXpXEfJ4bWG8zIatPo0qYGvVoGMaTMXAYUWcjw0ssYXmYlg0qF&#10;0K+4VJTrAppazaCD7Vx6uy1kqN9Sxuv9KZVXMKvqMqZVXMHIYsuZUDGcKUGxbBxxlN3LHnIg7CWn&#10;Ej9wNvkb2Zvek7XhDYlTL5My/z650W/03mtyI+6QFXqb02uvsn7obErmL0hlMzMaFczPdMEnVlYk&#10;TUF/TEFt3IZ/+D8APVdmNm69G+WlndH47GYCzwd58neCzztXgUhQeunpzFtPF9456LWCTnyQBTP6&#10;CRl3zJ5J2d7X/o0bDMadscsC3wWpH2NcmDGINFmK7LJtaR77NeN8mTqck6X6lMfOtHaYMQna7wUL&#10;aevDZytP3rt58crOmcf5LE2DW41pMozJsDJ13Amq6NmCZJjgNEC2qo6VGfYF8pt61/r5eDKydw86&#10;tG1F2QqlqF29PE2aBTBSam57QQc2Wlmz2dYKY1jISUt7jrt4mm7L5xT2JaVUadNYshhrK+KkhIx1&#10;yi6Y2ZEpiF/Jk9+0DtjmdkYH03rULu9F5SIuNPC1oZmHFc38XGleoTira/qzTeDaI1idlC08r3OR&#10;kq8Au3U+cqQSz6n+X7Aqwu2SrbjdZBjnZq3kROoBcrftITsxhaOx2zgauZnc8FiOhm4iJ2Q92SvW&#10;kL1oBQdmLmDPtNkcHjyaF151TUvzvHeswVfnQL7aB/DVzp+vAtFXizJ8sTBu1Rflm3s9fnm3kPop&#10;y5sCXlIcLqbOv5d0PNtdXehX0ov6NlaMEdh9dW7K2lpQyroAxczNTUM0RluYM9jOhuUOzkSY27LL&#10;35PbIZW5ElGXU1Ma6Zz56L9Zs1/XJ0TntEnNMnT3L8O0Hk2Z3rACx0YO4UCfHsTYuLLO2pqwIn6s&#10;EvhnlSnOyIqF6evvx7DWFenaoQQ9e5VlW8MAAdS4vV6Ra+XqkdmgIWmVypGjJHNLdvyNQynBtwrf&#10;HP355iIAeTTki2czvvi053e/biq9+MOvHx9L9eZxn7lSQBZu3BaN7wpEDwShu6KvqQPi/wB0Sxbs&#10;ePHabO+2gAOrbxA96RKRo88SPf4M8cGnpIaOMLv9Lma13W1q0xnfKIURtbcwopqgIAgNqhgtq7KR&#10;rr7rmdH6INETrwtACr4hV6SiLrK8x2nmthGEmkkFNdhD+OirpCx9QvT0q2wcf4Gw0ecFrlwmBKUz&#10;omoq3aWoepbYRN+y8YwMTGVi81Smtk1jQvNEZnVKZU6/9UyZX51xo7oxaWwnRo0IZOakJgyZVJkJ&#10;TYIZX34Vo5r3ZXzXpgyvOl1ZYBnjK6+RigtldNX1jKoWwZAqEXTxXUlrqwV0d17JQD0eXXI5YwWe&#10;KdVWMr7sUkaVXsnEWtHMbLaNhOALAtBjDm14y7H491zY+YPz239wLPo9mauesn3eXXI3veJiyke9&#10;9lgK6D7H190lJyydoKK+JitWJ18+5ihLJQkKxl2wk4ZVKiDbpMporMll2DBTf5+89rxQZXltQEfq&#10;xwQf02MpIpMFkwLylvLRZ97pWr41hmkIWkYxGqRfqDLeV2W8K2jcyWsMVTDuIuUhVSWxqB83pwTz&#10;Ydc2Xl/M5E18OE+q1+VHHnf+lvL5JYv+xdGbt06yew5u/KZANuzcGR2v0YEwR/uNl6IqL8VSzMaC&#10;wgqOQgqSsraWVFGmrlKhKI7uVhQu7IGrgwOWZgaUrOhv78JOZfcten1bhRKkW1pwzVIq3F5qQJbj&#10;oZUztwqV4lPCdk42b8sFC1sO2ziR6OFBtI77YKXSXGvWhGmyDDFr5tOgWRlqltY+fUpwQHU518bZ&#10;NKd0VPUyJOh3jelGjgrERn+rO0ZDv6zlNQtvTun8XJQ6uWxWiFvl23Jj8kpOGu0/uw5yZMd+jiSl&#10;c3zLTk4ay8tICR0Lj+NIaBRZIRvIkhI6MH8p+2bMlxKazoOybfhmX4ePLrX47Cz4OAXxw7ku35z8&#10;+Sir9dmuJO+cfEy91D9LAX11qanr7MZdJZYb5kbyMeeM4J5iYU9fB2tmy9o21Tmp7mBHJcuCDBGc&#10;U3Tek5UEYl2cSZfaPCQAHRFYd0stpsqipumapOXLz14ll8N5rFglBdq6jgfzy/gyKsCTOQ08OedR&#10;WCCWIjbTORYL7lr5KHlVEAtKc0zCxLgpkCy1FV7Mk011/blbpi6/rMryh01F/ravzTdX2TTnwlKj&#10;VlyRsn5p4WOC7DcDvIayk/364dOWPzw68Mu3M7/K9eFTo7E8C17FNaMf0E1lybuW7twX9R/Kgv1/&#10;AKQKdc3IFIX92dt8LLnrbhM3Q5ZIYNg45ixRY08TOeYYy/sckNU4RriUwKJe+5nYOIUx/kkCxlaG&#10;Vo1ncKWNdCu8kZEBO4mZfJPwkQaErpsgtHrgZZZ0O8W8NkeZ2ugQExpmEDXhNlvm3tX2EhGjLzK3&#10;3QGC6+xjeJU0WbtkRtdJIrj1XmZ1zWZRnyzm99rH4oGZrBqqx0M3MGVxTcaPGMTMUcOZOLI+Q4KG&#10;0K9Na8bXmcXEigKH/zKCA2YxrspKxlVexxiVCf6RjK+2kTFVwxldK4JRNaMZVHwD3R1X0t9nNcME&#10;nLGVVjOx6mrGVVrJpOphTGuQwJLOe9gy9SJ7VjwjO+wTR+I+cib5K5dTf3Ah6TPHpYTSlz/i4PqH&#10;XNj+hiNRjzm8+iq5a+5xfesd5vUcQSOPksyoO4j1frVJEvCzVbHOCUDGEBjDMj2REnmm62FA5K0s&#10;1UsFpDEW7L2jwOPowQfZm3ce/wHovYcrb2TDPgpAH5RYXtm78dzMGLbxH4ReCBj38+Q1rdV+Vpbj&#10;dInSXOrZlTtrF/Pl4mF+PD/L+8c5fPgti6+vzvD55lGete/KmzwO/LD/b17pl5aqHwa8ZOmOqo4c&#10;lv0yJg07pIAOs7DAT9m6qrUd5aws6OjoxGipoJb2dhQv4mqaG9vLx4VCrvY4K6MXsrVhq4B2WnZ/&#10;r60dx2UxHip4vji58sTalpf2DnxxEHCdvHnUqjvvt23npmshLrv4khs8jvQpQzm2aRn7YlZwcmc8&#10;nx6cZNuWNQxyd+eKpYNpv2cE8NM6h5n5LEyrpp5XUOfquK8KPgbcP9sW57NTZa4JPmelEi86lePW&#10;hBUc35lB5k4pnx0HOL4jkxMpmRzZtltWeidH45N0bbdwNDxeCWUTh1eu59CSEDLmLeLArIVcrt+X&#10;z/Z1+ewa9F8/GNcG/HJrxO9OtXlt58lzKdQnAuxTZ0ce2bjx0bmSrllJHui1W1ZO3FAwn9O1z9S5&#10;W1bcm3BrG0bZ29DK2YZgWcYlAn2OnTdPStXjmp0fV6RyL6jOXMlra+pxfUJq8IjAYqxAYsw8kJnX&#10;inW+zvRp5spmFydW1PElNEgJJ68lT1U/Hls786GgB6/NVJ8Enq9mfvxjX4s/dOzvbcrw1lA9DpX4&#10;Yaz0alOJX1J3H53Kc9/SmZfmxvLdXtw1t+e5rPpnQwHJUv7u1pTvni35Jfv1S+rnS4PhPJ+wlBvr&#10;4jgXsdk0LUeeO1I99638ZL+M4sNdyWBjFYJbunC3VVmvKQhOC0DZTUeRtf4GCXNvETPhKtFjLxI9&#10;TiAad4YNw48SPeEcCZPPCEgnWNh1PxPqJjO8+lZG+CdqG2tSLYOrJ7Np/CU2jbtB1OjbJgiFDr1K&#10;iCC0qMtpqaAcxgdmMLbuXu1XvxEsQA04xczm+5lS7wBjakjpNExnVpdMlvTLIXTkWdaPPcWakTms&#10;G5vLiiFZzBuygdmL6xE8eARzhwUzfWRrhgTMY1C93kyoPY+JVVYTLKUzqXwYEyuEMUHAGV9Dj2tG&#10;MKlmFBOqR0gNhTOuxiYmydIN8g1hcOEQJlRez9Saawj21/f9NzA1cBNzWyYLojlsm3VVAHrKofVv&#10;yY75oCz5mcs7fnB990+THTsS9Yr9625xPuk1pzc/4UzcQ47LhqWO38/KFgtZ1GodCUMzWOFTi9S8&#10;eTmh827M13NDQWIooMeCzxOVVwLISwX9C1uBxcqF91Ihb11lwdwFIBcBSYroradA5OHOZxsP3hd0&#10;5rWszUt7R14LbK8FnucKurulynFnSH9eJW7k+5Ucfr28xM8X5/n62wk+3M3m/f0sPt09xPtbB3n9&#10;8IheP8r9xk15poptWDijg+RRHWOmsnSGtruk2tKUdY05daZL5tewNaOvAqaHQLROtmyTElpPKTP/&#10;wq64uVni5GlpmmzL086cRk7OJDp4SJXYSVHZ8U3/7buLHU8c7LlhY8knV0dZGFd+1KzKI1mk5wsX&#10;8lu/7twQoO6nxPLw3H56+5djYOs63D22gyMZ0Uzt34NYW3fu6FwdEXDSVbKVoc8VtDeNfzuq+n3E&#10;3I6HZjovlo46VyX57liFxxa+3Cjozd1uYzm+N5t0geeQrFfu9gxOpuyXFTvIsZQMTiTt5tgW/VZc&#10;Ekc2bubIhhiyVkdwaNUG9i9bS+ailZzuNU6wbigANeCroQI8m/LTtbHp9vwPAe6NjR9vLH0V3EVN&#10;ivapnSBkUUivuXNPitDogHpDyeaIlT3JhbxI03+IKleSybKR8brOW/KZ886zEV88GvHTJYDXFkW4&#10;IZBc07m+ILV8WnFr3BU8KcAc138/LRil+niwqmkZdts5kVpC6qaYj+yzzqmNC0+kot+ovryVEnqt&#10;8tWsMH9aVeMfx/p8sSvNN8sS/LAux3fbCvwpe/WnXTV+s3DnmQD0w86YAaC4Ep2b4FVC5zKAn16t&#10;+dOrA38X6spPv868aD6ae6s3cdYYhiH1eGrDZk5HJ5PngUslHjqUNU1If1cZ8548tbEqggEg0614&#10;/ZnjHpU42nI8mWE32LZAKmjKDWKlTqInCEACysYxZwgddpRV/bNZ0uUQy3vnsLi/MVxjP1ObJjOw&#10;ygbZms2MCUglaswFYifeIGbcXTaOvsmGEddYPegyK3tdZGGbk0ypf5hhVfYytk66rN4lgSlbADrI&#10;jKYHmNl0v9RWDmGCzsYJp9kUfI6wcSeIGHPUpMRW9zvM0p7bWDZ2AbM6rmB26xDZslmMr7ecEYFj&#10;mBwQIgUTTrDs1qTKYUyqFCGYRBFcK5LJtTcSXHuTHkczsXo046vGMKFGjLZxDC0RqtcimBoUKeWk&#10;79TaxLR68azre5jEaZdJWXCL3cufCTJvydr4ltMJn7m+43du7frBpeRPnIt7T/b6x1xP/UTm+sss&#10;7h7DuKpzmFltBqtbRrJxhJRbq5lMlao4rIA2pt+8KuAYHQgfqhjweSRwGEMf3uh6vFSQvrSXxZKt&#10;eOsppSPl89XOnS+2Hnx0dRGAlM3snfii775TwD3Ud56U8+dJ41bkNmjCh8tZfHt1kS/Pz/DxQRYf&#10;7x3gy73DfLp9iI+3svh8K5ePN7L5eD2b15f28vb2Yd4dS+Fo0aJk58lnkvi7BJtdsoxpqicpZmYk&#10;mxkLAJozytyCYIFxjrJ0srW7aUKsXZLxESrDfFypW6sQjSoXpWQhZwbVqM7wkqUZ7uVFqL0916VY&#10;PlnZKptaEqZ9hQmkv3sW5qevL599C/HD0Y3HlcvwdMMoXvi48aJyZW726MqeDXM5sTeat/ovbx6f&#10;ZPWCqUzMbybl6GhqRjgt2JzT+buoDG3YrpM6LxcEI+MW83195pOC6rt9dQVaRVM7zbMybbk8bhFn&#10;NiZzfFeWoJZL1u6DnNx1iFOyYidS9nBs6y6ObE4hJzaRnI1xstOxHFq3if2yYxmyY7nTFvCybCe+&#10;uBiQaCor0oLfPVrz0a4KH5Ts/3StwS97f37KzryX4nikJGEsjfTWTAnDWlZIcXgrr43soB051vay&#10;SebklKvEnsqKxeLFuCSl8WehtvxVuAu/XKU0ZHueWnhx09xRSs5B33PQ/7XlghLYbcHntuz7dVms&#10;81Kx1wWaG9q30RXjmurbA1na546uUsuevDJ34oOO4XdjWaeCZWW3KvJFbPhqUYKfUj4/bSvzh3Og&#10;gOfNPe3/idTbeyvBybm2qTH9uxTeN4H3rZTPK69WvPHrwMPibbk2cCqntiRJrSZgrAt/MnorZxJ2&#10;kOe2Y0XTYNSHNlJC5s7/D4BU7hgQUuU96VSKUz3lbSPvk7LwNgkzb5OoEjf5KjETLwtC5wkZeZJp&#10;7fYwsUkyE+okMyZoDyMD05jVNpO53Q4yueVOhvpvJ2LkZSmoa8SOv6PH16WerhI6+DJr+19hebcL&#10;zGl+nImBuQyrul/25jjrBpxjWbeTrOhxklW9T0o9XZKNk/oKviAreJ4NglHkuJOEjTzGql4HWdph&#10;Nws77GJ+y61MrxPL9IBY2Zu1TAhcwtTaG2SdBBr/CCbX2Mhk2awptWOYEiDoGOpHr42TDRsr+Iyr&#10;tpnx/glMCdrG2OoxjK0WydT6sUxrqP2pLGqXRJzglzj9AtvmXCV16WOyNnziRMxHZcUXHF73kIyl&#10;t9g14zybZBPXdT3ArpkXGFVuDv09RjGn9mJWtY8lJfgYO4MTaOFXgqGyRWkq52R7jc6DD1UMC2Yo&#10;oEcFbU13sYy7YU/l+42ez5+MmRHtXHimzPdUwf7CzY8nnkV4LF//3Ls4j4uU5kmjZrxYu4xPt47x&#10;U9A5EjmPa7s38uXJET7fPsC72xmCzn4+XDvAp8uH+XDpIO8vHuDN2QxeHNvNo0Nb9fkozqeGcWBs&#10;f9KNPkMFCpqGi6RbCC4CXHoBQ/0UIEfgjHR0kJVyI9dWx6LAvmvhx2lLb9KdfIirW43dLeowp1xx&#10;6hd3JyKwLrMqlmOyd1G6y3oNsbBis6Uttx2Lc8ytEhtcPLnu7sPPEmX5VrQYX708Jfsl89sH8ndx&#10;VXrB8MWkkfz+5z1evTjNb/eyOHdeCnrccIqa5WeZQLZf+zMm4zJWvrikoDypoMkVhA7JlpyUJXtk&#10;WZhPTjUUQLUEuFqmdgsjg7+3C+BFsfbcazWGizNDOLU5lRNpWQLSQY5v38tRWbEjW1LJ2byN7NgE&#10;sqI2c1i24mBoFPtXrSdj8QruNxrMT/dWfPVW8WzFD4+2fHeuzysF+Bspip8K5F8O1XhvW4jHTrKe&#10;AsKjAg68lhU0bNltKwfTDAY38znwWwFnHvqW5rqjVIvs0lMlo3c2hfnl3ZS/vdvwl4MAIAi9sirM&#10;M4HosYUnj2WLHlt6muYmemrlK+sstWXmywspryd6/ZGAZEyc9szo4mEmha369E4Q+mTlza/8hfhV&#10;oDi/zEvyQ/brpwD0h+D5u31VPjhU5q4U2kPx4ZHg+NLckz8cavGPAPunTxtee7fgumtDbnk154Zf&#10;S27X6MrNodM5H7ONY1GJnJR9PbUlhZOJAtBdh1LcU2W5W9CFh4YC0h+7LfgYI7ENC3ZH3vF0QU9O&#10;DQvh8KYX7Fr8gKQ5D9m+8BmJc34jftpvRM98xJa5N0kdvJODTRdyqlowR9tHE9rjGP2rpjOo2h5C&#10;BpxnmSASMeqCAHSF6PE3iBx1g7ARgtCQa2wYdE2wucqyrheY1iSXyQ2OM62prJ1UUvRovT/kguzO&#10;BQHrvBTUFWInXSJqrCAkAMZOvEjokCMs757J0o7pglAac1snM6tJIrPqb2Z63U1MrRfJNCmXKUap&#10;I/AESPnIRk0WfIIFojFVIkwAmlgrRjDazKTa2wSfZKY2SGJ+811SSLHa32aWdNymksj6/nuIG3+c&#10;uODTJM27QuaaF+xb8pC4MdkkjM9l55SzxPTPYWXj7Sz238yqetuJ6ZpBYvftrGkUwZK6YYS1jeHI&#10;ou28PLSfF6f3c3NLJKd7d+ew4HJdwXVPlulmnvz8pmvwWPbkgXz90zwFZYUseK8K81zX57GbDw9b&#10;tOJV6CreZRjLF6nsSeLT/hQ+ndgvVZMlC5XDx/uH+PTwsNTMfo4nr+WDXv98LVtqaD9vzu/m1ak0&#10;nh/ZycNDidzeG8PVlHDOJ6zh2MYlHF03V/ZiJnsXTmRPQ3/TWmI5sgAZsl6XzN2UtJxNDeZGW0um&#10;q6uSlz2fJNd/OAfw2a0uL5yrscvLj30OTpxSJs+wdSa6WhWSKvkTXr4CI0t4stzeG/8CeVjrUZp/&#10;/FrwS5n2s3Updto4s9lF6qBwCT77leRbsSL8cvPirsAbW7goH68e5/uvZ9y6kcPze+eYPW4QTm4W&#10;FPNwpLuzPXNcHVhUzJsMZfhLsltnZN0uCEKXFEC/KRC/ezXkpwLmu3sDfrg14qt7U34XNL67teGD&#10;b1ue1hnMrbErOBmzkyNphzkmAB3dvo8j29I5kribHFmxHAVUtjL6Ydmxg+Fx7DNBaB032o7ii3Nz&#10;qZ+WJgX03UU2zLEOH6UYHpk5CQLe+s1afHQsyRNHZ11jGx4IOPcLOkgFefHQ3kOuxIF3FoX5YO7B&#10;K2tPWTdtLV1MczR9sXTirSzbn571+Nu1CX841hbQavDTrrJsUWW+ChZfHarIqlfgg2053tlVkNoq&#10;xUebsrxTcvjsUEmKryLvzLx4bmVnsvPvnbz4quP6838LXhoA+t2iFL8MANlUlcLx54Wdt6kT5bN8&#10;AqGO+ZmVC19sSvG7QyCvdA5vFm7GRa/GXNG5vFW2A08aDuD+kBmcMQAU+//A5/TWneS5L0reM3qz&#10;FnRTNvAwTb96W7LNANBNQ76pkl9U1j07bhMHo1+xN+QFW2ffI37xc2LnPiMp+AoHBiZxvs5wbrsG&#10;8tixJi+8ArhftDnHR6QRKxs1q3kugyrtZ15bAWXsRQHjuiB0UxbshlTQDdYPvkr4kOtEDLsuG3WZ&#10;RZ3PMLv5CaY1OsHiLqdJnHxPiukakVJPm8ZeJXHqbVnAy1JAF4mfotdHnWFN31xWdZUF67CPZR13&#10;C0S7ZOlSmNM0gRkNBKF6scwMimd6kBSPgDQ5KIpJdQQhwWiS4DLRP07bzYLOFr2/TcBK0fdSpXZS&#10;WNwundU9MljSPon1A/cQOjCNqBEH2CIbmDj9Ehkhd0kYe4YV+r3Now6RPDyT5dr3vKqRLKoUztJq&#10;UaxtuI2E9luJC5zAju5RJA3YQfb0bbw5fIAPCp5v94/z6/E5fjw6y9sDW/lt+gQedO7ChWo1OK/K&#10;cUnK6Fa5KtyoWoN7ZSrxpG5jnowaxsd9iXy/mcvXe8f4eDNH9inHBJ3Pt7L5djuX90Zbzp29fLqT&#10;Lqu1n4enUkhaOJZX59N5ejyFp9mJ3N0fzdVdG7i4bTVn4pZxPHoRR8PnyVYsIDdiobZ6HDqbzOWT&#10;ierUmI3WlrIydsrEvnywKcbngl6S5FIrUtFX7I3ZEz34Zl5MQVBNwdGIW3bFSc1XkMS8ZmySfduZ&#10;15xdRYpyqFo9TvhWZWBVD9KLlGOqrSOnfQJBWf2HQ0V+l0p4Yl2YTVJYsRYWpNs5cqdCNTKLVqBX&#10;vny083QiavRQ1aXRbO3dk1G1a9HN2ZFmsnfVfZwZbG9HvNRivLsLB3UOrymwz1vYcV025bF1UVmF&#10;2vzt14l/ivbih1TEj8Id+O7XmY9le/OyVTA3F2ziVMoBjmYcITc9W/CRHdt5kNyU/eQm7SVnaxrZ&#10;ibsEoZ3kxm0nN3obh6ISyIiIZXdYJJeGzuBpmS68KNmRVyXb8rpwc9561eOlsQqNVMplAeSq4u6l&#10;cyWpijKyPy5SLMYcRlaKR2fBprjUhS/vzL0EY09ZNw+B5L9e76/zO5jmgvps5aT3ivGvRzP+cm3A&#10;n4YSkYL7W6D7W/bvd+d6Opc1dS2q8s2+Bp+NRmSXWrJt9aX4AvkmW/XRshBvHN1l372UOLz5YiYw&#10;5vfiDwHoD7NS/KFk8odZSf60qW5qeH5h4cp3u0p8lxJ6Lsv2VEnilVVxPjgH8dSnBZdLtuRqlU7c&#10;rdGDOw3787TtCO71C+ZCzHaOb9ll6l1+SgA6s00Auqvs9aCgK49EtAfmrqa7XwaADAtmTEh/Sxf/&#10;ojLatRk72Rf+jK3zbrNl+mVSR+/jQONZXPVtKNXkzbO8zqbK8sK1Ok89/LlrX5Fz3UNIlSKIlTpZ&#10;0vEEIyrvY0WnM2yZcotoKZeY8bcEj5smFRQ1+q7KA1YPvEZIv2ss7nBONuos89oosHueY+uUh8RP&#10;vEnUmMskTJYFnGIcxx1igi9J/RxjTZ9jrOycw/LOh1nZ/RCruu8XOFJZ2CqZec22MLdRAjPrxjKh&#10;ejiTakVJAQlCgdoGSQ3ViWdqna1MFXhmNt7CjKaJKinMbbaLec1TWdR2D2t6HmZNjz3EjDhM3Igs&#10;tow9TvLMy6StuMWG3hmEtN3OjvGn2NQhgXmFpzKv6DKWlVpJSNmFrA1YR3izeBLabSDEqyaRVRsT&#10;07oHZ9aGSoEc492NXNkhWSIDIFeNxyf5cv8k3w3bdOEQL5MiuDZ0AC+kcr4eSuVz7m6+XDKgdZbP&#10;d4/xSfbpw0VZKZUvVzP5fGkv7y/s4d2V/by/dZj3slqf7mTy414OT44kS72O5dZeQWenoJO0TvYi&#10;hBOxy5WhVnAqdql8+gJORPwHn0Oh08laNYl904YQ2rAmw6wtWGl0MPSsyk+bknwxliKWtP9iVUwS&#10;vjwvrXxMq3V8N63cWoq/HP25Ibm/X5ZopzHfkLnsFHleAAD/9ElEQVQZ2wrmZ7WbDedrNuOXlMe6&#10;qmU4Xz6QZFtvbpQI5I1LNS5IAdxWdn9j48tRKZdtsno7pJ4yZUVnSkn1sbJmnI0NgwXmBVKLxt3D&#10;MVKMM2wcmWFtQ08nO8baOxJu3IKWOjur793IYyNVaWeas9mwXH+6GvalHX+WMDrH9eRn1QE87T2L&#10;S0sjObQtlYxd2WSm5nAw9TCH9ThrZxY5Ow+RsyOTnOQMsralcVgQyjJAlJBKliC0LzaRfZGbSQ+L&#10;Yf+KdTpvi9gzcS57xkwnbch4UvuOYEfnAexo25PsEtU4k8eaowLMTYfyAmIt3tiWlqW242HegrJL&#10;7oKE0WZUnI8WOq9SKm9tPXjproB3MlSQA29ln96YOQoIlcG9GX871RV8AmXJ6vGPW3P+Nu5CudQ3&#10;3X0zigGhPzwa8UvA+uVUT0qzGt8ti/HJwpvv5kX4aVWEbxa+/Cjox98GfMxK84dtFf4oWEYAkoKy&#10;K8IbffaLcSfMLUhKSsdrU5pPRVrzT8MxPK/QlSvl23EtsAe36vXhdqP+PGg6kPvdxnEpKomjW3dx&#10;InGnSf2cMRTQA0nBRxbynCrG4zu6UAaA/m+R1L5mV4hTo8OkRLazMziNpL4ryfKuwWNd0Bf6888s&#10;dDIsfUTBIrxwqswzyb4nknx3g8Zxavkpdo8/zNZ+maxolyV1osCdZoDjgoBySxC6TeRYqaGx92Sp&#10;fmPDiHusG3KLkN7XWN7xAss7XWZBuzMs63aWxODfiJsk9aOSPOcJSUZHxbFn2TD0JKH9T7Cu90lZ&#10;o1OsH3CMtb0Fok77WNpuN/OaJjGz3hamByYwpWYsMwLimBEYy7R6MbJhUkCB8Uyuu4V5LXcJXFI6&#10;ndOl1nazsF0Gy7SP5Z0ymd10BxuHCDwTjpE48TQ7Zkj5LLnC+m6xLAxYSdqkU4Q3D2WOW2dWl5/A&#10;Yq/RLHAdwPpq09hYL4TNreKIbzGPtZVqEN2oMZtatuX8plDeX5dyuXFURfC5Jqt08SCvz+/j9QXZ&#10;p0uHZDEOCTQn+P7bad7n7ORB/Drenk7j493Dgk4678/tVknnw9l0vp7fy4dzeu9COl+u7OPzjYN8&#10;upllKh+lir7cOcLxqGXsXjyJc7EhnNm4jBORSziyfj5H1swhe/l0Di2bwp5FweyYM57tU0dyY+J4&#10;Hnbrx70GHTkteF51q8Fb73p89ajLV5sSfFf5aVuW71alFQRV+d2+Aj/NiyqD+vKHVNCfFmV4YlGI&#10;s8qUJwo6CiA2HJJ9zCgh21G7A8ieHCtdk5t1WvBWSeuWUxGOq17tEKhyLKy4Jniclmox1sQy1rza&#10;I0W+ys6WMCmaMAd71tpac9boBJffmZ2ufiQXLc9e50KstrBhoa0UkqU1x5VUL+l37+az5pGU23sb&#10;P6mC6vzu2pA/vFrxV/E+fPRtz906/TgUm8LOpP3sSdrH/pRDZO7I4uCuHA6l5XJoZ44JQtmCUJZs&#10;WPb2vRxOVtm6xzRo9aDKvs0p7I5LJi0igR2hm0gICSVmyQo2zV9M5Ox5hE2ZTuik6YSPmUBaoVKc&#10;1nFnC9AHpXhOWhXljasA4VRd9qq4SRG9tvYRMBrwu2NDviumvgpEb6UUXzk7m+Z+Mu6Kvraw5aW+&#10;/6cs2L8uTfhb8Pnbob5g1JR/fTryl1dbwaKpgKv/69KQf3za87fxul77x6EO/1hV4U8B5t+Cgop5&#10;CZPd+tuyIv9YCDwWlWS9dEwFS0uRFpdCkrJ1lMVzqslPt4Z8lYr84N6Er+UH80/H6bKs/bhQpQN3&#10;mgzkWoM+3Gjcj9+aDOJJu9FcD43nWHIqJ7dK/Qg+Z7emkuehKsVjox+Q/uyD/3sL3miAVrYwimTz&#10;NbvC7Gk7gejO04ltPYGt7YZy3F0nKK8xOlvqR8rppbkbL6wK89K+DM+cpYIk0W61Gsz1rWc4tuIq&#10;h2acZcfww2zsk8W2ydfZPO2apPNl4ifcEIRuEj3+rp4/lLV6Kmv2G2HD7gomN6U6rrC6+1WWdDrP&#10;uv7X2DLtMfEq2+bI/glAm8aeY+Oos2wcfoZNw84SqW2YFFH4oFwpogwWt97J3CZbmdd4G/MaJDGn&#10;wRbmNxRstJ3eUOCpv5lpjZNZ0HEvawZks2FQjr5/lI0jzxE2+CQhPQ6zrEM6scNz2Tn9DNuCj5Iy&#10;5yK7F1wkslMoy2qMI65LDIk94pnp1pJVpbqwqsJQZtu2ZIlHF9ZWGycALSWhZQSR9Qayvl5Nwru3&#10;IbJPF1JnjuNhdiofrx9RyRF4DvLmfKbsUQbvLu7ny2Upmwv7+HRhL9/0/MP5/Tw/tovvUkvvT2dw&#10;MSaEz2f38OnyPkEnw6R8Pl82toLPZSmhG4d5LRC91vPfDm4jfdY4IhoEsKpGedb6V2Z9jSqsrVqO&#10;0AqlWF2sMHMd7QkNDNB/HcrawQPZOmgwHzqP4kf93nyq34vPRdrwp0dzZc/6fJPdNhokfxiNqXal&#10;pYbKm+7q/C1p/49LbX5YGNlTALJUBlVl/dPUxtJA9qMGXz0D+Sor8k1Z89/i3XhTuAlPyzZVkFXj&#10;Vt7/hn9kCEBnjA555v9NI2LcHTyU/785rI8IYEf0Xrq5BccsbXkuFf/dvSYPqrbgSeVmvPKpxR0d&#10;0y5ZnBQzcy4bzQpGo2l+W36zcuStrKLRl+WnXW3+khL46NtUgCrGGedA9oXEsCM5k/SkTPbuPECG&#10;YLNPCmh/WhYHtD2487BApJKSSdaOfdru59DWDA4l7OFAYjr7pITSY7eTIiu2c30MySHhJCxZTfzc&#10;5cTMXEzE5DlsmDqd7XVbczKvHacVdzmyQIekGjPMXMhULN2UHfviKpjYVeenzu83KY+/vVrwj29n&#10;/vFqyU+9996uDK8tFXM6Jy8E6GdShG+sfKV6BBgnXQPHuvzj3Fh2tiP/+nbXd7tqH635y7st/xTp&#10;bSr/eui5fSD/WgUIQrpGZmX4VbAUf5tX4h/zqvxjWZ1/bKQU7WWlzYryh2VJfkpB/e5YT/CuKzA2&#10;VT1owHfv1nwu3ItftUfyut4gLlRoy83aPZS0+vOk02hetx3Ny8ZDubNsIye2p3Ja1uu0CUICkHEb&#10;8r4u0MMCjsoOToKOMQ7M2gSf+3p839zS1DU8x78Hyd3nkyjKbe48mWN+gTzPI/IKPE8FLmP5j+eG&#10;ArKXR3SqxkPXStzr1ocLczZybv0jjqx8TO68G+yecILkqRdInH5d8LlM7JhLRI26JIhcJXL0DWIn&#10;PmTzlFdsDn5J/PgnRI/4jfX9rrO65xVW9b7M+qFX2TL1CVtnPiNxpmzZlJum9qC4cbJ0Yy/I0p0m&#10;cuQJwgZmEdJtH0tkjZa02caSVtuY32KrLNlWlrZJYm7TzcxunsDSLntY0eswqwcJOlJT0WPPCD4n&#10;9fgCCZOukTDhoo7zhFSB7NaCc+xdeI7dM3MJ67yWNQGTWFN7MhtbhRBVbyhLCzVhZZnerPTqyCLb&#10;5iz37i7FM5yI+nOJbbWK6DqdiWjdkIge7YgZ0p2IXh1ImxvM64tSKTeO8+bcId5dOiz4HOTtOdmn&#10;s/ukdnbz7tweXh7fxdODKbw7tYfXuUkcXzWL+xnb+HHzCK9O7uKDAZ2r+o5U0cvTqaa7Wu/12ouz&#10;u7l3dBvRPVszTHZlvqzKQpNtycNiWRfjsVEWy74s0nZNoWJsHj5aKnQ4B/qP5Jv8+8+6fXhXqyuv&#10;CjXmd7fGfBVM/ptkqpaCoxy/26ri2lZQZa7JXy6N+dezGX/osdFu8Esg+tuhNri1kEVoL8XTQvuo&#10;b8qef/m24Q/fVvzwbsE3b1Vmt1q8sJQNK2hHroBzQcnwplTQuYKWHJd6OZnfGHNmxcV8VtzIa2FS&#10;668snPhi5ik74c/3Em34q1gHfnk150/B7oNjRS7ntzNNafIwnxKtvRvPHF1Nq5f+tK7Id/taUgYN&#10;uatjP67Pnm0+nIwNW0hJPsDO7QfYuz1LAMqWFctiX1q2IJTNAVmxA1JE/8HoAAd2HOSgPntoy97/&#10;FNCW3WTE7mRn1Fa2R8Szde1G4peHErtgJZtmL2aDIBQ9ZhIHnIrp2AzV40O2lQBk6cthc2/2CUD7&#10;8tpwIr8TD61L8M6xOs91fm/p/Usq1x1KKbaq8MK7Nq+9a/LGsaSp8+BLnYunZjZ8dChnsmL/Otbn&#10;X2eByF3WqFA3/i7UQ9su/F20J38X68e/xfrrvZb8bScA2QXwp1VVXSuBTsrnb7Py/GOm66nX/rEP&#10;EqilagsW1fWtxe/Odfjl3EDwaWI6z99k8374dOJ33978KjGQ1+V7cbtyVx7U6s2ToAG8bDqC1w2H&#10;8Ma/H7cXbODkjt2cSRSEthgQMhSQCPxQUu6p6PukoOt/0NGFv68/ZIwZuqvKcFcX/ZJOzOHaXdne&#10;YzoJXadwoGwT02RXL83deW4hCAlEL639eCV59lwZ8IWXv/bhxfXKnbkV+ZATq+5zdOkVji44TeYs&#10;WZjpl0gWPLZMkBIafYlNo68SM07WbOI9oic8ZvPkV2yb9o6UWW+0ldUaeY01/U4ROuCE1M5FAeoO&#10;SXOfsnW2bJkJQleIGnNOasoYo3aCKCmWiP4HWdV1JyFdU1jWfisrOm9neecUFrePZ2mnWCmqdNYP&#10;yiZi5Ck2jT8vmF0metIZ7fuCIHiNuOBrJM++xK75J9g1OZOUoVuJ7bGG0BYz2dB4PJsaTSM0QBmt&#10;3lzCq7ZjtXcTwqt0Z0WFNiyzaU6ITw9WVxpMWN2JRDebxvxygazv006w7aNte1b3bk3kkB7c3b+d&#10;d1ePSPFkCx57+HjlkOxXpmzVXj6eTpct289LPf5y+TC3EtawrW8H7u2I4fd7Z3h2ZKcJQN9vZPH8&#10;xA5enkuV+tkniGVw81ACV3aFEd+1GVPy5zGtPbZGqiHM0pJwbTdITYQquNcYA0D12soCZqxx8WDz&#10;MEFzyAhO9RnN702G8l0A+lC7O68LNxYsGvPNQ9LbtR7fXaSCFCA/bcvzl62ypp0UkEsDMLK1WyP+&#10;sjYkfCn+tKnMv66N+NeYlkHv/ekpO+DVjL98WvPT1FW/JT98W/PdoxFvrUqZ7gAZCyOeM7M09eMx&#10;VvEweoZfymfJFdXJW6qjj2S7Xtl7SM148qmgt4KnvH5bUJOl+8e7jYJNMPJuyRuHCtyRHXvk4MxT&#10;J08By5UPlsX4aFeZz44BvHWpx74qXZg2YA3jV+4gfusBtifuJnXbYdJ2HGWPgJMh+5WRdoR9u4+r&#10;HCFDZd/uXPYLTPtTs8g0rJpU0P7EPewViHbHpwlAyWwPT2DbumjZsAjilq1h09ylRCxYytbm7TmX&#10;x4kzAmG2TXEO2fpxyLqwIFSIA1JCmQWdpPjsyFF8GY39h/PZk62Sa0xali8f2XkLmmaQPCLRcMXK&#10;ixdSdG8s3DFWTXmh1/5wC5ISbSYl1EjXQedD6ucfP6mewj35p6iUT5Feeq27zpcBqrq6Pv5SN1UF&#10;otpSQoKOeQXZr0qmRuc/HYP47FCWLxZFlFRqmdrOfrkG8Yd7Y34p0Xwt1IHvlQfwrdIgvpfuy7sm&#10;Y7kxM4RLs1dzZfYars9ey/X567g9L5TLxprw2wSfrbs4LaV4KmEneYx+Ar+ZO5tmZ3ssH3lPascA&#10;kLEonaGCbltYcE8QepzHwrRczJES9UnpMI7dNTvxKL+L5K8rzwWnZ6YOVMV5KQC99AjiqVs1HuR3&#10;4LZzBe6uPMaJkBucW3SRkwtyOL74KBlzzrFjxg1B6DqJ4y9LaciWTbzFlsn3ZKvuEDfhAdtnviJ1&#10;/lt2zn9OysynJE68Sbws1+YJ54gYfoyIEWfYOkMgmm2Ay+hhfY64SeeJHneSmDHHiRp2WOopnYhB&#10;slc9UljdK4UVXbextnei3k/XZ4/qt04RH3xZ1u6KfucmqYuvk7boBgdWPmTL+OOsa7uJtU2XsyJg&#10;OusCJxHZeCybWownptVEIpvotXoLCG88QwBqQ6hfU6JbSilOn8LS4i1ZU7qXLM4QNgSNYn2zYURN&#10;GM+DMxlcO7adpNVT2LY8mODalUkY1l/KJUuWKUcASuPlqTQ+CDpfBaIXx1N5cmwHXy4e4GFyJEtq&#10;liN90hB+v3OK18d28zQrie839T1B6FFOEp+uH5QSyuRy4moyxw9mbfWyLMybh3UFChBlbv7fvM+C&#10;zx4pi50FLdgshRup19dZCkZmZqyztiVx2GCp0jHc6DeBvxoM4Wu9vnwO7Mnzkk154VGPzz5NJbub&#10;KPsJHi51JMurmhoq/1UF/dOpDn8rAyOp/5eswB/WyqSyEH/a1eBvZ1V2z+YCT1v+lGz/U5bgD59W&#10;/BSIfvi044/CnfldgPpkX0G239PUic40FawgZMxNdU/16Zmy/RtzH0HEWPfeh6/mvvxuVoS/9Tt/&#10;OgTwlxTNv1JUf+v38evBD4HunoMHD91VRwW2j2Z+fBQsX0sxfVbw3SjSlrED19A8OI0WkxKZsno3&#10;Sdv3kbblILt3ZJO++zB7pHz2CkB70wQkQWhv+jFB6Ch7BaE9glDGjsNkyLKlJ+p7W/eTKjuWsmmH&#10;FFASSaHxxK3eSPTKDWxctJrYKfPY712Bq6Y2n0Lk2pTiiEqWTUkOCkYHrAtx0Ej2chXZcic5ir0c&#10;ffaI4uuIHMoRgemkYHQ8ny3HZCtz81hyVorpvoSAcbfsjd5/benHX1In/7rqPKj8493pPwAV6c/f&#10;foKQj5SQp15zllK0C+KXjSyYfT3+tg2UAqohCFXXdZMiMoZiONYRpEvyzsaH360q810J55erVJAx&#10;wt2tKV9LdFeCGsH3BiP4UX0Ar+SOjkbFcViwObIhgeyNiZyMTebYlu2ckO06ZVivpF2c2ZbG2a27&#10;DQB585tJ/bjxRNv7knH3deGNUdhGt/u7ykJ3/welR5LFdwSiM4Vqc0B2wvjTzwraSz3Z8UKPX8l3&#10;P3cQgOTzn9uX44XI/iCfM/eHhHIh/BYXll7i3JJcTi/M4uDsE6TNvMrOaVfZHnyJ7VNvsG3yTRIN&#10;2zPuGpvHXWHX3N9ke94IDG/JWPqFjIWvSV/4G+mLb+v9XKmaJJZ3SRWsTpNi3J3TvuInXyJBMEmY&#10;clGq6LhAk03MiIOs75vK2j4prOq1hbgxGbJXucRNPqPPy2pNvUTijMukzNXxzDmv7WkOh1xmSeBc&#10;FpYdyfKqowmvP4NNzacT03oSsW0mmbbhjacS1mQhUc2DiajajA0lmhE9cAh7oxcQ1rUXIZV6EBYw&#10;lA1Nx7F96CyuZKdwfP9GjqWu41x2DFHBg+ibLy/jjDFQS+bKRmXx9XoOb6V2HmYl8/VaLh8vHeLL&#10;qQweJKwneVh3dk8axmNB51VOMje3hfHx/D7en5PaSd/EF9m3zxcyOTxrNCtK+rHErKCsVR4iBZYk&#10;cysOKZDPK6BvSN1e1/U8o+t6wMyC1IJmbLEwZ6uudYyya2KXLiROm8rTnhP4O2iQANSPTwHdeVGl&#10;DXe9A3jgXI1XbjX54F6HrwLSL7f/OtT9bdwClqL425D2nh35V4D53V4V1lBHjjX527g9rMz5l3cr&#10;/hCA/tD7P3za8HshAcnXmDWvMxTvy3vfuqaBkXfMZe11vI8tBR5LN95bl+SL0cdFv/W7oPZHwWL8&#10;UaA4f1uUlV2oxB9SYH/p9//1ampq76BIT9NMfC+s/Hhj5c1bwee9dVnZmpq8dg6URWtEUv1xtB0X&#10;TevxybSfsovWM/cwM+wQO3blkp6aze6dR7Q9LgidEHROkpF+RuWkFJAAtOsou2XH0mXTdicdZNe2&#10;A+xIPsgOgSglJo3k8GSS1icSt07XWioofMV6EnoO5Wz+wpyyL8Vhx6rsc6nJfjmGDAd/0nWu0hQ3&#10;6Tre/WbeHJAl22+0DUkZ7bUqzD4rqSNLA0YO5Eog5OS3kUKy4oCU4WHB6Iri95UEhTGU4pu9VKfR&#10;wO7elL88W/N34e78W3yALJhAJEX0r5eeu7bTNZMydZJacmisUlcqVhCyry0w+Uv9KJk4BfHE0Y8X&#10;Dr78ZSdb7Vibv2Vv/1Ki+KH9finXm2/1h/O10XC+GWO9uk3k1LooskITyAmNI2dDLMejEjkWn/S/&#10;vj8pnE6S/dq2SwBKF4D0Bx8b89WaOfGbYGKA5qEuunHhjXFID/7vVsV4TxX2Xh57rrqU4Z6tD8Yc&#10;xS9UUV5ayofalZRfLa/sUo2n8qLP7ErwMI8sXZ1+3Ip7xJk1tzm3WipoqQJ8li7i3OvsnnOdHbOu&#10;kDxNdmfaTbZOvc626XfYOucGGXNvSYm8Zu9y2bFZAows0rZpsl+TjpM0+QRJwaeIHXmIUGPir0FH&#10;BJKrbJ11TbZM+5ktNTVdlmxstmxOBqH9duhzKWzon0z8mEziBae4CQLQpLMKtgskzbzAznmXBKCz&#10;HFhxiY0941hRaRLra01jXYOpbGwzlai2Ak+7YOLaTZYCCmZjYwGp1XziO4wirkpLIiq3ZPeyuSSH&#10;TSVlQTBrgvoQ1URqqe04NvUbxvY1Uzm+fTVZ8Qs4lLSKWbWrMU6AMMpUZxdyF84wAejrveM8ytrO&#10;nT0JvMxN5fyiqaxt6M+JFdNNkDEAdXLdTC7GruLNib2ci17MrV1RJkWUu2AC08zNmK99Goomylht&#10;wsJSsLGRgrAxTe/6xGjz0+Or+axNSwBlyuKkSw0Z80IfyFOAbbXrsX3ObO4NCeZXm1H83ngQPxtL&#10;pdXsysNC9bjlWIk71qUEiCJKQn48MS/GN1fJeCdlUhfJf1mfv4wGU58O/OPeRFYgUJW7lhRQoAKi&#10;odRPc34KQr8LDj8LteNnYakl37b87duBH8U7sE82yVig8aHqlrEy7EsrV94qCH8o+/6Q/P8h6/en&#10;AvYvizL8aVaCnwKRMaThD9tq/Gm0PSlD/6Xf/ddQYVJDX63K8yG/rwk+b+yr8ULH+UbliQJocacl&#10;tJsQQ9uJO2k7dT+t5mXRbt4BZkbmkCropKUeJXXXSfbsOcfevefYt/cM+/eckiU7xh7BaXdqrqmk&#10;peSwc1sWO5MOy8LtIyk2jW0RKWwOS2LT+hgiVkQSsTyciKFTWCxFObLRaAY3maIyiYENxtGv9jAG&#10;+ish+fdmcJVuDC7XgUFl2zO4ZCsGFGvJwFLNWe5UnHhdx60qO3Tt0nQNjelo9whC6Sp7BaKTUkxP&#10;rN15b0yd4lyHfzyamXpK/yMAUcwAUF+BqC8/PVvx3UHnSe8bPZhxbcm/Ls11raQgjfYj4za+o0Aj&#10;oN+39+KBgzu/dN5xk3V207k12vJ8O/K1Wn++C0Bf6g4TgEbypvsUzq6JInfDZrKMgbphsRzdlMhx&#10;Aej05hTOSAmdlQ07u1UKSFY3zyNJO6P9xlhm14CN0fXfmGbBBKB8/02I9X+KASZDEj8x3stvr4on&#10;T13QhZeC10sLL17ZlhIppYCca2hbjieqNE+Nhm3H0jwYHcWl8Vu4MnkHF6eIgCO3cXTyYQ4uvsX+&#10;BXfIMMZTLbhK6sJb7JuQzamx8cT0CWFy8+WCUhax4w6wZepJUvWZXQuusG3GaUHjLMmzT7E5WHZr&#10;1HE2yXYlSMnsWv5AikhqaNIxokccIGb4PiKGpLG2XwpRI/eQMDGLLfrOtinnTCUh+CTbZ51n75Lr&#10;ZK65yd7ZR5lfZRZr/GewpuZkwptOZVPnScR1CyZBJziu+1SiO0wnuukMolsEs6XjIDYFtWHz4JEc&#10;2bGRndGzyIxZROxgKafGg4nrOZzoqcPYsWYK+2IWsyt6DtlJ65lYvBiT8+RnagFzpufJyzQpkezJ&#10;o/h4/TDf7xxj/7xJ3E2N5sGujZxePp2kgT14dz6TT6f3kDpxIC9OpHM9PpTdEwbyx5Vczq1fwCIX&#10;e0IEkdAClmySvdopVWME8wOB51Ve43atEoadC4/M7U3LPx/R5w6o7FcFNqbTOJXPjFSv4qQETyFp&#10;3CSyBo/hUo/h3Ok6nFtNenO+YgvOF63HJY8aXPGpwbOKTfhRuxMfZbv/8WrCL8HGuGPzdyEBqHAX&#10;kwr6162RCUx/yK79Uvb86dlEqqcNPwq150uh1vzyNVRQG/4o1ZH97mWJzl+A4+ZKdqbR+7a8lSUx&#10;Zg/8KYj9ZSgoyf+/lJ3/kk34y7IMv5sX56epramCgkcqTL/xr2cL/jVuNwtCv5TFP1iV5KVtWd46&#10;+qt+BvFG3z9Trg9jhoXRQfWy/SQBaMY+Wkudt1p6gg6Lc5kWdZL43WdJyzjNnvRTpO85yx4BaI+U&#10;UHraSYHnhMox0nYeZVfKEXZtP0Lq1hySE1RX43cTG7WdmA2JREoNhK2NYt78CNoP30Ct/mFU672B&#10;Gj3XUrN7CDU6LaNmu/nUaTuL6kpsgS0nUrf5OGo1GkG1BoOpXncgjRsOZrZ3eQHIikQ5kx2Kx90q&#10;xmBg49rt13afMdrfOHd6/75ExUerMjoPrWXBdB5kb43ZCKk4mt+LdOeR1NJTweuVYv+tbWFT4/U3&#10;KcufUjg/lCgM0P/hVJfPLtW4Y+/BA1sn3lgW5nddw788pXDd2/C9SC+++Mui1x3Op8ChfBOE3nWb&#10;xikBKCfcGKSrIggZU5ec2JzMyYTtnFY5u2UnZxMEoS27pIDMPQQfVUh5R2M08v8Zg/T/Bs/9/xeI&#10;7hpwUqV+qsr6tIAzL/TdVwUFIMHotbzsS4cqvHKtqa0ApNeeGf2L9L1bUk138zlxTb931cqd27J8&#10;NwrV5XK7qZxpOIYzNfpwplJnTtXoz0nJ+4eqiOsqtaWHRQtWNFvK3pCL7Fwsi7TwMtvnnSNZSiVp&#10;9hmB6JisVDbx00+Quuga0UOyWNQsivgRGeyYKYU06gDRQzOIGraXSL0WM+GwgJXN1inHSJl5jp0C&#10;zw6BbNf8i6QvucLBtTdY02YDK6rPZ3XNOaytNUUAmkJ0l6ls7jWDeJ3g6M7T2NRxJjGCUHjT/iS2&#10;6UVst17kbg7nQEok+7euIWfnBnavWUxo297EjR5F9OLRxC4YS8bGpVI/q7kmtbK8SQPT+t4zpT4W&#10;5DdnUZ58zLO24urqebw7t58sKZ+tfbvw8vhOHmZsFmCWme6MHV89gxNr5/PHw7PsHtuPq5tWy4bt&#10;J7pudZZof+vNrEyDOY25pY2pPYxVTl4IPsa6Ys+tnXnu7MZTS0euSLYb060e1ucOSv0Y06peVCXe&#10;L6W7s99AYqfNJnzSJCJHj2XTgOHE9BxITHf9n7ad2dykLYmtOpHQpgtrytdid6VGvFTW/tMYyuCp&#10;rFu4I38X6cZfUkF/6rnRI9qYkuKH4GHMEfNNKumHVM93ow1IaujPYu24Vbohk7wc2WZnzXkdw00z&#10;Wx4XkApS3XxR0Jm3Nr58dCzPR+cqvLYry0vrorxTkvtsUZgvZoX4ZF5IoNHWqohpVPYHowuAlBCy&#10;ez+kjF5blueVs7/sVx1eOTVge4OJ9J6UQPdpafSYc4COi7LpsOwIbVecpvWKc9qeYeD6kyzbLnue&#10;eZ2MA1fZs0/1ZI+AJADtSROcdp1mV+pJKSXVvx3H2J6US1LiQRLj0kmI2ikI7WBd+DZGz4ql7tBw&#10;/AdtpNaAKGr1Cad2j3UE9lhLYLdV1O+8lEYd5hLUZiZBLaYR1FwQajqaoEbDCKw7mNYNh7DYozxb&#10;pXJ2CDDpitEMxeU+PTfgk6nreEAgOpDfTK+ZmaZGMWbVfOxShX+LtJca7AqlhvCpWFseWPlKUfrw&#10;1bIIX818+WpTlE/2JfhuX4bH1j5cKGAMZnXltpkXv1l488TKizcSGG8LuvNOSvOXkWAEtV9Fe/LD&#10;fxjfg0aqyILVGcLbTpO5GBJFdthmcsMSOGpMYRstBfQ/AJ1KkAVLkBVTObMl9f8LoIeCy3/wMeS6&#10;ARwDRv+D0P+2v0n9PFQFN1SQ0eL+Qhn1pWkwm4up6/hrx8q8dqnBUxvZMSsfnhVw1XcseJLPQb/j&#10;xCN9/pGy8VNJyN/ymHM/jwUPtH2o4HuQp6DsXQGeSRXctfdlWZEujHQexmDnvmwZt4d9q2+RPE+q&#10;Z85p4ifnmtTP9rmnSFtygRRZulVtE5hedh5zSs1mXqUFhLePUxY/RMK4w8SOPiTblU3i1OMqR9k6&#10;UY/1PGXaCXbNOUP6ogscCr3H1uDDLPJfwJqAFaypvYj1gQrC5tOJ7T6deKmf2K4CUPspbOwyiT0r&#10;QkgMnsCqVh3JXLuCk3sTyNoRIcCs1+M49setYdO44UQGj2DLoolEzx3N5qXB7IlcwM51C5hYuLBJ&#10;+SwUfJYp8EOUkZYLIOs8PLkRF8qHExnMLOXH0emj+SLAfD6TycvUeDZ3bsiLrGRuxq5m11jJ6QvZ&#10;nJgxkqUFC7C2QEHWWZgRIwDtU4U8I7g80rl+ndfGpFRfOLjyys1dltmYc8bWNAezoXyytTXm9jH6&#10;3BgTlKXXb0bizHlsHjteNncscVJCGweMYMOAwbKy/VjTvSdhgtHYBvXpWa8WM7p3Zm7xqvyo3JPv&#10;Hk2VddtB8T78W6iTqbHagM5Pr5Z8NzqtSQF99mpuGqT5XQroD5+2fC7ehtVVKjCmfkl2uDuaVkY1&#10;BkU/N+qWAuKxaTUQd57Yuuh1Oy6qzlxUsF0vYGYaFPlYSumptaOSnlReHj230mNnd545FJbqKc83&#10;l+p8kP16qQz/1rkhvxVuz8xui2g/LpFOk1JoOyuD1nMO0WphLi0WH6PFkpO0WnGBZqsu0WLVOYZE&#10;XWRp0lVi06+SvPcCqennSN19jpTU06TslILeeZwkKaCtSSrbctm8JZuITQeZHrKbNtMSqDlcZWgy&#10;gUMTCRwUTe2+EdTsE0Fg7/UC0WoCuiyjQdclUkFzqNV8Bv7NJhPYbAJBjUcR0GAYLRsPZYl3RVIE&#10;mnQzO0HHmoM6R1kq2aZijM9TySsVre0hgclYMeSg6tU7H1mqkj154FlTgLImV9b8gQEcKZ4/ZUWN&#10;2/V/OxttefW5KTidFw8um3ly2dzHNFTkiYVhX8vw3LYSV4s044rs4oO6o3lZfxQf2gfzustkWa9p&#10;vOo1nQej5nEqdJMAFM+RiC0c37iFYzFbOZYgAG0RfASd0wk7ObXlv86IeR4LEI91gQ3L9dv/H3D+&#10;p4gM6BhFj42R2caguae64MYSwC9MxU6VxEkKqCivHCvJY1fksbmxOL+7CW5Ptf8ngs9jffZxATsp&#10;KDue6juP8+t1QeypKpkxItfUNqHPPFGFOm/tx8JC3ZjoO4pRHoOZUXkGh1ZcYvfK66Qvv8aOBWdI&#10;XXyO3UsuEj86k3kBK5ldbg7Layxkhf9illRdwoKK81hYewWb+u0keUouW6cdJXH6UZJmHGfnzJMk&#10;Bx8hafJRkqcdI2PxJXIFoBVtIlkZuFJlFSH+S1hXYzZhLaeRNGAm23pMJKrjOKIHTSZ7YzhZ2zfI&#10;Sm1gb8Qqju2K5+C2MLKSQ8ncvIpTaTGc2BlJ1OwRREwZQvTs0cQJQjELJpCwcjqJc8Yx2cKWRfkE&#10;H1mwVYL0egEgSgG1WgDIGtibP24d49jcyawsU5wvuXv4dDiN9D4diQqowcusHRyZKru2ezN3Vi9i&#10;lZ0NawTxSDMLYlVStL+jAtoNXTNjMrPX1lKpNm68cnAzjft5Lht2S++dVjliQKigsV6YNaf1nTP6&#10;/T2lK7F95mzixk0gzgDQ0NFEDRpBWL/BhPUeQGiX3qzt2I3JDZuwuH9fBgXVo0GJomytVo9/KvXl&#10;jXcLbhRvxveqypJ+7fjq21oAass3T2NkuAAkJfTVsznfjYZSvzZcsi/L7CYVmDqgPmkVippudhjT&#10;kBh9W4wE90Zq57N7NR5YKjDyWpjs43W9fje/vWmGw1Oqnw+krF/ZefBMyumhqxO/uXlgTKhu9FF7&#10;aqn37EvzxqU+71wak1u+L50HrKXVmATajttK62n7aDMnWxbsKC2WCj7LztJu1QVar75E87XXaBxy&#10;hVarLtI79Czjoy+wIvkqESmX2LT9HNEp54hKOk1Y4glCYo8xLzKXUSsP0HXOHupN2EGtcWnUHrOD&#10;gBFJBIzcRsDweGpJCdUeFEHtgZH4SwkFdF8jNRRCzQ6Lqd16PgEtZwlEU6jZdIKU0CjaNBvDUp+q&#10;7NE52afYOaj4zFE5KiAd09YoxwWiYwKP0WfqiBKOAajDOldnLNy46OBHhpJ7huqbsZLIAQH8ss7d&#10;nYKO/KZYfWk0nziW47JUznVjaIilH/ekMn+zr8Az+yq8savOvopd6dNtLm16L6Z176WsmricYytC&#10;TfNiH1sbzomwGI6pZG+MI3tDrGkFEWO+pGPR2zgRn2IahGrcBTPGgZ02xoIZAHoum/TUTNlFUDFB&#10;SH/wkZm9CTzGigwGlIxpIIzlfR//rwHziS74U33OUD0m6yU599LUC7osz+0r8kRKyIDPC9mvJ+a6&#10;+Mq8T0wNioKPfsf4vjG625DXJkWkx8b7hgW8b2YoJRFdcnBuiYFMLjGWiSXGMabIaDZ0jyZLFilj&#10;zS32r7/LznnH2dAtjjnVFrJYwFlZcykrAxazPHAJS2stE4yWsajqYuZWX8S69tFsn5LDbkFr14Kz&#10;pC+4QMaCy6TLzm2ekk3awnNsG7WflY3WsL5pGGsarme1ILTafx7hzaaQ2GUssZ2Gs33SPA5t3MC+&#10;hNXsiJjLnpjl5O6M4mBiGIe3bWDXxkWkqWTErCR761qT7YqaMlQgGs2WZdOkgKaTHL6Y2ImDmZy3&#10;AMsFihBZsLVSLJF6vMncini9vtnRmUeb1vD9crapt/KxCSN4FLeWVVJE56dN4H7UajLbteRop7as&#10;kG0LETTCtR8DPttVjJ7D12WxDGX7TGrgpYcHL+xdee0qBeTqxnOpoJu6DsbEVcb800fMjMUHrU1z&#10;OxvrQGXYeZI6ZiKbgqfIQk4kbrhs2KCRRPQfSmSfQYT36E9Ipx4s6tyd2d27MLBhIN2bBtKiTBGm&#10;lKxHJ68a1PKuxLQyjXlcrSt/FO3ETzcDPs2kfpryRcW45Y5vJ9541uagAmJH2aKEBZbjVJHSvLYt&#10;aqoLRq98o648sxRMLDxl5W1NU1QYq/Y+NFS76pax0OJh/eeLqk/3rT2lkpT8nNxUP115n8+49f7f&#10;gM6XxqhyJ2PEdhPWNxpHm6FRtBm5mbYTk2g9JYM2c3Nou1gAWiYALT9L21XnabPmAi3WXKHpmus0&#10;X3OTxquv03jVZdqvuUTP1RfovvosPYyy6jRdlx2n7YIsWsw7RINZBwiakUXdyfupG7yHmgJQ7VHb&#10;qTMymdpDtwhAcQQN3UzAoBhq9g4jSEoooMcaanReQe0OSwhqO5/aLWcKQpNp0Ho8LVuMY2lhf8HH&#10;nkzFp3EH7ISgc1LbU4rF0xIEp3S9DRCf0nU9pnOTo+SeK8gcyStYCeiGMsrKa9g0C9NkckcEq2uK&#10;5xvmgrm5MQuGYG1VnCd2FaQ2/XnsXJdnzkFSzbW45dGIoW1nUXJYGGWHRFBOAJ09J5x9GyLYG6Zt&#10;5Eb2b4xRbMSTG2m0/cTJfsULPomciJX1iv8POicS9XibIGSoIT3P89SQWDpQExB04MZYGQNABogM&#10;u2UCz/8phnX6H4CeGeNQDMhIqr21LsJbhzK8davOazd/HXQFnqoCPROYnshDPjWKmSqQobby67cM&#10;SW0qxooKApMBJGMAnkB4X+WuXtvpW585lccys+IEppcOZlHlOSyqNpOkSXs5EvWQ+PEHWdRgGUtq&#10;zmdtPYGi7kqW11vJivorWVZvBcvrrmJ5baOsJCRoNUtkqeY3DCFs8HbS5p/iYMgN9i67SvrC8+xa&#10;ojLvNAtkucIEoPhO8axrEWmC0CpBbUODySQMmsjh8A0c2R7D3oQQUqIWsHvTYtIFoENJYRxJiWLP&#10;phXsWD+fXZGLSVo7m/3xISRJ7YRPGkTUzNEkCD6bV8xkd/xq2ZmuzDLsltRPhAEelXhVikQFV7KC&#10;KUnvZVSqys+9yaQ2a8w6Px+OL5rMgQlDyR3Yi8xG9QmV4tmgz4Xmy0tYwYLECh5JZpLeAtFZVa6H&#10;ulbPLYzRyrJenkoU7vLwxpStri4mCD3QdTZW5TTagQwIHVcxlro5rWM6JBuzt3NvEmbPIW5CMPGj&#10;JhA7bIzU30iiBgxjY/8hrOnRh5V9+zO9c0fGdG5Cp4bVqFM9gJKCTsnSHSleri3N3UoRY6nr6h0g&#10;pdPFBJ3P7o353bsl/xptMz7NOKwkdSh/Xo4JJFn6XUNBP1CdOqdkdVlAvq+E9NLKy7S0zQdLo32n&#10;OO+tjNVHS3DL0oVsMwWTPmf6H7IdVxWMRreQbzal+d2YnsIhiJ+OxnzMgbx3qcNdn3aM67iAJkOi&#10;aS010np8Ii0m76HlrMO0FoCaC0AtpYDaCECt/wegZgJPM0GoxZrLAtFlWodep926G3r9Ck0Mm7bi&#10;Is2XnqPpotM0X3iCpvNyaDTzoAlAAZMEoHG7pIJSCRglRTQ8mYBhW6kzXIpoyGb8+0dRq28YdQQh&#10;/24h+HcxILSI2q3mENhyOkGtJ9G45SSWFw3koICbY+HKcTmKc4qf8wLNBcXLBUMJKj6NcXOnrZz0&#10;vjNHzdxVnDmh108ZiUYgOmKoIqOdz2i0FoyyBLSbNq48MXPjhWUxKchyvHGupfrRiCdSis9c68q6&#10;BrEucADl+4dStX8EVQdFUmtgOKuXRpKxPkwAihSAlISNidkEoKNSPUY5HpXA8ZhEjhoKKG67afS7&#10;AZ8zybtM8DktCOUxgPDUZI+kRASc/6OEHukiGtnT2P6/AWQCkt5/Lmi8Mu5+yUa90p81xoQ9ty0u&#10;GVeBN17VJdtKSvb6SgIXVeYtLX9ehKdWhXimTPRcMDI6Lhrwe1rQWLJWUBLQfjNG5Es1XdfJiC7R&#10;njk1J7PQfzwLqs1gRc3FUjiLWN5gBRs6RLKwziJCBJq1jVcT0nglqxovZ1WTNSxrtI6ljdexosla&#10;QhquY1WDNaxuup6VzcIIaRbKUgFmUdN1hPdLJm32KfavukZu2EPihqWxImA+64OWsF7f39g5kYj2&#10;CaypLzXUdBYH164ne1eU4LGK1OilbI9YSEb8GvZsDuFwcjgZsVJEofNJD1/C7ojFJKyaxoEt69i+&#10;ehZhEwcSNV0AWjadlPWCVlwI61o3YmmevEQKFnECR6KyUrICKEUVJFVKZL+2O/PkZ6egEWNjS6RA&#10;c2b4QD6lbyPU3c30fIu+t1klRtCJF8B2GpVKz49re1P7eqqK+MJYL8zJnbeu/03X+sZNALJ3kRVx&#10;M7WrGLfnT6iYhjmYijknFPB79Nu7KwewY+58YidPJWH8ZOJGjTcpoZihY9g4eARre/VjzeDBzO/Z&#10;k5FdGjK0Y3MaVW1FRYGnfNn2tPGrRoSlM7sEBWPZm9OOJfhQqjV/FmnPL4+W2rbjgm0R03vZ+g9G&#10;e9UNWfbnsgKnpMiumVlxVXbqtsD0wsrHNHXEF6vSfDWGBrjW47NboD5nR66FsSqHlSnITuk/GKru&#10;jtFmJEv21rkyf/q24y/vjnxTQH2wryMr0ZNO/dbTdMgm2ozYTJvxWwWgdJrPPESLhbk0W3aClisE&#10;oJDztFxz3gSg5msEGwGn6bprptJy/U1ar5UqCrlMM8Gn5fJzUk6nabz4pMoxGszLkgI6SODkfdQK&#10;3kuN8WnUGL2TgLGGEkqmjqGGRhggSsR/UCw1+kVQx2iY7r6Wal1WUr3TYmq1X0C9tnMJbDuN+q2m&#10;sqpEPY4qzk5ZF+actldVrhRwUrw4Sck4CLwOprmOzps7cFYAPmGupGXhofMqOP1PIR1VDBvW7ZCK&#10;UceM6WoPSnzctC0hm1uR1w6VeOfegPeyyy/cWsiuNuRU2a406rmEcgPCpdwiKTtoPfWGRhCzLobM&#10;cKmfjdFkRsWYJmU7Er2FI7GCjsoxlRNxWwWhbZzavINzAs+Z7YJPcup/t+ITDQsmEDwXgAxlYyge&#10;kxr5H4BMElfAeSQ1ZADIeN9YA+qpDt64PWp0/X6l772Wx3xp7c0rm8I8k/165VlNMs6wYR7Kvr48&#10;tSvGI2OWNqM9yPg9w/bJa5rUl14zps402oiMFTaNNqCLNoXYULEfiwPGszBgMksC57AscCnLg0IE&#10;oDWsaLiSdc3WsKb5OpW1rGu5jtX/e76yeSgrW0i5tAhlVbO1rG6xjnVtN7C23Xo2dFxPeLsw1rcR&#10;vVtvIKRdBGEDtpM67ZjeDyes1SrCWy4jpNECVrdby8Zem9nQPpbIrqvIiYtkv2xX+sal7IxcQurG&#10;5RxOiiQ7JZw0AWlX5CJ2bpirsoBdG+aTHCqrlhzJ1hUzCAseYlJAcYsnkxa5kvRYqbXKZVkvBRMj&#10;tZMgeOxQVkoXOHYJRLsViMZdjcN6nK7PpCmAd6vscfHkQLkKslkCljJ+koIuUd9JUknX5w9oa0y2&#10;bgxXeKTs9tzBmedOAo6jm2mdMGPdsNduLqYlfN65yZLZuChz/me9DDlvzEV9wgCYSnq+Amx1L8re&#10;8dNJnDqPLRNnEDduMvFjgomRGooePk52bDjrBaIFAtC4bq1MbUEtq7aknKF8itUjwtqZfQLaXgFk&#10;b0EzUmXtditA7vnW5J9SXXki67Vb8MmQ/TQAdF7/4bGC6oldUc7rvFwyl0WQPbim/3nbwoW3qlPf&#10;rMvwScrnp1t9btkU1bEbiyvacF718qLAc1F19lxeY/yX6rPga0zw/siiBF+d6/DJqTavnAJY0iSY&#10;psNj/oPP2C20Cd5Ji+kZNJtzgFYLs2gjALVZeY7Wq6V2Qi4JPgKQCT4GhKSEpH5abbghAF2jiUkB&#10;GRA6L3CdpeHiUzRceJJ6s3KpMz2bgKmZBEzZR+2Je0xtQYHjUwkcu5NAAajuGANC26gxOJ5qUkEB&#10;/cII6Lme6t1kxbquJKDTcuq3XyIQzSOo3TRCpCwv6L9fFiwuWfhww6YIN5XQ7+rxPZU7spy3pIqu&#10;CEjndR5PmxeWGvITjNy4ZJwXqaRTitcTiucjiudsXXOjzuzOl58ktxKcKNGKj+71+ObRhC8+Xfnk&#10;25nXxdszq2UwpaV4qg2MoPLQcAoPiKDpmCh2hMf+Z72i4zgUFUd2ZBy5AtBRQeeYAZ74rZyMSxKE&#10;kkx3v85sNToiGiXFBJ9zW9PI8ySfC89E0WeioNH/xzQBuknlGACyNbUF/WfNBB+pI0MhPdOBG0u8&#10;/AcgB95aekq+efDcGJcixWNksCdWhXmu/T7V6091ogz/bow3e6aTZJSnUk2G8nmi7z8TfIy2ogfm&#10;RmdIUdqtnNTIaBY3HM3SBhNZUneq1MxSKZ21UjKhrG4ZKuisIbSV4NJmnYCy7r/HbUNZo7Jaj0ME&#10;pTWt1xPafoMU0wbCO4YR2SVCMNlIZLdNRPWMZ1OfLYR2jSWkfQQbOkcR3XMTW5QVd01OZO/8NHbP&#10;28PWkVvZNi6M7MQNZMStloJZKAWzWrYrnIMJ60laPZvNq6aY2n12hM9jR9giUkPnsjd2lT63lnkj&#10;urJyQj/iZZ82zZtEUsRSdoTMZImjA5H5C7JZCsiY62a3KsJ+AcdoJMzQc6NvTo5eM6Y5PaQAzFTZ&#10;n8ecVCmTVAV1kqBllJ16bCzjYzRGntbnL+vaGHNAv8pjw2tHV956eEntGGuGeZiKAaF3sl/vpKyM&#10;pZ2vKgseESAM+2VMXn5EIDiu/RoN05HKmOl9hrNz1hK2Bs8mcdIMKaGpxAtEcaMnSQmNM4FoVs/u&#10;zO3Tg9C+A+gR0Bz/0kGEqS7kGHditG/j/+zTsRnbtAJ5BaJ8nLTz5ZAs4N4CBfT/jIniLbim+vZa&#10;FuuxEtklvWYMIr2n1y7r2E4JXA9svXlnXYzf7StJYZeWXbThrFSSMWj1ih7f0PFe1nFfsLLjTj4n&#10;1Sdj9kABzVpK3Er2zaoKZ0t0plffNTQeFUur0VtoNTGZVlN202xWJk3ny4ItPULb5SdptVLKR2Bp&#10;KsA0FWgM+DQNvUXT9XdovP4WTdbf1uu3aGy8/38smFRQ/UUnqLfgOHXnHCVwZja1ph0gYFomgYJQ&#10;HVmxOhN3U0dqKGjMThqMSaHuyG3UNGzYgBjq9I8kqO96avVaKyu2itqdVxHYcQU1BKGgDjNZW64p&#10;N+wrctepEresS/HQvoKsalGdr+I8Fph+syzMfTNPrstFXJDjOGtZlLM2JTkv9XhZcXZJLuesAHRG&#10;W2Moh7EIo9FWeFB1KtarGIM7BhNXfxQ/qvTjr5I9+LfCYDLrj6Z675WUHLSBaoqN8oPC8Ruwie5T&#10;Y8iIjJH62cT+TYJPVDy5UkC5Bnw2J3Nis6Bj3HqX9Toem6zHsmCG7TKGYsiGGfbr3NZdRhuQ/J9h&#10;w3Rg/6kfo6H5v62hfkztQCbl89/2iS62sbLCSxHVKK8KKDNJ6r02OiLKYr1yKM9Ll6o8syoipSOV&#10;o5Px3MpX1stToDHAIyhJIhqWz2h4Nt0BM1kwo8I48FC/u8+vHksaBitTjRFwxrOy6XTZqCUmtbNW&#10;UFnfJpSwduvYINiEtpey+V8J7RCmEs56lXVt9Ln2YVI9/5X1HSKI6BzNpl4xxA5IYPOQ7Wwelkri&#10;yFQShu0gaUw6acpWGXMyyVywj8MrD3J0TS6Zc3exe0k4h7auY0+MFFBsCAe3R7Br4zJiFgazce4Y&#10;oheNY8vKqewMny8FtFAAmsfu6GUsnzyYEd0aMH90d5JXzWHDtDEkyaIljOhJiOxXnAEfwWOHigGf&#10;LFWG/6adMPrvWHJMcDDuSp3QOTeem96XUjJ5eAXoHgX3QcHCsEwXFazXFfDGTQOjv4+xfM87Oykd&#10;qaa3zoYCcue9owcfpXw+GKtneLjqsSd3te9jkuFHtY/j2keujum4ATRzazbkKUhsy3ZkLFpJ4vS5&#10;bJ06iy3BM9g8fopJCcWNmEjsyPEsHjSA1f0HEtZrANPqt2GRvZdpOZiDslHG3NGmaTRUDqoYneb2&#10;FCxAWv78JsAe0/8wOs6dFkiNifGM1UKfymJcM/6LcYfGzFkBY0GOpQUPnH1Nw4Z+KPBuyrIbK7sa&#10;7T3GdLC39b/v5zXmsrLhplTPK2X/t07VdA4q89KyGK/NCvPeripRjcbQXPBpOyZB1ms7bael02Lm&#10;flrMz6HZkqO0WnFK8DlHS6mflmuuCzo3aWKAZ8MdlXs0Db9P4w13aSQQNVhzk4YhV2kaIoW08pIU&#10;0HkaLDpFvYUnCJp3lNqzcqg5/SABKoGqW3WCBaHJewkSiOqNT6fhuFTqjUoiYHiiqVG63sAYgmQN&#10;a/VZS80ea6jZNQT/ziFU67SC+p3msqlKO+65+PPII5AnTkaHyto8syvHS8XcC4HpuW1ZU5PHXcHn&#10;inVpLqqctynDJbuSXFEsXjHcheLvgsoZAem4Yv6I4i9L5yzDwpahLcbj33s5i3pM5UXbYN61nk7v&#10;zjMpMzCSmoM3UHVIFKUGR/H/o+ut47La1u5v91ZBugXB7gCkGwTE7u7u7lbsThSQFkEQsFGxQFAs&#10;REWxRbrB3rqtvc94x7Vwn3Oe5/m9f1yftdYdcN/3mvM7x7hmNZsQggUbD+FSaBguEkAXwiKQHEr7&#10;FRGD1KijuE6FcyMqHjci4wifGgV0N/Y47tN+3U84gUwJnj+IpwLKFwBRtsmcLtl/ShLMyi4MvKE1&#10;9qsGPtINL0cZ/yMAEvVTwfdU8MtUyY6IqoYoo+wr17Og7LdS1gaSdYKK6lFdUQIWsyAJaAqlm53v&#10;kyS02C7pgZP/m8/H81moXtYxwMkOA7Gz50ps674YO7qtwN4eW3Cg11749fKHH0ETMHC/omgODAiC&#10;/6BQgiUUgYPCqGLCletARsCAYByU54YwhoVR9RA8o6MRPi4K0dPjED8/EUfnn8OxZRdxcnUKTq1J&#10;oeq5iqRNV5GyLRXpfjeQGXAHKRvO4vSOAAJoP67Gk/hRfojZvwGhW5cifBNVwKb5CoDCNsxDsO8s&#10;BK2ZhfANc7B31TQsHtcfyyb3x4E1koBejn1LpiN+zzrsd7ZWcjhxrIDxrOynBT6smNdY6STSWFEl&#10;oXqLAJJZ4Fls2e//VpMslu1w7vL+SL7mGp+X4wPep+e/ie2iOpVZ4hqGqORvXa1Wn5WQABLLZVgf&#10;77Qb4L2hqQKjKhNDvKUikuS/bKv8Ty+YqCGBUAotUDQV1/bW5ri0aQcSVhGuK3xxZMkqRC1cjpgF&#10;yxE1ezHC5izAngmTsJfqJ2j0ZIRbOikJbOmNkXFFV/m9ZJ97+U6i5kT2X6HKkyToDcJD9r6SbvT7&#10;vC6qS0BqswFjJZJpQQUaxrivqo1bhM8tdXXk61LJsBwpjRXfK720snzMa75fGi7poX2prUeFIKPz&#10;zfBR2wGfzbrxO7ujWt0CbzStENd5BvovikbPBXHot+QM+tN29eV977NZEs+30HNXpgKfHpJw9nuK&#10;7gp4XqJLAMETmKsAqEsAAcTHO+97Cq892VRBj9Bt10P4bLuHTrRgHlRBbgSQq28qnFYnw2nlFdqx&#10;y3BfehFuy5IIonPwWHQWnotO04YdhzNtmPPUw/CceghutDlOY/3hPHI/nIf7wYl2zG6oDFTcgAj7&#10;YShu6o3SZj4oqe+OSiMPVBo40GLbokrXhoq2ozIfM1+nA57p2OKRliXua1ngAYH9hMrxmYoJsuvW&#10;Rxbr/D3+hndY59JZ/67V02ODoQNfr7EwH7MTVuO3YtKYjZg/ficcqRZtp/ij4+QgWEwJRtvJYWg5&#10;KQQbdxxCcngoroQxDkXg2uEjSg/X7Thaq7gTSsJZFhy7KYMOY07jdsJ5ZUeRtPizymJul+IvISXu&#10;iiggsUEyBoeqhwVQusmVrngWIAlRQkpOSM55wwVAMoS7jI+XS7AgVPIo12W0WWV67VBCeSzruhQT&#10;MjJRVTY+kzWDarrjeRQIifIR+0Xo1CggAZIWnqibIdJtCnb088XOPpuws9dWWqu9VDsBCOgfSMAQ&#10;PkOoagQ4w6IQMDwaBxkBQ6IRODyW5zEIHHYYQSMOI3QkY0QkgkdGIGxMJGKmHEXMjKOIX3gKJ9kq&#10;nVyZQpuVinObbyBp621c3HEbF3bcwNV9hE9oJu4dzMS1LRdxZmcgrp4IQeqJcFqtrYjauRxHGJGb&#10;aUUIokNbqAQIoqDVsxC8YhYiNszHvGFdMW1gFwStX4LgdfMRsHIWDq6ei5A5Y7FHWwvRv9VVcjjx&#10;VApnCaCailoDILFDt1kx7xIwWb9rKHB5QbgoPl7sBn/z+2I3KKOfUunkMAplmoWqHltD2twGBI8m&#10;lWk9A7zRN0a5iSRjDfFOz1iBzjtFAfE1fF2xbN7H/y/bKkt39lWCR7q0ZSRtEoGxlgC4OGsZLmzZ&#10;ibO+mwjr9UhY6Yv4pWsQLxCavxj7p0xH4Mx5ONR9EFWPAT8bwcJG5TZV1U1+F4FkTY6J5wpgJcel&#10;hlssTzIf7SFfI/vPlcosd+32eMtWO4/wvKumRfho4m49KjxVNSpkglTDjOVQW0kbyNIa5Zr6qNDi&#10;96H1KKXie13fEK/MjJGnXR9vVVvhvY4LvjTpj0+N+1MBeaC8QTccHrQeg5cnouvqS+i3IRn9t6Sj&#10;D+1Tz5330HPfI/Sk3epO1dM98BW6HXyNLoF56ByYj87B+egq1wSQz4FXBBBVECHUae8jeO7Oghff&#10;774lA24bb8FtfTpc16bBmRDy8E2DN9WQ+6pkuK26QjWUBE+G99Kz8FhwAs6z46iCouA1XbrlQ+Aw&#10;7iAcRvnDZaQ/XEf4wWHoXngM2YI413EoNnNHkbEbKut74K1RJ6VXr5pKqNrAsUbx6VqhSN+OatEZ&#10;z3Qd8EjHDo+olh6LdaMle67WWEleP6BjkV1g71Ak3KRLuV7XGHsd+sJ+8i7YTNwHq4n7YTF+PzpK&#10;3mdKACynhKHNlHC0nBoJu+lhCA5MwOXIaJyj5TpNpXMi+hSORiUiIiIR/iFnsS3gPHwPXMCsPRcw&#10;fW8ypuy9hjG7rmHozlQM2nEHfbbdxNid1wkggkMGBQqABC41ieYa4PwDoJrnaqKIjxWzwJTyKMtB&#10;ShJaAFRBqMh4oHICqFQmpfK8pB4rgyoVEMFTk/sx5ntl9DShQwDVQElm0+uhREBUmx7VoAMCRfkM&#10;2ow9A/dg38B9CBx8AEGDg5QIHh6MoJHhCBwRhYOjYhE8JhYho2MQPuYoIsbFI3x8PCImxiNswlHa&#10;rATEzTtNpXMSCWxtTi47i0RarHMbU5C48RrOUCqf3JSOM9vvIImt3iW/h0j2f4zb4U/x6HA2ssLu&#10;4dr2Kzi/NxyXYg/gqN9apMUGIsFvDSI2L0DMjhWIJIgObV+M8K3zCZo5CFkxB6FrFsBv6QysnDQC&#10;vRw6Yt20UTi4ci7C17KyDu6O/b/XRgxVQCwr+HHphWBll0GDYrEEQqIeJKEq43ieEzySi5NOAbEY&#10;ApvXPL7i8/m0rCWEjvyWJdLjRbVTaWyMsoZGqNbSxxs+/4G2q1LsV33aMNm8kOfvDFhhacWqTExQ&#10;pmVAFVKPUFBVcj9XCSGxT5KXSWODtK3W79jTeQD2+fphy9Kd2LJwMzYt2IyNczdi86w12DZjJTaN&#10;mgW/URNxobkdcqlicqlcXhJ+2WxQZI9z2efsgUCJnzuD1zL6Wr6zKDpZcvUlj7IbS2W9xqjSacdo&#10;r6xDnk7oZKhIXoeg4ud6zbLzXot2ii14JcvUe82G+EQgfanbQpkb9kHXkt/HGPnGhsjj95VlO97L&#10;RFQDD3xuMRwfmwzHGx0vgrcLTozYjoGbktF7yy0l59Nz1z10l6SzH5XP/ufoQch0IWw6BxE+QQXw&#10;CSpEl+BCeAflwzOQjwe8ViDk7fccbnuz4UIF5LYjC65b7sJNghBy33ATHhvSlZxQp/XX4KnASEB0&#10;GZ4rL6GTAIjl0nXecWWAoteMaLhOkYR0MOzHHITzmAA4j6AdG+oHz6Hbccx5HD6Y91EUUIWxF97X&#10;74x3Rp4EkTvvrQvDGW8IohIjV+RTHeURUM/1PfDYsBOe8rlcbQvkarXBM42WeEyV+Ygu5ZFGU2Rq&#10;NcYtAim2lTt6jtsJh0kHYD8hgMrnIDpODWKEosO0cLSaEoEWU6JgPSsGw1YdwbA1h9Hb9yS6+J7h&#10;9zpH2CbBZd0VOK1Phc3adFhvyEBH/g522+7DZls2LLZmw3L7Q9jsykb77U8x/sA91CrljZfh7gqE&#10;pKDzZv8HPqJ4asD0TxQTOora4bmoH1FBFXxMJH+5WiNKwDYsBK1RrN4YhWyhCinvilhJiggYAU4J&#10;VU+ZgIetmFgxsV8FqjoolevfDZDcugv2DFqHXUO2Ye/g/fAf4o/Q4SEIo6IJGxWN0DE80kaFjSd0&#10;JhA2E+JwZMoxxM04hYQ5YqvOIn7RecQtPIfENalI2Z2BS7tu4PLuW0jZm4Gr/NJXAx4gxT8LF/fd&#10;x1n6/Qt7HvL8CZIPPMW10DzcjS7AvUMPkR1xH9d3JuPi/sNIjvXH2ZBtSDvij6Tw7Yriid21CrH7&#10;1iJq23KErJ+LQKqc4JW0YquoBjYtI3jGYny/7gjfvAoBS2cjcv0yhHXzQjArdQwrfDwr3hkexVbd&#10;ZmWX/E8KK34Gf0/ZEDKfQC6gpSoiTIrlN/pdWn7+ZjpGKNAkyPUMlPE8onqqDUxRqW/KVtCEkKmP&#10;D+oMqoR3tMZvdUUBGeGdPm0YgaRcy6aGxvIeY6W7+9rvKlQrVGAMmRsmcZ2fJ6RWXcwkWMbNDIDP&#10;pAB4jdkD75H70HnILnThPeo2cAMG9FmILe08kPa7Pj8v/ybLQYWGKT+jEZ6zjEhi/Ak/e/bvOjV2&#10;kvC8RghJDugxz1/zu7wkFN+qNsZ7jbaopgp6xEbpAX8fyfE85fueC6T42ne0Eu9UzfCeVv0Tj7J4&#10;+r/qWOFfhn2UQY1f1Tugul59ZRpGvha/o2oTqiAbArgrPjYfg4/tRvM364qHDXpi94T9GMjyIbar&#10;m4z1UbrYqX5ouboTMl0IG+/gAnQOLYJPSBFBVIhOhJH7wTx4Mrz5Gk//V3De+xQOrFSOO7LhtP0B&#10;XLffh9vWTHhsvgtvKqJOW27DndbMa106PNddhzvtvgetWU1e6Bwc556E06x4eFIJOU9lBZ8YDtsJ&#10;obRigXAa5QdHKiHvEbsJoIn46jYS3z0m4mOrgfhg2ksZU/W+vsCIIKLVFEVU3sAbJSZdGd1RYNwN&#10;OTzmGXdGqa4jinWsaNEskUMYvdAxxwutDnik2xoP+bumG1ph6HBfWE0L5v8PhD0tl/20MNhMP4R2&#10;VD6tp0Wjw6xYWBGY1gtOocOiJLRdfgnt1yTDnI15+403YbHpDmy2Ejib78Fu8wOeP4A9oWO//ZEC&#10;IdvdT2FHtWixOQv7D90mgAiDUmlBCaJCtsLSy/WP8lEGHSrg0fh3lLAwVbBQVPB52ZtIVJAooOq6&#10;hqjUaIZSrVYo12lDELVkpZGpGLR4VEGK2hHLxf9VzPNCAkcS0AKhXNmZkX/rdW1jnHYYhm2jNuHA&#10;iG3wG0LrNWQPwkcFIZIWKmJcNCLGRyNqcgyip8QiZioVzowTOE7wHJt3DseXXsbxlck4Qal7cs1l&#10;nN92Han+95DidxepBx7gWkA2UgKykBaSjethz3Aj4iVSQ54hLfglkgNeIDXoFW5FleDukQI8iH6O&#10;J4xb+67i3K4AXDi0A2eCN+N8yFZcDN+GY/t9CZ5VWDdzLAGzHDOGdMWEPp6I2rISIb5zqZCWYtfi&#10;GRje1Z1wWozD65fi6Pa1CHe0w+Favyk9WDKvR3qwMlgZ7/N3l+TzFZ7f5W8qI31LBNj6hihsQODo&#10;G6BMzRClVDoFbN1L9Y0IG2NUGNJKSRjUr0k4EyxKvkeHIKpLlaDFI5VRNWHzQdeUEGrAFpPqR0JU&#10;kGxxXE/yQGq4SbUhSeHLVGUXFSWkTntYFyv5t2aN2QYf+n+3cX7oPPoAegzbj65DdhNAW9G//wqE&#10;NvdCkUYbKo42BElTBtUwIZSnYajMxH/GhkgGDT6upcVQV7rcZeqAAClPzYANlgne12vG97clMMyR&#10;Q2sg2wbLmkAyMDWHVl5gXKlqij/4978RPH/WMcP32i3wl0oH/Eu9E9BkJGDWD995LZMnZWO+0rq0&#10;dbR07/Vc8IdJb5S0G4X0NmNwXccHR7ssw5j9DxTlI2N7uh8Q+FD9UPn0IHi6CHQYPgSQF6+9gosI&#10;pELChyqI0YnWzMX/Nez2PYfdHoHQYzjuegTnnTVqyIMg8mR4SXJ68x0qohvw3HSTaiidEEqF6wpC&#10;aPkFOMw/A5e5p9BpTgKcqYKsJkcSQofgOC4EruMJIaqhTqP24VTnOfjmMhLfnCbgS9uR+NpyKD43&#10;6IE/jGU52874ZEQQURFVN+yBykZ9Ud6wLypbDUZp6yEoadwLlQRUpSSvGUV6DsijWsrTtcNzPQu8&#10;JJge61pgTv+FsJ0RAqupwXCaHg7HGYfQcVYUWkyLQtMZsWg1Nx4dF51AR7oJyxVJMPdNhtXmG+i4&#10;+SYsN92C7bYMQicDVpsyYEv4CIzst2bBYTsBvfcZHPY/Qcedj2hX7+Ly8bQaACkK6BdsJPmsAIhA&#10;EEX0vwFUzJa6TADE1rmCBauCBaiK15VskSrUmymzlKv4hUQJlbCwSM+Xst4QYVTM1rhYhRWKkV9b&#10;rIPYMT3ksWCVsXV7Xq8RYrrPxq4xmxE4ehsCRu5C8Ni9ODQxiBGOyEmRiJ4ag9jpCTg68wQS5ibi&#10;5MIknFh0AceXXMSZ1Sk4szYVZ9en4cKW67iy9zauHXyE9OCnuBHygscnuBFGlcPr62E5uBmVz8hD&#10;+uE8XI/MZVD9xJTgQUwBnsTm4vGRHNz2v6FstXshbBNOBWzA8f2rCJ9V2Os7Gj06tYNpfTWsnj0K&#10;4wd7oYenHXYumIGgjQsQvol2a818WLVthN6etghYPRczh3bFJkN9xNapq3S9x7GCyziMR/xdn1IJ&#10;SmJWeovuib0SAIk1JXiKzYxQ0sCYcDdCKStrqQCHAHmjTTUjQKlvijfGske8MSpNDFFhaoS3erQg&#10;hPxbvuYNoVRpKAlevp4KSK6rDEUFGaPctD4KtPVwj/+3Jrkt9kgFSXXr4QIhdJHqaHtddSzsMw8+&#10;U0LgPt4f3UbvR/ehe9B98G70G7AOfQYuQJR1P3xjJf+ibY0/qEI+qDRlo2RCYNbn/dXHC8LyES3g&#10;Ix2CiA3OcwIlk2VNBg4WETZv6phC2X5GrZWy11h+bQO+j8pZ3RjV6q1RSbtQwde9q2uKbyqETu2W&#10;+FmnKX4SQD/qtMJfda3wU1b/azUKf9Xvjj9V2uFdnYYsl1RkVEGf9OxoTzrjRpP+SDEfi6utB2Pz&#10;kiPodSALfamAu+3LRg/Cp+fBV+gRlItuVDpdQmm7wggdhmdoMTxDStEppFiBkNfBArgdLITdAQHQ&#10;CzgQQE4Mx92P4cJw25kND4Y7lZHXzix03nYPnpsz4MnKqUCI5dR1ZQpcWG6dqYJcFp6B69xjsGcl&#10;t50SDWuWdYfJh9BpcjiVEAE0Zi/OdJmPb3bD8dVpHL6Zj8a31iPwmZD5s2EffJHF3Uy6EbJd8Ybw&#10;eddkMN40H4R3FiPx1mIM3nYcjeomPVBt5EZL7srGpxPLkTuKef3awAm5Ri7IJ5h2d50OlxlhsJvO&#10;/z8rEh3nHEab2TFoNCMGTefGoe2CEzBfcgbmy87DcvVldGRds9p+G+bbbsFiyx3Y7cgkhO7Bcst9&#10;2BE6ttuy4ERl6LzzCZx3P4E9f5M2Gx9h3sEMPDx+8ZcCEkXCwiehdMVLKOD5j/2S3I9yJIBkEKJs&#10;jCYFXPYqrxQVRKjIhMFKtl6yDq+yNlC9hooKKpQ1owkh2b2gWBn/Iz1v+soASElAF1EFlbDSPdFr&#10;j8NDNmD/hB04OG4zQsfuRjhl/2H6z2jemCMzEhA78xhiZh7HUSqeY0svIYFxbPkVnPG9hnPrCQtK&#10;wUvbM5C85x7SArORFvQE1wmfG2GvkB76DDcjnuBm+EukhxM8kYW4FV1CCBXh1pFi3I4twt2jBbgf&#10;8wrP4nLxNCYXtw7cJoD2ISlkPc4QQKf9VmLn0vGY0bMj5g9wQbsW+tiwfAoWju4HTdVasG3TBHHL&#10;F+DKsLFIGj4WPVo0Rq1atWBkpAnbtmbYY2JM66VCBaSGeAJIeodyCWCZgnJOutgJIQGQ9OiUaYjK&#10;ocUyNFRmsFfoMLRE8TRABQFUbUD4KL1ahIqoGXmNsT4luCFbfGO8+V0P1fzN37PyC3g+UA3Jds4K&#10;tAigNwRZmZnMGNdH1m+yAaUmlZAAiApIRQ3nCaFL9dThx8+7xHsMelGae4z1R08qoO7D96I7FVDP&#10;gZsxttcCZLYbrKzX80nLCp9kwXeN9niv0oTWnN9BQ4Zi1Ec+LdlL2senVHBP+f+fq+gTQOr87rSK&#10;Kg2V5VLfEhbv1Juiql5jQqcZIdsW3wxc8ZWV44PswKFprqx++FeddoRQC0KIIKrdmjasIx93xY+G&#10;A/GvZiPxL71O+KLaln+zOd7WbYQqQvGFSQ+kmo/HLauxiKeiG7vvJnrTeg3Y/xg9aL+7KUnnl/Ch&#10;tfKmwhHl01ngw3CjEnILKoF7cDE8CCAPAsgxsBAd9+XAzu8VnPxeKi28PcOZish9zzN40m4IiDrt&#10;IoCoiLyoBjx/9ZR1km56Ash5MW0YrZgTAeQy/yTsZh+Dw/SjsJsSBafJh+FB6yOjpL0n7MO5LrPx&#10;zZqqx24kfphTATUfgs+NqPgaD8a3RoyG/fEHYfS+xRC8bz4c76mSPliPZUzAe7tJ+NB0gDIJ+INJ&#10;Z7yjdXvL4xtjT1QQRmU8Vht54JjnFDjPDoHDzBh+lmiYz4tFS1rDZnPi0XrBMbRfchIdVpxFe6of&#10;S98UWG9MJ4DuwHz7XQKI8KHis916D1ZUPba0XNYEkEDHccdjxYoJkCy2ZCE85iYex51GLVE/IvX/&#10;k4j+n1FM2JQQMnKUGfBFLKBil2oAVKOCqlhZKmnBqugjqwifKj1LVhQCSK0RisSPsxIIbGTvohIC&#10;p0S6/fl+ZQCiiuR/tJQuZFnoKmy8HwKmHUDY1D2InByIKPrPmNlHCZwziCV0YiXHsziJ0LmME2vS&#10;cHJtOs5suIWzlHznN2Xi4s4HSKbMk0iltUoNzUF6BJVOZAFuRL7G7SjarMOveV2M64dq4m5sJTLj&#10;KgmfMkIoD/dinuNFfC6exxbgbuB9JO04gMSDvjjlvx7HD6xCyPTRODlyCO7NnoyEkQOxZeJAjO/p&#10;AVMzAwzs5IBb3QciQ6ctXjV2RJpTFyzu0xP9e/pgR58eiNI1RMLvdZHA3/EEYZNBBVCqrgfZjlcW&#10;lJJlFARAkjMT2FRqGqBK2xDVBEcF7cwbhnKtK8nkBmzVCZf6tFjStc6oMObz9UUBETRUEQKgagLq&#10;vZ4pQ+yZKCCqDVqyagKrjEAsVtPBk980FDski5dJgljWBzrH4znVegj+rQ4WWnXGiCmB8BxzgADy&#10;Q7dhVEC0x54D12Gn9wx8bEDVoe2AP7Ss8YUhu078qUY7ptIA71QJP1qh93UFSGbKhnvSKMlqnJJs&#10;fiIAUm/Mz0swqhCoqo3wh7Y5oeOCz4SPLBPxw5R/n5Xnu4kPflLJ/FRzxN8qlgwCqU4H4HdLQMUe&#10;P/S8lUXXf5j0xU8dF3zUtMJ7gqtKzQLZzQbhps0kpPnMge/GRFqve+hH69V3/1NlnE/ngznoGpyH&#10;7uEl6Bpejq6RlUp4HSqHe0QF3MIZoTwPK4NraClsDxahY0AB7BiO/rlwOPCSioggOvAKrntfoBNh&#10;5M5W34O2zJMqyGvbA3Tadh8em2jH1qXDec11ONOGua+4DFeWaaf5ibCdewL2MxNgNy0GLtNj4TEz&#10;GnaTQmh/D+BCl5n403IIvtqOovoZiq9NBuJb4wEE0BD8bDICPxoPwx9NBinLpL5vMwofCZ6PThPx&#10;yX4iPjhNxrt2w/HBrBf+oFqSveo/mvXER4JI8khvjLvQznXDHedx8JruD2tCx4Z2q8PCY2g97zha&#10;LzyJdovPwHJlEjpIrL4Eq7UpsGSD33HbXcZ9qp4HsOJ3tNv6EDbbJB4pALLZ8Qi2hJAd1aDljifo&#10;ue8h0o5fQ3bcWdQqE5n/fwBUo3Yk4VxKwEj8B0L/AVDF79q/AMTzOkao1uSNJnwqdSxYcWjB1GXc&#10;hqECHVk3SOyWqC1ZXqGU8CoiiCQJLT1qubU0ke4+AkGzgxghCJ91GJH0w9Gz4hA3/zSOLjiPuCVU&#10;PLxhJ1ZfxSnfNCSuvUm7dRfnN97Duc33cYneMsXvGVL9XyIt4DWuU0KnhRVS6ZTgTkw51U4hbtNe&#10;3YomjA4XMUqpfspwP76a8KnE7SPlfL4ID4/m4hUB9PhIPjKDHuLirkCcDliDk/5rkbBzOU4vnY7M&#10;CaNw3dUFN9xdcXbUACzt5YneXvbYPnkczls4IbOFLdKpCG94dKeiCiboDuBsz26IrlUHJ2ur4jgB&#10;JNMn7hNA5QRArqoeASSD9mRRMFpd/kZVavxN1QkbNQEPAcN7VaVFoBAu1bq0UVQ2VVQTApJqKgol&#10;B0Ql9Ib26y1h85aW940qAWbMc/6t9wSa2K9qA77/HwvG95dJnoUAesj/K4nnS/x8l/j5ZLW9RFU1&#10;HOHnWtDMApMm+cF7nD960A50G74H3YbuxdD+q3DXcijVjz2+6dKC8agASN0C3+u1xkcqm48qjfCV&#10;auQbH/+s3h4fajfBR8LoDRVSLsuNzGLPU6dNJJiqavMzE0IftTrgL9k9o76PsgfVXy2H42f78fjR&#10;agQBMxT/MuyBf2m64V+qtoSQFf7+zULZWO+velRCZv3xsykhpOeJr4Tie20blNAe3mPFzfSaQgsf&#10;gOF7bqPbHsJH5nTtf4bOAS/hSevlE1LIKKXdKoMXoeMdUYVODGfCx5nXcnQkfBz4GrugUlhRFVkR&#10;QLYH8uAQmA87gsglsACu/jnoFJADr/2v4MUy6bn7Ebx3PIQXK6MnFYIHG0xH3xtwWnUVblTwTosk&#10;F3QONvNOUXkch+3seDiw4XWddYSW7BC6TA3GJZ+5VEDD8cNxPL62ouJpOgjfqYC+Nabqk/xXQ9qy&#10;ZsPw2WoMPluOwRdC5xO/8/smffDNcRI+eU7HH235fKMBfA/fbzaYIOqLDw0IJKonWZ+pwHU8Rk0N&#10;hMX8Y7BbcBodFp9A+0U80nKZE5SWq66g/arLMF97Fbbr0wmgDHTcKuDJqontj2CngIcAogWz47Wt&#10;AIjhQBvWYdtTLAvPxKOTyXgUd+EXgFgAimi7FPDU1VQS0TW2ixWBFUQSz6VSKXgUa1ZMxVNOgIgC&#10;kqkYAqFKqplySudynQ6KBavQao2Seqb8u7Rd/B/K4vUMea9Ezchrhopcy/KvurjcZz7CFgQjdN4h&#10;hM2LR9SCM4hZcI426wLil13C8TVXcWY9rdamG1Q7t5C4/jaP95BE8p4ngS/tzkbK/hdI5Y1PPZhL&#10;5VOMa+HFBE0ZAVRB2Mh5EUFTxnNar5gyZMRV4Q7Vz61YwodK6F5CJR4fK0POsWI8JagUBbSHAPJf&#10;jZMH1uKony/Ozx+PdHNz3GrVBtd7+eDGwqmInDQSfR3aoa+7Nba6O+OYnR3CjRvi8pQJuHb0AJI2&#10;LkPapOGIoaqQqRSyWqEASJl+QKi8JoBkGoYkoh/wd5ZFuN4QPNUaVEG0TGK/FCARHm+oYmR6RcWv&#10;vM8bCYJEolLG/PC5NwTQe03aNSop6SGTZPR7LT4u8CG45G9U8f1lJvVRoqaLV1SgWVRf1wkeWSP6&#10;PCNRpR7O0IIlUA3NN2uGqRO2wXvsfnQduw8+I3aj89Dt2Nd9KT6aeuOzvj0VC22PvpOyD/k32Q1D&#10;tQ3+pKX6UqchvlOB/NRxIxRc8VnTknaqgwKqavXmyizuLDZopdoNUKYuqo22jdD6adoNfxn3wHdW&#10;jJ9WE/GX4wxaj3H40Xwo/jbtj78NqHa0nPF3PXvCxwZ/04b9XYfgU3fD36xcPxqykunLZ3PHS0NP&#10;ZNmPxZ2Ra7B420X03f0APfY9UuDTPeA5ugTmoHNQPjoTQF3CyuEVUkEAVcKT8PEIr4ITwePCowDI&#10;NrQENgzboGJ0pA2zCMiDFaHjQHvmFFwCZ1o0p8BcuPIx9wOv4bb3KdzFhrF8elEFeFANOW66Dfu1&#10;1+C2/gZc2Jg6UtG7sIw7LEqEE8u945yTcJiVAJc5VCLTo9B9RjiudF+Ab/aj8dNhPD63HIyvkv9p&#10;Oxjfm/XHW+fReDp4JCp6T0a1+3iUu03EF5fJKG/fjb9lc3wxcsPbHlNQPGE+vluOxQ8qpo+0Wy/G&#10;T0PJ8Jl4NX46qr3GoWTcQsyYFQjLRQThskSYS1DxmAt0+DnNaR0t1qbBat112q+bsNicCUsBEOFq&#10;RZtpTZtlTeh0JIDsdvKxXQ/QcedjWIj62fUEHWnFIo+l4dnpi3gcmyQA0qVCqRmIKNAR+AgUlFHR&#10;BJBA6H8AiM//A6CK2jIVQ9SPjAXSU6ZiVAiAxILptEGZjAWS0dBsYWsGH4qFq+kNk4XJJNckFqyY&#10;f/uZZkOcG70eEQvDEb04AYco+Y7QHycsvozjvDknfa8ikd75/NY7uLBNFo4nGLZnKXGBN/SKdKOz&#10;MF0NeIVrwflIDcrD9YgiXKN/FwBdp+VSoCO9XLEVNYonruLf8Ek/QpXE88yEKmQfq8DzuGJkH3qN&#10;uwGZOLV1D+L2LaX98sVx/3U4MXcsrvX2Qcbgvrixeg7OLJ2C0zMnoK9jS9jb1MfcLtZY69gBe7t5&#10;4dSsabh2YBtSw/cgcXR/xP6mglNUOTKHSwYgPudvL13hz/l7J/6mqvQ8ychmGRP1RsMIlVQtZYRG&#10;uagdTeOaiaUGBA1hUy4AEvAQOtXGNUpI8kBv9KWrndBhhX5LC/ZG34xw4jX/zlvJDf2jgCRn1EAs&#10;mLbSxZ31uyzLoa70gF2oSwDRfp0hhE7weiFhOnWELzqP24+eY/zgM9wPw4ZuwEObMfim44g/Dd3x&#10;2fAfANkq6zP/qEfVIz1WdRrjmxrVCRXJDyMf/MnXfNLuiA+ygQEVUha/7+3f1JGvZYR8freSegYs&#10;X8b4KIvPNx+CT4364gstx5d2o/DdYiy+tafiatQHPwign1qO+Ev2tKpLBVTHnDbMmhCyxl/anvjZ&#10;bIySH5F1yh/rOONZsyGIWHwQA/bdRJ/dD9FnXxb6+D9H10CJnH93u/uElBBAVEC0YZ0OVSrWy4FQ&#10;cg6rgFNoGeFTDCuGTVARrA4WwDqkCHZ8j4u8hurIhXByCyuBKwHlRAC57nsGj72P4S0gohJy2n4P&#10;tqy8zmxEXRiOBJH9PwCSbvmFjNknlSkbjnMSYD0jFl2nR+By1wX4YUOVYzcGX2knP3cYgPSRfVHS&#10;cyzShnbDzNn1EbK4Kx7PWYCrM6fhY+dpqGralfVOH5/r0MI3tUbR2Cn43HUacgfPwP2tKxG9dRzu&#10;bJyL7Ut9ULxlLc6snIi5K/fCdtFZuK+6BFvfywTOFVgTPB1pG8033URHfmYZ32NBiFpsuUuLlUV7&#10;9Ug5WguICCEJezoSS4KnPW2oxY6naET10/NAFm4lXsfjE+fwJO6SJKFlHNB/7Jcy812F54oiqpn5&#10;/o8KkqNMVBULJb1gCoQEPmzFK/klK9Qa0351oDXoiArttrQWjVGqKktuyChnQk66UpXzmikZytgg&#10;UUAsfNlN7ZAwNwCHl8YgYfU5HF1xEfErr+L4ihScWp1ChZOB87vu48JuwoY38yq9drLfC1xhXNxD&#10;+NB2XT34GqmEzzXaLokbh0pqABRZqtgwgY+on0yqngwCSBTQjSOlCoAkMhLe4P6xt1RAVXgSW4hn&#10;RwpxPzgLx7fsQsKB5YjYOA+xMudr/VxcWD0bV9YtpAJbgvPr5+H0oimY3sURHduYwMeyJUY5WODy&#10;vm04E7gDJzavQHq0HxLHDMDRWrWRSPjI5FOZoCm9QTKW55GKJh+rUUAy+rlYEvzS66VtpKzhXEHw&#10;VFHRVOoa4S2vxWpVCGz4XgVA9RtQ1TAIn3dUOu90TPHBsBErOS2XLgFGWMlAxLc6kk+iwjDk3+J7&#10;y/UMlQYlh/9TlJfMhFe64amAzqqo4TRBdEZ6wXQNMWvAEvQYewB9R++H14hdCOizhArFk62rq7I8&#10;xlcDd3zTc6IVs8M3zY5UIh3wXbU5vtVuTFBY0w7ZEDjGLFOaLD/So9UQ1XUa4BXV3x3+7+c85vJz&#10;5lEFldaVUc5t8bk5LULL/vhO6/Czwzh8t5+Cf9FK/LSdgJ+EkyxSLztu/K1GG1a7A37WscS/apvj&#10;Z10r/DDpgy8Ne6NSsz2VlS1uuczE3B3nMWD3ffTdS/Xjl4VeB58riefutF9dZMyPWDDCxZsA8Q4v&#10;g+ehciqgcjhKEDAOBIwASBRQDYAKYcfHRBkJgFzDyggsHgkqZz7ncOAV3PxfodP+53CVXjJWSodt&#10;D+BAC+bCyuu45Q4cWLEdacVcWNbtl12G7YKz8Fh+UZk3ZjMzHrZzThBAkbjiswB/WYzEF0vaMNqv&#10;rw4jEDTVEY8mjMWVwR6YPcsAE6eZ4OLKSUhbMhW5VDafzUfgoTYhX+t3FNWjGlZh2WlqhRvTRuLk&#10;3hkI8+2NDN9p2LzACa/WLEH8ov4IXrIB7rRfDutTYL32Mmw2pPHz3oLNRgGOWK5MdKTysdhM+FAA&#10;2BM+tgSPnFvzXNSQjQBo11NY7nyGdgRQx505aL7tCTZG38XLE1fw6Ph5PDmhdMPL2j6/ACTJYAGQ&#10;wOcXgAQ6EgIiiRI+L5NQxXaVSyXhtXTDV9TWQ5mqGcHTjpVEFFBbVFBel7AgKaqHSkcAJDPuZeXD&#10;GvUjSov/s1Y9PLTugVjfOCRsOINTm67g5KY0xg2cWH8diVtv4YKMVN7/FFcOPEMK4ZNCr51C6SvH&#10;K/tfI4UtUUpQIVJDCZ9wwkfyO1Q+6YSQKKCbUZLvqckF3SGEbhM+t4/SllEN3aL1uhP3BncT3iLz&#10;WDUeUQE9jSshgIpxN+gBTu7Yi6M7FiJ00SREbVyAuJ0rCJaNSNi8DKc3LcXJlTNwfs18TPF2h6Fu&#10;PRgZqqGrsxXOHtyD4+G7EEVondm7EglDuiKOADpTR0XJA50TBaSqidL6hrivoo6TYsFogwRAYlEr&#10;9GiRDBoQUAQIwSEAqtYxor0yRAXhUSkAogJSVJCR2CwCiArnna4xFRDVj3FNsllUjzIfjK97R3hJ&#10;r5m8t1yW5yDgZIDjfwCkiuS6KjVJaILnpCghfrbZqoxec9CL9qvbmAMYPWITXtiMxA+Z6lDfA5/r&#10;u9DuyCaFjgqAvhM23wmhb/Va4nvdpviq3gpvatOmE3CS83tPZfRdnVasXitUqjZANhs1+d6vtfVR&#10;QPAW0W6W/EbFx7/xyXIIvlmNx9/2k/HNbQr+9piCn3YT8Y1A+tFiKL4bdyWE3Gr2OFelGqptqdix&#10;b/U64r26BT7rOSh27+SYXRi4+yZGUz33o/rpdeAx+lD99Ax6hd4H8wihAtqvYviw0fLm0TO8FF5h&#10;pTyWwSWCQCFc7Kl0xIJJWAcXMUpoz0QlVcE9ohquAh/CyJkKyomAsid8XBhuLLPSVW+76zEcWDkd&#10;N9+D89b7BFAGnNbfgrPvdTitSoX10otwXZUMz9XJsJt3BvbzTsFm3kl0nRGJZJ95+Np6MP5sNYTK&#10;cDi+th2OrMHdUOjiiPK25nje3xZJw81xYmo3PFs0H9enTMWXLtNRbDsAx8xMcV2N6rrWb7jP+vak&#10;TVscn+uDjcsscHXHbOxf7In70ychfs5AXJy9HF2WnYQjweO0/iqcttxUQGm37R5Vzn3ChUfp7aLi&#10;sdmRrYTYLms57n4Ma0LWlue2u57BnLbLavdTQigHnWh7L5/OQFZ8Ih4cowU7dQO1xEaVsbDLlAxl&#10;0TFRPYrN+g98lGChkUmo/56CIUpIWjJeK1aMCqeqHgu2pgxENEeZdgeUazTn32WB4t+vWeBMAKet&#10;TBwUENUkuin/a6kis/sUHNt2CScZiduv4TShc2rzHZzdkYmLfo9xgfbqMu3VlQAqn0ACh947OaCI&#10;50WED4+MlKASpIX8J++THlWO64eLeSzhkSCKJmxiaLuOSt6HKii+GreOVCAjhueE0P14Qii+AveO&#10;FuHJ0UIlB5R58B4OLV2LSJnrNWccjlPNnNu/ncoplLYtBNf3b0H8gik4NHcabJqbwdhYC6YmetBU&#10;qYUBnZxxPFgAtESZC7bbwx7HacFO1yaACJvztWWdGypAgiCTCuhULXVlHV+xJPK7VLAiVhBAMqFU&#10;BiBW6hI2hEslFYwsKCZd7zK3S6ZXSC/YO4YMMnyjTzgZGCmq6C2t03sDeZ7XkiuSMUQEkSxMVkXb&#10;VkGglVORyp5hYv1uEjxXpftdesB4fpIwOkMlNINWbFa3iehJ9eM5Zh+C+y7DN1NvfDH0pPphGAiA&#10;XPCnrgO+6tgqCugvSUSrtiAImuLj7/Xxlve+Wo3lRLMBvqq1xhf19vik1g6fCCnZGkrWeb6jrYcc&#10;qrwcTX1l4brq2mb42KwrCtxH4nPfWfjhPgnfvCfiu8NY/OUymSCahJ8th+Mv2XxPn7ZL2wlQc8BP&#10;gujvuu35v9vho0CMauxKb1+M9ruDYTsf0IZlK2OA+vk/Q29CqE9wHnpSAXWjneoiI59ZhrwIIg+C&#10;RhSQi6KAymi1SmHLsKfCsQ8ph31EFVwOv4VrxBuqpXeETyXcwxjBtG2BxUoPmXNgPhz3v4L1nuew&#10;oQ2zZQW135YFZ1ZgR1Zqx0134LjuBuzXXIPdylR0oj2zXXwe9gvOw4FqyHL+KXjPOoy0ngvx3XwQ&#10;/hQ72mw4vhi7KBOMv2hq45u6Ib6xMflsYoCyJiwnTp1xf+oUvBw1FUWj52PLmN7Y28UeiUMHIHXJ&#10;DOQdW49XqcsRcsAWASsGwne2Gy5vWYo7gevxJOIQVswJRrcNVGQb0+FKANnvzIAdlY39rnu0W/dh&#10;tzNLUT3Su2VDhSNWq6MCm2dKzsea0LHa/RztqYI6ErytaL9mRWQh+2I6Hpy4hCen0/HkzC3UqlIS&#10;ydIjJUCQXi6ChsAplWCL9I/1EvgoAOLzAp5/B99TXpeFWr0hyuvJOJVmqNA1R7kuAcRzmQcmyWZl&#10;ZUUWQGUBfMJKZtfXWD4NZWHsO9O349iBWzi3Kx3nd95EIi3XOVL24p5sXGbrcSmASoc38nLAa1w5&#10;KOeFhFERrwU+xUhha5TG1iqN8jiVceuwJJ0rcJ3wSYssVI43j1RS9VQTPtWK2smIZ/A6kyF5IcWa&#10;xZXhHu3X09gCKqAC3A96hJD5q7B90XCsH90DR1bMw5nF83Bq/GhcnDMTi+zs4dbQBM0JncZmRtDR&#10;UYOWthocLdtg44RxSI84iGO718OheVOMUlHBeYJXrNbp32lxqHaeq+soo5xlZcJEWtHLBJCAQDYQ&#10;LNWkFSE8irUNlfWcy41+JaNpswQ40r0ueR8Z0yPXbwiUN7yuJnwqlXV/GuB9/UZ8nq9TckQMKqdq&#10;gQ9DjrJaonREvOT/FPDdouqRGfGySeF5xqm6dZFI9TNdVQ1zvEai14QDGDV6C3JsRiu7ZP5ZvxMt&#10;mADIlQByxld9R3ylAvqqYYm/ZL/2ui3xUXq3qIDfqpvgg4Yp/lRpgi8a5rSJVvhDy5KAtOLzTXCu&#10;gRl22LbEtfqmeCkLiVEF5aoa40VLV+Ss9UXJjs344jEJ311pv7rNwHfJiXSdiR+Ok/B3Y9qxBn3x&#10;3bAz1ZALvmtY4V8qHfFDzZwV0wpfVWjDmg6A3+oztF4PMdjvHnpSAfUPeKEAqLcAiParO8vOv0c+&#10;U017RtCCRVQoysaR0HEQFSRHqhx7gsbhUDUB9A5uhI/nofc1SoiPuwYRTgdLFAi5sKw6HngNW79X&#10;sN37XFFBMjbGQSo0y7jjlkw4bLgFu7XX4Uz4uGy6CcslFwihi7BbeBaOVEHes2JxtfcCfOgxDtXe&#10;o/DOYQDem7ZCyRhvvBrihEJ9XXxjXfqLKvmTtjqq1FRQYNsJmfPm4wYbyaQju7FrYR8c2jgRd8/u&#10;R8YpX5Te80Pajr5I7N+NrmAfXoX747mjN3L6j0VeAwdEDV+HfjsuwGnHHX7Oe/y8BM+Ou3CgkrHd&#10;8UCBkJ0onj1PYMHvZCFJ5j0vYLmHyodQMieMLOS4k4Da+RDhJx/iSWIyso5fxbPTd/Dy/D3Ukp4s&#10;mYcleSAlWAj/STrL6GQZIPgfFSRg+l8AUpRPY1SqNUWJLMlB6FQSPhU67ZQlOWQGvACoZgkOOUoy&#10;WqLGfuVSEeTotkT6uuM44X8XF3cz9mUiiaQV+FzZ/wKX/V/jIluSK1Q5Vw7mMwgfsVzBxYRPqRKp&#10;lMbXI0qofuQo1qsU1+WcyucaVdCNI5LnkYSzQKhKCTnP4DGTQMqgNcsghO7ElCCLAHpxtABPj+Qi&#10;O+IFFvcfBm9nQ0wdaAO/CYOQMH0iJrVoBls1DbSpr41GjXShq62KhoY6aNKoPjS0VDFmSC8MtrfB&#10;oPZt4dakIVTpwadr6+JsXdlQThWJtdWQSAg9kb2vCCHZJll6xcSC3efvWvA7IUQAlRAmZbKEqo4J&#10;qmirKgkgGYAoFkq6198w3kmvliSWReUIYBgVhItYrQ+GDRWlVK0AqeZ5gc8/UU54lUg3PO+zzL26&#10;SfWTRrWTTKskyehE2sUz9TQwVUUVs5z7o+/UABzqu0rZe/yrfmeqHy98JYC+G3ngG1XQn3o1APqu&#10;SQCod8SXes1pCRvgo7YJ/lRtpmyn/KNWY1TbeuPljGl4OGIoXg8ejncaHRDQojkm9bJBdLMmeCET&#10;bmup4WmfgcgYNxrXFkzFnS3r8GXTWnxcvQgf+8zG985T8XePefibyuCn+zR8bz1M2Q7oLyNv/KXr&#10;zM/gRAVkhZ/17PBF1wmftVyR1W0xpu2/g757H9KGPULfwCfoG/SSAMpFj5AaBdRZpltIQpoKSADk&#10;/iu34ypHXjsTRk4RlXA+9BYuUe/hElkDII8IXlMBufA5x9AK2AWXw4EQcmG5dfLPg+2+HCogqiBW&#10;WKm4Mi7GkRXTVXrFNtOK0ea4UfHbrL0Gy2WXYbf8ChwWX4DFgpPoOTMUl4YvQMBQO4RO8caLgf3x&#10;oUEjVPeyR86hQXgZPYCNQht8/k2V39WQ5YGNvLoRnkwah/g9C3FsxxKEbxmAS1t7IytkHJ7HzmQj&#10;uwgvZg3F446OKOjUC8Vm7VDRxgZvtZvjbS0DPGnrjqAtfhjsfxnO2+4SQgIdwlJRP7RiO+/DShLN&#10;/C4CHAuCxoKqx5zfr4OAhyBqT/XTZudz9At4iBvn7iH7+CVkn7qGl4mZyL+UXQMgSSqXEEICIhn7&#10;o+R6fsW/4fMr/geA2GpX8L2VdQx51FOkvGzNU6nfnuqnFYplZ1RCSeaV/RtAkg/i//xn4mturdp4&#10;0dwZKXtuIHFfBpJ230PS3kyC5xHjGa4ceEH1k4OLVD+XCB0BkKidlKBiqp1KJVKCqXxYQK4fKkNq&#10;RCmuMQRAN3idfpjPRdKWiQU7UqZAR2B0XXJCMZW4E1uFu3FveCR8FAAVI5sAeh1XRAC9xuPIl5ji&#10;MxgNGqjC3bExpvd2gx2Vjp6GKoyMdNHPxwGtmxlCX1cD+tr10JrHdqqqcGxsiuYGuqhdqxa0tevC&#10;qGF9LKF1OkPA/AOgM7UJIP6Ohaz4AiBZjvUSQ/ZvF8VYqmWIYkNDlOjo084SKJqEDyuyKCAFQCam&#10;eMN4J71eCoBq7JWARZZefUO4fNAzRTVfI2rnLe3XfwNIVJGMsJY1hJReMAEQ4XONsEmmBZMZ8efr&#10;qOIEFdCEenUx2aEnFs44gOyOQ/BRx07p9frT2Adf6v9SQHpO+KoAyAE/tGzwL7WO+ION0B86jal6&#10;muJnnTb4qdIa32qZodDDC8f2zELCivF4NGcK3mi3R7pxayS6ueFO01YKEGU/sww3d1ydM5etuD+S&#10;gtfh9aVleHdrGqqCpuHT1k14O3o6ytt74Uu/Sfir/zz8bD8Cf8m20EZ98Kl1H3xo4Ykvalb8nF74&#10;aNgNVaY9cXJOCAb4P6ICykb/wKf/BlB3QqdLUIHSEyYhFqxTWAncQ0vhxvBgGfNk4yaWzP3QG7hH&#10;flDg40IQuR9+D3cBkAKmSkUdWYcwqIAcg4rgEJCPjn6vYbXvJWx+zR2zZyV1ZuV1JYSctt7l8T7c&#10;aQ+tacWsV6bAYeUV2MngvwXH0X3mAlyZNhUbJ9pi2CQTRI63xWdTU6o71qXmhsgLnYoPz66haPhk&#10;vGttjupW7fGqYXM8cHTDxZkTCKC1SD22FBXnxuPNmSF4lzYF+Scn49VgB5S7dkaxR3eUOrugZPl8&#10;qk4tlLHuZvSfhNn7AtB18wYMPrANXXdfV/JX9jLdgsrNmhbSctcjwuexkmi22PWMMHoOy708Ej6W&#10;VEPt+D3b7n6IrdHZeH4uDY9OX8azs+nIvXAPZWnPUUtms4uNUgYdsuALZGqSzTXn/zsEQPKef0IZ&#10;DU34SDK6vI5UlJao0uuAUiqimqkYRjXWSxLPcvylfARKkoiWDQmfeY1FclAWLh2g6vF/iMv7s3DF&#10;/wlSAl4RNDmEDm0Xb+IV3kw5plDtJDPSKHev8kansLVJpUy+fphAInTSCKDr9PA3qYjuRBM4kgsi&#10;hG4dKVXG+lyPlt6vcgKINk2S0nGihCpxM7oUGUeK8DCmEC/ji/H8aBGyQp8hYMkGGOqow9RAE00a&#10;qKN+A000b98CjRoYwLV9M9hZNEcDWrCGlL4D1dSwWF0Dc2vXxcC6qrBp3hBWbVuinak+1mjqKOA5&#10;KZWaIQuRSeI3l7brNuMkn5MtU2SRrlxRQAIgAqNEy0DJB8n4nQodAoTAkTE8svRGpYn0bhFEtFkV&#10;0jumQIaAUdQOoWNUAymxapKwlseVEdOSCzIxplUm4NjwyDKuSnd4HXVcpwqSZTnEhiVJvorXY36v&#10;jak2XXGkx3w8Ue+APE1z5PFeV2i1xScjQocQ+qrrij91BUD2+KZjj781ralAmtD+NCZ42uC7ajsq&#10;opb48XtT5Le3x5W1k5HY3AzZ/E7P2IhlazbGrcatUdzGGo+pFB+qGOIybdidjWORc3kMnl/0RP7Z&#10;Vqi+0gEfbvbEi7n98EqLZa6WJqq0zPCh00h8oiX7o3EffKXaeW/TC593rUaVdVf8oUl1Vr8bFaEP&#10;SmwmYOv2VHQ58Az9CKBeB1+gV9Br9GbjpgCIIRZMFJBbOCOsGB4EkCfLmGdkhdI17xX1Dl7RH+F6&#10;+C3coj7A7TCDIHKOqIYdIWQVVoWObBxt2Dg6hpTBLrAAFgdyYb7/FTruf0k1JPPHntPOPIO9JKZF&#10;Ce15BOcdj2BNK2a3KpUKKAW2y07BesFmdF04CaeXTcPmifboO9IAJ8d0w/cmVJQGeoRrI9wZPgQ3&#10;Ig+i6uljPBzQC6+bNsNzWzv+nk2R4eSEJ0OGIXNMP2zuaYd13S1xbE1PvM9chscbh+BELVWkeDgh&#10;50Qkbkweh5vtOyB52gjMXj4evVb1xpDtYzDpYDC8d9GK0TZ2pCUz59FOBh7yM7eRvBY/tyggSyo8&#10;i91PFRjZ7HrB8xdwpN29eDoLr84k4enZZOReuYPCi5kovfIAtf5RMjUJZpmV/p98z/8LQGLJ/htA&#10;Miu+nLaqUpSQqliEDrQK5rRfAqAGKKlHAIn6UaBTAyJZ9EzUjwx6zKlVF8/HbUJSaA6t1DOC6Amu&#10;BBA+ga9w9WAertKbp7AwXA0Sq0XwBJfgajiVDqWuRHJIuQIgAVE6C8O1SAJGxv0IgBi3ogiZIxWK&#10;+rn5C0C3qHzkMeUYSxDxcbFftwmgu0eK8Ti+DC8IoGdUQncCH/LzhGPHyplo1cgITeprYmZnF4yx&#10;6wBztjzWNk3QtoUJ6uurY3azVpila4Qxqiq0LLUxt54muujqoS3lsLexIXbSp5+oU1dZAyiB1kYA&#10;dJfK5znBc5MAOs2QpVkzqEReE0AFarooISAq1ATshBChIZNKZR5YzfrOks+RpDMhw8eUmfCESxVV&#10;U43domoy5nOMKoJMyf3wMel+ly58WQ+onJ9XVkOQDQge8J7cIYBkZrysiqgA6HcVnKIqGkcQTerg&#10;gdN95+C5rjXy1SxQqEmbTQiVyDY5Oh1pxwggfWd8I4C+6jjgJwH0RbUxvqs0IXwInjot8O33xkpe&#10;qEp2TWnQglarHh7/poZb6vrIMGiM46aNcM6sDa4YNMU57SZ4t3Ua3t1zxR8pDfHhSit8TLXAh2QL&#10;vM+wQ16v5qhg5ZE5ie/4N4p1TFFg5YxyvZZ4L8uQGDbAh6Vj8T5oK9409yEcvfHJRGaNd2GF3Y6J&#10;/pno7f8SAwKfKUtwyKqH3kG58KISEgDJPDA3hittmSftl/ehargSQK6Hq+B15AO8oz7BI/odr2nD&#10;Dkm8VXJC1hFVMCd8LFgmbX/ljmwDCmFJG2YZmAvL/bRifq9gt7cGRB1pWWz2ZMPFj4qIFdtm/W3Y&#10;rEkjgC7BdcVpOC2ehU7LRmDGnO6YPtEKXfurY5VHO1RZuSlDON40aY0b4wchakIfnO3ihbQGJnje&#10;TB+5nTogx90CTzo0UXJ7p5o3wxCLVrA30sZA60Z4eW4JriVsQNC00Vgz0Av7l81C+KIZODh9AJbM&#10;ccG0eTbYN8oRp4ZOR+K4PUiYFQS/tUcw2S8D7rsyqWwyYU4FZL37PiaFPKYlu4cOBJCS/9n1lHYz&#10;hwroJcaEPsDjszfxOikZxXeyUJ2dg+rrT1GRlPlLAVHuK9srU8nINIt/w+b/ASEBkEDr3wDiY7Io&#10;mWzPU8nCVqXbUQFQOa1YqZppDYD4t2sA9J9QEt6scLLcQtaKaJwNk270FwqErgS+4HkuoVNEIInt&#10;KsRlUT8CoJBSwqaCKqdKiX/gc4NePP3wOyqgcqRHETaE0C2Z6xXBoA27QdVzK6ZmRLT0eN3idQYB&#10;dIsKSBkRrdivctyNLUN2fCleJpTgWUwB7gU9UmbDJwavxZp5YzHLzQkpPt2RbOeEIz5eGO3QDgZa&#10;KmhmooOVDZqgXz119FWrh6n11LCIcJmlpolh+lro264lthk3xPHf6iKe8In/pYBu8TWPeJTlVU/T&#10;ngmARIW8/o2/t8yTIyBksbcyARChI3t7lRM8on7EQomqUaZdCHgYNcnpGvj8HwD9ekzyQ+WinozZ&#10;YBiwkVARC6ZZAyCxYQRQGi2Y5IHOiwJSJYAIznEt7bFxrj9Ses7H24aeqNaVGdR2KKLilTWgBEJf&#10;jJzxXc8B3wmgH5pW+KHaBN8EQLWb4u9atGL1WuC9dmu8VWmEwlpUfnVVkETLeoyQS9dugMhWLbBE&#10;Qw8rNEwRoNcY8cM7o+L0aHxJpnpJ7o4PZ4fj+paeyDk3HJnOBB/VTyl/qxxVmdKjRzWkgSqDhnhH&#10;CP/Q0MFbDW1U0+a9nToTn7S8aRe74aNJN7xrPhBHVxzHoCBaMP8sjA15goEBL+Bx8BUB9JoAIoRC&#10;CuEaSghR/XixrHUSAEXTbsW8h3fMR3gf/ohOkgOS3i/aMdfI97CPrIYNX2tFdW7JBtI6vEIZJ2Rz&#10;sFiZsmF9sAAdCSLr/a8JoRxYSe8YFZE9Aei8/5mylIftxgxYr74E5+XJcFuaCOfFq+C6vB+6zmoP&#10;+16/YejAZti9ZDLeBMxGxbzueOPnjYqzPRE3xAmRjRoggWXxqlsHXJ3UE9fnuePOckvkHPbAnUhr&#10;Nsx9Eby4E+vEJLw8NhPRu6ciOnQDti6dgJ2+s7F88iBsHeCOs3MH4vmgHiizc8TbYRNQ3WMqqtt5&#10;ocqrH3J6z8IRAtxhdxbaiIrbdQ97jsoC/rfRlpZLEs/tdzzh+Qu05ffxi72HnLOpyLv+AFWPX+Ld&#10;i3y8y3yF9zd+WbCaZVV1WdAp+f8XgP63GlIUkADrF4RkEGLN+tAGqFSTBLSFkoAuk7WB6pmhRLX+&#10;L+UjOR/Ch69Xxhwxitl6vTRsjUx6yyTe9JTg11Q4OTzmEkAFhJFYLgZVz2VRQFQ7onpSQst/Aaha&#10;iWssGKlsaa5FSrd7OWHDiCR0wguQTgktAxKvhxcqE1BvSrd8ZJGy7o8yP4xAkrzQHcJI6RGjHcs6&#10;SvjEF+FpTB4t2AOc3LQTxw+swMWIHYjr1wvnDEyRwspxu34bnHP2gncDQ/Q308cqyt1BVDyDCKGh&#10;rFASY1m5ZmqoY46nB1brG+JU7ZodLeKoMAQ4srPDg9o1O2Cc4vWF32sAlCMAolosliQ0IV1Gm1Iq&#10;Kxga85pRSfhU0EJJKBNMRdEo8PkPaP5/AcT3yhQM6VUr0zNWAJQjUzF4T0V93eJnuU74yOJo5/h5&#10;jxNA4+vUwYRmVpg4PxyDpgTi4KBlbF2no7JtPxQYONOKdUSFeit80rfFd31H/NBxxHdtmfvVFF/r&#10;NcPrlh1R0MYepS5dkdXZHU/4P6/xu8saRDeoXk7r6OGiaWPs09XGHhMzhI4ci/3demCZnQ2OTumK&#10;h4dG4sae/jizuDMu7vLGhb39ccCpnbLGtKxPJZN5s1T08ISqU+bRvatVjzZMD3/X00NVI2O8XTIH&#10;b2xp0Qy7KZMxv+v3QJ7HfGzYdw29999DQPxTTAzOhlfga/iE5MKTytsjpADO4aVwofVyJ1jcot7C&#10;48h7eFL9dI7+AB/Cx51WzEXsV+RHuBNIDiyPDofewD7iDWx4tCKArAVALMPWgYUEUREhVEQI5cNK&#10;FBFtmV1gHhz8X8GRVkZWVvTenIwBu2LRe0ssXFaeh9XiEHgvH4ylS3wwbEA97N42HleS45B1ph/+&#10;SBuB9ynd8ecNb5z06YAZ7ZthRGszzLdsh3MHvfH6RluUPOT9fsQ6eEsfj+PaoSKtB8759YDvWAds&#10;WTYKUaG+iA1dDb89SzDU2xpxE3qjoG8XNjJtUdVtICr6jkSRFeFj4YlifXMUd+6Mgn4jMHnTFTTZ&#10;LasAPETc+QeY438TrQkc6Y7vsPMpGm5/gi77MpB+9g5eJaUiJ/kOnqfcRv6N+yg8fxMfLj5ErQqC&#10;QSRslUwuVXbHEIXCws+QnNC/IfRfUPofSWgeKwmYSlmYXnYf0GmPcp22KNNspUzFkKVYZezPPwpI&#10;2XmV/l7WnX5d63c8J1VvHXyCS7/s1pWgHFwIzOF1IcFTxutSBT4pIQQPlY/ARyCkQIdeW3I/qWFl&#10;ilK6RtCkRZQQNKW4SfWTHlqg5IFuUgWlU2Hd4PmNX1Mybv9SPreP1liyzKNvcffoGwKoHFmMZ1RB&#10;T48QQCH3cWTFRoRum4OE+WMRZ9IAF2rJWj5aSNIwwZWWVtjZrROWtW+OFVQoo1lZh9dVxXAVNQyg&#10;CupD0AxTVUNPwmi9qjqO0dbEUQ7Hs3ILgG7w97vL3/EKf1uxYBdEAREArwgg6ZUsJrRktnyZDBik&#10;3RL1IwCpsWCmiiqqORcLJgD6Zb8UIFEhGZvhLZVODXwkB8TH+ZyipPhdKjUNUf67TMXQRDZDFsEX&#10;AKUTgrJMbBJheYzfaULdOhjXrAPmLoxApzlH4DM1AJtGb0Cu6xRlMmOlvgsVcEtl7Z5vBnb4oU0l&#10;JEtzqNOC1WuF2y4O2DGiDfzGuuLgjH642KIp0giJl79pI0PTAMG27RDZzQa7+BmDhw9A+pF9SAxc&#10;ivktG2F0W1OsGNUGk1yaYJWPOd6keOLNeQe8OjUMa1oYK0pNpgjlqegry4g8k4XLLNrTiurhm4YW&#10;qqm0iiaMQUVUJMo8J+KzWV98Ne6PP03649o4P6wMz0Dy2buYEJgFz4BceIfkw40KyEMGIB6qgJMA&#10;iFZLwoPw6XTko5L/6Rz1EW58zIUWzI3wcSeIHAkgJ8LHkfCxYfm0pjq3YViHlMGKit6GDaqihggj&#10;6yACieXWlqrISlQQw33ffYwOiMbEfVswfv9KdF+3Gm6Lo9Bt0WpMHNcC0/oZY+/S3nh43hdlp8fi&#10;U1InfL/mg5zwwVhkaoSBrQzhY2OGTQt98DzdAmX3NVB0k1BOZ/1N1ULJbQOU39PHmaBmmDKyFSYM&#10;7Ipti6dh27IxiI/cjLFDWhHy3VE1fDA+tHZElbUHKpp0xFvvwWzsrFE4ugseXpqHCjc7HBq/F62o&#10;5Dr7ZyPl0h3sDL4Ky50P0IG2ssOex2i2Ixvrjz7C00vXkHPhKvKTM/E8+RaVEAEUk4KK4EuigGQq&#10;hQ4BVDO1QgYcyghoAc3/BJC0LDVQ+kf9SPJaAFTFY6VMINRopawDVKasiNhaUUDFysaDNRZMFJCc&#10;y1gjmVX/olYtPOo+DinhL5XxPckHc3D5YC4uEj4XAvJxiTfoclCN+rkSXI5kwieZUErhzUxhq5IW&#10;IY+VKABKCyvGNYJGmf1O1XMzohA3eH4roojwyVNCgZEyA76Ylk265qmSjtCWUfnIYETpjs+Mq8DD&#10;hAo8pQp6HPUKT8MeYf3waZSmAxHbpysuG5khkcrkrK4JkoybIdGyI67MnICVbo7w1lBDbxVVjFJR&#10;xxCCZiCVkI+2OrqrqaA3lcQO/n4yCVV2w4jjtYwFSid4bvP3kC1rpBteACS7fD6n0lSGL2ixwKga&#10;UAXp83elojER6BAgCmCkO74GQJILEvtVAydRRQ3wzkCUkXTV13TRK4MQBVJ8bQWtW1kDvled1o4Q&#10;EAA9YmTK5/mVB5LtmmVbneOE5wRasLFN22PB8mh0WxALnzkx6DojHFF9FuND82H4ZNoXbw3daLlb&#10;4JNeO/yl54SfGlRAak3wVb053uu3QtxQO+xc2x/bV0yAX8PGSNWtj/g2TbCjpyOmjOiInk76mGLb&#10;HKErByM9xgPF91oh9XBfrFwwASOHtURnK1WM8WiGe5e2oyRxNj5fHoMLG4YiVFOfjUI9nOVnDuHn&#10;jTDUwfujW1A9pT/e1qqLCjtnZI0diuwj+1GyZMOvRbz64YtJT1Q0G4YXm2KRefU2JoQ8gpesAx1W&#10;RPiUQJbgEPg4R1bBg0pHCYJHohPDK/qTAiU3Pi5JaMkF2bNhdIh8A9tDYsHKYfULQFYss5YCICqh&#10;GggJfHgdWqzYMqsDr+EQkKP0jvXbTVW2eS1G7ZyGiTu6o9uaMRi8bg+mzvDBKC9jnNzjhK83bfH5&#10;ojs+ZLREcZIlwkY6Y5ZdG4y0aIz+pgaYN8wOGadsUZapi5Kb6nh7wwQf0pqiMpV197Y6Xt00w54V&#10;rXBgQw/sXT8HQ3taYkzvphgzvBESDtLirp6KypZt8YeqHn42YL02bITygT3w9PFMXJvQirZaA3e8&#10;ZsIi4Dl6hT5G5sXrSIhMgSvtWIv9TxVr5uqXjavn7iL//CXkXUpH/tW7eHX5BnJ4zI2+guJtJwRA&#10;Ah+2GL8LgGrGASng+aV2RPVIr1ixCulJiPzTDa9YNwkWWrFhYsFkPSABUAXhI0uyKgrofwGomIVd&#10;djXIZaEuYuF4NHEzzkfKlIpXSOHNv0Q5ejGwCEmUpxepiq4E04Lx5tVAiMHWI1nJDclE0zJcDSOA&#10;IqQLvqbnKy0kD9dDcwmfvJoIfY3rIS8JoFzc5mtuUiWlHyKURAlF81qW4IitUizYXcWCVeFhXJnS&#10;A/Ys9jVexLzESLeeGNjJClfmTEESgXNK3xhJakZItLDC+eF9ETOgG/q2bg5Ntdpw0dJAb1aCLioq&#10;6MZK20W9Hnx47sOWeI+BMeJ/r1kLWmzYSQIojb+t2LCLVEOyM2oSH5NVAp/wN5U9+ou1aZVUDVmx&#10;CSCZ6yWqhypBus9FySjd8Yya3A+BIyHd8oZmyjihmlyRPF4zYFG65gVC8v5K0waoIoDKeU9y+P8e&#10;8l7KTqmyRKwsFCZwvMjvcpL3avLvdTG+YWvMXXEE3RcdR695MfBibBy5DpmWQ/Cx6Uh8Mx2E9/Vd&#10;aMWa4oe+Ff7WsqMFa43vaq3wh0obPFkwC9s3TkDAlpXYOW0CFvV0weSxPeHt0RjDhxlh7syu2LF+&#10;NK7HWeDlBdpDttRPUnvj/PH18N+3GJ28dLBgRhfsWT8KyXvGYdMgewQsHoCEGb2Q2plwq6WBXpqa&#10;6GukiXA3S+T2dsZ7/s5FjVsjY0A/vEw4hJJ1u/G1+VD8bCgTWgfhs0EPVHlNQc7Za5ge/hTeoXnw&#10;YePVidbLgzBxOVxFlfOG6uYdPGm5RP24R1EFCYiogGoA9BauEtHv4cCjLYHVMawcFmK/RP2EVhBA&#10;pQzaMDactiHFsGO5lqU8OvJapnPYyWBF2j+Hvdnw2XwFfbbtxJBNY9BpUSt0mmmAEbPtsW4+bfxY&#10;Z2yYZI7nRzpTBfZGVrQTtk+2xSZap/205iubm8GjiS5mDLFCYbIjqlPU8S6tIbL2uyM7oCs+pDRF&#10;1W0t3Emoj2shVnhyuiti9neGTyc9DO3fGqvm90Dc4cm4ELcWzwZ0YiOixd+wLkqnzMCbgse4OXEQ&#10;3ujoA1SVTx37UzE+x8BDObhz7hpSY85jkH8G2u5+jOa0YcuOPELOxavIOZeMvCsZKE65h7xkWrDr&#10;95B/Oh3FOwkg6UL/D4AkHyS2iqARCP0KmZpRSK9e/P8AkEzDEAun5IA0ZEnWX+pHoynK6zVUJqMK&#10;gJSJqHy9kgeqo4scFuxXtfVxf0kUkmiVrvCLXAp4hYv+L2jBCCIC5iJhc1FGPP/KASlHthwyAPGq&#10;dMOz9bhK5XOVyiaVqkfW/0kncG4SNjcIoXQBT+hLZTXEG2F8nIBKV6Jmgupt6Qk7IpNSK5S1gDJi&#10;q5Uk9SMC6GVcIZ7H5uBJ5DPsnbQIa8f2RvCUEYjr3xUJ1u1x3LwDzo4YhPj5k3Bk2RR0atYEWiq1&#10;YaGrDmc1AkhdAz1owQbSbjry2ExbAxv06+MEASP2SwB0gmpH9spSlAbhc1oUkOSFWPGf0hYVUpGW&#10;aspUCcKHVqnUlIpFeruoaiSJLFMrRMnIRFNRQRIyJ+ydnowNkryPKB1aL1FAhjJW6L8AJO9tQECp&#10;6ysA+kcByfpE0jMnAJLPIRNTTxNAM2vXxSTjhli+JBy9l55Br4VH4TX/MFbN3oX4QWOQ0WUiqmWR&#10;rAa98E7HHO/VmuFvHRv8odYSn+u1xoeGbrg8czy2LR2F7MxLSIjajwObVmHr+qXo29URfbxbw3dF&#10;F6yY2RnX4x3YYpuh9FIDPDplh8QjS3D3Tjzi4tcgLmod9qzrh+h9QzC3X2f06dAS12LHo/BYT8Qt&#10;8EBbXR0MdLLGBIuGuMbvWUGIZ9VvhNtjR+Jh2gnkhQTjo+NE/NlyHL42G4NvBGdl06EoW34AS2Kf&#10;wZNl0Tu8EO6igAggt8hqQuZtjf1idDrySQGPAqDoD4oFc42qeY0HweR0+C3sIqpgQ/hYMv5RQDYE&#10;kpILki55ll+BkGVYBcwZVmxY7dnoOgiA9jxB3z1n0GXTPPisH4pui83RdXojdJ1iiKGTjTFtSmss&#10;GeqKKd4t0Ne5Psb7tMfkPpZYOrov5mjrY9xvKjAzqIduzs2QfdkdZelaqLpeH9mHO+DpYSe8uWWK&#10;wlQ9FFywRPl5N9zbPwhVyROxd4ELunXVw+w5nbFnzUQ8uHcWuWcjUUh7/GHuAryrqMCdkfNR2NQJ&#10;Ve2c8ae6IZ50H4DBe09i/KEMpJ+7wToYi3kh6Wi95wUc9z/G5aT7yEtKwQuqo6KrGQyC51omym49&#10;RFlqFqqiU1FLFhNTFhRjgVdAwhAI/WOxBDb/tmEMJffDkNyR5ICUial1+X4VQ6Xlk5UQZWO5MvWG&#10;ykaFJfWMfwHoVw5IzlmhcmvVwXPDtsjYcROXggkVqh2ZbnFBpl0E5ijjfS4eKOR5MaEjUy1KGKJ8&#10;eM6WowZCPCeEUkKLeE4Aif36pXiuBxE+wTWRFvSMUHpNKFH58PXpv1ZCFNsl0zPSRQlJXkjmijGy&#10;48rxKq4AL4+85E17gZWDJqFZ/VqYMMAVZzYtQsL00Tg6bRTi507EkSkjETtvEiwbGKKeah000NFA&#10;I9qu5hr1YKFBGBFETTXVoKmliuVqMg1DHXGETBzhIwCS5TcEQrIaogxMvMTnbvN3faYAiIpUwFNX&#10;TwFQOS2TwKOSABIbJr1gYrkqZI8vEwGT2C+qGtrENwY1XfLyOiVHxHOBzz/Ja8kllTWoj1J1XZTV&#10;km1+ZL8xSYjLoviyZ1dNyIDE0ypqWFC3DiYZmGLZilB0X30OPZeegNfco5g7dx+ips9F/IwFuOU1&#10;glasG74aeuCjVmt8VGuBbxrtUK3XFh/6j8YN905ICdyIE0cOIGD9SuxesxRTh/bAwe2rMGNUXyyd&#10;3x3zJjlh/6IWeHHKHG8uOKD82lw8SFuF2yk7cCJhL45HboL/rlk4HrMVB1ePwJ45XZEaMBLvkjvj&#10;64Pu2D7NGYPsO6BtfVVs69AOLxq1wQUrC/jPHoKsy/EovJqIolXb8dFnNr5YTcEfdjPxxXkaqt1n&#10;IuhAGlyDc+ARlq90v7sQJE60Us4EjIdAiOrGnSpHlI7XrzyQB88lMS3KqFPUJ9hHvoV1hHTFV1MF&#10;SQ6oHLYEUU2Uwy68kkEYUb1bhVfDnNeWBJAtG1Z7OgDnvY/RbXsMBu2eg26+feGxoBl6rm0Hu6mG&#10;cBthCK8BuhjWtxFGdmmIznZG8OjYEN6OBhgz2gejh/SFtVl96KipwbFjU+xcZo2izJaovq+Pd/e1&#10;8eERG5v7Bnh1rTGKznriw7leKD/dHcVRo1B6bDz2rHXG3GkeCNsxE9kZF/H1X+9RMGs+SnqOwuvR&#10;81A5eAaKPbuhfMwUfGhnj2uTJmO43w7MjExEytGLSPePgG/ENTTeno0pkU/wIvkmXpxLwWvaroKr&#10;d1CQlkEA3UXR7Qcouv4ApfHXawCkDCZUAFSzvMY/kFEgxKOSgGalEDumzP36BSfJHymTUXkuC4bL&#10;ovSVmrInWCMWbNmqma2YWgNCR5bgkAGI2jUJaf6vl7V+xxPbHrgZkoMLYqsIFImL/pILkukWRbjs&#10;TwgFFOFCgEy9kGkXNSOgBT6pbE0kkgmeq4RKaogswUFlE57/SwG9xq3wPJ7nKAASKElOKF1GSUeW&#10;1MyWl0GKBI7ME5Nu+VvR0oVfgqyjhcg/no/XsS/xOPwx/KYvh7e9CVZOGYQLuzfg/M41iNm8CIfn&#10;TUBIH7YYfX3QRlNdufG6WmowMtSCoZ46jDVUYaJeVxkhbWKij7WGRso6QPECIFqxmpHPaso60GcJ&#10;oNN8TAYiKhbsNxkhrY0ibUMUaxmiSHI1RjWrIFYIgBTrRfVDiMjGgwKeaoLnrQIfU2VgogCqigCS&#10;pTtqLJrAqwZK5YRWmSx2L9v7KAqIFkwBkBoyqdAEPpIHSiGAzqiqY1Gd2hhHCK5YHIRevpfQa1ki&#10;POYfx7QFwYiavQwn5y7BSYcueCrLb5j44IeBGz6rtcZnzVb4oNkYpXpN8bKOPi75uOHS1JGIWzQZ&#10;gctmYcP84Th9eCPWzx+HzWsnY84Ub3jZ6ePqju64sW8Acm/64trpmbh1fDlOx+1BROQ29Ozpji6e&#10;Nti9rhd2LXbAyS29cGyDIzKD2aIfGgurxrpwcbRE/042COjXDeGDemLfkgm4FL4PNyP8UBAUindd&#10;ZuNPu2n45LMAn9xm4YvTbNyaug8Do/LhJeN8CB7pYpf8jistWCfCpxNh00kUD8M95g8+J8+LJfsE&#10;Z1o0WyomAYoFwyqU8AmmBaP1siFsJBQFRMUjUFIS1OFi1SQ5TUUUIEu75sNxzz347ApF523zMXHn&#10;QAxf7wRPXyd0nmcO9xEGsOulC3MXdfh4NcT43tbo4WAGa3NtDB7cBmtX9MDmpb0wrHMbtGptCOuO&#10;Jtg4rxVOBrbFg0RL3DjaBv7LmuJaqC0+XTXHh8vtUZ7CBumsGz5cmYvTIf0won9DbJrSCecCNiFj&#10;51aUTZqLEr02qLBwR2lzd5S7D8Lb1uZ426Il9m+ag8F+ezFttx9SY48hfWcwtkcko+OOezh8Lhu5&#10;l1LwKikNr6/cREEqwXOtBkIyFqjoJuPUzf8ooJpEtK5iw/4PgCjJi2nDRAEJdCRZLcpH6X4X+IgC&#10;UjVVAFSu1QIlVD/FBE+ZBkGk0RAFMh2Dyke248lV1UEe/0cOAfS071ykHirDeaqcS4SLqJ7LgflU&#10;OQKcIlzyL8T5A3kKgC4dLFXUkCggeT41lBYsTMYF8ZzgSaV0TmPcoL26faiI8CnE7QgZjJhH1ZPD&#10;gidJaFkjiOBRZsoTRMpk1TJcU3rGymoWLosqJoDy+ePkIz8hB4/DHuLEut3wZcWYP6w7Tm5agbPL&#10;ZuPo3AnwH9UPUZNGYXonBxjXrQ1tqh1dnXqoX19bgZAR7Zi2Vl1oadSFia4WfHX1cUwApKggAojQ&#10;ucBKLtMvZHGyM6zsF/i47NH+hEAQUMtE1EJCp1jLSBmzI6OgBUTlom4UmBAykgPic2/1zfBBqyHe&#10;axFEOnJNS2ZIMDEEXLLwWc1KigSQaX2UmBqgTEsfJTLvisB7xHste3jdoyqTAYmyUaEooDMqGlhe&#10;VwVj+dyqGXvRZ/0V9FqeBM8FZzBqXgSCFvgifskyHOs3DDdVdPFO1xw/qYJ+qJvjo+zLpWqs/I+n&#10;ddWQRxX3s2krVDVqglIHR8T1csWSEV2wYeFArJ4/ED29HDB9pC2eHOuO+xH98OJYP+TfmYczuz2x&#10;eIQnhnl1xMQmZtjUzx37pvZGT+fmGNi9KQZ5NUZPKxOM6d4Rs6hQl8wayhZ9Lsb07IwD25chbs1C&#10;KtswpB/chscntyNr/UDkbBiCt3Nn4qPtGHz1WsxWfhcmsLx4HH4Dn8Pv4RP9Cd5iuRjeBI5XDM+P&#10;fiKAPsA19i36H3+DHnGV6BwrSeq3sD/0ERYyBuiQDECshFNYFez/rX4qFBsmj9tHvoEdo2NoGSyp&#10;fKRHzI4WzMafENp9HZ5rfDF4y3wsWO+DxWtd0HlRW/RY0gGD5reAfV8dtHTTxoip7vByMoWbpRkG&#10;9GuD3VsdkHmuIwqSnfA8oR/mjHJEi7a6aNFcE87WhujU0RjdHHTgaW6Mi3uH48OlwSg/Z46SNE0U&#10;Jbug+uYmpCWMwuwejbF1pCMiN4+nBYtC+fKVKOnWH+XOnqhuYY/3TWzxR8MWeDJrJMb69kKnFT3h&#10;ezgK1w6fQNq2g9gWeBoTw7Pw4GomXpxPxuuLN5FH9VNI8BRR/RReZ9y6j+K7j1Fw+d7/BJDEfwNI&#10;QvJBAiKl90vUDivFP2qpRjHp4g0hU6HZAhXaLVGh0wqlms0InsbKWKASHgvrmVD96EHmgCnd8Pw7&#10;z2vVxZPJu5EUVopzfq9wYf9rXOENuMwQyIj9unigAOf985AkSekDpbgYSOsl0zB408Ryyax3UUAp&#10;IQW8zlUAJDkexYoRSnciCRWBUmg+1Y+AifCJpMqJLOUPJoMTq2i/ZCQ01Q9hpCzbGltOABWg+GQ+&#10;8uJf41HIQxxbvwubZ3dFx+Za8OnYDBvYqk62bIuVfbujV4c2MCRkdGi5DLW1qXw0qXjUYKyviaZm&#10;BjAx1ICOtiqMtDWwmnZHplsoFuwXgJIIIOn5kkXKBEAyEFG2ZpYkdCF/Z9n5tIAgKdKhYqGSKdOl&#10;zTI0RRlBUkYFVAOgX71bjLcyKpohS3FU1zet2QFDoKXH1xJAMnK2gqqpwswEJcYGvFd6KBYA0YJl&#10;KwCSdarVlAGJ1/h5RAGdJoxW1VXFxN/UsGbyNvTaeBk9ViTBe/4Z9Jodhp1L1yJq1Uqcnr0Irxp1&#10;pGU0wGd9S8jSGN80OhJCjVGtws9Qx0jZ5VWmk3zR0cfH9lTNyz1xaHdPTB3hhmmje2KL72KM6WKH&#10;sIUOeJviirLEtniT3h6ZJ+ywrn1T3DFmudJtTMXXBE8Isr1mjdFSrS66OVsgZtdi3LgYjE9vHyDp&#10;TDAmjO0GhxammOBhg9MzJ+Lx0QC8vH0O1y6tR8DudsiYb46qrnb4Q7M5fjTsiucT92F4OC1YJKFy&#10;6B26EkLehI0TQeR65As8CCD3o295/gE2se/RJe4NusdWohsB5BlFuxbxXhmEKIloGZDoSEVkH/EW&#10;jpGSG/oIJ6ol56gPcFR6y97CimXfllBy4HtknSGHg3lw93+GzjuS0G/lQqxdZQvfpU0wdGlb2C+y&#10;RY/ZDdBluAasvLVg4aQHG1tDWFjUx9SJzkiKcsCnW2b444Ilvib3QfKOfmjfzACt2uuiTTsDGFGR&#10;O9npwc7CANuXecF/oTvKznbEu5ttUHl3A0pu78PFowswf7wXFo7vhVi/hXg6YwLKu/ZH5cqlKGll&#10;gbdtOuKTSTMUTZ8G/50zMGp2K8wPmIwt0Xuwb8cCZMWdwr4DMYg5e5eqJxWvLl9DTvJtqp7btFx3&#10;UXzjPpUP4xbt172nVEVZAiA9gqQGQgKa/w5FBf0C0L+BxIKq9Hop9ovA4vuqNdmaabREOSFUqdWq&#10;JgckAxE1WqBUqzmK1GRnjBoLpmz9/JsKnqroI3P1MZwNyiNoXuHivhxc3J9PtZNXMwbolwW7dKAE&#10;F/wZgdIDVsIoxGUeU4IJISU3VEbrRviEFVAJFSONyictPJd2rIDAodWin7+pWDMBUBkBVDNpVXrN&#10;BDoyajqdqucWj7cJI7FiD2MLUHQ8D7nxOcgKvo+T6/0QsGo4fKd3g4elPixb6cLESIUKRw3aKnWo&#10;cFRovdRhpK8NPd5oTU1V1DfRQgMzDTRpJFBSh4mBNtZSbRwnYCQBLdvyyNrQZ+tS/bByn+JRckDn&#10;+dgNATRtkeyMWqhBAOkZoUDXiNAxUnqvKmi35CiJ5FITI5RKPofnMrhQGZxIlSG2TBkjRDiJFZP1&#10;gyr0GWLbZEBjwwYoqU8LpqpLdaJJAMn61DWLkskeYbKd8jV+npTaagQjwVNHBeP4uddN3YyeG6+i&#10;x/Lz8F54Cp6zDmPx/HUIX7MCVybMw6fmPVkeGlEBG+FPXVv8reuKn3p2+KTdAX+ot8JLKuer/H6F&#10;/dxw3a8bfP0a42BaV+Q+SsJSG2fM7NUebm6muBLWF2/utMCLpIZ4dawvdsyyQ7COCb7y/W8I5Xe/&#10;6+IvWro4lsfe5m2QmxWNL6+P4GNRHN5UnEH242RMnNAf47vYYONAb+we251Wfw2ykzbjZuhy3Bs7&#10;GRUjx+Bt3wH4SPUouaqrS6PQJ7oU3pFV8CYguogSinoDT1p1r+hquMR+QqeYGgC589xTuuUPvfn3&#10;HDAZ/yM2zI4KyIZKx46qR9YLspeBib/CTl7DsFNyRVWwO/xWWdrDmuXaLvA1HPc+geOODAzbHENV&#10;0xXb15liKi3YwG1j0H92C/SaZADvwfXR1KounNwbYfQoN+zZ3At5Vzrh3aVGeHu5Df5I9sLL8OHw&#10;cTZG75Gt0YaWtqVlfVhZ6aNRAx20ZbncvdAF/3rZESUX7HDv+GpkXArG/t3zMW26B2aM6YkNq6ai&#10;OGI/yj274I+Vy/BH16742KAxvrZuhcfdvHHJ2xHXpw7C3pCJmLTCBjNXueNo1C4kHjuBnFtZKEy9&#10;gfzkdOSl3ELlrYcopuqR3E/xnccoofp5fucucu48QK03KgaEjx6qaI/+XwD6J/65rul2F/DwPSqs&#10;ECwElWoNlT29JQEtECrXkGR0C5Rpt0ER1VAhC2ORKgGkooNcGYRYqzaeGDZH5o4UnA18gQsHXuCi&#10;30skUQUlBbzG+YDnOLv/ES1YMZL2lVH9lBFM5YRPKVKC5LwQyf6lVEqEVlgWYVKERL8MpIU8w5WQ&#10;J0g/JHYsl7CRHTB+JacJoFtUP7cOSze82DdZuIxgInCuE0Q3oqieDuXhWoTsipqPwuMFyInLwf3g&#10;ezi7ORiHN01HxLoJ2DW/L5zMDWBmSmWjWReGtFaamvV4rgZdbXVoaKpAS0cdhg00YWymDjMzTSog&#10;FejzsdXq2sr6yrG/ACRzws4yzvwCUKICIFFAmnhGVZLHe5Kvb4g8AyMUEkLFegYEDJWEzOESG6VA&#10;h2CSc6V37Je9+vV8jUWjdSOYpDu+XJZ2lSMBVtaQKoqAkj3lZbull7XV8FgBkDoBpKZ0xV/nZ0lm&#10;yPiajTyO+a021k3cgH6bU9F72Rl4LzgBz5kxGDZtFwJX+uJBvyn41qAXPutaolrNDOW04W/ZEP3Q&#10;s8EPbXv8oWGBl3Xq4yTv/3MLNljtWuIBVdgT+7aoGD4Mb9tbI6u7NeYMssDYfs1xZHsbtp72GOTe&#10;HrO9HfDYrAW+UkXl19PFC/427+sa4qqKIaLXz0V14TFU5cWg8PVh5BZFo6IiHXvnz8CJnq4I7MeY&#10;NxbXDszGmys++HR3BCrmz0GFdWf8qdMIn9Ub4sukpQg9cguuLBc+h98RQm/hQ5vUKaoaK+ILERxL&#10;dUIQucV+VhSRV/R7dJWkNF/jepiPC3jC38OStkt6wRzD5Lrm3IFqSI6SgJa8j3V4NawJI0tCyyqC&#10;oAotURa1t2Y9sN97H06b7hJAQVi73gGzZ2hj7kI3TNowAjMX22Li5LboOaQxvLsawN1DF4NHWODG&#10;BXu8vU43kkZFe6Me/kxvidv+fdG0mQa6DG2PUQPNMdGnDbrYmcKMar15Qw0snmqFfavb4GLkWBwP&#10;WYK9Wxch2H8DFk/vjtlj+yA8ZCtOXTyElCOBuDR6GK56dcW9zt6427srbumaIIf3sMrcGYHbp2Hm&#10;xh7YGTgCsxY64XpKAk4dO4KLicfwMu06CjMycTP1CnLu3kdJxhMU3MnGi8x7OJGaiPMPUlGrWsbv&#10;iApS1Mz/Bc//Dhk1W11Xn+pHdi8wQTX9fTmjUqslpb+lsgxHGW2XrAWkjIimJSuox0JTVwtFKnrK&#10;COi8WnWQ2dIZN/zuEhxPCJ6nymqHF6iELgTk4vzBp4jbkYrLMjI6uBwXA6iAaMFq8kTFuETVdC20&#10;Gkf9EhHivxVJkWcRvHUPzvon4uSBy7RetGfh93DkQByOByUj/XBBjfI5/BqXgx4pKuc6ISQrJ96k&#10;3L4Z9wRP0s7jVmyWsp7Q/eg85B8rJoDykBl0D+e3RiBm63wc3jAdh9aNxUDPtjCrrwJ72rG2TetD&#10;U0sFmrRgWtLbRfWjpaMGk4baaNREhwCiKqId09fRxCq1/wBIQgCUKACiupAZ8jUKqB7SxIIRQJK8&#10;z6PqySF4imihSmmfZDqGAEZ6tmogxEZA8kG0V9UGNUnmf+D0D4TKZfoFj2Viv5THTFHegAqINq5Y&#10;Q7bN1iYY1JWlQR4RPln8bHd5fYPgucxzUWlb+fjoWrWwbuRyDNiYjK5LE9FpwSk4z46H5/hAbJ+x&#10;HBWOw/G9fld8JWy+6VjijXZD5OvqokDHGO+piv+gSn6maYwEVaoqFXV8MWsIGMpKfob4rKqqjDl5&#10;wc+20r4NbDo0hFtbY8Tv9sTgPu0R0sECH+vp4wPL63P+Lo9VZfiATFFphILT/nieEYay13EozI9H&#10;YU40qqpS8XDKHNy0sUfmnMnIdLDA4+BR+JTijsrrTVAd2A9vTFvhs7YRPvUYis8hCdh++jFcwkrg&#10;QwXjQzD4yDo/ke8RSCuek/QM82JLaKHewVkGIfLYhepIBivKaGnLiHdwoY0adCgfLpEVVDVivd4p&#10;uR4ZmKgAiOHMx2TOmBOPNoSWJKOlS75jQD7sCCD3PQ/ReXMaRm5YjLW+HTB9phnmrZ6AWcuWESTt&#10;MWFkIwwaY4hxEw0wfLQuRo5uiHNRbVCdoYuKZG28TdbDv+44Yv8iGxg30MdaB3MUuFrhS9vmKPaw&#10;xYmZvdCld1M4dNZBL5/mGDvME8vmDEasbLx5ZA9mTeyOgL3rMW1kH8ybPwrTxw7AmlE22DC6MxYO&#10;GoItU0chxN4Cd1XUUObSGZVlr3Awfi8GjW6M2cttcCppJ/zPH8TBlFiEJcYg4lIMVif64dTN88h/&#10;8BTFd58g83Y6jmYkIebRFSqg/weA/htC//2YhLxOeT0hJLuhVjOqaLHK1BuhXLtdzUBEeuoy9aYo&#10;ETWkWwMgmQ8mW/TkEUKvatXFA/eRSA55ifP7qXz4wwt8zvvRivFGXAl5jRP7riN+13VW+jSkRRTh&#10;on8+kkMLkbDzNqGUSzjlYO/uDQg6vBKHAjfB78BcJASH4vjBODw8UoSY3cGYuawr9u/ZiltHXuNO&#10;TDXi9p3C1cMZuMq/fyXoNW4eriKIcnH74h5cObMAN6Oe4fbhMmQdLUbByXLkyC6pBNC5zaE4smUB&#10;Dm2YgZiNk7Fh9nC0aEBVsHQcZo7uTotVB/p6mtAmgHSodLS16imLlDVvrAdTWjE9XW0YaGtidT0t&#10;xXYpACJo/g2guio49QtAMvdKpkAo44AYeYRPvj5tFgFUQvtUYvoLQAIdgQxtlMyOr2LFrRkZ/Qs6&#10;fE5RRgIesV+/rsWiVdU3U2Ami50Vs1IXUtW+ovKRvdgFQA/5We7ys9zguSxOn0iFtl1VHcMIoL2j&#10;ZmPs1kvwXHwGnnMSMHB2OKbM3o3IkfPwpfVwfKtPVUHL9Z0hKxG+0WuGfH7eIi3e/1rqSLNsjWCv&#10;lggVy0lofm3RAtDWwWf+foUmeoi1b4f5w5zh7WIKZwsjnAl2xbssD9z3MmXDpYa3tO55LHuFVN8f&#10;6hniw+9UbxNHoyzvKopzE1DyMgHvSi/idNgmRNXWRWHPfigdNRoPLFvhedw4vE92wttzjvh0ywNF&#10;e+cjrUc/JI+bgjvBAVh64p6y9XJ3Nk5dIkrR9fAHeNMihZ8sQlXSfSSdfo2uVNuuUZKgfkuVVI1+&#10;ESXYHJOLecdfY1diIU7HPsNgvsbq0HsCqFpJODv+F4BcCR5PAsyFCshGsWoVBJDMDcuF44GX8Npz&#10;F13XX8DMHbuxYa0Txi7piSFr1qHX4vEYNdkcI6c0wIjZhhg8Wwc9R+mhz0hd7N/aGBVZzfD5dkN8&#10;uO6G+I1uGDmoLfYs7I73znYAyxPUdfC9ZUOkzXfGnNUNMGuRGaZPboiFC7pS8fTEXt+RWDazP5bN&#10;64eY0LXYsm48riYfwtHghci90B3F1z0xf6Qz1i4Zhx19nHHJqjXKGtni5bRlmLJoGOb7ujCsMGGV&#10;N4KuReDUg6s4mXUThzIvY/vNOPjfPoXbD7PxMjsHNx/eR3xWKhLuX0WtKlkln2CoZKtSUVeA8x/o&#10;/G8AKddK1FxX1KXsY5QTKuUEUBnVj+wJX0rwlMqARAMLFv4OyFdn4SG0ZLsVWZz+GQGUNWINLhAC&#10;FwJf4tKBPJw/kEslRBDtzyGYaL0CH2Lfqv2YO3Ep0qKfI+VAPq7zBsZuv4IzIZepbhKx78BMRB/e&#10;iY2+fXEgfBJC9+1B1L4g3Dt8DzvWzsGAuc2xe88mZYXDc0E3+FwwMk/mImHPFf6P57hDGZ0YkIyt&#10;ax0Rf3A77h55g9tRpXh4lPA5WYLcBJ4H38e5TQdr1A8BdHj9VASvnY6FY3vg4Kb5SnRyagNtbVUl&#10;D6SjIQqoHkyMqX7q60KPMNKVpLSeBjZo6irQiSFwjvJ4/NfYH0k+yyJligLiY2miRgiFot9pwaQL&#10;XosWVt2AioXQUKBCSyVqRoENYWQo43xqLJh0uytjfEQh1afV4nWVdMmzsstryxrUzISX83Jd/j1N&#10;3hPez9e/E3r8v9n8/w/5OTIJJBkOIPvEn6YS2qGqiUEEULh7V6zceAIDlsdh9Vp/+G/agoObVyBr&#10;+HR8adgHn+t74g89W3zVkflgDvihY4+P+h1QqWmK4lqauGzRGNOnmmB2Bw0s5d89LPmsls0BIwP8&#10;pM28oKeDGU1MMNSrMTxd9XFpX2fgngcejWmLG7VU8bU2oUVr962eKX7W1sdHlscnzagAbp5E8auz&#10;KHkej/fl15CcGIawFXNQfTsRr1bORvqK2bgSOQWVVzri85lOqLpugec3dyK4+ygkTJmEuIitmBSd&#10;gc6hFZgVXYAxbJg8qVS6ECLRp0tQceIG8s/cx/qjucqSHF2jab0iyrE+9jVyT2ch9/FTvLr5HDeO&#10;ZqFbWB7aUtk4hhM+EVRAskwHLZ3kiGQUtYTToXewpR2T7X7sgopg7Z8DdzqBzrtuoMvai5i4YRsW&#10;rzHHQN+h6LRmHjqvnYBhI5qiSxctdO5mABtHddi4GcCunyG69jXEluVtcWyfM+aPtYdlq/po20ET&#10;EZ074G+Wix86Rviha4w/GjZD4ejByBzrjPvdm+D8agccjHDFYf9RmDqlNbp1bYAVy8bC2aEZpoz3&#10;xtbl4/A8cSmqLzvhY6oxss+3x4xxHeA7g89N7YRTzjZ43tEDk+d5Y9Cqjug2owFWRs/C8QeJuJCZ&#10;jkuZd3Ep+z6OZd9AwI0kAikT15+/RNqzpzj36iFOPr4tACJ8RNEQIpUClP8Czn+D57/jn8eViayU&#10;70p3vCorhAw+1G7JikArxig26IBiYysUG5oTQg1RrG6mTMl4xAL/YF4Qzga/QlLAU6TIiOfgAqqS&#10;PCT78xgsy6iWwnfhXPTsb4GEgxdwPbQS10PKcS7wDrZtWo1N+2YhPHoJDmyZT2/cFH7+MxC+dRdi&#10;9tGzBp3Fxh0zMX9zf4TuDsT9+ALs27YWl2IuIyn0NmL2HoPsC58R8xaxW48iamcAMk8/xcPzqcg8&#10;noUH0aV4eawKr+Pz8TjsARI3BCNqA2G3ZSGiN81B9PZ52L5gJGYP88HiSX3hbt8MunpqtGDqMGCY&#10;GuhAT8b+1NeDjmY9GNJ+mdGGbdXSU9YBOkJFEVtbBcd+V1WW5DhD+CirJBJEslXPVT6WTSAU8r7k&#10;s/AUqhHetBwlBEaxwa994v8JQ6oe2XKZvrxa6aKnTSNgJMoVOBkp1kyeq1Z2xyCAZCY831usS7CJ&#10;BeP9kAXQ/gFQFj9DzaRUGQldA6A9KpoYWqc2In/Tht/gBZi4JQHhO1cjfPM0RKyagWKvMfhq5IOP&#10;hi74rO+Ib3piw+zwU9cZf8na0dqW+EOlGe43bop5E0zRa7gmujXVRD81dczW0EEEFd5rYzPk6Bti&#10;Xyu28i4t4WJjgsOruuLv9EF4d8KHra0dlSEVUC1dWnwZX2aAHEdbVFu0RkYPD1Rkn8SbnON4ePUI&#10;il9eRlHuLaReOIy0tCjcuhKG1KNbUXi2J21YU4LJCDcPdEbKiFl4HMFyk3QKA2jRO4UVY09sHkKj&#10;ntOKFSjjgYKO5aLi1G1UH7+D8wnP0TUiD24RH9DrUDEun81F0bFMFKdl4dWl+7h27DkBVIL20hUf&#10;QehQCTlTSbn8Ao/MI3M7XLN+kEPYG2V9aWV7H/+XcNuXDc8d6fDyvYTxG2Zj0hoX9NmwiUDaiV6r&#10;ZmHipFboPUgN1j710G28IXpMN4D9IG206aKPFp6qMPdWRUvbumjdUQPWlqa44mIL8Hf9s0FjfKPa&#10;/c4y8GdrC1SOGo9qa2eU2rTAsfnWiNg4COP7N0XPvo0waqIXRk/ohGEDO2D5ZBc8jx6E6kvWKDnh&#10;jPK0tti+2YxWyxZLfG0wYUZj7FvgjnlrnTFoTVvMDe6PXVc34FBGLM5mXcOVB5lIffoYV148QsKD&#10;Wzh8/zrOvcxG0uMHOP/yPi7m35cktL4y/kd6wapZ4GUkdIUCFYn/CaB/rv/7cQFWzVQMqiC+v1yt&#10;EaoMzGkZ2qOQSqhAckCEUrEAiJDKZyv2WLcFMtefw9nAp7Rfr3EmkC3LCl/4b/NHSlguVVEBrkUV&#10;IXSvPwaNa4fA3WG4Hl2JtKByZULp0iXTsTlsDMJDt2LN4u6Yua4JgvdthP/qDYjdtx/RfsHYFLoA&#10;W/cswrl9J3A26Dy2b1+G28czcXDDHpwJuoRr/DvXInJxev8l3Dieg4fp0biR3hW3zwUjKyYPL+Ir&#10;kH+sCI9Ds3F2QwRiNi/E0R0rEL9zGSI2zSKAhiNw3Swc3DIHowe6QF+rNjTVVKCuLolpTdoyLT6m&#10;CT2NejBmmFIJ7dCsAVAsK3QsgZNA0AiATlMNnRKrw/P/BlAB70u+LhWKGiucKiFEgCgAErgogKmv&#10;jPF5o2OCd9omeKtF4BhQ5dBmSYjt+mfelyiifwBV0sAYRbRy+WYNeI/0Ufyb7ExLJcH//ZjxkJFJ&#10;2X6Ln+ESQXmqrhoC62ljWN26tDX1cFu3KZZM3YtJ6wKxe8NUJM4ag09tB+GbSV98NnIngByUHrCv&#10;hNAPfSe2vg74pmlF5dIGObR8RzuYYskYMwwboAe7pvXgrsEKQ0tmXqcu1jpZYnkPW3Q0NVSSpdN7&#10;tcWfFweh6o4e7YUdnq1yw60GurjxuxqWtDLFgi4d8Wb0ALyx6ogH6+fgetIBxO5dhNLH51D28gLu&#10;XI3EkciduJN2iBZ9O86sG4aSREd8ftIUZxfZILbXGMSH+mFKRDJ6hhfCh+UvOuEJXpx+iNCEfFqs&#10;CgQm5KHiwn2UXriLzHPZGBL+Gj2ogE6dKUBFYhayD17E6+gbKEy8jwvxL5TFyywP02LRbkl3u8uR&#10;P+Aqo6YJoE7RBBGVtwsVkWOYJKtli+d8WFP9eO7NhteWW/Bak4iRq6Zj0Noe6Lt9Jrpt64ueWy0x&#10;w7c+xq5ogO4L9JT5YW4zddC6T100cK6Dtk5aGD/KBuvmdsOqmZ0wakxTnOnRGt9atsCn1i3xne7j&#10;p6oW3tMGv0s8hbw58/Gu1m8obNYE5Qtm4+rCSeg/0BADRjWj1WuJTauckXViLMHrjbLLDVF+oR1t&#10;a1tEbW8HLy8dWkEzLF5tham+rTBrmwdGbXDAqG1u2HNnK8LuxuDEncu4+ugh0p4/Q8rjRzhP6IRn&#10;XkXEg1QcfZSOo1nJiMw+i1pv2YpUs6DXhKzvTLgoVkwWGpOQ8//A6P8Gn1epAZDkhsrqsUWWNaEN&#10;LVCs3RqFWs3YyjZGUT0WeIJNsuePmzji1r57OHvgMS7tfY09y4MwZroFJs12xN71O5AU/oz27BmO&#10;BR7DxFn22LF1NQ7vOUEIFSI5+DXWrp+BrWFTsMF3OmYsboKlG9xwYN0m+M6fi5CdO7B/13psPjQf&#10;vqumElrX4LdlLYk9DltXLsb+DWuQGpKFjOgqnDtwD/E7TiP5ZBhevOyLjGs+uHvyDLKOlCHnRAmK&#10;T5YiO+gpLmw5jGM7V+DYHl8c270KcXuW8kbMRSyPJwLX4ETIWswc1RuG6rXhZtcWgzwd0NhEGzq6&#10;6uhgZoTOzRujnZYa/OvVWDDpATtaWw3xDAGQ5H9OUhUl8nFJQl/lUbrEC6QbniqlWBRQPQaBUmxk&#10;qOSCROEoiWVFCREuAiJlaVZTxXLVzA2rAdU/uaAqvka68AVOxYRQrll9FBGK0g0v+4I9per53wD6&#10;ZzZ8iIoWRv5eF0GE4Wvew9PN2erNjcLoeZtwt/c4/DTri++MP408FAAJfL7q8WjgpOyW8ae2Df7Q&#10;aK2sEX6zlhoiGuth06CWmNK3FVxb6sJeXR0OTevDwbkx6puqw1BfC80ba8Ojoy6iF7ri43VvfL7a&#10;Hn88bI3cYEusYstu01AXJg1UsNLKGvByQ7GLG17dSkGvLm7w2zOXDdpkHD+8Go8zz2LxrCHw7mCM&#10;/s1MsHZQBzZ87jg5uR+Oz12M2SEp6HwwCwPCXitxJv4pys/cRlLsfXQ5mIv9VNAlVx5S5TzA65Rs&#10;7D35BKfTnqHsTBaKEu/hdVw6Ck5msJI+wrGEl0pex5rAcRCrFUXYxBBAAh8FQDW9Zo5UVg7hlcqC&#10;Zy5BuXBhXei+m/Zt81V0X30CsxYtw8BNC+G+0RfdNuwikNZi2eguWDLFHDOmG2HKbCP0mGqAVj1q&#10;o2O3OvDpUh+Ththjzlh3LBrjgmHjrLHepSm+NWtO62WGD7ZUpfUbEToUDKdPoXB/GCqbO+Bje1dU&#10;d+CxS2es7tUSDgN14d5XCyvnOeP5sSl4e9kSlde08SbNEEXnnbBiujt69bXHuEnuGDKqOcbNsobn&#10;tOZw2dASI/08MfHwOATdPYwzj1Jx5ck9pD57govZj3D26SNEP6AVyziPoPsXEHb/HLbfixIA6RM8&#10;enhTR5+hh2qxVSx8ZSyM/0CojJWhnCFjgCQHpCzDQbtW0x2vjjLlPQIvXtOblxu2QxltV4leWxTr&#10;CISa4LWqAfIJqle1auGJ2zDcPpSDc0GPcXrvESQEbkRcLBXG0SXIfhCPx3eu4vmNuzgbHYkJE2wQ&#10;sGsHdm7YiYvHMhCxNQFbA6ag52Q7+AwzxXhfQwTvXoGxvQaicz977Nu+Cus2zsayncOxcfVknDuY&#10;iIUrBmL0IidMne2NeP9I3GALdjuqDCcDzuLQ5oM4SjUVG62GpEOLkRFbgPtHKpB3uhRFJ4rwMOgh&#10;zm8+hDP71+LUgXVI2L0SCftWImoHP+/epTh2YBWOBfki9oAv5g71xsTubhjbww0tzfTQxEwfVs1N&#10;MKKzM8xpww4qSWhZjEwdsbQ6MiVDdkitsWAyGloN535XQQp/00f8jXMJHRkDVMrfrkSdIKKVKpOE&#10;tIzlIUBkKQ6BjSxILzPg5Vz2hZeQxLSAR8YJiRKq1iegNPg8X6vkiKiEigRubBREAQmAZAmQbN73&#10;B/z/99iw3OTnkSS02MMQFTWMVqnL76BDq6aJLN7HXU7DMWnaPuRbjQVM+uGrSQ/8YeiMz4YO+KJv&#10;R8nvjG+GbvhT2S/MjgBqSytpTGunjpO16uKIjgZihrpg97huWNLdAf3aNYJzE12Yt9ZBi7Y66Gin&#10;j05OppjY0wpB0zuh6thk/MxwRvqZlmhjUR92Dk3RurU2jKk6Mzs54aerIz5dP46ww75YvGAiokM2&#10;4dDBDejiY4H2Leuhk31j2JubwNGqHkZ1N8Hemd2oiBdhXNgZjIh8jCmRBQRQLpIIoNIjaXgefxfb&#10;Y57jxIlnKLn8CEXpWchNf4iCrKd4fZvQufQABVeeIO/kHRRcvM+K+gx+8TmwiqhGByogGXjoekTW&#10;DKIFo+LpFPFGWVO6S3QBRsc9geehPKqfPDj7vyaAHqHn7gz4rL9KOxODmVv2oceao3BZdgLuixMx&#10;fFkw1i/ypv3RxZyVehgyTQudp+hi5OwmtEK2mD7eHgsnd8aGpUMxcmgzWLnpYmYva3x0ssNXWaK3&#10;oyW+SFlR5/mFUyhatA7VrVzwtpkt/qhvhp+mjRHc2QItuhvDtosugnaOQvl5KqALFBDJGnib1A7F&#10;Fz0wb2ormLuqof/ERhg/qxEWr+qGyatt4bNaC/02mGPwxh6YEjwORzNicP1FNq4SQFdePMHJJw8Q&#10;8ygDofevYO/dU/C7fwIbMsNpwQQ6tQU++hA1pKzt8ws8/zN+jYr+B0CS9yGAyn7XwVvKuioWKnms&#10;tJ4Zygzas2XuyEJuhRL9DijQakoAyfY8WnjCgvdo3FIE7AhH+H5/XEuagAf3rHEz1QvXLi3Bx8pE&#10;vKk4jg/vkhDhPw0zptogOf4O/HwjsHmnL1ZR8vuFzkOnXu3QZbYupm6wQvLhsxjeqydsBjbGqo3j&#10;MW2ZDyau6ox9QauwaeMsTFvkg77j2sLXdxQuBmVCFipLi3yKqIBViNyxnsqoEw5s64LUwxlIlW74&#10;2GLknSpHfkIhHgQ9wDkC6GzAeiQGbMTxvStw3H8Nrd4KnApch8SwLTgZugEXZBDWQV+4tDaBRWsz&#10;tGZLa2aggTZNDOFi1QLNVOrgoJo2jhM6RwkgUUASAqQzVBliv2TB+vO/qyqTUyVPlkPl87q+LMWh&#10;q4yILiVUKnQJD1E+poQQQSKDC2W75mqCRRYokwGIonZkXJAonXIl6SxJ6waKBRNoyTiiYj19lGpT&#10;SfEeCoByCZ8XbGCUsUC83/8GkHw+fqZwAmhCnToI4GfJ5n3MohpKIbySnYfiS6uh+JdpT6UH7A8j&#10;N3yp78zC7ojvhu58zBNf+dg3qqIv6u3wiko5hbZOFuU/Wet3XPayR+qMsbg2pjdiBnfGAovmcGyg&#10;iS7ebeDo0ByNeT66rzW6t28Kz7ammDywBdw8DNHMQh9jJntgzJxm6OijjenWVNksA0X7BuNUihsO&#10;DumFnatnYdHKCWjSXAdWrfXgadESHjYtYG9RBzMGN8T22a7YumYsJhwIw+CdCdgdfQdTw17g+NHH&#10;KIq+ikIqmzwqm9fnbiI/TSZRPkbB3SwU38tCzrX7yL/xHLmX7yM35hoKz2ei/E4ONhx9iS7Ss3Xo&#10;DWyj/oCdKCAZK3SoEl5hlfAOfYM5Jx9hf9J2LDwRi1GHHmPx0esY4HcePttuwHPjRfRbE46hq/3g&#10;s+Y0XJedgeeKBAxcNx/TNzXClPWaWL7JGCMX1Mf4Je2x1tcTM2d1wMwJllgywwnzF1jBe4QqHL1V&#10;0NPdGHf7e+Mry8U3FU1AVRvvqYYqkvxR1lK2zdbHF1pwEEqfbcyxYnRrtHQxgVd3M8yd1gjPLtDe&#10;3mIdT6NLSrFAalQ7zJpkjuUrh2LIxA6Yu9oVwwhA51kaGLG7LSbvt8G4LZ0weXd/LAgYgavZN3Dl&#10;4V2kPKcCevYQh+6nI+TBFWzPSMCOzHiszQyjAqL1ek/wvK9jiLdUQtUsVJX/w4L9B0Dlkhti4auZ&#10;iErF87vsqKqDnAYNkV9LckmU82os1PptaBEIH2M7WoaOyKcNy5X5YPwbL383wPXpazB72Shs3zcO&#10;Tx+sw8kYc2zxrYV1y1rjXOQqvE6OwKszAci9GEZ1MxVnwq4iYU8SxlLBzN7UFYcO+GHV/PHot1AF&#10;y9f3wfWDyZg7ZCh6jbXG0rXjMXmeB+av64e1Oydi/AxX7PP3xfApVlg8dwRS/B/jVmgeTu8/g9WL&#10;ulIxTcf2DeNwNeo2Luy5S3v2EpkxxciRbvi4AmQFZ+HC1sM4678eZw9uxmn/tbh4aDsSw7fibMgW&#10;JIZu4efbhDOhW3GeMBrX0xXuth1goqcK6xYN0LaxEXp62KArfXggPfhx2itJQsdQVUge6Bgr4mmq&#10;DFFBSg6IlT2NAMr+XQt59fSRS6VTrE5lqc7f1pDqR0cUjemvEdCGytyuSiqjClE+hIxit6QHjABS&#10;YCTBx5TxPzxXBjE2MEGpbPejacB7+QtAv9UA6AkB9JD3+wGBJBNSBUAn+fkOUxVNI3T2q2nhnqo6&#10;MgjI1Lp1UNnUET+aD8bXRgSQocCmE/6s78ajK74LfOp74ZvsG0Y19EO65VUbKNNM0ljGktX0sadL&#10;Y1we3hUnHTrA37U1prdpgb4dG2HA4HYwbaSD36lumjXQQkODmiS/kY42mphrw7lTM7Rro4fxc8zQ&#10;v58h2ptpYHab1ni7dgxexQ3APXcrhKyYCa/ereHWyQDm1ppwsDKCt0sLeNtqY2IfE6ybZoE1Szyw&#10;JCICEyKvIfDYdWw49ACxVCfFCWkoPJ6KorhklJ69iUKZRvDgCUofP0NBxmPkXqMiuksllHQL+YdT&#10;UHzhHooyXyP1zENEH3oBH9qsDoc/wC6yGh6RVVQ/ZfAJK0WPsAqsOJWO3afGIPzSOsRdPYX4s9ux&#10;PWojRm1PQPctqfBeHo6eK0PguSYR7ivPodum9Ri1zQFzlzajNWqNQF8nLFljiCmr9bF8tSXWrPLG&#10;5lV9MWVKA5ZzVfSbqY8u3TXg1P43nBjUBT9ceB+0dPFNm07Hqi0qVo7CO5apv1mXoauPnJbNsWNg&#10;G9gOro9lm2dj6er+GNhXH1fjLfDuoSk+ZGjh9fkWCN/ijflzuyE8bDPGTXbHKILvxMVd2Hl4Djwp&#10;BlZFdsGGg/0xY6s3hvv3wZ4rG3HiwSmce3wTSa+yceThbQTcPY8dd+OwhQpp2e0g1HpHBSSDu97X&#10;McC7/wWgmm75GgApS2/QQgmAanI/OqiqxYKrwUpwZDZy5nVBMQuwrAtUotOMlcOSALJFsYkV8nWa&#10;1wDod3W80mmK8ws3YsWGkdiyYRoCdi/EqydBSDs5HVlH1+GZ/0Y82rkcz3avwueg3bjstwbxh/yR&#10;liC+uAdmr+uCfav3YuXCsRg0XQOTJ7jg6NoAnNzih9ePbqMsJxuF2ffw/OYl3L18EqH71mLxwmGY&#10;utoLCxeMR+Ley0gKvIqda+dgyerO2LVvIo6HHsHZbXdxcc893IjMR+aRYrw8UYHnsYXIOvgQSRsi&#10;kLifaid4C5JCt+PS4b2EzlacIYBOB2/C6VAB0DZciNyB6F3L0cXBEi1Yefr7OMC2VUPsWTkbEzs5&#10;I1BDE3EETrSKCo7UUUEMQ2bHSxL6n254GQeUysouk1Hz+RvnS88XQSTd8KW6VDXahig3baAASMn/&#10;KIMPTSEz5EXlSNJZooJyW5SPTNMQAMkSHsoyHiaEFAEk7y1W1+f9qpmKkUfgvPwHQKKCeC1Lw8ps&#10;fckBRdXVwJTf62AnIZrBlvQaP+dtTSN8bdUHPxr1xjfTHsreW1+NPPAnISTb9Hyrz9aXx+8E0A+q&#10;oe/a9nir0RQFaobIY3l73LwNlo9qjLRh3bC7Tyvs6WuFvs768HYygFkzDbTs2BjtqSJ7t2pGNakN&#10;U301WNiqY/D0xujX1Rzmpgbo004Xg1roYZS2OhbpGWKFTTu8XDEK8HDG7W7emNdGHws7GtCiN2ID&#10;1QSdhzTG0DFsyefbYd0KN/jOcsbyLUswev9FHDx+B4fj7yE2/hFKTt9AMZXP88CTKDlzB6UPn6Io&#10;O5Nli2DKTkdR1n2UCYhOpqIgOgWladkozniN8uPpuBNzD92peGSahfuhMnQLL6cqKkVXQqh3ZDG2&#10;JV3EntMTsO/UTFxM3o+gI3MREzcf20MD0GvLRdgvCkPn1UfhvDIJXqtOwmftOkzaMA/rp3lj0dym&#10;mL2SKmhdW6za3hcrVnfDpjWD4LvYB2Om6mPsAirGuVoYMkodfTprYqxnMwRbtsY3k2YAG6kPZjKR&#10;2QjvTJoAjVoiw7QJ+rTSgM0IdTTv8Rt2+8/C7j2+aNVCF5MGt0bA+tZ4dbUtEvY3wsI5nTBthjMO&#10;+C/ChcvhWLy8Oyau6Iad0SsxbbMHhixvjZCAWfA9MBneR/tjIr/jhtQVCM+KRsLjNJx+cZcq6BJ2&#10;E0DbHxzF/FuBqPX+dyoggkdC1NDbOtIjJklngUkNgCQfpOSBWPjKVcSGSc8XAfSbNgpUDJCxpQuu&#10;pQ9BdhcHlFEJlbGVKzeyQImJHUpMrVGo15qtOQFE+/W4kQXit67BOr9xiAz2R+KJGGTePMTWIwLv&#10;Eg6gLHY/CgI24CEh9JyV+/2z8ygrOIGCl2cQHL4Qnj3Z4nXuRPu2DllXjiDndiqqnz/Hn4VF+LOk&#10;CJ+KC/C+IA+lT+7jZ0Eh8lKuYvo4d8xa3xMTpvdHxJZwBO7YhMXrPLF6tw9CgrYhef8NnFh9BSnB&#10;T3H9cBFuE0KvqIBeydY8YS9xYkswtq4YgYhdc5AYtFFRPWcPbcP5cEbEdpxjJIZtwzkqoyux9O5u&#10;ljDUrYMBPvbwWzYNO6aPgu+gnjhKGMTWrkMAqSoq6CitiPSEnaAqkqU5akZCE0D8vZXZ8ARQLiuV&#10;LApVpMaghZIckGKtFGUjSodwUVZJJHxMzBgy+12sliScBT6ilGjBRCHJ2B8qKoliFkJZ5kMmEysK&#10;iNZaJqQ+Yzzk/5c5YbJjR5JYJUYMATS1dl2sraeNeyr6SPutNrJNO+Bny8H4y6w3fjToRqVD4Jh4&#10;4U/GN5PO+G7ig2+E0ndefyeM/jLuhr/42HcjF7xVbYeypjY419sFNwf1wLJRjXBorgcGjNBBU8t6&#10;0NZSQxe71pjS0AiddDXQmK13A6N6cPPRQffxJmjRWhONdOvB04iVTkMbGw00sbCxAZqq/IYBDY1R&#10;6uCM9+bW2Nq5LdZ5tcEe82bYOrADpi8yh/dYM7j1NsFo2omlc22xadMULPGPw4Xzd5GceAtHjz0g&#10;fKRXKx35Ry6jKOk2ih89pPW6yIhFYVYcip9mofTGExQeS0HhyWsozXiKgptPUH4sFaejH8AjrAQu&#10;tGJeEeVUPaXoSfvVI7wKU+NKkXD9GHadHottp8Yj4vhCbIoag8Aj43EwaiUm7jyMLivD4bXmOJyW&#10;X0KvdUfQd2MERqz3xcoNHbBoowl2bXfBgW1DsXCZLbbxuHPzYIyeYIBRC7Qxdqk6Ji3TwphpGujR&#10;pR4c3DVoPXXh18oMbxoROm1a4qenDz6tX48jvXrARaseWlqpos/M+vAcVw+9RzfHtGlD4EEFObS/&#10;ByzbaWBQd2N0HayBnpP0sHv/qP+Pr78Oq3IL+y5Q9zbpbkFQkBTEQkVCFBEUFQMFE8XAbuwuFDuw&#10;QVTs7u7u2qhIitiKgth7nHsu3N/7ft851/ljXitYsJ61eOZ4xm8mg4aFy/sO4dTRXUxZ0JfGA6qx&#10;YNVoxk9pz/hxgYxc0gu/teEMPNaLydeGMO3KRBZcX8OmOwfYcv8YS67vZPaNjSy7v4Uy7zTQEfio&#10;ou5LeSMnvhrjU2o+Cj6l5XWlPwDStBMJgNQqinLy3vPzYOEMd7a2E72T3y+oaE6eiTv55nXJU+1A&#10;htXJqGTC0zIVuNukFauWCBW3x/Pw0RkyH5/k8ukVPH+yi+yDq3lycBP/nNvF5V2LycrYzquXO8h6&#10;vIbXBZv5VHSAfkObMHHEQH5mZsCtdD7fusvHJw95n53O25x0Xjy5z9tsUegn18m/dZmim3d5cvYM&#10;PWIa06ajJ+NHdGPm7HaMSwgkYUEv9iQdY8eEUxycd5GLyVmcX5mnWboja3cBz/e84MiKgwwdEk2n&#10;HjWYP6YTm2cMI2XmEDYnjmb7ovHsWTGVvUnT2bdyhhjSTI6nzGP1jFFUMdXFwcaADgKhyTFtSBsZ&#10;yxZ9XTZLjNEASIoCkFofert8x7sFQv8BSLUBaSKYfMfPzMzFgkxLLUggUzoOqNRqCgQsmhnxmsmn&#10;f+aISVGN0SqCvRZIvVaN0GrlQwUf+Z0XNgIgKXnmpQB68ZeemKu8l4Dn/wXQJQWg8pXYI8e1RQA0&#10;QIxtciVdrsh5cEmO83Xlxvy0bct323AxIAGQiltWQXyX8s2iCT8sgzXAUc9/VeBR7UR2rfll1ZZ/&#10;q3XQbOGjOiqORwTTrJ0efbtYENRFi5pSaRx99KnjbU69yoZ0EYj6aVYZ0CYi3IFmgZYYOJbDxk0b&#10;LwcD2pnps8jCmDmu9gy1s8VS729Cq5mwPNiNsJZmdI+rzpienswMr8f8KH/mTw8mdmhVwqNNGT64&#10;BokTO7JsxXxO7dzFzSMX2L/3JlnHr5K95zzZW0/zbI/Y0LWbZF/ZwvPLC8i7vIT8B5fJOXuD53vP&#10;kXtcAHU/XWLaXQr2nWPP5htMlfg+KCWPFutyiEx9QOTGu0RtvseQ7TtJPTWNIamhBC6yp/4cMzyn&#10;6hOS6MTSLXEcOJTKhEWpNBm9k4Zj9tF84g5aT9hDp5nTmDw7kI0zO7J0RjMGxTuyICGS6TO70WVQ&#10;NToq6+mnT49xevQaryvRVA+/0Ap4+1XCv5YxPm4SO72rcijYn62NGzK2RRjmRuVwca1AQLgWA0Z7&#10;ETmqMu6RZWgW6cT06f3wqqmDc62KeDQuR0A3I0IHyP9iSDUSlsUxdExLpkztw7o1CxkwPoKp8/tw&#10;4ugWRo8LZUZCDIs3TKDtujZMujpaUyZcnc6iuxtYdX87a29vZ/utnVzJPE0ZNQDxrVzRVGP0/wZQ&#10;acz6HwC91ABIn1ei36U/Uw3R+gIhuS/lSqOaXOzfnizJ9W8qmAqAXMmzqkeuuTcvjJzIltdcdXdn&#10;z+IZ3BXwXJEMePtsMlcPJ3D75GKe3N7BnYPrubt2Po//OcfOrYnkvzpEXvYmHtydRk7GMl69WMf5&#10;M7NZnTCVklt3+HD1OgWXz/NW1FgB6OOLTF4+uUdh1iPeZj3g8aVTfHuUzqNjZ1kyfQjdu9Vk1LjG&#10;jJ5aRwzInyXzJd4l7mDTlF0cX3mXC3KynF71hLtp+eQczGflvBVylWzJwH6tWDNnBJsSRpA6YzAp&#10;0wazbspg1k4ZKLeDSJ429P+U1FnDNI3Vo3t1Qqt8GbQrlqF6FQP6N/Jiq44BaeW12Fi+gqakiVls&#10;K6+tWaheGZBaE0gtzaFphJbvS80FyzYxI1vtjCqmmq92xpDHCjql7TpqSQ1TKfK8gCZfFTX59M/Y&#10;H7XsxltrsR8FKFM1OloimcCnQAwhV16nVlssUEt+/C8APfq/AKSt2RVjjxzfVrk/TI3TqajDRSlX&#10;K2jzqUozfldpzzebVgKZ5mI5TTSR66vYjlqU7JtVMN8tggVOzfhiE8JXG4lpEs+K7cL55dSOD7rO&#10;fDCozo5QX6IibJjaw4VRfWyJ6WiBY5hUjhrlGeTtTGcbE7ys9Klsp01gkyo08DDFt64J7iE6+AQZ&#10;4F/dkE62ZkxxNGOxhy31HY0xqaKFV4gWzXvp0WVEReImGjJkrBu9urswoLkLaya2Z+HyFgwf7U7C&#10;2KZsWj2Na6cOc/vgca6fuMmzczfI2H2e3J1nydwlkev0JTGeDeSdmUXBhSUSyU6Sc+aaxo5yz98g&#10;5/4jMs/cIHP/JTKPXeaJQGv0slnUX9mfgLWR+K1vSeD6EMLX1yE0qRouM6xwSjDCeZ4h1WbpU2VK&#10;JeIW1ePiidXMmr+SoPg9BE48RMy0VUxbvJRhU+aycFhnVk9pwshxVqxI7Me8aXFEDTckTGynXZwR&#10;Q0dXo/dEiZtjKhEzUpew3qa4+WlTy8cAX299vGpb4ixgru9pgZWjDt27BtE0tBL94muwfFkbWvWX&#10;73KoPg0i9Rk7rSMhrWyI7FiDFu3NCYnVJ3qsFT3iHeg/wZd5Sf0ZObYFixaOY9P69cRP7c38RcM5&#10;dmAFN3bs4tzWnfiui6PdmRHEXBrG4MvDWH1nFQcubGLlzc1cunuM7Kc3BECi4KorXrUF/d8GpEDz&#10;fxvQK4lgBRVK24P+g5DakufV31rkSxzLHN6Ph7UEOGUMyDF3I9s7iEyXBmQbVeGZ2M9Z3wBOXErj&#10;zKm1nD2+gYNpczi3Yzin0wZxaX8CGcdXcGliT06kzOTBnRSeZq0k49ESHt2bzJMHM3ies4QzJ6Zw&#10;49huik9eoOTydT7eusGbezclht2XuPaADzeu8/bKZT48uMPrWze5e2gffXoFimq3ZM7EbiTMa01U&#10;b2uGTmhE2sbpZNy4wcPzF7m5R82mf8jVLS84ue40Q4f2pnNMCzYnrORE0ma2zo0ncWxrFo2PFhCN&#10;YuOMkaTOHKYpG2YMZ8P04RoApYghbU8cx9KJgxgUHUHrpg3Rt6xAkLUpu3WMNBsSKvtRRbUBqaU5&#10;1BrRyjLUqohqcbL/GqHVXDDVDZ9lYMprNfpXV6AhcFENzZrGZmU8ymrUuKA/RQHolWlp13uBpfye&#10;VWlkU7uqqqU4XpiZyO8KtCSG5WlLXC5bCqDs/58AUhGskgaO6hhHy/FOrKgtAJII9ndFLqgtlyzq&#10;8cWpFcXWzflk6q+ZivFF7KdE4FMsEPpsHcxXxzZ8q9aGEpvmfLEMktgWQYldcwGQC4Vmtbhj58oN&#10;BxduhTVlVA9rQlpUpH6INt1C7enV0Jr29a1oXssaR8/yuDXSp7a/Pm0DbGnqZ41ncEVqNNKhaR0b&#10;4mxNWGFvzSA/V5wFQDUDK9G8uxHt+pkQM8KEfuMNGDTDnF4jrRnT2pFtgyPZvmYAq+f3YHlCbw5u&#10;XyeWc42nZy+Rd/E6z/adJnvHOXKkZO4/xsvzYkCnF8vtGnKvHxADukTuyasCJgHP1Zukn7zC4zPX&#10;eXHuEbvWraRuogsuq23wXF8ZrxRHPNfaEJjiQI2lEhVn6uI+Xx/HOXq4zjOjxjwTGk01ZNKqNgyf&#10;Pwu/8fsJnbiJmQv7MnVKLeZMEquY0J5p411JTezDolkDGSARrMtwW8K76TIk3oyxoy0YMFY+63h9&#10;ek0S45lcVWzGhJbh5jQP0qe1nzkuHga0jW4gYLaR19clJFqPtiOMmDK2Hr0GWRI1RI/Og/TFSLXp&#10;27MyMwbUYmrXekT0t6D1IFP6y7F0GV2DAVNaMn1JDGMnR7N/zy4O7d7Fni2ruXw2lScnJIZu2029&#10;9YNosGMEvvvj6H+hPwcureCflau5eXQ/mQ9ukJ3xsHQ9oHflVRuQgQY+H6S8k5Pyzf+PCKbahEqj&#10;Wemtph2orJ4GWK/LVCLP148HnVqSVUZXsy9YpnN9njYI5KF9dW5LJTrXrx8PHlyU7LietA3jmD4h&#10;hIOinXdPTeDZzflyBZnN9SkxpG+cyev8ZB7eHk1G+gyJYDPJeDiRrEdzOJA8kswT+/l47gLvzpzj&#10;/anTfLx6mXfXrvDq0AneHZVy5Chfrt/m8s5tjOjXnBZhOkwY0Zoz+9cwcFB94kY5Mk+Iv3lDPM/u&#10;XOJN9j1epd/l+u4rJE1ZSnTXQMbEx/HPwQfk7c5my/RFjBsulWNIXZZN60ZaYjybZ49h4xwB0Swx&#10;o1kCI1VmqzKCDbOHs3nuWPbIFbB9c1/KGfxFiJ0FuyS6bJXYpYFPeYGQVGhVFJSUZZRuy6Ol2SX1&#10;gXyveWX0Bd7mPFXTK1R3uY6AQ6LVCxsrDUAKrBVkpAhY/rOiAnMV0cw07Tz5AqDn8vi/QYtqFPQr&#10;tc+YmZnEOYlgar8xgZyKYTkSpTWDEaXck+NQi9OrNqCjErVUD912ufCMq1CJsRW0OF3BkNMCS9Vg&#10;vqNMea5aVKfQqRmfjP0oMhUAqe2PrZpSVDWMr3U6UFKjLV/t5b6A6atNGN8d1Ihpf4lgvnyx8uel&#10;rhs/HJqSbunJxOZV6BpqzrjWNWnTwoSOoWbEhzrSrVllmjQ3okk7I+qKHfm01MfbWxdXbz3cWuoQ&#10;FmZJR09r+rlYMr2+C519rPEN1adNT1OadjGkrdjAwJGmxE4woMd0PRYN82C7lzPbI0M5uXICJ2aM&#10;5cTKNdzcfZD7h47w7NR5Hu88wZOUo+RsPknmtkO8OrNHALSe/LMrKbh1hIJL13l+Xi0xqozpMs8u&#10;CIjO3ybj0DVGLOmFy4qq1FzvKKUKNQU8tdc54LfOnuoL9HFZYozXUlO8lxlTc4EY3nR9fOS46k7U&#10;ImhSMM2n76bLpEQSFvixeFEgyRL/D/bvzK6IQLZ1Vo3PdZk/NYK4Pk7E9ddl3DgDBgs4BsQbMnGi&#10;mQa27frqyecXMxos3020Li066tOwVQVa9XFn0qRGRMVVoklvPVoOFxsabEj0AF3iBEDRA0xo1Vuf&#10;+N4uLBjbiEGdxRyHORLWz0iMy5MRc9vQaWQdhkwPY5jU4cmz+3B0y3apw/c5eyqNd/fvs3nPfmqu&#10;7o/rhiFUWxlD0Kq2nDq1gk+bj1OwaC/Pz1wkJ+sPgJQBfZTbUgtSIPofAP1X/gPQm4pqC+c/88Dk&#10;tf/NHVP7iuVq2/JPdFuu+dTmkX8wj939yLX35JpfI+a2dGPlnAEcSktmVP82JMjBJy0IZcmc5tw4&#10;IOA5PIHzO8byz+7FpB9cTuY/y3mdu4Lc9CRy0heS93QmF/fFMUhofGTtQp4KRb8JQd9dOUvWtk28&#10;3rObz9cu8lk+/JszZ3h56iIT+7UjspU27cO06dHei57yuyPH1SN+cj3CQqqxbukYXj27RMbtsxSI&#10;Qa1PnEb3ToFyXIt5feazZP8nLJgyjkGxIcwa34ak6d1Jmz+CLfPjSZs7WlM2zx4lAJKibhNGs0mi&#10;WorEsA3TR7B13gTqu9tTtlIZgkz02SkAUrHr/xtAqp3l/wbQfQFQrlqUTMD9TFmOQP65mpBqUgqg&#10;F2o+l6b8D4BKi4poEq00kUwAJKAp+GNKmikZqitfXqd2XFWjq18KfAo0ANLRAKi0F6wUQFekHP+7&#10;Amq1xh0CoEkCoNFy7CfU+B8B0AE5L3bJ441/leeckQMfHJtQaBXIR4tAih1b8M2nI18CovlSqx1f&#10;KjeTWBbMz2ptKXFoQbGpL1+tGlNk04RvAiSqdZTfbchhOwfSqtoys3EVurUSEEW6MyDcWaBkT2g7&#10;fTr0Mia8uR712xjh01aP2p76ePhIxWpvSLsQG7rUtWa4uznJLRoRHeVI+ygzBkis69nHmO4DjOg8&#10;wpS+EyxY18OLG5VMuKtjzsNGfjwNjubq6gM8uXSP7HMXeXrhIpmHTpORtJtseT4zeS85+7eScXg5&#10;WadWkbNvJ4/W7eP5uWukX7zIw7Pn+efMVR7tOMPhtavxnVsX57VV8U52wWutvQDIjtpy2yjJDs8l&#10;pnglWVBzkTEeiXq4z9GnzixjGs8xoek0fYInWdF26gQmLpzN/Lk+zJ7nz6Hhnblj7s0961ps7xfO&#10;isUd2B7Tkvh4e0bF6zBkmD4z+7kyfrydWJI5o3sbMalvdfqNtWDoSAv69xezGWtGp2HaxEyowarY&#10;lgIuS0IH6hI5XJvIeF06DTJk+Ag7WvY1IGKImFQPE2ZMb0DvQd5EdDWl19jKhPaypdtkf6Im1aHv&#10;2ACmzO/A2NkdSF6VwLmjJzl4ZCN5D++w/vB+qi/qSZXVPbFbGUflCeEcPJDM1+MPeZl8gueXL0qi&#10;SS+dC/ahQmkX/P8BkMQqNSL6fwPof0pp/FKDDhWA3v6JYQUVFJisyfAPZPfMHiyaE81BiVNPnOuS&#10;buPFyFYOdB9ek/P7Eki/liTmMYl7F/szfoQzs+IDmT+oC/d2buXrpRt8Onac5ye38+HuUd4/kzx9&#10;ZSs7V/Tm2K4JRPeow+akSVxIWcbZNZLFr57m3dUzFBzcR97+3byS+++f3uVD/kOWz+pEn/YWRLc1&#10;w8uzAu619Rg2LpDEuZGsmj+E1xkXKCp4wv1Lu0mcGMe8+EkcTjnPg0Nv2b5kJ737RTCgfyfWz59G&#10;Qnw3VkyLZcfiCWxbrKZjjGVr4kTSEsaxeY6A6E9JFSNSJrROItjGmaOYPiRGoBZGRztrdlTUkdgl&#10;8KlYic1ScRV8VFvQNtXQKxV6v1T8Y2Kc56XiqwiWI2DI0jHmmYmARb7vfAGQZvSyGsejesGs5HnV&#10;06XsRiDzH4BeqS561cYjUeuFBkgqev251TRcy++r9qRKxryQ91Hd8LnKgOR9H8j/WI0D+m9VxBNi&#10;bHvlOLeX12aaAGiEHPeRikacLKurAeZuOfbUChVY93c5jhhY8sa1CUXVW1Hi3oli744UiwEVO4YJ&#10;fEL4XrklPz2i+G7fsrSbXuJZiYpoVSSSOYZzX8eW02XKsUFMpndkZSZ1rElc26rEt3VhROdatO9k&#10;Rrc4I7mYmBHU1pqArsY0b2uCq+pGbmwksLGkR5gVXRvqMqN9LTbJ/zl+TF3GD6vO6P52REcb0y5S&#10;TK6fPUvjArnkWpOMcvKdSrx9q1+bW6PXcFuMJu/KVTKvXCFbKkl26j5erj/Ey83HKDh6gIKLaby8&#10;dIC8bQfIXn+MZ2JJOZeukH/nPulHBVx7zzN+yWBsV7jhutEd7xRPaq5zoobErxorzKm/zAavRaa4&#10;LzDEfbYOzrN18UwwpOFsY5pMMyB4siGNxxnSeoI7C1d0Yc2iUBJmB7Cnd2ueVq7PP9b1uNwqjAvt&#10;wjkWFsyouS5MmunAlPgaJHdpxPKxXvQfpMfELlVY0yuQkfE2DOxfhbEjbeglYGo7vAJdx1djRcdA&#10;+ve0oHO8AX1GmhA+thKxg41ZGFuLbkOt6dXHnDZx+sQMcSB1QT/GdalL3FBXYuRvtRYIRcZ70G1k&#10;XdZuGkpy6lTOyHdz7OB+Nm6aJzHsAKv2phGZNolu+2bQ9sBc3Kb1Yvf+7bw//5T849fJS79KTs5d&#10;yryXk/CdMqCype1AH+RE1xiQxmz+vwGkTEjT9lPeSACk5oCVAkhtavi6ki35Nh6cimnNrBVdSUgb&#10;yPFencgpY8GeRrU5cHwSBc/WkHFrCU8v9eXR+SCmjxQADevCu2Pn+bnrLEXLdlKUuIWv645QnCKW&#10;c+oSL29epaW/Cx1Fy7vHNWDy5A7kpwuk7pzkn3MH+SSwyX14gYL753n94Aq3j+7h/LHBnD/jw/6t&#10;tRg/3JV27bwJV7tvygk9a1IkM0Y0Z9wwb8bK7YTBMayZvo5r2/PYn3SVEUMH075HI2aMG8SZFduZ&#10;32cYY2LbsG/1NDYljmTtvH6sSegrNjSOtHnjS81HDEhjQwIf9Th54mBSp4otyf0N88ayLqo9aX8r&#10;6JQCKE0qswJQqlqaQ9PTpMV+MR+1LY/aEFDTCK3MRACUZSyRSr7fAm0xGlMLcqwtyVNb6lhLEQtS&#10;0ypK4VMKINX1rpZnVQDSAErZjyaeyesVtEzksY68RkuMSi4cqg0oTwD0TN73kXpvKTflWEpnw6t4&#10;WJ6d5bWYJfFrcEUtDmiZcaa8oabNSj2vjE6BdE2Zv9mpb8oH/0iKa4r5uLUT+AiMbJrz3VqKRyd+&#10;enfju1Vzflg01bQTfbMWKDl1IN3IUeDzF/skqo5sa8ukDu7Et3cT+DgzuXV1BkXJlT7WiphYLTrE&#10;6uHbRipqqBXNYkzxDzXC11Ou7J2cGTbYhaG9xAJiG7C+ow8po1rQubMFg/tUZphUrLhRJowdXpn5&#10;w4PZ0rUlj9zraDbU/FiuOu8FkM8HJJB79AyPLl6Sc+skj7ft5tmaXeRsPEz+yWMSHXaLcR8iZ9tp&#10;nm8/x7Nkef7CdTmfr5J9/ArHd20lMKk1blvq47nJG88UDzzXOkixos4aG3ySKuOeaITbPAO8FxpT&#10;a6Epdeeb0mi2EaEzTMR+DGkwWp/QeH0mzqnJ2sWt2ZDUkVO9IskWQ8yx9OWZUX2e6ntyyzOAg4Na&#10;s69nsGYw51EvTw6E1WNufD0WDqrHmgGNmBzvyOABVRg5xZ4+44wZPMpKA6uZQ7yIjDGh5yhzFgz1&#10;JHqMJVGjdFnauy6DRlvSbaDEMCmD+9qJzfdg6sDGDOlbhx497Vm2pCfj50QQM9ydjVtHkDCzD5fO&#10;nuDmlVucOL6VbVtWc+DCSZKu7GH59QNMu7yV3mmLOHf6LK+vPiPvWjov8u5y9/b+0smoahCiGgf0&#10;QU3HEKt5pwGMmI6UggrqVkeMR+fPFA3VI6YjgFL7ySsA6cprdXgrJ/HbSta81ncmw8qdnYPb02dm&#10;UzGAQK461yBv5XTeFR8k49FyLh+N5d4ZX87ucefyxnEUHrrM901H+LF4Ez8WbeLLjGRKFuzg+5pD&#10;FK7eQcm1G7Rv7Y9nDS36j2hCo2Aj+vQKZdP6SYwfGsLu1MXcv7yHt89vcfHAZqF/ELvXNWT/LiP2&#10;b7JhwjAHuvZwoVmkHX5tLGnQQK4EIfZ0j6zCzFFDOZ56i5Pr05k6fBrNO9ShQzcflkwcy/GErawc&#10;MYM5wwawZdk41s7qyfzpHZgwvhGzJ4SRligxTAxo0+x4KaPZ+KcdSMFo3fhBJE8aQsrUwaRMH0Zq&#10;+xZskqu7il6lRSyobGnZIpVYjQU6IPA5JpX6gtyqfdqVAWXrG5IhRqNWLXwpAMo3MNe03+TalDYk&#10;KxNSvV8vBDqagYfmJgIZ+ZnacsdaDEhFNItSO3phJo9t/oBKx0T+r0aaWfbPy0t8lvfLUI3QcoFR&#10;bUA3BIhqIKIC0G6Byy453rlyjP3Kl2e3wOt0RWMOyf9+t8Qz9XlS1WeSn68qU4a95lYUNYjms0St&#10;TzbB/LBqwfeqbfldL4bvLp3kcTO+WwZJBGvGryrteGVWh6tlKnFeIuqC0OrMiXBlnsBndEQ1NoR4&#10;MzrSmbgOVoyLtWFsD2PieprQrocW3UJtadXGnNDuRjRupk9kI3NmD27I5JEeLBlQnynRjqQNbMX8&#10;ke1JiYtkW7cmJPesx5K4RuwZ35OD8b25Hd2eQu+mFJk34ruhH0VGQbzvNI3Xpy+Tees6WWeOk73j&#10;EM8PnCJfoPRsz35yk/eTueEoGWsPkLXlKM/OXibvvLrwHaH3tN64LW+KR6rAZ0NNPNZVp8Y6e7yS&#10;7XBbaorzPH1cE/WptUDgk2hMjbkCo+l6+Ew3pMlkA0In69NkvMSwMfqMnu5BWpIc+6ounOzeXuJ0&#10;I/nfBsiFJUDOgXpkGtXkHyn39N24qVOVm9pVOGPpzN45XVk4MoCJ/Z2ZOMCdqUMaMnq4LQOmVGdR&#10;p5ps6RPEsPE2tO9fgS5DLFgzJIAZQ2rTZbSahGrDJIFRrMA6tK8uAwfas3BEEFOGN2TYgNpERFVm&#10;dfIQ1m6eyMiJLVm5Rs7/1EXs2b2WZ4/TOSOAvnR9G0dvXWbl5cMsvX6M2VcOkXhml6SeDN7cekFB&#10;+jOyss+Rtn8sZT78bcyncqYUqpHQYkJqIOI7iVlv5OTSNDhL0TQ+C3xeKfupKECSovaE18wNk5O3&#10;QE6egjJlyS8jV9SKVeTKai/RqyYze/oQ092RM1OHkv9iPf88GM/NU1O5eDyUy8ca8HDvLIr3neLn&#10;yt18W7SVn5NX8TV+KSVjVlA8YbVAaCuvE9fy8cRxmjX2Rs+wDN1j67Jy5XAimtVh3tQoJvcPYEz/&#10;1qTf3qwxlORZcfTvFkD3No6kzmvI+hkexLS1IChIaD62tVDfh1atPIjq4MvqhAWc2/iIpEk7CW3T&#10;nNphNvTp0ZKkERPZO3mFxKhpxI/vypipbRk7Xv5pY+rRe0g1xo6uI+/Tj62zxrFxhhiORK1UKRtm&#10;jGCDQGjjrNGsHT+QdRMGsXaSAGiG/CwkgA1SOdOkMmsApMAjFVwzM17KznKlk1GPKwNSAPpLh+wy&#10;AgV9fZ7aivVUku9ZNULri9mIEeUqwCi4qMZoGwGRmI1qEypQ8BHw5CtASVFLuD43Uz1lYjxmAicF&#10;IDUSWk9eLxB5LhDK+38ApJkN/wdAak1oNVdNRa25cr9n2bLsFACdqmjC4YqGmrWCVG/eBs1n0hIQ&#10;VSJJPueFKl58dm0vlhPCD2sBkFs0P+v31kzb+GHVVCJZEN9Vr5hNU+7JRfCfMhU4aW/L8k7erG1R&#10;g6kdPTjg48mapp5M61mfXm2sGRlbmbldbUnoWZWofloMbV+F0Pq6NG2mLYZrTsdOegwdas6oidZM&#10;HVGTqWPqM2OYvxiowEZM/KZ/AFk1Argf0pJ7I/uRMbAvOT1jKWoapRnJ/cMmVOwslM8GLXgzeA7P&#10;794i847EsHNnyb10kfy7d8g7eYG8nUfI3nqYF7vO8ObiTfIuX+bIgVTiEnvjO70lXkta4JJSH9cU&#10;bzzWC4DWO+C2yhIngY/7QiMphtSaZ0TNWQbUEPjUFvj4TzWk1VQjWsw0JnCsDs0nGNNvpjsrF7Yk&#10;VdLERQHlK2N/+X8G8log9Mq8IblG3mQYepJu4MJDA0fu6NlzSQB0rn8km/qEs6RfEEsHt2DtiAim&#10;DanOAjGzVS1qc7huLaaPcSN2iokAx5Udca3ZE+wjVh/MwHE2zBtYn/G9nYjqZkCXPjZiPg4sGdqK&#10;xMGtmNO7CRMnRHL82AYS5QK8atVsLp0/yeaNK7l36wYP7p7h8pUUrt+9ycGrF1l98Tjjjm8k8cJB&#10;7t67yr6Ti1l/YiQL9kUxZkNTyhSWNSkFkNx+rCD6LBBSvWDvBDzKcjTd7Jo4porAR1tFATUfrBRA&#10;+aLq6R6uPAzy5EFATR7X9SLHxpt3ZrW42DyQuI6OrFvYnacPEki/Ec+tc7FcPNydvKNJlGw4SMmy&#10;HXyZvpbipVv4Mnsd32euo2TkMr7NTOHlkLkULlrPw2Ur6RzRkkFxPTl7dD0fciSj39vJq2cpAp7l&#10;5D9O5fXD5eReT6IwJ420bbNoVMedNvWdmBMfRoNaBtT2sKJHhyD8fW2F6iHMnDWIxTPmEBXaHq86&#10;9rRp0YgpPQaQPGoBW6evInnqXMaP6cKQKS0YMLYhvQdXJWagNZPkflriMIHPJLGdeDaI7WycOUYD&#10;HQWh1DnxcjuS9ROHiAENEwCJ/cyKZ2ODOqRKxVTm8996QGpVxP8BkBYHpQKrTQrVvmB3/9LWzM/K&#10;1DUkU4ChopIChpq/9cJIjEhg80K1BVkLXFQU08QxMaH/DR+5r5kRr3rRxI40Y4YUuFRk05MYpi02&#10;pf5mBcM/ANLhocCvFECqDUiLUwId1Qak9oefL/bbrVw5tgiAzlY05Yj87n6xX9WLp8CzUSCaIrfr&#10;xJLWS2wrcAjgp104X+1a87N2T3779OGHfWt+qAGLlk35ZRdGgYEr98po8UjOo2tmVuyv48KyLj5s&#10;83HnVJXqJEZ6s7yHP32i5Are3Yykdvas6+lMu+6VGCBmFB1amWZ+uozr5sWEEVUYE1+FiWOdSRoS&#10;xOoxIayNC2THmHacadaYB/ZqyWApFt58DI2ipFMcH2q35KN3ON8lBmIXyU/bVhRZhfF+xFwen7/A&#10;w0vHyL55jqzb58m5c4nca9fIPH2J7JMXuXPkAFv3LGfkiv7UTQjCa0VjvBKD8FnQArc1fritrS3w&#10;ccZttQ0uy03EfAw1DdBuEr2855niOU0f76l6NJgmcXKCHp2mm9JqujFNxxvRYbodbSdWZc78ULau&#10;7cPNTp14b9KYd1ZNSoulQMjMhywB0GMDNx4ZVOeBvgO39e24pGvNGZOqHGgayPaRPUgeIPAY78fK&#10;2W3Y0D+QQ5Y2bJzcgfUHBrCtbWOOVnPhlJUtl2YMY97adqyN9Ce5dQPiuzvRpacFPfsZs6p3OKuH&#10;dmJlv3AWdg8lYcIAdm1P5sLpI5w+dognD++Tfv8hjx5d5tb1NHJu3SH74j2e3L7HjnNHmXVwO8sO&#10;xTNsuxcDtlRn2i6B455Yynwsb84nVQRCakLqfzHsg4Dnndy++VvtAVYKIM2uqToSBbQkoknleCcn&#10;TnYlc3K3D+Lps7aiYN15dLMzl/v4kW1fiwvyT+/exolJg5tx5dJsLh7tw6FUN85t60XRgQMUJ27l&#10;x6pdfF2ymS+JqZTM28i3hVsoGrWS97M38HFxKu8TlvJs1nxePrrH7+JPlLzKIPf2PvKf7uF1dhov&#10;81Lk/lpePVlL3v1kch8v4/GtRTy6vY4tSZOJDnPB012LThG+BNSxprqbLgNG+RLVqzqetQwJrO3J&#10;uKjerB+ygP0J21k1NYn9G7dy58Jpntw/y9u8B6xbFS+5txOLprZm89xBpM2ZwEYFGg10xrJ5joph&#10;Y+SxwChB3Y5mvYAnefJw1k0ZpumuT3V3Y6NY4n/AUSsiqpHQW5QJ/QFQqQGptZgFQAIDNT0iS9+E&#10;pxKZNACqYESBvgDEQACkerPEbhSA8v8ASLPVsrX8/A+AlA2p6Rpq3pem8Vn93Ep+bijPa0tk0xGw&#10;aclry5cC6KlArxRAfyKYAEcBaI8CkEBmiVhwtFqUTH7nXCUzjmmZcaiCHjsEPKl/yoYKFVlbQS0z&#10;UoF0LQu+2avKHcW/9fvwy72zxjJ+qkGK1hLDKjclu7wlTwQ+D8TCbonx7W/SgK1ip+crmbK3fg1W&#10;dfIhuV0DhsY5M7a/F6khHqR2rc6QgSZ0bSdxrLeZ/G/1md3Dl2n9qjNldFWpHF6k9G/C6lGN2dFd&#10;ANQrmGtOHjyVyvlc34U3pg34Yh/GB/cmPNQzI6eiNR9tgymSiPhFDO1zQF9upKzgyI5F3Nm+lSfH&#10;9vL40noenJ5B5tVUsm+cJuPiIRYu7YbdcHvsFvvglOSHb2o49ec1o/78ZriuqIP7mtq4C4Bckyzl&#10;sTFuCyRuzTfAMUEP92kGeErccp8k98do0WSaCZHTTIkYb0DzccZEjLWk00RnWvewpW+vGpwNCxcw&#10;hvBR7PG9VbCUJrwUAOUYiwVJDEs3dOcffSfuC4Tu6tpxq6wFF+rW5UhMO3ZFhbF1WlfSOgexe0QH&#10;Dlvbsm9KVzam9uWQRw0ulrfiuo4tJ1s1Y836bmwMr8fRuvVI7tOYKXG16d/HnqTYxqyZHMnq/m1Z&#10;NSiC9QtHc/LINtKvX+L2+dNk/5NB1pNc0h/e5MGDvbzJfsazS7fJvPCA7FvpXLh0lQuXd5J6fChb&#10;zk/g7uNDvHj2VCKYvPnHClYSwcz5qCxIwUeg815OCNUTpuznTVkdCiqqSaoCH4FOptoWxcRas8ng&#10;C8tq3ElswYkDdViwtDqzF1dmyUJ3dnYI5IDk735dXNnevDl3ls7g/u25HExuyfnUCXzddpRvc3dQ&#10;PH8T35Zs5GdCCr8mCnRaTKegx1xeL9/I+5Xreb14Ga83bqLoTSYFGQ95ev0k6Vc3kn1/E69u7uDV&#10;kSSeL5vEi8Oryb2xgewHSwVC83n/cgOHt0wmsI4pXt7aNAtypJ63ESHtqhPRuzJBLSsyslcH1o6e&#10;ye4Z69g0az2rps/n6LZtFL7P5cOrJ7x6cJ28a6e4sn+jGNZFdi6cqmnr2Sxla8Jots0dT7JcNdZO&#10;HygxbIQGQmnzFJzGkTxNoDN1NClTR7JZgLTBxVUMSAGokiaCpUmlVhNTNaOh5Tm1LMd+qfCqEfqi&#10;fN8aAAkUsvRMyDD50wgtpvJC11hTnqvxPKrn6w+A/ivP/xjQi8oCKAUiAZJqE3quNiHUxC+Bkfw9&#10;1Qv2XFeK2hesksQw1QtWRocH8r5qg8KbcgwaAAkY92jagCqwQqJ417LlWKdlzDkx5WMCsUOVjOVn&#10;anmRimyUz7BBDGitfL7r8nyOQOyjgafGfn7W6803h7b8lMrzwzqQbxK/PpvU0+z+qkD77C8jeV9D&#10;zjWoy5kq9tyqYMzmDv7sau7L8pbuzIwPYF7PENZ5OrKnhcTwcQ2ZGuPCiD5m9OupT0L/xozrU50+&#10;w3SYPNmGWSO8SJzmy4qRzdg+vCU3TQU+OmqfOlcKTQMptPEjQwCcaWQi36sJb3XcyPWJ4m7ESK4u&#10;XMehPSs4uW8ST45s5faC1TzesYqcqyt5cnEO145M5NqJGZw6Opyw+XUEQN64rw6i3vpg6i8Mps68&#10;INyTauK6xlNKNaovN9UYkMdiZUH6VJ+rj/N0XWoKhKqPEwhN1CV8hhUdJ5vTbrQJTfpb0CzOjLip&#10;HkTH2hLa1JbzAWEC7RYUij2+NwvkjVkjXprUJd/Eh2yjujw1FAiJTT5QUcxQ6qTEsZvmTlys7MJp&#10;z9qcbRfOUSd3zgYFcda+OpsH1Wf1MA9OWdtxTduOG5XsuOjizrqZTdkUWYuzts4c7NKcFEkNUzvX&#10;YHXfEBZOjuDAlIFs6hLM+R0LeHj3BPfOnyDz2g1ePs4i+3GBJJ1/uHltK3m5D3mRncOzm4/JvPKQ&#10;bLUf2I10cu8/4uWTDArSs8j/J08ByJzCClI07UCqN0x1w4v5qPhVUWm/apDWkQoglaFMeR672HO0&#10;W31m93YmbWgoaYMbM39QDUYPtWToMH26RpZhxEBXtqybyPTJjRk71IMLTZpyM24x25PXsWfTJPJv&#10;HeP99gN8W7CV4vHrKBy5lE+95vC29STeDFvKZ9Xot3o9b9O2kLd9M4WPbvP5pdD13BFGDapJ6ppu&#10;PE1O4OXgXuQPieXjpBG8WzmX95e28ubEal79s5GsrGTuXlrOjLExOFc1wty2HDYO5QhqYU2LGGMG&#10;TqzGlPgoJg7vR0+JZPWbVyE6OoSCzAe8ypKsr2Y8Xz9N5vlD5F05yeVtG9gwfQxb501i56JpbJgR&#10;T+LwriSO6ioAGsomgc6WOZPYNm8yG2ePJUW1DcnrN0wTWEkES3Z2ZsP/ApAqW9StApHYgtoldb8Y&#10;hpp9rgGQil8ChexKBmQali6bkacnINE3ltgigBEDUqsa5v8/AHqhItYfAGlMqHJpFHthqW7lNarN&#10;yFRAZWpJrmbBe1NytY0EBHpkyPup9YDuCYRuStFEMDle1Qa0S45ztVyQupUtS5LEwPMCiKMVjTis&#10;ZSKAkhimGqMFQOsFQKliQQ8l4im7eldG7LpyA35K/Ppu25ZfmvliTcWEQqTSV+WFWutIGZicd+ny&#10;9x7K330o5+NFW0e2RzbhrFdt5kXVY834aJI7t2GtXz0OGlpysE1jtoX7MadDdUYOsGHDsHAmjXCn&#10;39ByTB9vx+zxvqxd0Ir5Q/zZNi2Se841eK3lwmuB3juLBjw1tiddNeDrWMjF1koSQFWxyro8W7qW&#10;C1fPcOPcNs6dmcOV43N5um8fmRv2kLlpJ08P7eDhufXcvLSK21eWc+LyfLqtbiOQ8cFnfVO8FwTi&#10;ObcRbstr4rzaBecVlaWYCYBMcV1ogss8I6qLATlO1RL7qUCjeF18p5vQfLoFbQaZ0yTWhuAejrSJ&#10;cyR2QjV6DbAjrIHEK582/LAKpdCyOZ/ku3tv7s9bE18KjH14blKfLKNaPDHyEBNy4x8FIn1n7hk4&#10;80BbYGRcnau27tw2cBIwVeWKaVX2D2vKzghnLmtZcVu3Cje1bLlm48J6SQdb2tfkqn5Vjjb143Bo&#10;Y9a2q8v2Ts3Y317+H+1aCKhqcKlTB27cSuXKuZVs3TGb/afW8DT7HzLS0zl9PIkn6WfJefaMnPRs&#10;sm8/Ife6/OzKfbLEhp7fe0rO/cfkPMz4nzagT+XUbWlvmJqYqunlkiujGpD4Qk7AbCMzssdEcflI&#10;T9au8WdMbwdGxzoQI3rWupcpkd2NmTw2mO1pE1m9eCh3ru4nQU6AkHZ6zIltxuZxs9ibvEx0bR7F&#10;WRcoOHSI10s2ULRoG5/npPB+/HIKEzfyYtMW8let5dPRI2Ts38WrG+f59CFTDvwiI2ODiOmpx6YV&#10;oWQtH8t3AcH7dfN4k7aED3tX8XLuaN5IhX97Yh35Wet5/nQlH3P3MWtcHM19vAgKqkLHodY0725K&#10;m97mhHSwo0GTKljV/htdj79ZtXEhPz+/ksx/mpdSci8fFWqflPvn2LFgFjsXTGXnsunMHRXF6J5+&#10;LJsQy+bESaQlTiZt7mQB0BS2zp0kMBrLxllSZo6TiBZP2sxRrK1WTQyotBdMdVmrW804ICkqiqnt&#10;jw9I5T+qMSA1F6zUgNR+allqMqpEsFwTC3IEQM+NBT4mAhepQHkSqZ6rWPUfhP4A6L+iIpmKXq80&#10;DdRq7phASv0NiXH5OgIgfVNy/v8CSEsApOaqVSRZANmjXDkWCQDPSvw6JkZ8VEzngNjxjvIqVlYi&#10;WeCzr6IOGXqWfLKqyzfzBnyoUJkPJrX57dCenyp6WYfw1dyPV1LxC+VnL7UtxKiNyZS/myWWlylG&#10;fqp+fU4FBXDRvRYJvSU6DOzOwRA5jzqEsa+mG2f0KnPC0I7UVvWY0t+FPe19WTkxUMzHgYWj5eIY&#10;F87WpbFs7+HHrsRYqcBiDtrefLSQimvkSq7AUY0sf11B4peWPUVSUd/9bUteiy4Stw5z8fRaTu0b&#10;x7kDU8S6z5J36AK5O49xfcdWDm+fQ/rNfTy8cphndw9z884meqxph9sKXzwW+uE6pw6uS2oJdKoL&#10;mCrjtsqG6ksUeAypPs8Yp5mV6Du9NiHxtvScU4veExri0teIpr0cCYnxIqynBxH9q9JphFzQB+vR&#10;JsiBxzUFQJUjKLKXiGgXTqGYZKFFY7Gg+hoLyjGqQ6ZxTY0JPRbrTDcUGAmQ/hEgPVJA0nP5c9+F&#10;W3rVuBvZgvM1BUqVbLmj1HS/5AAA//RJREFUU4VbOmJBxo5sGxDEztZ1uKXlwDmvWpwK9udQ+6Yc&#10;8q/PDUlJt7QsuVfWige1g0jZMoBmyz0IENvrtbs9SSencSPjFDv2z+L2nf1kZzwjK12i2JW75Jy7&#10;Q9alB2TeeEjWnXQy7z6WFCMA+lzWDFWKylnIrVytBEiFqiG6vIKPgWb+1+u/KpFrYc2j+PbsjHFn&#10;RyNz0s3l6mFsxyNnNy56u3K0Xi3Sj0r2K3zF86zr7N+zjClTAglqpE3bULmabRtJfu4s0q914fn1&#10;TfwSAr5IWktBwhLeJC7n9eQF5CxaQXZaGu/vXuXZyaO8vHyW38WvyLlznAkDwvFtVoYFy4Tee+XE&#10;3DOMzK1z2DO9NfM7N+Vcwji+bEzk06rpfDy7keeZq8jNXMSr51tI35jM18W7ebZoNadmDmd9976S&#10;ZQczqU8k3t7G1G5iRYPgapw5vpeSV7liaGd5ceUIBXfE1B5fFBM6yYnkpWxIGM7wng0Y1L02KYnD&#10;BEjTBThqmdbp7Fg4ky2JUyWCTZQINlbi2FjSZo0XCMWzecYI1tjbawxIjQNS6wH9ByA1Dki1B5UC&#10;SCKYFE0jtAKQWFCWVO4sUwGNVHYFjTwDE3JVo7KBmJBASAEoT+xGlf8BkMQtMaDnCkKadqDSeWCq&#10;PUgziFFFOj35uRpZLXEqTywkTwD0TAHobwU/7f8HQNqa+WAbBUC9xIDmCRDPCWCOChyPSIQ7JJam&#10;iWFiS6nyWc7LcwUG9vx0bMvv6h35VTWcjzouvNdxEvvx41/bZnwyqMEnXS9KLH15XsmKLGMTAYLA&#10;sqIcY3lL7jt7cbuyJ6caNmRBnD+nPGpx2awae/0asS88hAsVxZLElPaG+rN2aDgH3V04Naob25rV&#10;YHvvxhxu48eZ5SO43qYFD8Jak13Nn2KTQN4be8sF1Yz3FW35WL4KHyV6fKxkz0ftqnLe2/C2jC3P&#10;Ro7gyvkkDu8fwc4dvTl/fAmXD67n/umDTJjSjbnLWkkF2i0V6BYZdwVMD89w4XIyIQv9cZtXD7eZ&#10;3gKa2jgtdMZpmT3OSQKgRQa4JRjgNEeP6jO0WTO/H3PHdWP63K5sWjwH/841BUA1aB7jJqU63Qf7&#10;MqiXWv/Zge4dq5Ph3Y7vAqBih3YU2raUCBnCB4tAXps2EKOtr7GgHJM6YkK1eWbkLYbnSYYA55mA&#10;SJnRM/m+0409eCz3H+u7cs9U7Ehf7MigGjf1BECG9hLFHDjbvRXHWwdwo4ItN6q6cyXIj9OtQjke&#10;1oT7FWx4qGNDhra9GHU9xo9pgsUqR5w3BlBvayt6HurJ8muz2HN5EdduHeLdyzcS025z/+Rp8s8L&#10;gCSKZd18JACSWHb3qZQnlCmWN/pc3kJjQZ/LlsawQjUyWgMhA16oLni1GJbk85y/KkrONOBWiwbc&#10;ql2dXKkQBTq2vJT8nu3gy+tbV8m5d4UPT+/w/uU/rJs7iBn9WnLnyEKe3Inl2smm5N7rxoMjQ3h4&#10;QEBz6RQFyWt5OnoyLzZu5u3dyxQ/vUv2mUO8PHOUz6J0K6VSd2xem3YRZrTvaULfftqMGlmZxOWN&#10;SVvSmBkDa9GjoTtLu7blx67lfEocw6eTAqDsVPLuyHsc3M2HvnN4U2cUv/usp3jkZlh0CGYf5/Oi&#10;IySNGEn7zgG4ehlz88JR3jy5S8HV47y9JeXxOV4/Oc+re+c4lbqM/lF+DO0ZwIbF49meOJE982ex&#10;VSCUNCWOxNFdWDSuL2unjSBV7GfTLNUwrUxoDGnyXFIVG1L++kvAIxFMKrVqeFaRRRlQKYDUcqxq&#10;5LE2FzUQUEDQI1NHIpgAJE8i8HPVbmMoMDISqKiZ7MbyvKVYjYpUarH6/xqZVdz6Y0DKftTSHM8F&#10;Ws/lfp4A6rlq1JbfVwagWfBe7Oq5GnUt5fHf+poxSLfK6nFNbOiMHJdaqVGtirhJINO9XFlmGUjl&#10;N3bghFykDlfQ42AlXfZVUL1hpWOanuk48MWsPr/tO/DTvqOAKBIc2lIoAHquY0KxQU0+6Hnyw60D&#10;76vLOfG3Ce8qmGlWS3xTyZqCSpYCRRuyytlzuYFErW4hXNOz5o5cJM+ZV+OsY00u6dpwVcea/R5u&#10;bA+oxyVta64GB3O1sj23jW24ZmzKBQd7Mu1r89m+GSXVWlNUOYgceZ9XArnP+p58M/Pji0SXIm0X&#10;OTYHPgqUvpSrxgd7f+4vGMfwBc3ptrQ+s1f5sVyu8mtW+xI5vi4tpzbg+Mk5vHpyk7yHt6QiXSDn&#10;wXFmpPTFZbI71ae54TLXG8dEN9xX19AAyGWRIS4J+mJH2hK/dNm8dirXkzbJ+TGT9D0nmD1iCC2j&#10;vWjWpzqtu7qwceoIToT3JrlXNN07u5NZpy1frVpSpObRVW3NJ9vmAqAg3opJvjaTKKZMyLiuWHJt&#10;Tckxrk22YS0NjDKMvAREnnK/hqY8MXTloa4j/+g5cU/fkVu6dpres5tiQ9d8fLlSs5aYjjV3zZ24&#10;5VaLG/X8uR7UhEfy/WSILeVJjPusW5uNMU2pluSBx+YWuKe0wHtTSzofjGbm+fFsubmdPTf3MH37&#10;GB7eO8Onf/J48yCTV4+yKEiXi/zj5zz/57kYUDnrUgCVlwgmRdMO9MeA3qr5SGZmXG5Vl2seTqjt&#10;mG8FNWDWBBfi+9kxI9qJxO4eLAyVA52XQNH+i5Ss3cen5EMUirJmnjnOWoHQi4yJ3Drpw5PzbSQP&#10;NifjbDBHkjqybFh3Hhzcyafnj3iZeYfMi8d5dlSAcfU0T4/vY2T3KJztyuHhWpawCCO6DnBkUkIg&#10;U+e7MifBhRvr+3A1YSJHp44hc/syPm9cJACaQeHRBeQ9Xcdrye4v+iTyZWwq76Pm86ZVAiWTd/E2&#10;PpWiQamUzDgC57NYNm4cZcqUYdmUCbx5eJXHJ3ZScPskbzNv8Tr3Dm+f3eDZhSM8OnGQO2cO8lji&#10;2ZZFM0ma2o8RsfWYOqQZy6f0YcPccWydr+LYJDYnqCg2gVTVQzZ5KMsEDBv/+pu0/wWgNDGMjZqG&#10;6AqaRmgFoJN/AHRX0zArANIy4JlqNBYwvCxXujZ0rqHYgrIhAVGewETTIC2Q0kQxNQdMjYBW7UGq&#10;qBHQEt2ei/3kWptKkd+V/2m+GFCBrjk5YjO52mp3VHmvsvqk/6UApCcA0hUA6WoApCajahYlE8j0&#10;KF+eKdqGXDCw40xFY46KFR0U6BwUOG39u4KmYfq9nPBqrM8vW7koSOxSk0//dYjkt5VcsXUteSux&#10;55NaJ9o3Rj6DEx/KWVJU0Y5PlRx4J+B5JQBS2zvlq0pi4so1Bzfua9nwQFuu1FIuS+W4rV2ZWwKs&#10;C5UdOe/qzvUKptyRWJhR0ZRsOYcfyee4W6aSREptPjoF86t2V4mv9hJljfio5yzR0J9flVvw01ai&#10;jbXEGXmuUGJHiVYNvlYJ4VXn/gwd1oS6M3xIWNeENWvtWZZiS9gkD6pPb0z/ddFk3NpN/sMbZDy6&#10;LFHsOEcPr6DmJG/sBUBOc2qL9dTDa019XJfbagBUfa4hzon6OI8yY8+6ZWTtPMf11D08TDnE9fkb&#10;mdg/mqY9XJkQ35ErS9Zwp38Cu0ePplcPMZs6rSk2a8rnKi0ocYzgU+VQiWHNeGfZmDcSK1/L9/nK&#10;tKHYkA8FAv98AZKyolwTBaU65BrXkvPGm2yJaVnGXjwRC0rXd+GR6jkTA7qrU5n7CkS6tgIkKx5K&#10;1HqgZ8c9QzElq5rct68lF8Nq8h1W44VhdT5Xqsm1sGCabQjFeVlTnFeFSNwMofH2VrTd25Wgjd3x&#10;3xJC/bRabL6wkDfX03lx+Qkv7z2j4FEOLwRAL9IVgMpaUFTe7H8BqNR+3srJpbra/2ngxczh7szq&#10;YcbeNl4sGlSPmFgjxg92ITqyIo3Dy9CjryeXo/rwpmEcJb0TeN1zDl9nbGbPlJk0q12Fa2c7cvWo&#10;A/dO1ebe6WrkXm/AoZUNGNrOl70r5nEgdRGXt6wm48R2bh/aIBYxSoyiLwsmx7J+cQzLF4YwfmJd&#10;evb1olGALV1jnNi2oC+Za6ZSvHUZX3Yto3BdAh83LKXw4ETun/Lh/FE5iS7tpWjaJt6PWs/jej0o&#10;rD2El3X68qr+WN50TebHguOw6gzxTdvROrgpqQvnkn3jBC9unaAw5w4fCzJ4X5DNq2d3ef1Aotjl&#10;k3zOT+fC8TQG9qlP324eLJ4cw5Ylk9m+bJZAaTKrZwzUGFHqnDFsUr1kUjZOFABJxNj8V3nNGCAF&#10;IFUUgFQMUwDaIQA6+MeANBFMKn+GgCBHtYnoCiAkgqkdUp/rGMnVTR6rXU0lmmmgo7EfAZIqml4v&#10;czRTMsSOXsprXok5KVtS0zNyrcRmBVqaBenFgHIMBECqIbhM6dQPtSCZxoAkgl2T49AYkJiNAlCa&#10;RDG1LOsUbV3O65hzvpyeZu6aAtCh8jpsl5/dNXDgu2WAwEdV7gi+VWsrJUJMSIpU+E9yRX6rW42v&#10;bhG8rdWC7LJGFGlVEQtx5rNOdd7LVfhNRWveCIBeyuueC5QyJRqlSwX5R2LSfS177mrbck/M+6aW&#10;Fdf0bbijX5l7lUzJEHPPF8PJqmQmn0NfY3PPyuiQo20lEHYSiJvJezjxxcRHoNNMs5XQLzsBo30r&#10;Pmk580W7OoWmjfgR3A9aDeNRVG+GTmnJ0tRgNqyrTJIAKGSyB44Lw/FODGBBSiz3zq3m8fl95Ny8&#10;zLXT26k1zptqU2vimdiEmsuaU3u1H27LrKmeqIvLPHMsx+pgP9iRg7MWkZtylHtbD3B77U7Sl+8k&#10;afQo2sQFc2LbBm4s2MKlMYvZPElNhm7E89qtKTFtzGcBzxc53s82YXy2DtO0BX20DOKjVRMxosa8&#10;swgQK/LnjdjdKxNfXkg8KzBrwAspeUb1BER1NXaUI0DKESA9NXAVE3IQuFfmgeY7VjHLin8EQE/k&#10;YpAhYFbxLVNKrr4br/Sq81ai3Ee9muTWb87AlB7USWmDw7IAqi0Jo+m+rrTaG0PN9W2ou9WTxvu9&#10;6b+5A+eO7yDv4h2yL90l71Y6ubclht14JBFM0/5jKvBRG/+XDkR8X9GEt1qmmkGIzyrbsrq7E4MG&#10;GhIXY0h0t4p0a6fLlNjqTIuvxqIJETxdvZI3dXvKh47ghX9/spoPITdyHBdnJDC6UytO7RpMxr2G&#10;XD9sIf8syaSX/dm3rAGn02aTfXe/EPGw2MYpCl+cZfPS4ayc1Y/T+2bxNnsFbzIm8SZ7Evu3D2Hw&#10;AD8GDq1Gn8FSmRfF8vrMOh4tGkFB6mw+bE0i62AClw/7smZlWW5eHsTrf47ybttB3oxLJqdeX6mY&#10;4byo24/3dUaQHzmHDx0T+TbzAOeXJ/MuL50v+Y95du0ILx+c4ePzPwDKfMjz2xd5++g6b/65xses&#10;ByRO6E7fnjVYv3Ake5YtYOP88cwf35kJgxsze1QEK6bGkTI3npSEsaxLGM+G+AEs1zfUAEiBZ9Of&#10;ogC0WeKX2qpZ9SId+KsUQOcFRHcEAmp9nkyxDdVInFdOlxxzC7LMBT5qpwyBxwsxm1xbgZJA5bka&#10;Aa0AZCNgUl3tav6YmVoaV4qBBflGYkjKklT3vLIiNaJa/kauvsSwioa8+AOgR3LRuS/HodaE/n8B&#10;tE1sp798hsk6AkmxJtVYfkSMbq8c/z653S2fJdPIjZ9yZf4hZqHs4rtjO35WkyimQGSvjKgNn82C&#10;+NIgmmwbZ14KNFTF/6LnIRCQGKRlp7GgdwpEcsVV231nCXCeSAXJ0HPkoba9VBRbHsjV+q6A5b62&#10;BY8qSZEKk1HJSmzOhlyJWAViSRlyQc0Uw8syMCRXYuZHgdk3qYBqiVg1HumHVODfVSI0M/WL1caJ&#10;hg355tmJbx1H8rPtcH417suNIRKr01qwOtmapPW2NJ5eA7f5Lai5wJ86c+rQb6kf27b043jqdDYt&#10;nYrXGB8cZzSk1qLW1FgYhtviBlRLtMApwQTreAsqxFrhNa4lF+as5snEZP5Zu58bizdzb/1e0iYn&#10;MG/2FK7t2s/lRVu4MHUlqVPiGd3Ll9e1VQ9ic4rVom5VJIbZtKBYbYUtUP9sHSolhE8Cow8WpSBS&#10;7UPvzQJ4Y96I1xZiRwKlF6YKSL4aO8o39pHzpz55AqNMgdBTiVWPdavwjxjQM7HNZ/L9PqtUmScS&#10;ubLk5y8kNr+S8kbM6YORJ58luha6hTJuksBneUOqza+Dy/II6u/qQrPd0bitD6fhJm+a7FELsHmx&#10;cec0Xt98wPNLD8i6fJeMy7d5evkWZVQX/CdNN3yp/RTKFemdlpFcNU00UzHelKlAunNlVop9dO2i&#10;S88++rQML0egbxnatJR/8oa1fBu5hM8Nh8sVOYLnLePJ6TadwslJZCcsIbK2F62bWrN5lSd3T9Th&#10;9uGanNnixrF1Hci+tY8rZ1N5emcfGTe2cn5fIqlLh5H9YDO592bIcx3IuN2CZ/djuHFCLRrVhuVp&#10;3qw+7ChaWpdbJ1aT/2ANrzO2UVxwmI3LezKga1kmT3DgVfYRnh/ZRsbKdXyZv51P4zdR0DORwojZ&#10;5NeKJb1uJDnhY/k4fTdZy1LJkxz/9skN8u+d5+Wd4/J3z/Du2W3yb53h5f2LfMh+JMQ+x4tHV9mz&#10;dq5AZzJb5YSbMyFSrlAuDOvrwZIp3dmyeBqbFk1lQ+IE1gqA1kgESxnWlyRtPYFNeU30UiOG1YC9&#10;TRVKu+SVBakdUw/+VYmTf5dOxVCN0E9VI7TAR0EiW2xDrYiYY2JCtoUxz3WN5AQSoxGg5FnJYwuT&#10;0qU5LEvXClILkxWotYPUzHfVaK2mY6huZ9UGJCaUp+aUqR4wU7nVEYCpBeXkPR/Je98XAKrlOFQE&#10;OyuQPCDwUYMNt1XQZXjZcozX1uGqliGX5LMck+cPKPgIhI6KSb238uO3bUvNiOJfUrl/Ve/ID8eO&#10;AqJIfnh05Xft7nyrLbZcO1w+m5i3GM1X/RoCIHc+aTtIDLKlUEzno9jQO7GVl7pO5KpKIM9n61Yn&#10;Q6zoHx07iQ9VeaS5YlvJrbVcsa3JFXjlCbhe6TjyTuLFC6lQmYbGmob71/L7XwxraxbIV4BU61j/&#10;tmsv9tOWT1IRv5o1Fkh24odfX/6Niudb+2H8Cozjk39Pbq7qz7qtNZi/qgoNp9USAAUTsLAuPiu9&#10;sZ1hQb1ZdrScUVXimQ/uU3xxndZEDCkCT4GQ4/z6VJtjhfUUI/QHVEVnSAMazezMjbXbeBC/hvQF&#10;27kyeim3l2/j4sotnEnbwdmN27iwJo1zCevEpoczumcdPtZsC5bhpSsH2Ak0bVtLCaeosphQ5eYU&#10;2UgRCBVaN+eDGqho+R+IAngnEFJtRW8ESG/N1QjqhnLu1NO0G72UyPZcbCjb0JNsfXcxYlfyxXby&#10;5X9SoOdCtthpto4DBYYevDNpKPZTlw/ysxK175u8z6bBUXis9qfKbBeJnM2pkdKKoE0BuK9pil9a&#10;ABHJrmw43J/8R5couPoP2Vfv8uzyTZ5cuErGxeuU+ajgU96cj2I/aneMorISveTkeiVZWa1BnOlS&#10;RbM3+QOXaszs5kL/AdWI6mJN44AKLJvch2/T1pApZlFcZxiFDYfwrP1k8ies5PX81TyYsQhPR3sc&#10;vSrQspUOXVpbih34sH52XXq3rMKccX3ZIFFlz/IpPLmyhfljezBhZBdePd9B9qNePLzUkOw7kVzc&#10;X5+jGzyJCLGgXU9XgiNd+OvvsmxLncPH9wd5/Wo/+4+MJmFuFCMlLiav78KTkwfJmpvEG/knvuo7&#10;l8JeS/k67wAfZ+3hy4hVpLtH8CFmLj9m7uHVolRe3L3Iy8dXeXZdwHVtP28enSXzyhHybpyiKPch&#10;WbcvaHbdfJ+bzsENy1g6oQ+9Yr2J6mHH9LFhJM8bQ2riRFbOjCUhvj2LJ/Ri3YxREsEmkTK0D0kV&#10;tTWgUXuCKQCpsTKb1Yx4DYBKt2lWs8s1UzH+0hID+gMguXLnqcZiiRNqWdYXaq8wsZ0c1aWu4CJQ&#10;eaFGOivISNzS7JqqYpi1aWnX+59Z8Jo4pgYuqnlkZgIcsahcA2PNetM5lYx4XlZsVwFI3v++mI4a&#10;iKi23jknlnNQjm+nHN+28rqMks8wUoBzWY7rqkSvExXk51L2CFyv6drwzbaZVOxwMSApUrl/OXXg&#10;u1N7vrtH8cu3N998Y/kZOlhMzl3OMWuKDbz4alSHEjmpP2s5CpCq8Eng80lXrrRy+1qg80KAki/g&#10;yddzI0cqxVPdqjzVd5ZYZs9jsaPHeqW3maoBW2D1WuDzStedD8ZevBWYva1QhRLDWvyQSqlm4f+2&#10;bsG/Ap9fVQSMYhGfjBvxu1p7frrF8N0/jt/tRvGt5VB++Q/gi0M7PvSK4+jmzqxKa06DWd5iNvVp&#10;uKy6xCxLnOZY4rG4Om4Lbai5xofaiwPxmtKMWgkd8JwfivOs2piPs0R7gDEV4jzRGh1A/YSOXEvd&#10;xtNZW/hnwVYudJjI3fErubVxHxd2HeLMpt1cTNnBBTkvF0wdxNjedSmuHQkWrSTORkoEa8dXu3YC&#10;IgUhMSFVxISKrNQYoVA+Cog+WDYtjWZSPlj6897Cj/fmgX+gpMYQ1ZfiwxvjehLV6sh5UYcXYjUv&#10;jMR0BEpvzXyl1OeNPH4p3/tL+T4/yuuLBWiFAvJi0zr8FpO93qkj9Vc0pfryACznNcF+cUOCt9TH&#10;aYE7bqs9mLarHbm3Tkr0usOzMxd5cu4Sz85fJev8NXIuCIA+aRqglQWZaQCkGqBfy5XsbSVzzoTU&#10;ZGaMKwdaenDd15P13XxpHWFB8xb6hIdacnL2dH4PXckzr67k+Q0hp8lgMgcl8mLuSq7FjaLk9h2C&#10;m9fBv50ltQMMcKtqj7ujEZGtvOjboTFH0lZyfe0S7u9YRcnrq/Tq0IjZ06L58EqtER3Mw3P1yLnR&#10;lnuHA5nQyxL7ytqY2+pp4KNt+Bcx3QO5fG4WL/L2syI5lkmLvBk72Z4JIxoxtntHbk5IJLv3LD7N&#10;2USW/3A+9V/F87gV5A1bzduxa3jeeAQvu87hedIm3jy5xZvMG1w6tJ7bJ1MpfH6DrFvH+Jx9j6zr&#10;Z7hxZAfP715iT/JS+nT3o227qvQb6MfSeYNIWRjPqiWDSUzsxJAB8qWPbcaauUPYMHciKfMmkzK4&#10;NyuksqaWK89GqbxqxPBGAY9aE0gZkOoN2yYVXTMVQ8p5sRAFIDU5NFMMKFPXhHwBxKu/DErnbRmb&#10;aPYHyzMy0/SA5RsKcDTw+TPORw08lPLSUmKYeiylwFoBS16nxv8IlPIktmUblNqViidqYXo17uif&#10;cmoxtP8xoP8AtFuOa4fEwHg53hHyWS5WNOBGBS3OSDlUUS0lUoGnBs6a+V1qm56fDhGaiacqgv1w&#10;78i3umI/IQP4GTaU9/UjyPnLgmIdd0okHpQY1eWbvqdEMRfN9s3FAp/PUgp1XHin66yBkGp7eKXv&#10;wXOpDJliRc/k5890HckQ68nQd9RAKUfg9VJi2iu5kr83rMNniRvFVgF8NmnEL6sQ/rVpLfAR87Ft&#10;K9GrE7+qRvHFIpgflcXWnLvw06MXPyWqf288gB9NBvKrfl++uUVS4tKGnJED2Hd4BL5zauE8xx2X&#10;BVY4J1rjNNeamkme1F5VA5/UxgRuDqPuwlZ4iAE5zvOlyjQ3/Mc0IH7eQMYkTafK8BDcp4ZzZcsO&#10;MuZu59ECMaGRSdxbvI0rG/dyOu0AZzfs5fy6HVxM2sL0iT0Y19ubovqd+WnThl+e3flaPYrvVQTs&#10;dm0pEdMsEeCX2EksU3FMiuqiL7QO5pN1UwoVhAQa78WAPoj9lEJJIGTcQKJUXd6Z1uOtlDdiRKq8&#10;FhC9M23IR6sgPtuFCMwa81ktMiff5QejepopNGohuc/yml+mQeQHdSJ4cTuqpXbHenEHzKf7ELo+&#10;ENfEKrReWYdL+1dxI2UPF7fu5M7Bo9w9eJwHB49xf/8RHuw/qnrBzPmsmQ9WakCq8VmNhH6lZ8nu&#10;Np5076pNbIwBs/q4MbpLFdqH69I2wgw/iVWHpk7jU/dp5DXpzXPrCJ6ah/Fp1wnOtYzl+brtLJk7&#10;jVo1zQjroo13IzNahvhT1d6ElOVz+Xj9Arm7tpG3YgWfTh2Tyn6UVdPiBCgL+ef+QA5vc5eK34Ss&#10;mw24vq8m0WEWVJSTv4JYg6GugMjxL+KGNeLJoxT6xkTg7WNPm77GtAj7mwFdajB8QCApI2J4MXgu&#10;D9uN4EvaCYrGJPNu8CpeRM3hRcQE3sfMJ6P9eLIWrJLIdZ2PBQ84u2slF/ashKJsMu+c4vSOtRxY&#10;u4DtS6czcVA3/BraEhpalSnjO5O8XOLVyjGsSRlE4ppuzJnbTrO2cNryGRLDZpMq8Nm0aBopg2JZ&#10;XlZN2Cyvmaqg2n803fHyeTQTUqVyb5MKv18MSM0FO/cHQE9V0TEiQzUUlzfgpdqFpKzaL16ApC9W&#10;oyfwEQg9NyptWFbd8Aou+WI+yoJK1wFSAxDlsWbGvIKPimCWAjEzsszk76rfVwAS21FtQOkSv+4L&#10;hG4JbP4D0CE5RrVg2i55bpwAZ5gYz4WKRtyS+5cqyjFXrMAR+Z1XFg34KRXhu31rfir4VGnLF8cO&#10;/KrXk6++PfnerD+/Owwn16om78o5aBqDv1n588WgJt8FLj+MvCnRE72XOFas46rZyvmDxLD3Ap83&#10;AqK3Bu4U6LuKBTkJhJzJ1KmqaR96JtB5Jmb0XOD10sBNYkItzfIaJWptas2csxb8so3gd+V2Ap4O&#10;/OsQzb/2XfhlHylXcomMDpH8rN6Nn67d+V23L7+bDuK3WNp3iWPfanXlp30bCr3akrV2Ol2SWlB5&#10;phMuiVa4LXLEaZkTtVP8qL2+PvU2BtFwQzB1V4TiuSIM67meOAiADqydw8/dF/l24zF7j+0ieEJH&#10;TqZs5smyfTxKPszVSau5uXoXVzbv52yqQGjNds6v2cbJxSn06x/IyJ5OFAV246tDG37WiuGbi8DS&#10;IYofakMAuzaaoqLZFzGizwL/z2qai00zKcFiRcF8Fuh8Mvfno5m/xn4+WgqI5PEHkwYaAL0T03ln&#10;2kAzpkiZ0TuBzXuBVrF9qGa97y9Obfnu0pGv1VoL0EP54RAu7ym3Ut+/1urIgMV9MU/ti92KzpjM&#10;aETVeXWom1iDgwdnkbV4Oxlr93JmVapAdROXt27n6tYdXN68jcubtooBVbDgsxQ1E/5dRRPN6OfX&#10;enKFNBGlta9GSrQr/fub0TlGm/adKhHSvBIBvlbsTl5F8crdEs1actXOj6wGPSiZup57A2fwbMUm&#10;pk0cgoNzJbwbGtMozABd4/J413Bj4shh5J05zutVG3izcx+fjhzj4+ED5G/cwqu9e3j34iSnDrVj&#10;7GBt5kywZc8GV1IW2NKkgS66egIeKy3MnLTwDtUieogOcWOc8Kipz99SGXyDnQhvYSKGpkez3tqE&#10;N6vClclzedV7JjfaDOLdjHUULdrOs7DR5HacTPHe89xfuEb+0XO5eGQXX97l8uKfS+TeP8H14/u4&#10;d/oQO1bMYXfSDObH98PBvBzhYR4kzRtG2oYZJKWNZt6GPgxf2IL4+S1YtLIb61cNZF3iUFbNGiH5&#10;fTApEstSBsSw7C8Bj5iOmjWuWZK1QumuGKooGKl94vdJJVeLwKslWVUj8JO/dHmquuH/jITWzAcT&#10;AOWIyWSL7RToitEIQHKtS7vgNeN81EqICkRqUKLc12xgqACkHmteJ6+RyJZjbE6OMqE/AHrxl75Y&#10;ib4GQHclJt4U+FyVcl4AdFh1wwskd0k0myDHN1DAebaiIXfkO79SqRKnylfgspYFRTaN5UocItaj&#10;7EfMQW3Z49WNfwN686NxH361GsqnoCjyytnxRc+TEokGPyyC+GHWgE8CnW96XvwQvS+RUqTrxWd5&#10;rlDXhY8CnXdiPm8NavBGIJSvICQxK1cAlK/jICbnSpb8rEB+9lbihLpaF8nV/qv625Yh/JQ4+FsB&#10;SCrsLwHQb4dOUqJLV2k0b8q/jtH8dOrGL8eu/PLuye8WQ/kpF62fTcSE6sSIHUVJhQunKFKi9JK+&#10;2M92xnlhZVxXeeG+3oc6qX7US/Gn7sbGNEgNofayUFyXBGGZ6EblqU6sHNSZd7M38/z4NV7d/IfD&#10;e3dyVCpkZtop7q89yOUJq7m3bj9Xth3hgtjP6aTNXFi9jT2zF9O2qytzBgqkW/bmi2s7fvr24KuH&#10;HK99J4m4kfxQAKrckq+2AocqUmxaCnQEPtZNSouVKgIggU6hxLCPloEUynOfJI4qIL03ayRmJHZk&#10;KrfGAh55/E5e9846gE8OzShyD6fYU0Dn1ZnfEqG/+3aj2EX9f+VYKsutwGm12L51aiyVV0djkRCA&#10;4cxaeCf6MXvlIHYlTOHOhlQebT/IleRt8vnks23awqn1yZxev5YyhRUVgMwprKhGh5ryRkzodgM3&#10;tnTy5FFddzKqe5DW0Z2Bg43p0F+Ppm0r4B9ix6G5Cymav5FHA6Zwd+x8Pmw+SM7omVwaMkrg0QMf&#10;DyMa+evToJkxvhLZXDwsaNy4Nq/Onadwy27ezVnFO1HMgtRNvN8l8Ok2no9LxIgepnDmgD89orTl&#10;9ytS17sSbg56mJlrY19LB+fGlbAKLEtgO2vGjfViykhPRg30YerwrpzbvpBpfZvQp60jq9YG0MTf&#10;huGtokD+8RfCYzkZ0pH3SRt5lbCanaGR9GxYk3YtaxAUbErH6LrcvXyYWxd2sn/HElzEGMIDanHr&#10;/CGuHk5j3czhxHRoyOolApht41m6ZTjTl0cxbG4zpqyJYsWeeBbtHMGEea0Y0r82E4eGsGh8H5IF&#10;QGt7R7GkjJqsqbbkkfgl8FE29B98/gPQXgHUIbn/vwGUIXH4qZ6xJiIpAKkeqywLMRcLiVR6KlIp&#10;85H7av1nNSJaotX/WQ/I0lgAVDomqBQ+qptebckj4BEDyhOT0izxqnrB/gDosZjYXWVA8v7KgNSQ&#10;gP8AtFMANEnux5WrwMmK+tyTKHa5gg5n5fUPDSx5oWfHi0q2mgZgZSBfnMU2wobzK0Dg49ebXxGD&#10;eWHvw4cKVUv3jpeY8E0qwU+1dXON9ny0bcxXiU7fJBqUGNSmWN9LA6bPBp58NKwpsUoVL94YevLa&#10;0J2XEsFUQ2m+aV3yjSVKGNWSqNHoz5W/iWZ3ju82YfxyaMu/f+CjAZC6tW1DibEfvySS/XKKltKN&#10;307d+VGzB7+C+vNLGVBgP743EHOr04PfYgDfHFuT3rEL4dNrY7fEltobgnBdH4TbugDqp7XAJ605&#10;9VNCcFsSjO2CuhjOssY0sSq95nUif+UeXosFZZy8St7FmzzadpSMlKPcmZfG9YnruLNeQLT9COc2&#10;igUJgM4u38Sa8dOYNqY316ZOodi3OyU121PcIoYvfl0pcWovtinxVqznq1jPN7HOEjGkIgHlJ7vm&#10;mi2TCitLBJPy2bZ0rW5lQsWWYkRiSB/lQvHerinvBDIfqjXng1MYr51DeekpP6vbis91WlNUuxWf&#10;GonFNu7MV78ulDQR++rQV2J0LEU1OvBNjuG3WO7xEYNw2T4Ay7ViQPMbYz6rMQ4Lm1JlrC0eY61o&#10;Ms6LcVMjWbt8LNuSZnMybT3Xduzg9qbtCkBqDJCpxoDey+1bQztS2jrRubs28b2sOdzKi8e1vTjY&#10;xovY/hZE9DOiXhN9xnRqTmb8HE5U8+dcaFeuzlzAPv9WDPP3wbqyNtXsdKRo41PXAo8GOtTwMhEo&#10;2XJp0RJ+bj3E56kreRE5itdxE3m3cjWP42by6sAqLh8NYdVcMwb08qaamxnVa5tJ3NLG0kUbl0BL&#10;bPzKMXh0IKfSUjg9fhIfZyZwo3dP7g0ZyOfDu8heu5Tbc6aQNqsb9WqY0jjAg+PbV9CziT8zw9rw&#10;cPYCrm5cQ+OGzthWK4O3XwXa93ZhxsJoHj5czrOnCzm8fxKdI4NwsjWkvlc1kuYOZkVirEBN4LNl&#10;JAnr+jF3YXeWrotj3s5hrNgm8FkzmLh4H9r20GPS+CasmT2CddNGsWr2KJI6t2JpmfKkiD0oAGmW&#10;riirRkD/1whdSbNBoQLQQWVAUukVgJ4KgB5rC4AEFLnl9MlTjcX6Ep3EbLLNBBwSzZ4rgIghaQYi&#10;Wgp8pPzXCP1SgKNZN/qPAWnGDFkJgCSiZcvfyLK0IEsNZhTIqUZuDYDkfVUjtIqA1xWABIYKQLv+&#10;RLApAs0+5cpxWAB0XwB0paKKYXpk6dmQU8lCM5XitZrq8LcVb7VdKK7RVuDTl6/NhlDSoDOvK1al&#10;RN9d7CcQtZuq2kP+q1SIH4ED+NkolhIrgZCxwEkDIW+BkJiSUR2K5LlCuS00liJR7aORgEjPlVfW&#10;9XldrRmvLRtTKNajIkeJXQuJgRIFK4dLTImQeNVJIqEakR3ND9fOfJf7qhv+q5Ef/9rJVdwxit/V&#10;JX659uB7rR78kMj4rX5Pfoq5/fLvyQ//Xnyv10MsKZLfzpEcG9EZnyRvnNc2wH51MA5JzXCW2zqb&#10;g6m/oTlOSxpTe2UA/Q5G4rqiBo6JjTi2ahUf9l4m88ItAdAtsg9c5MnqA9yavI5Hc7fxcL1c/DYf&#10;5nLKTo7PXMyxaYtJjZ/Mlq5xXKklsBQAfa0TTWHLHnwK60ZJQFe+eHWixLktJWIkX93a8bl6K4pd&#10;2/KpRhs+ebelyKMNn51bUOTUnEIB0ifbUArtm1PsHUGhb3s+BXTgc5NOfAhsz1u5OH/oHserjt15&#10;21rep0UURS2i+dKuB8XtBDytYiiR8iVCQBgh94Nj+O4jwBY7fBk5hI4bh2OyqTsmK9tgPKc+ZlOc&#10;MJtmjX2SI74ST1tvaEavLeEM2NiK8Ss7sXdvIo9vnRIAVRIACXwKK5oLgMzk6lKZAy3dGdbNjMiY&#10;isT01WdJNyfu+XlzOsiTgR2q0LqjDcHBZuyZMZ6T8RNZHx3Ngd59uTxkKBF1XLG0rohHdQNah9fB&#10;xckEe0cjTIzKsHLoKPL3HObLjqNkBfXjpl497rfpTv6mzeSfT+ZV/gyunmvMkf2O7NwaQQNfe8zt&#10;9alcswJ2bjrYOBkQ0smQXv2cOT1hGiRs4Gu3Ufxo3osvbeUkl7hVMi2Rj0NGsL51OE1qVcM30IS2&#10;ke7oG5fD3NCI3WsW8ebhRQLreGIkx+RSQ4dOvX1IWh9LdsZc7t7szcsXi/j8+SR9+4RhYFyGtrE1&#10;mbS8M8vSRjB3aW8WLe3LurQxJMrj6ckDSVjQhb4Da9GxjxndBhkxNr4hy2f0Z41apH7JJFZHhrG8&#10;zN8CHdX+8x+AKgmABD4SXxSUVDvQfwakYo8aB/TkLx0BkDEZqsG5nEQvNWJZ35wsc1MBkIBDTa9Q&#10;jcyqEdrCStO9/kKNEVLPCVw060CrnjCBjwZAAia1lnSOgCjbSv6GRDkFoFwdY/n7+po2INXupCak&#10;KgDdKKtXCiA5XjUXbKc8P0WAGVO+HHsr6UsEq8QlOf7rajqHdmWyyotJSXld0UqsugqfylXm1d82&#10;FNoF8itsMO8dRP8rOfJVjOWHgOKXRVOJXwIibwFDo778qhvLT9eOfJV48M24vthQbSm1+GHiyze1&#10;55hJA4pUT4zYTpGUj6b1KazTlg8+HSl0CqfEPkwzSO+7/I1fNSVSeXTlh0uUpuH2p2s3frrH8LOB&#10;xEGvnnxRY5VMQ/i3shiRU2eBVFf+rdmLX3V68VutXSTH86/Ext/B8jioF98axQgA1N9rz/egLiSt&#10;icNrU0sclgdL1PLDcp43VRY4YJtgj8F4W/ps78Dt9EWM3hmF6WwX+i/rz+uDF3l58QHPTl/l7o4T&#10;PJi7hauDFnBj3FrOxidxZNhc9vSZzPb2g9nfeQw7W0uEqdqU625idI068b2xHLec659CuvAlWCyo&#10;XpTEMjEU1whK3CL44tZG4lFrPnlFUCTfyWcB0WfHlnyuKtCpGkqRvdiRfE9ffDtSHNqFz80EMiHR&#10;ctuJ9226Sr0ZxssuMbyPkJ+17kJRK3mfjlK3ouTzt+8p4OnJ14gefGndnS9NBICuYkEuXcCnNwcm&#10;x1NjyyCs0wZis6w9LovDaLC9OwEn+tHu/BC6He1G/yPhxJ9oRtK5LszdHkX/1I5qHJCJwEcAVEkA&#10;pGXJW7mKvTatzNngmmJAVWjXpwKRcZWY2cOGK4G1WNzOi5CWOtT216JNdC06N3VjXZ0G5ItSnVu5&#10;jIimnoQFuDOqmQ8NfGzQ1SmLsYkeI0YNIufICQp3HuRx6AAKGsZwdfho9neK4v3BHeSnz+Dp055k&#10;ZfbjSUZrcp/EEtWuFhUNyhPYwwQXH1PNdAm/RuYcXDuDhys2UDJhCSVC3291OstVT3KwZOTv/t15&#10;07Ad78ZP5MbMSYzu2gbTyuUxMa+IToWyVLexpE2TxlgaGVLd3YQGweY0CDVmxdpICvJn8fRRvJQJ&#10;vHmZzOPHKQweEcLQOW3pMbIFA4e3YUnyUFbsGM10sZ9pi3oyYWxT+vSvSuc4UzoMt6DjYAtielsR&#10;26saQwb5sGhuD1Z3aMZisYYNCjhSmVPEIjbIrTIgjQVJURM51cL0h+T2fwCky7Py+mTqC2wqiKWo&#10;ZSu0xYaMxGBMBSQKQFJeyc/zjSUCqS2ZTVQbT2lPl9rCWY2I1jQ+q6KBkCk5qqi4ZiK3xgI0fRNy&#10;5G9n/WWgiWCanTHk/TUGJMd0VI5PbR29Wwxomhx7d/ke91bQ10S1SxUr8kDHnJfaDuSL/eRVMOZ1&#10;eXPeaVWhSN+VTzqOvBYYfTDx5L2BK0USo35aCHRsBAAqItm14mdjiTq+sfzyjhFYdOWXQOSbaQA/&#10;jBsKfBrw3cyP72oZD82mh35iTf5iRX58cpWI0LgrxRJJviuIuXbim5RfdXvxb6N+UE8Mpq7ApHYs&#10;370EPvXj+BEwgO/1e1Bk1ozflm341yJcM0v/h7u8by2BTZ2e/FbwCRYja9KHn0Gx/A6U4i9wlHP2&#10;h5xrP2q05G3vAWy5lErTE3Nw2T8az0N98Rbj8dodQvW1tZiwtyOHdvRm98GhBCxsiNUYNzYunkv6&#10;GrGejbs5m7iemyOWcX3AQu5MS+V8v0XcmZTMrfGruTVyBdf6zON6x2ncaTWaZ5ED+FgjnO8Nu/K1&#10;gRTfLnxV8HFvR3E1iWCOYkhVW/GlmsDFqbVYkMBISlE1gU/lZhRJJC22bSYlhM8OYRTJ91ZUU0yp&#10;ppiSp8S2GmJEcv+9b1veNmhFoY98r/XCKa4XIdGvA8XBYkKNO1LSqKPcduKLwPBb7Si+OkTw3UEN&#10;NI3kXdfRYnwzqbxnBPZyMbdd0ppqK9vhuDmSoD3tmHq6G3H7mtJxkxtbz0Zx9cF0xh2LVY3QlhRK&#10;+VDJUgBkzTttK95UMOKllimParuyuEd1uvbWp0Wf8vQbZMvA7vasCPdmYrAD1QPL4uOjx5C6Dqya&#10;1Jv54/vQtZsDLUJt6dHEm3ZhXrg621PN1YYLxw6Sv2UX79L28ar7eDI6DmLVoF4c69aLF0kryEif&#10;Q/rjvjx7MoCHd1vzOjOKwUPqYeikRfBgA4I6W9E0xIuRvYTYG/dRPHwpHzuMo0iUudBb9FEy63un&#10;AD5YBvCteRwvWnfjarMwatkaoG1WnmoOZhK5jDC31aHMX2Wo7WfHkKmuxI4xoll7fdas60VBwSxO&#10;HmnDnm2e3LseS+HrrezYP5FmHerSd2hHEtcNYWpyPwbOjKbz0BBaRNnSpqcu7frr032IJREDzOg9&#10;pibTpjRn1pRwye+hzBjXisXtA0jQ02JVBdUTpkWyWISCkALPfwBSNqQAdFDun1cRSCq/pg2ovB6Z&#10;YjhqSobaRFDN28oWaORKyVNzvNROqWJIL8WMXqk2IdVDptYIUmOD5DVqOx7V/f7fBoYqpmUJgLLF&#10;jHJNzMjVE/jommiWZn32twHpfwCkAKjagNRo5+OaY1MQ0mGGHHeX8mXZLWBUXfa3xNiydW14r+Om&#10;WXzsta4jbytW4a2WPYUCn8961Utnm5cXIOm6CzwaQuVQflurBuAQiTui962H8DtkED/FPn64iL3Y&#10;hfOzcpimgfi3mrNl7ifQaqyZX/bdqglfVfeya0uKA7pR3ESiSSMxk5pdxXC68ttTIpRA5Jd/HP+q&#10;WNd4EN+bDORnU7kfMFBMph8lnh3kbwj4nKLlfVqXNk4rQNUSANaO4bdvH/ndfgIesTL/vvz06y1F&#10;ABkgUaxRF341jORHg/bcGjOKejuGYLd3AK67OuO1tzUeB8PwPRTKoksDeJa1gpdP17Dk6BBsVngR&#10;k9KXF0cv8PnSI94cvcHjxC1kzdvKm1XHuRU2hezIBTxqNpr7XWZxsU8il0LHcjdMANRAAODZTiJX&#10;pEA3QmJVGzGPdpQ4CkjsW/DZtnkpaKqI6VQJk8cStWxCKKrcnI828l1ZN6FYtYvJbZF8h0WVg/lo&#10;J8UxhA9VQ/hURXW3B/GpclM+Vg6i0La0fK0aRkm1FgI6gZqTRDkV39Rmkw4tKKnSsjTi2rbki1xE&#10;vsl3dHLFXEJPz6Le7tGYL2iF/bq2OCcHM+Jkd6YInDvtDKfexgCaJ3syYVcTzkmdL1Nc0V4iWBUx&#10;ILlKyVXrQyVrXpmLTrvak68rV0cHZ/a29qJbjDmh3SrRtosOO5p6cNvegQW+TlR31cLesywhLXQJ&#10;baZLQDMtvAMqYWVXnnZtHGjesgqmdtqM7RHJ62VbeLNlHy/CB5PZcQhnIrvzfITAKHUdOemp5GYn&#10;kJU3nX/udeT2+To0DTKiouHfeDc3pHYLM2r6OZA4eCSkHOXL4ES+t57EJ+tw3gVKll01j8KkeZRI&#10;Zi50CeG1UyuedxvJtrg+RAbWx8CsAvYOujh56lGriRU9x1alzzhtug2tKDAqz7a0KRQVpnLuZFdW&#10;LyvL/h02ZKWP5/7dtQyeFMXsdX0ZM7c9oyZ3ISjMjkaROgQPNKLtWAtix1ejS387mnbRo22MNUMG&#10;N2DahEhWzh/B9uTZrGjelAVl/mKNVgXWC4SSJbqotZNTlRGprXoUgMR81ITUA/Lc/wGQQCBDKrrq&#10;hs+W25d/6ZOvIwAR6OSq9h8DAYzY0AuBSIHA56VYUIEYkAZKag6Y2sRQ7qvBiZqdMRRwLEwFQAIv&#10;K4lsAi41yDRHSq5cdJ6JAf0HIDUS+z8DOibHqAC0VwxolhynAtAOLQOyK0pkExMq0Ja4pV+LTxKb&#10;VOPzBzW2RNeFtxUq866CNYVadhRpOVGiX1Og4sdvm+YClmaaFRK/NxMjkajxu2l/MYtumrFDP+0i&#10;NNM3fqmufLEktYjZb3O5VWN2LJvy1aUVJeF9+ByquvZ78q1hD766qXE8YijeAgkfgUbQQH6HDZNb&#10;AVvzQRIBBUQN+2radortW/LbpTO/vcWQ5Pang1iTgEuZ028fAU19AU7D3vzr349fDcSg6stzytAa&#10;9eSnGPavQIkltSPlfTuyZFZfrLdEYSVxzHFrU5x3+uF20J+gTQ1IPNSNF3kbWH9lLFXWOOGysh7J&#10;W5bw7sR93t3M4sWui2Qs2Uf+rJ1cM23O9b9qc6uiH886C4CiZnEtOJ47QQN4LBHqk7dYml8PSupG&#10;a3qlilyU5bTVRK9iJxWzQuWxAMklnA/VBEDVBUwCjkKXlnyqJuCwC6G4shiQgOqT/L1CN/l57VZ8&#10;rNmCd27NeOUQxAf7YD6pInAqVEvU2ocIyARg8rtF6vcEXh8tgihWXfsCtBKJsd8EdMW2crEQoH9t&#10;P4yFyVOxXdcZ3cSmmC72p9GuDsy/Mpj4bSF03tiYkLUNqL+qLoEL3ElIixQDqmgmBmQqVykL3klR&#10;jdFvbRy5EhvIoaiaPPFwkyupPVd8azC5vQMNIyrSMKQ8i30d2NikNkM71aZ1oD3e9ctTs97f1PGs&#10;SNNQA/yDLYjubs6QEW5MmteXjKtnyFi+gU+nr1AwaiEFordv+47j1fylvD1znLvXVnHj+jD+edCX&#10;KycbsnC2JQFNrbCqYopN1UqUKVsGT9ea5O06wdtJK3jTdTIfA4cLueXLD5fMmjSLwh0r+T5zJp/l&#10;i/viM5APvefCmCUcjRuCYxVDLC20sLbRwaWuLm36VKbzMBOatjPAyUOPo0fm8uHjZq5eiSdxVkXO&#10;HLMXG4snJ38TkxaGM3xiBHX8bAlsZUXnIXZEjrQkdqJ89q5ONBbwtulqQVS/KnTvY8uI4XWZNjmC&#10;8aNbsyihDyvC/Fny11+sr6gW7CotKRXUwESBkFTujQIdZUBqtLEGQH8imJoLllXegAyJSFkKQGVU&#10;L5hUfDWOR2KXapDOE8t5LnFMs9GgkYDHSKBjIPHLUAAkEFK7YagIpumGt5TXS8lWDdZiT5q1gMR+&#10;cgRE2eUMyCojEUy1AYnZaCJYOT0xoNJ1qtWiZApA8+RnXcuVZbOWnsQtHU0kfKsnpmNUm0+mvhTK&#10;SfpFAPHWyJt35W15Wc6E95WsNJNAvxnW47dFAD/lNT/Fbn7WFeOIGM6v0Dh++vbil3s3fgkM/q0W&#10;xTdHMaHqYihVRPEtQ0GAhaUYk5zwP1QvUKu+lITF8i1UgCOR6qebFA+531DMpfFggYRALXi4QEJM&#10;qPEAfjURmAQMkujQjRJrAaBHD367ClDcuvPbWaDiGQMN+/BbFT/5GwH9+S0Q+yE2pBrRfysYBfTj&#10;h0SxbxKDvvnLsdbpyIuuvWi2pgfGWzpgt6UlVXcH43KoGR5b/fFeXpPobW0J2RGGx/7aVEutybjk&#10;vtwbt4jMbgm8mrOVrPXHeDxiHecreHPJoibXrAK46z+AE45duWLVljN6DXlkVp9v9TpJJOzNj+b9&#10;+BaoGsnlO6hVuvmjikPfaneUWNVeYlMkJT4Sk3w6UtywE0UN5TlvMSZXiWnVIihxb8s39XN/eX1w&#10;Jz6HRPOheSc+hkXxUR5/aqjaj9pK1IukuK5ATkyvRED7zUeAK8+V+Eqp2750t1v5PxfbNdOA6IuV&#10;WK13Fx4PG83ADX1pv64d4UmSBMT+ko/3JfVwF1KPx7H97HRO3dnB8WsbOHFhFWXU4EM1F+xTRXM+&#10;lDfig6j4m7+NuBFUgyUTPEgaYcepLp688K7Bw7peTAl3o2OIBcEtdZkxsBGHu7ZkRHB1WnbUo0E7&#10;HRqEGdEjxo5ho10ZMcmF9tHGzF81kNN708heI8q5Mo03m/bxfvse3u/fT/7O7eTOXcHDo0t5fG8C&#10;hzb4sHiqFYEBWviEmOBYyw5Xfz3qNbfFztyESWJNeQuTKRq+mJLoaULk5nzxlS9j0mhKEqdS1LG/&#10;5Fx53HYi36ev43dCCnt698Gjmj7G5vpUttfHsooWVlUrUrOxIY3aWBPd14tVa2N5nrOc+49mkbap&#10;hkTCWF6+TOVpVgrdetelX+8mxA2uT8uBFrQbZEOTjsbE9qvDwhn9mTwykpgeHvQdUINBQ7wYPqwh&#10;s6d2JGleP+bP6c7y1gLUv/8mWQCToiKYBkCl6yenlCvPBilqUqoyILUzhtoZ9XZZPR6rCKZtSIaA&#10;RAHolQBCxbBsA4GGAEhZj+pKz1Fd6xKp1Do/BSZWGhCpPcA0s+T/jAVSM+Rzrc3IUhNXJZYVqLlg&#10;eqbkiD2pOWFqtn1mGbUekB4PBT7KwG4IcDQAkqJ2QVVrFi0oLwD6q4J8jorkyfHmaZnx1sCZIrGe&#10;T6oL3EVO9DpRFErUKtJ1420liWeVKlOoXY3vRg35bdVc4lQzflZtIxEnTmMmvwKlkteRCCQG9FOg&#10;82/1zhLFOmsA9MsxSiDURuxHAKS293FqqzGQ4qZiPSES2YKV8Qh8PHtKBRBLqScA8R/ED4leP4OG&#10;8N1voLxeYCJA+RU0WOwnTOxKIpe7xDSX7nx3ltjmLLHLRQyoXk/+9VO/LwYl8eu3xLZfQQKeUPkb&#10;Un63ECAJLH+JBX0L6UFx96HcHBJH2KKO2K9th/OaMFxTm+GdFkLjLaHUXe6D83wPaqQ2wHdPAB32&#10;tqD/praktW3JzTKeZEpEfDxvM+kLt3KlwwhOxw5lb1eprB1iWNm0HVuqB7HNphb36oUI8LrwI1AM&#10;r6mayqJGavcV2Hbjq6+URt0EOJ0FSBLVagt06kgRKBV5C2gaRglIJHKKNX117yCQ6sAXv2iBT7QA&#10;vCtfWkqMbdWdYtXIHNWH4g5id+3lO20fy/d2sfzoJP+baLlARPXje8c+fOvYm2+R8j13FBi37sVn&#10;1xaa/d2+2rfmu2sUJS0G8OnMTjKf7ib9TipPbqTw9O5q8tJTpOzhefpl8u7dJvvWNf65fI4yn+Xq&#10;pNqAPqlFmiqZ8VFOqHdljXhtbsvlznXYNNGFpBn27J7egAvdArng48nujg3p382cETE2jA+vQlxb&#10;Y3oNMqJLvAGDpjjTsbULbZsaEd7eCPd6ZRk6uAUZ907xZMEanh8+zssz58k5dYy3F07z8uRxnm/f&#10;QcGt/RzdPYGJYg+9u9pTzUMLh3q61G9XiehJpsQmVsPJRw8LfX22xw2nZOIqXssV6aNk0EI7ueqG&#10;xWhGi5Z4dxXl7ExR11l8n7iG30t3kti5PfYulbC00ca2qh6VnbSo19iCGv4mhHTzZvaqrgwf14jc&#10;jLk8z1tOVuZsHj9OIDNrHekP1tGqfTVCO1lKvLKk6yB3Fs0bwIDefnSOtmdAn1osmtGVrasmsn7R&#10;COZO68b4McGMHxHIUtHzXckzWe5Xh6VlyrBBTEJFLwWf/wCULPBJKa9myVfQGNB+qeznBEBqQbB0&#10;AUG6rhGPzczJUQMRBUBqDy81didP24h8AYgaC/TcUA0qFMCoXjAxGzUtI9fCRB6bauaJqfYgtXCZ&#10;AlSuhTH5psqeBD4S1zIFRqodSG3RrBYkS/+/AKSjAZCan6a2jd4jAFoi4OlatjxLDAxJt6tKvgDm&#10;o74bRSa+FKlRx8oOGnUVRW/MF8M6fDLw4KOuM58lkn0zqCsGFCS6Hsa3mgKcJlKhg/ryo77Yj5qo&#10;qkb4Ogt0FHgkUqnHP5wERC7KhNpoBt399hRINZAKEiwVJFSiUhOBkMSqH15iU15iBt4CI4HNz+Ah&#10;/Go2lF8hak5XH342juO7WFaxkT9U7ci/atSzh5iPu7y+eneoLkZUW6Ck2nvk9b9UI3TzgXyXCvWj&#10;jRiVioly+7OdPBfRjw+D48lbvpAHh9Zy9MIi9l6Zz75Lc9h3fjr7r8zk2MUZHD41hX2nJ7L7/AT2&#10;n5/CdXnN5XMLuHVgFQ+WzuXu/AXcXp3CjQ2bOLtiJSdWLuHQ2oXsWjqLDQnjWDtpKOunDOden/5i&#10;QFF89xcAhcpnaTmQnyEChSaxfG0coxmf8zWoO1/FDD+JCRXXixZDEigJkIrrdeaLxLYiLzEXsaUv&#10;Yk1fGkn9aNqZ4hAp4d0oaiX1pp0ASMBSIvD5orrdO4jpRfbhq7oV8PwQAH2V26+RveRWirz2h/p5&#10;Azkuh9YSlztohjioNr3Po6by+EQy144s4+bhJG4fW83dE+u4eyqFB2c28fDMdu6f3sH9U9sFQFrW&#10;fKyoopdanF5uNTHMhMK/THilY0VWQH0O9g1k7iAnFvSry4xWtRjS0plxwbYkNnNhSvsGzBjlwYpB&#10;VdnSwZ3jrX2Ib+BGeAs9OvYxoUlrZy5dSOOxAOZ60nJe37zGq7NnKVi6lrczlvJh9RZepp/j9fsz&#10;LJ3TnuhoKwaPtaNVLyPqtTKg60gDek/WJXxIJYKibXC2tebh0g286T6DT7EJfBBlfmPTgvfOkRQ5&#10;dqGwkUSv2n352m8xv+Zu5V236VwaHk81Vy3sqmtRrYYOvuHWdB3igVcTI3qOD2eGKPTMxS149lC+&#10;uIczyHq2gtycdXwrOcORw5OJG1mTTkMdadzRkKYdtBkwsCGbVkxny/JpTBzdnKj2FvTqWp1lM/uw&#10;ddlUNi0eT+r8MaybM5KdSTNZUbsWy8r8xbpyal1l1QZU8X8MSDVIy2PVO7ZDMxhRi9MCoJsCoH/+&#10;0iFdRyq6sWoDUmv2SPzSMuK5sYVm8KAaB5Qrket5JdUzpuKVwEei2CuNAZmI/YglqTYhAVCuWopV&#10;0x4kz6kIZyh/09SMZzYW5IhFqXiXqdqABECPJIapCKYmpP4XwRQY1bEtEQPqUuZvEmp48ii6Cy/L&#10;2VGo58FnE3+KqshVUMUDv25ioc0pNhYLMm1AsZQiQy++GdXhi7EPJVVaSEUXSDQRU1ERx1sqlmMn&#10;fkn0+uncWaJRF7madtbA6IdLV76rxmUxoh9OUQKZHnxXo5PFmpT9qB6q73V78EP1oNWSK3NDMZcg&#10;gUewmFXIEIksAo8AsZqgODk/WvDDKIB/1UDEqhL1JH5pAOQsccqpi6Yd6HcD+Ru+EnUC+grApKK3&#10;GsyPCLGpNnK/wxCxhEG8ix1M/rhxPFq1kGuHV3B5zyyuH5jPrf3LuHpgAZcPz+f6oYXcPi6V71QS&#10;N44uktcIfPYu5fL+NVw+solrx8V6DqVxeutqTqQmsX35HPYsmsnuJbPZLiVt/jS2zZ7CplkTuBfT&#10;n2KPdmI98pnbDOB7uBidgPFnqJznIb0pUcNQmisj7EmxwL9ErOibX3dK5H6xmFGxGOlnz0ixoE5S&#10;OmoM9WuAvE515SsDUhBqKTbURnWxi9nJc1/bCNTFcjTGIxb0o7MAvGsc37qK+cjt96i+8ryUYIGf&#10;Y1u5QHTgu1wovtaU7zF8EK/XLNOsVnH3ZJKAZi33Tq6V29XcO72Wh+cEQuc288/5NAFQBcnnAiAV&#10;wz6rBsOKNnyoYMR7OeE/6tryurY3Wb4+XHF14rRbNTb7VueQjzsPqzlww6kax3xqcMzXiQvWRjyQ&#10;q/R9XWOGVzekZc/KNO9eBUcffQaMbssxIeCDm4fJv3+RZ6cPk7dyNbmjp/JswTLefbjFpUsr6Rlh&#10;zdLl3qzaWo3oPnbUqGNI92EW9JVI1qSHITXDDAkQuGWs2sivlbvEglbzLmoiH8JG8Na9Gx/rxVHg&#10;Ec2nOr0ojJ7K+7j5fBy/nAENatGwgR1+vo7UbKJLo44m9JvoS0h0NYYldGDa6hiGTPTj1MERbEyJ&#10;IftJItdOTWX/zol0jK1KoLxvWGcrBs7yZvjk2vi3MKBJsCnzJ/Zk1+p5JC8YxozxbZg0siVr5gxj&#10;m1zBti1LEBjNYlfSLFZ4uGt2C12niVxiPQo6FbU0PWH/2ZAGQGIZqrv7pFT0awIABaDHFfV5KraS&#10;/bdaNtWwtNFY4JGnFinTNyFTmY38XPWI5arxPwYStwRGBQKa0himIpjELYliuValbUBqLpiajqFW&#10;U3ymJqUaqeU4DCSCGUoE09UA6N4fAF2WY1FLhKiJsiqGLasgAPqrDFOrVOWWTxBvKlXjg1FNPpkF&#10;UOwUIdFHtZEIgKq24ItFICUWfnLrT4lqxzD15Yd5gDwXwJfqrSR2KXMRAKgGZI31dJf7XfkpJ7Lq&#10;Fv8uAPop4FEA0piRwOmHl7zGW0xF/W59sRhlP7XEpurFyn2xgoYSmfwlJkm8+SWA+9VU4NFU4FG3&#10;J0XGvvxrHsS/9u010zF+OXXlVw35WzWUBUnFkdt/G/TWxDBlTT8khv1U8avtEDGCgXzqPpiC3oPJ&#10;HTKM5zMm83DHSs4fXCxQSeTcgcVclHL+4EIuSLl8aAk3jq+WsoarAqlzuwU+B5O5eWIbD45v587h&#10;nQKtbVzcvYEz29dxbM0iDi2fy57Fs9i/JIFdi+awY+5MtiZM5X5MHCVeYhghYhyt4/gq4PlX4uCv&#10;cLGzFgKJsN58l/JV4lmJgKfYV6xHAaZZT740E0MSO1IR7Yu7QKh6e0rc5FbMqMQ/ii9B8ryA6Euo&#10;xMrWYlStxISad+FrmEAsopdARgDUWaJXF4FNd7Gg2AF87SEgUpFMyg81RUT93+3a8dOjM988pdQT&#10;+HUfRe6uNVwXCN05uUYAtI6HpzaKBa3n7hlVUrh3ZoNqhLbhk2h0kZRidV9g9E6uru8qCIAqWvNe&#10;rwqvKqrlWdWe8ca80lZzkGzlpLciX9uU+7a2ciLW5ayXG9s9bZnjYUQHfzO8mutQza8izo0qUifA&#10;mjmLx1FS9JDM9MNkXTrIP3s2kX/tCNf2rSPzyVYu7h8i/0ip/OnD6d/Hgyq2+tjZ6+LkrotDXS28&#10;m1sQ3MWZmr4GclUYS8mqbTwOV1FsDUUz1vBxcCIlQxZQFD2eN80GwLT18kXN5EaPIQR42+JUwwi/&#10;hlWo6VeB1r0s6DHCk6ZRlRm5qC3xC9vRvrM382d1p2ETA1avacXu9W0ZHGVPRFcj2kSa0S+mPi07&#10;VKbvMBcSZkUyeUQ4vaLFAIeFsGXpBLYsm8OGhRPZsGCMZp2gTQunyv2pbFk4hSWOVVkhBrReKnGK&#10;AKY0hv25rVhqQpsFQGo09C4pqs3lukDgkUSix+UVgAQ0Avds+b+oxcky5XGusViMwCZDDSxUI6NN&#10;TchR7UDWakCimI7qfpeiWf9ZipoDptqAFIjUc2r8UJ6Y1TO1vpCRMc//NEI/UTHsr9JVEVUEuyzw&#10;OaGJhtoaAK0ur6PZnnm6jjFZZh68k/j10aQeRZZNKPGI5FtjOYGV5ju00Awo/CrwKTb346u5mvfV&#10;hJ9Sfls1lceNxY4ai/l0EOMRqFQXGHiKCSkY/QGPGkD4QwFJNU6LCf1UkayGPCfA+SFA+eEj0U1u&#10;f0rsUgMIfzUU8DSQCukTKzGqv8BnML+bDeK72MwX1QCrVwes1HIhEfzrECWlM/8q+1EW5CF/Qw1E&#10;FKP+4a+63XtrTEoNoPzSIpbXXfrwcuBQng8czothI3ixbCG3Dq/mnMDn4v75XBLoXBLruXB4EZck&#10;elw+ukIq3yoxnZVcEgBdOiQV8dRWHlzYx4OL+7h1ejfXj27j2v40Lu1J5czm1RzdsJz96xaye+kc&#10;di+YyZ6FszSbHfwjxvXdO1IiYH++R4o1CoS+SxT73UogJNHwe5iAV6D0Q2zoyx8AfW0sRiQAKg4V&#10;CIVIpAqQ4i1gqd6Rr5IWvnlHU1I/SgxJbv0lMjcWICmDCu5CSWNVFMDEhCSCfY0SAIn5fBcQ/ogd&#10;yNducr+LGGxXAXv7AZTUVHPl2mti83cPsSs5D77IMeavXsaVg8u4Lp//zvFk7p9MFSNKFgipOLae&#10;+wKhMoVaNhQKfD5XqiwGZKmJX+/lZH9f3lgDpk86NrzRMtGMDfqoZclrbVsKjKpSoHaZLKNDZsMA&#10;LiSOZXa/xkSGmxPYTg+fNlo0bKODdxM9AYY+xnZlmDRtMC9e3eHatVRePz/Ngzu7yHlxkmePd4my&#10;xpP7UK4qD3tR9HwsIwfUx9ikAq41LDC31sPGWR//1lXwbWFEeIQWw3s3Yl5oa15MWcMXAU3B7NV8&#10;mLWW4imrKBm1hKJOE8kPH8LuPgMYG9mUqGbueNfQxtbzL1wa/k2rGCs6D3Km+2Av5iT3JGZiCLZu&#10;cmXvUI+wCBtqhZUhZrADY0d6EtFBB/+YCsyYFsH2pGn06+9J557mrJjbg5TFw5g2ugVTh7Vi3dyR&#10;pC6czKb549k0T8rciaSqLXrmTSDR3palAqC1ApZkAVCywEbTGK2JX6W9YqonTI2G3iUVXhnQjb+1&#10;NWszPyqnyxM9qeyqwmsJgCoZkqcvscnAQrNVUo6p2I+RkWaNH9UYnaMilUBGjf15KZBRsatALdMh&#10;EUwt2aqefy7RK1dKnqk5mfI400SinFxknikAyXsqAGkM6A+Ajv8fAGmJxenSp2x5plfQFQA681Hs&#10;5715QwpVt2xtOZmb9RLlL505rWnrURCyVBNDG/PdIlizJfMPgcC/lVtoFgb7Yio/q9KWb+4CFgGN&#10;AtAviWA/nSWO1RDoqK55NaJZoKRi2XcxJjVhVBnQ9/pyhfbrVdqD1lCg0UgqpgKIr8Sw4MGa7vef&#10;wRJZGvXjk4kPXw3qyvuG87tyK00M+22nVmpUAxjlfQQ+v+uI/fhIRVaN0E2ksjWN46NU3vcRPSjo&#10;2ZecuIEUjIrnbcIMnu9Yx9UjKyRGLZZKtlgsZylXj0oEO7acK0eTNOWaBkCrBURrxXw2SIXbyYPz&#10;+7l3di+3T+6U53Zw4/BWMaE/ENqyhqMpyzkkNrRLwLNt9mS2Six7PHAUX2tF8quVfD4FIAHRz3A5&#10;Poliv9pIRBQAqbahH2FiKWJBXwMlRglUvgbLdxTWi+8S0UrUIEYxFPU9ljh10FwsSupFU1w/Wi4a&#10;3TQm9K1pF4qD5HsOEvD4d5HHElEjVfwS8xIAf+sh4OklAOouwOsmETBKzKy9QDFYjWIXy6oTTZEc&#10;Q2HMSF4lLRPLU9+RxNDjakeRzTw4mya3G0vbgc5uJv3CVsq8r2jJJ4HKZy07iWGWEr+MBUAmciux&#10;TACkpme8q1jaTf9BYPWynJzY5eWkFlvKqebBhTaBxPevTatOOkT1NiawcyWCIrTpFGNDYHtjnLwq&#10;EOVqxZaAJtxeuohzm1aRm3eJQweWUPD+Brdu7CambW3OHx5I5v0OpF8MZFQfF2o3NMbNUw89h4q0&#10;6mdJRF9bug6UGNS3Bs51y1OvnimZ80VvhfyPpy7ky+il/Jqwmt+zUvkxegVf4mYRUc0Kd299OjSq&#10;Qr8mznQOqUZdHx08AnSJHeVH/Mw2rD8wnp5TW2JdpwKxvRoye0IEdcPL492hHFExZjRv9jf12lfA&#10;r4s2c6Z3ZufiKUTH2dGmrx7Txrdg87LxJM0cxJIJvUmZN0YDn81zpQh4UudNZPPsMcy3syapXFnW&#10;iumsVxFMUyr+TxQTAKlR0mq9aDXnSjX6XhMAKQg8KScGpG1Mpmp8LifwkWicpyXQ0TcnWwDzTMwm&#10;SyCUK1ajpmbkahqc1QBFgY8aiGgiRa0ZpKxITcmQmJanpnHI69VI6mdiP1lqsqsaZV1GX7M32D9S&#10;VBuQWhNIRbBj/8uAkstp01cMaJIca46RCx9M6vLWprFmiL9qeyhuLlfcep0ocWxLiVT0b2q+l5XY&#10;kWUQJVbBcj9YwNScHzZqiQxVwvkihlRiGyzxSmAiIPjh1lmMpAu/JW790tiNWI481hiRGI+ar/Vd&#10;NP9boACoWSw/gmIlMgmABDw/AySCBYkZSPT60VwqSWOJC94xfDGuxxcDH81C9JrVEG3b8ts+kp9V&#10;ozTtP2qqxg+B4PeaPfgtEa7EX8DjH83z1tHkd+nBi5g+fBgxhi8TJ/N+yQIe7l/J5b2LxNolgsm5&#10;fEmVQ0vFfsR2lPFIuXpsDdeOSSWUcu1oskBnGw8FQA8vHCyF0Kld3Di6nZuHxYT+g9C2tQKhZRxM&#10;SmRH4nQx6BlkjBin6Vb/3qIPJZEDKWnTj59txM4ilA1JDJNKrwD0tXmsAEdAERxLcaB8P8ECHoHI&#10;DzGbrw27SfQSuAiAvjpF8r1GJ01X/jc/NZJc7geLATXuJPCSi4dvR/lZlIC4q1iXRNtO8n6d5X26&#10;D+JL7DC+jBjPp8nTeDttGq/mz+efCRM5HNaaM9HRPNmwmHsnNnL9yHr5PlbK518lAErh/qnNAp0t&#10;AuEtAqKtcn8r/5zfrgBkTpGuPUU69pqVEd+K+ajBiIVqUGIFGzRbN1esLLfWvBIbel3Dh8fBwZxp&#10;F8TK0c0YOdKDqCGmdB9pRGxvA2I72NOnnQ/1ahng19gAT+eKTPNxZYebIyMrm5E8fAA7Dsxk+ARf&#10;5i3sSVLSOEJCHeRK0YPH5/zk4F1ZPNGKev6GNG5sSbOB1oTH2WDjqEVocyvmDO1ATOvaNGhkzpbR&#10;/elatTIJ7VrzeMBkdrXvw/GB41jVtB03xk4lKsAD02plsK1bFn8/Qwa2dmVsbBCdOtaj9xB/JidG&#10;s/HwXJrH1qGKb1kGxQezZ8UU2nd3omF4OQZ1tmVoJ3cC/XVo0KUC/j10WDS7J+vmDaD9IFNa9NNi&#10;9pQ2bF0+gY0J49mYKMajisBnU6KUBVPYMXMsCwUSq8qXZ40aB/QHQP8Z0H9d8mpQolqYTC1Or4lg&#10;UvkfqK74svqkS+zKECvNLWtItphoro6Yj54AWGDyTFmPSanNaGa4a1Y8lPsKOqalAxIL5Ll8ee65&#10;5R8DUhASUGVbKJMyJldLRTC17ZLaH14AJPBR45BuCnCuiAH9D4C0JC5q0a/c34wRO3psUoN35r68&#10;sw+hyPP/Q9hbx8dxZVu4TmJmpjDMhCbM4MROzMwkZmZmsshisphZsmXJAjMzy7YY7dihofBk5s69&#10;d721T3XbSu689/7Yv1NVXV1dXdL5eq19aCP/6c3w4+emqsXl56fWQmbs+8fcZWpOnn8oJUTrxfgn&#10;ISRgkgUK//W4Ni+z9CX58clltFjSq5mWjJD5t/RoloTzO7RcrxpR/VCpSM/pj1mhaDf+tdIGvy43&#10;xz+XseIJhOYTPvw1/h8ql3/Ns8X/LqUF+9CecKMae2Il/jl9Hv5LelYL/FQP6K34n2cN8D8E0H/9&#10;UeydmUpo//35tfj66UX4+pP1+GKjAb4xprUxp9Vx9MG/3Pzx1/R02q50nG1IJXySlQI630zlsz+H&#10;/8dFjAJcouW4zIp45Qgr46Fiwoe/+qf2ovNsMzrPtRBCjbh5sgE3TzCO1aP1EBUR1dC5feU4UZOP&#10;A/mpqE+NRU16NPqDgvDPz6lI1tviZ0Nn/EoV9E9RQetdFIREDf1rqRV+XWaBXwkpsWe/fs7nQjX0&#10;M9XNz/NpvT5kvEIAvcD4wxYqS5mhUmaANME/PjPCL8tN8NMqU3y3xhh/W2uGrzdZo5/Wq9PCHjfs&#10;nXHe0x1nwgNwNDYUJ7LicbEmB9cainD5YCnqSmOQ42mK0wVRtKUZuEDVd34/wUuLevlgHq7zGdwQ&#10;+0no3JQ4Wa3KtpME0HdUPT+Pe4IK6DF8+8h0qqEn8f2E59RKkb9MfgX/eP4jfPXGR+ghdE5vXYyG&#10;QAOUhm9FjftqNFutQI35J7QlT2ET1YLpuscRYfY5K/oHeOWFUXh/3nh88vkkLF0wBWs/mYmVb82B&#10;y6a3scViBjbYTYS7/0vwCnoH+44YYqB9Fe5eXoC2Q8+jOvNRLJ4/Heb2M2GU8Cwee4k27A9jsHDx&#10;owgxX4Jw01V45eUZWPj5M3jh5VF4/ZXxWL3sT3jjvTl444XZeP+dmbDZ/B52RTgQiO/glbdH44+f&#10;jsT7y8fA0OQZhPstgbHRs/Cg8gnZ5YJXVz6GVwicJWaPozojGElh1vh06UgsWTseGfyevhvfgbnx&#10;81hgPR5bqMZKkz0QF7IRmxzHYavzbKTEGqMmib9WieEoEQAlhKCUKigr3BNZdgZInDABWaNHMggf&#10;VuYCwqZQ5YGGBGEkEKplJT9AlXFOAPTwONUzuXcklQmjb9Qk9I6ajD4CRToP9lPViIUSiHwxkSCZ&#10;Ol0tuXyXqkea2qVPkOodPVnsGBWQgGeW9APieQTSwKzZVE98//hpCm4DtF9KARE+rSyvUIWdJWgO&#10;U+3I2mACoHICyI4WzIX32P401c/T8/HXPyzHd2/T9y80x4/85f3h5Q346dn1+FnyLlQ5vzy6VEHo&#10;17m0aYxfH12Cfz5Ge/YY4fQYIUQ4/OvpTbRYW/HLc2upWKiAxEqJ8pFR6W+b0qLRKrzG4x+Y8Zfe&#10;Gj9ttsMvG23xy1pWvNVUALQn/1xijX8vZsgYrsUO+N9lznwP7cTsJfjv5wkvGS849QPVnP/vR9fh&#10;f5/iZz67Ff96zhj/84I5FcI2fPnKMtx+/jN8/fIS/H25Ae0EP4d24783UwFsccE/DJzRlxCDo/Vp&#10;OMU405CEczoAXTyQj8uHSmitSnGVIdC5ysp39XAZFU8N2k/Vo53gaT/TRBg18lgDbpzcxwpJW3Zs&#10;L8+r5TWqcHZfKY6W5WJfWgJqs3bibmI0/il9drY74GdzN/xjkwN+Xc/72UD7tVG6BkgeiM9ALNgK&#10;TQ39m/D5LyqhX/n3+DeV0H99ZqZmI5C+Qz+x/MtCY/SvMkLrBiNcNjbHUTMTNFuaoMbeHBUe9ij0&#10;d0JagC0S/cyRGmyDtDB7pITZsU65ISPcAznRPqjLicHJukwcq81AU1oQrtbGo02SzlR8l2g5Bb7X&#10;jvK7U/W0EzoStwid9tN7VHSercewv0x+Gj9Mfx5/n/wH/PTce/jl2Y/x0xMf49vXF6DDYAOaXVch&#10;228ZcqM2oSFgC06u+ACtLzzJX9Mn8P2U59D+wavYsJ5KZ94IrPt0Dha9MxZvfTAaf1o4Hm8tGIsN&#10;C+aiYuMCHF34MU6sX4o4/3kwsB0NC/vpiEh4F/lli3B70Brd1xag++SnuLn/NdSkPIvPP52B+Qun&#10;4em3J+CNTx7Dy4tH4fl3R2Pd5y+wogfirRfm4k9vDsenn8/Co888gjcWzcIbCybD3GAxNhu+jcVL&#10;H8fCjx7FhsVPYeVHk/Hhx6Px+pqxeHrDMMzbOgEr1k+BhfcnWO37AZ5YPAILjKfhva3DERqwHNWp&#10;Udi85nG8u3IYXI2fQ5LJfCR7b4O1wx+x0W4EfDxfR1VKAAIDPsMqp1EwcX4C6aEWSPOyR5yjEWJt&#10;tyLSbANCjNYgcuUniB89BrtGjUDmKGmGH6MAVKC3YAIfKiOlgqiMamnBWqg2zrLy33pI5gQaSzCM&#10;R98j4zEwejL6qYp6CZcBKpxBgmZAplWlneqXXJCsD0ZlJIpHjQGbMUepILFh93TN8TIW7I4Et29P&#10;nKEmNpOln++IvRs2QUFIACT2TyyYAEhyUgIgaYqv4v3bDR8O24dH4spny/DtvHX4+3sb8B3/ob9b&#10;aYbvFhnih9cJoJc20Zatx09PrVRjk36ULvsqFuPnx5bi1ycJA4Y0yct8Nr8+sY4AohWi+pFk6T9l&#10;+ouP+GsuieY3qYRkKtJXDLnP16l8ftzmgB+32uNnyUNsYMVbSwBJxVtqq3oL//daF/zvKmf88BJB&#10;OGsh/vtFU5Vj+nnGR/i3dAN4fAP+i/GvZ2ntqIJ+eXQ57j3+CQY/Xo5vlhOES3n+Jnv8y4w2h5/z&#10;vyt53UW0QITe2XAf7C3bieM1qThVl0QICYAycYG/+lcOafC5QhBdp+24erhEgaj1WDUr4m7+8ter&#10;PNAtAujmCYGPBqLW4/W4fqyO8KqheqjgdUvQmJWMPQXx+KowkerEAP80dsIPJoTPFjv8myrof7e4&#10;Ats9gK3u+B8B0SZRR/zOG+zxl/U2+HKzLbq3WaLVwBxnthri8KYtaNm6BQ2G21BusR0ZdtuQ4GKE&#10;BA8zJHhaIMXPFin+9kgNcERGsDPSAh2QEmCHtGDuhzoRRNwP4utBTkgJdESSvy0yIlywOysK+7Mi&#10;caZoBy7tTsQ1Augyv3fr0QqCVbNcnadq0XuuHj3n96H3YhOjGX0XWzDsVwLn57nv4vunPsKf31uB&#10;ziXLcM5uE4qC1iM6cAES3Oeh2WIJutYsw3d//AB/fZj/xMNGoffxJ3Dlg9dQtu1d2Dq9jPXbH8ey&#10;xY/BzeITmK1+CQvemIj3qEyM5z+JtFWvwfPTxxFs9BZiEj5AaPxjsHaajK2W41FSvBA9l1fxD/Qu&#10;Bs4twI0DL6Eq/UW8/s4ozJk2AqabVsDLfyWefvMhbDf6BG+9MQdJ4Y7YtOgdvPveWHy04HHMeXIi&#10;Hnt1JBYsmoPUUDfM+3AunK0Xwst2JZ554xG89/FYbPpsJrYtnoOlG2fiQ4OJeH/9OKyxfwmL3J7A&#10;e6aT8eaGSXjbbBzWmc1CaYwXHNa+iZWbRmHV1lFw2/QHVOzwwa5QQ5i5ToOB+wT4ur+CEFt+V+cZ&#10;MHabDHezdxFquAoBBksQsG0JAqkWA1nGLv4ACQTMrpEjkSMWjApC+gMVSD5ILNhQG0YAyeT0Mr2p&#10;KKCbVEA9LMUa9RNA/VRBXzxMJTR9GnpE+cjcQJJMFsslk4tJwnnSTHwt8wOpnNAcdeweQ8aHCXQE&#10;QLfnMGRSsvHSF4jwkvfS2t0lgAZ/B6DzBJAsz6wHUA3vzZl20urhEThgsBmdRhb4kr+kP1Cyf7fO&#10;HH9duh3fv7cRP765GT++QhD9cQ1jNb6nvfrpieX4maX0Rv71mdX4x9Or8MtTq6iSVuMXWcaH9uCf&#10;kud5m7bgHQP+YhurRLO0dP3zdSP84w1jNS+OtEr9yMr1PRXB90aE0HY7zZastsd/SXJ2jdgT2q+V&#10;jrj30mJ8+9QC/PgMbdgL25QV/GXWAkJoC/776W1UX8vxI63Z9zM/xl9fXYYftlrymlQ9a2hjVlvh&#10;nwTcv7c6UF1Z4F+0mD8YOuLsrigc3LsLFxv5S9+SiysHCnD5QBEuHSim5eAvP+EjpT60fYFSGaFU&#10;q2xXG1XPLbFfhJDkg24QQK1H97Ae0IodqSHMqnCgJBMt5cn4S30OftpkCpi44r9tvPEjVdBfTFzw&#10;raUHBi1ccdPIFhdMrHHSyhYHLCyx19wUVbbmKHI0R56zBbIYu9wske1pgxwvGxR5O6DExxl53s7I&#10;9HFEjr8LcvxckB/ogYJgT+SHeiA/wgu5kT7IZpmzwxv5MX7IjfZDVoQHYeSCtCBHpBNSKYTRTl8b&#10;lEV741heJE6UROJyU7YG4GMEENVP55nd6DvfiIGL+zFweb9a+KH/0kEMXjlMC/bGfAx+8hmuGG/A&#10;MX8L1IebotRrBQotPsDxtR/TBy/EP15bgB9mvo6/PvEm+t79APsWvYE860XIc1uFHMv52O21kcAy&#10;Q6LXNvjzuMnyp7Fx3UxYOb6C7ZZPwcH5HeSmOiPccxniwz9BRPRzWOswnpZnEg42m6Dj+Hx0nFiA&#10;22eXoLX5XTjbPIGZjw2j2nkDbtZLsGTJ01g4/48I9zDGH5+ZAqMt78PTei3mf/QEHn9uMmY+OhpP&#10;PT8G2za9CS/rNXjhhRHwc1yDnZ4GWL/6D3jtg0cwf+VEbF09Gztcl8DZ9T3awGewwuFJzLMZg8V2&#10;E7DG9mksMZmGjzY9gkDPhfDYMA9W22Ziqd1obNw6DjFWqxBnbwhvmzdh7EcIuY6Hm9VcuJs/CRfL&#10;PyHQ+DOEG65EkNFyBBksRYjBMoQar0DMvDeQMHIUMkaMRDYBI+AZCiCJ/OEjVUhzfA0rewsruYxC&#10;v6ED0ACVUP+ICegbPUkt5NczbZrK/6hFBQmQO9KKJROL6RTQ1zLOiwroq+lzqH5m4550XJQckTTF&#10;04Ldnk7LxtdlSMcg33NbjbankiLcBhj3Fyf8TwAiQN2pgCyGDUeV4SbUO1jgqokFvjNzxN9WmWoA&#10;mrcF371HAL23CT+9th7fvbga3z2zAj8SOD89s1zFz89w++mV+PmlDfj+hbVUTBvwj1e34dc3aDU+&#10;NMJPCwzxt3c34e9vbFJjr/5HOjgyflpsgV/W2eCH9dZUQY743tgRPxrQmmx3xM9iTdbZ4V9iT9Y5&#10;qo54X71GyC0yxy/zDPHznzZS6SzGD1Pfw7+f3YB/ProM309+nxBcAzVGbIWZ6v37C+H2j1WEzypL&#10;fhat2ToL/GMJrdx8Whdnb1yrz8UlAuXmEe3X/daxKlw7VMlKV34fQhf3F3JbQvIkGoREGV09VEVV&#10;UMf36QFUr+WCCKAbhM9NAqqVcfVQLU7UFuD4nix8e64avc52aHd0wjF7O+xztMceO1tUMkrdHFDm&#10;4Yh8Dwfk+jqhIMCV9skFBb4EjBePuVsjx8MauYx8Ny2KPGmxPB3U67u87Qkhe2T5OiLL3xlZAW7I&#10;C/NCQaQvw1+VRTH+KJb17XYGooDbOVGeyNrhRtXvil1hrsiM9kRpnA+a04NxujQKXSfKVZ6n7XQt&#10;OgifHiqfQYHPxYMKPAOXD+kAdATDrllvRovvVhx2WIszZitxkzap+5238c2TL+LvM1/Ej28txBfL&#10;VuHS2mVosd+ILI/N8HVajbhAKzTGBeJQtDuy3TbAeO0z+GTxWLy75GGs2T4DGyxexqr1LyIv3hEn&#10;qpIQ5b4KHi6vIcz/VXh5P4ltrpNg6TEXFw+7U/msR/fpRRg48RkaK1bgqWfHYdPqz1GdHoplnz6D&#10;l18Yh/Rwe0S7m+DdNx7HZ58+ieQwY3xGKE2YNhqPPk21RBtmbboYa5f/Cc+/OQbpYbYwXP08Pnt/&#10;HM8bh4+XDMeyLZOpop5AsPcSxAVshKPnK/jIkgrJ9hEYOT4OO9vn8M6WYfh40wTYr3wHPlv/BBO3&#10;SVjnMgJBpq8jxmYrogg4N6c/wMB/Aoz4mrfVY/A3fQtBhoupgFYgaPtSBG9foiAUZrISMe//CQmE&#10;TDqhk62s11gFIAHOUAAVMJQCUhZsjAKQtERJx8B+qpL+4ZPU0sm3H56CPrFOtFR9VD/Sm1mm1RiQ&#10;vj2E0DdjphE2tF5TZ+LbSYTQDAJIhmbwPDUftExEJrmgKQzC6g7hMyAgo7X74iHNgklvaL0CusB7&#10;OcL7kiWDGghEAZDXwwTQQ8NRvGIRCk03ImcpletmAmOLPf66zEQD0Edb8Lf3NxBCm/H9a+vw/bMr&#10;8dMf1uHHP67Cj7L9HKH0/Er88P5m/OX99fg7z/3+3c344d2t+Psn2/GXz7fh7wu2EULa+//rc9qw&#10;dfb4aa0tft5C5UMb8hPVyM+GDviHApADfiGEftlsT2DQjlEJffvWRtrDbfhZxkx9KC1ntFUvbsGP&#10;s+bhL5Pfwl8nvqnWjP/XBwTX24TUMmP8tEzgZ4R/UmX9utwUv640xT9Ws1xOBUYI3fb1R+v+EnSc&#10;3IP2YzVoO8GKdlyGFdTyF79aqRxN7WhxWRdyXHJBWllBpVODWydpxySO7+V1GMfr0CZwUrEX1wmh&#10;A2VJOJAfiYYwF1T4OyCfYCkM8ECxrztKGMXerijz90BlsA+qw3xRQ6W+h5DYGxeE+vggloGoY9Qn&#10;BGNfUigjDPvTo3BoVywOZe7Egew4HMxNwJHCFBwrTsOh0nQcq8zEqdpcnNmdj3OMi3up9BrycGkf&#10;9/fxeEMOzjaw3JuLg+VpqMzcgYqUENSn+eM6LWnviRJ+p3JCphk9F/Yx6ql6mrl/QC38OXBZIHQY&#10;t68dxbCodSuQsmEV6rdvwCUrA3xpYop75ma45+qIVndbnAxxxMmcCJypSuXNpOPC3mycqUlEbaY9&#10;dkaugJv3m9hqMAWfLR6DLRufhIXh01i1aBrt2HOwsqSFi9sGVyqhjTaTYO86Fxk7VqA4eRsr72iE&#10;hLyHimQj9N8Kw+mmtZSlRrCz+Qzb169EXe4OmG2ahxeemYyUMHt4WS1GhLsBVi55A8+98AgifVbh&#10;3Q9mYuITI/DkO6PxxBuj4Gy7Dn+i7fvws7lICDSF2bZXsGrlXHy6ZCxWrBiH1VuegnnoQmywegbe&#10;Dp8oi7ly+xh8bjkGn1kNh5nNXKwxG4+3jR6ijXwaIeveh4ft4zAKHQdbe6ons8WItFoPf5MPYOU6&#10;G+b+02BvMQUBVi8j1JLQMVyOYCofUT9BjHCjVdj51otIfmSkAlCmgGeEAEhUkKgeHYCojsSKCYCq&#10;Hx6lckBnhmstUdIbuk9WqB0pE4ZNwG1RQJNnoZ+WqnfuLPTMnomBObMxKP18CKCvCaCv+PqfJ9GO&#10;EVRfUf18JcM0ZjGkR7S0mok9mzANd/i6qKjBMZNxl9fWr46qAETLpxSQDkBNOgBVjxwLN1owk4ce&#10;QcF776Jo7VJkffYh8j9+D60bDPH9SnP8/WNC5ZPN+PaDDfjbB5uohjbhhxdW44fnVuGH52nHnqMa&#10;emkNbdoG/OXd9fjbPJ4zfyu++3grfphPkC0ywt+WGuG7xcb4y8db8NOHm/HFx+swuN4EP1u44zuC&#10;53tjZ/xk7IKfCJ5/GFDtUA39TABKcvrnDbb4cbk5Drz2Ca4t2ox/zqOyeVKWsNmIf/xhi5qyVVaF&#10;+OXJ5fjlj2vx7dzP8Nenl+Kf78pQgs349eWN+G9CS+b++fXDrfj1MyP8SvhIXuib1CRcPcgKdrQK&#10;nQRPuyRVT9QSIHuoZmpx7UiFgow+LhM6qjVMByG9Erp+VFqC6qh8NPi060IgpC9vHd+Dy/vL0JwT&#10;g4a0HQTELpyvLcT5qjxcrCIUKhnVBdzPxeW6InQQWG2EYMeJGnQQcF28v25+Rjev1UvQSXSf2ove&#10;M/XoYXQJRI9XM3bzM+vQdbqRQoDnneE5Z+vQd06C+9zuP7+XKmYfVcw+9J6vo6oRZSPWitA8VYPD&#10;VbuwK8gOZTEuOF+XQXVYjmsHy9HF9w9ckZzPPpXz6b98AINXD+LOtSP44voxDLvaVIYu3vgdysDb&#10;vIlbu3NwqTaDsKHHpfccoCy8TRq3NxTgQG4gknesgYPLCzBzfxZW3i/BL3QBVY4RgizfQCDtia8b&#10;I2g+AiM2wdnvcxh7PoVlYnEsZqI4zhQnK+KRHLQUlt4TkBC6BI4WT8HHZQHmLxyPZZ/NhI3hIpyo&#10;zEWKtzVeemY43B0202fa4ZO3WdGd1mHbxg/xpw9HwdVtHl79dCKmfvgInjUYiwXGT8HRZCHV0DAY&#10;b3sXriYLsH3DS/Ax+hDrCCFbj3dh7vghXP3XIy7XBgZOL8DW+jHYbZgNo82PYpHDWCy3Gg9Tu9lY&#10;4T4ORlZTCKC3EGn8HpwDHoWh72T4mryJQBNaK4OV8DN7A74Oz8Hb+CXar48QYb4C4bRcESarEW6y&#10;BmFmaxBnvQVJb76MVKqFdNqrDEJG6wvEkmpIAUiBSAvpG1TFyq4poHG4RgC1sdJ3D5+A7lHSSjWR&#10;Nmkyeqle+giR3tkz0DdtKgbmzkHfHK1F7O6subhH2/W1ygXRilENScdD6R0t+SFRS7KooeSE1LxC&#10;VEB3CTiZE1rWh7/NUgCkxoI9PBYXHh6DY7RgzQRQPe+pjgpOFic0G/Ywsp/+AyqojPOXLUDGsnko&#10;XjwfA+uN8fdFhvjLp1RAVEJ/+3ADfiBAfnhptcoF/fQyVdAra6hq1uIHARMr+HfzthFABvj+M0P8&#10;faERbZwx/rqCSmoFrR1h9PcVhjj42ecoWr4Q18yt8Hc3f/zdyhP/MPXAr8bu+KeRG37e7EB1ZIPv&#10;11jg5/UWuLNkC6oWL0WV0WZcMTDDNwtN1CRe/3psJf5nzgr8zxNr8Y+nafv+sBE/P7EIP/xpGX6l&#10;YpL+S78+vhr/9eQq1Wr276dW4l/Pr8Gvr67Dd59sxddVBWg/sweXGgtxi7C5dbxCDa68xUp8g5X5&#10;+tEKpYDuB4EjTfOXDxUr8AiABEQ3CIdbUt9owdoJBgHOzaNiwfZQ/ezRAMSy+3w9vm49iC8utKDv&#10;bAuPy2sEBqOD252snwKZdgKtjVDsOCNwqEfnSb7OY51HqtF1lDBidB4RMPEcqrauU7RHvN9bR2mX&#10;JElOWLTxdQFSB+1T5ymJSnScqkLX2Rr0nN/D6xJMvJ8egqnrDK93mq+dLud+NQYvt+BoZSpK4r1w&#10;qSkfX7UeVkln+b7SEtZ7sYHwkfxPi5aAZtlHRTSs7/RedMjguIo0HM/fSQ+XjK7mctwldG7T154u&#10;j0b+zu0IcXsDrk5Pw8f/TaQlbsbeAl9UJrqjIcMb2bFb4Uw74xD4Djz9PsRmo9fw6SdPwsTsSRg7&#10;T4KR3QsoT/LBubJs1GcEwMZuOnxDX8EOz/nw930PS1c8gz98+DCcWYkPlySiMNoDLz49Be+/RUgF&#10;mGLRR8/BePN72LTsRTjZLMZ7qybinbWT8eKyqXh+y3i87DoKS92fwOcL5uKJdx6Cq/2n2LaO7zH9&#10;EzxM34HFimfh7PwZYrId4R+yFsGh65Bc5ArHkLexde0YBFh/TCX3HDa4j8cSkynY4PcMVgRMgYfh&#10;K0jYthTRHm/CMoxqx/EpBBl9RsCs1MVi7DBfjBirNYi23ogYu62IddjOMECMowFSXcyQ/MbLSBtG&#10;ABEuGoA02OQ9ossF6eCT98gIVcrUrApArPxXCB9ZJrmdAOocTQDJkjyPTEYPLVUPgdP76Ez0U9l0&#10;PUqYcF/69twT2zVBOh/OUX2A7smsiWK5+LrME/TleAKI8JIZEQcJIxlRL1N8yCj72wSRWDCZkkMP&#10;oIsEkCzP3MKyfrgGIH/eo/mwh5DzwkuoMtmMAqMNKN66BnmblqNizQoMbKYKIoT+/tl2/HUebRDV&#10;0Pdvrcf3r6zF96zIP75Na0bL9d37G/H9B1vww8fb8f2nhlQ/LBdSAS0R6Jji+1XW+GmdDdpWbkD+&#10;oo9RabgJ1SbbccHNFX/1C8G/7H3xL1Mv/LLNFT9toPUSe7aKVmqDJdpdXHEqJRZnMhNwNDUC52hP&#10;7hhY46/vr1MTb/00/TP8POlT/DppPv4563P887nl+O/XNuDfz63Dv2ctwX/PXqwWM/yf2Z/jf6Yt&#10;wD9mfIa/0BLea6lA+ylW7sNVuEgbcoOV90JjAW6wsguAWo9VEjTlCjKaAipRTdKSB1I5IMY1qoOb&#10;J3YTPqx7pxpUiOoR4GjwoTIhVDpO7mUFr8Md2pi+U3vQS/XSxs+5RZUjCuzWkUruV6KdIOwURcbt&#10;Ntq7biqbwXP70E+Vo+KsRAMGzhECLOVYn4q96DnL61LF9FHlDBIuAo0++Txd9F9oIKxqqIxqqYYa&#10;FID6aKl6qYi6COKO09K9gM/kRCWBVUFFVIUegqmP5/fzvG5eu5V2TEDcxu/Qd6npPoikHNaSHY3T&#10;JUm4UrsLg/xyd0nO1rpMSj5PpIUsp9V5CymRy1GZYY9TZZG4SR94sSYd+XEW8PL7GI4er8LB91W4&#10;Bn4Ad7f34O34Fuyd3sY2q0dh7DQegX6vYz/t1Kn8NBzJi0d5nC28CbL8hG0I8ngPxqzkz378MCzc&#10;38VRwmd3ajjmvTUX8+c9A0/bFVj80eMw2fw+/FzXYsFHs+DnshAfbR2H17dOxTOfzMLb1jPxsudo&#10;/MlpLF6ePxYfr5wIZ8f3sWDdNJYfwc3mLYQErIGLxWfw9zdEdJ4bnHzeh7fvYsRlm2CzwzSYm/wB&#10;CX6LYBc8EytcJ2GhxXNYk/oH2Lq+jNhN85HjtAKu3k/BzesJRFoTOPZbEU3I7HQyQZzTNsQ5b8NO&#10;FyPEupqyNEWcuwkS3MyR5maBpBeeQ5JSQGLBtCS0qKAc7ucSOBICHgGR9A2S3tAyJ5DkgKQz4jVa&#10;ofZHJqJj3BQ1ZaoMSu0iUHqn03rNnYuuxwRAhIoMSp1M0IynDRtHqEgCeiJV0DhtdLysoCotYjIR&#10;mVoXjOC6Lbkhnv/FqGm4PXaaGmsm/YA6+ZkKQPx86Ql9jPfSzFImJWsggEJ4n6bDhiH39TdQY2+M&#10;YuvtKLc2RLnZNpSYbkbLtk34cgshtNAAf563GX/7jApHIES79f07BM+HG7m/CT8u2K6g8yOVz0+L&#10;TfDjUhP8sJzWa6Upfl5thZ/W2+CvWyzQtGE1ijavwm5TA9Q5WqLe2Rrn3BzxjYsX/mnuSVBZ4pfV&#10;1uo9P6+icjKwxZXMnfy1r2Wl5S82K3Mvt/uby/BlZR6+it+JP7v74XtLV/xtrSm+XW5AhbSddm8r&#10;/vb2Wvz1xaX47hlC6tHP8eNjn+P7Zz/H1++sxF/Dd+Cbc7QTBEOvzr6cbxQIST8XWhHaMFE2MuZL&#10;ICTN7xLXqQCui+1itFKB3GIdaztFwIgNouXp4j128prtVD0dAiVGO62Z2mel7ScU+nmegKOHgqHz&#10;JK0VIdhzmqqEZR/LXtmX4wRb2+FKVQ6eFwiJ/eI5UvnlPIbAppfw6CEkuqh2OgQejK6TDNo3uaYW&#10;cr4oLSohglW2u6mcBEYSnbSfnXy/XKOL7+8gaHqonAbFop3lueel6Z2fRxCJKusmCG/xuXWfb8Sd&#10;60dwt5UW7IujDfj6bCNVUD6OFIWgIIYVyf8TZMWuRUuhD67uSUev2LTGEhwvjUVOvBlcvd7AJuc5&#10;sCN44mJXIy5iFfwcaMEIG/ewV7DJ7TGstJyEQP/3cZDXPFWQjGM50ThCL1uT4k9PG4jaJBus3zYH&#10;z74/HJ9sGIPceCsczonFphUv4e33J2FP9g4E2m/Bp/Pn8DOdEeywAZ/NnwJ3wm2t42R84jgJk18Y&#10;iZc2T8efaOde8BiHV9dPxnaLF+Fi/wZe3zwWfoEb4WvzIWxt5iEl2weeTlQoMc6IzbSmBXwXLi5v&#10;w8HteXy46REYGPwR/l4fwT72UXxiOBuGUXwt/lVaqiXIM9iGJNP1iHZcgwTXrYh3MUa8mym3zVQZ&#10;785wMyN0LBhmSPSk8vGwQrq7OVKffhKpVEAZhI8ASPI/eYSPApAqqX50AJLBqb8BEBWHTEzWQUXS&#10;MX4K+gkfsWFdhMcAlY5MwdFL29Xz6GyVDxJ7dZew+ZbQkfF7346biW+4/S1BJNN0qJawmbNxe4bk&#10;gwihGbNxhwpokBDqoxUbHD1FAxDh8wBAY9X0IM1UQPtoG/fx/kJHjoGRAOjtd9AS4oZSZzMU2xqh&#10;xtoE9VbGqLTehoMWBvhymyX+sogVe9E2/GX+Jnz3Liv3x1RES2i3lhril2Xm+FGWmaHd+onx82pL&#10;7pvhx7UEynrCZIsVbjrY43RSGG5VZuJi9k5cyIrDyeQdOBzlj+Oezrjp6ISvjGzxyyYCaA2vs3w7&#10;vvD0RueBcvQdqUUPbUX34Wr00IL0UV18QVB8RcXxzZl9+PpcI745zf9/VupvaH/+3FyFP9eV4puy&#10;XHyTloy/RsTg2+AI3EmIxr3SLHx1tA5fEEC3z2gqYoAVvOvMblzZX0IFIKplN66x8kseSAtCiKqk&#10;lUBqpTK5KSXv4yYrYRuhIwpIb7fk/WKtbtFS6ZWQWLJbBIIAo4/qp4fv6+JnqKDtE1h0EYLdKvg9&#10;pTzBSs/v2CkJct5LFz+znyDp4eu9fK2H7+mVPjmEh5zfwXvsoG3soBWT6CIg+wRqAj7Cqp8KSR+D&#10;kgeiDRuQnBC/t4Q6xuiT1i4qJTl2+yLBx+i5uJclwUn71Sf9fy40oudCkwJvO5+5NMcPO1YcgeoE&#10;ZxREWqI61QlHSgNwuT4OXbRlt/fzAe0tQGO2L3aGLIa5y1PY4DAd9l6vIDlpOyoynJESvhZePu/B&#10;N+B9uHq8BDPC593lY2Fm/BFOFO3EydxEHM+Jw9HsSBzMjMKBXZE4npeGcNdP8eKCUXh+5cOwsX2O&#10;oIqCrfFnePkdqoQUT+THBGDloicQHrgOgW5LEeezGqvXzISV3Ysw9JyFz4On4LH5k/D4wnF4I3Aq&#10;nvMajddMp2Ob4ztUXi/jPetZcLRdRuu4Hk5GC+HhvYUWzIOQMUTkDhcEp5pRvX0CN/u34Z70Auat&#10;mwgPu/Xwi3oPWzxmYLH50zDJfB3R4ebI2x6MrM22SKaqkQ5bye4CGDOkeFoSNhJUOh6WPGaJJLUt&#10;XRKskOFugVSqlPRhI5DOyps9YgxBQ/VD2NwHELcfAGgUZFR8Eyu5poDGEkDj0EZF0jaeFkzXEtYl&#10;TegEx22qov6phNCjc9DzxBy1YOFtmYKDcPp29DR8M1ES0VRBtF2SE5ImeWm2vz2T54kNmzIT9wis&#10;QV5Hrnd3xBQMDNNmYpSBsLI22QVC8ATvQyzYvodHoYHfQ5bmMSCACj76CK1lGTiatgPNkT7Y42WH&#10;Wmtj7LE2IogMcd7MGN9stcB3q2inFhvgb59SDX2+lZAxwvcrqXZWWuKHteb4YZUxflxshJ8WGuMf&#10;C83w6+eE0fyt+HarOdpzklhJtFxGe3Mp2ppK0XOwCm37y9HO7ZvlGbiZFoX+ED/82coBf7Z0wL3q&#10;PP6612GAFbifFXqQFfsOVdBdVvg7rJxfsLx7vJ6xD7dPMQQorOASg9y+fXYfBlh+ISUtx+D5Btwh&#10;sPpOSFD98Ho9BEangICqQMY1Xd1frBLAAgxROQIgae26KkCiXbtJEApcbspkXJL/EQVFCHWcZGVU&#10;dot2Ro7xuh3c12AkeaJqWp+99+9JYlDsFCtxP7+jwGVAV2pBQPC6Uvbxu7Yfoh1syOP3ku8m31E7&#10;X6KPyqiX30GBSQGKsKOK6ieABggfdV0dfAQwAprbci8KRLRsyrbx87jdS0WkAahWAWjgorR6NbOk&#10;5SJ4+i4KfKQTYiMGrmgWTEA0rCTGgsomgn/YAvTsp8w6UI3eljJcqkhCWZolfL3/BEOrKTBzepIK&#10;51Pk7rREY74fMndugavzq/DyfBdBQazIDi/C2eEprFw1A8/MeQRBJhtwuTIbh/N24mhBNA7n78Th&#10;3DjCJxrBrkuwetVjsLafhyXGo7Er3gTR3tvx5pvjEeVtgpr4ENquP8Fk21sI91gHw21PwtvhU2ze&#10;OhdbCJmNTjPwRsBYvGQ+GW9vmYn3fCfhJc8xWBvwJowcP8EKx5ewwOYPsDFZCBvHRfD3M4K7x0bY&#10;+q1HSLIDvDyMCSIzBMeawC3sTVQ0vwvf2LlYseop7PAxREj0Yny+fjbs/ecjKSQAeRZJyDbyIoCs&#10;kOxrizRva6R6Ut0QPileDG9CiddL9jRFkhePe1Ad8Xg6LVkSK3r6QyOQKtChchAAie3SAyhXlxOS&#10;kCS0AtAjo9V6XAIgUSE3CIH2KdPQM3wC+h8iIAggmZJD+u+IAuqdKwpoNvrnzMKA9HLm69+On6kU&#10;0F21eipBNJn2ayrVj/QfmqONhr8tHRFpy2R+IZlxURLQ0tImq3G0sRQAiQ2UlVoPEEDSEtZEAEXo&#10;AJRBBdS2uwCXKrNwuYoKpSwVp2jpj+7wRaOfIxpoUS/ameHPJrb4eYkx1QkVyhozhil+Wmqscj8/&#10;zduKXz7YhB/+tAY/vyyTrG/AT8+vwl9ohbqjQnGLFftaYwGu7StkWYzzuzPRuq8AN5qLcetgGX/p&#10;+f9KVdFPIH1RW4CB8mx08v/3VhNVyX4Ci+qk91AlBiQIgj6qof7DrGiHaDUO8b2yz7LvEFXBYYKF&#10;r/UeFeXE40d4PsHRTyXVzeijLRoQO3ecNoKAkFYkgZBYkXbalOsHS9BBIEnLTxsrsdisWyxvsVKL&#10;Oupk5W9nRW1nJW3neZ1nabfEynBf8ikqp8JzJNoJBwkZsCmtUAKgO1RsX5xvYdmktiVuE0a3aW0E&#10;LlLKeQJRfQzwHlqbCtFFmzhIoNw5p53/IHTn6SDWR3WkwCKKRwcYAZBA5jatlAoqmkGWAwIiHYAE&#10;UBL9fM8dwmeQ6qaP8NGDSMCjNclrEJJEtMoBdfHXpLOpAn0tlF9NxThZEoddUWtg5zQTG23Gwcn7&#10;JRQkG+JMZSIa08ORsWM7nJz/CGdal5jQZdgVtxU+7m/CwmwaNlFFvP7EGLw5YwIKAj1wujAVLSk7&#10;sC8uCA2RIWiKi0Co2zK8N3843I1WIMD5U1gQJgE26/DJh7NgvuhjxC01gs1n87CaAHDctBDm296H&#10;udmrMN/6JgyM/ohVVpOwwnYyVc9ofOg7GWtt/4ilztPxus8EGIZ9CDNnws3rLayzfh0uHpthbPkp&#10;HB03IniHKVx8N8E+YA38Ekzh72KKUHc7eIZ9ih1JU1FT+QaWrBxF5bYU2aHx8DO1QKiJC9Kts5Bn&#10;mY18s1ikUe6n+tog1YcA8rZCGssUbw1AqT4sfSyQ6GOFVEIoydcKmfyMlGnTkfbQSCQTMNkEUD5V&#10;kGa9CJ+RhJEC0ChtfBhLmZisgeVxlhcJIJmW4wYhIADqGEEF9NBEdEvr19Tp6KcF63lsNjqfpAJi&#10;2Uew9Mt6XzNkna4ZtF8zCSPd5GMCGpaDc2UMGIFD5SRwGuB1pUPiwMTpGJA80DCZDH+CBqCHpB8Q&#10;AcT7OCgAYim5oEh+F2MCKOnlV3ChNBlHiuNxvDgRp8vTcK46E5dqsnGpahdOZUWhJcId55xscHe9&#10;Kf728Xr89Y3l+OHVldqKnU8y/rAKPz+7XC2l/M9Zi/DjpI/w19dW4a+R0fxBLMN1/jDekCRvY6GC&#10;zvWmfFypy6IaouJoKVZKvUfsloCElbyfqqGb+70EUjdfk+g7qMHnNkF1myAZJHwGD3L7MLcJm0Eq&#10;pUFankFaIYk7J1mxCJpBKojb3Bbo9ItyOk0IMAZ1+ZheVmDVnM2K13FSOiSW4+rBIvSwEvZRNYk6&#10;6pJcyDkCi5W4U8GG1ofHOk/TPhE88pqcIyBScBJFRRBoIQCiIqHqGBQAMW6fFQg1M5p0ISAS6OgB&#10;9CAGeW+3efwLQqePKqeTimyQ171LOyTnC3QESBqUBESaQtJfSx3n9xgkUG9TCUoyfJDwGZAQAOmB&#10;xBBI9QqAeO7gBQJImtx5vpZ0lpYvDUDdFxrQc4kAutykYtjNFpJ7XzYasu0QE/g2nOxnwc3lSSTF&#10;LEdjoT9uEk63+E+QF2sIJ4cXYO38BAJD3kdc+HLsCJkPG88/YrPNE7BzfgXexmsRuN4C/vTzcZtd&#10;EL3aFpFLzbHjM3MkzneC8+r5+GzdDNhvX4WwNRZwsH0XTm6vYvn8F7FxyVvYucgKwZ9swablL8N4&#10;wydw2LwUdpbz4Wq9HKamr8PA9A2scp6GlfZT8GHQZCwImgBjh9exxeV5vO03HsZ+b9KiLYNR4Oew&#10;9loKvwgL2JmvRJCjFTwcN8M/3BiOISvhELERPtFmCHC0gKflFjjS0iWEvgcn88X4cOlsRDoGIN+6&#10;AGlWmUgwykG2eQGKrTOR5eKJjABbZPjb3Y90PxuWNtjF4xLpAfbI5LH0YAfkSBJ68jSkPTwSKSNH&#10;IUsBSLNgAp88hmbBpDVMA5CsklrP8ijjgg5ANwmBzrGT0COtYARQjzS9T5iq+vDIXD49tFQ9j81B&#10;96MzqYSklWsWviZ8vpw2R62gIXZLlI+Mfu/jOQOSL5o9F4NTtc6MMpi1hxC6M0LrayRzArVJS9gQ&#10;AB0igBolaA9jeN8CoJg/PI9LpSk4XpGCUyzPEECnaInOUA1dIIiu7c7GtbpcXKjZhfb8ZNwLDsM3&#10;Vs74dpkBvntlBX744xJ898xC/Mz48Yn5+G7up/hujRW+Lc5hRd+LbgKj61AFOg+Uob1FFE0JOql6&#10;bjUX8X+yEP1HqwkPwoRqRZUMAY3s94va0YGnX6d+tHNqua1B5/ZRVjYBz5AYoLoR4AiAZFuVEgTR&#10;7dOskLRiAiBpRVIAoooRAAlMJNoJouuHSgkZQuviXvQQMKqV6YK2LSDSSoKJIe/tZrRT6Uh/GgGQ&#10;5EeUehqigKRVS696NCWkB5AGI70S0scdAYGARBeDks/h9XpoCXv43GRbrJfE0PfdD34/BSDGIPfv&#10;EERfECB3CB8JUUESdwgUgdMA1Vs/Y0CARXullM99AD1QQN2SGyKA9BAadq4sAf7Or8HEagKCfV9D&#10;VZYVzu9Jog2rQEdDGRp2ecPL9S0Y2T2NwMAPkBy1BH6+b8PL7wWE+L8LL5el8HLaghgvJyTZxlMx&#10;pCLVLBHxW2KQsHEn4tbFInFTLDy3mWDL5tfgY7EeiVu9ELXOBQFW27Bx9cswWPwuolaYI/5zU1iu&#10;+Ahr1r4Ml60bYGP6AZyt18DXaSsMrF7BVqs3scp1BpY6TcXHAdPwWchYbLd5AUaeH+LD4CnY4klA&#10;Oi2FdehaOIdsh0vgNribb0aEmwN8HI3g6bEdDuFrYBO6DtYxq2DjuhSx9i6E1Hxs2fYoEt29YLLh&#10;PdgYrEaGfSkyTQuRYpSHFNN8QigXuc4hyCRgdv2fsEMalZHAKN2PYKIKSg6wQSYtSOKEych4ZCTS&#10;FIAIHYIl+5ERyNZBSMGIrwuAZDxYOSu4DHk4+vAo1QlQWTBGz/Dx6B8m06ZOQM+UqegfOwWD02ah&#10;l3arbwpBRAs2SNDcmTqNimcO/jyW9msy9wmjOwSPhABokDZNxoHdnk4gqfwRldOUKeglKGX9eT2A&#10;2nUAusjPlmWCRAHJfe2jgosnSA0JoIhnnsXV0gycInDOVTIqMnG2KgvnqYDOV+/CxdpMXNmTg5v7&#10;igmRCtoA2hmp+M0VuFuWg29TE/FlQCDuWdhh0MwadxKj8NURSnmqjV5aof6DYo0q0S0d2qhqBETd&#10;BJLEjYYCZa1u0woNSguXQIilPmS/T+CjrFQ1BgROKuR1eY9O9ejKOydYUZUC0iAkykeDEJWC9JE7&#10;JeChApE408jKRivBkD4xAhUBjlI5ApITNbhGUMprkoTtJXy0ZKzWhC3H9e8TVdTF0CsgGbrQTmXS&#10;QWiokeMnq5WiGiBg9OAZCqG7VBsS2nGBlF7R6AAipR4qjC8It17prEg1JDkgvfXSn/9/3y/7+3h9&#10;fp5cn+pJQsAk8YXssxTYKVVFAGnwYUgy+ncA6tENRO2VntFiwQ4XhSIvej0OVfjzj1qMnpYadDRW&#10;Yl9OAAK9P4SRxUwE+b2H0jQzpEYsh6PDUwgKfRcpkUuQ7L8Zu/yCscPCEzuMgrBjYySiCZ3YrYSP&#10;YRwSDRORYJIIH2NHbDOcT+BYInG7PxLXeyJ5owfM1izCmsVvIWatKZIWWcJ//QYsX/484bMeNts+&#10;h63NfLjbboCj81KY2L2FLQ4vYY3zXMx3nEwATcLn4RNg5v4inENXYl7ADKzzehYOYatgEbEefnEO&#10;CIw0h7+tMTx9DOHmvQ0Brlaw810PA5/5MPafj3U+r8DY5j2kuvvQ4r0Ob8Iu1dkPpms/QYJjIjLM&#10;ShG/PRcploXItChDjn00sgMckUV1kxXEckhkBuq2g52RE8LXw1xQ4EIFNH4i0h8ajjRarZz7AJJx&#10;YQSPzoppSWg9gMaqin7kkdGqBeqSsmBj0ffwOPRS/fQREP0yhmvMNPTRavXNnUPozEL/HKodqpl7&#10;EwmgabPxl1HTcW/6bDVSXnpA35FmdxkLNpswIpRu81zpB9Tz+Cz0zJiGfmnWH6+zYPwMUUCyPvx9&#10;ADHkvkQBJauJ6YchZO5juFxA1VOdg/OV2QRQFs5WZ+NCbTYu12Thal0ObtTn4da+QnQ0ldI2Ub20&#10;lKkEcgfh0SNJYlb6/hP89aR9EpXRKxaJ4FHgIEBEufTIuTrwqF9w7ov1kuv203oJcPSA0QNIv/97&#10;MAmw7vDzpNRCUz4CIIHPbQGRqB3Gl9LiRfAIgAZY9lMBDZ5uJIBYqfQAEkUj8BErJuAQiLBCS/6m&#10;9QhtIFVOv079iCJSLUKE0IMOfZoKUvaM1+riMelMqFqKeFyuJ7mhflXhf6t+NPC0MPQAktcfQOT3&#10;oQDE637BUsAjfYd6CCO9TZPjeqCoc9X2bz9T/5o+hl5bQYjvGbjQRAtK0PA79upUUI9qAZP8j9YJ&#10;UXpED1w5gGFXG/PR3VyC3voyKp5SHCoNR0TAAphZ0Ip5vo64yI0ozzBHqOsbcHF+BqERHyHIfx6i&#10;vBZib0o0oi15vmk0AbQTket2IHZdDGI2RyF5206kGyUgwMgdZgarEGztgFSjMB4PZPjDbasx1i79&#10;AGGbzZG01gEJmx2xec27MNuwFAHbt8HQ5B04266Bk9MSOLh+Dku7D7Dd/SVscH4M852mYJH/DCyP&#10;mgKjgGdpp1ZiWeBjsIj8AB4JVD7xJohId0ZEiCXCvC1h77ERTj5b4e1nBi83Y1gFrcBi2xfwkdPj&#10;eNt0LAJs1yLV1h3WW+cj0yMSLpuXI8TGG4mWxYg3LkKO024U2Fcj3y4deYEeyAtzRW6oK0EjsHHm&#10;tsv97ewwN2SH81ikOwpcCe2xE5BBAEkSWlrB1DAMnQ0T+GTJKHlpiqdCUlOz8vU9rOQyCZh0RpSe&#10;yDeoRHofpgUT+DBuj56qFisUCya5m8FJM6mAZmGAVkwWLBTA3Jsowy9maTGd6mY2VZLMnkgFNEgY&#10;yXiwQQKqf9Zs9HC/d8Z09BFsMiVHL+Ejk6FJU/xFQkgAdIghOSBJQifze5gOexiBtHCXchJxmorn&#10;XOUunKcSOl+TiUtUPtd256B1bwFu7CvArcYiAogqqLkUnS20JwRRt3TtOFCJDkYno/uAWKValRwe&#10;JIQGRAFJXoeqqU+2paR66SNUeo/w3GNUB4RZO/93pZVr4DjfwxgkyP7/4vZJAY2u1CkdKVXu5xQr&#10;ki6OFiag81CVsl6DooAERmLBzrKCnWXFYsUTwCg1w+NdVBdioQQgbbQ8ksNpPcLvdpZW5zwtj/Qk&#10;pgqS5mmxZRL694uVU/mg83v4fiojQq1TrBpDXh9g5RUQ3NWB554oH7W9X8X9vBDvSR+S6xkKDAUL&#10;2SYo9CHJ6bYDpSpHJK+JdbvNGAoWKQVGejjpj/9+XwWhPUC11M/XeqmYergtaudBEprPTgcgiWGX&#10;KJtb9+RTMschPWwZDIynwN7lWRRlWKm+OYFe82BlPweWrlPhGvAS7F3/CC/HhThRnIn6uFwku5Rg&#10;p3054myLEbk1GRGbErFzK+GzPRGhRl6wNtiAKFMvpG2LRJJBEJIMfRFm7ITtK+YjyNACyVtY0Q09&#10;4WawFZtXf4xIU3tYbF0IC+uP4OawCq4uS+DkuRSmTm/AxOclrKMC+8RlGj52n4HVCXOwMnQ2Nvm8&#10;hhWBz8E1ZTkCMqzhlWSDqCx3hISwjHKEj4sh1Y8lHPy2UQ3ZwIOKaKPzc5hnOhmLCdqVW2Yj3j0I&#10;IdtMkWDjg2gzV0SbxyHWrAQxjAynWhQ6VqHYIQv5AZ7ID3NHXihDgchFlfrIJYByw12QH83znIyQ&#10;PHosLZjWCpY7UhsHViDWi/ARFZQ9SmsJk1AAIpxqeM4BHYCkFeo6AdT98EQ1W6FYpP4JM9BGsPRO&#10;keQxYTJxJnpnEUQzCR0Z2c7yngyxkKEW06QDooBHp36kxYtqp5+QujuZtm0CwUM11Ecr1ztxqrq+&#10;JKGHAug07+GwDkDNVGqyNI8MxQjkta5kJ+JMLRWQtIJJ8nl3Fq4wrtflEUCFuFlPAFGptBFC7YRQ&#10;B+HT2UIFJI0ejG7CR5rVe0X1MAaklNYpaZmS1qqhoQNQ31G+JiXtk+SGBEiDhMl/gs1/CgHPnVN1&#10;uiB0dBC6Q+iIChP4SHm6Ih0dB2nzJPcjCWgqH4HPAMu+s6xYZwRAAgjpUcxtUUEEh9gofT6nk0pD&#10;5kPuPsv7pfLpFjUkABLoMET9aO8XlUQgyTFVEkjSoY/bYuFuswJLHySJexdbFIDuEToagEQFaQpI&#10;wKNAIoD4PRwkdOCRFrHbDClFBUmCWs6XZvZB3stQJSTlUNgMPf6bazMG+VzEhknXAQ1AD9RPN4/L&#10;0BIZF6a1hDVh2LU9RahJtYeN4Qw42z2F2mxrXN+Xi8IEe5hZPYZNzhOwxX0STF1mwtvrLXjaf4pD&#10;Zak4X7IL5eE5iHfdi2j7KsTalbHSZiHcMBkJ29MRu80X7ttMEG7pg9StO5C4JRzJBqGIM/WG0doV&#10;8DI2QLqJLzIMAxFr6gKj9QsRYWGHUEJpu+nHcLRZBjfnz+HvtRkOXktgTPVj4PdHrHZ4Bos8Z+J9&#10;65nYGP8MPtkxBW85zsXG4Pdhn7IKETnO8I21wc5Mb+yIckFEmhu8bA0JGBe4e26Dg8dKhBJCji4L&#10;sdJ8MtaZP4nlxo/CnJ+ZYR2Bnaa+yHfORYZFOaKofqKtypDqUoNC52qUOmQSQF7ID/cghLTII3B+&#10;CyAqIyqg/FgCyG47EgmaNB2Acggg/Rgwlf8RBSStYBJ8vVgBSObcGYP9VD6nHtKmZpXm8K5HJill&#10;0seQddxlkvpu2qseGdtFiIi6kTmi700WhSP9ewgegkb6/YjSGZgzV5sDiMdlErKeubNxm9ZtkKDq&#10;436fWDdZGWPkZDUWTCWhCSBZH14Gxh4mDJsleG+ZtIlmwx6C99hJuJAWi4t1BQo+VwgiyflcU9Yr&#10;HzcbinCT8BEF1NZEAEnLVVOJglAH1YsCEe1Y537aK4JIoNNLGCnYUAX16tSPRD/hI316emmp1HHu&#10;i10T+AiEfq9+NHXz/x4afKRkRSVg9KGHj8SXrNha/x9pBZPKy8pF+EiI/dJyQAIPSUY3MKhaqF60&#10;RLLWotVJJSQtWa1HqfgIm75LogLEgu39TT6oRwebbr5fn6BW8JHr8zVRQAKZ25KLEfVzP1pUqQGI&#10;kOC9DA0FBj10dOXQGJD8D0uxwB2HylU/oC8ICnnfUOD8f8V9+Mj1+BwGqKA0APGZEFzSLUELKi75&#10;jvw+si1QGta+rwiFUWZIj9iA1uYcnCnfiSCPD7HBcjztznhstp8MR+dnUZlug1Q/C7Tk7MS5qnQc&#10;zUtCQUAREgignQ5V2GldjliLIuwwyUaISRhcDI0QbhGAhK3xjB1Ioi1LMQ+D4/bNcN9igAzzEOwy&#10;8keamTvt2CZ4G5kg1doftqaLYW+3Gk7WK+Diuph2zwBOHgth7fU6NgQ8h0VOc7DUfwreM5+NbbEv&#10;YUXCY3jNfBpsAlcgpMgMgSlW8N5hhtAEB+xM9UUgS28bA4R7WcHddQuMPT+Cpcd67PBwgI/7Qqwy&#10;obpzWIAtm55HpJMrUq2ikWVXgkSzMgKoEHFWFchwrUWxWy3KqIAKA70JIEJIB6D8cCqhcEJIF7nh&#10;BFCkC4oSeJ75JiQ8PAIpwxmETI5YMAJI8kB6AOXQgmn9gEZoy/M8Mga1rODS3H2cEJKWMFmltJNw&#10;6CUQJAc0QAvWN2Ea2h+fiw4ql9uEkQIQYSNN64OEy51pGohkjuivxjMIJpkrepDKR6bukNayfhkP&#10;RtvVN2UGBgixL2nzesdMQTvVjySh5XMv/h5AvJ/c4eNg8dDDcON9nk+OwuX6IgWgq7tzcbUuF9f3&#10;5v4WQITPLV2zeRttmFgnfSmhEtSEkCghgY0CkZRDACRAEugIhCQ0NbRHKSFJTnfsL/0NfPQK5/9C&#10;RzsmpSRk79xXNw9CUzxaqCZ3xoBsC4BON3GfloLbWg6ISoXKp5tqSBsbpSWQ9S1ZWn8giVo1MFPm&#10;yOmTPBABJBBSAFMQ0hLZXbRvqkWNtq1bDSzVzhNVIQrntoCGNkbZLZZ6+EiSWA+b3wCI+0NDKR9d&#10;qQ+BkL7sPER7fLSSaojA08Hl/ws6+u37SWg+i34+E2m5U2AmZB4ASHJcouz4rPg+UUbDrlVQKvOf&#10;pX1fCXJ3GGK71WSschiJ1Y5jsNliHCL85+FISSQuVWTjeH4yTpWl4WRxIo5kpCPfqwrxTnsQYy2V&#10;tQwxJuUIM8mEnbUJgh18sXNbPGI3x1D9xCLNIB4BJnZwMN7CSh6MHOMQZJoGIcLMEa4G65HNY+FW&#10;TjCx+hyeTttgZvsRPD3XwDNwAzzc1sDJ5yMs8Z2N92kFl/hPogKairUhz2Plzml432gGQsLtEFNk&#10;A6f4rXAI3wavcBNkVMTDK8IaEc62vNZWWLushLXHp1jp9i4CXYyR7EmL6PQ6zKzfg6PVWliaLkWG&#10;XQxynYoRZ1KMGKNSJFiWI8tlNwoJ2iKHDBQHBiB/hw9yI71QsMMThTs8WHqgMNJTlfnRPE71U5rs&#10;j7wtKxBLpSDwSR8pCecxyCWAVAdEvQ2jBZP8jySiJQldwQouCxTuY+U+xgovzeDXCIAOqh6lgoZx&#10;mxbrFuFy67HZ6BKVQ9Ui80MPSJ8fNeRC+v7MUc3x9ybMxDdjCCKCSYZefDGVtkuUz2yW8h7aOGlJ&#10;6+F1vpCBrrxWlwz/IOgkCX2B96BZMK0ZXgBUQBVk/dAjcKUVO5cUiYsEzUWqHwUgwucao3VvnoJQ&#10;awNBJCPHCaE2gdCQaG8RCElQFe0niBhdtDzdh6pUKAARPNIRUKkg2ZbE8jGBk86G6SyZXE8S1CrR&#10;LMBhZVK/7ozfgIgVTV8ZBT731Q+tw3+CkOrQp/r+0H6dbkH/fftFZcRS9QPiNbv4GQIPLYFcRwCJ&#10;EtqDW6dkHmSCiCHLEV8mLNuoMtTQBKmEUknFfrHCaq1iBKokpHWhtbDtUZX6Dj9PekHfYcXVJ4c1&#10;ADyAgEBnqA0bCp3/BJ6h8NGHKCHJC8n5dwm5B9fXoPPb0D0jKRmqU6IAlTBWqpD32s1r6O2XFgIh&#10;gVMDhl2qycOF8iT4O7yB9aYjsMplPBZbj4Sp3Rz+ipvhfE0GVVEmThdl4FRxKo4VJ+FESTL2J6Vi&#10;l0sloi0rEMXKGmVcgUjTAnjbOiHAxQOR5qmETyqSNiQjaVssdli5wmWrEZKtg5FpFoosk2ikEDpe&#10;hqaIs/RCum0AzCxWwc1uKzxt18PI+RV4eC+Hj/86+Ptuh0PAfKzwmY1PPKZhsd9kfOw4DQvcH8WK&#10;6IlYY/kcAtzNEZBpBrOYNbCK2AynMCOkVMTB3msrkoL9aR/N4e61BTbOH2Oj17swcvyItswP4Xbb&#10;sNpgFvzdLeBqugW77GKR71hKq1iKGNNKxFtXIN2pFgWuDSiyJ4ACAlEQTbhEe1M5eqKI4CmK8iKA&#10;GDE8ttOX4YWK1CDkrluMmGHDkEKVkyYWjADSt4DpI2e01hlRRsmrsWCs6LtZ4fdRZegBJPPydI4S&#10;ANEePTQOt6ZPRcfU6QSRWDCqHkKjjwDp576MBbs7fjruETQyIl62vxo9DV9PnAUZnPolQXRHpvOY&#10;JvNKSzJ6FtqlMyMhNEhYDfIzegmfrocmav2ACJ3ThI7MCy09oUUFyeKKNgSrw8MjcXpnKC5S5Vzc&#10;k4vLyoJJ3x9JQOsAJEqIANJHW7MGIqWKdFASAOlLGcMlEJLoOazLA+nyQdKDWQMPlZL0ZTlWo6yX&#10;BqQqpYJUy5YoIcJGKpNSOwy9OtJXuNtUNQKau7q4Dx4FHGn1YoWT4DFRPgKggVMt6OO2HkAqWMkE&#10;JN2srAIhPXyk97NSPif2EDyVuLx/F8sS1bfn2uEKdLCUfjKaAtL6Bmnw0TooquZ5aR1jSIdG1QpG&#10;lSP9gW6L1foNgPQweKB09AAaCiJ9qO+vK7V4AB99SF7oFp9nD6EpKuv+9VU5NHg/EnJfcn8EjXRG&#10;VFZS2a1GpXYegFnrbqDvcjDsXHUWzhTHw8nhKayxfQRrjcawwn+EA6U7cJVwOlOcgdOlaYRPMk6W&#10;JFL9JON0WSrqotMQY15C6JQi2qiMwClCsPUOhPi5IMomHeHbchC1LQnJm5IQbx4OR7Nt2GnmhzzT&#10;BOSY7MAui3iEmboj1MgG+dY7CQJbmJkswQ4He1hbfAgz99fh7rOQFmw7ggINYOk/HxsDn8ES7xlY&#10;5jcVy3yewUf2j2JL7EzY2b8DT4uNCMo2gXnEUlgEr4V/vAPSKnbC3mkjUmJC4eluhchgBzh7LsZW&#10;1zexxvVFeDhtRY5rLEzM3oKT/SeIsPVAtmMGMm3LkWBdhQTbWiQ71iLDjerHs5EWLBclfkFqisr8&#10;WAGQF4qjvFEc40MocZ8AKtrph6JYL1SnhSBj+XydAhqFNMIlm6omiwooSw8fsWAEkKgfsWECoHJW&#10;+BpWchl1LqPQlQKiEumg+umiReqmAmqbSBBNnIabtFo3n5yD3umzVGtWv0xMP2mGWrH2S5mSYxJh&#10;RCCJBft24mx8NW4GX5+uckFq2AaB1Sdq6vE56J5KgBFQdwgeGQ/WPWwibj4kSegxaoL8o4RPi4ox&#10;KOG92T30EOyGDcepqEBc3leAc9L0XpuvckACoeu0YgKh1gZpCSu8H0NhJCEQEvDoS8kJCXyULRMI&#10;DUlIy7AJ1Qx/ROBUeR9C+lDN9AcrFHRUUloqlw44UqrKJccl8Uy4qD49yn7Rvuia1wU4A6J4CBkp&#10;+1U0Mqh8ThE83FfWi5BSIYloXUgrmFSyNgLj5gnpWLhbDcG4cjAbR2oCcbYhTk3SLjbtOq2OdDKU&#10;Dor61jA9gGRb3zQveaRuVvx+BR/eE4GnmuP1FV/2h8R/Ao6CDe9L2affvTbIe5bhGlIOspRteU5i&#10;PQXCN+XvQZWp7J/6DIGO2DD5bA1AooBk7JkMllUDZvn+dn5/UYSy8sUDRahPzmvwkW4Hwy5UpuJS&#10;XT5qEt0R5LYAWcnmuLQ3k5YrB2fKCB+JkhQ1ZccZKqDTxWk8loLS4GREmtB2WYhSqEKYdSrtmiei&#10;3GMQZpiPCMMMRG7OQLxpLDwtbRFs7o0c02RkmsQgyyyOSigEfgY22GUbiQz7CNgYr0aUlT1Cbayx&#10;ze5PsPX8AJ6+6xEcbIKw0O2w9F2ADaEvYoX/TGzwnwujHe/gI8unsTX6Ubi6fwYHyzUwDfkAhlQ3&#10;Jj5LEZbphaB0b7g4GyImzg92jpsRTAh5+W2Aocur2EQAbXF6GXGeQYh19oGF6bvwtTWk3crDLoc9&#10;BFA10uz3INO1HlmET6FnE8ocC1ESEErA+KMwzgelsX4oIXiKqHiKdhJABE/BTh8NQClBiJ/3jg5A&#10;o6mApOl9HLIInUyqnazhIx5YMB2AVA6IlVwsmCwCqAeQtIJ1PTwR3YSQJIi7JtByURG1UwXdeGIO&#10;1NiwGYTK3Jkqsfz1hDn4aoLYL+kXNAvfjCOECB+VB6LykeEa/bOpeAisfqqgTtqxfkLq7oipanFC&#10;yTN1E0Q3CKBLCkBax8gWhiTHS6mAHB56GNb8bkdDPNU4rTM12bRheYSP5IFy7gPo+l6xYQKfIpZF&#10;qln+9wAS9SMhCkYApBLTOgDp7ZioIYkuARDB063rw9J7nJVYevQSQFJ2EGJi027fr0haKT1/NRCx&#10;4om1ug8gDT6qhUuUjmrlkmSzFn2ScBb46BLPon70IfsP4FOPTl5b4CITlkmFEwDdkHWwZN7ok1R5&#10;JyuUApIBq+08du0QFR+BI32DJNksKkqgdL9pXimIBjWQc/CiJKCpRM7zPnUK6L760EFAC03Z6L+z&#10;PB81Ap7PRgacdvOZSanflmlKZJxbN+1uNyHfdZSA5DOWycu6j1HFHKd1pCptbS7hPtUmv6Ma8Kry&#10;Ylqoga+MXj7zXn6uTBmigXmfGu+mxrwRQgIdfQiIpKvBsOv8xTqQHYPDeQn8x8lXUvp05S6cqUhX&#10;zZBnytNVN/vTpak4U5pB+5WGY4XJKA4uQgLVwU6rMkRYFWOHdxRi/cIRYb4LoQYFiDTIQ6xxOkLs&#10;/eBj5YhUs1Ts2paGTCqgbJtkBBg7IMbKB4V2GQi2c4KFyXpW/p3wttwEY/u3Yev1Cby9DeDnswlh&#10;kSaw8f8c6wmglQFzYBD2B/hlbcJnli/CcMcLiIjaCiPjT/CpwSissf8jDDznISYvCI5hZgjzdUNw&#10;lAOcnAwR5G4GZ7fFsPEkpFz+hNUOs+HsvBp53gXwsNwOC/P3keFRgAzXRiqfOqQ71yPDZS9yfFpQ&#10;7NuMCpdSAigMxXEBBI4vAeRP2AhwGARPsYKPr4JRVVIgYt4g4KgSUkaORTorrViwrCEWbGhHRJmi&#10;o3j4KAJoFGoEQDz/GIGlktDSCkYA9T40Ce0Pj0fn+Km4/chE9I+ZjPa50hxP9UIVpCYlm0QbRuXz&#10;hcwLPX0uldBs3KUiks6Kd2fO1XpGS7M8Q6bikOb3LiqiPl7ry+GTcW/YJGXBOhk3GZce0pYIEgW0&#10;X6eCynmfTo88Aivay/3OdrjaWIRz1dm4JAAieARACkL1AiAtx9haL0pIAFRE8Ej8ZwBpKqhUAUii&#10;Q0oCqFNsmcCIFqxLgYiV6Cj/4Wm5FIBYoaSSiRKSa8g4LungqFSPBPeVpRoS+hyPDK+4TfAIfFSS&#10;l3H7XAsGzu1nZW/hMW6z8g9eaKESaVYxQFvSz/O6qAa6CIOec83c1k81IZVNpmitQuvxSqWGbp6o&#10;ZqWrxQ3e543jPK5WjKghhMoJI0k6S+JarBvPk3l2qBY6CDCxaqIounlNKTv5HgmZdkM6EgoUevk9&#10;u/m9RakokBAo8sza+ezaqQg7+LzaD0rw2fC4Bhg+U3mWPF8fMvSl+yjv5Sg/8wiVl5S66D4mJSHG&#10;cmAogCTpzJCJDXsIoG5RcISNJOm7eaxd7llaB6l2OlRyndeh3RRId1AdDWuRNX0yI9XYHQHOaQJH&#10;lYxT5VQ7ErRcZ8p4jAA6WZ6CQznJyPYpQapHAxIdahDplEj4RCLGNg9RxpVURCWINilGuFMkvK0d&#10;sdM6GUnbM5BmsIv2KxM77ALgbepE65WOHMedsDbfhBj7ACTZhcHG/CMYObwGO8+F8PJeD38CKDjC&#10;DPZBS7E55FUC6FlYRn+A8HxTfG79EswiFiA2wQwbDZ7BMpNxWGk+CxbeixCS7Apbt/WIC/GHT6gJ&#10;/D1sEepvDQPrN2Hl8yEB9Dq2Ob2GdZaPIcFjJ1Ls4uDvYIVMjxrscm1BitM+pDo3YpdHIwoCD6PM&#10;/wCq3apREhiO4vgAQkgDUDFBJCEQUtsEUDHVkQLQKy8qACWNHAOZD+g/A0ibjkMAJHNCiwKqeWQM&#10;FdBoHJVWJgJI3wzfQwC1UQ21TZiK3lGTMMDoooLpnSxWajZuT6HKGTsT92TqDQEQFc892iqZcuPO&#10;7DkafCZP5zECSVbOkOZ7wqebNkyGdtyWdedpv/po82R9eAGQjEWTJYKGAqiC9+kyfLgC0D5LM1xr&#10;Kub/j1gwUUAafCRk9QgNPgQRQ6+EbjYWs/ytCtJbMD2AJCmtrJjARwFH5vRhBbgfBM+xOsJH+6UX&#10;CEmI8hF71nagDF+IomElUHZDSsntsNIoeyFBCEkpCqJftuV8UROicGi3uk/SYp1k5TrFX3O+3s7K&#10;p837o5+7p1ZNLt/K8gbVgqx2cYPbMjm9TMkhMyJe3F+kWr/UYoVHtDmhtYnKqCr43ps899L+Ylw6&#10;UKKbUZHXIwhuHCakDlfQqhFUhMUtwqKDn9l+nBX6BCs7o/c4S+738LiASAWfS89RAklBRaYxIYwO&#10;0+4cJgQOS8dDbqvjfKb8nPvBz9WusYdAk+vyOQ4JOdbHZyGAktkg5TNlahBpIexj9DK6+ey7CJrB&#10;q6J6ZJK2GkJHYCwKSACrqR9pCVPWjPAe1pwRifNVWThbpY3jOV1By6WHj04BnS7lPpWPxOmKVDSl&#10;pSHNtRyp7vuQ5laHBPd8xLlSEVlXMMoRb1GDKKd0+Nh7ItoqBslGBUgxyEGKcSaSbNKocpyQYRWH&#10;Ips8BNs7w8nKFEXOGYiwdISZ7YcwdHgbLh7r4O5BAPlvQ0CYEVxCV8Mo8F1sC38H9jGLEVZogQ3u&#10;H8LIZR527DDHJrM/YbHRZKy3mAFnn/VwpW1zddyA6GAP2PusQ7iPM8LCHGDo+B422D0PA8cXYeX+&#10;MZZbTIGbiwHy7AuR5JiGbNd9yHZuJnyake56ENneh5DvfwTlAYdR6bYbpUGRKIrTwKMHkF4FaTDy&#10;UwCqTAhA2B+foQV7mAAajV1UDTmS/9GNA1M9oZUNG0MAUQWJAiJ0KmhxdosC4rYs0XyOAJDm8A6Z&#10;B0gs2DBJSAt8CAse6500DT1UN91z59B+ETy0W/fGzmBJGFEJSTJaQHR3FgFFWMkSPZInui2tZJNn&#10;oPsxWrhZVEQjJuIOr3eX8OknfDQAadOyyj3oAdT80GhU8Z5dee/WBFCd0Xa0EigKQNV5uEwFLTkg&#10;aY6/JhasIY8g0ueCNPjIVBk39hVz+z8oof0luNnCcwRGooD0EPpNUA2xEkgvXulAJyHbYst6pZMi&#10;QXStIZ+/+JVKIfVI5RLLJspBV1GlwnWxVPPgqArM846zIp2oV2X3/eCvOqOTFb3rJCswK1onYdZB&#10;RSWhDRqlTWEFbZO5fQgq2VeTjfFa2rzPMlOi5IVYUgm1EjQ3qIpaddsS+ilc2/gZN/lZNwkFWW1D&#10;P0lZm4CD1+wgFLtOUnGdaKTCozXkZ+iBIfDouh9USgIawkcmq+88zGNUjGKtOvmMlFqS5zAEQkMB&#10;pC+HhprcXvfaLfk7yI8A4Sx5McmHCaRVz+1LFei/VoG+K9IfSqCzj+U+womWTDXHS1JackNUQOcr&#10;BT4PQg8gBaEKQqc0jdYrHSeLpfldgJSGmlgB0G6kuzcgyaUOye5NSHVrRprjXiTa1SLRuRDBbgGI&#10;InwyjYqQbpSFdEPp3JeDcFt/hFoGIM+8ELscE+BoYYwk50jscoiFp/lmWDuuhqXzp/Bw3UAAbYBP&#10;4Fb4hG2FV8Q6mPl+APuoebCN+BxeuQZwjd4MHxtDxLk5w8LuQywznAxDu+fgSgCZeixEgLMZLZwV&#10;jDyXIC7IG14BZrD1WIMNls9iu8NzkJH0xo4fYJ3Vi/weSUi2ykCB215kOzUi0+0gMtwP034dQSEB&#10;VOZ/GBVUfCVBUToF5PcfFZBYs5J4X1TG+yH4qcc1AI2S2RAFQA/UzwMIjVbzQ8s0rQIgUUACIFmH&#10;6yABJPkXAVAb4dBJiyQWTDokygKCg4RGD9WMJI/7qG5kcOoXE2biq/Gz8OVomQdIEtG0YOOm4wu+&#10;dofQ+UJ6RsvgVSomaY7vpW3rmzINd4dPUqPhbxNw/WLzqLRkbTAZDPsbC0YAycoY7lRuAqCKDevU&#10;VBnn+L9zsTJXDUSVsWCXZHEDwujinixcqsvWKSOxZFouSNSQxHWCSearuSHRTIumC4GQjBlTE48R&#10;RDKGTA8kaSbuYGVtP1iKWwRW+8EydUwBSAGF9owV8CIhKBVLLIqCDyt6LytzHyu4ChlsSougckOn&#10;RS3RWp2i1WL0n5L+PhLaGLA+ViKVfGZ0seIIiHpYobrOSeViZeJ5ElLR2nlO2ymJRgKliUDSh6wH&#10;r60DdouVVQGIcZ2WTNTP1cNluCQrbhBOt3j/orC0SegJO6qdbl5TICjTzOpXuRgKCIGQwEfAIDMi&#10;yqT0Yr8kNLtFGyYdN6XFkK/JOQKjDtnna1K2q3MJDVFOEryWXFPg00WFJ/BRQKbKaqcNbjtEeAm0&#10;qR57+Ay7qHSkP5RMO9J1jipIWa1mwqaF8JF18ZsYjXxOVEECoDOVGThL+3W2ahf/iTIh+/cBRNjI&#10;MWlePUX7dbyYUZqC0rAc7HJrwC73ZiQ5NCLevh7JLk1Ic9mPRKdaRLpFIdwlDCk2xcgwLkGGeQGy&#10;CJxkx3gEW3kg3TYLGfb5CLB2R7C1M4pccxBtG6CW1TF1XA4H11XwdtoCd+8NCAw2hWfoOvjGbIO1&#10;7ydwjVwE28iFsIlZjtBdNoh29EaUhS3Mnd8lgCbBwulV2Hktxjb7NxDibgUn97VUOiuQEOwLE88V&#10;sHJbC2MbKimbFwmip/j6GqwyehJhrk7IdixFMaGaTeuV5X6I6ucYCvyOo9T/GBXQUVT5tqA8KAGl&#10;hEvpziCUxQaw9EEZFU+ZAGmnv4ripABURnkghJU77uERSBQFJK1gVEDSDC+9nyURLRAS+6Xmhea+&#10;1hFxNPYQQNLn5jDjPO3X9Ue0nsmdBJF0EJShEoO0SmLBpP+O9GIeIIDEgt2VqVqphO6K6pG8zwzJ&#10;B0mPaJkNkTaMlktsmKyoIR0RJRc0SEv3Je3W7dFT0D1hCvqHP1icUCkgQkgGx8qkZPsfGoPaEQKg&#10;0cqC5S/6DJfrC3GCSvlsOf+PqrPUnEDna7JwQSDEuKyDz7W9+VRDBVQnhSquSxBe1wkfUVE3qIz0&#10;5c1mwkU6LMqgU1USOoRP+0FWFp0KklavToJHqR/+ssu0q9JJcYCqQWyZNhtggZYk1UFHANQvPZsF&#10;Pqy0quXnpNg4sWONBJC0ghFGrFDSCiZWTLV+6QCkTzhLyLZUonZWuk6+1sn3KPhI8L2y5rtadFAF&#10;1RDVgsRNQuQGoXjtWCWuHS2nZWMcr0DrSW0u6fNUgjLJvax8IZZO+g/JLImdojD4XXokBIACIobY&#10;MYGElJ0s22iT2vgsVPBZtfGZCVhusbzSSDVKW9hO4LQRMDLJ/U0+P22Ce7F6VbhJC3tTzidgbvG5&#10;yvXEfnZICJAEcDowtbOU2R7ldaWA5JkQ2G28x5u0YDdFJfJZtBHmsib+LUb72SbuiwqiBZN/Fgll&#10;twgfPYAUfCira+ICkO3vqBYtO1m+C8eK0pDvRzXjWk+F0Eyo7EMCAZTgsJ92jDDyScZOnyhulyLF&#10;thpptqXYZVlJlZONIBsvJNlJEroECS7RcDe3QZZTCvJtcxBsagM3VwOY2i1CqLM17dMq+HsYIczf&#10;Bq7ha+GdTBsWsgROwQvgFLsE5iGfwidlK+K9fBBubAFbt/ewymAcHJ0/hJnTR9hu/zZ2ejjB0mke&#10;XN3WIzbQFxvcPoCR3Sdwd9kAA/PnsNXmWVg7vQtL60UIdnBCkXczirwOINejBdkeB1HsdwJF/scJ&#10;nZMoCzyBKr9DqAxORclOb5QIfGL8WXoxPFESQxsW5a0FFVAx7zt0ymQkylxAVDkyH7QAKJMWTLWC&#10;MbS5gLRxYHoAlf0OQGcIoCsEkMCgXZrjCZ9uwkJGrQ8KgKZORw+h0SPN8ISQAEjUjhoHRmslQzGk&#10;Kf7LybRiE2drTfO0aAPScjZ7umqG7x8/BV9J7mfsFHQQSP0jJykA3aIFu58DohpTAOK97R4+Bp5U&#10;dAKgnE8+prohgCp28UdMA5CCD1XQRR2ABD76uEIIXSUUrhJE12nJBECttGJ68OghJADSQ0gPIJVU&#10;PUAACYQO0nYRQAIf+WWX3IQkSFUvaUav9A+iurlBK3eTEJOhFXrwCIikVMloqh9JUEtPZ6V0CAhN&#10;9ehC4KMApIWqYKxcEgIhZSWGKCCpWKJuNNgIgKQi0qKpUsBTp+Bz48RugqcG1wmJa7z/q4zrBI1Y&#10;Ndk/11SM6wIBwvEGzxNLJrknZQMJs25eX5WifHQAEigILG5JEAoKHjqV0nZIA9AtQlnmir51WM7h&#10;ffGzBEAKQgTQ/W0el+u08Z5U7ksXejUkoYCni3YevyVA47PtkOQz4xafv3xnDUBUg4xbfH4S7dzu&#10;IIyGifKR0KueBwpIjmdhX3oUahNDcYIK6DTt2oFd6chyzUOqUz12saLucj+AVOf9SHVtQYJHHnb6&#10;JiEjoAY5roewy2UvMhzLkGtfgSinGMTY7UCuLdWQUx4C7JwQ7RSCfDtaNNtEeNmYwtl5K8xsViDc&#10;yRHbbd9FiI8tIvyd4R65Aa5JW+AZuQa2AZ/AJmIeLMPmwYEgig/2RKiZJZw9PsTGbZPg4bYMG+xe&#10;oxJahngPFxhQEQW5GCHKxxNrnF/EOtMXEeppDXOjV2Hv+BmMTf8AHwcDRNh4oyxgP8oDj6Is6Dhy&#10;vY5Q+ZxCScApHjuN0sAzqKAaqgzNVMvQitKpUIrHV1NALGW7lFasMiUQBS4mCB4xCklUPNIELwDK&#10;YsgSzdIUL+pHktD3AcRSAYjn7GZF30e7I72PpRPgZQJIlmkWAElrmCyb00c4aBZsGgEyFX2z59BO&#10;UeEIgGSuZ1FBon5mzCGUZuJryQeNpyVj3Js8R/UZ6p0rE9rPQj8V0FcPT0b3pGm4NYeKasQEdNGK&#10;tT0kny0Akl7ZBBBLAdBeKiAffi+xYOlvvoHrtYU4qaw8VTQt2PmaHBUXanMVgLSmeU0BXaVautZQ&#10;rOL6PgkNPlqUEkBlKrRtvQpipWkRADH2UwXtFxBREVEt6FtzOllBlT1gJexhpVG5H0JI7FcroSbq&#10;SYDTT7vQzwozyAosze9yTFp1+gU8Su1Q6QiIGL081ksr1qOa4Fny/PsKSAcg+bVv53kSHXy/Bp16&#10;BZoHwPnPoaB0XNaE34vWY3JuAxWR5Iv4OuNii6wxVsFztIS3AEir8AQe3ye2TAMPFRIrv7JEOvDo&#10;Q1MyDN1+m9qnqjpMOBzm5wiYBDYCIr6mB5Hsa0rqQSgVRMBIPqxbQMjvIPcg96OPW7xvWd9elh1q&#10;p7qUyffb1POhOmS0iWKUXNBZmRO6hQDSKSBlxXQwOiPN8JWiivgPRRV0viaX2zk4U5WLhvh0ZDoS&#10;Gi6NyPE5SDV0HFmeh5BOECV71yDNdw8yeTzLizbGs4mw2ot0zyxEWoUgy7EQmVREMU7B8LZzRK5r&#10;PspsChFu4wZfF9ooqyUIdKVtsl+PLQ5vIizQASEBDvCN3QTXuA1wpBIyCfwYm31fhU3kAliEL0Bs&#10;rAsSA7zg5vsZzM2eh6fbaiwxfwpBvE64iyW2OP4RcbRXUZ5O2OjyHJYaPQY/NzO4mq6Dp40hHCwX&#10;wtd8K1IdklHtvx+VQS3YHXlagafQ+zSVzwVUBJ5HCaMm9AJqdxSggharIjEIVQmBqFJlECoTabuS&#10;/FGZ4I/d6aHYZbYeYcOGq2WZpR+QWDBJRCsAybAMAkevgCQBnc8o4usCoFoBEJXQIUJI5oYWAN0S&#10;C/bQONU/RwDUw+3B4SzFfhFAvdO0QaVfyFI7ooDGz8A342m7JAk9a64aJS/K6N7UGbjNUqbu6J07&#10;HV1PcJvX+HLYZPTMmI2bj89G74jx6B02Fu38DJmXeiiAWqiGGkaMQQDv1YYAivvDH3ClPIcAyub/&#10;B/9/lALS4HNxtySlNdVzWad+9PDRAFT6G/gMBZA+bg6ZQ0ipoGaGrM3Fitl2sIw2S5qZqYhY+SS0&#10;JmMt0SwQkvmbpRTQSeuZwEcgpJ9eQwGIIJHOhn20CfqEqoQ21KKZlUxyL9JXp5nRSPCw0rECigoS&#10;8IjqUTkf+YW/X0quR1M9Gog0NSBqSAMQjxFUrQSItKBJElvA1coKfYP3J2Bqo4WTteRl+IaCjygv&#10;niP3IhVfQixQO7/r72ExFEISCi4MUUSiVG4qBURQcF//mh5AWmj78l4Bz9Br60GkhdyHBkMJLRFP&#10;m8nXVA6L36uN93sfQHy+7VSSHXyu7QpAVDtnxXqJ6pFJxRknS1NwsiQZJ4oZRck4VhCPw3kpOJKf&#10;gqrAVGQ612CXVzOyvfejKPAk8n2PqvxPissBZLgdRpY3LYxvEwp8jyA3cC8VTQgV0y6qnyoqoiL4&#10;2NsjxTUBhXZlKLDJgruNGdzdTWFmsQiJ7gEwM38H9m6fwi/AGIFBpnDfsQFeO9fB3P0zGLq9hRXu&#10;c2EZtQhWwUsRFGmM9MRgvn85XO3nw9meCsjkeaR5BMHZfBG2m7/IewpEuJsdNjg8gZVmz8HBZg1i&#10;bL0QZuVKFeaBACNLWqsaKpz9hMxh7I06hz0RF1HoeQJlvpeojC4TSOdRHXweFf45qIwPQFlioIJN&#10;JSFUHueP8niGKgNQnRGBtE1LsWPYQ0gYOZoAGkMAMWjBMoaPUD2htfXAqICoJKQs5OslhE4po5Yw&#10;aiCoZBKwU6zwMimYrFIhnRBVPyAqIWkqv8P9bsKjV/rzUPEMyjSrkmQmYL6YKp0PZTJ6KiBuyxI+&#10;d2fLWDDZngWZE7pv9gx0PU47xmvceYgA4nXaadu6Rk5APxWQAOgK7+E8P18Gxsr9iA1rHD4WYQSl&#10;3bCHESWTkhWm4wR/qM4SQjIh2QMAUQHVybLBGny0EPtVpANQiQoBz4NtzYbdaCpnVNBCsZQQO0bV&#10;0yYJaVUyCKA2AqidAHqQXJWWHZ0SYtnLyi2WS3JE12n1VOsOK8kAK4maaOyk5H2aCB9JohIyOqsl&#10;akd1NmR0c7ubxzr5iy7N5p1nWaEEBOqXvAmdktdgqGQr91UF4/sETJr90hLPN6lwJC/USsAIgJRS&#10;EsXA+5O4r4okeFxa0lRlZoW/Kgl4Hhf4SHSeoOU7LiDivRyj0uB3HQqHoRD67fZvgXSDgLsPH4mh&#10;aoghOaFbuvdo7xcYid3SSgkFQgEN71kPoA6CWFoApVuBrJUmx7UkvfastNiHYdKqpcCjg44GniQV&#10;x4sScawwAccJoOOFBFBmAsq8s5Htvk+zXx77kUcFlOdzBJkeVEGuBwmiA7Rl+5HjfRiFgS1I8k5m&#10;JY9FgWcdChxrEOUQilAnVlTXUpTZlWOnZSRc7M1h67gG3jbG2Onsh22Wf4K3B22X5zL4hhrCNWIL&#10;nMIXwcFzNRycF2Gj81wYB70H9/AtcPPejh073OHqtBqBTptgYfoxAbMUeW4JsDB5F452C1DoFo9A&#10;OzNsdXwChjbvwNZkGdLsQhFl4km4FCDPMxfVQbRf/sdQHX4StZHnUBd9CdVhF3jfp6mEztOOXUCV&#10;/0WUuRegKjYYpQnBKGOUxxNAtGLlcYQSyxKCqGJXBFLWL0QkFYIAKE3gI/aLsJG5gYYCSB+yKKEe&#10;QLsJn4YRw1nZx+IEYSO9oW8o8ExEmyqpUGjBBkZMQg8tV98EiWkKLtIUL2rn3mSZmF7WBaPtmshj&#10;Aihpip8lMydqqkfO7ZXJ7CdOxe0JM9FJcLVPn4HucYSRAIifc5WfL32R9ACSntBNI8ZhB7+Tw7AR&#10;CKNtO5u+E2dq83COKvlsVY6yYRKigBSE9uQoCF3eK3mgAlyro+2qL8aNBkKH8VsAPVBCqiR4WlVQ&#10;CbESth3kr7h0qlPJVdoFAkhyGgpAtA4CINUKpJTQHpUX6tZZMYHVFaot1YeGIYnnfgJIJZlZaTQA&#10;PbBbqtXrrLR28TWCpZsVSPIbnQIentMpcDrXQhDRThA+ndzWAKRrCRNldFqgQqWhwELgsLzOe7l+&#10;opbAoRIRRaSHztDQAUhKSW53EFpXaD1vyfdi5dZsmAYhAVC7LJ+uygf5Ggk9lKTUQrY15SNKSB+a&#10;EvotnDQAPdh+8P49vKZ8lmbB5N4EPmp9ez5HtdS0ClE+MrUsQcT3yffRckEapEUNDZMOiBeqZTa7&#10;DJwTG0YlJKV++3S5dEIUSKXjWGY6ijzKkOnepDrr7XLbTxV0BMWBp5QVyyCEUl1aFIQyPQ4i068M&#10;MS4RKArdi2JvKibPAgQ4uiDbKxdlthUodsiHj4U9vDytYGW+HGnuEfCwNqJtepfHDGDj9SG8wgzh&#10;E2UKQ6+34RdqgkAPMxg6PIX1Ho8hKNoYkW6uiPBwgLfLFoR52cPCeB7inT1R4JQIK8sPEOpqgTKn&#10;bPjbGsDQ8SnY2H8OC8PlyHFJwS7bRFT57kW59z6U+x1GZSABFHEKNVGXsDv6IvbGXUXNjiuoDON+&#10;+BXUhVxCjXcVKiIFQH4okSCASgmfkp0BLANVH6GKjHDEL59HBTQMSYRLOqEiOSCxYLvEggmAVP5n&#10;CID4ugBIktC7Cal9VEpS4Y8TQqJABEAyQFRawyQPJJOT9cncPVNmonuSKKAZGCRQ+mdQ4Ujr17jp&#10;+HLsDDUEQwagfj2eMOK+tIgNzNbmAboziQCSXtGy6irh0zF3DjqnTkf3mMlqbTD5LGkFEwDJ2mAy&#10;L7R0RGyiAopSwzFGInz8FJxJisIpKp8zFVnKpp+jZT9HBXSB9usCIXRpT76Ky3WyokWBaoq/TgC1&#10;CoB04BkKn1axX7RakgO60cL9FioiqqCbrIA39wt4+Et8kCUhNBRAqml5CIAk9B3ppElZgNQqakqm&#10;/mBlkFDJVFYWSe6qVhwBkU4B9ZwR8PA8FaKGDqgez6KApNezQEjBR4GH6kfKc6xcCjxaaPCRIRla&#10;tJ6sZUgfoCrV8iXW7Pd2Te3zvjQI8d55nS5GJ+/tGiEsoNCa5EUJsaLfB4JASLY16AwFj7av2S5N&#10;wWjvuW+ddGpGr3Q0tSNg0gNIwPTg/fc/U97P5yfw0UNTgYb31kaVJpZUg408i71UejxHZ1MlCKAM&#10;AkiL81UCn98C6ExlKs6WZ+BUxS40p2bSflUjza2BKogqx1PrJ1NEABUEnKQtO0S7cwhpzvuRQZUU&#10;65yGXX6FKA0+hLKgFkS5hyHGJwYlrgKfaqTaxcPJajM83A3gYL4NOR7pMDGbBzu31XBxWQ5Lr3fh&#10;E7gF/gTQWqeX4RawDtEe3rCxexvrnCbC32cj0h13IM7BHX62BJCTHfwsDVBgn4VMqyhYGnyGRKdQ&#10;FNvmIcTVhOB6mjZtJSy3r0KlZxmqXXajxGUfSmgZK4OofMJPU/2cwe6oy6iLvYS6mMuoT2gniNpQ&#10;G3oJe4MvoM6vCWUROzQAxTPiglAsykcgxCiM80NVWhh2LvxAKaBk2q5drLjZrLAKQgIghsr76OAj&#10;IFIA4jmqGZ6AaiSADrHy6wEknQIl/yPN8AKiPhmzNXwSuqh0ehj9M2arRQpldLtSP6MJHaqfr8dO&#10;V6ujfjN2Fr4ZyWOTqJJo08SqDVINDUheaOQUtSpG58xZ6BEYjSKA+DkCoKvy+Qw9gGTNsubh4xBD&#10;CDk8PArhYyfhVHwETtRKHigLp6sJHwlC6LxSPxp8NAAVUAXRgu0rYhSruKYS0Q8AdF1awZoJHAFQ&#10;c6WCxY393D5AKDFa90up7cu6YNJ8rJqQaY0kOlnJpINhF1VPJ6Nb7BcrZTcri771RiDUTiBJE3bn&#10;SVoIKhGpoJLg7ZIckKgdKhh9wlnGaEmfn54zLaxke1VLlbJfZ5rRdW6/Tvk0o11CV9n0UBFbdUuV&#10;WsuXBiCt/49AqJXH/hOA5D1KRdD2STJXOj1KDqib9yO26QYhLD219S1QApFOWjwNQL9VPw/iAUAE&#10;HnqQSGjH5Zico8FHb9c0laSd839CPo/3cIOwV73BlZXk9xC7eR9AYk81W/rgucgzIoAu1uyChB5C&#10;Ap7z0ppB4Mhg1DMVtGeE0pmyTNRHZyLLuQ5prg1UOM20WYeQTQAJfMpCz6k+M1meRxgHke6+B4ku&#10;hcgLaEKh/wFk+1Vgp08IisKrUUT4lDiXI8TcGV5uhrC22YQwZw+k2kXDxPQ9hHpYw9r2fdh5vAU3&#10;//UIjDDBNteXYen5mRo8GuS8CVttpiDIdTOyHFKpZMIRY+WKdIcwZNvQ7lkWIs0iDrE2vsgnjAps&#10;CxHv6glft7WI8/JCunMsylwrqYyofNwPoSLgBCpDzmJ3xEXUUf3siSR4Yq+jfmcr9iV1Uw3dwp7g&#10;62gIpAqSHtHhicpqlSRoqkcPHwFRvrSMJYcifv77mgIibNJpvTL1SWiCRVrAZBJ6WQtM9YJmFBM+&#10;Yr8qqDDqHtFWnzjI7ROs9Bdog5QCemSS6pAoTfGSA+qhBeuineqcSQs2bbpa6fTOFCqfiYzR0/H1&#10;qJn4dvRMqiDpnCidErW80B1u35km64jNwW1pNRsxGb3SN2iyrJAxE11jaO0eGocOQk86IooCOsn7&#10;UPkfhgAofuQ4OPF7BDw0GkeCvHGKSudkRTYBRCVUQytGIIn6US1hhM9Fqp9LBJDElfpCXG0oInyG&#10;gIel2K7rVD3Xabmu03K1tlTgOmFz7QD3CZvWQ+VoZSnbNw+LHalExzGtw53q3avgw/K4gKhGAUiO&#10;ySKC3azAXazQkv8R5SNgExh1SX+h4zVKTXSfEpul5Xu0OZ4FPpJ8phpSAJKcjwQrvgpaILFbfE+7&#10;JKupjlQfIL7nJivaDalshMcNxnXei9iua/ys6ydqVHlDDVbVJ6elYmqVU1VSARfvU/rTyFxCMqpe&#10;Vk7t5LbchwDiKsEs4Ok6KWqIwOT9d4k943u0PNBvAaOFpoj0Kkea9x8EFY+KB+fqFZAeRPpzb9Ca&#10;3ZD3E2yi0mQYivT8lvvWclpSyvfRuiM8UD2EJO9f2VGe/xsAiQK6VMNfsZIUnKXlOleeqUB0ukoG&#10;oqZTJeQi27mJFqwZmZ77keV1gApIcj0nUR5+HsVUEXm+R5EryWdamjy/Q8jyOcj9/YhzjUZhWCFq&#10;wg6j1LMBuU758LQxRaCvHRzMqH68M9WUrPaWCxHl6QFTq3fg7PUJXPwXIzjYDLZeC2DpytdcvKl6&#10;AmBn+wbC3MyQY52BXMsU5NpkIM8iAwUWWSg0L0auRR4K7fNQbJWHEpsSFDrkoMg9H4UET7nLXpQ6&#10;7qUSI4Co4ir8TqM88AyqQy+ovE8tQbQ3tpUK6Abq4wmgqFvYG9aGvYHX0UjQ1kamq7FgxQIhAkfA&#10;UxQr03D4oSDWF6WJQUha8KFKQisLxoqaoeAjoXVAFPjoASQqSA+gSsJHAYj7Mi+0AEhmJRQAdUgO&#10;aAiAegmgWwTPzSfnokea4CdMx93x02i/pmkLE1LxfDVGxobRkk2cgXsz53J7Nr6QaTmmzdGa7qfP&#10;UM3wg2Omon/iXHRREXVNnEK1pU9CawNiT/E+DlIJNT2kASiBAHImWH2GPYID7o44u6eAAMrh/0oW&#10;TvF/6ExtNhVQHi6KFZNSAET1I3GF8JG41lii4rqubCV0NPBoNkmi9SC3CRuBzw1dC82NI7RdBI0C&#10;BytmjwQhIyHw0ULAI0MtJAfEYMUQiyUA6mdl0CuhDoEUASGWpuc0FQ0VkB5AUpEFPGqFB0JI9QHS&#10;wUcbSsCKzmOqhed0E25JBTvHisb33CS8bortOE3Y8fqt0ieJIRC6rpQQK6kEK6umCsSiaDZFJaN5&#10;f8rS8ByJNn5XCWkNk/uQ+5JWpkvSxYCVX/VClsS0qCJeT8aM6VXOA/hI7kdvqbS4ISF5nvtg0QCk&#10;h5A00/8mUT3kXDUWTpQP71O15EmXAm5fJ5SkVK15vCelhE5S/UgoGFHZ8fmIIlIW7IECSseFKqqe&#10;slTChypIeraylCb6Y3lpKPAuQ7brQWS6tSDDgwCi0hEVVBBwDGVhZ1ARcQ6loadQFHQCBf4nUOgr&#10;uaFjyPSqQapfHMpDW1DqcwjVIQeR4pqMEC9HeLtZ0zr5oNCrDLYmslqqIUJcrGFm8z7cPRfDwfM9&#10;hAVYwdNjA5zdNiHCxQV5tG7hLia0dI7It0lHpuUu5JgXoMA8l5GDEotCFFoWoIhKqNiWJRVQsVUJ&#10;SmypvOxlatW9KHNuRonbAZS5H0GV72lU+J9FVdAFVIVcwO4dVwmfW4x2qqBuVe4mgKr9W9Ec1YbK&#10;sAwURnuhkMApjtHgUxjji6IYP+Tt9EZxUiCSP/+IFowAImTSqX4yqGgyCBSZHzqTAFKT03NfACRq&#10;SOV/WMkVgFhKM/z/AdBDtEUEj4wLk35AA1RE3eOmon2GrGpBVTNuOu6NJ4QIoC9lbXjC52sZEyZr&#10;xAt0Js/CF1MkZNoO2rZZs1VHRskf9Y+dhrbZj+LmnNnooq1SANIloS/Sbp1miCWUCclaho9HAvdd&#10;+d18+B2b7Cxwrk76AklXDaogBSCdApKQXBBDICTgkZ7TooLEfl0V+FD1SPwGPNy+eaBSAxCBIxDS&#10;91ER8Iht6qR6kRHYvaygkmRWo8KpLrpobxSAFJjkOK2LhOR3CCC9CpJ+M60HKpQy0hQQISMVWUHo&#10;gQKSyq5KgZJAiJCRIRgyoFJTQU1UKqxcfJ++o50GIFqp3+2LKpJoJWiuq0oqiueBStCrIIFPGyuw&#10;AhC/l4yY1yDE700wCojElsmzuChLVRMSAiHJx6icDGGgEtXHHuR4FIBEtYh6EajoFJCmZnRg4TNp&#10;E3Dx82/xPWpNe/UerRx6rgBI7KjYLgGRxFWec5nXvkqQCYBuiAqi3bpxXOCqwUhUXyu/h4BomKie&#10;oQrorNgtAkcbE0b1U57G/Sw0p6Qj27MGma4HkObYhFSXJmS4t/DYARQFCoBOozLqPMp3nEVpyAkU&#10;Bx5Hif9xFFEJZXrlIC+4EsX+h1Ak01oEthAgQcgMj4S7lQlyA/KR5ZFC+7UQST7BcLddD3uXZfBx&#10;XwMbh7cRFWCDAI9tCPC0QbSLHzKt02m94pHpGIc8q0xkWuUg3ywfxWZ5VEBUOVYEkU2+Ak8RAVTq&#10;UIhyhwpavwqUOtWg3Kkepa7NKPM6hErvY6jxOYXqgDOoCj5HFXSZVuwGrVgb9kR3oIEAqo/twJ6I&#10;djREdqMpqhsVIdkojPRAkSgfQkevfgRCubEEEK3ZzndfQyItWPrDAqAxKjJoqWSV1F1UDnlUOAUj&#10;dKtk6AAkk5FV6BSQzD4oADrOUm/BBEASajgGATQofYImTEOPjIRneW+UqJ8Zal7or2RCsrHTVSl5&#10;n6/HiDWTdcJ47kwB0Aw1Of0g39c/eSa6qZA6Z89C62Oz0DNS62ckANLWBpNpWcf8BkBJI8bBg/fn&#10;w+9Ys20jLtQX4VRVnsr/yDI9aqWM3aJ+GHWEj6gfQkfBhxBS+R8dfAQ2onw0+FDlEDwStw5owwJE&#10;7ej7pwiABD56AHWzgooC0gOo9yRVD62NzE0jk2P1UE3IKG4Bj8BFWrvUAEruS8/nG4ek0vF8QkQl&#10;dgkRfQh4VGdDVngpZV8AJOpHr4KklaeD6qeN9qdN8j88R0IPnqHwUSGQIaxusDLeEMWjA4/qO6QU&#10;gsCI4BEwKTiJtREAiQXj96aK6hTlxVJtn+ZzYFxq5vM8WMl7bOL9SqsZQ0FIa7bXJ5vFYskAVwGI&#10;fkS/Ch1QpJVNqSXCR/I6rTqF1HpYVnytvB/XDspIfZb8+1yVoFK6crAKFwn0S7wPgdCVw7UMDUhy&#10;XDtWw9fLuV+KywdrHrSC3U886+AjS+yepA07WZamlFBtdC52uTcgxakZyfYNSHNuRIabtGztp+I5&#10;jorIc6iMvoCyqHMoDjuJUtqxYgKo0P8wAdWEooCDhA/tGstdXqVI9Y5Fom8w1Y4P6nYcRKx9MCwt&#10;lxNGqbAy+xx+AhxXAxhavYAITwtEubkj3sMH2U5JyLLMpt0qQLZZLq1WLvKofAq5X0LrVWRVhCJr&#10;wsiuiGqnGKX2RahwKEGlk+R8alBB+1Xp2oRy9/20X0dR5X0CNbRgtYG0VkEXURN8BbWh17FnBxVQ&#10;dBf2xfehIb4H9TH9aIjtQ8vOfiq4QuTLul8ETmG0D0sJ2fZFHi2YJKJjP30PsWPGIJFwkf4/KSMJ&#10;IcJG2TECKIeVVwBUoANQEUvNgo3GXkJHACSj4aX5W5LQskKFWK+Oh2VSsonoIRj6HpmgZkaU/M0A&#10;QSLz+dyh+pExX9L0/tWE2bg3ZTbuqhHxAiSxXjPVXNAqCU0QDdLCdcyaCVldtWvmdFx5kiAaP1kN&#10;99DPCy39kGRIyBGGloQei1QFoJHwJYB2G27FpT0EUFkuzlZTBekU0DkFIMJHktB7abvqSwifEqqe&#10;MhXXmssZOsulUzw3dQCSYQMyfKD9aLXK8Ugrl+R1lLIheMR6yfZ9pSMqiJVVraqqg4/MoSPRI0lk&#10;FYSIlLRFqpWL4JD+PzdleAd/9RWAWPnFwujVjx5AMtxC2S9CRjWL6yyY6uUrCkgHIa0JniCSIOAk&#10;H6Sa5FVIyxihpV4XYMlrch3ui41T1xIYPWhFkxxTp3y25LBOEzoys+AZKhRCVtaPv3WSz+lkNe+x&#10;jhAqwWU+T4GpwEZrpeI5BIumdggUQkDiKmF/jd9b+hddO8AfAEKjVYDC/et8/rI/FDQCINnWx/1j&#10;BNQ1qp3rR0QF0X6JumGIKlIJe9nn36iVsJPQtwZq/aP2iQJ6AB9pAZMOiRp4JGT+n1Qczc5CgW8p&#10;0mm9ku33IcWhAalOjaopPs/rIIoJIIGPRHn0eVSIEqIlKw06TSV0AiWEUZH/MRT7HUdxwCGkuhWh&#10;ILAQYXbeyPDPQ23YEfhY2iPAxQF5gakwM/sEO/3cVU/mzYazEeJohkyPPKqeTOTZ5CCXABLFk0fF&#10;ky+5HqqeAgIoj9YrzzKfiqcY5Y6lKCOAyh2LCZ8SVDtXoMZlNwFUj3KCs8LrCBUQ79vnBKr9ThFA&#10;5wmgy6glgHaHtlLx3EJtRBv2xvaiMXEQjfFfYF/cAJp39qI2pAQFMgk91Y+oHgFQnkxSr8IHWQRR&#10;ro8jsi0NEfnyHxE/7GEqoLFIo+pJHjFC2TAZBZ9PyEj+RyCkB1AVy3qdAjrEfUn+igKS+ZmV+hEw&#10;EES9hE+3DJkgOHqnzFBzQ8vyPGKtBqbTZlHRfDVROiHKCHgZB0YlREsmQzHucF812U+eip7Z09H2&#10;KLel6X36DNzktiggaWW7pRTQWFwaPgHnuH2U99EscFTfZSzcCCBvAqjR0gwXa4v4/yI5IElCZ6sk&#10;tAKQWC8BUB2tl8BnX6kGoKZyXBkKIFYINVaJ0U5VIvZIgKOHy/0YAh596OEjpR5Aoox+C58H0Ssg&#10;EpslACJ0RBXdOFitgCQ2S7/KhSieHlotVTJkfmNlu3iONvZLcj8sz/L4OWkBkyZ4rdVHKRqC7Cbv&#10;Q1SMvuLdoIqRfS3xLK1FkuuR4Rh1Wqc97ktoiVyxN6ysfN8tfk8Zl3XzOBUJQ+YbkpDBq1cOEubS&#10;QkibeqGRz7q5gN9DFB/vhe97MLJeUz6aotGApBLJYr10x1UQ+HqbJZC5f1wXckxCew+tlsobiV2T&#10;++b9K7jovt/9kKSzbls9F7GbBNB95UPwSJwieE7I9BuEz3GZB6gsBfU7s2mR6pDqTPDY7UWqwz4F&#10;oGy3/Sj0PqTsltivypiLqIoVEJ1HWQQBRFtWEnyKADql+gqVyJgqgqjAj6rJvwVZPiUEUgOVUjWc&#10;zbejICyNyigCxubvITs0Aenuodi8eTq87NYi26McWTYlyLEpQL4loWNO6FiJ3SpAoSXBQwjlcTuf&#10;r5dS8QiAKhwkqH5cylDtVoNqgQ+tY5lSP4dRRvtV7X8SNQGnUCNDLYKuoJohAKoNu4nqsFuo2tGF&#10;hoTbOJj2LZqSvkBzXB/2hJQjL8Qd+QRNPqGTH+mN/AhP5IV5IC/UDTlhLsgKcSWUfBG7fgnCHn4Y&#10;spaWVNpkmaBe9QXSpuGQVVIlZCqOMlbuah2AGmnd9ACSxQEFQAIfGZJxg/C5PWwSbhMKnZOnoZsQ&#10;6iZ0BifNUPM8D0zT8j33ZG4gyQFJczzho1rEWA5O4bm0XzIgtYsA6nh0ljYSfup0tD4xG12jJqJ3&#10;mFi9sVReMhxjPAE0DkcfEgs2Bs0EUN6I8fDU5YBabCxwcbcooBycol0XAEkIgO4nn+uLcUUHnyuN&#10;Ah/+ku6nrOcv7g3+2v5G9fCfXFq3BChD1Y0eMr8/3kdFow81ZSjLXh18emVb3qt7XUaRd1NZqHwQ&#10;ISFDL6THs9iUVoJPn2y+DyCe26PbFjWkplzldbShBTLFBisUgaH1fWHFYqlafyTvobYlFyJN01oI&#10;kJRyYWjzA8k2bZiqkFJBJVciIZVZm9xMAKRvjhflIxPe6ye91wDG148LRAiFY3y2+wtxtj5P5Yhk&#10;XbL2E9XqdbFxqhSY8T0qUS3Be5AQSAlYFKwEdvdhpdmvoRDS549kpP4NZeskZyXfV8Ap34v3z8+X&#10;4SYCGi2/pVlOsZ5iQcWKqp7QZyu03tAy1/OJkhQcL0llpONYMcuCXYRGETKodpIdmpBh14h0RwYr&#10;cg4BVOR1GKUEkOR+qndexp64y6jZeZFW7CwqdpxDRcRZlaAWCJWHniWECKPgoyj2IbgEXj68jmce&#10;Au2cURe1Gzsc3WFk/hpKInJR4lui1mx3NFlKBVaJHPsSZNoWIIeqp4iKJ98mH7m0W/nWhSiwKUah&#10;TSEKbQtR5liGSudy1DhR9ThXoorwKXevU31+Svk9yj0OoMrrEK3XEdTQJtYQjDWSgA7kvQddw+6Q&#10;VtSE3kRteLsC0O6dtF7J36A5+Wu0xA+iLrQSeUEeyCVg8sIJHV3IOmG5sj5YsDMy/e2Q6ueAeIO1&#10;iBg9GqmEiawomkr4CICkWV5UkCzPI+PA1GRkBM9/ApBYMOmP0z6C9mv4JLRSkfRSofSOlSlZZ6Nt&#10;KiE0U+vdPDBTpuOYrikgAucbaYofM1trDSOUvhozHXek35BMxzFzGvqnTEPXDFqwCVNVeXXuDCor&#10;AdB4tD8i08HKWDQNQMcY+xnNI8agfPhEBDw0hgB6GAftrXGJAPq9AjqvSzxL/kfgc42q52pjBa42&#10;85e7RYtrkvehJbiplA/hw19m/Vw1v1c6D0JTR2pb7Bijk5WrnZVVTa7F18S6qWQ1t+9bN56jBlEy&#10;OllBpA+NvvOh5IdUyw8rlB5ACkIKVjpoMSQH1CV9WkT9SN7npJS0UKxQqmQFEzsm+RytT5AW+jyP&#10;nKetFyYAYSUXkPC6Yt/0cwZJHkizLjJCnhX/BBUMwaUmOuN31QNI4ia/lwBIwUApF8KcILpKW3Wh&#10;sYjKifbylACIz/cE38NrtvF6WvCzBTx8vxYCE8JFQYXqh7ZXZmMUZSUh11bw4Wv3FRWfaSuvo1ru&#10;+Fxv8AdAgUf2+XyVopPjapshQBIY8TveJPyHaYonTUHnWHEyjhFAAp5jhWlqErL9aTlIc6ym4tlP&#10;9dNC9dOINFeCiDZGAFTodYBQOYzKyFOoS7iIxpTL2Jt4EdW0YzUynCH6HMojThJCp1ARJglqAdAR&#10;lATQuvnuJ4AaCZpa7lejJqQZSW7RiHF3JazK+Xot4l39kOwRhlwPAohgyXYoQhaVTw4VTzZhk21P&#10;9WNH8NBuFTGKeU65G6HjWYXdHjWocatGlXstAbSXtqsZld4HUcl7rvI9SPgc1hSQAhABGsT7DbmM&#10;qrCrqAxrRXXoLdSEd6E2qhf7Er/AgZRv0CIKKGyPAlBehAaeXAGQbrnmXIkQN2T42iPBwwrxVlsQ&#10;MWUq4mWBQoJGP0F9JtWD5IEEPoW0YaXcr6BFq6ZKqmM0cL+Fx2UQ6FkC4AorfgfBIB0Erw8fp3oq&#10;d42fhjaCp23SVHTOEADJ9BoyzepUtRLGn6Xj4cjpCj4yOFVmQ7w7eppaqkdWUVXjwaigZFWNXgKr&#10;bfp0XHtsBnpp7dT6Y/xMyQHJYFixYMepgARALSPGoZoKKJz3H0gLtmf9atXz+URJJk7KpHbVWogC&#10;Ors7G1oSWlq/SnG5sRRXVF8fyftU4Pr+SpVzEBXULj2aD8vEWAKNWjX3sR46Ch4qZFusmZR6qFAV&#10;sVL3nNZUkj7UXMW0TH1nZWApy3PSp4dKSJYHlm0e7z1HG3auhWUL+i/sV5VKcj76pvc+vt6rUz+y&#10;/lc34dMtvaElzyIDKgkb6Qd0/xeeIR3sJCTPIy1jWnO8RL06T1kwqhJlpVhKXyGVfFYqSLuO6rSo&#10;OitWMqhKFHCongggTQVplV8Fn891gY8CCJ/l0XJCokLFhcYClpWEqbSaERynCKqThBSfoczOeEvm&#10;7OG2XEdZRL3FkxCbp67Lc+XaBLmU8nmSGFefLccEWAowct+0k9zWWvPkeTyAj7JhckwPIJbDBD4K&#10;OMUCnmQcKUzF0cIMHC0Q9ZOO6h0FiLduIIQIIJtGpNrvQxZVRK4H4eMjc+ZIDugQbdcp7Em8gKb0&#10;y2hKu4y6+IvYQyVUFXMW5VGnqZBOo5IqqSz0JM8ngIKO0oYdQon/fsKnniqrAUW+e1AWWI3dYTWo&#10;8q9DubcMEK1EqRctj3MpChi5DgU64FABOTGcue1UhELHEhQ5V6DErQqlHlWETRVqfXajxovWy4vX&#10;9N2LuoB92OPXgj20f7v9m1gexO6g49jDe6qjSquPuIjdEZdQpeIqQUQ1FHETe6NuoWnnLRyM78CR&#10;5F7s3dGA3EA35Id7KuslSzUr+BA8OcGuKtJ87BDrbIpoq80IffpxRD30CJIIn2TCJ50VN4uRy9AS&#10;0KPUEIzK+wAagwYeayGEjtCWnaECukYLJtOkyjiwVp4jrWC9IyejY9wUdI4R+zQbdybI8jyEyaNU&#10;QBOmETyEzlhCSNYFY0hHRNVUP2YaFRLPoRISYHU8NkspoE4C6fqTtGAjpde1BqBWfrZmwXQAourZ&#10;z8+vIQTDeX8hBFD5gk8gMyEeL9UA9BsFRPVzWZreZdhFMysToXOTtkvslpos/ah0lCNsGAITNYbr&#10;uNgmzTqJbdKX2raU2jzEWnCfr6vz1bgtLdEseR4FHoJmaOhXm9DGeAmI9inQiMXqO0/gEDzyCy/A&#10;keMCKCk1AFE5nSGMzjahS9f7WSCjz/kopSOl7Cv4UFXxfdIXSDXRq9cJGoJMqR+p8ASA5IX0Fk2D&#10;EO0g4ToUQDK5l0x2/0ABSSnnayFgUHNTU7EIcJQdY9yiKryyn8A/VM7vKPaR7zvF4/zsNqoTvZLS&#10;X0dgJOCRifO14DXVtQVYAihJKGvHJGRwrpqvSCkgyfNo9lMP4wcA0gNJb8HkOdCCHS1KxtA4XMgo&#10;kJHvcTiaQ/sVUEu7dQI5HkeRQRW0y2kfcgmgAs8WFPtT/QTRglHRVEdRASVfQMuuaziQeRX7uL03&#10;4QJqd54jhM6gihCqjmYZcQIVoUdQSgiVBh5BWdBBQqiOamcPyv13ozJQiwoqokr/MpR5l6oOhEVu&#10;tFkuxchzykWxaz5KXGnD3HJUFLsVoMS9mOApV7Cq8K1ANd9fFUAIBVVhT3A16kNr0RC2G3uD93C7&#10;AQ3hjWjccQCN0cfQEH0c+2JPMc6hPvYi6mgla6MvY3fUVTTEtKIp9ipaYi7gSPwVnErvQ2NUE7L9&#10;ZS14sV0EkMr9uCOfkUcI5Ya4It3XDjGORgg1WQffN55H0MOPYCcBlET7IoNTJSeUTauVT/BIArpM&#10;2S8qC+7XM5q4L83whwVAAgLJ9zDaVZ+gsQoQvY/QKo2aoqJn0kzcIWRu04YNzpqhWTDCR40Do+36&#10;VgA0fqZaLWNwMm3Y9BmqF3TfzJnokHmBJk2hBZuDmwRSDxWQrIohzf2t/DzJQZ0lAGVgrAxGFQDJ&#10;4onhj4xEuDTDf/gRLtfk4IT0hGYpykcPnyuqr0+Zsl831DguWgCd1RLYtB8R6OyhypF8DoP/sGqw&#10;qILKg7gPIL4uzegqWJm1CdH5HhmvJUnmcwIW2qwzAhkNSnr4iOL5PYBkmEUv3/MgBDqNKuchUJIp&#10;OKRpW+WDRAnRVkm/H4HOfQDpSn1ov/AacAQ+Sv2oY9zXJ6YZav5nBR5NfWgJay1f8nsFpKwan4+m&#10;fn4LIAWy+0DgcT5PGSJxUyWHeS7BJBC6ur+Mz2C/UnTShUEUkWYFtevoAXSdAGsV60cVdFPsFa8r&#10;Cks/sl1KveISALXyfPW6vCZN/ffh8yAUWKVTonw3OaaeBxXQ4YIkqp4kQidRxYG8nWjJScTBnDjs&#10;TypEmd8hFPidQUnwSRQFnkG2dwty3PdR/bRQwRxQIKkkgGojT6Ih+SIOZl7HkWxCKOMS9iVdQH38&#10;OeyNO4u9sWdQF0OlEUvFEU1ghR1AbehBWp4Wxj5aoHqqkRoCoxQ1wZWoDi6jCipGpV8Jyn3yUeZV&#10;jBKPfBS670KJdw5KPLNR7CWRhWLvbJT65qLSN5/nF/BaJdgTUobakGLsDud2eBnqd1RiXwwhFLuH&#10;UYeGnYTQzmY0JhzDvoQTaE45g8bEc4yzCp77kq9x+yaa42/iUOINHEq4hqOpbTie2kcYEcQ+TsgJ&#10;cVFqJzvIBdmBzsgOcEZmgAOyghyR4WeHRFdThBithsdHryJg1EhEsMJGjxyDxFGSkNYWKpRljou5&#10;LWvCC4BqqHzEfkkrmIy9klkRTxE41wifNoKhfdREBSCZnKybx7pFAUkietZsDIybqtkrwkUGmkrn&#10;w3u0abI+2JfSGXEsFdBkSVTPUE3xcq7MJy3rwndKC9jcR9E+bhIGCB0Z8NpGCAn4lAIaAiCZF6hO&#10;FNDwkYga9hBKX3oVlyp24YQaCybJ55z7ykfgc71ZOhaK6qHkJ3hkKlA1Uv04Lc0xAQ4rvoDlJG2T&#10;ggvViA44Q0MsVT+B0UcloJVa9CqICGB4HQUdAcwewoVqSqCkg42K+wAS+yXJZSkbab+aGZrakW1R&#10;PJJ87b/QwnMEQppK6uK2Gvcl4Dkt4NHgI5VJSk3lCGi0CiYxdF/18SFQZdbDGzJ4VK6jckWSI5L8&#10;kN7OEUxKHVGFMAQEWu5IDyA9NMSGCRg06yQJYS2XRVjx+cq2gEggJEM3zu1Lw7XDqfx+xXxOteig&#10;ItIDSCAirWr60JSQTv0IbASSDA1UGvRu0Z61Umld57nX5fP54zHUjj4AEL8XQ69+9M9j2KHCROzP&#10;i8f+3HgcyGFJ8LTkJnA7EXsiqUz8jqM05AytE62UyuEc1fI3tC9lhE95yHFUhJ2kVTtF0FwgeK7h&#10;eN4tHMm6hoPpl9CSfB5NCWdYkc+w4p/E3p3HWfGPoS6S9id8P2rCm2m56lEXVIs9QRWoDSxREKoO&#10;KKGSKVJR7lPAKESpZy7Bk0nY5KDUJ5eRRzDl8LVclBNA5X45tGwytUYhdgeXYG9oOerCJUpor0rQ&#10;GFODpvh9hE4zGhL3oynpMOMkGpNOoSXtDJpSz6Ml/QIO7rqK/em0XBk9OMw4lt5F+HThSFovjuy6&#10;gwNxR5EX4IXccNquMFoxaQGTJLRYsQjJCWlKKC/QBSkeFgjbtAiuE8cjdNgIRFAFRY0cjbhRskTP&#10;OCogWepYa4KvJoRqCaB6nqMNxRhLAMlAUNogVv4O6fczYqKCgizPIwBqnzAF7VQx0olwYApVDZWP&#10;DEy9Q+DcmzQH96bNxV2ZqJ527O74WWpFjLu0XzJu7N54gorxxbhpam2wdiqgnlGT0S1jzGTgKwEk&#10;OSAZjiErY+gHpB7kfh0hGjV8BCKHPYKMx5/CyewEnK7Npf3Scj8XpNezdDbU93BWAKpSg0BlFj99&#10;b2RlnfSQEaXDCqopHM1eyeyEolwkhyNg6aOyGVDrTvEa3O/VAUXUS5/YqfMsz/N9sv64QIihh44c&#10;E4WkB4+szy4h+wIfAY+s/yXrfQ1cbFEJ1+tHatDHbWW9JGi99INPpdSrHz14fg8g2da/rh2T1wU0&#10;DVr+SAcwvYVTNo6vCYAeKCBaKqVWRAEJhLRSS0oLDB5YIgGNvrOhWrXjGCEkAOKxG4crcaouHHUF&#10;W1FfZISze+MJIIGZPhdE1SUwOUzLdrhMfX+xVxqIRA1p5+ghJKGt8kEFdJJBpSZN8JJQF6WnvodS&#10;fdqzkNBbL/3zGHYwP4GKR1RPPMEjIKLyyed2Zipqwpqock6iOPA0rdZp1cO5llZqT/RplAfL1KVH&#10;qIwIofBTqIo8g90xVBDJl2jdbuJYTisO77qCxpRzaEo+h2Yqi/o4QoqKoyHuCOFGBRRB9bOjmQpo&#10;L+qCdzOqUU3bVUXVU+ZdoEGG6kZBh2qn0C0LJV67qHjSUORJe+hDEFEJlXhk8bwclBFCFf75qAos&#10;JISKUR9eSbiVY++OctRHVlAB7UFjXBMVzyEqnpNooeppSTtH6JwjdASeF3Ao8wrvvR1Hs7txOLMb&#10;x7P6cDyjG6ezBnEq6wucyr6HY4RWYXAACqJ8kb/DCwXRPqo/kOqUGOuN/BgvQskLheE+yCKgUryt&#10;4P/R27AbMRJerLCihGLEjhEyWVRBRVQ7pQ+PUvZrtwCIQNrHkLFXR3QV//xDY3GLABIoyMj4dkY3&#10;929OnYpbcwmPaYQJQTNAwMhqp7I8z1ejZ1P9MLgtrWFfCIDEltGSKRAx7oyeomZUFID1EkQDwyej&#10;a6QASPssPYDO6gH0kAxKHYe9tJERDw9HABVQxqxH0RIXgpO786EmIyN8NPUjeR+th7M0s4v1UlNk&#10;EDz63si9onqUstGA88BeieLhPiu9AstQAFHl9HG7m7/eesh0K9UjFkuDT895DTp6AN0vdYpIKSZd&#10;yL7kfpQKIoD6JLjdy7gk+SpRaFRCqgc0LVnXeW0EvAIR3yfxewhJ5VKj42nfpBz6mgIQwarPHUlF&#10;VfDRqR/VCkZlc4NguMGKLQpIVI+22qooEWkVE3BI6JWQFgIe1cROa3d/uAZL7ZjkfQiJEzk4XheF&#10;8025fCbSm5qW+BSDn9d3SYaW8LqEirxHEtACP/ksTWk9sGFSyooe13lu630A8bPUd9KGmAyFz3+K&#10;YYeofg4rCBE6jOasaDRmRqM5NRt7oo6iIvwMKiPOoibyAtXLJaVyGuIvooqKpyzkGJWRnHOS55xB&#10;TRRtTNJFHMm5geP5VEE519GceRmNaVRBSWf5Gq1YIhVQ/FHUxxzC7sgWAq2FKmgfdofWKQtWE1BF&#10;RVNCoOQrAJX7EjACHc8M2q90FHomo8iL4ZmmAFTimUUVRAtGUJX75THyFXxqQ0tRt6MCe6OqqLxq&#10;qHoaGC1oSTqK/amnabHOEj4XcSCT95t7lfd7E6cLGIUdOFHQxe1enC8ewMWSflxiebXkHq6Vf4OO&#10;uh9xMv0k8oJ8UBwbiBJZHVWtB68LtUKqL4pj/FAaHcjwR0GkL5I9bOC16EO4/+EJeDzyCNXDKESP&#10;GKUS0/kEkV4B7SF46mnBGlX+R6ZCHYvjPH6ayuMyK/4NWqPWhydQAUlOaCJuzpiOW4/NRseU6bgz&#10;drqaauM2ofTlqBn48/DZuCvgofX6chQV0VjuM74gkEQV3aX1kjmkO+fMQutTc9FDe9YveSVG1zBt&#10;7qH7CojxYE6gcWgcOQEBVEAyLWsk77nJwwmHd+fhfF3B/dyPHj5K+ehyPhICHj1oBDyy3vl9CIky&#10;ETAIFBRofgug/iEA6qEK0vI+Er8FzX8KvQLS27HfAkgS0AIfrTWs7+IBQmc/QbYfF1uqVKuXrIIq&#10;y8roASQqqIOWTeY41lTMb3NBQ0ODkt5q6abZ4LZ+YKaqtKoJXgOS9BPSLNgDAGkQECUilkwLsWCa&#10;GtIBSEKAIwASNUJ1pPX7kZLKRSkYXofXvtDCv9OBQsJWnhv/PgRRQaIrjtSm4PaVZgKe96UDjx56&#10;mhXUbKCUGpR06khZMGlpk/sXJaR9ZwHNUAD/BkD7M2NwMJsKaFcsmtOiUZ8Sjt1J4WhMzGeFPYf6&#10;RAJHWreSr2Jf4lUC6CLqCaDa6LMKQtWRAp/T3D7HOM1zz+Mw1c8xVugjrNAH864TQBdUbqWZANrH&#10;aEg4hfrYI9gbexB7Yg5gNyG0O7wBNYG1VECVKCOAymm9ynxpuwiWIo80wieZEEpR8BEIlfoQPL55&#10;tGhUPWK/CKsK/wLU0HrVhpahltarProaLQl70ZRYT/jRciUTPim0Wynn0Ux7eCiLkUvFU9CqgHmK&#10;93ympAOni7txtqgLVyp6cb26Ezeqe9Fecxeddd+i/+CPOJJ5iDZL1v+S2RADUBYXiDKW5Swr4mWO&#10;6GBUsqzcGYSKuCBU7wzBriA3RDsYIMl+G/xeeBKhkpQeORYxtGMZhFAJlVA1K3cdwdNANSQ5IGW/&#10;eOw4j8lodOmLc4mqR5rFpWOiQKh9qtZ8Lj2h1bgu1QdoKr4igL4eIcCZRTtGK0bw3COMbhM+A5MF&#10;QrRg3JYR9J2zZuDmEzIZ2Qy1LHMf7VePDkCyKqt0AVAA4j3IlBxNBFHz6Ekoe+89uL3wLLxGj0bF&#10;54txqjgDF5pKcHFfkdbULurhUKUaRtHFf37VgZD/mBpMJAgeAqBfrBDLAV2pWSOBAxUP4aMBiMpG&#10;p4AEQsp+KdWjA4nOcj0AzX8GkHZdDTp6AGkhVkwg1DIEPi3opgq6fKgGZ/aVoUes2BAFpCkYDSBi&#10;p2SSdTXb3xBbJuVQBaQNsZAhHNKxUN67l9dp0PJKAjCpoAT07wGkB4BU+gd5IE0BabZMH9rr+hCL&#10;JSuUthE87Ty3/RS31T6vx7jQUoSL+wv5PQVg5QhzX4uqrAA0F8fiwr58Qlfu9bfX1H+2BqZqHtNg&#10;J/2ubohdVOqHUFSQ+S14hm4rAB3MEQDFUgnE4mCWVu7PSMD+pBqqlgvYl3IRLRlXUZ90GXsSJK6g&#10;Lp4Rc4nq5QKqw0+jMvgES1FJ57FnJys3zz+UdwtHizpwOPcGlcYlKqqLtD0EGa8nEKpPOI698UdQ&#10;t/MAqiP2oSakHrul9cu3lIonnxAqIGDyuZ3JSEWJt8AnBaV+qSjzS2Nk85x8gkqL6sBiKp8i1FH5&#10;NOyowt6YWlotWq6keoKzkeUhfvYphigf2q1dAqDzhM8VnCi6gVNFbThddAvnSrtwtqwb5xitlf1o&#10;q+1FKwF0s+YLtNf9GW0Nf6ZVO0Tb5Y/SBG/CJxjlCSGoTAhFVWKYimoCvCpR9oMZIahNDkdemCdS&#10;fexVrijJYgOCxo1D8kOjEEcAJdPO5FDlSCJ694ixBBBVxjACiHZHxoIJfM6y0p/j62cJgvMjZMlk&#10;rWm+Q+zSqImqF3PvzBnomSOj3AmXMdIRUVM7YrtuS0J69HTcHT0Dg1MeZSlJaFlLTFsVo3vydHRT&#10;DQmAZN0xyQHJPNTXCEGZF1qmhT0uTfD83OZRY9BAK7n3889RszMYDQGe2OvqgKO5ibjYVIYrzdLi&#10;Uoqbh6ugTXdBMJzWwKNXN6JcZLufiqSf/+QSg7JNQCgIiZUS4KjcjratgEPVI+rn/jGBi1xPgtvd&#10;Z2sZhJ0Ah9fRv6a1cA0FztCQFq5GfvZ+QvAgQXVAKZ8uKqIOvi7TrMrAyou0kd20YpoKkrzQfkKn&#10;ka9r478kfl/BBCgCKxkLpiWbNehIqMGs/A6yRro2laskt/k+Zb9YuWmLbjFu0hqJ2mkXmEjPZmXF&#10;fgsFfUguR+J+nkiOq0SzFnINBSD5DLFQtFIX95fgEtXQjSOluHQwh8cKcO1QEe2bDHStIbSoAPk+&#10;Wate9V/SqS+1xj2Bo6kdadGr4X6F7t55jN9dKTt9qXsems3UYtjB7BgcytmpVJDEAVqwA2kZOJB0&#10;UAGoMfUCAXSFJSFEFVTHqE+6ShVzFbujZe6cM9pMgrRquyPOUdWcQ0PyeeynDTta3ImjBTdY0a8Q&#10;blcItktoSqeiSjmjANRAAO2JO4iaaEIovBlVQXWoDKAC8i2mwqEF885BsccuBaBSvxSU+CahzD+N&#10;SidTmxw+gAqItqs6oEi1eu0NK8VeAqg+shr1O/dQ8exFS3oDgdOIA+mHcDDtJPfP8j7O0R5exqHs&#10;cwTQVZwsaeOvdyejgyBqx9lyAohxmXG9ug/XagZwpfIOLlbcwZWqOzi8i9YzNgzliT6MUFQkEzxJ&#10;YahJjmCEozYlgkElmSoRhj1pESikDcsN86IiCqBtoyVbvEBN15E6fCRSCSDpG5RH1VPB7TpW+EZW&#10;9oMPaXkXUR8XH9aaw0UFSci29FC+IclolrI4oaif/tmzVcdC6e9zd9xsDE6eg9sTqXomSWdEmbKD&#10;gBJFNFIbniEzIvbzvX3SejZmmpprWgGI9k6GfUg/IGmBO8/PEAAdoF1sfGQ4amnX6l3tUZHE75yy&#10;A6fKs3CwJA1n6gq14RWHZa6d3ZTxAg2BhSgeLfQQUgDia4OEz22CR2LggrRCiSrSwNNHkEhoAJLr&#10;/BZG0tp131YJjM5JXogA4nla0/n/VTv6xLOoIX3fH7FfAxcP8nMP8hqMCwcJmwMEjQabnouHCKAq&#10;NaK760IToSJgatQgxVLAISCSQah6CEk8aOXSDzDVqx6tlMorK4V2ip2jghI1dIvAuCm5HoYGFEkS&#10;i9IYqoL0INLO0R8Ty9QuoJF9Kh4BkFqdlKpRRs+3nxGQVSplJOdqOZ1qtMqIdv5odPLZ9V2SZ6mp&#10;ya4zGoQ6+dli0ZSiEhWl7kUAVMH75DavLfkflTQXy6hTQHoI6fNdQwEk2wTQTgIojvCJox1JICh2&#10;0qYUoyXxFFXDeTTSrjSlXiKErqEp7Roa08VSsUyhJYuXaUul78x51EWdRV3kGeyNOk2LdgYHsq/h&#10;OFXF0XyqoewL/IxLtGZXefwymjIEQMdoyU6gLuEQauMOUT0dQGUolVDYXqohWrEg6c8jSkiSyxko&#10;D6DqCUhBdVgm7VoeoxB7IgpQF16EhogqNEXXojGqGs07a9EUX0ebtQ/7UxtwOGsfjmQfwPHcEzic&#10;eYr3chbHCi/jZPFVnCq5gdPlHThT2YezlbdZDnC/D+eqBnGB0LlUNYALfO3K7ru4RAt2Vl4r7cHh&#10;tOOojI1GdXIgwUOlQ8jUEjYCGom69B26iMDeXWFoJOTLqZRKYwNRnR6KWsKqmqop+f23kDLsYeRS&#10;4SSNHIlsQqiUKkfmBNrDit9MyEjT9yUC4AaVyY3/p64zj40ku+87d+eePUZz7OzOStqVHCmGgSBO&#10;FDmGggBykCgOggQwkCCAbNlybANG4FixYCCyDTsrJ7s7uzs7M5zhfXN4k8P7bh7NJtk8utm8r+bR&#10;bB4zs3Psau3A+fuXz/e9LpI7Uf744VW9qq4qNvt96vv9vfeqgMMsy+oRS1DqhYVzLheEajn9qqVf&#10;vph54PwV231FvVuvo3au2faVa7YFgByIUDx7r7xhjwSgk9g1dcVj3dKvXrXt85fdWKMNjucfgP+K&#10;g9A855k4qcmo563/hdPWBhg7f/e3rKMy27rLs21Yb8Noq7Qp4BNpKHS5hnV+3JpD5S2Ut1lB7EwH&#10;ZReKo8PSACdNncodLce0XQASfFA8GQA5cGWUj7rY1SjUQNTz5YAyzTbZLwcf1anr/EgFeeD4Hq6g&#10;231bEWOZum3UzTYA2p4etK3YIBAaAEJSQr0ElgwoTfbQ4LAb65xTykUAkiIShDyIfLjZ8A48amhK&#10;OPuZ70EEKsi/oriDhu9n2WuwoRSLB42AgY06FkcKR9sFnwYHA6+MOJaAxufWUDjrGRCtASCNi9Js&#10;+iQAWo/Wu+8tqWNyrlWOo/01VWO6954thhv5jgRmbC3fv/Zd5TyrWLTDz+mcDoyCjUpdD38T25cB&#10;lv/7PGwC8ByPQwD1l9wwHzetv/RjCxXcsb7sFuu9PW5d2ZNYFlSLbFhuAnu24KI7f876tAyIum/H&#10;gYnG+0xbK+qn+TqK6IMxgBWzsYp5C5dM2XDxpEVKsTol8yiPOJADbKiRrjsaOzRkbdijlg9Ddv+9&#10;bmt+t8uaftpi99/BRv11nTX91T1r+h+l1gps7v/PMmBXYx0fsu16M2Wzdd1sss4bgk6b9dxqt6Hc&#10;HhvK7wU8fTZaNmBjZYM2Wj5q4cppgmu4NwdkFi1atwxQkjYp+ACcqfsPiQc2TRlrfmTxlkeULFMX&#10;Z30aAMWA0mTVhg3fHbPG6zecumnOedda8gWad62j4H3rREH6eN+6S64T71uo4nZGHf3U2ovYRrSW&#10;fmCdd9+zvH/2Ty0XCFXSsEtOnbVKByH/ZMR2YBACNhqIuHgSIJwlzn3JLS8ISFlKEr9qa9iljZMX&#10;/Gz4y+rtuuxs14Nz1+zhyygiN/v9TUtfAECXlIwGPqdet0+A0AF1m5dfs52XUD9nL1oSpbN54lUH&#10;IA1E1BMYZzmfrOAgaqwdEDX+q3/plF9zyYfWW5NtY80lNqPHqw7U2UhjgSXVvU7jTAGAlABEwxdw&#10;0jEav6AjlXMIJKAT89DZUTgYad3HTsyrICkfJaQFG98omjMhAHnwOAABomDQoADkczsCj65D4QEU&#10;hLrYt+N9lkr02/aM6lhWDgg1tIXqkfLZZN2pIIAklTKJxRR0ZMc8nDyEgtKroQBIsl4KD541gKgI&#10;ICRl4uER2CQPlyC5rPpVGrTgs47acxZKiiOjipbH6jmOtqNwOObhiG0g5GwTsZ75rrQefGdSNVKK&#10;W663EGCNAzKU0Wq0yWYH/MjpVLzD7eN6yUbrbCVS6z7n7VgAIF2D1BnBNTvLqG3u7/Wqx6vALy4H&#10;kTVQgu0CPup+1ziggZxC67/b47rOuzQgLydmPfkzgGcOezYHoGaBEet5GisDgLJj7KeYsdaPprBU&#10;iihwiVoEpRGuiNkI5TgNP1qxYMOlAAgg9eaNE6McQ4MAR1yCuOPjfmv9uNfabvRa+/Uu6/6wy9re&#10;a7L29+ut44N6677RjDJrt57sHoDXY503e1E5PRbK7SK6baRg2MKFwzZSHAZ2EYtWjnHeqI3WxG0E&#10;6IzWJW2sfsMmmjaJLYtir6aadwDNHhDaB0BAplkQAkCtT2ymnWh7bInWxzbb+shm7u9zvHUL50wC&#10;zNvWkofiyb9ubcCmA6j0lHxgPaUfEh9YXynKsvKWhSpvW7g2x7r5bjsLP6Se75n6wXu3rb/6rvVX&#10;3LTq733XKoBQXdZpB5+qU+etHrXRiCVrPXHGDUacBkYL5y/Y0pffsNULl9zDwtwjWgGRljWB1MPl&#10;ij06dcUen3idUrPhNfjwDfcusD332p7X7THK5+mLr6GC/HggvdZ5G3jpnfDqft/guElUj0Zdr5y4&#10;4KyeeuO6AdS9f/APLe9Hv2N5/+tPrK3gPQs1YLvay0wPjtecremOCpf78Sqn/TnYCDBYHVRHsH17&#10;2kc6zjZC9itQQbvxLtvjTrzrFFEGIuwb2AMXTu0o6exVkFc7KoP9UUGcS7Ed7wYuXZxLiocQeOIh&#10;2wE+qRmWZ7i2uIfSliAUH+AzqCFKQWgTKAk4c8PNQKjWrcum+ehzQDqEkntYvQeSLFYAHqmmdf6W&#10;JNeqd8onuW6Fh5DgEoAoyPN4uxOEYBIAQCEArQIIBxhBBxCt830EiknKR0MUAmB7WAfWqpFtypnp&#10;uIpG6ny+Z36gxuY0fSNjaQV931PmVaeb4BoRtAAQn1kGXivu+r1Cc7BF/R3B2A/gVK7r+HqW7JdT&#10;PwAoVECDuVNh/blDqJ5p6xF8Cmasr2jeAWgQBdOXP2UatBcCSiGUkNSRSzBj0zpvKWmNxcoFTnkz&#10;NlKODbuXQHnI8szZRNWShcuBUnncwmXq/p7EFo3bQP64hfLGHIh6sDe9glL2qPXeHLHOjwaxeoPW&#10;fStkvdmDqK4hoDVsnaimfvYbLBjBXoVdRIrHLVIeswjnE/CmqudtombBxlA7Y/XrNt6wZZP392y6&#10;9QHwSQEhLNV9IHQfZSN1w/qUrFfrJ8RT4PPMRaLtqc02P7aZxoccL22RvASQzAZAP7U27JVUTVfx&#10;B9ZbBswrbgCXmzak96ppnp1e9NiQa72lghF2Re9fq8+nrsBG6vNsuJHllgLr/P3ftHsojNasM9Z6&#10;6iU3L6yJdb2HvQ01pDlYSkDPf+mSrV28ZCuUq3qI2OkLLmezee6ie6D8wxMX7emJ1+yzE28Amtfs&#10;8UBhahAAABmwSURBVKmrLh6cuuweTK+JqZ++QD37PKFer+9JXfL2a1sPvedYq+qGR1Eto7yWT8ru&#10;nbfBk69Y9lfetL/4d9+1d3/8Q7t3489tQO+Pay22RL+Hz45k91C9xborbC/RB0g8gIKQAkrTQNM0&#10;/jQgEGgEneMhEAk8QewfAsiD6ng3uiKAjkqFn1rhl1OCH9AReIJIOaWlsof1/x+A2IYS2p4ZQBkN&#10;OQAJMmsTgCkuMIXcK5TnwygzAOWtWigDJOWLBCv/GYXWPZgEpC6We2wDJabHuerRrhuA0oNIKkYg&#10;8vA5gtIRgJyiyYQHkHI6AYCkeIAEUHGqBxAJPn6clIe2s6iUAUQEIZfb4ThJB6B6lusddDQWaDZ0&#10;j2XUJdfooa9jeRXljpE538YU9dhjDz+v3KTklBdTHs3D2CfwfWhdACpC/RTdsL7iD7EtOdZ3pwmo&#10;jKFgpoFOgnrgU7SAbZpHvSzYUGnMBouxVaWzACsBeKatFwCpp6s3h/3zF623YMkGipZNI6LDpXPA&#10;Zg4wLBCLxJyN3eNYxdPYMsBUkQBUcazZFOdQcnjaBotmgBKWj2N2o8J67gp2Cc6bAFpxzjFuPcAn&#10;VDDJdaCwKoEOSmsUpTVWO2+RWs5RI/gs2Vj1CnVrKJxNG68nGlA8AGi6ZdcmgI+U0ETjpkUbNgCR&#10;gJSyWMtDiwOeePtnLmZanlqiUQB6YpN1DwHQAuorz+V3OouvAxcgXnbTQprOQqMUZEYEnrocG6nL&#10;tonmPGfDhvV+NSzKBJYl2uJjoq3ExtsrLN5bY6Pv/Kk1vv5Va8p60T11sBPl0w6E7rOsnNDAC+dd&#10;b9jKy5ds6epVW/zKG7b+0pds+9QFN5s9rekWJy6jbqRwiBNX7RlK6NmLqJ4TKKOzqB7UzzO2PTwN&#10;hADUo7MA6Pwl2z1z2XaAl2zd6gmOeZpzSGWhiuYAUuEbr9uPv/dt++v/+gOruvGXTtlFOzSOpNbW&#10;Iq2W4oemVxxrPtdERwk/dGAjyDjVk4GPA1APYOkluh1g0oRTPYBBywpXr3XCA4jjYMdkCVJSMlI2&#10;hCATLAfrQZ1KgcaBZ8aXWxxn250LBSbQAKBtoOFAhP3yABKYegBLn23N9AOnIdudDZsmWCZCTQ5K&#10;gRpS97wex5GKD9mmes+AzRbw2uT46rLXvgJToJC8XfMKIEkj3FBD5HvTQ87UaGWxvJXy3em+IX8R&#10;QEoAKwQil0jO2J8ASlIwAklSSgUICBoBgLaAhNTPzwupG/e5aAMQ9/ZMeTbNF5vtrwFubQ7ewf4B&#10;iILw6/ob9OTIQIEJQBq86aHjAeyT9YFFzRosum19hTest/ADGn2+9d/ptM7sKEqEhl4wT/0CABJQ&#10;sE9l88BklsaOsmE5VMA+mm4h8GDH+nMX+MyS9RSuWKhozcLFazZUuAiIlogVoAOUypZRJ8vAZ95G&#10;UVRj2DJ3PJSRQDSibvGyRcCynLF9CRsolnUDZgBsuAIgOlhNAKQYFg/gVC9ZtHbZRqs4ZvWCjdey&#10;Xr9iUVmuujUAtGoT9UkUzhYA2EAB7biIYsWiwEf1gtA0VmwKhRRrwW51fGYx4BNrRwmhfhINn2QA&#10;9AgALaHICqyj4F3rxnb1lX8EYG7Z8L27NqRnKdXmorjygF2ejTXetcnWfNRCtn9ERUuxTQMcjZXR&#10;Gw0SPVW20F1tsZ57Nj/SYvHKO9bx7W9Zb9YLNowaCgGfHqDThQrppdRAwDhAWHpVAHrTli5fts3z&#10;F21DFktvQpWyOXEJuAAiAPTk5FV7CmieAKZHZy+b3ojx6NRF++Qc66eJ869Z6twl2z+DHTuJsnoB&#10;KwecUic5JueZQRVVXr5iP/m1X7b3/+QHVnv7HWcpp7vL3eC2TU2pGFPeBrhE1ZPVjnSvcSNl92jI&#10;u2rs2ib4KI4poEDl+N6utsP14wCSBdvLKKNAJakhpACSYBJAJ+V6szx4pIgOoQSwBJ7DkJXT/hkF&#10;JKv1RQABK65zS4CaQR3NDLlIoXRUav8AQALLTIgGy53cjx0CPlz7Jte4wTG8fQNMqKYNvoMk1+i7&#10;9QUc7JdKlw9qc93xSjh71ePDw0h1HkLHy+frg4R8YKk8TJoOVUugWLRdAFG+TN+hB8oRmJRvk9oM&#10;ehpdIppSbyVZA2o73AT0WYWzwk5ZZSxxBj7rDkTYQQGVOp/7CqCjUn+zt2cASHPAbll/OXfwvDIL&#10;5WB37k66xi/oOPtFhAGAFIwUTYRGP1K6aAMAKiTw5LBfziJAWgFAROGqhYBPqGgVSKwCLeDD54dK&#10;VgDQqo0KQuWok4pF1BBAwzLJmo0AIgFpvFLd4klgs2x9JXMuhu+tYONW3Zid4TKUUGnCxrB0IzWA&#10;iYg2JG0KuEyiZCaIcYATxXJFlfNh3cEHFSTLNdnsQRR1eaBNm2rZsanmXad8lICeaXtis52fW6L9&#10;c5TSU4vdf2SzjZ9YrP4R59y3kXwBqATbdd16yrCuFTdtAEUwXH2Xa0H1AKBRBx+iKdcmWgut/94t&#10;FE8h8ClzM8Pnehtsvr/BvYVAjyDVO7iV+Jsd5YfSV2uR3/m+dWOrRgCRktCjp16xKEonjBIax46t&#10;vnDB1i69ZrNfv4oVu2SbeuMFCufpiwIP6gfoPANAT7FiUkFPBSBUjh7P8Skq6MmpK/ZAiggbtgt4&#10;HhJ6j1gK4Byw3/aLX7Lxl67abSD3k3/zq3bjJ39gzfnvWYS/YWGo2vWKbNBAXJJZDZoyTQNTr5ae&#10;m+NsGI1a6sVDBcXD+j7lHlBQ3R7K5HjpQ9sy24nj4BGQgmUPIqmd9gyMWEdpHQJJvVuoja3DbnaU&#10;CtfibJkL2TDqBUdAmcaCeSsmC+bVkoNSYsDSiUG2C1RYMK51k79BikbWTO+G14PZXa8RFtGDTp/3&#10;gNvkuFsc3+WhgOwG15skNoKcFZDcYJvqXOOlXGM/BySFutBp3Ks0Zr/s99H+sliCjwMQQJKFc0oH&#10;IARACcLDxysVjXz2SXvZ2kzynn1SMf9dumBbULq8Eed1zxkK1/Lde3BtAq6jHkf/97i/j32D3JZT&#10;QAItvxXVB7YzeK9alsYA9WHD+ktzAEkTdmrEunMmsTmyPFgv4BMCROGydcCTJAQBKZp1G0LlDNAY&#10;B/KWKVesPx9goA4EolDBsg+nnhaBzxLHWLPhElQQy2MAbFQjkMulqDQVYtaiVcs2VbvuxuBE6zYt&#10;UrNug5UcmxgCQOPVSQeh4YolN74oIiix33hDCuBs8xkBJ1A0W5QpgLRl09iq6eY08FHsuNyPEtDK&#10;A6nOW7JHlujw+R6X8+n8mc22fYYiemzTjUCp/qFNVu/bWOWeRVB5fbfK+N6UcAZAWK+hqjuH8Ino&#10;of6N+VitQhu7n2fR1iILVWXbZHuJxbAtC8Bnob/R9M4lPYpiPcwdI4KHV/KOUk+UW+OHmeTmEP71&#10;f2EDL1+xwayTNnniZZs6+ZJFT5yx+RdexnpdtLVrV2z27dcB0BV7fOqSUzzPTr6RsV8ACcC4Eujo&#10;4WRPTmPJXH6I8tQ1e3r2mu2eQyGdvmb/++zX7OHZr9o8dUUXLtkf/8Kb9qNf/xX7+C/+wLqwmPOA&#10;cy3CXRVpn6IxaEqE68VSg+Z6g3KXBqeXCUqBqCcrAIqDCo3teQB9MY4BiO0BgAJFdBxAx0ONSWAJ&#10;lM/h5FIUl1+WjfPl86H6XWe3FF4JeQD1uN6xFNt2Z0OWnlVPmdSRt1hSN6mZQWxPh+mtEmnqPXyU&#10;xNZcMkDFcTa4bp8IBzgqWZcyU4Jcpeo22OaCbQpBJoBRsOzAwz5KYm9kIim4KP+i6RSEB4yHyvEI&#10;QOThI2UjwAjCysNloEO47zGzHKw7WAEnfc+u52uk7vC4XmHp+MrP+WtJcg1SaFJCSrYLQH74gIYM&#10;SL1JIfknS2ZpFnwfP/T229nWm92NksF+5U4DoDjWZw5wyA6toFAAwr0UANimTAKTDQCUtP48LFo+&#10;kbsIvOYdkAYBzwAwUt0AjXWweMUGCpddOYQNiwCiUUAUxppFUDkahawpEJM12CQgMlq9bqMan4Ny&#10;GQMokVrARwguo0BoqHyVWMF6yWJxPbXbQCiN0tkFRMDHJZd3UDT7pqSyi/u7Fm97gNLZBzb7QOch&#10;JYrHJZwfo3qeup4vhUDk1rFesSa2A6BEI/vXPrBozYFF9PfeBECFH1qvhi5UYr9QPw4+DfmoniLU&#10;TpFNdZTaRHuBA89QTa5Nd5ZaAmXgnn+sx1Lwo113Y2aA0Ch3MHz/tu5y/OM0CnWTH4Ya3VZVro38&#10;4Q+t+erb1p912mJZ59wYoHVUy+aZVy150T/V8AB14wAEYJ4q90M8AUZPHGwEHRQRQHp66nX77NSb&#10;9vnJr9jnZ79sz86/ZfvnvmZTL33VyrByf/TWa/bDX/lF+6vf/PdWdeMnFm0rdo8llZLQyOVdF4CF&#10;H1Y6A55Di0VI+QTv79qb0TYPIf0tuzSgfRqc1M3z4PFAOgKQQgDyEawDDNYVaiAq0zqH2wZwaPAO&#10;hAqpH8EHMKixO5UksLCvlhWCj/scaiUNZJ4H0LYUDH+P4LSHJVOyWvZMsRmThWMb9cFkz3Qmoe1y&#10;QQ5AHihSOZsc0wXn90rpqIcu2E+A+X+W2V+lPndYH3xOECA8gABBBgxHwDmCkCIV89t8byCqj2MG&#10;3+XzEcAnCJ9HAoiyfpEGDx/qNjL2TjbQW8c2QINqG2tj3ffw+ekbmrvW6BSby2+xT1Z3UTYWCwuR&#10;V2r9d/us5+6YG7HcV6DxOrNAA/UiAFUAgioaOxGuTNogCiiE1dK4oL78eeAzZz3Zeg4Qion1kECE&#10;Khou4rMuFwQ0gJC3YQCmBAihqEarNmykCsAQYzUAp2YL5ZO0kWoUDzZqQkoFJRMGQGN1G04VDaOC&#10;wsQoSkmwUdd6VIqnWVbKK50JgDPdqm51YEPEWx7YTLvsFUBpewxoPnFWK9bi4TPdjMUKlqmfbmG/&#10;pocWbwBS9Q+IA5uo2bNoNQqocMn6syutW89MQv0MZ9SPerfG7xe75PJke6nFusqxIiUW76qw4bp8&#10;S/RUoHyq/GNH9a7uEf4R/GNkZTRuRr0NG5TbUSSuloGR6jfnuAPPD9r2/WqL/OD71nbmZQtnnbA1&#10;bJjs0wHKZwe79uCs1A8BYD4FMJ+dfss+Q9X87Mzb9jenv2p/e/JN+z9n37a/O/sL9nenv2EH5/6e&#10;Tb38llVfeNP+8uJr9vtfv2b/+Vf/vr3ze79h9XffsVhvufthpdwdUHkeIEAD8CDJWCl+yL5bnR80&#10;jVnqR6G3Msz2VdnBLDaMH/kejVlgkgU7II4AFADHR3omCI5HHIKIcwbKKdh2CB8XHiSyer6HTZ/x&#10;CkOKZYvPa6Z3in0VW8Bd685+AZNdp34UsmICjo9tQYi69OyA7aN2dmTFMhDalMrhb5aNEsj03GS9&#10;syulz7lzsg1YKJLuOgSzTJ7o58Dn+RBogtC6PpfM1K9zE3AqKGN1ZN9kcZxaySihAEJfBFFgqfj7&#10;uW49NcB3sR8llIMu+6Cn7fnQNpVL4Tp+w/XcPBttg32V+JYVVE+e1I9A5B7gjyXXemAXFUFSPatb&#10;Y4DybwGfauu90w9Ixn33e44eTTHrEsfOOlWo8aOAqrZQQ2sutzOA1erPWwRCBNDpuhu3rpxZjifl&#10;g+rJBTgFAs8atmvdwiWAg5B9C5cCmUpgU52yEaATBkAjNZuAh/MAlhFU0FitbJjqgU7VqgcQFi1c&#10;zTGq11xOZwI4Ofhgs6Za0oBDSmfPje+ZaQMgrfuU+1gqgAOAEu3YKxSOBh4KNjEFqkcAkhKKtzzh&#10;s484HkpJ44Lq97CEKZtQVO3YZPmujRUB3rs12JKPXHJ5pDbPIvW5KB/sVkshqqcI+JTYDMCZ66u0&#10;BDGKHVsaqrGVcD02hn809HfPMRZk+OEoR6GeI/8MYnlsWZvMnYjYYfvB3IA9mB+wxbpci/72f7Kx&#10;l67YEopoL+u87aCKHmRdtM9ffMN+duLL9jenvmZ/e+ab9unpr6OA3rb0i1+xxawrNpz1qjWevWgf&#10;X7pkf/bla/Zf/tE37Uf/9jt2/Y++b1Uf/XeLNOU4K+jG4tBId5DWCikXKZ59frS7NJp05vrUyF0C&#10;GquzRwPzPVweNs6G4ff3abB7NMr9RA/LlDTC5+FzZNWkhAKofBFAfmAi15Kpc/XsEygi/xkt69r9&#10;uut655zOTrGeAlQCSxowugA6aQcYBcuu9KH9BAzZsN35IdudA0CJkAOQ7ynTsZTryags9p0frvf2&#10;imtzeSBAGNisbXe8Y6pIIQAJJHyXCgckWSugIpXgRzxnEs8uD+STz35qBqXb5scNuceFsM/aBI08&#10;KqWhHjGUtFRKBi4Ck1vmOKrfIpIcw4//qXcQ0W9SNz9BxQ88DIKbJZHMlPrsusYCASIdQ+daQ+Wo&#10;e1+DJ1eigozUjq5ZYJIty3TTc3yBKqtX43/y863vzn3rujWABZt0SWj1bqkHa1jd6QAoXI7tqsQC&#10;OfslSwV8sFj9eUsAR3kfolC9YFgxoDSADZMCEnyGi4AGKmgQ5aAQhCIAbbQKZYOlC1dvOQj5QAVh&#10;oyKCDzAa0cA/5Z0A1ETDDhACgsSYcj6oI+3r7dYeIMFyAZ5ExwGgATAaQNjxCeuCjQeMVE6i/RnL&#10;GmTobZfqYige9X5NNaF2sGZTApCW69I2VbtF7Nh09a5NlnkADebUW0/FxxnrlWejjXk23pJvkx3F&#10;wKfUZlAPC6FqrFaNLQ3WooRQE5FGZ7OkDvxIYX8XCu5GbsQwP9ggl+Lu5PyQnVzmbrpHQ9+d7rP9&#10;+bDtr0cs3VJsa3/6x7b+H/6jrfzzX7OVb3zLVt/6ZZv75rcs+o1/bOFf+rZ1/ZPvWNN3vmtV3/vX&#10;VvH937DSH/+uVb7/36yl4Kc2WH3bprneNX5EaqwH8z1ATj1UNGLBhcYg1eEsE6G5Wntc6x6ln7fl&#10;AeTVhnq8aKgAKFBCK3pMA2rvAeDcpXHKYu3TCPdotIKHQPPzAOTCwSQAjbb7fXwE6x48x5WQ4OOD&#10;a57lOgDJLoDZ5by7DjoeLrtSlS64trlQZlmlXw4AJNikgI6S0dsK9X5N9hDqQvf5jaBRKUejuVdz&#10;Q3UOJEklXNkuoDiFwvelUF5nDRXiks2Z3q7gGGqUwVggNVoHnkwEc7Bcg6Z0EDoMJaKPrsXt4wYX&#10;egAdT0KrdKoIC5Vi26YDih8PFADI3Ri1zeV4fHLbWy6pdX/j1POYtKwb1jIQcvtw3qSgk7nOIA4h&#10;6q7tKLI0CHEwT+qnx3pzIgBoCjUTAyzYL2AxVLRkERSPeq9GBIIK5XIWHHj6cwkgIwAJSCH2V+J5&#10;UA1UkYGPD2wYMFMMSwmVr6OANgEQ6kcQohzJgEg5nQiNPnwPxVMJkO5tOms2Ub9j0YY9ILSL8tkF&#10;QEooAwanerBZRKw1bTMAaKYNtaNRzO1KMKOMmqnL5HgEnhkNNETtxGW11O2uXJByQk17Fkf5aOrF&#10;FPCJocqmgeFULceowt5VYO+wj+HcRuspu4n1ykX9FNjo/XybaCuyeHepJXpRPqEqWx5Gko/orZt6&#10;q2S1bfGjcsGPUqHeIz8ZUklT37PgZ38DIgcg7rCEhxLLUzRclhX7NIL9hUF7tDFuj9dG7eHioB3w&#10;g0+HW2xnnM+PEuNKlqJO5kO2vxy2vdUhe7QStkdLw/aA/ffmgAENbY9G5iwVCmwXkEi96Nxq4A4A&#10;QMaBiLoARuoe9xDwcHQhQMrSsCwoKeZDdUCHBk2dAOTzPIojuHjAADYAoi53v842QYXPHe3vwbSr&#10;4yQ8zAQ2PbsmzXZFYDHUWFyeh+/S9dBIVbK8QaiROtUBMHySFChkGq8DxTFb4+dpdbK9k2XN12KZ&#10;79e/mFDBPoAkSBLL6umzc0MNQEgDDjOJ50wEiiep/R0sUBE0RA8iQSdQDN6qBFYoCNUF9sXBiMau&#10;xLBCqiWAogcZn82Ax+VogItTKZTK2whAO/qeBI5DwAgiUjeCi69zli0IrQf7EVJSgpCgs4L6E4wc&#10;gI5dazCFxP9dHrhBmTVYmmsDOS2mx5NqFHLPHY10jqOKNNBQc7f8GB6N3xmtUHf6rA2VLKBwsGB5&#10;UkGAJ98Dx0FIMMr3EFKOSApokH0FoOHiFdQPxypV1zxQQlmNYOkiWJtw5bYNA5thFFYkUDnYHsVo&#10;zbaN16ctSijprF4vAcgnlGW3vPWKte5hs/ZsrvuhA88MVmy6OUm9xvikAMw+9YLSp8Dnmc06CD2y&#10;ePMDS2TgE2vctRnN+2rks0AwjuUThGI1OzZVgc2r5LwVSRvLa7L+slsOQKNNRaifQpvqlO0qp9FV&#10;Y7f8P2Obu8S6ZhuHalzPkdb16Ak39sX9U9VgAFHQ+6CSOjWcILfiAjgIQLJie5M0NDV4QLGnxq5l&#10;ja+ZGQAo3NFnQ3bAXfuAO/YBd/8Dtx/AUqOlke4Dif1Yrz2g7gDFovE6QY5mNwaQ4lIyAskRXDSe&#10;R+fa51q+CKAjCAXWKwCY1hcH6vlbgJdgkYGIA40Dkfb3dRo1LQjtCzKUXl2p3sNXYHZ3Xt1x+TEr&#10;NM1Aky+V/NXbP91Dt/R8GmyAJlZqOMA637fLabDs32rh1UagTDwYlKsRLDwkvF0LQhZOpfI6WDmu&#10;Weta3uZ7Ui5HtmobCKrc4u9J8Z1rNvgi1+DqAKhLOmeO7wAUAC7TOAOFcNRQM8vUy/IEf7MffHgE&#10;IFdH6XMz7MP3E8DHKSBnnbRd44IEIx9SOs5GKdg3AJBXN+yjwYhs02ekmhycnHrSIEWdS4pJY6C8&#10;ndO+m3zXK8O12DCNrJZFVATKx/9Nmmh7pIBa7f8CVxhqlkj/K3UAAAAASUVORK5CYII="/>
  <p:tag name="ISPRING_PRESENTER_PHOTO_1" val="png|iVBORw0KGgoAAAANSUhEUgAAAZAAAAEzCAYAAAAfN1WMAAAAAXNSR0IArs4c6QAAAARnQU1BAACx&#10;jwv8YQUAAAAJcEhZcwAADsMAAA7DAcdvqGQAAP+lSURBVHhe7P0FdB3blt6PdtLBf15eXjqd133v&#10;OSZZzJIty3CYzzEzMzMzyIxiZsmybNmSJYttybaYmZlZtmVm+v7fXFu+6fHeS0by0um+sOcYa1Tt&#10;2rWrape25q++Odea66+0pjWt/e/Zcsu//69Oq7/a4rLh618GN2lNa1rTmta09j+2y3YTdRLtF4ZE&#10;nZj15K7z8s4Uj8Wetx2X6wy+rTWtaU1rWtPa/7eVhay2rby68W7XzUMo8F+O0otrURayDpk+KxJS&#10;vZYOH9xNa1rTmta0pjWNVV1b+Tc1kdtWNcburhzIOI5nOeeQR4AUB69CU8RW1F7fhvKwLRerLm4Z&#10;OvgRrWlNa1rT2l+6NcbsMWm6viuiLWH364HsY3iefx6PM06jwG8pykNWoylyK3pv7kXPzX1ojdmW&#10;3RKzbSnC7f7N4Me1pjWtaU1rf4nWGL3/26a4Xbn9dw/jAZXHg8yTeJx1Bo/TT6Ly0mrUXFmLxoiN&#10;aI/Zjod3DuN59nGCZO+z1qjt52oubvwvg4fRmta0pjWt/aVY3qXNn9dc37m/7eb+5oFMgiPrBO4r&#10;gJzA87wLeEKIVF5ag7qrG9B0fRNab2yhCtmNhwTNk/Qj6EzY9bHlxtbQxmsbdAcPqTWtaU1rWvtz&#10;t4orG0dXX92S1JG4D4+zT2Ag6yQBchKPck7iad5ZBZDe5CPI91mC+qubQbXBthkdMVvRFbcdfUl7&#10;8IgQeXDnEFrjdmZXR21ZVBay6D8MHl5rWtOa1rT252jFgesnl19aV95NeDxMJzgyTqjQ1ZPcM3ie&#10;fw5Pss+i77YdKkLXI+ncVOR7L0bDtc1ojtiEdqoQAUh34g4FkYcpVCMZdmhL2PWi4tpmj2L/Fb8f&#10;PI3WtKY1rWntz8Vu+6z5TyWXN6+vCtvS1RG/B91Jh3Ev5RgG0o/hcdYpvJTEeeZJtMftRcWlDch0&#10;W4g752fg7vnpyHadj4rgVWiN3ITO2G1oi6Yqid5IkOzEwJ0DeJR6CJ2Je1EftSO2KXK/6eAptaY1&#10;rWlNa3/qVhCw+uvCi+tuVIXvfNGbdEiFp3rvHMGDtOMKHtL6kg+jLnwLCv2Ws61AnvsSJJ+diSy3&#10;xUh3mkuQTEOx7xI0RWxEa9Qmtg1oidqIjtjt6Lm5BwOpR6hojqLr5p6C1vgd82ujd//HwdNrTWta&#10;05rW/gTtXxT4r5tXFrypsS1uD/qoOnqT7dB7+wj6CJCHGacwkCaqYw/KQ9agwGsJCrxXoDx4E1XH&#10;YsQd/QWpF+YhhzDJdJmHFPsZKPRZrCDSHr1FKZLGiHVovr4RXQm7MJByCE8y7dB9a9+ztrh9Qe3x&#10;+7Sj17WmNa1p7U/N0r1X/47wOFARsul+V/wBdCYeAh06lwfRdYsqhBDp5rIhYjtKg1Yh33uJaqX+&#10;K5HlshTHF9hg88+6CN3zE9IuzFUQyXFfgEznOQoijVc3oi1qK1oIkdYbm9EeuxUdcdvQk7hbhbQe&#10;pR1F981DdzviDowZvCStaU1rWtPaH7vlBiz/teDiutTqq9vedybsR3vCPrTF70VzzG60xe1VrTV6&#10;F6pC16PQd7lqJQFrUBGwHLfOzsWKVfMwYc4ymBgb4Ffz38Fr7Xiknp+JHLfFyKdKkZxIvudC1F1Z&#10;RxWyBW03tqA9hsvozWiO3KhCWgKR+7cPEi47KuvC1k4dvDStaU1rWtPaH6Ol2tn9q/ygtatLL23o&#10;kGR4e9wBtMTsITh2oTVuD9d3o4ngqL26GcX+K5DjsZCqYjHXV6HYayn8DszC9BVrYbArGLYXkjF6&#10;mxuGmX+J8Tp/T0VihdvnpiHPfSHhsRjZbvORS0VS4r+UIFmvemk1S34kUrr77kB33E50xu5A781d&#10;aAhf310evGpvgceyIYOXqjWtaU1rWvtjsQzfjfoFgRvPlV3e/LQr8QA64vcTFjvRHL0brbGEyI2d&#10;aIrcSdWxEbkEQIbLPGR7EB7ey5HhMBeH18+EzaqjMLKLxWjHDIx1Tsc4z3yMPRkLix8XwOzzv8O6&#10;X80Qe3QyClwWEB5LkOE0F2kOs5DnuQhVIWtQS5A0hUt3323oit2JLkKkO34POmO2o+Liyg+lQWvS&#10;SkM3fzt4yVrTmta0prV/bssPWD6nNGhDWc217WiP3adCVS2ERmssVQhB0sb1uvBtoAOncliMNMd5&#10;yCc8KvxWIe70AixauwoGW71gcC4Vlq65MHfJgRmbtVsBLDyKYXYhDcZzdsJIRwdzxo5E6M6fkUXo&#10;pLPluC1EhuN8ZDnPQ1nAStSHbSRERIlsVQpEINJORSLb2qK3o+bK1qbSkLUL7ez+6l8OXr7WtKY1&#10;rWntn9pag+z+XXnwhu1Vlzb0d8XsISj2oTFqF5qoNkR1tBEgTVFUHVc2Is9nKVXHAgJkAQq9lqLA&#10;fSGCD83Db+t24TO7OOi4FkHXpQAGHkVsxTD2LIGpRwlM3Aph6VUGU6csWK05Bx19a3xn9Ds4LBuP&#10;O6enI9d1MfI8liOTEEk5PwNFvsvQcFXCWZvRHr2V0JD8yFZ0xGxDR/Q2tEdtQV3YhgdV4Zv2dceu&#10;+b8Gv4rWtKY1rWntn8pKg9YOr7i4ybkubMfL7oSDaI7ajcZIPukTIK2iQKJ3oz5iG8qC1yKbsMh0&#10;mY8cj6Uo8VtBtbAIh7fMg/XGMxh2Op2wqIS+WxH0PMqg61kGAzZzvypY+pXDwqscY7wrYOVaCFOH&#10;HFju8oO59Zew/uxvcHimJVLPzkGh2xIUeS9DtusiTZ5EJdjXoyVys+riK+NGpAxKJ1v7ja3oSdyH&#10;rsTdb3pu7XPviT8xbPAraU1rWtOa1v5PWhGf2ouCNi8sD92UXRchIav9BMdONF7frgHI9R1c34Ha&#10;a1tQErgaWVQcaY5z6dSXoSJAE7JatmY1TLf7Y+j5XIKjlAApJzTKYeRbDQOvSrYKmPlVEyDVsPAu&#10;g7V3KSFSAhuqEivXAljbRcDk+8kwGfpfsOw7I0QdmIJ8t/ko9l2BfK9lSHeahUzXOagOWYum8M0q&#10;sa5KoLBJWKsnfhcepR5hO4qHqSdyem6fXlpU5POvB7+i1rSmNa1p7R/bSgKW/9fcgDUXyi9tet4Z&#10;tx+tErIiPGQsxyd41IVtRXnQOtW7SnIdaY7zUeCzDIWeS+F1aAFmr9mO73b4Ysy52zAjKEw9K2Ds&#10;Xg4T7yqY+FTBiNuMveV1Ocx8KmDtX4VRvuUYTYCM9S3DWJ9imLvmw+x0LKxmrYTB8CH4zXo4vDd+&#10;Q3gsQoX/KpT6rVRjRrJd56IyaJUKZ4kC6YiVYozb0JOwE/1Je/E47TDeFp7Gw/QTT+/fPnayPX7f&#10;fx78qlrTmta0prV/LMvxWzumIGBddGnIpnct0XvRGLMXTdF70EDlIb2rGq/vlAQ1iv1WK2jcPDUd&#10;d8/PRYHHEqTz9YGtC2C78TwsD8fiu5OR+NHxDkxdi2DqVaUAYuRaDBOPEkKjUtO8CBCvMowKrIFN&#10;UC1G+1XCxodKxL8M43xKYOGUBYvTN/HFGjuYGpjAZsTvcHzxOBS4zEWZzGRIaBV4LEa281wUei9C&#10;Q9h6NXK9+foGqpDt6Lu5W7XHKXZ4kXsCTzOPvh9IPXrxYfYFbUhLa1rTmtb+MSw1fMP/I99/w8KS&#10;4E0V9eEEReRu1BMWdWxN0giPeiqQikubkOO1HMlnZhEeM5F8lo7bbQmiT8zB0tVrYLI7EEZn02B+&#10;Ph0WztmwcpEeVmWwICzMCQuVMOdrY69qmHhSjXiWw0opkGpYEyKj/GswOqAKo6lCxvmVwdanAKYO&#10;aRjlmAabnR4wtfkaFkP/HlsnWePOyVmo8F2OCsKs1EdyLnNQ4LkA9ZfXadRI9Hb0xO5Cb+IuKhEp&#10;sbIXz7OO4UU21UjGyds9t0/8UlUVrp3xUGta05rW/v+1XL+VRrmBq0LKL29+2nB9F6qvbUMtW/XV&#10;rai5ug114dtRy2VJ8HrcdZiHxJMzkHR6LjIcliDHcQnc98zH9+sPYOTBaJhcyIGpfRaMzqXBxLUA&#10;Ju5UEYSENCufahi5V8DWtQw7b+TgUGwWbCXf4VML64BqWBIiokZGc31sSANVSAXG+5eqcJaVcxaM&#10;7VNhdSQElt/OgPFnQ7BwggHC901Gjd8qVAesRGXAKuR7LGSbj7rL69EWJT2ydqBTQJKgAUnvzT14&#10;cOcInqTaYSDt2P3+1CMOfbn7/27wVmhNa1rTmtb+Zyw8fPa/SfNZPaUgYHVuffgWtNzYTWBsRnno&#10;BlSFblbQqL6yFWXBG5HnvQrJF+YifP/PSDg2DXmuy3HrzALs2LgIZpucoX8mDYZOWVQL2bB0K4QZ&#10;m5FrPsw9SmFBiJh7UnW4VWCiew5iUmOAB/Zs5xB65wq+8yqAmU+DUiGW/pWw9qtS6zZUIuMCqzDW&#10;txRfBJTCxisfxo7pMDoeDaPpa6A/fAi+Nh0Br/Xfo8Z7KeqD16Lcb6XqOpzvtgBVkhe5thlNVzei&#10;PXKr6trben0TuhN24P7tA3iZdRwP04+gOXZvZH3UVqPB26I1rWlNa1r7H9ld953D7nhv9MgLXD/Q&#10;EL5Z5TZkEGBFyDpUXVpPBbIVdWHbUBq4HhnOiwiL2bh5ajZSzs9HjtNChByZh5kbNkJ3zyXonc+F&#10;qZMMCsyDqUs2G4HgXgRD51yYc2nmXkr1UICVF1NRUxkEPD2Ksuo9qGk4ADw7htuFgZgalAcz7zqY&#10;+VbB0reSqqQSowiR0QSKjXcpxvmVYKxfGUa55UL/XCqMTifBeoUdRhpZYqzuUBybNwYlzovRGUr1&#10;FLAOxe6LkecyH6UES2PoerRe3YSWaxvRdn0L+hP24l7yXgykHsYTQuRp1kk8zTmT86zwwjeDt0dr&#10;WtOa1rT2/8vSHVdbp7qvS8qnsqi9ugX1EYTFtS2ovbIBtWGECeFRc2UTivxWId1pAZIIjzvnZYzH&#10;UqSeXwCH7XMxfu0RjDh6E0ZOhTB3yYcFYWHmnENgUCUQJkaOVCNcNyBARjvmwOF6DJ50uuD1owMI&#10;zLDHDz4J+C0gHnfKHYHnB1Bd64HVoRkw9qyDVWAjbILqVFjLmjCx9q3AKN8y2EpexFfGi5TAyi1f&#10;ActwizsMbL+D2dDPsPxbC6ReWIqOK9tR6bUCeY5zkOc0F0Vui1BHddIRsQ3d0TvRF78b92/txaOU&#10;A4THUbwpOg9UO+FF4dmGp/lnVz/OsfubwVulNa1pTWta+2QZbssnZXmuKisNWo+asE1sW1B1ZTNq&#10;Lm+k8tiA6tANKA9eh1yPJbh7YQ5un5uDVIeFyCU8Eo7OxdY1K2C11R3DTtyB3oUsmBAaVh5UHK5U&#10;EMqpi+rIg4lbHkbw/Z880hGdehF4dBQtbQewPTIQ5h55MPaogqFrOb72v4uwfBfgyR4MtDvgyI07&#10;sPGrgWlAPawJESu/KtVDyza4jtsrVA8tW18qkgCuexXzvPmwPBoBix/nQ+/zIZg4Sh8RB2ag3nsl&#10;8i7MQ4X3cpR7LCNEFqo8iSiRzhvb0RsvOZGdeJiynyrkCF4XngWqHPG61P7V8yKHmLcVLqM0d0xr&#10;WtOa1v7C7a7LkpF3XZafyvJc2VV5eTMqQtm4rCY4argUeFRcXIci35XIcJqPW6emU3nMQqbTYuQ6&#10;LcTFg3OwcO16WOy9QnWRC8MLGTBxyIGJUxbM3XJh7JjN9RxYUI2YuBby/Tysu3gTDdUehMc+JJae&#10;wKSgazB2LYC5t4SnStXgQX2CxNo3B2fu+OPpwEF8fHwWF9Nj8BXBYRbUCKuAGowmSMZcrMcoGbXu&#10;XYrRXiWw9SvFl4TIl35lqp6W2elbsFy4AwZ6+vjWRAeuK39A3rm5qPFciTq/tajxW40yj8Uo81mC&#10;psvr0BG1GV0xW/Hwzj48zT6MF3nH8Lb0HNDoBjR54G2VU9m7Co+Jg7dPa1rTmtb+Mi3Ld92X6V6r&#10;MgsDqTAub0El4VEWsh4VIRsIj02ov8JtIRtR4LMcKfbzkHhiGm6dnolslyVItV+A49vnYcK6YzA/&#10;Ggtj+ywYO1B5OGTC0D4TxgSIvn2GAoqElPQccmFjnwq3GxF423EWTzt341SMI2zcbkHPpQiWHvlU&#10;FWWw9CmDuWcplYiUNimBkXcxlkSEo6b9FPDiBJJyr2GifyFMfOvZqmAuYSwCZExANeFRifG+5Wyl&#10;+DqgEjZUNFZUPFZu2TDb4gp907Gw1R2KAzPG4s6xOajxXoH6gDWoD1yDSt/lKPNegrpLqxRE7t/a&#10;g4d3D+Bh6l5CxA5vywmRGmegzQfvqt273le7rEfz2f80eCu1pjWtae0vx+5cWDov22ddQ1XYNqU4&#10;KkI3opTwKAtZq5Ll1Ze4LWgjctyWKsVx8+QM3D4r1W+XIPrkAqxavRxW27xgfSYZNk6ZMHXKptrI&#10;hJFLLvQJElPnfJixSY8r/XPZmO0Wj8xMH+D+PlRX78Sqi34w5OcMCBcDZ4KHADHzlIGFpTCTkeiE&#10;iIEk3vla370UUy/GIqviPCFyBFXlXljplwILnzqY+lXDisplXEAdviBEvvCvwngfqhD/MkzwLsJY&#10;tlGeeRjrW4jRdldh+uWvsBjyGaaNM8GV3VPQGrgajUHr0UZ4tvAeVAcSKpdWoyt6G/plnMgtKXty&#10;AK/zj+O9KJFaQqTRHe8rnV++rXSOeVnm/MXgLdWa1rSmtT9vi7Vf87cpzkv3ZHquvF9FhSHdcUsu&#10;rkNx8BqUXaT64Hp58FoU+qzG3QvzlepIODUL6Q6LkOeyGH77ZuG3NTsxfO816J//b+AwsE9XSsNE&#10;9bjKg4VrIbcXwpLwOHTxBnqrz+BD53YE3jmNr9zCoeekAYbkSNS4ECoNYzp+Y+8yVcpEKvKaeBXD&#10;wkvGi+QTJkX40TcZUdl04M/24UHLORwLT8RoD0mk12A8FcdXQTX4gorkC1EgfqVqOd6nCF94F2Cc&#10;Zy6svfJgey4BoyYvh8lwXXxtpguX1d+jiSqkK2wzuq9uQ1f4NtRfpCoJoRKJ3ITe+B3oTdyBRyn7&#10;8TL7MN4UHsfHygsEiQtQ7453dV717+u85w7eXq1pTWta+/O0ZKfFP992Wp6U673yrQwGrAjdhHJC&#10;o+ziWpQRIBUXqUICViPdeSEST05FzJHJXM5EluMiNS/50S1zMWbDceidTiYAsjDifAr0HbNg5JgN&#10;M6ccmDrmwILN0oXwsM/HN44ZCIwNwYd2O/S27MGOCBeMdLiDEU4ykJBqw70Y5j5lMPIsJjAkXFUO&#10;I59KjOR2Q88SmPtVwNy3HBZUJ9aSkPegonBJgWOiJ94+PoL3/SfgFRuG79ypLjzLYONZSFAQGDzm&#10;OK5/KQChArFxy8JYAmS8Rw63U41cSILprG0wNTDCeP1h2D19HMrcluFe+BZ0h28nRLaj5fIGQmQ1&#10;2iI2oo8QeZC0Gw/vyFS5+/ByMC/yodoJ6A7Ex3b/e+8bvXYBQf9u8FZrTWta09qfhyF89l9nuK5Y&#10;ne25sqP80iZUXt6KsksbURK0lk2UxxpUEiRFfquRYj8XsUem4MbhSYTHbKSeW4DrR+Zg7ZpVMNnq&#10;Bd1zqdAjGIwGm4mLJMqzYE4lYkXlYeZIRXE2C8u9b6OwyAsY2IWC0gOYFXwZwwgXPddimFFVmBAG&#10;Rm6EAhWDIVWHAeGh71UGfe8K6HqWqm3GfG3Gpal7AawIkVHuebB2y8Nolwzsuh6Kru4zwOMTuJUe&#10;gGmeqbAmuGw9CjGexxeQCDxsPbi/a7YCyJde+fjKOx8T3HIw2v4OTJcdhZXlGIzRGYoV345CEmHZ&#10;E74VPRHbCZJtaL2yEQ2XVqH12jr0xm7DAwln3dmHx6kH8DzHDu8lpCbJ9Z4AfGjyfPWqztnlVemZ&#10;4YO3XWta05rW/rQtx2/l32S6LzqW67viScXlbSgP2YTi4HUoIjxKg9apMiQlgWuR77kct8/ORjTh&#10;EXNsOpLPLkLK2Xlw3ToDvyzfA70DUTCyzyEocmHkkAVDqg5TOnNjgkPCWBau8l4eRp3PxpmIWDxq&#10;tse7+7sRkHoOX/nGY4RrKYzdimFKZSFlSSS3IQMDTSXf4VMBI98qGHBpwG0GXFdQoUqRZLqFVzEs&#10;CRFLnmO0aybGEAqWhNWCkGgU1FMFPDqA0mInrPKPVxAZ71NCYBRhDIFj45bLZS5sCJEJnjma5p4F&#10;W+cMWNnfhel2P1h8PRnmw3Xwi6UR/Lb+hp5rW9AfsRXd1zajL2o7OsM3oeXKGvTGbMPDZKqQlH14&#10;knEQT3MO41XpKXyocwQ6vAkRd7xr8Cx43+S3FKl2/2rwT6A1rWlNa396luSybHKK2/KEHN9V7yov&#10;ExyiMgiLPL8VyPdbieLA9Sik6kh3WYyEU9MIjqkq35Fqvxg3T87D7o1zYbX+DHSO3YYJwWHmnA0T&#10;13yYcql/Ph1GTlkwYzNxzocBwfGzUwbCb4cDD+zQ3rwVO8LdoeeSBR23Cui5FcLQoxhGBIKoCjMC&#10;xMC1AEYEipH0uiI8TPyqqULKqUYqYOpXRQUiCfVSlQcxdy+EhYwl4fGUCiFETJ1z8Yv3TVxPpwoY&#10;2ImuppPYGRaNMS5FVCslsPUqwgTfYozzLlQwGUuQyDzrE2SudR5ngnsmxhIkFkejYDVlJcYYGuJr&#10;w5E4veQrNASswaOYHeiL2Ib+qB3oub4VLWFr0XVjE+4n7cTT9AN4lnUQz3MP4XXxCbyvvgA0uwJ9&#10;wXjf7PvkXa37sY8NLv/PwT+F1rSmNa39aViDy+Z/m+q6fHuG14r+8pCNSmUUBxEeAatVK/BbhTyf&#10;VcjxWolUJ8Li9GwknpmJW2fnI/3CAoTZzcKcNasxbJsPfn8mHYbOOSpUJYPzLKgEZFCgqaNm7nIT&#10;qg6zM9lY55uA6gpv4PEB3Co6gskB16DvUgIdl2IYuBUpSMisg/qSXOe6qUcpDKkW9GUaWyoNPQJC&#10;V96XXIgAhfAw8ZQS7wXctwgmEu5yz4cRr0WUj+RFzNx4frdSWHtkwiEpGK/7j+Dt/WO4dPcyfvUk&#10;ZDyr8KWUPOExbDwLqFzyMUqFswgQflbCWV8qVUKlcv4mRi8/iNGWtiqktfKnUUg/vxBPbuzGg+id&#10;bLtxn0DpuC5lTzagL3E7Bu7uwdOMA3iRcwivCo/iTclpfGwQiAThfbvv+3ct3gEfuwKHDP5ZtKY1&#10;rWntj9vuOK/8u0yvlQ75PmteasZ1bNBAw381SgLWsq1Dvu9qZLgtxR37hYin4og7PgN37RcRHkvg&#10;vGM2Jqzcgb/ddw1DzlFpOObR0RMeogCkGKLAhM3CNQ/6DjmwvZAJp2sReN55Gq8f7IJr0jmMcknE&#10;cLcy6BES+gIHgsHEpxKmbPqSICckjKkQTDzLuC5gKSY8CqFDGAlgDOUzLnkwcsuHMcFhyHVjUT4e&#10;fM+Z26lcZOCgJSFjzmbqXQkzHnPd9SjUtJ0Anh1CTlEo5gXkEC5lVCxUJITHaALI1qtANQmDfeFT&#10;iC+4Ps49BzZumbB2TIPlTg+Yf/0LrEYMwyRrA1zeMw0Po3biWew+PE7Yh6e39qM/Zjtaw9eiM3oD&#10;HtyWbr4Ckr0aNVJ+Bh+bPID+YILkIt63+d980+ZtPfjn0ZrWtKa1Pz4Lnz37r9Pcl/2W6bkyPt93&#10;7cfqkE0qSS7gyPdZjkLfFSjyWY0cj2W46zgfCadnIfroVAWPlHPzEH9yLnavn4dRG89h+MnbGHI2&#10;nfCQJ/wCGMsocjp3CzZzKg8T+0wYnMvCjw6JiEvxBwaOoLl1L9aE+2KIfTpGuJZDh1AYRsc/lA5f&#10;h0pDZhpUzbMchgSHLI352sBdAxANSEShEBgEiKEoHS8qEIJLQGJKNaInCXtRJYSGEUFkyuNILy4r&#10;/ypY+NXAyLsaE0NuI7naGXh5EM1Nfthw+Q4sXUoJkGLYSi8t31LYeheq8SHSbCRP4p6LsQTKOK6P&#10;csmE1fEIWE1aAktdPXxrOBLnVnyP9kub8CpxP56wPb99CA/idqE9fD16Y7fggQpp7cNLpURk0OFp&#10;vG9wAnp4b+6JGvGveF/nseFJ/un/Mvjn0prWtKa1Pw6L9l/xH++4LrLL9lr+oHRwPEdxwBoU+q9C&#10;AcGhms9KZLkuQdLZmUg4OVOBI+HkLNw9Px8X983A/BUrob8jEHrns1S+Q3pWSdVcIwLAwD4L+lQa&#10;5s4FqlyJ0bkcrPO9hcZyV+DRDkTlHMSPXlcxzJnQcC2BAR28nnc5RtDJ61AZjPQsVXkN6aJrqEBS&#10;RXCUK4gooFAlGLgWs2nUhyHViImMEVG9tQgQQkSS7roq3FWsQlyibGTaW3P/algIQFSr4zka8GVg&#10;JoLy3fHxxTG87HOAe3Q0vnaVAYUVsPUpUerDxquQICkhRIrZBCiFGOOZD2snfk+HdJiduYXRy/bC&#10;2tQcVjpDsHGiDco9l+OlzKceR4jcOoQnNw+g98ZW9MRswrPUfXibdxRvCo7iZf5hvC4+hvc1F4A2&#10;L0IkBO9bvN4+r7hw9UnNaf3BP5vWtKY1rf3zWqbzmqGprkt8sryWvykN2aC65RYHUHXI/BdshVQg&#10;eYRHqvMiqowZiD0xDXFUH0ln56hS7I7bZ+DL1Tugd+g6zAgL6VFlLt1x1QA/Nmc+/TvlUHnkECR5&#10;sD6VhjPXI/Cs4zxedO7C+YTzMHO5ic8dCQtCwJBOXZfKQJdLHaoKWep6lymgSDdd6W0lSkHPVRRH&#10;iVIhZr7VMKAKMRIoeHIb1YIoDkMqD0PCQ5LveoSLKBUDdwJK8idyrEEomVB9mAXUwNSvDqZB9TDw&#10;qYGxdykO3rqOB93Hgb4DiErxw1TvdNgQVmOobMYQHGMIKRk7IlDRKJNijHYjXFxzVXdgc4e7sNjh&#10;DfMJv8F25DAs/soMt47NwcuEAwTJPjynGnlBNXI/fif6YjbjZfpBvM0/iufZB/Ey9zBeFR3Dm8pz&#10;QLM70E01wvauxTvjbbuPdvS61rSmtX8+S9y8+d8mOCxakuq2JEtyGmVS8DBoLQoDVqqQlSTKC/3X&#10;qGlmky7MRdypGYg+Ng0xJ2Yi+dw8xB2bhe3r58N6w2nonEyGnr1mVLmUIJGBgVLLyoSvBSSSODe8&#10;kItfne/iTkYIVYcdamp3Y2WoP/SoVHSdS+joS6gKSlToagSXI9zLoEN1MZLgECWi71OBkaJG6PwN&#10;CBB9j3I1JkRXoEOISI5EnL6+hKwEInTmpj6lVBlUJx5FGMnrEqVi4i0AqiQkpFXDJKCexyaACCGT&#10;wEYY+tcqqBj7cTuVzpKwGygttQMe7EdtiRtWBdyCBa/B0q0AY72KCBOBSDHVSQmsCLDRhIsNzycA&#10;GS3jTmTuksMRGDVpCSx0huM702Hw3fIrnkbvxfvkI3h56yDepR6jGtmD3uhNeJi8G4/u7sHj1D14&#10;nnUAz6lG3pSdxocGZ6ArALgfivc9pNzA5dn4q7/6F4N/Tq1pTWta+6exVPs1f5vktPDCHZfFz0V1&#10;qLEdgaI6ViDfV5THagWPLI/lSDw9E1F2UxF9fBYSz85DMpv/3qmYs3YV9HYHYviZVBWyMpUR5YSI&#10;kSgNh2zonk+n+siGIR23yYUsbLuYgKYaV+DhDkTknMQP3pHQE3C40ckTDKaiMlyLMMKVkCA8dAkF&#10;Hc8KDKPK0FWDA6WV0+lXQY/rBgSBnkcF96e6oEM35j4mvhLeImCoOER1mMq4EIEPgSSQMRZQCECo&#10;ONRxCBLDgDoYBNZBn+Aw8KvVbPMph3VgLcz9q2DoWYqfvGNxM+MC0L8XXbVnsOdyFGz4vWyolMb4&#10;FGGsD5e+5bAh7Ebz/NaEoA0BMtarEGOoSMwdMmBxLgk2a07A2MQKo4f/DodmjUfHxc34ePsgXt86&#10;gPepx/E8+SC6ozajPXwDuqlIpLvvo7Q9eJZ9AC+KjuK9jBfpIUReXcf7gbB7Hx5Fnvn45K7B4J9V&#10;a1rTmtb+z1ryuRl6yefnhWW4L0dR8DoUBq5Bgf9K5HovRbbnEuR6LUM2wZHiuBDxJwmPI4TH0elI&#10;Ojsft87OxdnNM/Hd2t3QOXYDI+3T1SRPJi6iOGSyJ8l9SNfcfNXrycipCBPsc+ARHYW3vefwuG8H&#10;DsTZQ981CUNdKpSCMKezNiZAJAkuSXIdwmM4oTLcvVSjQLhtJIExgtsELAKP4aI8qEB0CRA97qNP&#10;ZSGJdQGI4SBABByacBWVzSB4Rsr+BIjpxSYYERy63KYfUAtdP4KFANGl4hA1YsL3zKVSL6/NjArD&#10;iMcb55YEhxg3vGjfgXctR3Ax+iKmeGUrcIzxJUAIjzFeJRjL19JsqURsCZCxnmzu+RhNmI52zYHl&#10;Ln+Yjv8Jxr//HRaPN0KB42LgzlG8vkklcvcYQXIKPRFbUH9xGdoi1uF+8i68yDqIN8UEiNQDa3bB&#10;x/5A4EUE2w28f3Sj4N3jmF8G/7xa05rWtPaPb1KO5I7zsh9vOy9Oz/NdgeJg6Z67hopjOXK8BB5L&#10;keG6CClOC3Hz7BxCY5pSHtePTMOtM/MQeWQmNq6fD7NNDqqWlbFzDgwdCBAuzfi0bepaADPnApjT&#10;uZvS+RvZF2GuRyoyc4KAx/tRVb8Ny64EYCj3+9y1VA0MlCq5enTO+nzK1xWVIA6dDn4k4TCCUBCA&#10;DKUi0XEjVLgUdaLvJbWuNCCRdWlGoipEYYgK4TEkxyG9swy9CCeqDQGCgEO6Buv61hIa9dDxqSE4&#10;6risgg4/a+BHtcEmORYzAsXUj8eV8SOSy/CUwo1lMHfLwZaroWisOQr07kVhniuW+KbyO1fCitc2&#10;hvsLRGzcCzGOimoCwTKB6mSCTym+8C7BBMLEwikLo4/fwOhpK2E0bBh+MtZF6K7peBS1G29u7seH&#10;O6fwIe00+m9sR+OlleiM2oTnaYfwXoowVpzGhypCpNFZkxN5TIi8i8eH58nt759nrgTwLwf/3FrT&#10;mta09o9jcQ5LPrvpvMwpzX1ZnwwILJM5OlT33GVKceR5LUem+xLcvjAPMccIjsOTccNuOuJOzsat&#10;U3Pgt3c6pq9ZD509FzHCPoPKIhOmLrlcUm1QaZi5FqmuumYuBTB0KoDpuSLsD7mFe43uwMAeXM46&#10;gm8CIvEZwTFCVAAd+wgCRFdUBpWFqAkBgoBDQlU6hMdQgmi4G+Eh4SzZNrg0okIwJAw+fUaW0ivL&#10;kOvSVH6DnzcgfAwJFAlZSVJcX2DhXYNhBM5Q7jfEneqGxxrJ/YfxXBK2MvMnNKhgZBCidPeVUexS&#10;OsXEvQAWHgUYJYUZec1TguKRlHcOuH8QbZUe2BOahDEEyCh+LxsqHhl4OI7AGC/wEIiwySRVX8j8&#10;64TRKBkJ75iC0euPwtTMEtZD/x52c75CZ+hWIJ0ASTmJjxmn8IRAkTIofbHbCBEqlKIT+FDG92rO&#10;4WOjIz62ewEPrgBv7+LDy/zH719W2T1sLtLOMaI1rWntH8fizsyxiD+/MDbTa5VKlBeK6vBbiTyf&#10;5SpZnu+9ApnOi1WvKqlhdf3QZEQfm4GE0/OQcHwOTm6ehfHr9mP44WjoXMgkMLJhIiPIZWwFn85V&#10;KXUnTW8rA6dSfO2SgctJN/D+/hnc79mNw3EeMHDNxO9d6KhlVDkdtT6bJMalCTQMfWu4Xqq68H4K&#10;YY0kACREJa9HEggSwhKAGH7KY/Azsq7vSWCw6VJd6PAYBlQThoPKRPIohv410POrxRAeayQhoutf&#10;j6GEx3D5DI+jJyEyASBBYeFNQPhUaOYUYbOgCpEwljlBYu5ZpAYeWqk6XJX40jMVQUneeNtth5et&#10;J+Ebex1fEQyWPLYt4SP1tL7wK8O4wR5a4wUkfuWY4E814l+C0R65GOPJdjAIBuN+gelnQ7DpRyvU&#10;+q8DMk7j3e0TeJd6Em9S7dB3fQs6rq3D49t78DqHaqTkKD6UH6caIVDq7fGxyxd4dAMfn5e+fdZ5&#10;2z/S7pfPB//8WtOa1rT2v27xZxb853iHeVvuOC+uyPVagaLAQXj4rECe9zI1S2Chz0pkuy1BwgmC&#10;4+BERB6eiii7GUim6rh2cBrWrl4M820u0D+XpiZ5MmQzIjxkoiZDKg4jGe3NZuBUCOMLxVjok4mi&#10;0ovAsz0oqNmH6cGXqDCKCAZNiXVJdgsMxNFL0+UTu+Q3VJ6DTQAikBGYSC+skXTG6rWEvAQKojy4&#10;/x+Uhx/h4FOFoc6FGMJrkGMJjKTpc7uuLxv3GcnXw72rVdhqhJeoDkmgV6vjyDVJvsTUU2pmESDe&#10;MrhQJqQqUerDkhCxDKiGJUFkSNBYUFlYUVkY83tIT6z9EWHoqT8E9O3H7axAzOM9sOFxbLmP1NKS&#10;7r4y37oNjzvKq0TlS8b6laoaW1+wWXsQyMciYTh5KUyHD8GMUSNw++RCKpEzQNpJvL57FG/TjuFB&#10;3G50RGzA/Zvb8CJ9H94V2OFD6TG8J0jeVZ3GhyYnKqIwPKv0RMyZubfuem/+KTzc7t8M/hy0pjWt&#10;ae1/zu6eXzLypsOy0BS3Je9Lg9aimPCQbrm5BEe+J5vXcuS4L8Zd+/mIk5DVoUmIODwF0SdmIfHE&#10;bLhsmYKJS9dh5J5LGOGQBz3pWSVJckmMU3noOWWqdVMJQzkXwdqxEMcjkjDQ5oyPT3bAN9OOT9cx&#10;+MypUj3hi+LQ8xQVQYjwKV8g8KmbrvSyknCVynUQCpI8l5CSQETUiYSxRI0IECTBrUMloUv1MFIa&#10;QTCcx5F8iQKRt6gOQoOwEbDoER4CDVEbIwUeXA7nvtLTSoCkUSvlkAmojAkRc6oLaRYCEOnFRadv&#10;RoCY+lbCTCr/Up2YDyoUc29Zr4YhP7coKAoFpSeBpwfRXOOOHWGJGMPPm/H7yjzrowgdG78K2PhX&#10;YhTBYiOKJLCCaqRMhbXG+cg9TIHliv2wMDHD+BG/h/v63/Ai6QiQcw4fM88CeRfw7O5BdN3YiP74&#10;zXiethdvCqhGigmSshP4WH2WiuQ8PlRfwJMKN7x6WNn/7tXj87yovx38WWhNa1rT2v/Ykl2Wjr3r&#10;ujylwHcNSoLWo4Cqo8BXE7JSysN7BXI9pPT6HIQf+BXhSnlMQ8Lx2Yg7MgsHNszCuPX7MNwuGiMH&#10;R5PrOWYPwqOAT+EFal3m4xjhmI8vnbIRefsG8OA0Onu3YmusK5/qs1SifJiMv5BBgaI8CAKplKtP&#10;Zy05jhGEgwDkc1EPLkUEiPS6qlRAESgMc5PPl1MxSLiJ+9Lhj6DDH+5RyfVqwqCK71O18LWAYQTB&#10;oUBBZaHaIFAkSS6fk+NJSEtUjDQVBpMlz6VGstPZG1ItqRpbvF4JZZn7VSl4SO8uSapL2XhJ1Ms8&#10;I6aSsBfgcJuRZzW+90vCtWwX+uvDeNZ/FvZxUfiG8BhNyFhTddhwv7GB1RjDNjqgCjaD6+ODazEh&#10;pJZgKYeZaxbMd3vBYMJvsPz8d9g5yQbNV3cQHgRIJhVJgQNepR1FT9QW9MZswtOUXXiVcwDvC+3w&#10;sfQ4Ppafwsc6e6DbF3iVgY9v+/Du7YOrHz92aUeva01rWvvvW47DrH9/x2HRvFS3ZVWFgetRLNPK&#10;+q1Ers8yBY48r6XI916OLLeluHlqJiIP/EaATETMsVm4eWIOLu+bjnXLF8J4szNGnL4NE+c8NcWs&#10;AQGhJwUQ3QsJjgLV40rm2NB3KsYy3xQUl/gBT/Yhr+owJoVexd8JDAYT5bp0oKI8RtIpC0RUDyq+&#10;FlUhCkSUg6gPgcYwN1EfFQokAoIRhIAkvHVU+ImwEIAoGFThM8JgqKgTrusILKgupOnQWUu4SvW0&#10;4lJHroGfkaWoG8mZqDwK3zP2q1W5EzO/epWUN+A+Brw2aTIo0dy/FiYEkBlVjJm/1MmqhBGPZcx9&#10;VTkVAQm/k8xJIk3es/XOwfE4f9zrsgMeHUdSZiimBuTAkrCz9SMwCCFrttFBdRgdzHapHqPYxoQ2&#10;wkZeEyzm/oTV6XgYT18LY53hmGUzDHfPLyBEzmnUSPYpfMg8gYG4Xei9sQWPkgmRrIN4m3cYr/MP&#10;4UM5lVAV96snSB7eAnAf7989zH7/pnv+x4+9/2Hw56I1rWlNaxpLtF9hdctx8aU0t6VPZL6OkqBP&#10;JdclSb4UeZ5LkeO+FGmOCxBjNwXh+35D9OGpKlwlysN96zRMXrkR+vtDoXcuHYYOmZpEuWshDAgS&#10;fammS2hY+mhqTlk6FOB4eBKetLvhzYPd8Eo5jdHeifh7twoMcS3BUD7J6wwqDz0+pX+Ch+QcNLWt&#10;ylTX2X841kPUh6gSFZqScBOdvUBjCNtnEuryrcZQOvHPCZ0hPI70pBJQqH0HQSKvBT46fD1SgMPz&#10;yvmkHIpMNKXyJ9xuxGPpElQGBJa5f4NKyMv1iSox8a/jegVBIl2CpTsvQUI4GPF9Qx7XmOdRtbj4&#10;2pTnE7iY8brMeXwLvzoqmXIsCb6Oqlqp6rsXJeWu2BKajjHeNbAkrEZRdVgH1MCKELG+1IBRhIcM&#10;WLS5WIexwdWYwDYuoAyWLpkwXXcS+kaWGKvzOwTumITX6ceBwgtA1ml8zDqFRwn70HZtHe4nbMOz&#10;lH14lr4Xr/MO4X3RMbzKP4y3JbyG7khC5B4+fBx4/u51q/+bR9VWgz8brWlNa3/JFn9m4n++ab9g&#10;z23nZTWqHAlVR0HgOhT5SfHDZWpwYL7XMmS5LkLSGaqOg78q5RF7bAaSqDpuHJiKnetmwHbdYege&#10;joeBo0zulEtw5GqUBxWIroSv3PJVBVtd52J845KB6zLp08ApNLUfwNrrgRjhnI3fiYKg8hjiJoqi&#10;WI0el3IhkvfQJUSkIOJwgmW4ek2g8D3JUwg8ZKlLJyxjNXT5tK7vW0cFQtVBJ/45ofIZl0P4+nM6&#10;7WHc95My0fevhy4dvK5PrYLI566EC9WMKA51fG/Ci+dSdbR8BB5UH4SC6gpM0Bh5SLddDQykCUQ+&#10;NQU7Kh09nl+pEAGJV7UCiAnPZ04YGPMaTAgR6T5syn0k0W7iVwU9gumngESE5jjzPu3Hi74zcEuI&#10;xgSe39inDuYB1TAPrIFFUC2sqDysg7kkWEYFVmJcUCW+CC7HOF+p9lsAmwPBMPxiMsyG/B6HZo1F&#10;b/wBoNhJdfNF9lk8vXUIXRGb0B21iYJjB0GyF8/T9hMm+6hM9hMihE7nVeBDO0HyCK+f1Da9fVix&#10;6ePHj/928GekNa1p7S/NYi4sGhF/evbFu04L3xcGEBoBa9moOryXq3BVnozv8FiODOfFVBozcP3A&#10;r2wTEW03HcknZyFg91QsWbEYJtvcMOLsHYw8mwI9+ww1d4Y+IaLLNpLqQ8+tQDNew7EAS/1TUVEq&#10;A9j2I6nsCH4ICFdOW8eNTteXioJKQfIZoioECNKLSnpdqXCWhK6oaEawCUzEqctSnL1ARPITCiQE&#10;iIwVkRCVqBAJX30CyBAeU5qoj5Gf1Acdugpz0enLOBPJm+gQXqJy9KkKDANqVc5FdfHl8QQORvyc&#10;kQBEGgEiPbrk/JKclyS8IWGhx6XsK6Ax9aUy4bUJQEz4WY3yIEACGmAsEHOX71hGuAhoNHkTybOY&#10;u+fhcLw/HvTvA54cRVLmJcwKLIRpQCMsAgkSPyoXvwqMCqrGmJA6jA6sgm1gBcYFluNrQuSrgFJ8&#10;4VcMW/sEmM7dCsPhBlgyQRfFfquBfHsgxx4fs8/gHZVJX+RWtF1di3tx2/EkmRBJ3U+AHMDbwiP4&#10;WHEKH5t9gReVhMhTfHjd9vzD46pzHx93/M3gz0lrWtPaX4LZ2dn9yxtn5n5z22XRnSzP5cj3l7Lr&#10;awiOFciVPMcf4LEMKfYLEHd0OlXHJMQcmaYKIMbZzYD9psn4ds02jDx4DcYXMtUkT3oO6dB3yoGu&#10;Ux50nHIVOIz4BC+5CkuHfJyLisfjTke8vr8X9nfOwdwjGZ+7CBjE8QoIJCwleYwSDRwGw0dShl2S&#10;5yqcRacurzWKZDCMxe0SytL3rdb0nKLjlXCWwEGUhqgQCWP9jk5ehbG4j4SwPvWuGkZHL110h8j7&#10;fC15kBE8xyeIyXFVKRR+DwGI6gJMZSGqQdSE5EFUjyxCQ/ImI3k8PR7bgJCQfVWinQAy5PHMuM2U&#10;wDDxq9MoGaoQI/8Gfr9qNQ7FiMrEzJ+N12jtT5XBYxpRcS0JjUJe+TGCdx8aGryx7WoKzDyrCRIq&#10;D/8K7lsB25BajCVIxlOFjA0oxxeEhwDku6ByfB9cinGeebDc5ooRVhPwhe7f8286HR9yz2nUSNYZ&#10;fMw8g/vRO9EWtg59N7biUfIePEvbi1e5B/Gu2A4fy47hY63M/55OiDzAh1fNH5925VzprI7TG/xp&#10;aU1rWvtztsiTC3935cSsszcvLOosouooDlo3OGfHchRIuEq66XqtUPN2JJ+bg8hDExFB1RF3dAaS&#10;Ts1B1KFp2LFqDkavPQXj00mERyosnDNVIURjKg7pYTVSJm+S8iJ0fEOcivG1axriUq/S8RxGc/Mu&#10;rAsPgA6VyRBXzUA9SS6rLroEx4jBfIMAQsJVChTcNoKq5BNA1OBBT0mil2AYnfowOufhBIwkyCX5&#10;Lj2qBB6Sz/gEBVEhQ+nYh3Kp61+HkXTMQ6lUhvK9IWyf8zjSPvXEEvWiy2PoCRD4GdUri+/p0ulL&#10;gUYBiiTRxeHrqZCZJOGpTggGgYchIWHAps/PiVox9WejszfmNRnLnCHcXxSGJOMFIoayncczC2yA&#10;ZVCDAoc578vogDpY8j0jz1r84H8X17IdeB/34mWHExzjklR5E2ue01Z6ZfmVYowvFUdABcZzXQYf&#10;TvArwZeBJQRIOb4LLsY3QYT5ySgM/3YeLIf+DucXT8BA0gmg3APIvUA1ch4vUo6h6/oWdEZuwsOk&#10;3YTIPrwmRKSn1ofio/hQdRYf+2IIkVZ8fFmDZ81xaQM1F8cN/sS0pjWt/TlastNio4QLC6LuuCxV&#10;4zoEHjKiXFOOZAlyPSVZvkwlyhNOzkDkwd9Ui6UCuUmABO2ahEWrlsFopx/0zqbA0onQcEiBsSpL&#10;kj+YLC9Q843ruFJF2Bdivd8d1FR40untR1KeHX4KuK5GcUs3WglJGfLpXnILAop/2Ia7FkFHel5J&#10;qEogInkJAklTql0midIsBSDSzVYAMpQqQIDwOZ/k1TnovJUCYfvUC0uWn5rsK+pD2u8lcU+FIKGs&#10;kXTYEvr6lFgXpaK2DR7vU7hLj9sMJekt0OC6AETVxuJ+Cj5clxyLMRWGeXALTIMaVWhLxpiI6hI1&#10;Y8TXauAiP2MWUE/IsFGBqJpcBIiZr2amQ8sgHsunDhZe2TifFIzH3WdUt+dbWZexwDcbtrwPUu7k&#10;K78yjPcqwJd+BHdgOYFB9XGpAj9c5JLt54sV+D6QcHFOg9niAzDS0ceyL3RRfXk7IeIKFBJQhS54&#10;n3cB/Qm70XljEwZu7cTTFCqRrAOaBHvJUXysOI6PzQHAixzgdSGeNF+v6Snx3/C0yEc7ZkRrWvtz&#10;smsOs/597LlF05Icl+Tm+qxCYdBGSM4j13sFcgbrWOV5ysDA5Uh1WIiE49Nx4/AkRB+ZgoRjM5B4&#10;dCbst0zDd+u3YcSBMOieS6PiSIOJUwaMnLNVEUQDmSuD8DCiShjpWg5bpzy4RkfjXY8jXvTuhf1N&#10;R5i7peB3LpIoFzDIoD9NmGiowILbjPxloB9hwmOMoIoZPtikEq4shzlT3RAqokhkLIjkP0R9jPCh&#10;ihD1QocsDn6IqBIqm8/dCDJx9oTUsEGASJMuvKJMdOj0JXSlyZNQtdCZ6wU0cP8ajJD3CJCRVAdS&#10;vkT2E3Ujy5FUECMICBXu4r56omhkSecvx5BzCHwEJvo8nj6PZcSlqBJD7itN8iNSX8uI+6gJqQhB&#10;6bFlIuGroHpuq1ZFHAUoUlZFJc39+b5fg9pveVgciirtgYFjaC73xP7QW/jSowjf8v59R+XxDQHy&#10;XUApfiIwfrpUhZ9CKvEjVYh6HVSK74NK8IVnHqz3+EN39A/42VgH8cdmAUXOQJm7BiRFTnh0+6BS&#10;IvcTdhAi+/Akjeon+yDeFNjhffExfKzifg/iCZJ0PKu//LYzy/1G3R1n88Gfnta0prU/Zbt+YsWw&#10;qLMrfBLtlz2SXlbFQRtQ4L9G5TqyPUR1LEeuxwpkuy5H0vn5uEFoRB6ejFi7mbh1cjauH5yCnWvn&#10;wmb7GeidToKBQwYM7e/C2DkTJm45MBscTW7gkqfKdIw4V4TfXDJwJ+cK8PgIGloOYMW1YIzgfkPd&#10;6aQFMBIColMcqgb8SdiKjp4wkPck1yEqQ2ChwlcKHsWqkq6UYJd6VsN4npFepTCgQx1OUAwjTKSJ&#10;gpDkuLRPyXPVXVfgMag6PkFE3teErzS5EB06fh1RD2xDuT6EDn0YYSHqRG2nY1fdgSU5z/d0CAEd&#10;AkE+rx/YqMJiehKyChClQoVB529IEBgGNig1MpKKS0CiQlwCIX7OkNvVDIYEnIwbEcUh6sMsUEJc&#10;1SpHYkAwGVCFGBIM5oHVsAysIUyoWvjZHwMzcC3TDR8e7MezjnPwiIrCVLdcfONdhl+DKvAL1ccP&#10;gWWERTnhUYlfL9fi19Bq/MzXP4dU4Fe2H0Kq8aV9EiymbISN3nA4rxyLp2nHgGqqRgIExY54mXEC&#10;XVQifXFb8eTuPjxNle6+okbs8LbwGN6VnMHH1ovA/Ti8rAlCQ8KJgoaYwz8O/gS1pjWt/SlaguOK&#10;0XHnlySnuq5Csf96FAeuRx4hItDIdl9KcFB9eK5AhvMSJJ6cpUaUS74j5ugM3Dw5E4F7pmH26lXQ&#10;382n1HN3YXg+DUaOg5V0ZapXtzwYuxfC1KNYzRU+4kIutgUnobtOQlZ7EUoH823gDdXLSo3PkJ5M&#10;3FcG/YnyUOVDCICRhIYkzVWISsJShIeEsIa45ONzp3yVoJamI2EpyWkMgkdVwZWciC+BQCcrUBBF&#10;IAAR9aBCToSEgGMEt38KXX16/fmgohA1MUJUBJ/2pWDiMIGLgo2oiHpVPFH2UXCR7XIebtPh/sNl&#10;3UczdkQKLur50ekHEB7i5Nn0/DW5GGkCENlPemlJ+EoGHwo8ZEpdY94DUW+GVE9q3nbvCqoTgoUQ&#10;Mg6qVWNQTHlc6borELFU642w9S/EwbgA9LYfB/pPID07CKsC0/A94fuDL1WIbyEBUqYUyG9XavAL&#10;AfLr5Rr1+le2yaFV+CWsCt/45sJy3SkYmJlh7Q8j0Ry1C6jzVQl2FFzAm8yTqqJvj0xSlbidymQX&#10;QUNwZRxQ7XkWYVLhBnSG4V2NH+6lnG7tv3tySXj47L8e/DlqTWta+1OxW+cWT7rpsLw8z2c9Cn0l&#10;1yFFEFeqUFWe+wrke6wkQFYixX4h1cY0hO+bSLUxifCYydfTcWLLDHy5fg/0D0XBhNAwuZCiEuaG&#10;VCDGMkug5D9cCwiRQoykk7dxyIRrQiTe3bfH0/6dOJTgAgP3VAyh6tBUxpUeVeL8NQARBaIZ/KcB&#10;yAgZ3+FSqPIeokRk7McIgY2oGlfJg2ggIrkDVaKdnxlJ5yuhomFcF/UhykLCTRJGUnkLwkEctoIJ&#10;HbYadS4gYZPeWAIAgcFwqoWhfD2cnxvhLfkN2V8cP9UCAaLnS1BQQWi6+0qISvO+rGsKK2rOJSEq&#10;I0LDiDCSyaYMeFz5jpocCY/Hz6iciISz+FqFqXheTfn4UjUq3ZjfzcijBDKLoZQ+MSM8TIPrYCxJ&#10;eCoTs6A6Ne7DihCxImCseD4LvyosuHoLOVUXgIeH0V3vhRNhyYRIIb72K8FPQVVskv8gNC5VY+KV&#10;WvxCNfLL5SpCha8JlF9DKwj7UpgcuYzfj5+E3yyG47bTYioRd6BSQlr2eJ9zFg9u7kZ7xHr0U408&#10;Tt6Dh7f34NGdvXh8dz8epxzGcxnt3hwINPjgYebJgZ7bR861xu4wHPxZak1rWvtjtsRTy/9r3JmF&#10;W5MuLOos9JUiiOtVriNLKQ7CQ1SHClktxe3z8xF9aArC9/+GG4dmIP74bFzdNx2b10yH+eZz0D+d&#10;RHCkw9wxHWaEiLkCRzZ07bMIjlxVgVbHoQhzvTOQnU+n8eQASuoOY8GlUAwjDIa6lUEVMKS6kN5V&#10;ojjU2A5RExKaIlikF5Z0j5VquJoKu1QUdKKfACLVdiV8JUURpXuuZnQ4wSNOnG2kPNXziV0S6AKQ&#10;z6lSRFWI8pAmDl6AIF15PyXBZRyIQEOAIcuRgfVKWUiYSo4n+0kCXFSDfF6WI0Vl8Difem19Cm/J&#10;NgGDQEL1vOJSemRpmkZ1SJNuxdI7S5/nFMCIApF52dWodV6PPuGhZjDk9zUhRKWWlgkhIuM8ZGCh&#10;TJRlHFgLs+B6lVCX7VLldzQBY3uR2wi77/zSEJzqh/f9x/C+5wwu34rBNELke58y/BJYjl+oRCZK&#10;KOtSJX66LEqEEAmtwW9X6zDpegOmhtfjN7avPHJgOHsPRo8cCc8N3+OljFyv98bHgnP4mHcWz+4e&#10;RmfERjXw8EHiTjxK2kWY7CVM9uHR3X14lnkC78tdgCpXPEo/hra4vaWNsfunDf5EtaY1rf0xWvSJ&#10;JV/Fn16QfMdh8dtCPxkYuB4FVB65qnLuMgUQSZSnSKJcyq8fnozIg5NV+fWEo7PhuW0yZi+XkFUg&#10;DM6lwcwhDdbOmbBwzoKJUyYMCBPpaWVE1aFDZaB7IQc7w26iu4VPqE/3ICTzOGy9YzHEVdPNVVNy&#10;hJAQRUHYaLrflqkxG5/apzk8JM8h8NCEqUStSJhLxoNoKt+K8pBihtKVdhjBNIz7qZ5WdMpKQXCf&#10;IVIHS6BB56xCUVIkkU5aXv+hiWrh07wokE9NP7hRJcKl664cU9SEOHsBw6fwk5xHji3hLxnNruAj&#10;xyZgBDYCDmmSLNd8vlbTM4vrApCRnlUEhmaciJ6EqESlEDjSK0t6YhkTENLjSsJYRgSIFGIUgJjw&#10;+0sBRoGIKQFiQsVhKuND2EYF1KgaWlYE9BhRIzy/rU8B9kWForXlKDBwHAUFl7ElOAU/eBbgNwJk&#10;8sVyTLxUhUlUHUp9EB6TI5sxJbIJUwiRmdHNmBnTip+vEGbbPDHMxBZrfjZGS+x+KgsfpUQ+5p/H&#10;y7Sj6Ly+Ee3h6zGQsBNPCI/Ht0WJHKQiOYBHKYfwKu8U3hScwVu2+3ftenqTjmys0paH15rW/vgs&#10;7tSieTGnFjZkua9Ake96lPivhyTNc1TvKqljtQyZLstwRxLlhybjOlVH5MGpiDs6CzFHZuLouin4&#10;es1eGB6JgtGFVFg6UHXIGA+nLIySPIdMP+uUCzP3AuhQLYynEgm6FQncP457PbtwJNEFBm5p+Dvn&#10;Mnzuwn0IgKEyalxBQwME6WElYzdEfUjT5DIkvEXHLaEqGc+hXmsGCUpeRFN/SpM/0VTYlXyKZqyH&#10;mtSJzvxTvkLCTEPceFzJbYhK4PvSxMkLPERdSM8o3YA6DBHlI2ElOm9RJ6KWNOM8qBLo/HUFDHT+&#10;oiok8T2ST/jyeYGSwEk+q8JbAgoBDfdVsJD92WQcyhABHfeVzyt1wn0FGqLKpPuvSVCTgoser00p&#10;EqoPyYdYEAaiLqykui4hasb7YEFgmAVomgVBYsHvMCqwDlb+VYRIBUZxfyn1bsXvY8Frm3clAenl&#10;Z4HHh9DX5oZzkfH4xbsYv14kNC5VECCSE+F6WA0mXqvH1KhWBZIZMW2YE9eGeQkdmBzVjFGnb2Dk&#10;Dwvwi5U+Up0XAnUeQLmbUiJvqTT6bmxDa+hq3Ivejkc3CZDk/XhKeDy6S4iwPUk7gte5J6lezuJB&#10;qt3znqTDZ5vv7P+7wZ+t1rSmtX9Ou+22+L8k2C/dk+y4+L4kxwt91kJCV/leK5HltpjQWIRsNymC&#10;KLWs5iL6yFRE7JuI6MMzkWg3E6E7J2Ldqvmw2uKoBgZaUnFYOaXD0jEDFg5szoQGYWHKpTHBMdI+&#10;FzM97yK/KBh4dAglVfux4PJFDKMykSd4TfdagsFNkuAFCgryxC1O81PdKlEnnxTIMLYhVB9DZD4P&#10;6WElKoTA0JQF0RQu1JRPJwQEBnTIEr4SQIiT1ozJqNIoEYGGOHc6f00xRG7/wzau8xiyXfYVoEjP&#10;KQ08eM2yP/cVZ65qaXlrRpLrc1+lICQ3wu1yHDmPdOmV4/xhHAjXDSQcxXWlXOQc3FdUiKgSAYeJ&#10;LAUYPKd04ZUmYTm5LzLa3YBNlIiUgLcgFMx5Hy29ZH4RCWdRlRCmku+wDqrHaKqmMSGNsLnYQJDU&#10;wIrv2QbVYlwwVUhgA6x4rm+DUuCf7oV3VCIyu2PY3WtYfLEQP3Gf3y5L7qMSU67VYkp4I9VHI5VH&#10;O2bHd2JuXAcWJfdiRco9LOTyh+Ai6C04BHMjM1zc8SPeldkDFc54l0Uw5JzG44S9aLu8Fl0RGzGQ&#10;uBsPb+3Dw6Q9VCMH8CB5HxuhQsXyNu80HqYf/9CbfCCpPmbnDNjZaedf15rW/rkszn7Vzzftl9y8&#10;47zkTQ6Bke+5AgVeqwYVx2I1U6D0sLpL1SEjyW/IbIEHpyBG8h1HpsFl82+YuHIDTA5chpljOka5&#10;UG24ZsPKOQtWLjlUIhmwdMmFtVsBjLm0OJ+LI5cTca/NEe8fbEdQ6nGM84qnuuBTNp2irodmhLiM&#10;JB9Jx6fJefCpnk3W/6HqkHXZNtSjFJ+7lihnq5z8H1qlAob0WBJoSJFFCWHJujz5CziUqhAFIfN7&#10;0MFrnDuPKwpGwCMwEGXAdYGHzAMiqkCVbOfnhnDfz3gNMu/IEEnUE3QCDXHsarZDnkucvwDiD+Es&#10;WYrzJxCMAhv/oCAM/QUUjep8cu2y1BxLBgoODhbkfjJ9rjE/L+vSZKyH6pHF92WEuoxGV6XgvalE&#10;qNgsqUqsvctg5UWAECTWBMUoqhHb4AZV0t1S1EoAAcJtVv41GEWIjAmuxfhLDbANbcGE4ArsTLiK&#10;po5TVCPHUFkaiJ1hufg2oAq/XK7DpGs1mBHRhOlUG3Ni2zE/sRsLb/Zg6Z1+AuQ+1uc8ZXuG6bFt&#10;6ndiYPs99s4Yh94kO6oRH3zMPYv3VCJPbu4jRNag/ep69Mdsw7347Ri4tYsg2YsHbP039+AhlcmL&#10;rGNsR9GZuPtBe/yufb1JF7Tl4bWmtX9KS7Wz+1eRdrNWxZ1e0JnvvRYFfmuR4y29qpapUJWUIcly&#10;XYp0p0W4dXqOSpSL6og8NA3xdrNwfd9U2K2Ziq/W7oXOsViYOmZSZaQSGpmERQ6s3AgLgsSC0LBy&#10;L4SRYwm+ds3CpZthwINjuN+xHbuuO0PH6Q6GOEueQzPRk+QrBAqaRLdAQnpZacAh0JB5Oz5zKlDr&#10;n4Ay0lecPlUJnarqzSQQIDh0+LQvTl9CS9INWFSGDAyUEJUoDAknCUBkQKAUQBTAiONWYHLXJN9F&#10;waicA48joSylUOSa+DlJpquR696SJ6kihDTXI92NPwFPqQ+5Ll6LhKdUeRRpPL8oCulNJWpFBgWO&#10;FLBxuyqmKOflOUxFcRAIAgjZpsZ1UGFIXSwjKiwTwkDNEcLzGUr+g/sqqPC1OcEgI/pNPUoIjSoC&#10;pBxW3qVshAnhYiu9sQgMCWWZU5GYSW+sQAKFS9tLjRh/uQnjCJGxoc2wCKrBnPBUpJT4UDXy79fq&#10;ifMJyZgYIiGsJky5WovpEQ2YE93K1oIF8R1YdrsPazMeYUP2Y+wqeYsDNcDazIf4yisVOr+sxcIv&#10;LVAatBKocSdEzuDNXTs8TdyHrqsb0E410he1dRAkO/CAqqQvYadqD2+LGjmiIHLvzpE3nTcPetyL&#10;3Pa7wZ+21rSmtf+Tdsth1t/Enpp3PP7MoiepTouRS8WR5yO5DglZLVHhKqmee/vcXMQenYbow9Oo&#10;OqTNQNyRGQja8guWL1sEi23OMDh9i8pDkuWpMLFPhamErggOSwLE0kMmgyqA4YU8LPdJRVGZhKz2&#10;IKdiD+YEXsIwh3yMcJHutZqmqxwunbM8udNZCkCkyKGErFS4iu+LU5ZQlRRAHOZO1SEA4dO2DLwb&#10;wc9o1AIVCx2xqAWBhuQbpIaVjNGQ7rdqIB/fk7pVUn5EVISsyxwiCkySaJd8C52shL+kK60oGsmZ&#10;CDg+Jco1n+W1+fJcdNhSDkWAJ6pHAKjL65LrUepHgMZ1A1EcBIeEuuQ9lR8h9HR5PaJapGSJAgCv&#10;U8ZoSN0ruQZRFxqVIaVLCAuV6yhVgDDmd1ej0AkMA65LuE4+b8Tjy8BCYwJYemeZUtGZ8TPmPmVq&#10;7nUzHkPCWeYEiAlBokmua3Ijo0MaMTq4nmqkBmO5Pi6kHqMvtuDHkCIE5F7Euyen+bd0QnJuPNZc&#10;LcOvl+sx7Vo95ghEopqwIKYNy5K6sSFzALuKX+BI7TucbgHOtQOHqt9gWlgZLFedwBc2Nriydwbe&#10;FztC5hh5RhXynBDpDd+EhsBl6Ahbh/vR29EfvRU90VvQT5jcv7kb927twaNUUSMn8ODOIXQm7I/t&#10;it8zHtCGtLSmtf9jFnlm1sQE+0XxCecXvU93WYpM91WQ0JUm16FpaY4L1WyBMkd51KGpKkEec3QW&#10;QTIdDlsm4ddVa2By6DIsHDMwiqpjtGsGrKkuzJwzYOKYDnNXKhAPgsMpH7aOeTgXEYNn7fb48GAr&#10;vO+cwDj3GAwjOCSpbaDAIb2nNKVIpA2RQYBuRXxiF8erGWUuENEVRy0woeOTpkMHLepDl+1TWEup&#10;Ejp4CVVJXkJCUwKLoXS+v6dzl3LsmrLsso2f4zmG8liiQlSYio5eEu6SeFdP/bKN+37Kj3xKugsw&#10;5DOfRq0rgBAyki8RxaFyGrxeHW4XBWNAxywhK30CQnXlVeEuOnlCTakUAs+QIJEKu1Km3Zz7SpMJ&#10;pAwIoE85HM2ygspEch1SnbcYRoSBIe+RKBEBgVy37CfFFuV4Mue6Ce+R6oVFQBtTgch0uCbe5Wqa&#10;XDN/QiSI4JBcSGiLUiPWIU0EBl9LF1/Cw/ZiLcYGs/H9r8JqcfBuIpq7XYHX9mhqvIxjsfmYfKUB&#10;syIJj9hWLIhrwcL4Fqy624OdRU9xuvk93PoBn8cf4fcQsG95iw1p7Rh77BJMbX/GyQXjMUBlgeIL&#10;eJN0EM/i96AvYhOag5ejLXQ1+qMIj9jt6IvdintUIfcSdxEiezFw9yCepB3D47Sj6E040Nkcse9Y&#10;puf6/zz4c9ea1rT2j2Gpdkv/3fXTC3dEn57Xn+6+jNBYg2wZCOi5Ajkey1WiPItAkUR54skZmh5W&#10;hyYjxm6GKkly7eBUHFo7DV9tOgCd4zEERRrGuGRijGsmRjlnwozqw5IAEfVh5poHI8dC/OSSjvjU&#10;a8DACbS07sTmcDfouWRghHMJ9NyLYUDnpyPdeWUgoWeRCl9pSo9IL6pSpTKGSi0rgkHNK64an/Al&#10;TCRA4RO3anSOMteGqBaBx1AeX574Zb5yNbkTHbB0m/2cn/893xeAyGtRDxJSUrWw1OcJDy5Ffch1&#10;yMRPooBUoUWCQfIcnzkXqzyJhL8kHKZyLnTsAhWVYBcnLwBhU2EoceRUMIbSZIyI2keTaxFFoxLn&#10;kuMQdcGmKUsihRCpJnjdMu+HNFX+nU3Gu0hnAuMAqYElI8tFrfA8BK2a4pbHUF16/etUVV6ZJ0QS&#10;6zJOxJgKw5BglPyIBUFjRHDKvCEyE6EVQWF9sR5jLrdiFOEx6lIjbEKbMO5KC8ayjb/SjPGhDfiC&#10;SmOChLautWNpfD5S6oOAd1QO/X4ISknDovBazIxoxOSQUkwKLcGau93YlvsAJ+tfw6XnA3wGPiD4&#10;2UdcfAp4ESj7ix9ioncqzGavwdIfRqNa5hgpdcS7O3Z4lrAbA1QfrZdWofniCvRe34T+G1sVSO7F&#10;7SBEdqsE+/2kfXh4m9BJP4rm6zvfF/mvvVQbtnb44E9fa1rT2v+O3Ti+wCzmxAKPpPNLXmZ5rEaK&#10;yxICZAXhQeXB9QznBch0Woh0+0WIOzYDkQcmInL/JMRQcSQSIME7JmLh6sUw2+2lRpKbSYKcisNq&#10;sLeVObeZnLsLa5dsqo9CGJzPxTrf26iv8gWe7sbtksP42e8Kfu+Yr8JDMkJa31McHp/CFUSoNkSF&#10;KMfN9+nUBCASovqcABmiICKJdcmLaJy95Bl0JNzFNoKO8FOifSiBIU5eHLqM3/hUfn04HaqokN/R&#10;AQ/lk7mUHVHKgepEDTAUeBBqenINXEo5FBmtPtyT+/P4Erb6lAOR4wp4PsFDmsBKqRO+L3kU6RU2&#10;3I0KS5w3r1EVeOT1CwgldCW9ulT33EG1IIP81FS2PK5mtkHNUs1YKI37yVgW+e5qvhI2I0LAkE1g&#10;IvDR4fkkfyLHMyU8JH8iY0RUYp1NenCZBEqSXeZXl9kMCRkCxVol0qX7bhXGXmpW4StLAsWGEBkT&#10;2kyItGLC1TZ8EdaCL9lsQ2vxVXgLJoR34cfwCniXxOL5cw/giQtSimOwIaIUs67VYmFkPVYmNmNr&#10;Zh8OlD7FibqXcO56j4CnHxHw6KMCiHMncLT6FeZG1mD0dhd8++3XuH5wOpB3Fsg9jReJ+/A4dge6&#10;wtahIWAJOq6sxb0b23A/Zocqi9IXtx298VwnbO7f2od7N/eg7fpW1ARvvFPlt2nM4L+A1rSmtf9V&#10;kxpCV46vWBF1ckldqqNM8LQaeT5rFDyyPJaqWlaSLE93WIDbp2cj9shUNSgw+h9M+uS4ZRJ+W7UR&#10;BoeuwdQtF1ae+TB3y4bFYKLc2DEDpg6ZMHfK4HoevnIugHNkDF602+PFvZ1wTjqNMe5JdKh8Wncm&#10;KAgYfcJCwigSvtKTHleSsOaTvpRml/CMwENNOcsnZVUhlw5cKQQ6UD1RG8oREw7isOmElSOnA5dR&#10;49I19jOXEn6uHJ8TEMPoQFXeg68lhCW1q9SIczpgNdJcelTJUz2Pr094GEgtrcGxJ5K8lxInMt5j&#10;GAEzkp/R5bEEAHqSrOdSzq+gIetyPLkeLiUcJt1rxYGruUnYVDdbOm/pcaXeF3iwyZS7UmbkU0mS&#10;T7MNylLmRNd3LVdqREJSSskEyJiQWh5LciiaMSQCNAmTqfcJAiN/SdJr8hqigARkAiDjQEnc16vR&#10;65InsZDuu8EECPcViIyiorGhEpGuvdLF1/YyQXGtA+MIEAUSAmTCVbawZnwZTiVytR1fXGvGoYwc&#10;tPVRjbxxQWP7dVy4U4H51+ox40oZtqT34VDZMxyve4Vzre/h2vMRblQjju3vYd/+AWdaPuJQ5Vus&#10;TL2HMWejMfbXhTi/9Hs8TD4AlJzHq9sH8DxhD/okL0KItF5chb7rW5Qa6Ynagr4YKpL4nehj60/c&#10;g/6bVCUET9v17ZWtkTvn9Ybs1PbS0prW/lcs+tyK/3j96Dy7mJOLH6W5rkCh72oU+K5DLuEhSfJM&#10;18VsS5FBBZJMeNw4MAnRh6Yi4dgc3DqpKU+yZ9002G46DIPTCTCjurB0z4U5mwmbgUsWjF3yYOFe&#10;AGMqkpEOOZjhnonbWZpJn2qbd2N1mC8MXXLokAkK1yI6wxIqD4KBikOe9PW96LQFDnxPlvIULWM3&#10;RG1IbyZ5yhZ4DJMwEl9L06fTlLyCwENTZqRKdav9PVWHhKQ0Jdd5DG4XgHxGRy3Q+D33UeqD26X3&#10;lOQsxNmrGlvupbw2ucYCjOD3kPCaUiCy5LGkXpbkWiR89mn+jhHu3M5jifOW5L0aACh1r/i+AgM/&#10;I0/9+txHcj0q7ESYyBgOTUJcchI1fC2JcVEgVA78rgZUOlJ63YTHk2luTbmvkcCD5xAlInOfS4hK&#10;9cziZ9VMhwIzeU0lIcUXNfDQNGMJcREOUo1XcigSxjIhQDTdfalE1IBCyblouvKOpkIZxeNIG3OR&#10;AKECGUtwjBWAhLVh/LV2TIjoYGsjQKhICJOvw9vxXXQf1typRFpnFPDRB8+eheFyfg42RtcSIPdx&#10;uOIVTte/xznC4kIr4dH1Ec7dH+HQ+RGHq1/iYOUb7C57RYj04teLxfhq6V5smToBtcGrgHIHvE+x&#10;w/PYXXgUtR2tQSvRHLhMJdrv36ACidyCHsKkL4aKhGrlPgHy6PYhtgPoiN7xuOX61tD2iD0mg/8a&#10;WtOa1v5HduPg1CFRx+b53Ty36F2Ox0pIy/VcjXzPVap+VZazJt+Rar8Y8cdnIvrwFKqPGUg8PgfJ&#10;J+YiZPc0LFq1HKY7PWF89rYqR2Lpkq665ZpRdZgSGkZcmnkVwYRAMHbIw6aLd9BW6QM83IfYosP4&#10;0fc6RpzPgy6Vhwmf5A2lJpWULiE4pGKuTO6kT+cs84DL/BwyS6A8IQskVM6DDlUAIsnyIQIbOkpR&#10;IGq6WjpTSWrLOA7Ve0rCSwSClBhRykLW6cSle+1noh7oOCWM9TnXP+e+8hk1BoSOWpSBTG+r506I&#10;ueRDTya0citUEJHr+qQcJCEuS1UCxY2Kgp8X9SFP/lLkUDOYj+qEEJFzC9hkm6gGCU1JTytJlBtQ&#10;KUmeQ3pNmXE/Mx5Tek6pRLeoB35/Q0LNmNepJoPiZ2VqWnPuZ8qlmvdDPk8ISI5GJeD5WuYRMSAM&#10;VCFGgkA6AQiUjKlGJFwlc4RIU7kQwsM0sBHmwU2quKK5jEaX+liBUtqkFlb8vDWPJes2VCFjqTrG&#10;hrWqcJYtlxOud2FCZCcmEBxfXm/D9zc68UtMN3660Y0ZcS24WJ2Jtx8vAwhFXlMq7FJbcKDkBexb&#10;Acc2AqT5PU5QjZxpfouzbR9wsOol9le9xv6a99ie/wSrUnoxO7oeX+71w/TffuNvdBZQcBYfs07g&#10;efweQmQHOkJWo9FvCTpC1yiQ9BEifTcEJKJItqE/VhLte6li9mPg1h60Re3Ia43Y+83gv4jWtKa1&#10;/09Ltfv6X0UcnPlTzNHZt+44LCI41iDPi819lQJGltsytZSQ1a2TMxFDlRG5fzJuHJ6BWyfm4ebR&#10;OTi3fhq+W7UFhgfDYOWQCmvHFFja34GlMwFCFWIqiXKPfFj6aiq/jnfJhV9cDNBzHk96duF8/AVY&#10;uSdjhAsdmGsJjOiIDUVxuBZiJAGimcyJikI9+cv84JKDKFXzdEgCXEJVSm0IKAgSeeoXiEi4RsJX&#10;w6gUVJddOmiZ1EmUhCqzLk3W6ZQ/jSyX9xVgCBw1XoNN1IfaR84reQkvUR902pKXcc2HrszDzmvV&#10;levhdpmy9ncEhdSwkid4zRgT6Y0l6oXrbhUKAKYBdZBZ/8bx+F/yuDY8t64r3+PnpLzIOB7ja277&#10;gtczhk7fjMc2ZRtN5WDJcxgTTBJGMyJIzbivGY9jonpmCUDqCBJJptP5s5nxXKJmRMnIPdPnefUF&#10;IASEMd+T0JWUcTeShLlvharIq5q/pquviVwr1YXkQ0wICvOLDbBkk/ImojxEiYwiUEYH16muvDaX&#10;mjDmMuFxpQU2srzWBlsqkgnXO/FNVBe+u9GF7yPb8QtB8lM0FQS3nckrR9tjqhEEo/NxAq42duBC&#10;I+FBBWLf/A4na1/DjuA4UsNl3XscqHmHnaXPsSHnEdZl3Mfq1D5Mj2nEDy5J+Gbmcjiu/hnPqSgE&#10;JM/iduEhlUjftU2EyGK0BK1AXwThEbEJHeEb0HV9E3qitqJHFInkRm7uxaPkQ2iN3t/cHLlj4eC/&#10;i9a0prVPduXUvL+LOjr3XPTx2fdTnaRq7mpku0n33BXIJDRkNHmW8zKkXliEOLupuLrrB1zb/Qti&#10;Dk5HwuGZiNg3DdtWz4f1+pMwPB4PK8dUWNnf1sDD8S7MCRMZaW7pksWWB0OqjmleqbiTE0rVYYfK&#10;6p1YfDmIT/DZGOFMpyxhIcLDgE/2hlQQelQcukppEBKiMOjUR9BpDneVxK8MpJMyI4MJcjpRqW2l&#10;SoMIFLiuuunSEevSOaputHTMKoQ1CAwBhbwWZSLTwsr7EtqS9jsJb9F5S9hLXss+oiDUXCA8n0xK&#10;9Zl9DkY6yoRWhaqKrQUV0zdcTvMtx/ygavzoT4B58Fy87oVhtXBP5pN2dgecUtowXuDG61x6uQIl&#10;NZ2orW1HQUUnVgQSCK6VsOG1XctoQWNjO+qbu7Enpl7B1ZTXM82/HDdyu3EtrQEOifX4JagSlvx+&#10;Y/24TiDMpFr4mcpDRpObUXGIClETR6nwF8HB88oodRmxbkj1IzkQCU1p5gMhpAa76ZoRIFILSxOu&#10;qoWFDBwkQKRJt11zGfMRIqBo4bJR7Ts6pEGBRPIj1lxKKEuBhPCQ9kVEJ74iLL4lQL6L6sTPXP4a&#10;24vfYrvxM0Gy9nYVUtoTCJFovPuYh6z+frg1vcP5FuBswwccr32DQxUvsbf0GXaXPMemvEdYmzWA&#10;jXlPsSipE3PiGrE0iSCJbMC4NaewfdZ3aLi4TuVFXt46gMeR23Hv2mY0UIk0Bi5DD4EiuZGeiM0q&#10;NyIQ6Y3djv7E3RhIPqxKxXfG73nQFr37UHv0xt8P/utoTWt/uTZ79uy/Dtg+ZXrYwZm3Yk/N/5jp&#10;shxp7iuR7rpMAw2+ziBQ7l5YiNtn5qk8R8S+3xB1cCpijxAeR2ciaPtkzFu2XM1TLjMFjnbNxGgC&#10;xJrNkq8tHVKoRlJgTfVh4ZIDi/M5OHjxNvplsqCBg7iSdRxfe0ViqGMRdN2oOAQY7vkYwad5fT7Z&#10;G0iXWEJAwlWSsJaChjoehICMCOdSEtLyWoWv6LRlQiV9qg3JJYhS0OVSxlJId1pVUp3A+VQhVyZj&#10;UsUQ+dQuqkPTC0qgU4HPXUpUnuO/lTbh+zyPlBORazChMvqSTnaabxlWXqzCBPcCmBNuVgTf/qhq&#10;1DX24V5XB14+uofogjaqhHJ87lgM1/QG4OMztofo6L2H76nGhvNcdtGVwOsB4NU94P0ASmvpWHm8&#10;7wijlvYu4MN94N0AztxuhCHhYUYFcyi6lvs/BN7cx4unjzHvIpWCexWm+JegsK4bPV39qG/qxeYb&#10;DaqXlagWgYiZ5EEG8yEmgY38brX8zhK60iTHJTRmxnsnAwXVkvdTSpZIkUU1RzqhYEGlYU7YSIhL&#10;VI1VcCOsqExsLrfC+mITrESNDE4+NYqQkXEhApXxYa34+noXvorsxjc3evBlZCe+uN6BH2L68FN8&#10;H36I7cDE+B78ktCL2bfaEFxbgadvSgmSenS8fICQzjc4UfeB7R2OVL7E9twH2JjZjw3ZA0qBbCp8&#10;iSUp9zD/VicW3urAwsQeTIlqxtd2oZg++TeqZ01I6+2dg3hCJTIQvgWtQctVSKsnbAPuXd+K/sht&#10;6JfeWrE7VTirL156ae3Fk5Qj6I7b+a41YkdaQ9juSYP/RlrT2l+e+e8e/x+9t/x4+PK+KQN3HJYg&#10;w3U5Ml1XIMNNquYSJARHmv0ipJxfhIRjVBl7JuLq7l8VPBKPzkY8AXJ+42T8uGYL9I9GwswpE1Yy&#10;rsM1C+aOKbAgPEbJeA+Cw5bbLB2y8Z1DOkLir+Nj33k87NhFp+lKR5gCHSoJPecCGHhI+EdKtedT&#10;XRRowEFFocqsi5IQhUGnrgoaCgwUTAgWNhm0J2EqaZJvkF5QMphQDfCT9/zqFCA0ZUjqVA5D011X&#10;k+DW4WeUYuGxpXSIJMhlYKA8nct2pWjYBCrSK+x8aivaOjsx0N2Fd08f4Fp2A6wdCmB1IQexeYQE&#10;HhMIhMG7eyihchjlUQQd53K4pDdxG2Hwph8NHXSYMqCPqsstuQZ4SYA872Pj514/RsDdOkx3yUd7&#10;Zw/wohMfn/ZibxS/i2s5zAmdiBw+jr/q5779KK/twJeO+dCzL8a6i6X4+OIBz8NjEUrbIqsI4GqV&#10;VBc4mNLxS9hMJdMJ4EmXGjEjuBa2vJ/G7pKQr+bfQUadV8GaoLCQJT9jyaUFgSIwMfOpUKVMLAPr&#10;qTCaCIdmQqQJNlfaYMl1Kf1ucbEOFjyuqJhRF+thS4CMC23El1db8cW1NgWQr6N78NWNbnwf168A&#10;8hPBMTGxG1OoHmbeGcDUm704W9aOzlf8roTI83fdSLz3Gmca3uNw5WvsLXhEiBAeWfexJq0fq9Ie&#10;YEXaQyy8cw9zknowPboFU6PYbrTjS9dUfL1oE9z5u31OVSHdfZ/F7MQjAqPr0mrU+SxE68WV6I8Q&#10;iLBJOZTobeiVHlvR23E/cY8qzPgw6SDabuzpbo/evQ4+a/714L+U1rT2l2HB2yd+dmXvFO/II9Pf&#10;pBASChwESJqTjCRfRPWxFKkOi5FM1RFzeCrCd1F17JuG6IMzkHBkDq7tmY6tq+bAZutZ6J+5BRMn&#10;qVuVqQYCmhMYpvYpMLtA1eGUAhtCxfJ8JhZ63kFBfgjw8AgKqvdiYbAP9Jwy1Ox3xt6l0OcTvJ67&#10;ppuudM1VA/L4hC8hKwlNSVdYCSNp6lsJGDTgkHyIqi4rAPDSjJfQFSCofTTwUE1yED5SVkQGD0rY&#10;pk4DDDmOKAyqkSEExxA6Z3Vcdyl1UvaH3IUcQwYYyniOz1zK4JvXThVBR/+8m46/G88H+rAosAhj&#10;+F2LK5uVU1cweNWH9u5e/OhHIDlXwP5uI+FB5873W7r6lMIwdipFYArVxMv7+EBI4BmB8bIPT+73&#10;wCOSAGnr5HF68fJxH1aEFmO4QzG+8SpFTRPP/Vzg0ovmxmZ4x9fh1NVyJGQSRqJk2Nq6O/GTb4FS&#10;HGYSnpJQFpcy6lx6d/3oX46q5h709/Ygs7wVfsmN2HK1AVMCqjGO993CrRJGVE+iQix4b624lJkI&#10;R/HzY5SqaCRAGtQ86ZZcWhISZtxuTSVixWYu40K4bUxoC8ZebmZrwoQrbGFN+IrK42vJg8T04NsY&#10;gUgffr15D5OT+hVApiV2YtbdfizPf4WTdU9R+qRDQeQD2lD69BlcG19jf+kr7C54gg3pvDd3urH4&#10;VjcWJvViwe17VDC9mBLdhknXmwmSVkyJaMEvl/i91jtix7xf0Hp5E1B0AW+SD+Gx9MgKW69CWnU+&#10;i9F9dSPuCUSoSHqjtqA3WkJaO6hGdqGPIHlEiHTH7XnadH3rqdKgrf+vwX8trWntz9siD023uLp/&#10;Wnzs8dkExhKkOy9DOhWHzNWRwdcyxewneNyQ2QL3/KbAEU9wxB+cBr8tEzF3xUoY7w2CoUMazByz&#10;CIwMWLrlwFIS5VQZMkjQ2ilL9cAafTYFR6/E4H6DC3B/B4IzT2GcZxQMXDXjJmROc2M+nUtPJl23&#10;Qj4Rl/1hXIf0pBIIaPIPFUpB6HKbVK0VRSKqQ0pvCEBkTIMaLChOn05OusaqwXuiKCRvoeAh71eo&#10;8JYeYaGBAl87lmEMn7i/9KjEWDeqHK7reEjX2Tp1DhX2Uk2S5zX4HRXDscQKzdP/0y58fNalVEVk&#10;diNmu+Sgp5vbn3Xj1QM6vDf3MTBwDzMu8rgEz/nbdRqAEAhdfffwkx8VCFVDOBWMKJCPhE5jTSUe&#10;9xJQPP5ARyOe9rWp/R8+7MNcqgsdhzIsCirFk3uEx2OeQ4Dzlud8RwXzQq6ph9ek2XarskkVRDTz&#10;FwUi36lGdfWVAopyD/Yn8HrePlEhNbwV5fOALx+gra0Hd4ua4ZRQj2WXKjBelAg/Y0NQjGYbE1iH&#10;sUENVCFUGlQyFgSU9NSyCiU0guoIjiZYX2nHqLB2jLnWCZuwNjUeZLy0sFaMJ0S+uNrM9SbVvqcS&#10;+Tn+HtXHfUxNHsBMqohZdwewOPMh1hW/xNqydzjU9BbJj+7jFXjNBEnnyy74NL/E7pI32Jh5H8uT&#10;OrDgprRuzI7vxoz4LkzjcnJMOyZFteE3AuS3iEb8ENaACcevY9bsBUg+uxDIP4f3qXZ4FLUN98I3&#10;o8l/qWo9hEhfxGbcEyVyQ6NEpJdWL9VIL0HyMOkA2mN2f6i7vuNixfVtOoP/YlrT2p+fAX/1L0L3&#10;TPr16oEpRYln5iOFSkPUR6rDIo3qcFyiQla3z81H/LGZiDowBZEHJiP68AzcPDoXcQem4cz6Kfh+&#10;7T6Y2N2AsUMGrFwy1IRPplQSZs5UIa65GOWeDxuPApjZ52Cy/V2Ex4cCvafR07Ybe687wdQtDTpO&#10;RYRHAUy8ijVdefkUbsA2UkaVu5Wop381fwdVhYwOlwq4kqeQciDi9EVpaAAiXVGly2mVAokarT0I&#10;FqkrpQlHVRIomgFzsk2AJIl3yZ+Y8ul6Q3AFwm5Xo6yqk0/xfSiv6YTjTT4xqwGJ0u1XkzgXBaPm&#10;7uAxfk+Y7YgsxdtHVABPu/G0twEfnnXiQW8vgm4U4AUd8Iv+FvS01KsQ0qtnD7E8jAAkqI4nUh2I&#10;OnnVg46eHvzgWwpTx3IkFkk4SpTJAC7fLUdQcjlf31cK5+NTQoLL/nv9mH+RKsupBOcSKpXyEIC9&#10;ftSJ1s5m9PR14eUjwuxZLwHC96hifFJrVEFEQ94bAaJmPEkNzGUsB7/T14Hl2BlTj/i8Orx5yO8j&#10;51ShNy7f83reD6CiqQ/fB0g+pAqjCSBbtlGExWi+3nitDn4pbbha0IfdUQ0YRxViFlQPKyoPq0vN&#10;SomMIjCsr7Rg9OUW2F4lPK6xhTUTIE348lozvo1oxU83ujCZ8Jh88z6m3R7AdMJjdvojrCx8hfUl&#10;r7Gp7BU2V7/B/paPCBt4hnvvRY2U48HbJlzveIrd+c+xIuUBFiR2YF58B2bGdGB6bCemxHbht5hO&#10;/BDZhu/lXFca8FUIvzfPP849D9+u2gvnLT/jRfIeIO8UXsTtxhOqkZ7La9HktwxtIWtUXa2+65tV&#10;SEsmruolTLpjuA9bb/wedPEzzdd3Ztdc27O0KNbu/xr8l9Oa1v48zGXXLyN9dv/qdGX/5J7EU3Nx&#10;+wLh4biYCmSRKrl+99xclVxMPjULcYenq1xHJIERazeLymMGLu2ZgnWr58BmywUYn0mGtX06TM4l&#10;Ex4ZGOWWD3PnHEJEU35dypEY2ediic9tVJcEAg/2Irt4H+YGhfBJPxf6qgdRAZVHCYxEgfDpWBLn&#10;UppEiiLq0nHL4DkFAbZhVAiSd1C5B7fSwTwIHaIfAUO1IhNIyVgMzXgJKg/up8PP6HtrpnFVJc5l&#10;sJwkwLld110URjmsef6Q2/V42U+H+5LO9r04TDr2131KIaRVt8Pau1SFtXR961W+5PeEm3TrHeJT&#10;i4WXyvHkoew/gLb6ajTX86mYABjobMRHOu76xmZkFVfzmI95vMc4cqsRQx1LcVQAIuGl14MAoQIx&#10;cSjGnUoCRM5N5+2WUotvCeayRiqP14TBEwlT9aCzm07WvwRWTvm4U0LFQlUiMMqtbcKPXpn41jsH&#10;3vEFhAq3P+/Fmyd92BROgPI7yEBLyXlImRLpiiu9sSy5zVSASrCdiCzG+6cCtnt4w2V6eR3B0YaH&#10;jx7iTDKVBvez4T0fQyUz1r8Bo/h6ChVNCOFR03If9wce4f2rl9geQ6D718OaSsTqUhMsBCShzRhN&#10;JSIwGS3jQsJFjbQQHq349noHW5uCyA+RHfg5phtTbt0jSHoxK/UhVhS/xoaKd9he+wEbih9hb+Mb&#10;HCE73LteoPKl5EWK8OFDCdK6O7C34CkW3rmPhUndmCa5DyqPXyOa8UM4zyODF8MaMT60XtXlsr3Y&#10;iDEy4DG4Gt8edMH+dVPRFrkdKDyHVwl78IiguEf10eS/DPW+S9B9ZQN6+Vp6avVRiXSrtp0g2YF+&#10;7v/w1gE0X9v6sjx4g2v++aV/P/ivpzWt/WlbyJ6p4y/un5J648Qc3CU4bp9doFSGzEueNqg+7p6d&#10;j8TjMxB9cBLCJVG+fzLi7WYi9uA0uG78BVNXrYPJ/ouwOJuMUY7SqyoTxudTVAl26ZZr6ZJPh1wI&#10;Y+cCjDqfjZPX4jDQ4oi3fXsRcPs4JriHYyRVh8yxbepToqAhzYCwMfQkSGRUuZQlYdPjPlKSXXXX&#10;pZOSMiMybkON/ObTvwph0XHJ2A7Jg+ixyaBCfe4roSw9TwlPsdHJ6xIial4PaVQT8r6RqAnnIpyP&#10;5xO+ONqXPWhra4bHnRL4p1eg534/eu71IK6iHd+EVOIzNymDUqPOrSro8jyf8fg/BZais4+ffzeA&#10;xrZ2+Mfn4+0LSY5L8vohYvPqEZpGgHx4wvYQrun1+P35AhxMqALecr93PRh4eB/f+ZfDxKUEpe2E&#10;h+RU+NRvn1wNnQv5WH2lGM8fDcLtwwO0tHbiCwL7Z+8i9PXLuenw+Z4/VcYIh3zo2BfAl2oKL3mc&#10;p53o6OrBr4HS2UC65YoC4T3hPRC1ZszvYc7vZM5tv/BvUtNIkCp43kdeYye+8inGV4TbjLAqjPUl&#10;cAkcW+47isvxBLFTQhPq2u4hq6QV9hHFOBRWhOb7j+Gb2wkTv3pYhjSpcR82V9sIkkaMknUqEBsq&#10;kFGXmzCGiuSL8A58E9lFJdKKL8Ka8HVEO74lRH6M7sCviT1UII+xMPc5Vha9xNba99hZ/RoHW97h&#10;FHl6uPUjTrW+RcL9Trz8kEeQ3ELFvRwcye3GgrsPMSOBsI1uxy/Xm/F9eDO+5jkmXGlWAxtteX6b&#10;wHqMoqoSgHx5qQZjz8Vg+vJVuE0ljrxjeHdnP57G7sRA5GY0ECA1nvPRfmmNyon0R2l6afVK3uTG&#10;DnRH76Qa2YX+2N2ov7wJpb6rIov9VpoP/gtqTWt/euZjN/9vfXZO3XDt4Iya2+cWUHEsoeJYhlR7&#10;AuPCAhW6knxH0uk5VBrTELH3F4Tv/Q1Rh6apsR0xB6bg0NpZ+GL1AVgfi8Joh1TCgQBxSlOzBlq6&#10;5MCMysPSPR9WVA5GjkX40TULkXcjgL5j6GrcgR1XPWDknIaRLsUwVLkOGSdRDH2u60ovKwWQMlWC&#10;w4gqQrrtigIRKEjPq2F0rEOlDhbhoUZqe9Ox0hFKV10pEyK9sGRAnCpoyCYQkYKAw+gwdVwqYOik&#10;yS/oXSjCMIcSKo8S6FOJ2LgVoqiWT68vu4En3TgbW4zh9oXQcy7Bb4TGjwH8HB2yCa/bVJLodLoC&#10;Mcl/SPvMs4bfuwClje104AN8+r6PVf5pyKunYsAA2yO43SqFfWIZ1wkQPMWlkk783j4Pa6Mq0DVw&#10;D10P+5DT2o0vCRBjHts1vw0JdS24UdWM+VQNqsaWWxEOJ1XjVl0nEvneuZR6mLuUYXJwFVJrWtDY&#10;2422gQdYF859eZ8sPIuR2UywvCXE3vYhubwJps6FagS7sSgQCeXxHsmIcglhWcugQJ7bXaAmPb+e&#10;9eD1835sj60k6DU5E0m8j6LykHnPzXnPZ/DexOa24uOzwTDX6/t494KATGrAD3xvemSLmqlwtAwg&#10;ZJOuuzIKXZr0xJJKvTKYcExYG8Ze68AXER34ihD5kkrky+tS1qSbrRPf0/lPSerHnIzHWFH0Cpuq&#10;3+FgK8HR9hHHuz7iKJeHm4G9dW/h20J19uou7/NldD9NhHdRDebH92JSXB9+imjBN1caMP5SLWyD&#10;a9W1qVHxUjH4IpWILEPqYcX3TNzyMH71QXjvm4M3d/YCGcfxJG4HHhAa7RdXoZoQkYGHPdc2ql5a&#10;fde3oYeti6qkO3IbOqN2oItgaQvfhNpLm6oqgtbtbA7f+58G/yW1prU/DXPbPtXMd9fkG1f2T3uX&#10;dJagcFiKVMfFXC5W8Ehhk+Wt07MRc3Aqwvf9grBdv+D6vslIPDQdwTt+weqVCzB2mxOszt3COKcU&#10;2F64jTEOdzHKJR1WMvUs/9lGeRWpaU4tHQqwKTgD9ZWX6D+PIClvHyb7XYSOg5QjKYYRHbaMKjeg&#10;Q5S5JFQlXRkY6CEjyunUPTUlSaSyrpTQkLIkmnAUIeIqMwlKl1xRHBLWkt5VBAqdmyTLZT/VC4uO&#10;UPWYcq3E9/zc6Ru1iMtoREpuG5dNOBpRA1unQugTKt/Q0VaJ83/eQd/egxOx5RjhXK7GVwxxLMMv&#10;fOL2TKzBncpubIltwGeiiKh8pJS69OAa4V0HY7diZFXzGATEx/fPsCaiFDuul6Ll4T2U9vZiydUy&#10;TLlYDqecZtjR8U/kk7w+v69tYBUmXqnBb5d5Pf5y3VRLvPbhLkUEomZeEun1ZUhIyqyGsk1Go0uh&#10;RJlJUCrsSpkSa+9ijPMvoUqSLrVSA6sC1v5V2HyzDh459bhS2YZ18XUwoFqQ7rvGvHZRIKLWZES6&#10;hT8dJuHwq1cB2lp4H15peowlETqWBL05PyPznNsE1sIqqAE2/MyhG1VobKFSeUtIvuzF+8dcl55m&#10;LwdwIp7Hp+qzCm7AWJnOluCwDpTJpQQerRjDpZQ2seF22yuNqryJqo11vfMP5U2+vtGtYPJ9bC9+&#10;TuilCunG9JQHmJf5CCuLX2JXwwcc4S0/0vYBdlLGpPE99jd9xOaqdzhQ0Y2UvlT+PULx4X0YYmvz&#10;MT+mFd8SVN/yPOMuSX0umZ+kjt+nHtaEh5ScF6BZBBOkVCMyr4maD367F3ZvmoMOggMFZ/D65l48&#10;id6BvqsEg89CpUa6wzagL3wrOsM2oYvbe7jew/17qE4krNUdsxvVl7e+Lw5eF5Ttv2DY4L+m1rT2&#10;x20Bu6b84L9nakG4lBg5uxB3HZfirsMS3D4vPU7m4vaZubhzbj5unZqDqAOTVS+ryP3TcOPALETv&#10;nwrHjRMxce1mmB0MxWgFj7sY73wXYx3vwNYlDaNlNLljBmw8C2BBMIx3zIVHTBzedjvhde9OOMad&#10;5j6xGMoneCMPCVsVESJ5qtiggYStPKVRdQgk6PikjpWojhGuRWpd8hkyc57kNDTlSsTxNRAqNUpx&#10;yNwdMjZD5h6XKWoFIGqObz5lG9FZ7rhahTpRAs8lxCMhITYJGT29j8ziVvzmXYgxF3KQX9lIx0cH&#10;+KIbOZWtGOVYCCkvone+AJFZDZrPUEk4EUK/cylXYSzpyaXCaH516il+W1IdPItacCS1Dj9cruV1&#10;lOPLUD6xB0p3YqoW7v97AvDvCcBhAjhJ9vOzOgTQMAmr8ZiGfvUKmCrpz31UTy++1qPz1pPcDkGi&#10;CiwSjtJJQAooqnvDfVX3Yiov6cKsamLJfXSj0pIxNVR5RrxHFnxPgCPFFVVFXl6D9Mgy8iFYCCt/&#10;CbNJiIxAePWwB+uvlapwl8xxbhNEBcPP/ECnGpDZhpePNUn191QruXmluNfepHIwfX19mBdKgBE0&#10;ttK1VwYPSm8t/wbMCe/A9CstsOLfcDThMj60RUFkzOUmjL3SjNEybwiVyISITnwZRSUSRYgQJD8n&#10;3sPE2/cxiSpkxt37WJj9GCsLn2BX7RuqEIEI1QeBsrfxI7bVvMOCnCdYnNEP//pCDLyTWlq+KGqN&#10;xubYanx5mUrnsqYbsRR4lFLzAg5J9MtEWKZUJdJU8Uh+V9PAJuidTsTUlSuQ7rQEyD2JD2l2eKzy&#10;IlvQ4LMY1R7z0XpxDboIEOny231tE3ojCBC2LkKkI4bKJHIHGq6sR67v8qRMz/WjBv9Ftaa1Pz7z&#10;3zljmN/W346E7p7YGntyFm6eJTAIjdtUGsnn5yPp9Fw1P3kyW/zRGbi+dyLhMRnXCY+YQ7MQs2c6&#10;9q2eCdv1h2F+Mo5qI4mqIxljnW6z3cFoh9uwccvCGNccjGKzdsnHbI8M3Mm6Ajy2Q13jdmwIc4Ge&#10;/V3oOhfyiZfw4FOyISEi4Spd13w+SRMe3lQTg+M81MRPkvugIpF1mYhJ6ltJOEqcpComSCdsIAlx&#10;SY5LqEocJ52vFCYUoGggU60S5ysuFeMpn/6l++vTBz1IKqphq8LTAXlS7qGzu4fsyhZ8cSEdJ6JL&#10;6TT7uZ3vPevH5bv1WMCn8UNUDj1d3cCbPtWldn20FGSkslEKSJNPGerKbTzv31FdSdVeyYuocu18&#10;oh/CfQQWegSDjH4fQUc9QsazKPXE78ZrlSlzVQ8xBSUCQoAhn6ezlwmuRGlJ6XYZEGnkX6fCTvI9&#10;ldLifVGhOn7egNck90jTZJ3vEQqSazKWkCBBYs7zSzkRGf8h8NDM51FDBcj9qPj8c1vQdb8b7948&#10;QExJAyw9CwmdSlhK43UvD61CYZXcD6oOQvXpgw64RBbhTGge3jwhnN/cQ2ZtB8b5lsGWgLAh8Ebz&#10;ms15n7ZcrUVb70M0dj7EqcRm/EinPf5SE8ZfbsQEQmWMhI8IkPHXpFpvKyaEt+G72H41qFDajwn9&#10;mJj8AHMyn2I+AbEgawCrC59ja8Vb7Kn7gD21H7C9+h02lr/F0rxnmJ/1GNNSHmJnXgWq7lMNwwn3&#10;Hobg9M1cjA0SWLVT+bRh9JVWWF9qhjmvV+p/mRJ8JlQlqgox76HcS2MqNDPen/FrT8Lj0BK8SbcD&#10;sk/iUdRW3A/fgpaA5ahwm4fmoNVKjXRfZbu2EV3hG9ERvhldBElnJGESuQ0t4dtQdWlDWfmlTfPL&#10;tOXhtfbHZt47p9j67Zl+5+r+GWpSp4RTcwmNhUim0rhJpSFqI4nbEo/N1AwM3DNJKQ+BR+yBGQjc&#10;OhErViyDxTY3mJy+idH2d2Bz7ibGO9yFLQEyRqaedaL6cJP5yvNhaZ+NvYG30F7lTXjsREzBXvzs&#10;E4qRzoSEWwFM6YTMvUtg7CW1rIpUTSuZQVCfANETZ+pRjCEuBXSUBAKdp4wal9CNqAkpVa7mEqdj&#10;lZ5D4iQFGprqu2x8Qh9Ohz7CjY7ZQ7rtahzpCOdiXM6VbrN8mn7Wi+DbdJj2mTBzzsW+6DI8fzwI&#10;ixf3YRddAaOzGbiWx/0lXyCfeXmP3JGQliStH6ptl/MbqWqKlKMXBfQJIDJ2RGpnST5Ej0/ZehIa&#10;ovPRo3OWSsBSMv5TzzE1wp3fQ6Ag3Y5FRagy7gIQHk/Nlkg4SK8z6XKsZkfkPZK6VAZ09GoSKb4n&#10;8JAeZIYKGmw8puQ0BCaiPlSOQyDBz5vyvppQfRi5l8CM99aUx5MKvsaqSZFFfn9uEyViQrhL7631&#10;8bX4lSrCnNdvTnhMCKyEZ0otHt8neEWhEBSS4L/X2QLXsAzkFFKlveH21w/glVpNZ1uGcXTGtoG1&#10;VDYVWHulHL39vOfvpFPBAD68eo6dtzowWpLrFxthyu82SnIQIfVKkYwjSCYQJF9LCCvuHr6L76cS&#10;6cTPt+5jVsYzKoxnWMS2qugVVhU8x8rcx1ib/wxrC55hXckbLM97jrmZjzD17mN8H38fsxMqEdUQ&#10;SYicwYfXTriUdwdfBtbBILgVFjL1LtWHqRSFDG5U85wIsI0IDQGHhFFlbnfprWYk85/sC8GeravQ&#10;FbsfKDmH57f2YYAg6bqyDjVeC1TrCF2HLkKkM4zLa+vQGb4JnVQrXdcFJDtUjqQmdNPzksCNoUU+&#10;awwH/3W1prV/XgvZPWla6N4plZHH5iLuxGwkUmEknp6nwHGTr5OpPJL4Ov7YLETunYyru35F+N5J&#10;uCHw2DcF59dPxc8rt8Jw/2WYnk3CqAu3Mfp8Eqwo4W0u3IINlcdoqgob5zSYXcjA107Z8EmMwrtO&#10;ewx07oB9wnGCJU7Bw9BVCgrmwoiQEccr4zuMqS5U8ymjw6MzpOOSuTJkrvL/VmZdYEA1QYUhXU2l&#10;CTzEOUqTCYxUjoNO0ditFDMCKhCU0YllV+sw3ElGohM83H6nppMOTUDRC/ebfAJ3KKAD5ZM0FdGN&#10;gkZNnP91LxLL2zHCQXqN5cMptRYt/Z14+XwAb54/xL37fUiva8SeRDpbXtNwqg3p1WVERaHKmtCR&#10;i+M3DGhQVWz1/etVSEtgYsBtUjJFhaJUI9gk3ESHpJn1UJYCzHLIZFByLE3JFAEIQajgKSXgZfyK&#10;ZiCl6nXGzwpoRZ2ZBmgG7Cm1oeChWUrlXUl8C0SMeL8lL2LKY0g5fJm/XEqYCEAMeV1q8i2qPROq&#10;Ewll6fM69HgNxtxP6l8Zc9sXwRWIr+nBexmb8u4x6tqb0dnbqulVRui+fyLjU3rw9tl9bAwvp+Ko&#10;gC2hIPXANl0uQX+vqJZ+zch6KsKXTx9idRQVDu/hPKqNVRFNsOV5rPmbsKUTHx8qk0y146uIDhXK&#10;+iauD1/H9OB7qpDfkgYwPeURFua+wLKCl1ia+xRLsh5hccYAllF1LM1+inlpDzH9zgNMujOAn249&#10;wJjIHowNb8LJghj0vzpLkJxFev01zL5cSVXYgpH82xkHNsAosFGFFUWJyGRZ0qRjhoyZEVCrcCr/&#10;rsZn7mL6lp1IC1gHlJ7DuzQ7PIyRgYebUO+9CFXucwfLw2sg0h62Fh0ClIjNaOc+rWEb0SPzkVzf&#10;jvLgDVnVgZu+HPwX1prW/uktyG7pv7uyd8rGK/un9iScmo+Ek/MQfXSmmv8gQUByYhZunZxNiMxC&#10;rN0MQmMiwgiP67snqVzH1d2TsX3lNIxafwrGJ27B4sJdmJ+5CevzybB1TCU87mD0Wa47yHoK4ZKG&#10;eZ53kJ0TAgzsR1HVXiwN8YaJQwqhIaqjgM6dCsQ5j/AoVGXYpauuKR2ZDBKUMNZIQkXHU5LEmqds&#10;SYZ/ahKeEoCoLqYEhgpf0SmKulCqw1UzD8iBmAb09xAEb++hubMHk3xKMdyRn3MuRXD2ICSed6Cx&#10;tRMTqXpGcvtw+3ycvJ6vCWO9ISCqOgk5ma2Qzp0O79uQUsyNqsG8iAr8xHUjKqfPCA5djxroS6iI&#10;zlFyCPL0L0UdpYKtMR2PKqxIpyxlUHR9aqk8JAQlXYc1KkO6EkvoSyX8uY8oq08TQkl+Q9SGqDCZ&#10;f0Mzda2ARVSZqLTSP0BHqRLeMymzbsymJo/idjOZIZCwlaZKvxMCUtLd2JP3nRCx4HEEIlIQUQof&#10;Gsv9JGwFzgIc6f0m1XUtCSUzXo/sYy55AK6LUrHyq8SS8CocvNOE7wKL8GtQEexT6gkSKjnJEVG1&#10;tff1YVpIBUbxO5q7lmBHWDkeygh5GaX/uAPvnshYlj7UdPTiG+9SzAuqQHV7P54+eYTrOU2YwYcA&#10;20stGCehrSstBEin6mr7hZR7j+3DD4n3Men2I8xMf445VCJLC99gWeErLM9/iSVUJPPSHmHarT5M&#10;udmLn+M68V1sD8HTh1E8htXVLphe7cSim6ko7HEnRE6gpz8AO+LyCdVmgqEFJiFtMOV9lCl8TQky&#10;aSbBBAvvi8qvyf2lqlJTD/M3/eXuswg+vQJvs08C2SfwNGaXGi/S4LsIFa6z0BSwhMpkLboIkK6r&#10;69F9bQPaCBLpmdUWTphEbEcHFUl96Pr6utCVcwf/nbWmtX86C94+cUzYvsl+kYdmPos7SXicWawA&#10;End0hppKNp4guXVSo0BuHJiCKzt/ofL4DRFUHDGEh8/WX7FgxXKY7PSEyambGEMI2NoTGFQftly3&#10;4XIcVccE6bLrmIJRJ5KxLyAW/XWe+HhvN66mH8Q3XpF8is+FnlMen3ILVdjKiJAwlhHmdGAKIISF&#10;iQIInaGbpsuuHp3hCDeZta/kD9CQ5LKEbFTpEr6WJ3JxkDKqXAb96bnQgbrRoRMGW2Jq8fKJQIJO&#10;7PU9FPEp+RuCS5TIvIACPJYw1As6sOf9yK9sxeaLxdh6qZzrzXRqErMfwMnESjWxk5oSlueV+UCG&#10;eFRhCJ2wJL5FORhyKSEjfSoE6WZrShjIyG01oROfUlUYiq8FIKqyL/eR0JWEPAx4PD0BB7cp9UCH&#10;L/OWiOOXjgIy+NGQ0JDZBI34xC+DIjVTyRIYCha8Z7wujTrTKDZd7zK1vwFBozoa8LwCV6meK01f&#10;rlXlP0R1lMCc992S+1qwSShLwGLKp2kTXqsqpiif4zFUGIuKR/5OZpJAZpN5Pz49fQsQ5TsY+8jT&#10;OZ/SeT9ulEh35adsA8isa8ME/p0tef5dV6vw4J7cY7n/XRjoqMPLvibe927cKmzGAq98lLVQkXx8&#10;pMa1vH39BOsTWlUyexzhIW1MaCNsrzRjPNWIDDj8ViBCFTI97RnmZL3EnMxnWJT3AksKXmMO4TE1&#10;uR+Tb/bhl9hufB3ZignXWjGOKkbGn4whjKyu98LgUge+Cy9FZAUffnAMH166IDgjEd8EirogQIKa&#10;YBbUCDMByEUJafF7Up3IgEjJQam/pzzk8AFgOO+J9dErOLRvM7pi96kyKE9idqKPkGgPWolyl5lU&#10;JAvQfXktOgmSzivrqEg2ouPaerTydfOV9Wi+ulkNQqwL3XivInD9/mJ/bXl4rf0TGH/9/+LK3pmL&#10;ru6Z2hhrNxsJpxYiXgByQuAxC/HHZiCRywS2uCMzNBV0d/6q4BF1YDoBMhUnVk/F9yu3w+hAKMzP&#10;JilwjLW/jTEXkjHm/C2qjlvq9XjnuwRKOn45dxOh0WFA90ncb9uGQzfsYeqcpCZ4MnbPV+BQ0KDq&#10;kKU0USCSyJWuu0Zq3Ick1GV+CT5pU5VIrStxpjKoTZ7yxJGrZDGXEsqRJ3Ad7mPiWoitV2twJbsX&#10;cy/SodHpj7QvxJmoAj7ZdtNJddJZ3UNSQTPGOOXA6EI+jseU4uUzPv2+oaOScNYA2yPpiTWA1096&#10;EZnbAks6Ux2vGoJKo4LUpEqfAMbXcl2Sb1GFGumUZUpYGTdhGUSnQqeuHCud90g6V5kOVpoqEc/P&#10;SKhJjfqm05EmjkfV9mITx6++O88v3ZYVTHgfBCYqdKXAQuDwOj5diwr1UUFolJnM20EFwtcqtMJt&#10;qhOB3ENep+Q/zEWZ8DhWhJEZoSPjbsx4bGM2CWOJypD9jLmfKUEhzYTnlByJ5EVEfWgSyRIaI6z4&#10;OYugOjWGQ81/TrUy5XIVvHObUTcwgFOpjRjlUojDkRV48ID3+p20+6huakZIQjreSmkVKr/k1ByU&#10;VdXzJywDKx/jydN+HLpdr+YMsQ6pxRiBxlWZM0QGIErPLMIgol0VW/w2uhu/UInMTH+GSckPMCPt&#10;MWamPcG0lMeYnvoEv926j++jpUR8h+Zzkd0YF9WLUeFdsLjaAePQZhhe6oTl5VocT4nAwNMzCiTZ&#10;tSFYEFrA3wIfCKhCTAgNffkd8u9mIPAQlcm/q0wHIL8Pqbem1vmQYOKUienbDyAjYBshchZvbu7F&#10;vWsb0Xt5PRq8F6HOcwE6Lq1B12UChNs6CY6W0DWov7gKjaFr0Uo10iF5kUvrP5QGrsss8Vn96+C/&#10;uda09o9vIYt+/A+h+2btv3Z49gMNNBbgFgGSeGIO4TFTKY+E4wTIsdmIOUx47J6E0K0/4RqXMfun&#10;4dL2X7FlxSyM2XgOJsdiqTKSMZbAsD13CxMc73KdADmbiPH2t9juYvzZNCxxT0BBRgBwby/yK7Zi&#10;YbAnjF0zVQFEyXOYeORRdRAiHkUw9+JTL5usm3oWq9CJvnM+9KlKjKTrLsFhRIdm5CMOr1zjoPh0&#10;rEI5hI2CCZ/qRY3IvB5SaNEvoxHvHlJtvHmIioZuTOK5JlPJXE+twPtHVBpSxPAJIfKyF+FZdERS&#10;Y8upEBsiSpHe0IyHD3vw/sU9VR+qv7UarVXl2H5FxpvIkzydvpuEkOisBQB8utQAgHDgtaiBfFQk&#10;JnS68uQuU7ea0XkqGAh0CA9poj6kRpYq+c79RVnJd5NQk6gtpTrYBBhqPAePJU1Nx8v3BTBqAqzB&#10;dQlzSY5E4CEQUV1/ub+E9UT5qKltee1GkncRtUbICUxkHIh01zXn51UPKr8KtkqlQCQ8JepPvU9H&#10;qEq687qlgq7kVDSj1HkOgQiPI6/lO5hQnch2Nfe5TA7FpUBMJtSSfNS4kGpVsv3XkAq0Ssl5GUlP&#10;ZdHY04slgdnwSipRKvHDQAee9RAeT0Q1duHZiwfYn0xFw3NYhzTBIlAmnarTTH17WcaNSBffFlV4&#10;8evITnwv1XpvyORTnfgpXsaISO+sAUxJITySBvBjYr+q6Pt1VDe+iOrBaB7HKqwNlmECj1aYESJG&#10;Ic3QvdgEw6AWzIm6i4x2CWnZ4V6fJ+yi0wnOWgzzodrgQ4KegIIAMaQyEQVm5N8Ao6Bmtc1YwMLf&#10;i+rS7VKCnw654tLZ9XibYof3qYfxgGDov7wBzf7LUOk2B01+SzUQIUDaqEpEhbSGUY1c5WuqllZC&#10;pz1iK2qC17eXB65bFR4e/teD//Ja09o/jl3ZPe/3YftmuEcenPUm/tQCxBEeN0/NR/zR2Sq/oQBy&#10;jKqDyiPq4DTVyyps52+4tmsyoqg63Db9gjkrl8NilzcsTibC5uxNAiMJYy/cJCxuYxxhMsE+GV8R&#10;JOPOp+C7s3fgcDEaj2rt8aF/K/xS9uNrz6swcs6DBQFhJsqDzULmNRfVQcduxu1WhIO5VzEs5MlX&#10;Bg5SeUhCV59AMfLl062EXwgL6QUkTlXCNhL/ly68KoxDhyIhHFElJnSETnfqVK8pqGKCfairbkF7&#10;Y6smRPVCnmzZXogSkUGBfXBL5j82AfK5UynMCK2pl8swL6ISR6ILMNAhYxYeoKZ3AOP8SzHcVUa8&#10;S5JaQlbSs0t6O9UQHprQkzx9i4Iwl5AVl59yMuLgNeVUZDQ8ocNtMjpewk0GvH7Nk7smVKUJV2kU&#10;jaZnmYCLx5fjyOcEFGwSrpI8ibxWAyV5LIGH2q721SgQlT8hQBRECDp1PTy25DMkNCWAEHCbeokS&#10;kTEgMnq8nOsyG6EARkJVojwkJKVRIAKIT8AThy7KRBPCkhwLIUP1IeCUmQc1MxA2qnyBhHWkc4Bc&#10;l0xfuzG2CjlNLSjs6MGMkDKM4oNDalWLCmd9kL/fMwF9NwYGurEjjmqU1yyTUlkRSlIOXgYrSq8s&#10;Kfs+5kqrmibXinD5ghD54qrkRtrxVTiBEtWJr9WI9R78lEDlEdePb+P68E1MH8ZFdMLmWjusr7bD&#10;lMcxvtQCQ4LD8BIbj2XI85iHtkE3uAU2wbnwy/fDh3eH+Bu6gJCMeIz1K8cIvxboyrgjAluX16eZ&#10;BoBAke88mHCX8KXktvQ9CVLvGticisKhfVvRGbETyDmNR9e3oo9qoz1wBSpdZqHWa4Eqg9IVtgHt&#10;CiTr0Ba2Di1X1qmQVhOB0kmIVIVuelLsv+5YatBSbXl4rf3vm8+aNf/66v4Z067un54UIeXUJWR1&#10;Yh5ij81BDKERazddozwEHnYzEbl/Cq7s+hVXdvyGyN1TEL5zIg6vnYJv1u2D6ZFrsD6bBJszN6k6&#10;kggMgoMQGXchCV84EiAOt6lAkjDlQgKiYkOBjhPoaNqMvRH2sHJOVtPQSpdYC4LDRFQHVYhSHFwK&#10;RMwJCWtCwoxLCZtIDywJXcm4Dz1CRFSHxjEJNOj0+HSrUSAakKicgDhbPqkb0imKwx7tmIGQWzkE&#10;CAHxlLB4JeDoxtsHbSioa8HhmFykVdZqQlUClZf3cSy5Rs3pIaPFh3rW4v/tXEPolSChvhsFdG4n&#10;Uppg7ZaDz4/dUs5XoxwkkU+HLPF+USR09pJjUKEovlYJau4nyWw1qE85fDoWcfTidAP5tMpt8r0+&#10;FXeU7ymDI0V5fAKIPLkKHNU5eHwBhiwFSCO5v0yAJZNbyXiQfzi/iYy4V6pHQUgDjk891OQ+CVhE&#10;hUg5GBnpr6aflXstqo9NelfJ9LQm/FuoaWqDZD4Q+X4a5SFzg8j1fgKJqBJpAhFZKrjI8WQ/Pp0L&#10;2CTXo/I2bGYyCI8Od3xAGcb7itKswU/BFajrkL9ZFz4I5F934zH/brtjCTTJz/C3MiqgGjI6XYWx&#10;CCcZIW5zqY3rDZgX1oBNMR34mu+PDZVxI034UkBCeEiTcNcEKX9yowcTqDzGCDgIHivCw4LN+BKB&#10;QWgYhLRAn8rDSLrt8rWUmZe53KX7tbFPIXbcvISeh8epnOyQU3kFs4IKMNS7ATp+VB/8rnoyb4xA&#10;g9eky++ow9+IrigQ9Vvh34NNeuGZ2Wdh7rZDyPLdrJLrL+P34N7ljei/tB5VVCJlzjPRFrJaQaTt&#10;0mq0XFqFplAupepv6DpUBqxAic9ilPgue1fqszKi2H3N94NuQGta+183/91Tfn9x9/TT1w7MehR7&#10;fC4kWR5HeERTZWhUh0BjBmKPzEDMoemI3DcFYQTHtV2TEH1gOkK2TcKqpXNhtfkcTE7EY4yM7SA8&#10;xpxLxnjHFIymChlDkIx1kJaMsWeSsM79BipzPIC+/UjN34NZft4wcMiEpVsJLNyoPtwIDhdChCpD&#10;hamoOiwkdCXrBImEs1QOxK1QqQ9DOiwBg/Qg+qQyjAP51MZtOnRs0i1VnJJ0KZWBhTIDoYGEUOhw&#10;9XlOW8c0/Hr0MuLyK1SuQymRV30ora7DN66Z+MyhED9656K+o02NUei614/Dt/mPTxhIjmOoesLX&#10;9IiyFGfnSXXiWIARLnTqzgW8PlEcFZCJomRwogqj0WHLE73qqUTHLGEs6Ykljl/CWoZ0HjIYT5L8&#10;AhnpUitP5mqecb5WbdAZC0hEjWigIXkL7sPPy7HFCX+aw0RKxo/gvZBBhJ+6Nst7mmQ8nRT3lVCW&#10;ysnwOJ+OJ0sFFB5T9hN4yex/EhKSxLjAQsKGpn6iKmQ0epma39xM/gaDoBOIfAKH/K3ku2i6Cv83&#10;qMi6+r68HgmjmUjvLzbJW0mvJTMCQIHGn0u5P7zWb4MqUd1LsH+kgnw3gHsDvdgZXQZL/lbGB1Zi&#10;jH8ZxgRUYRRVjjXPbc3Pj+IT/td07CduNaGrbwAvnj6Eb0obvuP5xxICUrdqjJRJIVAkxCXFGmVQ&#10;4Ci20RKyuiw9r9phea2LakPCVU2ERzP0CRFjmSWRikQlyXk8E0JPn45/mEc55obHoqDlDH9Du9HX&#10;7YwDMXf5PZow1L+ZYJfu2qJICBUFj3q1VLkv3g/5W0mPNbknkt/7aq8rfM6ux+uUI/iYcggPrmxA&#10;N9VHletsFNlPRXPAchXS0kBkNdoIj9bQ9cg4NxVXt9si12kGmi5tQJnfyp48r+Xbcxy2//tBl6A1&#10;rf1PGP7qX3jumz47aN+MjCv7p3+8cWweYo7PQxxbzLHZiD4ynQCRnMcsNZYjfLeMKJ+IqwRHBFXH&#10;db62X/srJq1cA8O9ITA+fQcWMr7DXnpXERwyX/mF27CSbedvYdSFuxh/+jYuhFzH42p7vGrfAb/E&#10;Y/jC+ToM7bNh5ZKvZho0cxX1UQhTgQSbqAypgyWhKwNJYLvkER6FSoFIN1KZIEqfzku668pTtqZ2&#10;lThzTbxf9TbiP5+UaBfnp3ILEvLhdinBIeEYY8dMGF1Ix3jPPGTXN0FNmvSiCw8HurE7SvIk8sRd&#10;jiURJXDIbcVvIZKf0PRckmOruUMEBvynH05ADPOQUJUk7yVsJE/SMsqbTp4OQD73aVyFhJqk+6YM&#10;1lNJa9ku2wgimYhJwjziJCX5rPIGvG5jHseMjtCI5zaSJ3t+ThyvmsCJ6xqVQIfD82vOKSpEk++Q&#10;SbAkHGTEJ3DViYDvKZAIvHgN8lrGySgI8brEicv1KcBxm4S55N6pEjG89ya8zxIqNPLWjL+RrrmW&#10;g3WeTOU8onQGS8dorpHXyibXLPkZteS+Esb7pFIE7HI/PnUblnNLlQBzOmoBiIBGuhWbybVx3YKg&#10;mh9ehfiGHtTdv4fNURLWLIGNXzls/cpg612M0d4lGE3Iych3cx570aVqJBd34N0r6aX1kODhQ8PL&#10;R4jIbsH3vAYJo42lkrCmghitRrE3qzCXJdWGFeFgebkN5myS5Ba1oE8gGV9uh+HFFphcaoXRYC+r&#10;T0pKvrs+1eBwz2qMC0iDd54b3r/Zy4eUkwjOiMI43tuR3q0EDT8T0MjfsHSWqFFTIosiEZDIw4ko&#10;V1GgJrwvOtLt+8hV7Dq0EV03eKz0Y7h/dSM6Aleg2m0eis9PQ733YnSGrkU7W9slNlEg3ouQdmYS&#10;yr0WoyFkHVrC1qHcf+XLXLfFjkU+8/920DtoTWv/fXPYPvbfO236ebfvrikPoo8vUOCIOkpo2M1G&#10;zJGZiD4sc3SI+pDuudNwbedvCNtO1bFnMmEyE1d3TMTelVMwfs0R6B+Lg/H5VFicI0Ds78LSIRWW&#10;9nzNNso5A9b2aTA4dQeTLiQiNiEQ6DyCptrN2HzJHubnbsLYIY/wyMEo91yYcF/982kwlhAWoSHx&#10;dXMJlRAQojpG2mcSKjJoTzNBlJRo12MT5aFPR2Qo/6g+Ei76lBymY3SvwMygaiy7QgcmYzzoLKXU&#10;unrapRPW49OcIT9vSOAMpzP80T8btZ2Sx5DeVb148bgfSyP4z0wwSA7jM9cSDJN/eHG2dMoSYpAm&#10;o8ilt5T0rJEwlRqjQQDINQyT84pjFijQ4UgpC5VXEMVBNaK6ynI/SRrLwDN9GZlMxyPdYM24vzzN&#10;S1jIhPCTfIMx1/XpJCURLTCR0czisKWHkzzZK0VCp61yI/xeEr4TwBoHiBMSaBAEvDbJi8g1iZNW&#10;yoLnkzCXKBHZTxyVKB558hUQj5B8E++voag83ndjX02PN7k2M7WUXliyrsmFSC5qJL+73GeBgwUd&#10;s7lcq3KqopAIRW4XaCp1wu+gcij8vCTWTagW1L78jKpVJkokiE/qAi42YzZT9Z0ILt8yfHGpgr+Z&#10;IrZSjCI8xviWwpYqdgwBYsNtEzzycSymGu09UgVAKgnfw8dX9/FOKv7KTInvHiKxrAtf+1XAipCS&#10;OdmtpN4WYSLhMxPJzRBklqFtMLvUDj3+rfQk4U1wGFN9GBIkRnzfiNdoSiXzqWyJMdWa3CuBrNQg&#10;M+DD0P6bV/iAcpDn3I/csiDMCsynQiUw/Br49+D3lcoDVCQ6/M46/K3Kb0vlR/g3UYqa311CWrp8&#10;8Jm3+whyfLYAVCPPbuxEV+AqNHsvQaXjLJS7zEJT4HK0h6xFc/AqBZG2y+vRHLIGTWyNVC2tMtLd&#10;fzWKvVdEZLsu1Y5e19p/3zy3/mzgtXOqu9/Oya8jDs8iOObgxrFZiKHSiCE0og9NU11z4wmTqP3T&#10;EUZYXNn2G5XHFNzYOwOBG3/B4uULYLbVjWC4DZNzKTCl4zeXKWcdZObATDUBlLw2cyIUzmRijXss&#10;qvM9gP4dSMrdhqlefjC2z4Ahf/zm3Feq7lq65sCMIDGmwpAwlUDCjM7IlI5SoPGHsJWoEgGIOFGq&#10;E/lHMhaHzKWMrB7mWsgnaM1guBGEw6LQIjQ1tuP14weIyGnFd3RWasyH+kcezCOwGdDRSohrmHMR&#10;5lzOQe+DbuVkitra1cA/URSaJ/RylczW4T+xPM3L0+IniKjZBAkFKYQoikRKp0gNLgmraWpwUfHQ&#10;6UgF3JHuPLfAjDBSISGuz3UpwSqefwqfVr8KaIIFnYehF6EoTpZO3ojHl2q5JgIiuW4e04wOV56s&#10;pclMfiaEivR8EvUiSkGFtrhNvqcKJXE/eTIWtSLKQ9W6EvXB/VVRRTpyuT7VpZefE6duQNCI2pGq&#10;xhI+MfKS8jElKgdiHkgw8BokdCfjcUz5dzGnA5alDO4U5SZQkRCXOfe3UGE4USBUKQJKpTD4WW6T&#10;90W9yMh1AZL0xlLzq/PcorDM+WQvI7jVtfF9U+lCzM+oMSV0zqLOTLm08icACI0xXkUYzWbD3818&#10;zywkZEqvui6NwpR81ut7SCpswJ7LhahpbeffmxD5+BThuc0YLSE4AkB6hUlIVKBlQjBIM2YzChJQ&#10;aJrJRaoOLo2DZdAgAcBmwnXpnis5LAVIecDh/ZBxMKK25G8z90oUchpP8ry70N3lgl3XkqDnyt+W&#10;t4xcJywIJ6k4IIl2I0JKlI68lu2GAi/+HmSefRlA+3+z9xfAdWXbmi5Yr+t1V3d0VHVV3XMy0yhm&#10;MCXnyZMn0cyMsmTLtszMbMu2mJllSjMzM4jBkgW2ZGZGSZb//v+5t/Le1xEvGuL1rVtVuSNmrLXX&#10;WnuttWl88x9jjjE7L41HVtgkvDuyGI0HF+L+2nG4keKL0qj+KAzvg6rkkaghQGqy/FFDaFRnETJr&#10;R1OFjGIbTSUSQJgEoCBx5JmL8UP/zF7/8/G/fSxZ8sP/Gh3QfVTC5G7Fa+f0xjbCY/PiAdi6uDe2&#10;LuxtppbdQXjspgLZs6g/ts3tjXVTOmP99G7YNKsXts7qjqAx3dDVbyLc566l6jgJjxAqjbBzBMU5&#10;guAC3ELPwiP8PNrQyDsFn8OXIWcQsWkP3laG4V3NdETvWIJvIrbCla/xjtRcH4RNzAW0pfrw5tIz&#10;5pKJc3jROBmVoSTByMvcngOPWGWh55rcDzNklwrFUwZTxodNwz3/yHWgQTbDVtljzrigETrsbb6z&#10;BMevVN/DqOxi2IfTGMooq9dPSGm0lumpy+jzeqN3lWLxyUq0T8ohDGhseV5V5pXbSgFoexpAlRUR&#10;ODTsUusGHmyW7HBCgsfa0ag29ZiN4ZPy4HlMXgXhoWGxcg99QeO8Z3YcXo2biWuTl+P89DRsXrAd&#10;4csOYW7QOYyIKESn6FJ8EVuCdknsicu9Q6Mqoy/VpYEBgopyLzxktKUGCAW56SxlRxSX4OclQOh+&#10;uM+4zNR4v+rVmniFllIB6tnzNTqPRlTp9SZhk0D0Ym++bUo+2secw1eR/A3wu/Lk9napJWhPg+7F&#10;47z5/bThcd7cbkbL8bvzblImPKcAYhlqLDVy1bijvNja8rpqyjFRbo/Ul16jUijqKBg3HbeZoDrV&#10;gQCmeIzOrYKO7dNL0Y69/fYCiAovJlzG3E3nUVNeCihb/TnV5SvC4tVN/i40I+JtjE25iL2Ey8eG&#10;Z1DS4oPHT/DbWv6usivhvZaQIMiU3KiAvtSFq5QFgeFCIy/lIXB4rbtB9XHNuLS0dFtbA0ce68xj&#10;Hfn5aTCHexo/f30+UiT8zbaKKcTXqYeQfDmKSmgWGp8vR/KRTfiOnSD7pEqTaKraZoKGPb9vZ12T&#10;zTmtyiw1ss98//x9qg5a+6C9WLZ0Nm7/PgM4sQyPNk5ATZofKuKHojCsD8pU2TfDzwTZawiQ2nX+&#10;qMryw9WMkaggXKozx1GVjEVxmu/VosSRQ/ZHTfoPVvPx5+N/5keEzw//OS6gy/Lkyd1ebprXB5sW&#10;UHksJiTYti4gQOYTEPO6G/Wx3bisumG9VAfhsX1mT6yd3A1TR/ZBh4AFcFq+Ax7Bh+EVegxtqBza&#10;RF80asIt7Cy8lfSnnIygy+hMw7L32AbgzmIUF07DuLRwtA0+CM+I8wTHWbSLlGI5CU8uFfdwJ1A0&#10;ZFfgUNBcSsM16hKXShzM5TYZKRowGlr1UOX+UK6B8idUWkP5BwKK6dHTiLsSChpp9T0NXdixIrx8&#10;ptFTavfw6uE9hO9nLzFaVXoJH55PQW2VNnfhH1xuAs2N3pznNX9inteWf1RbAYHrNjzWDKvVKCf+&#10;uU2mOHvzRoHQKNjydSoPYtxCPLfg4UqjIfePfUyeUQIadmt8/1IJ/PN/zvd2eMoyYFB3YFJffOR3&#10;82HmINQF+OPFyMm46bcYJQFhODE9E9vmb0H0on2YH3gafmEXMDAiF7/GFuMrwqVtrNRHkyuq3Ljy&#10;5NJTuXYpD1O2ndss4OExBKiMshlxxftV/oVUh+Y3lxE3bjO+7zYESFu2dgRDu4Q8Gr4ifBV8DF8u&#10;2Ub1SPBrkAN7+wKGF1WKlgpkt2fT8W0FEH6vltkiCQde30CP11ZMw5tGWqBqRwPcQcqD0PHStQQH&#10;6/Fu/IylRDwzVU+KS4GGakPna8/1dlQ+XnE5Blyfc71NUj7G7biKN080qq4GeHodDQ+rsed4HqJ/&#10;P4c7twiShud4YxJC2cloZMMzHK+8g28U/KbxF0Q8slVORt81Pydud+H9Chxm9JTcaxlVxvXowO1q&#10;jlpqG5sd79eZz6UY9NnLpehCleRKyGnkoGIddvzdzz2QjUdP5vJ+ZuFiQSqGpJ+FfWwF7JKtoJD7&#10;KrOaz5UTVEbAKNCu66taQbmZClnu0K/4fxo5PxCnE+XSWoLn26biZsooqpGRKKEaUc7INQORMUaN&#10;XM8cZdRIVYY/ylP9UJk5BtfXjUdxiu/zwuQRmQXJPm2tZuTPx/+Mj9TxXWwSAzplJE/u8mHDnJ7Y&#10;Mr8PtiwkQJb0xRYDj97YRTWyc1FfbJ3bAxumd8aGaV0NRLbN7IHEsV0wZMQwOE2LhuvKvfAmPLxD&#10;jqJN+GkzR7lHOJVHCCGg+lQROXBZcwlTM4/h5pUM4MF87D49D79FZXD7SXhTcXiGs8cacRptIs9Q&#10;uaiKLV8bRdVCA6N8D8HDNeoinAkaAw4aIs9Y7SsyEw/J1dOevewO0VQC0fmmh+1Fw60YgHrfnxM4&#10;oQcqsO7cDfwWfxm2vCcHgshn/UUU3lSv8yHMlKpvnmDjmWred54ph+6UItUig0+1wecmuGxdqnSI&#10;4hOt+QdV/ENJffJJy5/dmsAQSNSkVFpH5Zny74p9WIbcEkw0xlI3crep520Awvejdd2zG4/rQGMU&#10;MzcODYP7on5ufzTWjEHjreGozx2G+n0D8Tq9H+oiBqCBqvH9pMF4N2YEXviOwcPRM3DDfxGKxofi&#10;1KR4bJmWjdiF+7BqxTEsWnkcY0MvoDfvqUtsKX5KuIqv466gTSyhkSBfOnu1VDMK0qrMip3eK+9J&#10;vV6NEDODDAQDwsGD30E7ArADe/Xt+F0pvtAuIYdQycMX7O234/fmFXOZ3xPBQSPZgQb8cxrJL5IK&#10;TAyiQxNEaDSNOuJna8qY8L17sSevmJQBipQFFUYb3ocSE1UyxTLCy3o8jbqrjDRB70S4uErVcF37&#10;2/C5hu1+TiX0Fb/Pr7n8LTkfqceKUf+MsHhRiXf3ypG4+Sy6L9mH1G2nLcOy6x/i7tP7OFd7G0mX&#10;b+DHtYRtGhWeVEcmDT+B5sznaiqlrwRAGW4zQorAEyTsBZLsa7DhPbbW58j3ZMdj7GXgM6tMMFzg&#10;sSGQpWYFIsXcFFdSkqnUa78NO3GqOpAQm4fHd2OwYPsJKtUytEquIIQq2YkpRUt1Xsw1eW1uE7hM&#10;kU12hBTXknvLlh2JL+clIWX1ONQdnI/G/XNxJ2sMblCNlMUOQUFEX1Sl+OBGphUgGaNQxeXVNF8D&#10;kmpBRDGTtVQjqX55lxIHdbKakz8f/7M8+vfv/+9jxv78j5SJnQ9lTaOimNkdv8+l+pjbG1vmUXHM&#10;74ltC3pi1+J+2E2jJJfVRiqODWxbZvXGpuldsXRUN/zkOxVe89fCe81+tFt90JRb9w7TPOUn4R5+&#10;jirkMiGQA+fQy/gu5DQSd+5D/Z0wvLg5HYF7gvBF1E7us7i5PKJOG4B48RyekaeN68oriufQ0F0a&#10;Fw9CyIlKxsWMtLpMkMhtpRFYFjdIW673T8nBwZzruFB2FyM30CDHsXdMY6SKtp7ReVh3tppGgZBg&#10;j/Lq1Zvwz6YBZw/dNjwfP6Vcwo78a6hXj1OTPNU9xdJ9BENskXEzNbmdFOsww1tpGAQRFTEUNOxp&#10;ZE02OHuAgod9HIHDHqQy202yIP/EdjEFNMyl1omDtJ2gk+pgr18Bbvn6TXCb283QVhpJuW7kW+8c&#10;fAD548YBI7ri/abBwLtRvMcRXI7ER65/fDkaHx/5ov76CNQXDUfDyaFo2DkA9Rl9UB/aD/VL+uDD&#10;nMFomOyLN2P98NpnDJ76zkTtmCWoGL8GBRNjcXZSErZTxWQt2InUJfsRvvwI5gedwUSCZmzoRQwP&#10;zUGviGJ0jipEp8h8dI4pws8x+fg7Dd13VCDf8H6/4mf9Fd/P14TE12lX0I7fjVxWilkpFiLjb+YH&#10;kVuJylFKREOyNZLOQ64wGlgzbJnA9UhXgPo62rB5JFtiPp6J5Tz+Cjrw8/2Sn+s3NK7f8vhv2H7U&#10;PPGEXyd+1l24vRuP68z2Pb/Db3m+v9NI/0DIfE6YfMHrtyfAvNlBWb7/Mp49oQp5VYO6R9eQl5OP&#10;mqulfwzZDjtKdcHfmb5Dfb8ahaay+S4CA3v/JhYhQ83fgLMyxjOvmZiECXJbYaHWmr8TG77WkWpB&#10;CkTrMvS2PI/22/KcNvwNaGk6JHwPipfpWi243j71DJJyE9DYOJu/0ZVIObkHHaikbalEHFKkSAQr&#10;wovNKfM6HKRKCA0z+VhaNX+3lVTBpfxNE8wrtmDevMm4s3kGPh5ZiLvZ43AjlbBI9EFBWF9cTRiO&#10;G1ljCRFCI320BSQZY0yryBiLquwAXF8/DoUpPjdyEkcElIaN+q9W8/Ln43/kR/y4Xz+J9v91TeL4&#10;jnfWTu9BePTERgJk0yxL2zK7B7bN642dC/ti54J++J1qI2tKR6yb0gnbqFI2EB5T/Qbiiwmr4L18&#10;D9qp/EjIYTNX+ZdUEe4hx6kojsOTUHAXPIJzMCD2NM6dXw88XYT8kskYsTYeDmGn4UwIuMecJwzY&#10;qDbcqT7cqD7cuPTgUrEPJQ16Ex5ukefgFnXBxDvkypJREkTU+1WdpW8T81BYcRfPbl3H2we1OFp8&#10;h9eXW6QYbrE0FDRsKaev4q3qV8ldRaXx8tFDBO8vp7S/DMeQHLQPu4j9569YVEjjA+wuuAFnQki9&#10;SakLgcDkTvCPatw96pHT0MtlJVeVjdxaCqhz/Y/EPRkcQYQGzpLHwN4y4aHRYWakkXqGAgaXUiFK&#10;dnSlgdVIJPn+NepIZT9caQQCVmThtt9gNI7ogncbB+Hj09HAawLk+VB8fOVDOPryvXH5drhpH9+N&#10;QOMbLl/6oPEZj7s/Eh+qLICpPz4I9TsImLX90JDQB+/X9EL9MiqZWYTNtCF4N3E43o0diVejx+L5&#10;mMl46j8dd8bMQ1XACpSMW43SCcEomBCGixOjcHZqIk7MzsTe2dnYNmstti/8HVsWbUfWwh2IJ4yi&#10;F+xC9OK9iF5KKHEZunQfgpfsweqFOxG6ZC/Cl/H5ot0I4XrEykOIWH4AYQv3IGbxfqRQKSUtPYjU&#10;RfuRtmA31s3dwt/nJuyZuxH7ea1jM5JwfGoc7yEeeZNiUBgQigreV0VAMK5ODEHJRN7jpGgcnZmC&#10;o/OysXfxRqQu34mg1YcxI+gY/Pnb6xl+Bks2XkLtjVoqjntsiolJkd5C7Z1b6J+t5NIieNMwaw4R&#10;dQL0fWh0nxIupToEEo2OUuxD+RqOAgN/N3bcbsvXtVIHg88FFFuCRU0QsSfU7AxkKqlOytFCSpUw&#10;aKWOiDotPLeu4azXJkpBXMa0A1l4+Gwef6Nzcb4wBb3SLhAwuqYSD+U2FUh0TkKKKtKWzSn1mnFr&#10;WXKN2OmJr4T9mmMYMHsJziZOBY4tw7NNk1CT7IvKxBEojhyA0uhBuE5lUivVkSGIWNxZ1WwWNWLJ&#10;ISlN9X9XkOCz+3LcyG+tZubPx/+Ijzj/Tl8QHFvTJ3YhOHphw6xehEZPk7+xmfDYbIWHZgfUUqpj&#10;3eROBhqbp3dBZEAnDPIdCe/paXBffQjt1xxF26DDlpwOKo82iluEsIWfNYFyl5VnMG/tUTysSgIe&#10;z0Lmybn4OjrbTHfqyh6dC8HgGpsDJ6oKV6oKZ/6ZPeKU43EeLmGnqEqoTAgOD7nDoi8SFlQfXMpt&#10;YqmFlYs27Okq3+B7Pi+sfYToXXlI2peH3y/ehEvQBTiE5/Ea7AXT0MuVNmbLRZTduE4DQaXx7haN&#10;7gMczr0Bv9R8DCeszuVX0vgqa/kRQg+Xw5k97b8RVF8SQi1i+eeWK4uGXu6rptwNDXfVbIWto3JN&#10;oN0UI9SoJFWmpbHRCCANdzWjhowrRrkMhIKAEk/gsBdpRkLxHt01LJc9d8+mEUlJVFEEjjf//Bqx&#10;NGlZPK4GEAgjeqIuuB8+lAxjz5nq460vIUJIvGB7Rmg8JVS4xAuqlJc85rWgIsVCwLzn8j231Qky&#10;bIIMAdT43Bcf7vqg4fowNFSMQEPhMNRfGISGU0NQt2cg3m/ti/fr+6IhfSA+JBNAUQMInr6oW9Yf&#10;dVSqb+by+ZyhqJ81CO+mDsSbKQPxbhqfTx+Buqk+eD1hON6MH8GlD95NHk1IjcbbAD9u88XrgJFm&#10;+W7CKDY/vB3PYyb6oG7SCLyfPAx100bwnINRN2Mwz897mdsf9YsIwGVcX8Hrrx6IuvABhOEgNCYP&#10;QX0Cn0cRiFJfawahbulgvJ/F4ydx3/iReD1mFJ6NmYj7ExehdEoI9k1KwPFVWbh/4ChelRWhtqoS&#10;a88WoXumElSL2EkpofpRTIVLwkD5KBq665VVbUZeCSBNo+3sCRfBQorDLlXxjmsGHEZ5GFhQjfwL&#10;oNhTrQgeem5LxdCaALLna8xxPJ8T1YNqnik/x54Kq2VUMfpv2InLtcsBzMLdu7GYte043AkGx/Qa&#10;qg1Bg/ehARxp16hQCKkU5Yxo5FYFQafpjEvQiirOLq4U3y1MQlbQFLzbvxBvd83ETSqOG6l+KCFE&#10;coN7ojJpBGqpPK4JIARKVfooVCoAnyYXlz+ua8hvtj/yEnyu5sSO6Gc1N38+/kd5RA3t9J8i/TrO&#10;TxzX+Vrm1B5YJ+Uxg8pjRg+Cg9Cgstg2V3OSK6O8H7bP64MNcm1NJThmESTTumPZqB74u/882C/c&#10;RsN8Am1CTsBLsDDDdGnsuWwbcQZtCQHn4NP4fs0JrNu9DbgdggfXJ2HxtlVwD98H2wjCICaHP3bF&#10;H87DieBQmXVnNgHFXQojIRcuUhwKnlN1qHnFECBsSiDUTINeSZahoBqNo5IlbWmwOyVehG/SGSTv&#10;L0TG8auEQg4C91dh+NpidIjPh0diAeyjLuHHpHPYWVBFeFBpvGWP8+19vLp/E89vsQdqpp29h0Ol&#10;1fg6gVCj4egVegZhi7ZizKpj8IouZs+SvUgCRDP9KRhtkvMIAg31NSOTaGgsJTx4b4SbDL9GP2mI&#10;rSkUaHVRKR/DjIISSKREeA53Kg4P9mw1IsqTTUNWVQhS8R4vvm/v2LMYEpSNXdNn4OmQ3mgY0xX1&#10;qUPQWEZwECAGEK8IC6oSPCckXhAO1qWlcfuLYUa1ND4fTOAM4efA7W+kYAgWQeY9z1OnxnW1em2j&#10;utG2el3Dj8eN4vX8qG580fiU7ZEPPtwbgQ+3h+FD7WA01AxBQ/VQgojrVwmhMgLnCtdL2YoHEXzc&#10;X0QY5BMKudzHZYOUUQGhpSXB2FDOJUFWX02Y1XBZy3Pf4jXu+aHhPmH3eBSvrUZlRYXV8FyKi/f3&#10;nvclt96b0Wg098nls9F8zSjUVfmiIX8Y3p8k3HYRMkkE0KqBaJg6FK9GDsOTISPwyH8GcqZHIGzB&#10;en7Wp/AzOweq2SXAK7elTXq5KWypysjeBIAq6LpnVJshujLQtgYiBAKVgHr/DlIGCpzzOGcrRORm&#10;krvJRu6qJEsRRakSp6zrsM+k0SdUbKQgCAEpCb3Gkes6v+bGV2fm65Rj2FgYB3ycy+9jGTJObse3&#10;vD+7ZEstLV1D4LDja3Qv9slXeY4qo1LsqXBMFjthp6C79/LtmDWfKnPLdODwIjxcOx43UkahInYo&#10;CkL7WNXIKNMqU0aimhCpMq6tMahM9ydQlDuiob4+D/JiR0zLTRrz/7Canz8f/z0/Qkf+1ipqTLfU&#10;xIBuDeun90IW4bF2WldsmNEdv6vN7GqKHar0yJY5vcy2TTxmI9s2qpP0id0wxmcwvp4aDo+VhwiO&#10;U2gbeQYd2FtXWREXqg3XcGWJ0+BHUHkEnYFP7GHkXUgH7s7DiYtT0ScpBq3XHIQ9DbFrFBsVhmYO&#10;1DweTtEX2HgelR0RWGh4pUZUml1xDw+qEze5t2LkvroILwXUkwkPNsFHr1XPUCODRmTno/L6HTy8&#10;ex+Hzpbg3KVS/rEe4OnTBxi+mX+6CKmRPAIrD9687tL9+bh+l9AgQDTJk8qAv3txF9mXy9EhmcqI&#10;MFAmu+YSmbhkLUomL8SZmXFYsfoYOkcRDPHyOyvgWWJcUu48zuQ7xBMcCu4TcF4a/ZNkuT9liKuk&#10;h3IXTN6FQKN9/NPLXaUkPCUCCkJm1BhfYxLwuNTETH9fuh5/n59KNZWHr2NPYSrVyKFJk/DYpz8w&#10;sQc+xPTEh1MD8JFGFq9p8N9x+UYKhRARNJ5RlQgmphEaLy3Kw8CDS7m6Psol9kqv57qW3IaXI/h6&#10;HculjhOodH4pHnOsAGRdvuZ1BCS+HtrH6xoF9EqN8HrNJhfbOz6n+rG423ic7tU0Pn/P10olmXWB&#10;jM/r1Qgu81ww47oaYaE4kK71gVBU+yiA8j19fEdVRtipmeMIwY9NYHzP9yPYSrk99yP0RuP9hSF4&#10;u2EQ3q7qjzcBvXmpYXgYMANnZ4dj2Zr9+IkgcaWx9aIaaJ9egXYZKvJ4FaYWGEGgnr2MspNcRjTc&#10;xuATHlIYRm1wv9xaUh0qb6KAt41RKTTwfF0rrttom9xPBE4LGnk1GyoSO6oQGyoIh7RyM0hDgxvs&#10;k6ls+FubczgLj18toxpZjDOl2eiVlQeb2EoDJY3MUjBfI7UcdV6ew5a/WcVMzP3J3cZr2/C5K/+/&#10;g+etwNmEKcCxJXi2cTJuESI1Sb6ESF8UhfdHdYovIUJwKF7CpVoF16/yuEqplKwAFCeNfp8X77Pz&#10;XPzInyxW6M/Hf5ePGP+f2seN63QgbbKg0RPZU7tjw3RCw9os8Y5eRnFsISw2TOmM7CkaotsTm6lO&#10;gv27oe+IALSdnQHvwCNoE3gYbdccQTsCQ6OsnE32t6WwoX34RbQNu4jAzQfw4nosPtydhsSDS9Ah&#10;cjOasxfXKuQs7MJPw5HNMpLqnIl9eBBEgoULzyGXlCaBkltLSkSJgxpxZdQIAeKdqDyQPHgm5BM4&#10;eSZJytRaYs/dJvQS4o5X05i8xoKMk0jecxENKrP+7hZO5FeiV2IOBmSX4otIS9VexVGcInPRMT0X&#10;Sw+VYv3lq4g7W4Zhm5UQlwtVpNWwStXHMsUFed35S2JpM2kAR45DzeRA7Jq/AUuWHcXwkMv4KboQ&#10;HeJo9GMFCqkdJdMpfkFFYQWLQKJhxsqhkCtLvVl3QSaVSoNNgVq59pTHIpCYLG7ud+X71ECBv4Uf&#10;xbdhhw2YNKxV5UG+iz+DUStTkT1jDq76DcGrUd3QMIctthcajw3Ex0re72MaSxMboeGUIX/Jbcao&#10;87lAYYy9jDCXhIqAoX0ftRRADDSsTfGUFzqWhldgMZCwvkYAksvsBfc94/ozXkOwesrrmUa4PKHi&#10;Me41a2tSRwZSFsj9oZbMfeiedG7rupru9+1IqgvFfAiGN2xmnwV0H3ReHU8YGqX0brQBhXmd3i/3&#10;Neo4XtvARgBqIAwJlo9c/8D3V1cxDO/2DET9yt744NODnBuFvOmhCFxzAP8gSJSfIsh7U5nIndki&#10;VrEwjc4jQGi0TSl2wsNBRpsKQkCQm0qxDRv2+hXzsLivFBMRVASZq2hOldqaysGWhl2xkNZUDC2S&#10;Kri9nK0Mn/E31poAkDKxlasstRrN4kvRff0OXK7VtLlzcPtuJKb+fhTO0VeohggJHq8seEHEQaqG&#10;z1tL8chlJqWUUGomIxNsbGMK0XlxIn4PnYS63XPwdsc03CQgapP9UBY1FLlByhkZjpr0MQYelQJI&#10;ih8BwpY6ms3f5I2o5cUNrbkQM8B3c//+f5aH/+/psTqg638Jn9B5dPy4joUZU7ojm8oje1oPrJsm&#10;xUGFQZWxdXYv7FzQF9vn9zGB8g1TNcpK1XO7Y+Pkrpjn0xP/GLMAngu2osPqw2i/6iDaBhEicl0R&#10;HG4hyu84D08lNoXm4FcqkH0ntgGPVuJm9TRM3hgCx7BDaBWeC0ce4yyloYRCjaASfAgSS7D8rAmU&#10;S8kIKppR0IVNbikd6xJlmd/c4triNsLFPvyCgYeGcGqElQy04ipjNl1BBiESvvkcnj/URE93kV9e&#10;jV6hR5F4oACvnz3G2fI76JRWhLbRueieXgKvqBzYEiQOXNqE5aJ1jKa71XBVFQ2kAqHBV7axMn6d&#10;EwuwfH44O7cDgKG9Ad8hqPcdg9sjpiN3fDg2z9logsIB/Hy6877+wV5pG4LI1HBKVeBcZUN4Phoc&#10;5ai0IQCUXa2cCikvzdsuYHhwaYbIcrsS78yETASeRjG15Wv0OWg4rHIgTL0uGqB2iZfQJ2IH5i+O&#10;wqYpU1FEmNz364537BQgpCuwqQ8aTw9CY+UQfHxEIy1XD40mGtQzH8XnUhQ0sE0AYTNGmNsEjSbj&#10;baCh7TLOr7kuddMEGymSl4SHXFvPuf85X/Oc2wkSAxMtCY9GQqSRMGnUc+3XeWnQGwUWq3vNgERw&#10;UuM9yeCba+i+2QS9RqkMKR/jfrNs17kEhgbzem3j+zJKhOuEzh/HGaUlGPL96rmUCvd/1HtiMyqH&#10;CuXDYx+8PU2YBPYFCJL6UaNxeGE6evN37RSnWFYZvssoh+/WSrQzgywq4EG14Jl1Ha7GXURIcGlL&#10;492KBrolFUxrGX8DFgXQ5aKyQEZG3QTQ+VtrSWC0IjhsCYgWiVfRjO1TblNrlX4NLXiOFvzepRya&#10;xV/BP8WW4/O049iQH87vdBrqn69E3OHd+JK/mVYxApolyG9LgJkgPuEjmClob8P7apFA2HCpe7Xn&#10;tb4N2o4li6bi9sapaNw318RFaqgyrsYMx8XAniiNHoLrhEgNVYdGaVUZN5ZVjaSNQplcXRl+yE8Y&#10;/iw/YURYfsJQd6t5+vPxb/kRPvpHj/AxP2+MHd+5LmNaN2RM64q1VBvrpnczo60ULN82pwd2Ehxb&#10;NapK7qypXYzLauvMbkgd3xkjfYahzYRweC3bQ3gcQnsCpO2aw+gQepIAOQmP4BOmNImXEvmCLmJc&#10;6glcLcwCnszBvpyp6JySCdvQizTKuQSHAuX8s7Hn70jl4hx5wYDCha93C9V5TrKdgivB5Cp1Iogo&#10;SZCvEUhcCQ9lmUt1uMflwFGqhOpDpUpUOkPlHwQQ9dw7EArTM8/h0Z1aGo8bKLtahaHRJxG46RLq&#10;NPqq7j6KK+/it8iLWLm7FPcfPMT+/Bv4Kd2SZa4sbGVcq9yJKWMutZCqEVDKDuY+9jaVjBY2bxXe&#10;jxwEDOuL+lVDUZ84AB8X90bDpAHs4I7Ao1HTUDFxNS5MT8COeesRuWw/5gedxRiqpAFR+egSV4Lv&#10;+Yf9gn/iNuwNKsnLZHrz+uY+CBnlQqiWlcp9eHJfmySqlvgcQqUY7QQe3o+GM2vOkc95n2oGOLy/&#10;r+JOo3PoDoxbFofQeYtwaII/rvj15331wDt2FD4u7YHGRN7vngFozKVBr6YRfUSDSeNvYijGzcMl&#10;1z/KSNOIm9iC1eha4MEm4y6XlYyu1IdeT3jgJYFEFWLgYRoBYFUbpgkiUiPP+DpCxkDJut/A4hkh&#10;J9eXDLkUDV9vjtG6VITuRTCQwddoM7nMzHNd33I+QcSiMPQ+pFa43foac5y1NQp+TQDicwHJ8p65&#10;TcCScqunKnnih/c7B6FuXBdgxEDkzwzGQP6GXSIKEX24AvV1z5F4pALe8WVmuKwbQaECmo7JFZb4&#10;BiEhcKi1UlPPX0pDsRHCxiHzOtVElcnraJ0s2FCNUFm0pOpomUBjz+2teN4WbJ9xXzMe04IGv7ni&#10;J7yOgNAi4Rqc4i9j+bFMPHoxz+SMXKxci37Z+ewYUX0oLkJotOJvy7jK+DoL0Cq5lLusnEAT7Hgf&#10;3OYecQo+8xfiUuJ44NhiPN82HbfTx+Ia1Uh+cD/khfbDdaqOWm6r5rKS8JAaqSQ8KhRol0rJGMt1&#10;qpH4oecK44e3s5qpPx//1h5Bfj3+Y6R/xynx4zoXJU3sgoypXZFJgGRP74p1yvOgspC6MMFyZZzP&#10;6IHMCb+YkiRbCI7fp3ZCoF8ndBk5Ce6z18Iz8JCZ+KkdASLl0TbkODyDj8Ez6Di8g/nHWXUK36w5&#10;hagNu1BXG4H3d6cg5MAieEduhwN78Sop4kylIdeU4OFC2CiHw5UAceF2xUsEIQ37VVMw3p1wUvVb&#10;T424UhwkTlPW5hoXl4DixHM6xRAibLZUM4KIXECKhyi+MCI7DzdrqmlkbtLo3MLRC0VYuf4UHt29&#10;YdRIVU0tBsWcxsx1eXj56C63PcCt2/fQI7vEZF0rUU0JfKqbpfiHi+IVadyeTojIraQYBZWEynRE&#10;zlyON8P7oGFqL9Sd8wce+6Phqg/qTo1Aw7ah+JA0CA0aGTR7IN6P98UL//F4MGY2bo5ZhtKAIJyZ&#10;mojd8zchfdlurFp5BAtXn8Lk4AsYHpGLHrGF+Im92X+wt/mV3CTsJXrTkKgKrxSMksKc4hSIV7Kc&#10;Au4l6MD7UlXZtrxP71hL0F2uNE9+Zt9EHkTPkI2YtjIZEYTf9qlTcW60H6pGDcSjcb3wZnIXfFjS&#10;HY1RvYCNbFQqH/PYrg7Gx/s0tC9GoVFuIMURFIcw8QcZZhru92yCjoyuevsvaYilPAwcrMZfcBAQ&#10;FHexQqVRLq4mZUND3aj9AtXzITT8CuxLDfBcMuL/skkxCCyCh1EVvM47NZ5HcNA9yE0lkAg22qbj&#10;DSS4TSDh6xQfMcF2QVH7/wAT95tRabyOnvN8Bl6K71CVvDs7lN8nP6ORvXFseghmxp3Fw/v3LCXj&#10;CZGow9f4e1WSaAXcaLCdFcRW3IEGuTm/x5bq7bNZYEJFoIA5m9ZbpVTBhuqiNV/TisZcqsDAR6+n&#10;sbdLrzaBdduMGrRKu8bjq3msDP41EyexkcpJuo4W8SXouWkHLt9Q4uFsdpSSMWnrCf4vCY1EqiKe&#10;U26slnKBCT4El1xlcoU14zVb6Vp8bpdZY4aVd1oSj/XBAag7tAjvD8zDbVXqTR6FwogBxqVVmeBr&#10;IFKZ5EuA+KKKADHuLQKkgmApTxmNK0l+KEwYmZsX7+dX+WcZlH9bj6jRnVpG+P+SlBDQpSGLBk35&#10;HdnTumM9lxsIj/WEiNxW21Xnim39lC7InvAbsqdYypFkTe2MiX498WXAcrgu2gavVQfQIegwvqBC&#10;aBtM475GhRFPoV04FQgNvGvQOfQIP46Tx9YDtxfjavEUjMqKhAv329EAmlLqBIUDFYdDxHk4skl5&#10;uBkwWEdTKa5BYHiFqriiGtcJFO8o5Y+cM8coYK5etimUSIBoVJMqvToQIBpNZQomEhzu8TT2sQWI&#10;O6NKuVQamh3wxQ0arZs0Ylx/XYPHd65jQvIp+CWcwt3bcm/dwYOHtzB0fQ6caLClMJR/oTIilvIi&#10;7P2nqxepMh68BpsnjbNnDO+Dx3wedQbRC5azI04VMq4r6s7SANUTJMZgjea12et96oPGOzSKV4aj&#10;4RzbnuGozxyCugjCZdlgNCwYgvfTh+NdwGja6LF47DcZ98cvQPXEVcgfH4oLk2JwbE4W1s/cjPQ5&#10;uxG/9CCWBR7DnNVnMSn4PCaGXMTosBwMiClEn1gl+OXih7hi/I0q5jt+Xl/HFuELrku1tEm6grbK&#10;xk4txBcJl/CP6OMYELETE4PSsWphCFJnzsfuCZNxgfdSMXY4bgcMwJNJvfF6UR+8D+lLIPZF3Ta+&#10;1yMD0JA7EI1VNPS3+N4ey8DSGCtQXU/I1FN9yDjLoBv3lsBA4ytYCCyKn8i99cJi5E3c4qXUwlAe&#10;o/jFEDSaYcc07FIcOkYgkQurScHIzSXVI4gINFw2mhFkPE7uKgFE23UfAkITQHS84PGe2+uUiGlx&#10;WylXxtyvjpWqssLmD6WiezHbedx7H7zbOgjvhnbDU7+huHfsANDwGM+u5eLDowp8ePMMoftr+FtV&#10;dWC5sdTrLzejn2SsTezCjLAiWDKqCQIqCRpyuaHkpmrB41oQGHJhKdYhl5IN1YGG85pkQ70+tZrn&#10;uE5VIqVCcKReQ4tEvkYqhNf6NL4c/xRfiS8yzmBDQTThNpsKLBAJx/bAm+q3WRwhJUVjBZRg4UhY&#10;6LyteA8teZ+teE4potZp1byXq/hqxe9YtXQGHuygsjm5HA/Xj8fN1DGExwjkhfRBWexQQsTfBNkr&#10;kn0MSK4mq41CaaIPyrhezf3FCSPf5MeMCL60avg/Wc3Xn4//lo/IgE7ekaN/25sQ0BkZBEIWwZE9&#10;ncpjahdLwFxDdQkJxTykOgw8JnY2bivBI3FcN/TxGwHX6bFwW7EHbQL3oy1Vh+buaB9+iqqDCiHo&#10;JNrLtRR2Bl40XJOzDqDmSgpwbxZ2nZ6OTvFpaBV8zkzlqliHs0ZXRVqaY/gFEzSX8lAioAsB5BJ6&#10;iuc6jXYEiuIp3lQjqryr8iXKQHcnUNx5PWdud+X5pESMArGCQxBRfoQLDbprnAocFsAuOg9fcv/c&#10;HTkovFbFP75qHNUakGg2wSd3a7B5by7KS7nv/V28eXYHM3cVoFUUVY2C2jyfYKFKvW40tG5pVB1c&#10;qlKuemFyI3kq3sL7aJdYYEppfJF0FmGLgvB05ECyoyfe76ORe+lvetPGt95k/GTYzMgjPm8aXvrM&#10;Fx/u+6C+mmDJH4qGM4NQv78/6nf0R0PWADTGEDRUMPWLuX0BVc10H7yf4IPXY0fhZcAkPB07BU9H&#10;T8P9UbNwfcxiGv3lKJkQhPNT43BqegqOs+2bmY31C3YgVaU5lu5H3IojCKbSWcHvcH74RUyOLsCo&#10;qDz4UyX6R57F2JCjmBp6EHPWbMfKlVmIWxiLjTOW48jUWbg8PgD5o4aj2ncg7o0fgGdTB+LptN54&#10;uag33gT3weukgXizifd7bAjqL2j4LkFweygBQyP9imDle0admgAjQ0+DrBFV+mwMaPTZEQpGiciA&#10;07BrpJcBCfexmRgJAWNGdllViFEJVjVhXFDms5bxbwKIjtH5rNt0jJQHr61m3HWEgnGFvScQzYgw&#10;ncNyLouKsYDEQOTdMDRUDcdz/854OWcc8KAE9c+rsHPFVJyMX87r3Mb7N08wd3uFKTXiTIOuelQu&#10;NMb2hIk9VUQrGnopEA3Xbcml3FDNqDCb0ah/kiC3FFUHjbkDASTloqRAxSk0Squ1cUFxnYBpnlCG&#10;lkkEEJ+3pGppSUUi+LTK4HmpTP4pjsY//hIWHUvH0xczqUam42jRWvyUlMvtlWb4sEYRapixmtxX&#10;9rxma55H8RcbwsOsJ1vUiIbpj52/DPmpk8wcIy+3z8StND9Uxg9DPiFSHDXAJB5eS/U1Q30ruCwn&#10;OExchK2MSkTDfkuSRjbmRg3bkBc2zNFqxv58/Gs/Zgzz/r+H+P4yIDagU27qpG5IndQV6ZO7Uk10&#10;JTy6Yt20zlg/rQs2CxyzemEdVUbWJG6b2gNbZvbBVsJluX9X/DJ6uqmg22bVQXitJEDWHEL7sBNs&#10;yu04AW9Cw41G3o6G58vVZ5C6Zy8a7gbj6a3JWLx9JQ3/DthH5sKe0JC7ylVuJoLDrMsNJWNPw67J&#10;njRM0CnoGAFCtcH1NuFn+aM8By+Vd2fzIDi8qD68VOuK6kXDg+W+Ut0rDfEVQOzkGovLh3OCquQq&#10;16IQvTJK0TkhD84hl2ETfIm97wtYua8QV69f4x9aCoSKQ1VWNX/5q9s0BHex+kCxmRFQRetcCQRl&#10;fLulUHnIbZVaAhW1c2bT0rjJCBAvXsvU3krSnBKqOluCtnGXMWN+JO740/iN6oZ3m2n8n9IY0WAp&#10;kKxkPhMwfq6eNg2QjKN646ZXzOMEFg1ZraeRMoFbGSsaw9cEzXM/ND7yReM99sxraLjKqGByaaDP&#10;D0XdES73D0EDe8PvM/vifSLVQQzhE0wILeuLhiX9UD97EOqmDsO7qVQ5k9gm+OL1hDF4MX48Xo6b&#10;hGcB03GX3/+dsXPYFuLG2GUoH7sSJZPDUDAtArnTo5E7Ixo5U0Nxmaoob+JyXBm7ADVjpuOh3wS8&#10;GOGHd8OH4t3Avng3oCfqh/ZB3bCeeDuiO96N6YY6dlBeEzCvAvvibcIgvN3GezhEYF4YgQ9XCdCb&#10;/Ewe8P1TjZiRVIKtCXoLMoSN4CCFImC8IDyeUvU8GWRiJI18bpSKFQ7/rDIEAyoUM0xXICCIeI5G&#10;7W8azsvP+qMZKvwvGuH+sU6NxxvAWSDyB6DYDOB4bt33Y3bA3uxdS6P8CtUnNiNtNP+Do7ujZGcq&#10;e/wP8PjBPQzIompIrGRHRPO4VJhhtE2Z53I5yf0kd1EzAqMZjbniG58SCi2MqqBBVxIgl/ZUGwqw&#10;W0ZPERZUDs1jS4yLSzBqTrC05Gvl1mpBo9+cy890PkLgL3EV+GtsKfr/vgVX7iguMgM3biQhYMNp&#10;OMYSRASOpsuVEmlNeGlpI9cY70GuNN2HcXPxON2HE5Xur3PisDl0MhpPLMbb3TNRm+qDmuSRKI0c&#10;hILQfqhK4nPliAggXK9QPokgYkZrESjcJ9dWUbzfyaIk3877ozr96dL613yEjfrBcbXvj5kR/r+8&#10;SJ7QBcmKeUzpikwqkLUCyGRr0UOVKZlO1TGVqmRyFwKlJ1VHH653wxTfvvhiQiCcF2+l6jiA9qsP&#10;ECIH4LXmMDxp5NtQIXSg0fcgQOxWnES/iGM4f24j8HgBcoqnYEhmHOzCTsI+LAcOVBkOYXJVXTTl&#10;SZzYlNfhHE2jr9gHDb+jAueEhnFdERSChTfViADiSUC1iTxvamJ5q1xJmNTOWR53Hk6hVDZc6nya&#10;6U6xCGc2lf+wi81Hr5QLqK29g3t3H2HDiSr4peSjQxABtvocfkm4iJDDRaiqJUhMtd2bNAj3kHbm&#10;Cjx0X0kKVquaq/I9qGaSqUIIEs3NIEVimYKV1+L9a1SYyqe05XEqCa5Jidon5Jo8DdeEy5i0MgXX&#10;xhEYw37B27ieaLwjA0TDpaxwxQFeyBDSiBk/vhoNpzU4/IdvX4b0X4x4Mn5544KhQTQ9YxoykwvB&#10;pXry9Rqiql6zZb9x3SgT3ST2jcKHWyPxoZbGuoZGu2Io6q8QOKVc5g1Gw7lBaDg+AO/2EDS7BqB+&#10;W3/UbSAICKP6NAIoWZnchFPoYLxZPQBvAgfi3crBeL18MJ7PH4iXcwfj1dxBeDmbymPOALyd3R9v&#10;ZlCJTOmJN1N64930vlz2wqsJ3fFmUk+8mtIdzyZ3xOuZXfF8bhc8Xt4JD0N+wZOkjnixrReeHe6L&#10;l5f64X2tcjn03vl+BQ/1+uUCE0QUZDduLMKDz81np+PYmgCi+EWjcl9Mtr0+P34e2q7PTPDQ0sRx&#10;+P1w/x8gscJD+3SsIGKC61Iw+tzlEtPzDyPw/nR/3FtIkNwvxYe3t3AwaBoyxvD/N64HNkzuj4cF&#10;R2ioH+NY4XWq1VI4p161VNzNsNTHUnKfLQ29bdp12LDnLzdRC8KkJVVKqzSLC6s5jb9UREv2/tV0&#10;fCvFRhQ/IUhaEAoCiRSNDLxAYoLzPIct1UILHtvMKBRtu46/JlThH1mHsL0oAmicjboX4Ug9th/t&#10;Ekp4/hum/IlNAiGSyGaFh136NaokwovXtjH3RzgRLi2TqtBuxTasWT4LT3YtAAiSe2vHoJaqQ2ok&#10;N6T3H4mHlQRLWeIINh/j0ipPHWnUSIVGbGWMQnHiyMeXY4dFn031a241b38+/v/5SJzQ7ZvocV1O&#10;xI/riGSqDgEkdUJnE/NYO7UblUZXq9vKkkG+dlIXrJus5MCe2MwWyp5SL58AeM5MgfuyPWgXuA9f&#10;BB1G21WH0HbNUbgFHoI7lzLqzjTkbVefxeLsw3hwNQkfHsxE2pH5+FvMJtjQqDurJAmbvWIdBIhD&#10;mALkAgbVAFWDhu/aEyZ2xqVlzfcQSJpKtavibuhpePI6baha3HlNd4JDZeA9qEIEEIfgM3AI4Wto&#10;xI3LiuCQajBTslLl7M6rsZTafk9AvHuI1/fv40xONVZuY09J51lzBj9Enkbw/mJcv3sT+4sr8QVV&#10;g73Kh+h8hIgboaEMcDcpjkQLpNylSrg0sxvyOkoONPDgMW3VeJxah+R8tCFQ3Lk+dHU2Tk8OQN3w&#10;7qhb0h0NBTRiUhNyzwgQCjCbeAC3NzWjSKzrAoaBhxU2atb9Ta//qPwLbpNhNYFenfsVjakZDcXn&#10;MnIymFaDaoyfMZLcp4zyBq6rfeC9fOS9fWRPv5Htgz8bl8aA8txUQwqKN/KajS+phF5QMTwdiYYn&#10;hNJDP6rQkahjq7/NbTd90XCDy1of1F0fwSWPvTGK29lujWbj62/y2GtUEDVDuZ9qSqDgev31Yaa9&#10;vzYYddxW/0BDcIcQDlQcfG8ftKTSEDRMdn3TZ/VH02fApfV9W96z4MD7FwQEAAMMfQ5qfG5GmXGf&#10;AKLMerbGJoA0CMz8DPRaExfhZ2HgzOsQHor5PF3YBc+SVhtIPCw9hg2T+iKb8Mga3wspvr/hYOgs&#10;fmbXeS/3sXxnKRzZs3ekodeQXsVDVOpEw3ZN8Nu6bE3j3IqGWka6aSlj3SqjlsrkulEmUio2OpYG&#10;vgWfm3wQqQOCQ4mKLROpSBQ3oVKwy7iO5nKHqfSJwEMYfJJwnR2ly1hxMh2v3szi9z4HB/LX4sek&#10;PHwSpRiNSswTHLyug+I0cp9lKCue9yHQyTVGIAlunyVVmxGTk5YFonADz3VmhRmldYtQqIgfbiBS&#10;GNHfTFZVQYCUJ42g+iA8DFB8UE41Uk4VUpUxWuXhkRM/fPeFuBHeVjP35+P/6EfomG5/CR7xc0DM&#10;mI5lqZO7IpUqIp2qQ+6qtUoQnKGaVj2xZXZvbGZTXkfWhN/MfB2bqUK2ECqLRvXDd6NmwXPeBrRZ&#10;uRefB+5Bh1X72GM/CG8CxGXFQaM+NAGUTeAZfLPmGDbu3wXcW41b1yZh2qaVsF+zH61DL0Hzcai5&#10;0PDbEwAChGsUFUfEJThymwBiz222ioNIgUiNECYyxsoD8YqlUSZA3EJPmniIm4mLECxUKXJjuYac&#10;NC4sZzWNuCKUNLmTvTLJqQbsCBAbXm/0piIcLLyKZ09v0DhoJjkpDbYXd1FWUYv4fcXoHXcBrqtO&#10;4qfkS/guOcck5rkSCCoRIteVMsC1ruZNGAgIGjasIL5Gg2kui7ZJBea5KeSoJEHub6Ml/3ztqEba&#10;pBA2qSX4KfYoUuYtpLjojw8BBMnuAfj4TC4TuUAEAMGExkpqg1AwYDDQYKPRb6RBNIbzOY2oACFV&#10;8S8BYjWaMqpy4Rg3TtPrrcmAjX8MqbUeLwOruIBcZmomW5zPZVzV5KZRD1sA43ZLgJqvMZnh3GYM&#10;MvebHjrP28D3IsPbBCOT2a3G1zZlkstgK6Aug2228ZzveF2t87Uf63nfBmg6Hw18Uxa6DLnu0SQ7&#10;WgLrH1V+RepD70VgVBM4jGuLS6NS2EzsQ43nN7Cwfu5N63wvjYp1mGuxGWDoPnU/vAfdh9Y1wkzv&#10;Rce+JcDesH3kd/N8FF5HUCkN7Ip3Z3cSIC9QvDMJWWO7Yt2kXsji9501rjvSA3qg5vQ2GuhHyC2p&#10;xY/x7MxsqsHnVCGCh7K/VeLERoZdCoFAEES0bEl4tM6owWdmnb3/TAHkGj6jMmiexG1cV6zDGHJC&#10;pEmRNMVHLBV/K6ggNESXakLKhTBqSVWjoHjz5Ov4LLYYw3ZsQvn9JXwPU1BWGQW/9adgG1MFh7Qb&#10;pvCiHe9T1XxtjZtN7jWN1KJSIpBa8bwaNmxHoChW2HN1KnYnzEDjyUDUHVqCe1n+qE7yMZnrucG9&#10;UBY3BNdS/VClwDpBciVxmHFtlQsmKVQmBMnVdD/kJgzLORc7ZHh5UI//aLF6fz7+D3mEjfzZK8z3&#10;lx2Rfr81JE/sijQCJHNqT2TJZTWtKzZSWWyd3ZetD5VHLxMkz57Y0dSz2jGjN2LHaqpZH3w9JQqe&#10;i7ag3cpd6MDWdvkuru9F25X74bXqMLylQIJouFefxYj4YyjOXw88mosjlyehc3I8WgSfgF1YrnFZ&#10;CQRyLTmw2VkB4kKDrmxyjZZyEDgIGKdYHi8lQqXiRONv6kNpVFXMRXhGn6fSoNIJOU61cYrK4zxc&#10;gyzl4L2NUuE+nl9A0gRQDrEKeufANq4Q36SU4G9x+Wi5WsUWL2DA2otIOZWPmlsqy61YB3uAak+v&#10;4/GNCkQczIOHGQZMeMTlWtxSUhgKnvM85r54ryZLPS4H3myao8KLasU7XhMRaUgx7zmezxNzrEvF&#10;Q/KsELG4tjwyruDzxIuYuzQKZWPZM/ftivrwfmi4SiOoXr2AoNyHphFJfxh/S7NAg8bWujRAaAKN&#10;QGIAwuOsoDHHCQBW0BgVYy0zYs6p7X8cx+cGGlz+iwQ8Czi43bqumIF5LkPMZaP2K35gAssyxDLI&#10;eq7jda+6ru6Bz8098ppa1znM+xqBD4SAmgVcfL2Bmc6rdV2D96d4kGkEgyAnZWVVH5b3r3Pxdbqm&#10;3r+SBTVEWE3vz8CQ11bjeS0qwtIEMsHjwxtBjPcryAmGBoRcWkHSaEBn2S9wgADBRx8qKj+8WdUH&#10;7/p0xo1pY6i+igmIhzgRtxgZoztjHdXHWoJj3eQ+yCZQTkTM4/1ew5tnj+DP38OmS7VIOXeTRpod&#10;n0TlhlhKmEiJyDXVOplLKQutEyCCRzNukwoRQPTchmpEy88UOOexzWjMNXqrRWK5ZViuRlURKBry&#10;25SU2FouMYGKAFBQ3IbKQrGS/5pYhS8z9mN7USCV1SS8exaIhMMH8TVBpaHAdjy/PZsgp2G+cq8Z&#10;N5vuUwAjvBR4d+K9uvIa34ZuR0jQHDzZtwg4G4hHGycRIiNxJXYwcoJ6ojhqoFEjcmldpSKpMEF2&#10;rgsg3CZFUpFGiMQPfXcuZmjW5XBfe6v5+/Px/+tjydAv/1PI8F+GR/h2zE0c2xHJE7oiZWIXZFFV&#10;KLNcMQ1TEHEmVcfMPlinUVgTOlN1aNhuT2yb1RthAd3QxW88nGdmwHPFboJjD74M3Iv2K3ejDQHi&#10;tYLrQUfQjnBwDTyOr1ccRcTGXXhzLRL1dyciYu9stI3cgpahNNzhqpgrJUHVQcPuREA4UHEogO7A&#10;5kbj7CH3FRWDE6Hiov2CDAHgQPXhGJ1rGXqrFnsZLlQXGtmleIhH2Cl4ai50KiBX5ZsoqC7lQVjZ&#10;8/WtI3PMfBrNYwqpdC5jz+Ua1N55gPUXa/FDahGvQXDxWj8lnsXcnedxuqQAbx5U8E9cRUN9DRlH&#10;88y0uIppSIGYwL6GCZvSKFIXAtslMzOeCjd6EWYKkGv607ZUIAKJKaeSpImPNCqsCSbcl0DAECJS&#10;KUappKj4XgH6hm7B1ukz2VHujY9TuqN+x0B8uCcDqpFJXAogagYIVjg0Gf0miJjetQynjqfRNADR&#10;Nut+QUbHN73W2sxzs4/HWZsFHv8vTUbeNL5OTbCw7jNJdTq31k0PXo3g0CgmGeU/XsN163WloNT+&#10;OI/1PhuU3yEY6HgBxFzbcoyJW7weYlEgMtjv1CzQ0/Beqaymz+cPkCoW8pTHsZnAOs9v1JjOZ+7z&#10;nwFiYGFtlpwRSzPbrOAwzbi5dAzPI5BA68NRf2QQPlDtvx7YBzvHT8S+bZvxofExP5sa7F85AVn+&#10;XbB2Qk+sY9s4qQ/Xe2DrfF+8v5XHcz5GzJZLyCuqxPu3r9B/fRk+jS2BpgjQ9LMqdKgkQue1N9Es&#10;TiOxaMA1RDe9xhJvIDC03pKGugW3f0p4CCw65tMEqhIqCwXLlXDYikBRoU8bGn4FvU3QnZDS8F6T&#10;86GyKRlyj1mGC/9TQhWcqcpDzyThzavpvNfZOJ6/Ab8k5+FTqhEbXkeqxY7KwwT8CZ7myXx9ikUt&#10;aYSWPd+DSrBInbhFnYf/klUo2zIfuLDKuLRuqOhioo9xaeWH9jHuLA31Na4twSTVlypkOEqThqMs&#10;mRChEilJGYWcGJ/jObHDvrKawj8f/98+Vgd0tV81smNWlG/HN8kBBMf4LkgjQNYa1dGN8OiBLVQc&#10;2+dqzo5eyCQ40gM6EiBdsI1A+Z0Ga/bI3vh67Hw4L/wdnst2G2i0C9yD9nJdUXnIjdVhzSGTJOi6&#10;8gS6hR3CMeV23F+MmrJJmJEdSgN/CDZhgoJ1aK5cVDTqUh0OVB0O7NXLwGtmPwXR5dJyDlOBxbNw&#10;Cj1jQGJqX8mFRQWiuchNMFzxECoHD/7oNCLLLegEPKzVfZ3XHIE7weIuBcOmkVetI9gIjxbheZix&#10;Lg8fnt7nn/4urt+5i7+rei/Vg6a2dTTwOo124cfhl3ECm8/kYMvZAvwQTWVFaHjQ6HvS4Kvir3MU&#10;lZQKNhJm3rwfj+gLZupcFYnUVLodkpTlXYA2hIdnnPJSNImVyqoQJDyHAGLAoTgIQdM+uZjLPLRP&#10;KUKblEK4JRfiy9jTmLMiEvkT/FE/rAc+LuyFhmM0mI8sRs7Sa6ehemExvn+oDAMOAYBGTsZZ24wB&#10;tfbI1QMXFJqMvjHiOpf19YIGDXATZAwEdD0ZbqMerOv/sjUBgevmeG3Ta2SM9ZzLRi5NVrfcQk3n&#10;07X1PngfUhmNyv1Q3EAA4vUbrc0oHV3XnJMQkpox+Ru8RykSq4vLGHe5zngv5vUCiHkfuo4+B67r&#10;c9CwXmW1PxnM38Ng85lY7p3X1evldpNrrY7brbEPM1SX52/UPuOusiwtKoSvUWxI4GgYiQ9lw1EX&#10;zO9rcHdcG+2LNfNXY07aITx+oeltn6DhSSV2L/JFpn9XrJ/YG+sm9sDvVCACyeYZg/G88jzP9wxH&#10;TlzGDY0IxFNcvHoXXyUWmdwKJzM6q+qPLHQNyZULS+Bogkdrqo5W6bVoxuef0Yh/SkPdnIqkmdxa&#10;3PYJISL3VgupkngN8SUwjJtJpeHlGlMtLW4XQNLkLlMi4xW0phJpmVaJz1IJqsRSjNi9CeUPllBV&#10;TcfV6gSMWn8BrWN5P8m8N15XQfXmhIYC8ub+BBIrWKR6XDKuwymz1kyk1nNlCg6mzATOBeL9gfm4&#10;oTLwBIdGaeWF9EK5XFpWiFQmU40ob0QqhMsrVC1KPNSIrbyY4aW5ET69rCbxz8f/p49Y/1+/ivTv&#10;dCyB4Eib1IWqoysy2QQHgUP5HZrHY+ucvtjA5wJHGhXKhqm9sHv+QCRN6Y3BPn5oMykKTot2wHO5&#10;BRbtV+0nMA4QJrvgveIA2q05iDZBR9GGqmNKykHUFqUSHrOw6+xUdIxJgO3qk3AhMNzl+pESCLEE&#10;yg04IqUoLFBQs6cyUcxDGedSDW4Eh4cUBlWFURKEi+IiTnH55nUuXDdlTQgaxUA8Qk6ZsvCeoVRC&#10;BJpz8CkDGEfjdsqHHc/fIjofX1F95BdU0rgov+M2Nh7KoYI6BbsQjf6SC+0iAXDOTIera3sFH0Zb&#10;TZUbc56QsKgGqQd3AkEVft3lShNAuGwbR3jEW1xXappG11vwUCXgqLPm9d58nUf0OSoTHsMmd5YH&#10;j5GCaU/loSagtFejCvGmOvJKLUCXmL2ImL8C5aOGoWF0NzQG9kTDCfacH9FYye+vYadUAoqTNBqA&#10;0Jg1uaEMOLhfcQAZUsFDz7VPRlkKwgBEr1Hj6w1AuDRAkKGnsTajkNia3FEy0DquKQlPTfegZj32&#10;D+gQGgLHB0HB9OqtIDDqxfo63ZuBkK7L+zNuqCZ46Bo83npOS2yCx0p1GOXB/eZzEKCs5xQM9HoF&#10;0q1gk2vLEvtg0yg2K0TMZ2MFmXGBGZXB/Zr3RJ8tAdFIOHxUVd8PXP/I+wDfI0ZZG/fp/u5xPZ/3&#10;HdcLH0d3xd2hA7Fu5hL0Cd2Fn5POoejWXR5LgNTfI7QqqUACkD22OwHSC9lU+xsm9cKGiSpM2hcP&#10;y07zWs9RWlCIFw/5e9U8M+8eIuowVUJsGRwJC83ZoVpYxkjTIMsoN6kOua4s7qsa2GRRoVAB/JWg&#10;+GtSFf5CA/5XGvJPadSb8XlrHmPJSKdSMMF2ub+u4tP4EjQjIDRCq3lCqVELplSJDD+Pl/usRWot&#10;Pk25he/WHsXuEmWvT8abZ8EI2ncQzrGKf9ziPSonpZrH855SrqOl7k8gSbS4ueyppJz5PjzX3zbu&#10;r6+XbUDEqhl4dXw5Pp5ZifsbAnArw99MVqU5RgrDNdx3BCHig8okH+PWKpcKUdJhElUJQaIkxIIY&#10;n7t50SMWnokc3tpqHv98/O89ZvX49j+G+f4wLGbMr6XJVByp4wmNyd2Ny0rKQ7GOTbN7Y+vcPthM&#10;9bFuqgJ2nZA2rhN+n9aTyqMfVgf0RGf/SXCevRYeKw+YelafBx/B5zTObUOOwVt1rQgNr5Aj8Fh1&#10;An8LOomkbVvQUBuOpzXTELJrGb6M2AobGnBHGnfVrXJSk/ogNExsI1pJfQJBHuwic6hC8mBLhaDn&#10;MuL2IVQP4efRhq/TKCsVXnQNO2/Ktztyv45zjs1ny4Etjb+TIEPV4hlGFRJ6nMDh8ZFygV3k+S/C&#10;JvwSbGMLYB+Rj8CtuTQWN2lEa2lAbuDp7Vqcy6tA2O5ijEzNx3eEl3vwGbgEn0DbyNMmY9w76pQB&#10;iBfBogmrXAkEh3DeF5fGPUVoqHR8W6oKoyys6kJNritNRKXkRu/o82gXz9fEUZ0kXEY7xUIIFVUU&#10;bku1oiC7d4IlHtKe4GiXWozPlfmdXgbPtBJ4JeWgd8Q2xM9fgqqAoahjz/XD0s74sHsgGqvZK35l&#10;GQFkgtaKY1jLfliG+FqNpqBAoKjirCVZkYZPwFF8gEbaGGv12GWwjdG1Gl4ZRxllGW+zTmMtGAgg&#10;fxzL/cZwCy5ab9rGpY4XRAw8rCrEel7j5hI8TNa5oDGU98JGiJjX/nF+Hqvry7VkXGLWexBwdN46&#10;KRzLtZqu+wcE1cy5NUKL1zEq5F80vW+dw6iKIVzymEY2qgmA12JDoz5frhOyHx+wVRA8lwfh4+F+&#10;+JhOqK/phoaZPfFkVA+U+Q5H1sx5GB60CZ6JBXCMK0L2hes813Pg42Pe8x00shNzKnYBskZ3pPro&#10;ifUTemDj5N4GIJtmD8Xz2gKqmueovVqE989V/eAhgXIfT+7dxbD1V0wgXC4sS16IRl9Z3EStaZwt&#10;yqPGxDsElOZcb8al2meEhQDyl8Qqo0I+oxEXQOyoVHQeW4GHRvyzxHK2MqoIAeWfhwCrNLyAoIC4&#10;oGDJNieMEmrglnoBEZeSUF8/nZ/VfGw6vx3fp5ShWcINHltjXGdSICYOw+uYe02myqEKsoCkEg7c&#10;bpNcC+eQk5i0dCmu7VgAXA7Fs50zTO2sq/HDkLOmJ3KDeqEinhBJ8jOtIpHqI4EgSVD+iKVVpoxC&#10;YZwP8mKHny2MH/Znefj/vUfIuK6eYSN/3RDt9/MrJQamESCaiyN7iiWPYyOVxtY5fQiPviYxMJvK&#10;JIPKQzkdW2f1Rfr4HhgzqB/ajVkG50Vb4B14EG1XWcuvs1fvpcZefptQgkTuodVnMTTuNC6cyWKv&#10;ax5y8qdiREoYjf0BuIZfpME/CfeIM4TBKTOPh/I75Iayo5pQ5VpnTd/KpS2bRkfZEi421niIM42+&#10;ZzR78wSAme+ccHAmVFyMG0zDegkbvsaJKsSF55Wryl05IqEneSwVCJdOCq5H8Vpyi/E4jbj6mQb8&#10;ekU1jYsAwqaaV8o2f8ve3asbeH27Gnn55UjafQmTss7ixygqDxr+DrGar0RzkJzjOXkvym4nJGT4&#10;BQAFyU3TNkJDgHHXPj6X26odIaNgvzdf/wWh0T7+EtrFXkA7qpF2PKZtonJEVGqeqoTw6EBwmDm/&#10;kzQ6iy1NhQ4tJdqdkjQpUS56RWzBqkVrcGLcWDwY0RuNkwmT8N5oODYUH67T6KkgoYy0GTFFAykj&#10;bAwnlzKYMqBWpWJRIjTETfCQMZfBlaE2jcbTQEHbuKRxtoww4vmaACMjLrBInRj3kuDAptebEVlc&#10;N24gHmNiBQIAnwseujfTdH8Ex0saeY1ckgqxnv8Pt5ea9RymfLpmRZTykOvIVAfmPrPO16lJMZhJ&#10;rXhutX8x4svAzuTOcPl8FO26n2XCqarB+FA+GCjgfZwcAOzrDWzui8akfmgIISiWd0Hd7C54xQ7a&#10;ndHdUTayLy6O9WUnbCYC5wXDd00q/h69D/b8zpSYp7IiU3ddRWPdS7x7Vo17V87yXu7zPu+heGs0&#10;0nx/xQbBg+BYx2XWmE7YFzie7LiFD28f4861fB7/AE+v5eHR1QsE0AMcz78OTSQmBWAKGUoZKAuc&#10;TeCwzbrxB0haZ9xAMw3lZZPLqVn6TXySfB2fJFWjGRVBSyqCVgSCyo/Ypuu5VMlVE/jW8N/P4q4Y&#10;gMjAa4SWSpeYqr+KkZjrWwLldrzWp6aWVhEmHdyC2y9p+DEbRdXpGLDuMtUMgZZSawmmS73wWjaq&#10;y8XraoSYDe9BYBJQWgsivG+b2BL0WhaLE5mzgZwQvD6wyOLSSvFFUdhAgqQXrkQNQbUAkkDVQaBo&#10;WZ7gg3KpkXhfKhE/gmcMCmOGV+dFDhqGJUv+T1az+edDjyi/336MHt35YtpEjeKgquBy7SRCY3ov&#10;bJzRC1vm9MW2ef0MPDZM646MCR2RQcCsl8uK8Agf2ws9ho6Gy+QEOC3aBa9VB9E+5AQ6hJ/EFzSc&#10;HkEqR3KcACE4Qs6j7eozWJZ1CE/KY4G7M5F6dAZ+ikyHw+oTxvWkelQuBIdGQUkdOIWfM/EDjapS&#10;KZFWoefRPOQcjToViYbW0rjbUZVoiK1GXGkkloa/ttEQ2MgLcBU8CCGVM1EMRcmFUiF6nckZ4TaX&#10;iPOwW3UUTqrKG3mW6keTT10wEHGOzaUCuIB1x0tojG6z3cXFK6WIO3wBeeVlePuIPcPXNTQohIuC&#10;5s8r8fLWFYzJJATDTqMtDX87KgZNSOUaQ8DFyo2lGluKa+SgDSGgYLncVXKBqeqvgQgBYeIcPKYd&#10;odGe658rxhEvN9lZU3ZFriydx025IoKIgUaJmctDuSQmi51AUel2zV2i5x6pV+CSVg639BITI/EN&#10;TEPmzLkoGjUCT3y7o34ajVxIdzRu6Y+P56VOaIwf0WgqL0RGU0ZYI4i4bPgjaY6GWAa3kfs/WI2w&#10;8jwwmkvCSLkeWprcD+3jsWZp3ddIgy4D/kH7/fk6NuPm4Tbj6rFuM20Mm3JHuN3AgOdqAoCJN/B+&#10;FIMwEOJ+Ay+qC6OWuK5KvUp4fDIMHx4MRcPDEbSvNPxKfCQ8P1QOQ0ORam71Rf2FPqg70Qv1VAnv&#10;d/fHu4198C6tJ94kdsOrmK54vZptZVe8WNIFL2b8iufjf8GLgF/xiP+fexP64troPij174cLY0bg&#10;UMAYbJ80jZ/1YqyaF4gpy6IxNGg9ukTvxfep/G9kFKP12ms00MrormWP/jqNcQU68HssvUFg4CVK&#10;9mTgRPwSvL5bgoYn1XiYf8AojvUB3bFpch/8PqUPsvx+xcWslfz8XuLp3eu4XV3E175C6f4s7I+k&#10;UX53C/UvHmDMxmI0T1RehUqs04irlEgWVYRgwF6+jLNt5k32+HlP3PZXqo5PqTSapd3AZ8k1aM57&#10;VGxE+43LS4ZdkOD9K5fkM0LEAIStCRK6jsqgmCl0m1xZVCFSECaBUGqCEPlL/FV03bYP52+s4r3P&#10;xNNnkZi94zhsYip5vZtGiXxGBdWMEGth4iHXYJd1k9dXUqRcXbx+PK/Le5RK+jbwd6RFzkX9mTVo&#10;PLMCd9aOQQ3BUBU/HAXBfQmTASiPHY6qRF+qEsIjbvgfauRKvHJHfFGd5o/iWJ8nhdHD516MGvqf&#10;rObzf97HEp8un63x/Xly9OjfqtM1PHcCVQUBksm2jkZESmP7/P7YtWggts3tZ0ZXpY/7DZnjVUG3&#10;F4/phaX+vfDz2LlwmbsBniv2mlFVbVYfQVv24r1ojDVHuTdVhzLKHVafww9c/r5/N3BnDX/Y4zF1&#10;UyA8QvaYaWiV3Kd4hAth40pwGIDQsMt9pZFLTrE5sCdIWhBCUhz2NP42Uh5hF40byzmuwExNq0C2&#10;qX8VTlVB+Lhz6crzOut84eeNkhFoNIeH8jtc5BLTdcx+CzykfFSQ0SVaeSR5JrlwW04VXj+/jafP&#10;5QLgfQSdRZuI0xiScRJhh3NworAUj26W8b96DScvXcIPoQdNoUZVz21DY2+KOAoOBIWrAEKV4UVF&#10;YYLjin9QQXjKZWXNAXEjfDWctx33Kz7Sjq2tFEv0Wa6fR3ttI3wUOPdQ3CS1xDoCqwRuXJqM9mQ1&#10;TUBkmTRKCYtyZ3lnXIFXRjlcMyrhqGVSDn5hr3fcylhEzJyPE2N9cG1UPzwc2wNvqTbrFxMqYX2A&#10;9AH4uJ3Lg2xH++DjcbYzNLbnBpneduORvoDaca4fI4DYoF74abaT/bjk87NsZ7h+ised0vaBwAm2&#10;I33QeFjn5b4jbIfU1IPncg+P3c3lbh63jfewhevbub65H+rX9sDr1K54n90XHzcMxIdUGv34XmhI&#10;6IOGWLbIXvgQ0RvvV3dD/WoCMpAKYGUXNCzpgYYFvfF2bg+8m8f1uX3wfmoP1LG9n9ITbyf3xLtp&#10;PNesQaibMxLvZ47G2xn+eDE3AC+XTub55qA+chnq4lahLj0c7zbE4vWGaLzcsxZRockYsiodXUM3&#10;4fvw7fwNHED7lDPwTGcnh59960wav/RK9uqvwi67Bo7s8Ttl34CZ4Ik9c+fMa7Dnd/MpjeCEHVcI&#10;yBem5tXeZQHYMn0Qnl45SQV2G++qLuDE8jHIpurYOKk31gZ0w1p27u7n7zPAqSjJw5M71wjo5ziV&#10;shJp43rgUdkZ7nuKTWfK+R8qNkNrNW+6Jp1SaRPVo7LPrDEwkAr5jEb9ExrhT2mk5b5qllqLlhm3&#10;CBIa5yRCwxrYVi0tkzRIELTgeSwlUq4SRFQF3C8l9UeOiEZt8bkUQ7P4cjMCrCVhpteaIooEjWIr&#10;X2aeR3puPO9/FjsHy5F2ehfVdDn+kniDxxIUbDa8JwFE4Gih83H9rwkV+IQQMu/BKJbr8A45iqUr&#10;l+LO3oVUI2vwZPsU1Kb64hqVRkFIH1xcSTUYM8wARErEAhDCgwC5IlWSOAoVyaNRGDu8Lidm+I6z&#10;wUN/s5rS//key4b+/MUqn1/2R/t3bsiY2B1p7DEJHlmT+AMkKKQ8pDq2zx+ATTN7I3NiZ/74fjM5&#10;Hltn9oFeM8JnKNpODIbXom3osOqQmbtD83Z4BZ2AOyHiGXSSIDkLD8LBbdUZDE84jLzLWcDDRTiS&#10;Mw19kuNhH3wErjTectG40XC78Xin4FNmtkEXjWiiwZf6UABcJdSlNJrgodYq4qJREo7Rimkon0L5&#10;ErkwU9YSCCpJIjDJJWYgoqA5jbdGYgkituFUNWGadZCwMBAhQNjsgk6ZBEVH9uydaOjlxvIMP4Xu&#10;/EEP2VTIe+I2AkvDg1uEXuA9XTJqoyd7kvP3XEb3JIKT8GgXRYAQHl7GLUXFQZUg15KnMfqauEqj&#10;sDTPukWJeJvguQUgSnZsw3ttJwVihUdbqpLPeWyHBMVMCJYkSy6IF8/XRgBJU4l1y0RULoIIYeIs&#10;iHCfqbXFa3sQIG5UJe5snjRm7mllpoCjfdIVOBAwromq53UQvcM3YvKKOITOX4nsyTOxf8IEXBw/&#10;EsXjBuEqe9XqXdeO6Yc7BM1Tn9644dcHlaMHoMqfbQzbWLaAAagc1x+VY/uadn3CANOqxvbj84Go&#10;GDPQcpzauIG4yvNVjBuAMr6+dOwgFPkPRoHa2KHIGz0Y+f5DkT9mOPLYLvsPQ86oobg5bRQN+iTc&#10;mjgMhf07oaB/R+T1+xUFAzqhcFBnFA7shCK1QV1QMrQ7iof2QP6wHsjx6cXX90bumL4onMxrzeB5&#10;5/giZ4E/cpdNoI2ZhvyouciJX4TLKYG4nL4GlzOCcGl9BC5tikbOljguY3BpRxLO789AWQ47Ru9r&#10;8fbNfQzaVIxP4micUzXHhYbKWnIg7AkLDWfVDIBOXHfI4D7ud+Q254xqOCl5LlWZ3RqayhZfgqyc&#10;WgODh0XHsHlyf6wb0x0X09kzf3cHH+6V4NaRLCqQbsgY2wnpvr/gZNxsfHxbg5dP7+DCxRw0vn+G&#10;N3dKsHXhKCT7dETR9gSe7xkqrtXiH/x9qb6VCiZq3nOpEFuVdzcq4ppl+K5ptQYgAsknSVIktWie&#10;zsZtnyZqhJRUACGiEViEgMqgaIivXGK2mVQqhIRGaKlgoskPkftKbi5CQ+pDSYcqfWKMvV6nmluJ&#10;V9A8gSClml54NBvP3szhfc/C8ZK16JheSPV0Cw7Zd4y7SkpGkFACpIEdodc03Lglt7VKIMgIujb8&#10;/40JDEfOxplAbhDeHlmAm9n+qE72QUnEAFxe1dO4tioTfFBJ1VFOkFw17ixChGApih6GUi5VTys3&#10;cvjtS6HDAkqX9P+/WM3q/xyPqJE/dY8a1ak4ZTyBMaWXURwZE7sQHJotUDkdvUxSoFSH4h8Z4zsh&#10;g+pkowmU90Gofw/0HDYO3tOSTJC87bJd+HzlIbRfdQReBIdr4FELPGiIXYMv4IvVpxHx+168qo7E&#10;q5qZCNq1BN5hm9A6+Bw8aIA9abylPDTyyYmwUQDck6Bwp4FXdrkzjbMNjby9qu3GymjnmjiGmr3i&#10;GHGFRn2o2KGG3drzuibwTiA5Kq5BgLhHStGcNNV4NU+IoCTloRFdeo2y2gUODQFWU5Ki4i4mGZHq&#10;R8rHlustCa+WhI5GZymh0bxWQ4PjCC/FVXg+W81XQtXVLopKgSqiLeHhJYgQBG2TC02TYvCk4pAK&#10;ETQ0z7jUR7sk5X3kERQ8lk3DeeW+0qyJbRQ8p1JoL9UhJUKIePO5lyCSXECFUWKy0V0IDEcT7xBE&#10;NEsdlQchIRUiuAgkUijOSQXcV0SgXIFqbzk3ZcNrGHC6yskTLDyvezzfA9s38SfxQ8we/Ba1Ez3D&#10;d6BPyBb0Ct2K+HnheD56NBKWxKBLxC504f5uMbvRLXon13ewbUfn8C3ctx09uL171C50i9rD57vR&#10;MUzH70PnqN34NXIXfjPn53r0XvwSsx8/xh3CD2zfxxzEN1H78V3MIfwt/ii+jz2Mr6MP4dvgXdh9&#10;8jR7qHdxeXM8Zv7cDvO6fYXFXb/Gkm7fYFmv77G057dYyG0LunFbz79hUY+/YSHb/K7fYB6PW9jj&#10;Oyzt/Xcs6PUtZvf4CrO7f4l5PfgavnZOt+8wqyu3d/2O7SvM4fFqc7k+twuP6/INZnb6EgE/tUHc&#10;XH/a+Rq8fnoDA9flwiahyALntHI4pRLObPYEhm0aVYeKGrLHb0ujbYLYGuZKo2qfprpPMnY0uGlV&#10;cIwvxeGKOzScr3Ht2O/YqHpXShoc3xMVRzayV34PGhGYmx6ItOH/wKapvfG0/DiPf4JLlwpRdqWS&#10;6+9Qti8NaaO6INm3E45GziXo7uP9i/sYk63KuKWWIbDp7MGbeAiVAA2vJo36hMZcLrXPFIuhSmpG&#10;RfIpDfRnAodUBXv/fwSz2ZoREnJfCUAtzUgsS7PU17pqguum9hahYcqc8HijSJK5/keQXa4uK2R4&#10;THOqiU9jSjBg8y4U3V7C9zMdN27zu95+Dm4JVB/J14zbTfkhAppGaMmlJoAo+dGO6w68H0e+PwXt&#10;nXjNTquysSF6LurOrcGH08sJkbG4njQSVVQal1f3MpNVVUqJxI0wqkTT6F5hKyNQShN8USpXl+Yk&#10;ifZ5lRPnE1gcH/BfrOb1f9xH6Jgf/hI+8pcpcaN/uZ1NBZFFiZ41uYcBhymxPqUrts/ti10LBmDb&#10;nL7czl7NeFXR1WRQfbBhWl/MHNkP3/vPh/vc9fBaInAcoPI4graEhych4rGK8FjD3newcivOoAcN&#10;94Gjm4H7S1BaOg2+2eGwXXMItio4GHXBTDhk8jVCTsPRKA8qBhprz2gaVBpk1bZyCJeLiiojJh8t&#10;FPuQASdE7AkQwcM1ngaT+zXVrNxdSiR0VOCdCsRVsQy50CJ07mNGibhQGTiGsmlkFo+3V8FEQkMK&#10;RHESNc0lomRFjcISpOxieJ8mq13wIKi4zZGA0SRTptCiSr4TNJoGV3O0G2iFn4Rn1DkDDw8qBzdC&#10;wCsx38Qq5MryECAIAwW/lUOiOIbcWAqKa9mOx3kSdjpHBz2PJzRiacypPDyt51RioZfgIRBY3VXu&#10;VCFOAgLB4USgaKlJqlykLggRz4xy81zHuEiZcJtFnfAciQVox3NpFJdKpphgPnupbQkjT0JJ0/g6&#10;0zC6Ua040wD+nX/GA9MT8HH4UGQvSzW1llrQQNrSQNqka0kDmcWed6ZKclfBed0NOGbXssd4lYZG&#10;LhIZIRoYHtc8gz3XLBqjLBpRtbXX0Sr7Gnu/NELc34y91+bspX8m45LGxu3OiSXYX6rRSU9RfWY7&#10;Nswfgw1Lx2PT4nHYtGgcNi+ZiK3LpmLLsinYumIatq5kWzWDy+nYuWIGtnO5beVU7GDbvoptNZ+v&#10;mobdwbOxN3get83EjjWz2eZgWyDXV8/CrqDZ2LlmFtsc7Aqei72Ri7A1dC7Ob0mkMa/Bo0c16JGd&#10;B0eCwyGxiJ9JKWw1Cx+bHT8bfRbNk2mo+R5aqvH92LHXr6lkNdzVBJy1pOFTJd1jNYp/vEXFASqN&#10;cd3w+5R+2BjQExsn98GNHLmqXqHhcTnORM5C+S7eAx7j1s1abNlzDnVvnqDu6TXsXOhLeHREql9H&#10;7FgyFh+eya31Aot300jHUX1aYxMKqCtrvFkKP28a9mZc/4xGtzmVhGm8pxaZN4waEUBac115IsZ9&#10;ZFSHJblQbisFus1QYC4NRLjeFLvQCC3BQyDRsF/BS/ERwcNO98LfkY3Ow+Na8f5sqU6axZTjHymH&#10;sDM/jACcTFgvQebpA/wvleI/x1YbaAhozZIIPioOk8fCbRod5kT4afiwRoC1SuV74DFfhh7AyhXz&#10;cHfPAiAnGA82T8b1VD9cT/ZDUfhAXFrZA6WRgw1EygUSAxEqEK6XxFOJx400yYcFcSM+5Ef5bsuJ&#10;HPXrkv9RA+xhvr/8EOn328GEMZ3qDDQm9cC6KT2xfkp3bJyquch7YcecftizYDC2zSI8VJ49oDPW&#10;8dit03shPqA7ho7wQ/tJkXBduB1tlu5A2+W74RV4AG0DD8N1+UEDD28qD5fAE3BbdhLjkg7iekEW&#10;cHs2tpycih+j02Gz5jSN8yWLK4nGWS4qhxDFHs4Zw605yd2pDFQk0THsAmxp3O0IEDv27Fvxdc1D&#10;adSlSgiNJjWiUVkOhImKK0qtOBBCBh5smmHQVVPWanhu+AkDEpeQY8Zd5iKlwWubelc81swVQoio&#10;fIkUih3vx5aQUOFDW0LDhverhEUDjFgFutWU3U6YqDyKqW/Fe4/R0NqLcKcC8aACsQzJFWB0jEZa&#10;SX1o1j6Nnso3eRzehIYBCeGg7HKpEoHE1OySgiEs2hIgpnF/mySVqpcCKTCKQQFyT8GCAHAVFKgq&#10;XAgGF6oIF60TIpqkylnT5rLpuROXDtZ1uboUH1FpFU1fa+6L4NAwYg01Vj0u5ZqYrHndOw2j5kJf&#10;uOYonk6aiI8zB6F4+jwqCCq1lHIzHa9jMq9HI+qaWQFXxVk0QRbB4sLmTEPqKPeOSmqw2aaosutV&#10;9oTZ6+ZxTlmVcODr7DJUE0kun0oaALmDVAeJBo/37cjzeMYX4EK1XDzsidfVAB+4/r4WH1+w5/2a&#10;RrKevfdGGeCHbE/+uWkGv4/a9oztMdcfcMltpnG9ke3Dv9zGpvN81Ox/bFQ8eMvr6RqQQtC5uB23&#10;8fDpbfyUkW9KhThRgTiklvGey6guZChpJPkeBdlP2eNuLoCo56/YAcFhmuIiNHataWydCdpD1Trv&#10;O9Se2ox1BMhmgmPT5N7I9u+CTdMG4V7RUe5/hsYnFbyf63jz9ikSd1xCefUNbn+Dgh1JSBr5GzLG&#10;dkeGf2dsWzgK7x+Wcd9rrD52Dc2iivkd8HNlkxpowZ77p4k08lQLzQQPuYGoUNQEkJbs1Suo3ly9&#10;fmv8wYzCksuLwDFNioWvs8Qk5N7idQQZLgWQTxPL8Gn8FUvgnM/NXOh8jWIkipUo0VGuMFOri/Cw&#10;TSg1MxnaJVbxd3kGgfsj8Or+BL69WTiQuxk/87f+T9HVJlO+Oe9fMRnBQwMBTO0u3oMJ9PN8Orfc&#10;ZAJXh7BjWBAUgvzf55lRWq8OLsDNjDG4meqP8qihuBQol9YAVCoGQvVxJXaYUSIlscMNQEoSlDei&#10;UvEa7jvqXkHEmFnnw/r936xm93+MR9jwH4dE+/5SlTFRWeS9kE3FoXk5fp+hjNWe2D67D3bNG4Td&#10;cwdi8/TeSCM4lDT4+1TNWd4T80f3wM/DJsFrWiraLtuNz9nktmoXeNC4rDxWHoZ7oGIex+AYeBpf&#10;ESgJG7agvjoYj6umYcWmZVQkW2G3mqCgGpDicJDioKF300goKgcNsfWKK+CPw5J1bh9y1iQNSlUo&#10;QVCB8lZSIjLaZgImGsJ4Gnbut9MxfI0q8trznLZBJ6g2TlMFnDNzf2hYrimcaEqUnIQXFYimr3Xh&#10;cS5UPSpnogmk3JUZruluCSK5pgQtB8LChkBrHZlLiCjX5BLcVXYkTtnshAXX1XRfbjT4TlQVzgSI&#10;IKLmSWAYxUED7EJjrMEA7jLOfI0UiOpyqUqw5vhQr79tSr5RJcoXMYBIFFAIILmr+LxDshIGLcd4&#10;ESSKfUh9yH3lxqVxUSm+QXC4sjkTHq6ZV+Gc+s/wUHzE9IwFEe03MZAr8IkUZ7EAAP/0SURBVFS+&#10;SEoxFQ1BYsqr5FvzS3gto5jkalN+SSm8aMi/o+E/MC0c9SHD0XB0Ip5N9cWcNbtNb9KFcHAiQFwz&#10;CAyCwIVG04nG05EGU2XFBQo7GlYHGlI7q3F1pupwplpxIjBsjRGtoFq5Zlw8rXk+uXXkAnKiUnHh&#10;0p6g0UyN4WercPR6DY5eq8HBq1W4fpeGvf42Xt0qRN6Bdbi8fx1yD2zgcj0u71uHS3vV1pqWw225&#10;bHls+Qc34tLuDFzapZaJizsycGFnBs7tTMf53em4qLYnHRf2pOLsziQ8qT5HaN3FjYc3sanwKtYV&#10;VmLTlSqEX6zk51NietKColSHI9+zA5sd7701wfcZFUhzvseWcg+x164RS8rM1pwcNjxOvXEzzSyN&#10;Z5oqPhMgT8vPsDPXDxvGs/MX0BXrxvfEurE9sGn2EDzkPgPG+nvYe/Qidp8u5vN6PCk/y/96X6SP&#10;6YqsgB7IHNcVOxb7oe7hFQOX5UcIi4gi9vQJcX6fMq7GALNZ1AMBYAWIJRZSg9bZt6hKruETHcPn&#10;SjCUsrAxakRDgWm4ua5cDbmRdB6pgqbsdm23lEHhe6QyMZNHEaBqAorcTM15H59QWZgYCUHTSgDh&#10;5+SUwE5PAn8L7NiNyEpH1dUp7DBMRGV1KoZmXsRnsVI7VLi8ptxair9IyRl48HnzJH22vF/eQyvl&#10;ryRUwju5EEOD07EhcjLen12Bj+dW4e7GCbiZNcYE2OXSyg3qa1xZV9hKCZFiKpESKRKjRHyMS6uK&#10;0CmMHvn+YtiQ6KNhY1tYze9/v49g/04OMaN+Xhrt9/MjM7pqSg9kTxU8upqmGQJ3zu1PeAzElhkq&#10;hdAd6WM7Ioug2TmrP9VJT4zz6Y+2AcvgMW8jvli+D+1X7IX3sj1os5KKg82VsPBQ/ajVNNqBp9A/&#10;5ghOn04Dbs5B7sUJ8EkPpqE+QkN9jsZbVW+pDlarAq6mjr0EL/bgZbBNxrmyytnLV6kSqQ9nqgrF&#10;FAQRqRBL5rncRxpxlW/UgL0C61QMrYNPW/JFmkZThZwyuR1m7g/Cw5PqQlnm7oSI5kD3IMgscReC&#10;JITbo85R/VABUXWoaq+C43a8XsvIHP7BtKS6oRLRCC7ByolAsQu/jJY8rrWOU8CfRtYE3NlzdyFs&#10;zIRWhIcrtztGXzQKRQUUTeVdGmMZZMFDvf22iez1q46V1IdiHIqJULlolFabJOV65KBdUi7aEyBt&#10;rIFzk3CopXFdFRoXlILkclXJPeXAJgWg5kiF4cJevnOS3FlUJjTeTjTIAowbDbEFIFcMiDx5Dk0/&#10;KyVi7oFNiqgd4aKRXp48rzuN3NQ1J3B7fAAaT47Cx5tT8W5OX+ybHYLPdd6MaoKJ5yUM3NYqOExl&#10;QeOpgLEDjarAoWbPY6UkLPCwAESTHpmeulw5PEbuMJW/EEAcud+R6kSqxpHgc+J9OhIiLlQirgnF&#10;sOXvJuVUKY3jM5Qd24Hpv3yF6V0Ux/ge0zp+i2mdvsEMxTXYZnb5FrPZ5nb9DvO6/w3zenyP2V2/&#10;xYxOX2Mmt+m4aZ2/xtTOPEfXbzCzO1/f9StM6fYlJvb4GiWnthqj/ftF9nbZebHl79KGvxebOH72&#10;vFejOvR++Vk5Zl0zrTXfTwvCozU/H7Xm7HELIC34XuXKkxoRQBwVYE+vMkZ04v6rvM5rNL66jmOB&#10;E5A5qiPWju1mhu9umNAL6SN/wdZ5fnhxIx9oeIJr5QX40PAYdc9rsHfFBOO2ypogN3VPpI76DTuX&#10;jcGH59eNC2vW7iv4NKoUNvFsCQSIjLV6/TTsckGZjG+NyDIA+efWkoAwKkQqg89bZ90wBlpNbi2B&#10;whLEttTUMiDhsgkixqBz3ZSRJzRMLMQoDoKGcNH0us0JlBYEq/JFWpn5QqRC2CkSROJKYBORhwEp&#10;v+PshWnAq1F483ANlh84gtaxFfgkkdAjKGzTeS/JiscIInK1yVWorHYlGxIghEhLNg+es0fkDkQF&#10;Tcfd/fOB/FA82zMDt7IJEaqLgpB+uKgAe8Qg484yKiRmqFEipQSIXFql8b4oS/RDYawvLkX7Hj8V&#10;MWpgbtKY/7PVHP/39Qjx69g13L/rxYRxXZA6sStSp3RHFuGRNbmLmU52yywpj97YOac/NhEUGeMo&#10;cccpDtIbu+YOQOqE3ujn6wu3iTHwXrwbbRZvQ9uluwiOA3BZug8uy/fDbfUxM1e5gOC9/BQWZO7D&#10;w7JofKidiqwDc/C3sHQ4rKLBpqH2UpkQLt3Z43fna9y49KKx9iIEBBEFzFWuxCT2sTdvJnKiCpFC&#10;cRJMuN1NvX7FHqQM5OLSUgBRDEVxjzAdLwVx3gwBlrJwITTMTIOEiZm2ViXbwwgMQsODULFU4z3B&#10;1yjo3lS6XS6xS2jBe2sXdgn+mbmIP1GNOdsqMSDhMqIPlmPZ1jxM31iIQTTov1JZaEit3FhOcmXx&#10;Pj2oklykTqhSdD65uZz5XAAUQOQK8uZzze3hyX1yD0mRWFSHRmpRWchwcymXllRHO16rbTIBo6G/&#10;Uh+qd0WF4Ep4KO5hRlqllRhFIZeRi5p6wIlUHHL5ULU5xGtkVplRCBrC6yJ3kVWVCD5SIG1olDVS&#10;TApE99LGwEsKqQTtpVioXL6ILcb+KfF4v3oYPt6aADyaiPcZg3F9/BQMjDkPh8xr8OD5BS8Fj6Ua&#10;BAybRPnb2SM3SoRKhc2Rz10yLQCRi6o178+W+2VsjfLgshWBZ4EHG+Fhz/er2IIzDbRiDa1ii2Cf&#10;TMDQsKynAlBcoOrMbkT69UHEmP6IHjsIMeMGI3bcEMQEDEL0uIHcNgBxXE+cOIxL7RuMmLFqAxE7&#10;fohp5jg2vSZ2Ao+ZyNdPGYzIqcNQq4mbPj7C+vPV7HDkwS6m0Hy+dop3mPdAxUQQ2vD9Ka7ROkUw&#10;lAqR4aTh4nbL3Bty+1iGvrYSOLlf719lRlTO/G/pxah+JDfaK5TsSETW6N+wnmpiPVXFOjNstzsy&#10;/H7FkbDZqH8hd94LfHx3CyfjFyPV9zdkUalkT+iBDB6bPJLHRc8BPjzG23fP0X99If4aI/XBz5lq&#10;RzMCyp2kWIGZJ4SGXuVKPuV9NKMR/ozGX/EPAaRV1k0DkFZKOlx76w+oSJ1Y3FUWVSJgqMk1JnAo&#10;sC2QaORWU3DdDP/ldT+jumgmF5bV7WVKwfNYQUYjs2yplBwIO5dYxT4L4BKZj5+jdyD92FJ8eDYO&#10;eDsX689uwfdSU0m3eQ4BhNei8jB1tMxoMYKF96PyLXKb2REqmszKldf/Ju48pqwKxOW1k0Bq4M2R&#10;Rbi9bhxuZ/hTfQzFuRXdkBvc15InYnVplUQPRWHkEBTHjkAR25V4ubTGICfS78XFcN8VJyJ8/rPV&#10;LP/bfwQN+rZ50PBfZoT7dbyVOok/GikPZY1P7ox10zTZU3dsnUNwzO+HrTN7YcOkbsgY8wt/YJS2&#10;swdi54y+WDl6IH7znQ33aRnwXrSTyoOqY8luQuIg3JcfIkAOwJ3wcKfqcFx2Er8EHcemvTuA6ytR&#10;XTIO07MC0WbNTioPGmgad1W61fS0aipWqNwQ9zXHLAUMafS9oi7CRXEHGm83QsGV6sQl1DIvufZ5&#10;0SirHpabev/cZ2Yd5HNbqhnFOxwICjN3OXv5RnWwmWKKvI6aC69v5jlXXooAEk4FZABy0mSIa5Kp&#10;fy6Xcskymoute3I+jl+6jsYnt9lbe4pNR0sRs/U8f6R32MGtYbuFl3eu49G921h7nsaY96q5RwQN&#10;t8QCOBIWKvao4LsrVYaAoviJgu3eVBwarustmBAgZv4PGmuPeM0+KJeVpZxJGzNhFOGRWmCFh6DC&#10;ZQp73ISIExWOMwHiQnC4Z2q0D5UGDbbiHg5UGo5UHYpFGJcSDZsy0V25zZUGWfBwy6TxJkBcmoLo&#10;agSO4jQaStxU4Vf3qqXmK9GooqlrjuPeuMloODISeBxAgATgw6VxeBEwDEFL1/Pc7HErFkLYOBBo&#10;LjSM9ux5OxhYVMGVhlSxEDetZ/BYQUUw0DBWgYavNW4svs5BkCE4nNdeg8vaKhrVUvYci+DE9+HC&#10;HqkLjbXem5SVB3upW3OraEQf0N5ex5v7pXh5rwhvHlxB/bMKNDytxPuH5WxXUMf1erXHFah7dNXS&#10;tP1BKeofsj0qo50tM+sNj66wleDd/QK8vV/Idaqcdwre30XKCQIjjCpT98L3ai/XnFxsVBL2WeyR&#10;Ex7NaPhMRVpCwVSoVfxDNaL4OWhobyu5q7jdQcN8eVxrflZyf5lpaKlC4k5fI6xe4/WdfOyaM8wE&#10;09dpHhAuN0zshXXjuxEWv+Dayc34WPcQp9NWIpWw0Git9ZM14VR3pI3qhGTfn1GwI97ASFD6PKUI&#10;nyjGwF6+HY25quhqLg653zQjoHGv0YgrYP4XqgMBRIBQ/EOuLKNABIeMG2a7jhFgBBINpW0qiSKA&#10;CEYm2K7Xc6k8j+YChDXIrtiIlhrJpWMsxyseo5Io5TBl4wkRe6oRewLEjQDxiucyugheoccxa1Ms&#10;7t1WCZRpKK7MxJC1l9Ei4RbvgWAjmD5LJKgJCzW7zJsEda2BpD2bne7VuNKqzci5nkFJ2BI5CXUX&#10;1wAXVuP+7xOMGimPG4oLK3sgZw0hQvVxlerjSsxwFEdRjcQMQxFhUhxDNWLKoYxCftSIDzmRQzMu&#10;RPjYWk30v91H0NCfvg8b9uPRGL+OH9LZ48gmQEy8g+pD7qomcGiU1SbCY+2kzsgc9yvWU6HsmTsQ&#10;v0/vh4kjBuPrscFoM38b2i/ehQ4Eh1xXbZfsh+cyAmTlIbRZxR77GvbuV5zG2LgDKLuYAdyai0Mn&#10;pqFHeBRcVx+FOw27l5SHlEAwjw8icOQ+CjoKj2A2LpWd7kJD5LzmhBUaytc4Z2YF9KaSaMuebLsY&#10;AoRKRZM7maA71YiG2NrzvHYhp2FHJSPloQRAxS9UwkQzlSkw7sLn7jTqToSHi3FX8T4090co4aW6&#10;V6p5xabXSsEo7uEsgx+Tj2+iz+FsboUZ7qiSJQ8JiXnpx3HyUiENxw128viHVqNRenX/KtYcYG+I&#10;gHOJtaoONguIlHOSB3f26AUVLxpqb/byTfCbz5syyOWH9UwURDQLoVVhECIqTaJmhvkKKIIH1z2o&#10;PFwIHEe+xpFKxClV7ir29GWwE4pgF0eAUVVIXQgaJnCuRnXhTnAooO7I+1Cw3dPqwnKkQXPkfTiw&#10;OVFBSZG48j5daKwVZNfc7bbJBfiKhn3/tDi8DxqCj/cD8PEhAcL28e4kvFs5CEenBuJzGvPP2KO2&#10;oyFVj9rUQuLrlANhJ1cOVYTyHMxoIykHAUTxARph9b5taTztuXTisU5UJk7Z7OVnWlxg9kbVlMGO&#10;92hmhuT78+BzDwLFg+89+mwVah7dxvVHN/G6Tj3356h/eRMPrl/Gg+pLeFh1CQ8qL+B+9WXcr7yE&#10;+xVcrziPB1fZys5weQb3y0+zncW9K6dxq/gYbhQexf2yU8BLqpu6O3jIzkPFg1qUP7iDKTtUbDPf&#10;QEzAVgxH92rH+1ZBweZ8f8oBkfrQMFnL++b7k9IQQATI7OtmqTwJue6cCR4TH+L7ahZTjOlb89H4&#10;Qe/lGcq2x2Gdf0dsNLEQKhAzkVRXpI6mugiZinPJy83MhNqeObYbsk3soxvSRndGNl9zv1TDfF9h&#10;Z8lN2MYLbPpM1RPnd8L7syO8W9NI616kDhS/+At76IKIyQWRO4rGV01B9ebs2St5rzmfa5ivgYwa&#10;4aAmN5hUhyWobZlT5BNlwFth8ilBYir98jom7sJm3FxsJvjOexBAmvGemltdbTbR7EDFKj6natXs&#10;hPG/5xh8HoPSNyGnfAEVVgAe3A3Cgm3HeGw1/ppMiBF2Ujb2VE4q1SKYKQtew4nlSjMzIvK7aqbY&#10;C+/pp+A9CF46Cff2zQDyw/B013TcyPDDteSRBEhvo0ZKwocQIpp3ZISBSGHkYBRGCSSESqwPyhJH&#10;oTTeD7mRI0+cW+Pbb1PYtH+TAfb/ZemQfwxcM+znymT2SjIn9MRaFVWb2ssUQNysjPK5fbBzHuEx&#10;vz9B0YOylopkokqv98WB+YMQPr4vuvtMhMdUqo7Fu9FBRRCX7cVXK/aj/ZI9aLN4H9oHHoXXymNw&#10;XHESX6w6iVXrduJtZTDe3hiPqB2z8W3QOjgGnoRr0GmqjdNmfg0pELdgZaUTJqFUAmsIjtWatvYI&#10;oXKUKuWYGWbrTnC4EgqeEefhRePfXvCgEW8bpRpVVA9yTwkyYeeNa0tBdgs45HayJgIqfsJjzFwg&#10;VBIKzJuhujxGyYpSNS5UJIKHK9WHMxWRA5WIExWLE2EjeGiip9bhFzBlUw4+PrlJtXEbF4quoFfU&#10;KfSMPIWy67X48Po2Tly4hKtXCmhQqpBfmI8fIwlHgscrgQCIs7ippJKkQuS2EkTUu/e0DodVQqEZ&#10;xitoEAaeGorL1obGW0rEuLAIkSYFoqRDMzrL7OOxBIYx8KnF7KWy0cAr18Cexl4xAQFCzYnX0tzr&#10;TooRUD14ZpQZgFhyEyzGV7GRH3iPAaHnMTn4AsYT5BODz2Dy6tOYShU5PeQ8pgWdw5Q15zEpLBdh&#10;Cw/hjj8Vxwkf2uaJhMgEfLhHiDyfgrrdo3BntD9WsdPhE1GKkaGF8A3Ng39EIUaHF8I/shBjYosx&#10;KqYIvhH58I3Jxd8EA4JFriu5q2RcFWy2qA+5rCxxEbmFtBRo7HnPGgigeI+J3xCMngRkm/QyfJNZ&#10;iu9TcvB93FnsLZRKqEP+oU1Y0ucnBA7ubGlDu2Il27IhnbBkYEcsH8JtQ7pgBZfLhnQ0bfnQTmb7&#10;4kG/YU6fHxAxeSje3szn6R5i4e4itEu4hC/kYiQs3QhuF7kIqfTkhmvJ99RCjZ9zS7bmhEsLtlZU&#10;FhocoGZGlgkk1vdpBg1Qgel5awW1ea5mNJa/UX2W3dWIMI0ee466J+XYv3gU1vp3ovroYVxYqsS7&#10;VnGOMV1MfCQrgDaA4MjS+hhBpgcyCJ0DqyeZIoyNjc8xc2+ZCWbbKGeDS8Ua5MJSHEQgUXKh6laZ&#10;0VAy5lZgNIHDQCTdUu69aZ8AI3g05YsILK0yVFuLRjvzhgnOKx4iQBg3Ftsnico3qTLNuMBoyLVd&#10;12ymJEXFQuTmE4wJEAfeo2NcMTts/OzZUWpLRd+ev6M27LRp2P/Pcbuw7exyMnIcP7JZiN6/jR26&#10;UvxTUg1/VzWEhc6v+JrFNaY4iykLT9XVmmrMUUPRY0tgG1uGv0cex9T5M5CbNt7ERV4fWoDbVCI1&#10;Kb4oISwureiJ/KD+KCU8CsIGoShisBUkQ1EUpWG/foTIaFxJ8ENOxMiXZyN8I8+FjPvEarf/2z+W&#10;+Pzwfw0c/suMNSN+fqh4RxKlbCZ/SL9P1+yAfU0+x64F/U3bMlNlnruYEVbZhMeO2b2xffYAzPAb&#10;gM/HLIXT3C0mOP75yr1oJ+WxlBBZSpiwtV92AO1WHIbzokPoHnoAR45lAzfn43LORPglh8BrzR4a&#10;53PwlKFfcwzOcnGp9hWNkXvIKXgLKMHHTfPQfBuEh4Lamv3PlYBxJWBUcsRLyiP6PNpEWmIWcjkJ&#10;KAKLE9WKU9BJONG4KUbSBAgHrit+ImViUSfnTG6H3FGaI0TqQqVNFBuRW8yDzZHXdCS4HNhU9ddR&#10;7icqEE1WJYCsOFAKvLlr1Ef2kctwXnoUbdacRPe4Y/DLOou+EQdw7PxFqpGblM3X0D3xLDQjotw+&#10;cv9opJUg4qL8Dq7LhaXJpFTQ0OLG4nHc5k614RJ3iUCgQqHicDG5IoJHjoGIgCFF0kajocz2pmG7&#10;RSZp0EOZ54SCEwHiYCBiGcLrZo2JyC3lLvVgXXqkX7EG2aVOlBui15Xi5+gzWD8vAg/HT0fd2Ol4&#10;PHkGHs6fiqfzppv2YsFMPJ0/G4/nzMDjif54xT/PxzuEx8PxBIgaAfJkIuqvTsTzBYPxbMpk3Js5&#10;H3dmzsSDOXPweO5cPJw7E0/mLcTLSfPxdvR03J8wDxtXxOMnGmINX1WQ3BI0p+ESQBR4X6uSHvxz&#10;s1ds9hMiLak67JItakvvx4PQ8GITPFTGRfPMO9EAqmrzziLFBD4gZ2cmFnX9DoH9fsbyXj9iRe+f&#10;saLvr1jW9xezXNHvV6zkcqWW/fl8wK8I7P8bVrEFDuiIRb3/gbgpw1B/vxQf397H+C2FaEWj5Mxe&#10;sQcNjxuh4cx71GgyGwKjFe+1OQHSktubEzAteb9ySwkYDnxfTlkEhlx8VnAILFJexsWlYc183pz7&#10;O/B7vnBVJdyfoe5lLT5KEeMFbpz6HevGdsJ6/d/HdKLS6ExIdDMjtASLbEIje0xXEytZN6471nG7&#10;iizWnN7I1z9HyY3b+DqNRjKdRp09fzMXCA1483gaTzYpkFbxxSY2ojiMvQyvFSKKfch9ZYl5WNxZ&#10;xmWl3jzBYWIgfG4gw16/4iCWudUJKgGF2838Irym1ptGdGm0l0rF/5XqRO6tT+II4IQKE2DXzIfK&#10;XLfj/WiOd2caeI/4IsIjH5/zf/U5/0ve/H97q+MYmYd24Uexenc4nt8fw//xZBy5nIKeaRdhE2eF&#10;k9QW4aEhw614Pc1hIheWHZsT36+GTztSiTjFFeGXxEvwXxSMzYFD8eHcCnw8H4iHGybgZvoYVFB5&#10;XF7VC5dW9UYxoXGFyqMwnCpEIOF6KVVIiUZpmeG+vsiPGYHzocO3Hl4z3M1qwv/bPVaO6NpikU+n&#10;yECf395HjeqMuLFdkDyBP6jJPbBxWh9snzOA4BjENtBklitZUPDYQLjsnDcQSZP7Y9CIkWgzIRRu&#10;C7dTYRzA54H78dWq/fhixV58oURBwuMrxUAW7UL7RXsxP3kXbhXEouHGdKw7OAt/D02D7TLFM86i&#10;DQ2vFIdr0AmqDvb2aehVyFAuLLmvPBV3kAIhQDz4XPNvaB4OV+3n6zRSSvBoG33WVMV1V8wkTOXY&#10;aeRXH4cz4eHG41Q3y5VgcqPB1+yAAoQtVY9cUAqq2wogvBcVTZRLyczpwX1mFkAuVSLFzAUiKMl9&#10;ReVi5grRcbx+K55z2jb2NAWQVzf4I6zBphNFmL32PGF5Cj5Jp5C27zJe3avi/hqUX72Cf1CheLIX&#10;307uJSoLjcTyoELQqCuNatK6iYHInUUICCQCi4sAwuaaQKAQEhruK1WiZD6pFJOTIXcXmxkOzGM9&#10;CJImgJikQS4Va3AmSBz53CVdQ3oVLC82gFFz5jnd+VxZ6koilJ9XgXNn3aPcWjS838UcwMIlK1Ey&#10;fijqp/YBNg1nr2s0UOoHFI5i88XHEl98uDIaH2oD8PFRABoJDzyaZNxYHx8QJGwNFdxe5I/G/JFo&#10;1OuK+PorY4HzXMb4oSFgAM5NGolZK0JpAI4SCqWmt21Dg9tKwecMGlKpDMKjdSZ7hTTC2qZ9rTUa&#10;i82ORtmJx0tlKRGyTeZVeBGcmmNeCZXOiVR6/KyPVd6mwXyJl3dLUH1xD65d2ovanEO4kXcYNZcP&#10;mFZ7aR9qL+7DjUv7cePCHtzkMTe57Raf37ywzzyvubgTdxU0f12Nxue3MGFrIezZW3Xjfchl6CqA&#10;EAC2vJ9WvL8WiSVobqrd6n3RWHGp7GoBRBBUFrqGNTsQFFpqe7P4EvaG+f6M0iJQqT5iT1ab+392&#10;PQeXtyYSXvxNNj7Fx/oHOBM3H6k+P5pYyHrjziIoqDjWjaUS0TYrULQv0+9X7AscR/UsRfYEuy7x&#10;ujSOtlm1BgxNQ3c1/NUMrVVcRPN3yF1Ew22G2crNQxC0JnSaAGGAIYAoFsJ9gorg0sKaN9J67U0C&#10;xwKaZuzxKyaiEVGChNSPBSiEC7dJiWgpl9hf4zUSS2CrMC6mFrwf3ZMdmwuNvxuB4k710UZuLP5f&#10;VXm7g/5/MZr+QLHQXDhQPY/ITkFp1TR29PxxtzoEU9cdhV2kAuzX+d2wYyL1weu05v3YJfB7IDyd&#10;eH7XZKp0vn9XNo/YQnSMP4+BSxMROX0EHm2fAZxYgUcbJ1KJjMJ1ZaSHDMBFqpEiwqMoYogBSEn0&#10;MEJkmHFpFRMchXJzESaFsSNxIXzoudNhwzr9O/y7/8Vqzv91H5M6dfoPC0d0jlgxsiuC/TohzJ8A&#10;Ga/5ynua+crXT+2NTbP6YvPsvlzviXQVShzfGdmTe+D3ab2wxq8nOg2ZALfJSfh8yXZ8sWwnYbEL&#10;X67ch68Ikc+X7cI3y/fjy+V70Gb+Lvy8dBuytmWi4fpK3C+ZiEXZC9Fm1TY4BhIQQTSeNOpSChpl&#10;5Rh4DK5rqChC2eOnQhAApErcrPBQ81aJEQ2nJTw0E2CbyHOmeSuZj8dqUicNwZU6cZFaIEDkxmpy&#10;ZXnR2GuOcU0epWG/rQgQW15LQ2w13NdMXxujob65/MHkmDnRlU9iIEGQmCHAVCsmcG7dJoiYpED+&#10;KDvEnsXRonKg7haNBv90L2uAx9dQ9+A66h8QHM9UefeaCcAu2SKlRVgSRpo9UHkTyjR3lxohQJRX&#10;4Uo1onOrGq6yuVUexUXKhIZd6kRuLkFB6kIQESwED6kOz+R8QkjDfwkantOVSkUxFbltpDYcuVTC&#10;mlO6ZcSTo5QHjbLgIoi4m+cyqgUGIHqNguYCiTLQdR5TaDGVyiY9H50jdyJ29gJcnzQQjalDgDIa&#10;fxMo11JuASqPRxZYNBp48LngISXyQEpkgjkGzyazs8w/7/1JwOnReBs2EMVThyJweTC+SjjKniuN&#10;U7rUhSVuoFiHsrRtCQ8bPm9FaLTO4jqftzaAkatBc3nzPfL9OgogiufwfUpxGfecIMKm7HtVJT59&#10;4wE+fnwKzaGhnrd68rxpfPzAnryavt83/G7fsnfP7/nD80p8eFGJxhcExatr+PCS33ODkhEfQjNQ&#10;yv3z8kktRmwsgoPUh1yBijPx/gQDW6kOqaREqg72YjXKSlnPpg4Uj7eP06Rfpfgx+yoVE3u7VC9O&#10;VF9KvlTtJ6kU5Y2oh9wpvRAPn8ht9QRnUlZi8xxf1GsumgZLAuSL2hxsnz4Ia/3ZKRzfExvH9yI0&#10;lBtCiEh5jO9uyRnRaC22u7n7DYyUJHml9ha+1T3SgLdgb99ME0sYmIRAqREabakPDXxQr1+uHVu5&#10;fKQ4NHqKxwoYAonWFUw39ae4vxXBIcWhsiImSG49VrCRa0uwMVV8eZ6m2IjiLE15I1qqadSW8kBa&#10;c92WasGBzZXnc+b9uPOzbENQe8cWwCPiEtoSHJ/z/9VW1Rxi2KIv0Ebw/0w18kviNuzNW0iIjMe7&#10;O4sRuel3tA3PIyCpBnkNOy6VSKnz22vJc6uEjDPhYR9dAOcodvbCc9Ah/BK6r9qCuWOoKGJ8gHNr&#10;8GLbLNxKG8M2FmVRw3GeEMkJ6ofSqBEGJMURQ5EfNgQFXC+IHIY8Pi8iTMoSRlGJDLl7MnhI8KnQ&#10;ka2sZv1f77Hkhx/+14XDuoxcPPi3e0EjOyGcP5qUKb2QNas/NlB5bJ43AFvmD+RyILKn9sJaqo6N&#10;M/thz1Jf7Fw4FPN9h+DbMavhPXMtvpq/Cd8u34EvCZAOSywgkdtKy6+W7sSw4M04cygO9VWzceT8&#10;NPSNiYDzyv1wXn3aDONVfENLtzWEQqiMPtdJf8/wi/CkgXY1+ywl3RVMl/pQpV7lj3gQDu2oBtoq&#10;AC61oUq8bBr6qxwNZ77Wac0Joz7MDIMEiBfP6UUYuBEcTXN8CBwCiEqeuCQU00AXmGYfTQUS9c8g&#10;0fwhGq+v8iSqbWVKkrDZ84dnysXzvKqPZc9jv447i5TT+bh3r5IGUXObc/lK4ODycRmu1VRgze5z&#10;ZqIs9wiqqcgz7A1dQPvkArSjoZa7SepDikOxEDeuCx6uAgjB4iQXl/YRCk4EiepRuXHpQVhornTF&#10;Rsw6IeIcq/nUNRyYCoogceZrLFnnhEEG/wA0SgKIM9cFEyURutGguqUrFiI1UsRr8dpSIXLzEBga&#10;vaX6WAKId1oRlDSo0V0ePKZ90nmMXJ6G7QHj8GhODzTuGgbcJAgeT6D9UdB8AiEiFxaXphEYcmMp&#10;FqLlI0LkAeFycRTqwwbhysTBCJ21FB2j99IQFdOoVJkguQPvWQUE5dJRr1sVaFvRgLaWCytbxkdG&#10;2JILYmpIyWDrPeq9cp9GmsmV5c5tUlSO/AwV8FeeiyeP7b+7CtP387u6S8NLiLx/Uo2slbMQPmUE&#10;4mb5I2a6L2Jm+CJ+1ijETBuB6KkjuG2k2R42eRgSF47D85uamOk+bt6swpxN5+C3tQDfZl3h+aV6&#10;Kvk5Em7xxcbItoovQwvNf8GerCN773+nAR6+rgwLdpYj9mgttubdRMHNRzh57RG+z2ZPn2BR/OGz&#10;WCUeWjLxNXy3JZ8vOKj8j5d4c6cIm2cNRoZ/D6qnA9xGGL6XW+sFao5vwvoxnbGBgBAsNlCFbCA4&#10;THCdNmGtYqKjfkXu+lCCg69reERwPsD7t48x8vdyfBZPtUej35pNQWUBRLWqjOJIvgp7jciSKpJL&#10;i4a7Oe9XBl9QEBCkONRUrqQZe/QCg8lAJzz+ws9AQGidpdFaVBjc14xq47N0goXHNMFD8ZAmgDQl&#10;MGqSqhamKSZTzs+mkiq7kr/dSipOLqnWNNjFlf9Tr9g8ePN/783/r1zdbalAvKlK2sayI6b/dUQe&#10;Po89gshj4ahX5+bpFOw4HI/uYYf4n6fK4mcgmDjqvJk1vE4FHAV7XsMxlv8bNlc2x5Dz+Iqd3O7B&#10;++E/chT2zOuBhkPL0HBiFe5vmIra1HG4Eu2DC4G9cXlNfxSGExqhAw1QLq3pg8tBfcicPrikbQRK&#10;fvRIXAwfgWOrhx7cNL/rlzTr/7pqBLzg4oH/mLLU55fXkWO7IGliD2TP7I/1cwdiIwGyaeFg7Fjq&#10;g+1LRhAgvbF+Zl/sXDwce5f7YecSPyyaNhPfTIhGm+lZ+HrhZny5aAu+WEQ1QkXyOUHSdtFO9Aja&#10;hryzYUDtOEJkIr5fkQGbFTTsqzX9K1WG3E8y7tb8DleuuytgTnjIfWVcWIIJYWBAw6WaF1WHJpZq&#10;Rxi01xevYwkKubQUM3GSy4rHKTaiqWE1P4jyOkzWOBWI8xqtXyRALCVMlLchoy9g2BEQqtqr+c9b&#10;8z7sBQxut4m0ZJTb8IfXmvtbCRZx+TTghXAgRFT3yi7KAiEBRUlhdqFn0Sv5OFXGScQfvoDM07mI&#10;PngBc7ecRuckvg8qqTbG9cb3EkewRavUiPI1qDyoLDQvh4LnMvhOpvFHr+dWgDQtXWjMXQgLGW93&#10;rit+4soelUW1EETK+UjkenIe3KhIBB0XAYcAUTKdM3vrplfO5kbDpOxvubQsiYIK8lriIHJnGUVi&#10;1Ielbpa34gdc16gvBerbKXCveyHMvoo9hrlLQ5EfMBwvV/RHXRFVyFOCgfDAYwtAYHVdqRmAEB4N&#10;lWPxKm4QqicOQeLMuegZvY1KoYRKosLka7jQ+CqHw5kG0yQXynA2KQ3usyFUVOuqhVw+3G5PdaKh&#10;vPaChxUgdgSGHT9fE/thc5MKk1uOn4fiQl5UL/aZ16A4QvENKg322l/fK0eQXz/M7PY3zOz6d8zt&#10;8Q8s7PsrFvT52bRFbEv6/YJFfX/B7F5/R/CYvnheW2gUSGlFJb6lgbKNVfFJfo4EhCY282RH5Vte&#10;o3t6EQI2X0HEoUqsu3QDpyrv4+6Dp6h7S9XTQBVEg28UAN5j7u6raBaUC7eYIvTk6xYeqMLAnTXG&#10;faKMaxued32R7vk1buXsN4HyVN+OOBA+G43vqYjqHxAEVFL193E2dh6yfX81rioBxIzOUuN66ogf&#10;+X8fj7oXVNFSYYqhqERL4xPEHCUcaJwVTFaJDzPEls0+87pJZFTehV0iQcj7UY0zTRurKgPKWxEs&#10;FLv4TLkVGVQua29aii3qXFIjPF9TYUMDD4LhEyqOTwkLHS+AWEqcEFgEidSPGZXF1qRANPS2OYGs&#10;mlgqN+8giFAhuPI+XJRPFEvlTlAoh8ydNsCb/1mN2GzDZTvCwzuGv2d23JQC4KxOJP+rszYl4lEN&#10;f7svRuFKfgiGJh3DZzECOZUvm1PGDcLqGmwJEBuqRQd2Cpxi+JuKUICe/0fanV9CD6NfyAH0GDIB&#10;if4/4da6CSbWcWz+bzi1pCtbN+yZ9j3Or+yJi6v64HxgL5xZ3g1nVnTD6ZVsq3qy9cKR5T1xfFVf&#10;nCBwfp/x0/qgHi7/0Wra//UekyZ1+g9LRv42Mci3093ECd2QplIls/phI9XHRqqPzQuHYNuS4di2&#10;eBiyuW/znH7YuWgo9i/zwd4lI7Fi2nR8Ny4MXtOz8QWVyFcLt+Abqo7PF201IPl++XYszQrC06vs&#10;iV2djkUZmXBdeZyqgKCQUlDZkEAFxS3GXxDwFChCzsFFsQquuweftYCFQPAkAHScIOJNNdGeX663&#10;3FzB7L2Ha2mBkCrzuoYqh0RFCTVC66yp1GtPsGi4rwL2zkFn4Rx6Ac6UlvohqcBik8pozR+ULSGh&#10;Glatub1lRA7BUYCW0fmwVW8xrpA/kHz2MpT8VUSQFMCWKkauLuco9v7DL8MthGon+DzahLIRgt6r&#10;CLEVx+GxUuqJAFujwQEnCMAz+EJFDtlUbkSGWGXalc+hGIgA4kQQKKDuyGsKbE0QkSpwJmgUoxBA&#10;lNdhTzkut5bcVHqd9nkTAh6EiAsNvDMBpVLsplQ7e98mUU+uHILDSeCg4VQ9KXsZVhlTvlaxDo3C&#10;kuIxSocA8RRcBA4CxUxElZRHkBSYuldKcGyXwnvQMTTGYfOT8MyvN96f9sHHZ/wDPiA4BBEuG++N&#10;sz4nWO4RIgTL+0v+eD26FzbMDDYVhgUAQUNVgh0TLTWyTBIgVYdjJtUG9zWV+mgKpKv4nVnqOL7e&#10;WRntqpHF92vD92Bv4iB8/3wvDgKHXEls7lkVpnyL4hIKvn/D91F5X/WknuHlzSJE+PfH0v6/sP2G&#10;lQM7YeWgzlgxqCOWD/oNgYO5HPgblg74BXN7fY+IgAF4c++KcfuUlF/FwJiz6JdagPEbS7F8XzXS&#10;TlXiWFEVrt15iLevCIqPr3idd6a9fv8Stffv4t79GmvPXzW3XuBccSVGpV5A+KFyHCqsxrMXj/Hg&#10;2Qt0X0fAxtMwagQWOz6HyhW/eYMr+9OQ7tcRaVQZaf4dce3kNm5/jo91luD68+rz2DFzEDaMs6gP&#10;TS6lir1SHltnDcKzSs1C+ITH38fH9/cscRTC5HLpdXSgkdRQXWVl29BwqoquLXvhWgq+cl/ZE5Ry&#10;6zhIjUgdcdmaSsKMmBIIZPxVMmTtHWudLIIjSyOzrK4pwkPurb8qpiHIZGiYL9UIj2sauisVInio&#10;BpcZnSUlopwUHqPYkeYP0bVtdS9sroSao4qo8v+uDqQ7O4BehIWlinUuIXIZbfg/U2kkd3ZQ5fJ2&#10;jeT/j51Pv9QsXCyZxo92HO7eCceM7ccIJgGU904louq/Kv8ud5ZycBwJeWe5sggReVV+CT6EX1fs&#10;gs+ieKyf1R/FEQNRpETC6GG4GNQbh+b/iKKoQXiweQoeb5uOh1umEjJjcXNtAG6wXc8cZ+pnFUQN&#10;Q2GMH06FDCvOnvi3Xv37/7t/bzXr//qPMN+fR0SP7fw4c3ofZM/uh/VUIBvn9idE+hMig7FrpQ92&#10;LR2G32f1wpa5/bB94TACZBgOLhuJ8BmT8fcJofAgRL6a/zu+EjwIkq+W7sI3qw6g3ZJdGJ8QjAcV&#10;NA43piFsUypclu6HfeAxKgsqkDWWpbfgEHoKLquPslGhKKhOw+9pAEElQSh4S2Ky5+9JWMgl5RKk&#10;IboXqDLOmTIngo4LAaJguYl3cOmmvA5+8Y6EkZaWeTvOc/0CHGnczYyC/KGo1IgTwdCaMFGz4zZb&#10;blNrRSi0Yq+uOX8IrRQ8ZA/GJrGYEOHzWMJDqoQgak1gTN1YiF1nq7D9eBl2nLyCHSeuYNuJUmw/&#10;xXayFLvOVGD7uTJsOVuOoVkXTaZ7+xj2fNg0q6DKsjtR6soN5SnXUbzAQUXE1uS6EkD+UCKEheDh&#10;yOMddCx7T2qCi1xtjtwm46+McyfCQ8epDLsq6aoHbk+IKB7gQoC4b6AEZw/dEie4Apd0AoA9fzNa&#10;icbWi9u92FPXyCX12O0TaNCV86Ghv7ymCll6EsDteF314toSsL/xMzsyKRxv1wwF7k6m+pDqmGCJ&#10;dygH5DHVx8OJtLFUJCpwJ9dW7RTULx+EPQtC0IH36URD7pasEUtXCSRCjsZdGeRmSC4BoaGvyvmQ&#10;ElHAWcZCc2Y4m/wIQYaqKpv7ec+2vFc7gsKR78Wen4s9IegsiPL7VGFINwGUxyknQzGFH7KKUfNI&#10;o5de4sm1ywgd0QPLBv1qhukuIUgWU3Es7Psj5vX+nst/YMmAn7CcIFk9ohu2Bs+i3a80w7lf3KtC&#10;5dUKvHqq3r9A8YaNquLDM9x6+QiX797F1tJarDxdDd/t5fgtswgDks+htLrKAKRRsYuPz/Ds0S28&#10;ev3EokpUtBGvEHrsKlrRULloNBqNpRs7O2euWUZcle5Npfr4GVkEiEZSbZ4zHC9uaZbBZ1aIPEHp&#10;tlisU4mTcV3YuiJ95M/4fVp/PCw6Yo57evcq3j69Qa7dw6OrF3nrt/H00QN0S81Hizj+Xtirl5vI&#10;VhNLZd805UgUXNcIJeXp2Ch/RcqIx9nSwJt8Dh6j3A+1Fpk3TWtpstMtENEQXrmijLIwoOFzNgHk&#10;U+6XS+uvNNyfEF4CiQEHVYnUTXNuU26GOhFSPZYii/ruqQjkWostNsmELoSIG//DXglFUOUEzUTq&#10;zd+tgOGpJf/77uxAKo9M6kTTR9iuysXQxM14cE/zi4zEkxdh6LL5Mv5r4nX8JYHKJ6naKJLmUQQ6&#10;vxOHuHL+r4vxHe3R39lp7LTsIGYtjsCxsIkojxuJ4tihpj7WhTW9cGzJL6hMHYFnu6fj6e6peLF3&#10;Gh7vmIiH2ybg3uYJqMkajfKkYahIsswxUhTtcygnZkJ7qxn/b/fYvLn/v0+Y2GNa+tQ+j9bP7k8V&#10;0h/rqTbkytq8cBC2LxuKPSuGYzeXW+f3x9YFg7Bv2XAcXOGDE6t8ETlnEn6ZFArvmevwJSHy3ZJt&#10;+G7FXnyzcj/aLt0Hj8X7MCE5FrevsNd5axpityXg88BDVBLn4C2XlBllJffVCbisOUpYSHFQgVCp&#10;ePGDbxt10cBDKkMUd6Pxdwk5D0eqEyeqCUf26F25NEF3ozAIi6BTpsS7KuZqeK6T4h1K+GNTHoim&#10;p1XpE2caPFPahD8UB4JAPywHQsJG7iyuG5cV/5Aqd9Gcy9b8MbTk/mYxhAp/fJKqrQkRqROd81ge&#10;DcZH/nnf3aHkZ8/1PXuCrzXvea0ZlWXmRFcy4fs7mLXdcg+an0NlVFTB1ps9bgW8NXWtJd4hV5Ug&#10;UWiG1hrVoZ64VXkooC5IWBSJFSg0klIrgoxep7k7BAJ77rMnQOx4DcvoK6oQlWcnNKQ6BA8pENPY&#10;C1dsQG4uozgIDY9UjS4hUAiN9jz/r1RLI9cVY/rmUqzaU4rUw1ew5WQF9l+6jqM5N3Cs7D7y9l/G&#10;g7Ej8e6gLz4+p8p4MA6NgsiTAHy8FYDG8jEEySQ0Pp7EJQHzYDIhMgUNa4fh2tQp6BNxioaI9yWA&#10;UFG4yXVFuClvRYUUTQa6QKJRTFQfAooTe7/KiXDJroHLuhoLZDQ6SYqLYFA1XuW8mDlP+LlYhi2X&#10;mhwXVSCWW0tuPY1u+ltmIW48lqF9jtulp82w3IU9v8fiXj9g5YDfEOLbB/ETh2H90ik4mBiI/B3J&#10;uJ2zB29u0NC+VhD9Fr/vm3j38jYePruDgtu3sa3iFsIuXMe0/WXov7kEXxNS+n4Uk7Hh56vhoPbs&#10;zMSc5es/vsRHxR+oPiru3sPv+bcQe6gAVTUaEfUWZwkKqb7msRrYwHumkXQhtI+VyYX1HNXHNxgo&#10;aN7zdRN6IdXvN5xIWI7GugeWwQCNj/D2XgF2zh+KLCqU9NG/YuOUXrh1eSdf/wI1t25i054zeP/q&#10;Lt4/KMfptBDUPa4g+J5i+s4yfBYjNSg4V1MBatgtAUAF0CyZhlSA4HrTpE3KmVAdKTvCw4ag0ZBe&#10;ubL+quOV8c3jm0q9m5FaghCViM3aW/iM5/5rCmHB6yhjvWnU1l9UOJGv19SzFjcW97Epg18A0VDb&#10;z1T7SgFubncyyoC//Xh+9/ys3RP1ey6CygN58jdtBtbQtqjGnitBorp0bvxfq/aeQ9AlDE0+i7zy&#10;tXz/U3Hv2UxMO5iBlvw/mHnedd8JVEwxpbQPBEgU/3dUHj/RDnVceRB9lu5A0LIQXI4Za5mEiuDI&#10;jxyIk8s74XRgR9xcPxrP90zD012T8WTnRDzeOR4PtlLpbBqLa1m+VB5DUBLTH5cjBjzPiRqafCV2&#10;iI3VhP+3f6gWfcrknkNSpvSpXjerH9Q2zBVABmLzov7YuWwIITIM+wiSHYsHYu/y4TgcOBKHVo/C&#10;EYIkft54dJscii9mr8W3CzbhayqRL5ftRvsV+9BO85UvPYghUXGoLJ4K3JuGbYfi8W3QARp+qgwC&#10;RAFyr3AqhyAN21W2+jE4Bx422egKkrejlHRXjSuTxyEVccHkcKj6rqMgojlECAcXqQy5rAgSW6oR&#10;DdF15ms1Va2l3IiluRIAmhTKjcbfwIMqQ+CwIyhsY6hE5K4iQGwJCDvKXhWMUy2dFtz/GaHSktul&#10;Rkw5cf4IWycUm+zWrXnX8OjpXdx9UIPau9dxo6YcL9mDa3xRw/8zIaJlHQ3K05sYtUEzDeahTbz8&#10;2Tn8IeeZGlUaXSV3lMnilutI8KARFyRMRWG5kdhzduFx9oSrqv5qn4511DEEm+bdkDqQ20cjphwI&#10;Fztex4Hnd0yl8aTRdM3kn5+gUDDanr1uxQdUqVZAcRU82NT7V3mSL3mtgdklWLmH6ulcNQqu3sGT&#10;x49Q/+oJPrxhe/UAL57ewv1nd3Hj0W1UPqxF7YO7eJ2ZjudLexIW4/BRo7A0Ius2AXJyFN6H9MOz&#10;ad1RnzQIKCVAnkzlMVPY0aYCOeeH5+MGInHF7/hbEu+T34UdDaNcNIKBRiw5CCA08pbiioJeNVyp&#10;RNzWXaf6uGaalIcUiikRQoDY8jOxzHFiGa4sMJpaYHLV0YDbJ5Xw3OUGRp/FleEf6Xm4+4SdARpj&#10;ZZ1vWDQBe6MWI4edoNozW/Gi6ix3ldGgyGDLID/AS3YcKh7cxr6KGiRfuop5h4rRd0Mu/p6RZ0bK&#10;2fEazfn7aRZ3hXDkZ08wapIo1fhSmRbblKvw3VKKV+808otqg+rn7LU7+Ds7FjY0Yot3laCu4QVe&#10;vH+JQQSQbXwZOmRW8vfA++bvtFVkLtZfVqn4l2be898n9UR2gKWibrayyn1/Q8XRDdz/gipE7+0J&#10;SrZHI8PvJyqPfrh5aQe3EZhPHmNi0nkcyCk356o9uxvrpw6xFF6k8kk6fY3GuIyqR+4ijYijEbeq&#10;BpMcKCDIqBMKKisiw+4ghZJWY1SKIGGMv2BBmPyFx/6F6uETqgcZY+WGfKLEvcwaAkSqo5Kw4fmp&#10;SDRaS2VQ5OJSvMQE0fkaub1sCBvFYjR0uCV/O00FFc3cJVzKjeUkVyibYpvOhLU7/y9yZbvIzrBT&#10;qSaYaH4eN/7u2oTyc99+EM8ex/K9T8G5awvQaf02/OfYq7w+QZjC+4sv5/vn++RnIDdW+/BL+GXV&#10;Pvy6bA9GLUnHhqBZqM4cj5oMf1wlQEqThuPEit9QQCg83zsdb4/Mwot9U6g6AvCI7eH2ANz9fQyq&#10;0kegLHEgyhIGIye8/4UzwT16/5st+54xve/PGTP6lG2c0x9rZ/bBxgVyY/XHdkJj17LBVCGDcSBw&#10;OPYSJvupSA4H+mH/8hE4sHwo4ueMQY/JIWgzYz2+mL8Zny/dCe+le9Fm5WF4BB6D3dLD6BeThsLc&#10;GcDdSdh9NBx/X7UXzqtV7VZKhC3oOJfH0YZqRK1dpILlVCoEg/I3TPl2qhBBxJlLAUSqQkmBmotD&#10;MtSVgDDP2WtoqsjrwONUDdeNBtuURVcxNa4r7uFI4yTl0Zo/FDuBISofNgJJPMHApX508p+2IFia&#10;87kZZsnWOkEGSb3ZEhp8GiRu+zI5Bz8mX0Kn+POYlHkOe09cwtMbJeyNEhxUHk+fVGFHYSn8N13C&#10;55qmNk6lzlW2XYFnwoNSWqOuVDxRoLAErQkRgUDuKzaNzHLiflOORMcalSJoWFxKKiXiwONUVVcl&#10;SeRqcuC6HY+xEWB4TgXJndjs1eO2qg8BxLizaMw098ZXVCcTtlcj6/xNlNbcYy/6EZXTY7x8fhel&#10;N6qwt7wGEecqMe1AMYZvzUGX7Av4MTMHf0vPxbcZhZgbfJSs8EfD4aG0N1KfBMgxP7wO7Y+L04ch&#10;auFSLAyMwqaJE/Fgdl9g8zDgGkHyfDIab07Esznd8DgiAjfuPsPR4ttIOVWLKdvL0TGtCF/QwLvw&#10;O2nG3p6mHdXIH6f0arhlXTcQcSVMnDOqTHKeijGa4o8EgzLnTQFIKQ7FUpJoVOLl7uPnyN/CV/zO&#10;O/PzHpZViGm7K7Hx0jV8eKsYiFxIAoRiCzLqz/Hyw2NUPbmNEzU1WFtYhSVHi+G7pwhdNxTiq5Rc&#10;3l8efxtydfK3xd+NnQwWfzPGhUYwO6QojlNB+Gl0mO5fIKlCB+6/eF3XlKvrBR69fIZ+G4phG1WC&#10;XplFuPtcYHmDuNM0VuH5xk2y8uxdDNpUghaRVMTs/S48QKhRudTdK8SOucOQ4d/JJAuun9ATmVz/&#10;fcYgPKvN5XuSunmKJ1fPYM8iX9y+vNtc8/azxxieko+ZfC91H16j8eUtk4me5tcFd4qOmXs7XlQD&#10;L3WuaLhVQsXEHAgHZY2b4bdszWhYNfd5cy41akr7TFa5VWlIRRgVIghQbShQ/gnP0yL7lgHJp/xO&#10;/0o4/Wd+dn+hwlJhxhZyZxFazdg0XLdpNFZTsqFKjihDXrWqTBmcZA1zLjOTS2k4tA0ViB1Ba8el&#10;Lb8XF57bif9/Z3YqNUeMYiLuVB2e7FQ6hefgB3ZgNxzbxN/+En5WE5GRt5odgaP4rwl8j2k3+V4U&#10;pyG8eD+tkqpNtrsrO6XtQ87gx+V7MXVRLA6FTjEl3m+uC0DN2gkoiB2IM0GdcXNzABrOLMabo7Px&#10;8vA0PN41AQ+2j8O9rWNxe5M/lYcPKlKGoii2P9VKn20lEf8Gkgj/3z0yp/YakDmt941NVCAb5vXH&#10;1kWDsH3RQGxbNADbFvbDrqUDsX/lMOPS2kNlsp9qZB8Bso/LxHlj0HvSKrSfuRZtF26D+5I98F65&#10;H16UcJ4qQbLqOH4OTceZc/MIkSk4eTQUv67ZDadVFndWWyqPdoTI52Gn8GXkWXSgKtFIJRMkl4og&#10;SBT81hBclXFX2RFljgsk2mayyAUY7tNSU8YqGVD5HZo6VgULVWtK84I4mhFX+aYSaqtIQiOmyOqS&#10;IjwMHKQ65FYgVCh5W1BxtFZZifgi9iCpTtQT1nA97nOlEjHjv3meASkFSDtWjdpaGoGXNDgva/Hg&#10;ZjW2nivE0MzzVFK8z7DLJnBn5ssgABQwV56HguYm85yQkEtKAW+5qhQDMVPHcp9iItqndcsorGL2&#10;qLiPsHDgH8CRvSkHvj97BfilRGSwjNEi6NjbVsKgE8Fhy+eOKoi4VqOUqDjSruDzZEFK93IFqw9V&#10;oN70gl+i4uEjrCu6hjmHi9B97SW0S+Tnm5CL1jzWjGgSqGgsdQ7NE9KGf8rNs9PRwN8Kiv2BI8Px&#10;Oqg/cqf6YPWCFfhHzD4qBv6peV3vhAsYuzwOhyeOwov5PYGtBM7N6XifPgxPZ4zDtZJC3H7xFB8+&#10;aETSS7ykQb1y8z42XazF/B2VGLquEr9QObVV4DSBBoJ/aFurX171tDQSR356+yTCkkbEld/jN1QB&#10;XWmMR9BAzticjxhCcOelahRfvYsnDwmIdxr19NYY6tdvH+HG0wc4d+ceNpRdR/CFKozaV4aOGwrw&#10;eeplflfWod1UoA7sTKhDoc9C9bYcuNSwZzNJlkq/ENAK4DtawWaKHnLpplpWNHYaKRR3xqIeFH9Q&#10;+ZGQ47z/sHy0obI8VCrFUIeCm/fQnorSXu6ciELEX7iJvBuP8Q07RzaE6qDsfLx4QeB9uI9TsQuR&#10;qrgG4bF5Um9snNgLKSN+wqGwWWh4Q+X04Qnq+Rt9fUexkacov/cQ3RJz0Tn2Mm4+1udQh+KdaTzH&#10;L2Zq2woTiH+Ji5V30I4GvRVBoFIeTRnnCmjLoGuUVMtUqY2bUMFEqYYm95agIYAYpUFD/6mC5lIt&#10;POZTKY4sQoZqpRmX/4Xf518Ikb/yGqruq9Ikpmgie/kaRmxvEhoJC77eRkBSOXd+LhpSbCr1UoG0&#10;IOhMMiF/A5by8/wOuN1OQNcwaMWQ+LtwjaYiCbtAiOTBISwHgxJPIjc/jTCehmevp2HuoUR2HC9T&#10;cdxGK83tLgXFe5HyURKl3GKe7IhoINCPy/dj9cooXI4OwM3sMbiRPY7wGIvcyL44vaYzHu2eAuSs&#10;Qv3pBXh+cBru7RiL+4THgx0TUbt+FCozfHA90wfFiYPf50b2ib4Q2f1Tq4n+t/9In9ynS/a03gWb&#10;5/bHpvkDsEXlTBb0MwDZsXgA9iwfgoOrRhAeQ7Bz4QDs5D4B5TDBkr3QH4MmroLrjI1wUzl3wqPN&#10;KrbVB9E26CicVxzFP0LW4fiZBSZoevFiODqH7YWbJpQiIL4kSNoFHUNbKhCvpoxybtdkUppu1l4j&#10;syg3lQQo95TiCHJL2YWchU3wGctkUnJxsalsu5oyy5XsZ0YzESKmzpRGYtD428o1wh+Qxm4LCKZ3&#10;Inhw3UFGh8388AgTTZwjP7XiIEqUck6lAaDBsOO2z2lQ156owIv7/FO+4R/9zXV28CrxuKoAp46d&#10;QeqOHCTuKUX6oVIs21mIb/hD9CAAVI7dnUsNw1UmtGYI1BBckyxoHV1lRymt+9ZwXgHFZIsTLqZe&#10;FQ2S6lKpvpO9DDoNjb0aDZiTjJV63CZuIHAQdGx2hIeC5c5Nc2MQKBpZ9WPMGZMj0zmjALUPlXT2&#10;Blk5102WvJ1UDO9NI7QceH0nxQ8yr8CTEHAR6ORq0z729IdHnP5/svcX0HWl63Yo2CPvdTrdnbzk&#10;nlNklMxYtotOwTl1uMBV5SIzM8jMdhnKzCxmlmULzEwySrLFzCxZLFls4Xxz/lu+SY/RSb9+eUnu&#10;vfEe4x9rw9pr/Yu++c0P8XwpH5CtU9CyfyKi1s3Er7/uwR8drmKQL8HLTzkD3Q5vMoY+Pll4z/YO&#10;Nm8/jMjls9C8exJwcj4aFk/Gvp3u+NAjBuPPJWHn/TT4J+UioazMmHg62xvQ1dqI6ppGRGZXweVh&#10;IVZezMV3BMWPKGjGEMg+4XF+5ZUCm8BUHLuaibOPshGTVojysufobCinfCTQyx/QVY26l9XIrqrE&#10;nZwi2D7NxbLrGRgfkozPfAjQbmQSPN99qFDIZCmg0DkfzHOhTPZ3Pclq+F61rQToAvHBAmmef5nG&#10;BlPhGCK2IfAg21BzrBH+ecZ0pfBk1VmaeSYDL5oE2hoNeJxbjPepXPQ/mYBfee90dbWgta0R80Op&#10;VRMMdf/1sk3AxivK+3iJc9F5GH2S2i+Vpqe5AptaZN/0hu/8LyxZ5zaKtPoO/ou+gcesLxB/2dOA&#10;lGp0aX/Pcp7j73YR+JzPVWKhvmtDYfg1+C8hczFdCcch414Qv69DeGoewZ9KgPwNvI4m70IObDIC&#10;k1joqXyNAlPRtq9xkFuyyBWK24NAIXPVGxS6hmmIdVD4m4KKBJC3+N839b18HxxvEAwM0PA/aqCl&#10;nh8qJ9KPDMWa560vlQTlmRgHvdiM9kPhbroJcj2ZClUt2EplTez5zPP5lmVBz3p/fqeQ2wE8j+oX&#10;pPbXg49EY63/NZTmOfD8rEZM8RYyyyD8+5PJBL4Cw67ktH9bJjsyLDnylZOj+lqjDj/Bt7uC4XNo&#10;HzKdlyDdeToy3ecjxXU2Huz7CtG2P+PF9XVA+E60P9zC96tQcdEGZReXo/HxYbRGO6Py8iake6lT&#10;4bSCROdJ6wrP/hM1Wf2XXp6rf3o/YP2EsNBtkxFCgAjaMt4AyIUdkw2AXCVY3D4wB9f2zEDoL+Nx&#10;kQzlCkHk5p6ZCCCITF5zCEM3nsWI7RfwoRzqe65hFMeY/bcwZO89fHo4EKEPCCLVi5GcsBeTToQQ&#10;aB7gAwLHKCUKHrxjciVGHn+MwQSGfgcfoL+c4jJPkW0oz0IZ4QNOWOpYDRaIyE9yKgrW/NyHgCLT&#10;lcxWMmUN4O9KGuxHJqO8DXUqtDrxDH3IVqxIOeU0V7avTFkaVrYyCSVjiFs6BUWKBVwIJHKkKypL&#10;Gu1gapSDXVPQgzffVO9IKmbP+cxZWAdqc3lsmeiqSOF7JRFmWUZLDrIzM/B7e86bD7qyzpUEaEJv&#10;CWwyfQw1g+yCQGKyzQV6BEHTE0RRVAQa07tcwolA2E+sQ2AhMCM7spI2LGYi7bd7CDwGUNCppLki&#10;ktSVT2Yrdf4byu9HkhF85J6EDyj43MKlBTehgML0r/7cJgWforJUclxgNNgrGcN8yVoEHl58+Chc&#10;VdV3AOc2guB6dqs3uuZNRZTNXOzccQB/dbmB/n58YP1zMMiPw1eFDhXxxfNJVqfP/XwocHwy8InD&#10;bfy6fS/ibWYAC37Edb4fSU3e1DzidehpH4dh3NdXQamYQyZwJCITt/PLUFpHjb2tgaDShKLSaoQQ&#10;zB8kPUduaS3q6ygkO6TVc9lZg5etVTy2UjzOzoV/VDK2XY/DjNAE/DUgAe97iS0QKChcVJDwHV7n&#10;HrzmVlQeBlPwyz8k57uCEwSaymIfze8EwKZ3vMxknK9qhRnw4PkWgCiyS9dIZUuGeeWYbSm8VXkS&#10;AygcPyXARGbJdCXmU4e6lhrMDU1Fr1NJ+M6TLKxS+SCt8IsusAg9KjACqp4UiDOD4tHRTrbQWYf9&#10;18myjjzF0bsZBhxaiqJxcdNM+C0aaxzqShA8rYKJXAaumISaTN63PC+FxQX4/uQjTHR+hpQCBQ60&#10;oDj6NteZDN+FP+D00gnws/kRJVE3+FsjLsdQ+z/FZ8X4PxTCKnOWhHquMR/JeS6TloS6hK06EMov&#10;Ip/HmwQOma0EIMYHIoHMYaKzON7gtf6Noqw8c/CWQMQACAe/UyMt7VM9Unrzmqh4o2EYAghu6x2n&#10;DAMgagAlNiIAEcgYBkIgMc2v7GRa5HPgSGDhe2s+v9a2iehJgPjg2DO4XQtFR812YvJShCTsxnte&#10;N/FvHRT5RXAjWLzplNbdGZEgxaFIs952SRh+4BkW7/LDHbutKPK1QYrTLCQ4zESc7RTj70h1m4Hm&#10;u1vxMmwrGm6tR+Ptdai7sRZVV1ai/NIavHxmD6SfRtmNfZ2pfsv9I05M+bhbHP/zfJ3ZOOmTwE0T&#10;Ey78Og2hqou15WfDQGTGMiyEIHJn/2xc3z0D51TuneByje9v75kK/18XYeaq3Ri+yhujtoRgzM7z&#10;eG/nZYxWL/SDNzD0wEN8cDgIwfd+IRNZjOzYXzHz+BnDUEYevGfAQ2VLhhwOs+RxcAwQC6GGLMZh&#10;RTDpe4TfExAMOJClKCNcUVUCiv7HIw2ADCfrUGKdpfvgY7NU3kYfMhQrrWsfzUHAOBXDm4kaPMHB&#10;6lQsv6NApOBQo58B3b6OgXxoB6imUrcWY+VocbT3ItjMOh2H+tpStDYWoKkuD021eWisyEZzZTqa&#10;NErT+T4DL+ty8SAuHh+demSiPExlXYEBWYjxc0gwac4yUxFcTMY55z+A4GEiqqjtG6c4Bb2cwn3I&#10;Oix5DQQFOfMFatJ8Ofob1mBhDlbUnq0p0OTzMI5zaubKixCAjKIAH+2rHhuZmHYmCRW1ChFtwr67&#10;1HR5bpSxPoQCX36TwdTmB3sTfAgeg7g0vxmhqlIhyfgz5+r9yyns23oAn526Biv+z4qMQ131Bui9&#10;9u3Nh45MpS+HPquE+WB/hXimoY+vGEk6PrW9gOPbdpHZ/koACoe67uk/Khyo5knW1OCtqf2KEcpU&#10;N979GXKLyCTQjtb6MnS0yFfRgorGWkSVluFsSj4OPU7DogvR+C4gCp+S1Qyltj2QCoZMlzJrWPIV&#10;FFSgYAKCmuZHwW5KpfA79V9Xtr5K2wvAR/oQPAh6I3iuVRdMjFAl8PvxvrCS+ZTXRWzPiiCvYAvd&#10;O4O4D5mstH2ZSPvJyetAILwt0G6k0JfZqBGnHmWSIZMZ8j68FFfA75pRRFb4pQevuZzv1KDlS7Hi&#10;+7G+CSiv0bHXoqa+Egu94/CDSyQqqysJKqWIcNttwnPlRDclSpT3YfM9v/sK920lKMt57/Ic3Uvg&#10;PgRUDci7F4rApT+bLoY+ZB/e877B2Q3T0Fyiro1NsH2Ygx6neJw8HjGQPhSiCp/uTwCxVKjNgRo6&#10;ybzTUwyD4KGIKzEPsYk3qLm/6ZpjMVtpPa6vCr2mJ4iYCIcc62/xs5zpb5B5vEOA6kmgeIfXXEUk&#10;e1BZeUdRkhLgPA+meKIEO/cpc5nWNQxEJib+1pfrqFpuXwKwAREKfeVrqCRJb4LHN+7RuBPrz1O9&#10;DtV1y7H1rj2vzzPOqdiSv8I5/4eTSXjTnqAl3w6Bagi3NYby4neUW9v2OiDBdQNK/WyQ7qq+57MQ&#10;cfh7PNg/FkVnbNAa9itaKO8aCR71BI5qAceFlSgOXoK8gIUoDFqJwnOb64sv7dyXd37HP59mUv+l&#10;l+/a8Z/5bpz0MGTLZDKNCQSSn3Fx1xRc2qlw3qm4sWc67hyYbcDk4vaJuNTNUG7vnYULOxdg3opt&#10;GLXSHWO2h5pKvaN2X8Z7+69j9IGbGHn4AT4/dhV+1/cBpctQmLQdcxwCyFC6S7qTjQw+FIYhCr0l&#10;E1HrWYGCAKMP3/flUAHEvmQjVhyW3+Q4D8dQauwjHGIJON0gIkFx5AmZxxNYcx0lDfazJbBw9OdN&#10;KEe6QETRWHKKK9nIfKZQFstQK1TTC5wCWiauvjJjcT054pSl/pFzDCYHRmNOKLXZs1GYHPAUP3k9&#10;5niEnzzuY4LXE0z1f4Lpfk/wtcsDjLKPNM5zNbcZRgEoR7h6p5t8DgKJyfmg8JeWa8J2lcuh9xzS&#10;+PsSRNQcyUqmKwEDNXkBikpyyEkspmCaMrnJ7CR/DpcCDQpshe0O1qDgH0whOYIgMpyCewwFUkiM&#10;QkQbkVhSig/cYvjgdZvAPCk4CRhDKdwVvaXEQ21L25Hz3XQu5FD9rg9dKJgJNP0IDHLQS/Cq4KGS&#10;/VSvqheFskqV6735zlMJgPpMoejXvY5vLplPAj60vUsWxuvkQeHOYcJyBThkMkMphAdxW30pFPbe&#10;zUJ7x0sCRgO230vH6rA8TL6Ygj+dTsIoH5ks4ig0oggUcmiTlemcu+ja8vg4RvJ4Rqj5lE+m6SGi&#10;/agzoJIVlcluyXjn/gkgYnRiIiN4PpQw+SrfxpRE4fXoJ1DnUMSXzpvChxV9paixga4EXwq/UQSl&#10;9zwJmhRgPxAAKl4IOMSSGvAkn+ee2+trl4yVIQloaxOwNGHzVQpHe86dYGrYC7clzfoT12ikFBFk&#10;2ggYXdVIyivEDyfCcCVKoFSH8ugrCCT7MN0IOXxM6fZvySy+hfei7/E85i4ZmsxmnENbGeJDnU0/&#10;ENXK8l80zuSReMz5O+6d2sL1qtDWWoc5IZbyK8o/GSAgk1lIeRbKCSHjkDlLTEARUmIfcpCLcbxN&#10;gHnbMBENma0omAkWApF3DNAUmHXFTAQiyli35H6QfXDbamL1toMAxMJAevK9nOQ9+b3MaKp/JcEu&#10;p7oSHWXqGsBtKRz8HYKGeqQYABGQUHHobc/77kQa1gQ9wfNCmayWI7loEyaEnMGbBJy+XsUmKKAH&#10;mU0PZ4EG2Q/BYyC3ac39jDgRjXG7z8Np7y5keyxG6enlyPFajCTHGXi4byyenfgRNVfWo+3BdoLG&#10;OlRdXkHgWIUXV1eh4txSFJ5ehDy/ecgPWIBEt9klcS6zFuOfazvb/9wrYMPPg/zW/hDkv/6nruAt&#10;k3Bu22RckC9khwVErhNEbu2fZZZqPHXl1ym4tmcm7u6fiyt752Hl2q0YvsITg7eeMwAyev81vHfw&#10;Dt4/HoZ3CQzv7r2AI+f2As8XoirlF6xw9cOgvfeh/h0qijiCLGOwSqkf56DwF1j0PUbQIBhYcR2B&#10;iLXMVwQWdR1UT/GhFBbylchHovcqWSJwMeYrgkq/E8/QT6arVwAi9qFhq3Ifiea9AMSYtihsBByv&#10;zBDG+eZI4SytUr4SjkHSZHhTDiA76XciDiOOR+MzMpzvKLi+p8D/u2uMsU33OkQWxH2q3pWYx0gK&#10;mcEUOsYBLjAg6GmoVMogriPQGEBwGUiBMoDDmt/1d+N7d4t5RACiyB7NS4xDmrHYwGAKrlcMZAAF&#10;ntaR+Uq+D/1PmvRgCmTlVigiSf6dmYHJaGiuQUdXI9Zck/MxniBDLZhCfRgZigEPbZfbEIBYstZ5&#10;Hvh58CvzlgQstzmCADDUTxopBTzPm0CiD4d6XfQlYOm9NQWzssUFIv0pqK21Lv9vmipx+5bS5lxy&#10;fqY0u/wFFOQDKHwH6D/8ryJtJhMkaholAFtw5ImymFMokLgvaqzKCejHbarmlxH8nKvyW0yjKw5j&#10;aqJwl39CgKqwX5VVF6AN4Pw0d302xRgFllznld9IHRwVJi1TkiWYgeeL10vXzVL6PoH71LZTDbuT&#10;yU5hyAJt+UQ+4Pn6huD4MFXRXQKJBtQ3v8CsoBT0sU/FH52fIaOMoMDjupJSTFZKNuOhBk5ikRSM&#10;EtgUysOpzNzPIIC0k4WQTSi6KuhePLZ4P8bL1hpuNgf3Dq+C94IvyUB+MF0JBSLqSug+++947HeE&#10;+6gxmed3jm/gel+TrfB3G65r86Op0utDMMkPv8L12hBbWIHRvCdl0h3YrWCJpQ/m52FkIWquZHI/&#10;KPiV3Kd8DYXgmp4fBIievsX/CBxvuRE8xDoMeFgit0xZdgGKmAkFtSm+KFAi4Jo2voZZ8H7idVZE&#10;ZA8+i71cLAykF/+r3ugyLamIo0q5KwLLWmAg8xWfUYGdTFk9Hci6TyTC7tp1dNVS/jQvQHD0Vnzg&#10;fgW/tde+8ngPEfSc1JUw3YCItZvAiCDF7/ofjsSs7d64emwLCrwXotiPgOC3DMkO0/Fg75fI9JiF&#10;1nvb0Hp/C+qvr0E1waPiwgqUhi5FSdASlJxZhILTcwge85HsPjMh3m3GuG6R+y/v5bPpu77+6368&#10;fk4AsnUKxyQL2+C4ustizrq1fzZu7Z2J81t+xuXtk3Fz3xyEHZyNq/vmYcXKrYaJvK9+IQdv4MPD&#10;dzju4f3D8neEYcSe8zh8egc68xegPmsjNvv6Y/j+hxh6LIIXWY2dqNUSQOTrkLnKlF7nd1qKkaiD&#10;n0J11d3vVe6HTEQydw04GYF+xyNMuREVPewv9nGSg8u+BBJrMggBhkxYvY8/gxVBRENhnipXYu1A&#10;MNFwjKf2SsHNh6UftRjliAy0jcPH/P4zCotRpPSf8X+bgtNxPSIbuXnFeFFTifraalRWliM2qwgH&#10;L6fgU85R/c+VMDiYwKHQWznDB1AA9eP3CscVgMgRqwgeabICLysKJyvux5rCyYAHf7fmfwzToCDs&#10;R0GmdVUQUSYssY8BHhSQFFQS8sZ0xaHyJTI7jaSAHCGhSI14DIXQjUSLqeRRXrnxyahI31CuM8yH&#10;VJ2sQwzEsi0KeQpaYw7jZznW1UN9uG8mhSX3T+GvVrQmq53/11CfcrEOU+RQQpoCVUCicusS1P25&#10;VGMo0xyK2+3XLcxNDSv9zm1a8bMApy8FsKXybi4+ofB/mqk8jJe4n0vB5kmw8smzdCLk//rwvPXV&#10;ueWcZepThJSKQuq4FTVmikryvZIHdY7ElgRgVhT6lv4ciuxKNWxE7WZ13lRORedfJiqZDOU4V40w&#10;S/FJAUmcyS/RZwMwvGYmgZH/H8x5Ccz6iDHaxuOUQm6l+XfVctkAh/Ac3pe8jlReAqKy+F0Lyupr&#10;MTYwxWj0atSkMu8KQBhCYT3IM4f3dCwuKom1oxLNFZa8o7bmStgGhSM61RLVlffgNHwXW0DDn2xE&#10;rWxVdddr/le4umcpki464+z6ySZPxNfGUtbduxtkvGb/DXcOr0WnwIn3x5bbKuLI46IQV6CGkjKl&#10;/JgOlgQ3BQXI76Cy6m9SmCv577cUvm+r/pV3YTejUBRWFn7LY1JUljLRe1A4v0OgeVWexPQ3F2Oh&#10;ItCbx9nXi8Kb/zURVtx3D4KX2vuqRIpa/ZpkRf5uGjyRlbzK+1AV3sFcylpgTQDpTwDqaZ+BL9zj&#10;cTv2HG+dzairX4xdt4+SOUbiLZdC9HTlHDVngtI7TmRTfC9w6ss5vmlL1r7vCdbvOYWnDqvxnMCR&#10;SwDJ81mMmBPj8fjAN3geZAM83oVOMo+666tNiG7l+eWovLAcxWcWIM93DsFjAbJ85iDJfe6tGPd5&#10;H3aL2n+5r9Orx40gC7kUtHkSQWIizm9TlV4ByFTc2CcWMhN3Ds7BdYKJQOTSrwSRvbNw/9BcXNs9&#10;H5tWbsafV7tjzM6LGLP7CsbsuYEPyETGHFCuyE0M2xWCrX770FSwHG0lm3DqjAeG7r+P/gcfYfCx&#10;B4aFqHtgv8OPyDgeGef4q14eposf3+uzOgQOkA9EvTv4XtV2VSNIoGF1XE7zKDIOavocMj/1IWj0&#10;OvYUvfU7v5MjWqYrOagFHn0pzK0FHmIeMgXpezETMo8VwalIzClFZkE5gu+mIuxpFrrq+aCpcF1n&#10;dw6B+mwr5r6T2mRzOQIfJOO9U+HGgT+I2x7CbZrIHYKJhrRi5XUMpuCRv8PaiXOSpizBSoHV0y6G&#10;mhTnxHVUDFAgY02N0ERacahMh1iIHNwm8orCUOU79H9jdqIwHuqTieEUaHL6Kot584V0tLe+QFtH&#10;AxZc5IPCB3IoBanKe8jZLlu+QnSNsOUQCxksZ7iXQIX7pOAU21F2+xACjvIblIchoDHmIO5LwGEG&#10;j0E9OiSgxTSMcOa+ZJaSw17JfDJXKcRVQ58lfAUqEuYqUTLAj8LEKRWn7mQYoVbfXIcJwRbmod8M&#10;Y+G+FMqrbavRkvwQAruhPB/qa6LS9fIXmfPEecs8ZQb/p7lpnwIhY8LSkp/FPATUxiTFc2eKMHKY&#10;2l/K21EkVvdSDnYFKGh9awpaOeKtBGLcvuo1jfVKRFEV7wsTdVWPmOLn+MA5xjjObUKS0cLroWPb&#10;fy8Lb1LL7quoIx6XqtsanwOFtUKUB5yKRXCEEv7qUBh9HalXPPi+HNm5uQi5EY2u9hq016Thyq/z&#10;TZ0rgcfp7i6EPgvHdlfe/YrvxTwsjnYVVFQCoifXP7v6Z5MrIoCLzC3GaB6PosYGE8CMOZTnQX5E&#10;KWGmIRfn1YvzVW0otZ21lB2hJk8AMf4NAoQFQMgwjJmKrIMgo7pXAg9FcVl75/MayBmvZMRMshlL&#10;CK8pc09A6cFr39OZTI3Hr6HwbfU+78PfrHnv6lmVNWAon9HhfD+E8xtkS/ZOIBlgmwybM0+RV+zJ&#10;Y1qDzOcbMCHIHb+xS+QcinltCGSctwCkp4v2l0t2Q0bkSFA5mYI/7b0Ouz0HkOZkY2pVZRM80t3m&#10;GeCIPfUzmm5uJnjsxMt7m1B7RazDBpXnlpscj4LA+cgReATMRarnzJJ4x6nHY/4pZZX/t355r/m2&#10;V8DGn5yCNo1vu0CAkCnryq4pBJCpBBCxkFm4TdZxc99MXNg6njftRBOtdY/AcnvvHOxasx6jl7tg&#10;0C/n8f7eGxiz7zpG7r3CcRlDCSKDeHGW+9qjpmAVZe8GHAv2wpDd9wkaERhA4FAyoZIGB52Qn4Pg&#10;wff9jz42jENAYnpzcMhcNfCUhXFY8z99j0agt0J87RW3rwq7/E35HN2mKmuxDoKHtR4Efj+QGqKY&#10;Ri/+Jkey+jYo8sqa4CEfST9HCg5qfgH3JcDqkZGSjKJMPsQqftf2HC0NpXjKBzjwWTrcHyXhfHQG&#10;qlUWg8DSWleKmX7PTLSXWsYqc1xmKmWRC0iMbV7gIDOBYzQBLAoq+idTlDVBRQ7x/tRsDUgIHPib&#10;HLvyf4i1mD4T0nz53WABCJdDKESNyYlDFXc1RgggKIw/pVCLylHkTSOupj03glW5CgIerSew6M9t&#10;iNmoZpRKiQiYJHRl1hrqw+2K7VBwan79+N6YywgSxnzEfUqQW3N/VlwawW7MT5qPtHIyjG6BPVC/&#10;ESRMmRIzZ4KFAEMgoGtAzduaQNKTQnRqQCJq6y1O54MP5PRWWHAe182hoEk3rEf9xeV4V+l3zcma&#10;58qUcZHZip+H6hg4BgnEeFwCPguAcXAuAwigphOgr0qkEMT4P7EYAbIl8k3mqyQDGq+GwGMolya7&#10;XcArAOY2Ld0DCU4EgWEUZNeSCs29I/NRc0s1FgfHoYdtEv7kkYjkYikeLxHO6/Iu59nLK4fsSwKU&#10;2jYFZi8KT5XoUL5L/5MxuBaXZ85D9v1ABG+cjubiOKC1EjfvRaKgQL/VI4Usw2/hlwggMPhzGKDo&#10;dqzLrKVQX4GKnO363o+MxXfR18i85cv/1/Jcl2LC6XgeB4GDAl3+DgUYDCBTVcmfAYoOI3BYy0dB&#10;wS3H9qu8ENO73FXRWPmGdcjnYamFJZ+HpUy7GkhZkYlY8TuBRy/5NPi/PgSHd3i91U5WRRPlmO/N&#10;72WykpNcWed9uT2BjQo59uK++9rxGeEYyGd0GJ/tobZ67hPxPlmf7c27eFl/gArdElxL2YPPfS7h&#10;Hxwy0dM9zzCPtzl6uXBOXJry8G6aSzZlTBwm7w3C+SObke+xGLme85HhMR/JDtPwYO9XSHOfhnYy&#10;js5H29CoxMDLS1F2bhFKQxaSkSxC/un5yPedi3y/OUj2nBmR6jbjC/yPagz1P/Jlv/RP//bspp+2&#10;nN86seqyMtQJEmIhN/fNwLU903Bz/3TcOTQbtwkmF7cTRMhS9D7s8Bzc2jMTv6zZhPdXemDwllCM&#10;3nGObOQyAeQq3j14CyPFNA6FYZ6HA55nrQTK1sDlkidG7A8zNsehZBUqszzkFMGC7wcRQKwOPTRm&#10;LZmw5NtQeRI1hRrEG0cNokylXTINC+MgI5EJS4mEFNjycaggopzoCoO1sAs5QbnkjSjQUMkS2Xul&#10;wcpePoi0WRmtC4ITUV1ZibKychw48wBVAggCSHZhEZaeicH79uorEGciaYYTwPzvJcKUxG6vwp47&#10;fAD50MlcJWEmU4cEt4SRQMSUihcj4e8D+ZtyDpSLISEtjV+2dZOPIQFFoSinrbKqLeYEDi25joBG&#10;/g6Bh+z3AzQEDBTWwykcpS3uuJKOzs461DXXYmKInOS5GE6hKZ+GGIfWFWjIOS/AEkBpHjJpybSl&#10;yKx+7tyfp+ZF8CPQCHCMw5m/D+R+ZIKSH8Ti7+B7gsQALmWeEmgIrAbzNwGWpWcH52vmbGEh/SmA&#10;VbZE38lp+gHBNTLbklh3K7OIWnAi+lLICjTUCrYvAeiVz0WMx4CBjp3/N0Kd8zPnlcei4xzG/Q4h&#10;kLxiTmafHAIuJf2Z0vH6ntdI50JgboIquq/ZQDJFmaxMaRTOxYA5f9NxyZTXW/4LCtp+XhS4ZB87&#10;rvKcK/SW4CHN3u9pJt7n/TiAgs7psUxXzWjg9ZgRlEzt3cI8+hEc+xBEevL4+1J4y5z1jlMaPnKM&#10;QXaJ2G41EoNOwWvOF0i5TBbCey2HSs2thzH8rRFNhVE4v2Ey/BeNNaXbNc4u/9FSxt0ABgGFwwAK&#10;l2IlSaG2ZM9laH5Zhl+u836i8qRmVgJ2RabJF2FK7fO9TLp9KaQtEYpUsij0+1Loy6mt/AxTboTH&#10;olDYtymUVa7EDLIKFUxUJ8JX5dqtvMhMHMUyMgmaFOwEjDf5+U1HXn/+13QkfAUiHKqzJfOVwon7&#10;cI79OQcByADJAMqDPkei8ZVTDO7EXOHz9wu6GhfhxJ0jGGh3n0wjn8pNsZmfWJBATw5zmeAEIG/a&#10;p2PkoafYvMcO4farUOC9yJissr0WIvrEBDw59A3yyCha729F+6OtqLuxEhXnFxM4FhngKAwQ65iN&#10;fP95SPeY+TLVY1ZQssfc4d3i9H/OF3bs+FehW35aemHrz3VXyUAUwiuguLZ7Cu6Qidw5MBP3CCJh&#10;R+bi8o4JuLpjEu4enEsQmYXrBJNd61biPRtbDPklGGN2XcSYPRcx6tAtjJJP5DDB4mAYZri6ITd9&#10;HZ+xNQgKc8SHx+5So4ghgDw1ZUCGCEDk/xDbkK/jlJzkfM+HUM2g1MtjgH2sxVEu5iFTFL8T47BE&#10;XFlMVRpynA/UTe9AYUxwUEa6wjsVNaNwy95iKzJbyGHIIS3L4UEOGpsbsSEkHqvPRKGjmVpjZzUu&#10;P03HkAMR1HyS8R41so95Q493i0NEQg5vXj7o7dXYeJkPm7QiCg0xEFW4lUZsEUYynfHGF7NwI4MQ&#10;eIhZSIBTOA+mkDKlyCU0HaI5T4Iht2HdPSz5BhbBLwH/SohpvIqcktBUD+2/uScgq0iCuBE+Ucox&#10;SMRI/3yCCwU752PyRChcZeqRvVvVazXPwdKwZc7hd/2oMYulqAz6MG+L2UZC1rAWXwpgvxzDfOQk&#10;F4AY34aPGAaFjr7jtjVH45sxrEPgIWAimFDoDyEAqQqv6nMNocY7iILE/l62EbIV9TX4TkKWwtk4&#10;6Pl/+Vl6E3D0uTe31ZejN8+rNfcxQODG9/1dqKHy/OpcmNBcMiodk2En/E7lTwYRNAbJcc9tCfDU&#10;tElmPBVcNEAuENWxcjtikMO9ZBIj+DtT4+V+dDx9+Vsv3l/qHKgCjT09sjDWJwHPq+RPEHjUIams&#10;El96xGAEhZ3N2RgCuVhJM7ye8bxRQPeSM5gA0lfaNf/fi1p3H9n9yUDeOJWI5SEqG1+PjhdZuLF3&#10;Cfzk19i7lLdZJtoby3HldiRqFZrdUYVI5+0IJMs4u/wnAx7BK382Wepn+F4jZOV4spPvyEi+QUKI&#10;Pe9VdWZ8gcMPCaI8RvX8Vk0yOa/VRrcXn4/eBJDeZFd9uxUrjQFkH5q76ZFOwNSc3yJDkZDWMEmF&#10;FPryg7wpnwSBQ+1s3yF4KCdEZizVl5IwFwPQewGIPgtQ1AvkVaFGMRADHtxXDwJHH7EzgRgVtH4O&#10;vO+PJ2KW90Nk5bnxvK5G4fMVOBKwn7LmunGWK3/E1OySmUoMh0M1rfry83C7NPx1703Y7TuGVNel&#10;yPNYiBQ3S2LgowPf4dnx71F1YRUZxwY03F6PumurUX5+CUqCF6LozAIU+M9GHhlHceBCpPvMSU72&#10;mDE3zmv2v4wQ3f/aV9COif86ePMP289tGd9wTSDy6yRc3TkFN8hC7h4U45iFh8fm4sFR9RAZj8tk&#10;I/fJQh4fmY17B2Zh/8a1+MPSExi+hSCy7zJG7b9OFqK+57dNnw/rA4/wo7MX0lIJIvUrce2JAz47&#10;fgsDjsWYUiZiI8OM41wO9KcEkEhqFGQfYhAUzn1PKFSXglhAwdGPYPIq58NEWPEGG8KHQBq78j5U&#10;6lkAYhIHuTRlTYwmxc9iITJB8MYcSDaigmwLLudg7gU+QMdjMMU/Fi9elPFBrjBlJC7F5MPxZhZ8&#10;7+XhbnwRip8XUyZQUFObyygswOdukdw+NU7O6VU4qQSzqWfFz4OkxUqrdxUzsnw3QlqyBBOFswmt&#10;5TA+GQKbQMOEqOq/FHYKMzVJb8b5zYe+G0SMhi9zjQYf9GO3LN3ryuoq8VUABSuF3EAKCUWtDOSD&#10;q5agVoo4ceKS3w12I3PhdoeTfQyjgJRglIBQJq6VM/dDodafn/tpG/xtgAQwtW45P00EzSs7NpeK&#10;01diWC8KGmPH9qDw53srhakKUARcAg/uT6HCw8gAtP1FwUloNOVGWvFLWAb+gaDXUyYVAtUA/1wD&#10;InLSy2kvR70VgaA3z09/MgyZsZQ7Y0q7cJvKnJdzXABhHOic7wBq+f05x/5kNOpT3pe/yZwmf44l&#10;iIDniddHvhOZDlWuZLjMYDLfqVoAlwLavrwevQkefcRctU2eh+G8VhfiFazwgvdCNVo76rDqCq8L&#10;j+Ezp2eIy5MpsQPJJZX40DPBZG7391XdJZl90gwAGYHN+0/nrb9tIq6a0OsGlD29TnbxtcX5vfRb&#10;lCfcM/u5SwYSFUeQoZJQ+OQcQpb/QOAQgPyAIAGIWAhB5OyKn8hAvkHwqp+ReVNVZwVytSiqrsRf&#10;vcTWVOKf14/PxDtk7GIeup7vUHAbVsQ56d5RDxBrRT5ReVKkmEm0IxsR4Cm8V5nkKkeiRLy3eQ+o&#10;zImc5MoXEQuReesfmYDYSnduR0/+z9KNUE52y72kHiRiK3K4aw49+XzK/yLg6mXP62aXgEPXb6Oh&#10;aj/BcAluJv+Cv7qexvtH75qug/JtqByLQKmXTFa6j91U7LEA1gTnGXuCce7IZgLHYmS4z0ay6zyT&#10;GHj7178i3n4i6q9bQKPm6nLUXluBygtLURaymOAxH/l+s1FE9lHkPx/Z3rNvZwTMUvfA16//9CUQ&#10;CfnlR5tz2yaUXNs9nUAxiQAyFXcPzSD7mIEH/zhmkoWMx7UdE/H42Hw8IbA8Jjtx2rICf111Av03&#10;nsWwXVfw7iGVdOc4eAdDjjxC/0OPMM7JG9FxG3kvL8ejyBP44/E76H2YoEEQUT0sS/hutzNd5Qik&#10;2ctERYCwgAgFhgPBgN+JgShBUL8NIEAoyqqfcjqkrSj7XODB7wUeffmbhoSXfCCmf7UbhY6is4wp&#10;i1q27L4UFEr+c3mih1RhlxpVvGG7h97ru9ZypBTkY9ppMiIyDxVMNGDRDSCGaZB5yJw1hAJqADVZ&#10;5X9YHLMqO27R7i3gQWEuQU6mYHJTCCQaMpsME/sgSzHaMYeEnpzm0uzlBNbxyOTwo18CCistZSxO&#10;Psk2+5dJa3JgEk7eS8DxO1E4fDMSB29EmHHsTiSWXY7FGA8Cr0w13M9Ino8lQYnYcj4WWy5EY1Po&#10;U2w6H4OtfL/2UiK+D0jh9pKxPDQBy0ISsDQkEQvPxmPR2QQsPMMRGG+68S0JSuLnRMwPTMCE0wkY&#10;weOWwDbMiedDJd0Hu2Xib15JFK6aczuuZz1HD7sovEHw6afyKN4SBBRSPC+mNzr/ryEHvnwafXmO&#10;lTtjQrJ5/RTFNpwC7xOC5ifc/l/IOv7M//+JgvGPBKRP+dtHEprKG6AGLD+GmIW5BoaFCTj0WT4o&#10;+T7ERshgeD3FbvqISfL8qHSJzILKVVh7KR3tJmvcEnV1Op5sT3kkdrGwe2AxXbW01mPeuRS8SYFr&#10;TcYls5UApDcBSLkQysgX4CoyaLJ/EhUW3ltktg8dt8Nr3lcmikoO8dRr3txeFeJSM+F7NZJMohYv&#10;K5JxbftckxdydpnFhHV2hdjHD/BdqIisBahIsQCPuhaiswwROcV4X4qWfB4EArWrFQPqwfm9TaXi&#10;bX73Do+tN8+TeoDI3KtikSpCasqGiMVLSZBJiwAySHWu+F8NKRGqWSUwEBCICSh0V/3PTRgvgcL4&#10;PAgoSlIU03jl+7CwDrIUgRB/Nz4XPrem3JBdKj7leT0bGcxTuhldjYvhEHYYA2zv4j/YUdnQ/Hht&#10;NAfD6Fwt/g/5a+SrGX38GX7Z44L7J1ch220ekpxmIMFxJp4doxK89ytkeM5G081NaLy5HrUEj4qL&#10;i1BxYTEqztuQdcxFttdMZHvO5HozajI9Z7nmu87o1y0yX7/+v73Ob5k07vzWn5Ou7ZqE67sVfTUF&#10;9w5Px6Njs8wIPzkHEbYLcHsPAebX8XhIdhJOEAk/NAue21fizyttMWDLBQzffxvDCR4jDylH5BFG&#10;nQqHCiiOPXkaYc+2UYlagajYQ/ja7gb6qLWnrZoZPfvHku0D5Rw/wXHK4vMYIBCR34PM5BX7kL9D&#10;TnM50E2WOQFFn2W+EYD0PBGNXjKBmYdGJiNp4wQLflbehRWFg5KnZA8eSNo+zAgNFSOMx6G7SUh/&#10;XojGxudoa6vCy5dVKKspxZP0XBy4mYDPnQl0dvEYTa14BIWQWmwO5jBmNH7uL2c6h8wglgTCBAMg&#10;akNryXROhJVjLB9Sgg0FogEzCSr5P6hlKyxVvS1GKPSWwm4A15PN3zRh6gYU5X+8y+MKiMynoGhE&#10;TlUF/uRFjZIP06cUhJFZF/n9dgolgnbnZi63cGzld9twI8sfI3kMQ7jfERS6u65EorH2FNDC9Rt3&#10;WEb9bj60e1BX6wj3a+eQU+yLzpZ9aGs8gLb6A2h5sR+tdQfRUn0AL6sPoe3FUbS+OM7vT6K94Rji&#10;CnzxiU8kelEQ6fyrS6BqSL3Lc+xv5tyCyvoX+OZ0sqnU2ofAYeWTg148pz0FGgQMMQ9j0uJxmxwT&#10;MQ+Z93h+DPvQ9STjPHD7HjKLgpCVH4DMPD8z0rN9kZrljZQcPyRk+eJOXAD2XbuHjzwUwcVz66nw&#10;XwGoBUAE9ANUcoZAp9wbBTzITGbF+0JBAsN9Kfgo/D/nd5llMlspuqqa78vxhbtCyGMxi6D5olGs&#10;6iXOJhQY34qOS8ECikDqQeH9toSwBK1hcGR2DmkIemphHzXpj+Gvvh+Lxxkw8CMLCXfjdWgrxvPy&#10;Ahw8+wDVtQTethI8dd5KAJEZi+CxbBz/8zVO23yHZz68JlWK5moyANfVnZh4ITYPQymc5XMZ7KnC&#10;jwQ0zueVT6KHBDB/U4FDlRXpz9/lYDd5FxxWYh9cqrGUKUHCuRvg4HH04fb6iD0IBMxnCnICw1sy&#10;cRFArHwKyDYk4MVoFWFFhsP/q/6V2unKT6LwWuNw52e1le19Kg2zvB8gId2NSttalOQvx4rzLlw3&#10;Fm+6qg6bTFYCCjIg/udt9fFwVJ0t3kNO+fjTgTA4HdiLdNclyPVcgGSn2YhzmIH7e77Bk0Pf4XnQ&#10;cjRe34gXV1Zb2Mel5Sg7txClwYtQeHo+cn1mINd7DlJcZjxNcZ32Q57X7H/TLSZfv/5LrzMbfvjm&#10;8rbxBfcOTsO1XRNwZ+9UPCTziDw5F09PzcMzuwWIsltIEJmImzsnIOL4PEQcm4fIQ7Ph9+sKfLv6&#10;BPptuojBe25g+AF1K3yAUccemrLugw9F4JNjZ3DtGQVa3WIkR+/GROcr6H9MIKK6/ZZ6/qaM+6ln&#10;GKBQXeMsj0YflS5RlrpMF8Y5TRAQYCgUl+AhQSIfSH8yESUFWnPZR+BCISmfh+L9Rd+VwSwtfyA1&#10;F+VOqHTIIGmofFgUfaJqr4PskvCZcyQm+0ZhTnAil5H4xuExPj/2BJ8cj8DnFDQfE8iGcvvDuZ3B&#10;1NzUo1klU+TzMEX4TDIaAcRRXQVVzsSSlW6JyrL4RgQMygExBf34Wb4TE/3D9ZQYqM/Gp0Jhp5wF&#10;ma5Mkh+F3CAK2WlB6aiqkzBrwu570hYlVDOw42YEOlv3AB0zCBqzKEjmcszjew4sglu4I4byuIdQ&#10;KNici0ZltSt/m0O5N5MPq4bW5f+wEI/jf8GNcCe+X8PtTed2+LtGO7fdNpv/mcb3/NzFfXTwf23c&#10;Dhbg4ONThikMlMZP8Bjul0VBnYkVIaloUrHBrhZsuZ2BHtR4+5KBGWc5j7kngbMPmVY/vxwKHgk5&#10;iwPdhAtryfMj8BjCayZl4EfvxyivOM59ct8dmkP30Pw7NBcdO9+3c9m6Hh4R5zBcIdIEn5Hcl8Da&#10;tNrV9eB9YXxQfG+AnUCsfSpCaaAXBS/vHd+nMl1ROHdVkYW8wNornAfvw4/so/EkU6arduRV1eIv&#10;ZBW9KFj7krVY++TzvUp5UFBTMCv3xZq/yfzzs28SauTb6KrEM6+D8Cb7CFw+DqfFJhaNxc1DKwnm&#10;OWhrqsCx4AdIzsnh8VQg/dxJBC5VTaxvELj4S9w+tBzFsZe5f7GiOnR1VqOrg+DxkoDT9QL2ZEa9&#10;bGW2EwvIMU5rJdZZugEq4k0Jd4pWImjItCRmwudKjENmpTftEijgCSQEQpWs78PjUOvbHrzfZMLU&#10;0oTqahs8LjGOHgIIsQqOPgQMVVgWKCmQQYVM+5DZWJMpWLnnEVy4He3HOYcMnvfwpfuoKzvI+2kR&#10;HiRswZduZ/EbO94bHiruaGE5FuBTflK+KYr4pnM23jmRih/3Xkbw4Z3IcV+ITPc5SHOeh9iT03Dr&#10;178Z8Kg4txoNBI/K8yvwPHghys8tNmarkpCFxkle4DcbmZ4zkOI89WKq+4yR3aLx9ev/6Ov6jimT&#10;bu6Zlvnw8BSE7Z+Ch4em4+mJ2Xh2ai6e2fJiOCxEjP0iPCTI3N09EZFkIU+PL0DEwenw274Y3684&#10;hgEb+aCSiYw6HIYxRx7g3SPqTvgAQ46G49NjFxB8n0ykjkifvhuzPK+i32E1ZYrBMAKHmsGojMlg&#10;RV+RlSjzXH6RfvKTEEDUylJOaznW+xx/ygeY73mDywdizFx8oMUGBgk8uFQ0ltra9jOJU2kUFHIQ&#10;8mESYPA3CZPPKUwWBmVhzcVcjKWwH7k/kmDxDN87R2PN6SQ430zHzeg8arMlSC8owf3kQqw7m0jQ&#10;k/8jBUPkV6HAlPmqPwFC/T+GuWiuqiDM4zFFFVUuQ8Ai0OA61IAlDKUJmyQ25ziMsovEcDuyAwLG&#10;UIKeyRGRw13ryIYv8KAwHU3gCo1SaGczUksr8bkXv6fGPsYrDcGJ59H6cik62xdSiC7i4FLv2xdQ&#10;+CzHrquenFMKJhEgs4o8+ZDaoKNpDrqa5qGTQwDS0TIfJZVr4Xz9BEorj/B/8822WlrmEpz4vm0e&#10;urRsX4QOPuQdLxcRE7gPrpdduhW/5zVVtrFMcCO8CdAEhT9SICfky3TVhtuZZcbk11fJioqQ8ss1&#10;oNHLi0DCISe6tS+FC4+5L98LQOTf6CN2JyDm++EU+MEx57i9VRbQezkfXc0CCoGHQI0AR0DrauZo&#10;EZjMQVzuCXziEUOAzrEANgFCICJzlXJyxE5Vb0yJggJpU1tLPiIqFqsJfi1t6vEh9tGAcwmFGMF7&#10;tv+JGBwzuSyWciUbbmbhHwiMfciorAkWMlu9LUFLoSszj0JVJXx78hq4PRT7qEdjfiSC10w0XQUD&#10;CAwBy783IbhXds3Hy5J4XuYyOF8IR3h8igGbjMuO8Jr3Oa78OgPpt9x5zAqieInKigK0t1ryUorS&#10;wskGCw2AbLpGoU4NXWYjo+2TGcjZ3IeavLXa0XY7oZUprlIjFh+XNHoVHUzlSEEPMhgrzltRaD0V&#10;0aikQK7fg4zCsA+9J/DIFNZXoEEgUsJgP/5HOUkGiHk+rRQtqedFzMZBPkmeXxcyCDtLLxWf8Es8&#10;lF08LQvh+XAnn4er+I2DkhI5R+V1iC0pwsvkePD+IfipIdSA49Gw2euNsONrke0xF8kus5DkNAcR&#10;R37GrW1/R7z9ZJSHrkLN5bUoC12KwsD5KDg9F8Vn56PozELk+c81WeVZnjNa09xmOEQ5T+/RLRJf&#10;v/7/fRFA/nh//9THT0/MIsOYifCjMwyIRJ6cgyjbuYgWkNgv/I8gcmIu15uDyMMzcWa7DX5ecZJM&#10;xGLOenf/HYw5eh8fkImMPn4fI49F4L0jF+F+c6/pcFdVuB+L/S/C+mAk+h9+gqEEBbERmbMG26tl&#10;LQFE7IQC2DRgso8xfpIBMnEJLHhDqieIfCIK6RUoKM9DobqDKNxl5lJYr7Uc8QQVNQiSuWggf1Nm&#10;s1pino7ig9bZStZfgcSUbFwPz0JSRj6qKuQ4l4YoTU7F7kq51OdyvGwoxS8X+LCckpM/2YCaJQeE&#10;g2Cgfh8q8a7eIKa8O4FFpd0HiJUQXAa5EzTILmRGGcnlSK474lQkRhJwRnippITFZNWfQ2YbOdHl&#10;M1H3vjlkH43N0jabsPFmBrdHhkKhOoxjhu8VFD7fzd8o1AkcXS8p9NsEJgtRV7saC70D8J1jFJKy&#10;z/K75eikgG2rn0nZt4DrzkPtixXYcW4/pnt44GKcF7dDLbhzIS7EboTbrZ1ob+HnNmn2C5BesRH7&#10;L+1GXukWfqaQbl+Cg/ccjQlIbEmmouG+6QTLVLiEWwCvvL4GP5xJplZKkKCQlnlqUEAe+hEwehME&#10;+8hcxfcyY4mZCED6UKBb8xzIPzSAICx/xfueydh7PwCFpcsMkHU1C9jmIz7PBv5RG/AgayNetixD&#10;VxuBs4UD83Ez5ThGOj3j+eK5lelRQQKGnSYTRAgcFGCKJhOI9CdIyyEvX8XveW1Sn8svpl7oDSio&#10;qcFX3gm89gmY7JeAKh6Tju1WehG3HY+eFLK9jUZuAQ4xkH6++aZisRzXKvPxR+9kFJQJUOuQdMER&#10;vipTYqMQ3HHwWzLWOMMvbp2FlsI4Hl8NfK5F4UlcsrkX88J8EROwDx0vVBixFVmlVbj0IAn5VG54&#10;UZEfdROPzziSidSgpbkakwOS8YZDpvFV9HCU70Jzs5iblCmuDoQKvX2HAKekQZUlUd6H6VHO78Qw&#10;+vCYrLwtYcg95D/hbybDXA5wgsc7BBhL/w6LeUpMZyDXVzCDnPMKyzV9xvmsigFL4ZPvsi+ZkZjD&#10;jNPRSMzx4320Fs8rl2M1WVbfE4/JLuR0l4NcobliTARiAp7pY8J5Kqz4w0OPcXj/UaS4Lke+53yy&#10;h1lIcJqFxwd/wMP93yDfbzHqrm5E7ZV1ZB1LTBJgIQGjMHARsnxmI8VlIr+bjxzvORWpbtN+iXZZ&#10;9P/qFoWvX/9nX7cOzhwWeXTmtVgyj8jjc8gyZuLZyZnd4DEPcQ7zOcg8CC73900y68TZLUIc1w/Z&#10;vQzjVx3BgE0hGLbzOt47cJegoR4h9zGaYDLsWDjePXoNtpcPo6t6FerLd2NDYDAGCEROKFfE0idE&#10;zsnh1OqHqC6Wg5zrBBa+V1MpE+proqAIHHYK76UgJ7MwdX0IIiYnRDcqb1LVLZLDVaVMNEwuALVa&#10;+UGGOiZi9/VUROSWwuNGJMqKpRUSJNryeTMrL6SUmnkJKquKEZeZgfTcdH4u4m+lSC4swUfKMqc2&#10;NZxCXKYotaXVUqxCBRZNtzyZrQh+r8xZgwgg/V25nkBEwOFJwJBNnoxDQ3WzxE4GkFEokU95GENU&#10;2sMrB6P4+Uayai+1IDy/jMBD9sVjUWSXBOP+m0/Q3rbPAAY6VqCyzAatzTac7yLklGyFjUsIwqJD&#10;+dt6yrz5qCmdjY5GCdnFZp2g2MMYwQd36ZnHaGs+zP3Mx8OcnfjW9RzOxwRxHQEIwaJzKXbetceP&#10;vjdR16T15iKtaDP+6HmDwJiFkWQew6XFc74LQ5LRbKKuWrD9joQYhba3JbHPVPYlaPSjxt6fTMTa&#10;T3Zzy3f9xUK4DRM2zO3IrzCc4z1vlR9JwTifB8h/fojXiMdKVlRXtwazArxhdeIRvnINRUGlutDx&#10;2Ah4HR1rsOZagInKG8r7wTSN4nhVI80S2ZYCEyqtpQEt7puKhndUt+mKmn17ZwM2Xef3ZBAfUzEI&#10;S1MZlnqU19Xga7JVVZ+1UrguBZ3CdxWtZk0hLQCxJoBIu3/DjtfpjqLnGtFSmYErOxbAZ9FX8F/y&#10;jQEQM5Z8iwu/zERzcSzPdQ28L0ciJpH/0T3ZbIkCK6wqh8+9RLhcjkMuQYQ/oiT+PgLXTEXaHfX9&#10;IEMtKMXHPAbloqjelMxK1qpnRQEs1mG0+f8k21wOcGWVq+S5aSAloBEg8poq9FaFCVWuxIAMQUcd&#10;Bt8mw1CJdpm3xDaMI57MRP3W5ezuTdDQc6gePsMIJIP1rPL5lrnY6mg01oXeQm3NCc7XBuGZv2Cs&#10;fyD+g30y911oWJJpQMX5Czj6uufxuogt5aKnfSb+fuA6/A/vR4bjImS4zEGS4yzEnpqC+3u+JuuY&#10;hOqL6/Di6gbUXFqD8nPLCRoyVZFtcOT6zEG21wzE2E/qTPGYfTHDa963QRMn/i/dIvD167/29ezo&#10;zPfibOdEpDkv4kUh8zg1iyAxixdGYCGKOB/JzgsRdWIG0X4KYm0XEPkXIZns5OY+G0xbtR8D1wfh&#10;3T238P6B2xhFEHnv+EOM4QM+XCG8R+9g/4XjaK9cidbyrdgVHIJBh9QfxAIiao6v2lnDCBiDVVBR&#10;rMQu2lTAVYdCmbMGOihCizcogUTLwQSOQQINgodCfAfJNyE/Cb+TaUsmLZVuGOqeRq2dWiZ/G0AA&#10;GkGAGk3wup6YjZbWMqQX5eBSYhqOhyViWXAUfvKKxu9sI/Gd7X2CiGzRZWior8Ak/zioyc0w11SY&#10;elhkIspgNoX5CATqRjiQ8xcDkQlrCMFDoCGQGMTPigBS1vMwL/X00LykvXM7FJiKPDKJcBSkg6SZ&#10;U6tddTEDrW31plXpbDKgXgSu4b4qPJeBv1Gw5paqXzYBo8sGpRXr8ShuHzo7NvC7hUjJ2IybTzwo&#10;V8gYWm0Qn7ARz4s3U8By/daFqJEADg7i3FNx4MlNZFTvxe38nXygg3kOIggCRwg887jtxUgo2YY/&#10;eN7B7CuPkVm9B3kv1mD7LU8M5Xze98vBSB/lZ6Thc9dYJBXKP9CI22nFZGTU9DnXQV5ZJrTWAIhy&#10;Syh0+/D7nvJ1EDBVqNGKLEwZ8JbOfwo9TsW7PqkYReAZSkHk8fgC57KWcycj6piLgKgDGGlaDadj&#10;95W7ZCDbeWxkJliCu5lH8IFHOEE70wC8fFCWbHTeL9ynamS9Yno692IhvRySsCAkDY0vldeh0YjL&#10;qcV4l8Cj++bATfVTl0+nDrvvySmdROZB0CPQa0jwyt8x2EfsI984jT/ltvffykRZjRhNI7LunUbA&#10;4q8QuGwczq78EedW/WzCc/0WjEXophlokQmrrRK+154hs0BgVYfCslKcuRuLQ6ef4EZMLjlHG9ep&#10;RdIVL1PmPXTDTDSVy5n+Eh4R1OCdyBjICmRikvlMcxSwGeYgf4fMQd3AIRBRiRK1n1VuR2+PPPNf&#10;MRGBzhsEFoGNqXHl/CoKiyyRgGEqCVApUxSVSpGI5Q/kvaRAk6F67hSyz+dYpj/lg/3ueDicbwUT&#10;mxXksQi+UXsIMFfx7wgM77gXcN85JtdE++3jKtahJleFBOd8WB1LxPRdAbh2cCXijlCBPfQzok9M&#10;QeTRCbi780ukus7AiysbUHt5HUpD+CwE25j6VgX+C5DjMw9ZXrOQ6z1TPT6aUlxmH0y1m/nbbrH3&#10;+vV/5SvOfumYRIf515Id5xM4FEM9E4mOqpU/l+Axj4g/jxRwERLIRp4cmIKoo/zdgcLKaTFu7F+K&#10;BWv3YyRBZNSemxhz+J4BkNEnLa1ulYU++OBtbA92QHP5MqByA45eOo0hh9XmloKWWorKnag6r24+&#10;MQ9T7v1EBDUYshQJ5W5tXzH8JvNb2cBkGcaHwBtZ5d1l2pJPRIChpTRQmbjUI0Q3uui1ynIPJdUe&#10;G5CAycGJ+L0rGcNJNbYKh/XhCIw8EYW/URhuC4lF2fM8Co7naG2qwIygJGq1BBA+LCMoAA1Imegu&#10;CiYxEjlpyVKGusRjOAFjGIHDdCRUkUSCifJEhivXg8JSLWvNksLMZHhzCEAshQizMJrgEpmjjOU2&#10;3Eh/zm3z/xS+Q/yzMYwPm/39hwS2XzmokWM1/MIP4Wa8q3mPtiVoqFqHjmYyDwJARPJmnHvggrb2&#10;PZQz0tKXwDviKAV8pClz/qFvJD4PCMN7vk/xmVs8HmfI38DttC9AV8dKbL/tyvPL9bwT8JfAG/ji&#10;7E184JeA0b45BJBMjCB7GkKW6PFA/oEmlNZW4TvfeOMbUWb4ELINlRgxIbrdoa69PZQnIKd6BgWd&#10;2AmPnb8PEgPje+WvjCLIDqKQGucdgdLKozwWOfRnoqFyEfacdsdMryg43LmJ2tpj3C9ZFZbiacEW&#10;fBNwDQOp/SsTf6jOM8HChFOT+ZmSMWJxUih4f8j5L0D+nXs8Eoqk2Yt91KOCLOMnf7VITsJ4/xhU&#10;8Jgk0CPzSvAur43MPn0IUPITyFw1wE9tYuVQVrmZNGy7mI2E3DICXgXPeRk6Gwrw0HYjTi/+2oTi&#10;hqz+GaEEECUHypx1afs8tJYlc/0y+FyKxP24PNwOT4TPxUjce5qEhgZup/U5CiMu4ebB1aZToc/c&#10;LxFz5pSZVxNZ36TgVLzhLKe5kvhkkiIYkBUIFN4yLIPzo4DuISYik5CAgUvTAIpgY+neJ1ORypFk&#10;msxzMY+3nNM4FCXH6yafCEFE5VEUyKGKvnq+FDk5mErdCALucD6/w/jsjhCAHI/FJOf7eBzpBDSs&#10;QE3ZEmy6dgJv24fjH5xlUrOwHIGaoq2U39HbWXPIITPKxXuHHmPXLjs8PbkMqfbTcH/394g8MpHA&#10;MRb3yDzy/BeSeaxBxbmVKA5chIKAeSgMWICiAGWgzzNVdvO9yZidZz5PdZ22LDlo4r/uFnevX/8t&#10;XtEnZ/aNs5sXnOa6CCkEDQGIwMMAiBMBxHkBEX8RAWYuHu6fjKjjs5HsspQXaDEeHl6C5ev2Yfjm&#10;EIw4cAejj4Rh5NEwvHvyAd49fh+jCA4jjj7AhjP2qCtdSWa+EceuBmAYhbZqVQ0naKgrofocC0AG&#10;c/2BpyItRRedYiiQyTQoSBX9JOez4vgHUXgPISOQEDcOdVfF/StpLI0CW0mGBBUJeTn3OEzZBGqb&#10;g3mjm2guakefktH87JmITdRA3ald3k0oQG5+PlobSwx4yMz1NKcAnzhzDgQPRWQZxkPgMlFeFET9&#10;qHUJzFTS3TSTEoBwrsZURdZh+oO8MqdJ+5VGTG17MIFDNYqG+OdagIQAIoG28VoGhXcjmtsaMTmE&#10;x8HjGWEKImZhQkAiBaqKy1FoEiByqrZjof8ZxBQ48/MidJFxoG0pf+d1KliHLf7uyCl2IyAs4ZiP&#10;4vI1+NbnDKwpDIZ7J2OkNH4KwUHUpLfeeIa21oM8bmrzXQsRXUD24RWGQRQUAr+hXG+Ybz7eJVN6&#10;1zfDFCGUr8mGQNzUVIOurgZTAVYFBOVXUEa4aVBFsDFmKs7fituwJguR70BholaeZCEEFMPACCA6&#10;P8rdUGizKg54PTlPoOTxtMxEZ/NctNTOR9XzbWiq3Mfv1qHz5WJklK+H/bND+Mz3MtT5TqVsVANs&#10;hJpvqQaYQI7bE4DIOa/6aAb8pUWfioXbE2XLt3BYMssPhWUYNvshFYObSRbTVVNLDWaFJJmS58aM&#10;w6Ew2IE+Ao8cE/Cw/EoOnhXU8NwJiOrQ1ULwaKtCU2kyLm6egaCl3xM8xiOIICL2EbziZ1Pz6uq+&#10;Zeisz0XXywqcvxmFc3cTkJ5XwP++QFd5CjJv+VBJWw7/xaqD9Q2ZzFhc2DAN9fKboBVXOUcrp1Qy&#10;iXwDFOos2FflRoxmr5wUAgSHgEHC2pilCBw9vXLNUp9NeRL+ZvqCCEgIMMo8f9uwGWWQ65h5reRP&#10;4lCFX/k2ZFZWm4OBDlEYROau4JARfKaGHY/GqtM3UZJFgG9ahNiM1fjRzxP//lQM3nDRnOSfsbAO&#10;s+R3irTq7VGIPk5Z+Hr/Xfge3IcMh/lIc5iBeLsZVGqn4d6ur/H06E+oCF1tfB0qu150hoDhO8eY&#10;qnI8NWYjm+CR4zWD8mlGMpnHj90i7vXrv/UryWH+sGSnBXey3MguHGYj3Xk+0l14EV3nIdVFg5/d&#10;FiPOYR4e7J+A6JOzCCpLkOY0H/cPz4fNxl0YtiUIgw7cw0hFZh19iFHHH+A923CMcXiGYcceYGWg&#10;CypLVvHG2gSv214YpWZUJ+MxUuyD2ovpEUIQGU6NfpjYBwFkKDV8NW9S+fQhAg+ZJyS4JSwIFgrh&#10;Vf8G5SMoCsuKN7cp1SA7LQW+hvqmqxeCaRTEB/5UeB4y856jqlz+DznOuxMJTWVeLjsq8DS3CBOo&#10;UasX8zDuZxjBR+YbJQsa7dbsj4BCZqTKsaZdKgFjiICOczSZ6xxDyThU5qOfmwCE86RwVWa1em1b&#10;em9n87tc/JWaflqx2EcLTicVGIH3LgXwSL8sjKBw8Hl6m79tJBjM43IZDt63xSTvWyivl9lpAYWO&#10;IrLmoaBqPeZ4ucDtzgUCyibKxdn8fjFOPTxCwRxlHNTDyY6Ge5KRcR5/pMCNzg7kORAAzUE7QWj9&#10;FW9z/kb6ZGCUfybnQNDgcriPJVFPkUt/dItFUpFlvldS8nmdEqFigjLLCRStVYuJ8+9NpmFNkBJ4&#10;9OXvGjKJ9HWXg52CmABjTF0ED+Vm9OU5mnA6HJVVBLTW6ejS/BV5pdDizunc3VR+nomKsvXYGuxH&#10;YRZDDZb74LVRcy1rgsVAzlF9UlSo0vRB4XcqJ6M8Iikhve2TMSsgGQ0t/9F0dTuzGJ+IrTilYPvl&#10;FAK5fDr1cAnnfAkq/yhMtSSY9qV2PzMwHY+ylQ3+kvMqR0eL7iV1WlQARDNq86JxZeNUhKoEyYqf&#10;jPkqeNmPCCaI+C/8Ag8dZWqkwtJaTpDkfUfmUp/7FAlnbHFx0xz4LviK632LoGXKSP8JvvO/ROJ5&#10;BzOvxtZ6sg+yDLc8C4ug4FchRAGD6SBoAINsg8Bguv+5WPwdpnkUmYrMVPqPhun10Q0i7xAgLFV1&#10;eay8N9XFUNdblYoVWi1z7gCyDyluxkJA5U8maNWz+vjYI9hdCUarfFNNS+AfvhsjnC7htw5kR9y+&#10;QENdA82Sc1A9K5U76etRgMGnUjDvUCDunNqAbMqeVEdZOmYRNCYQPL6iMjsDNZc3oOHaJlScX2FK&#10;ref5z0O+33xkuM9CuusMpLsTOByndZF53Ep2e51V/t/9leU2f2Cqw4KATKcFHQUei8DPyHSbhwyO&#10;dHeyEJcFXC5EgsNcPDk0CTGnZiFZrMVxLh6dWAybDTswZN1ZDNx3B6MOhhlfyHu2T/Ce3ROMsYvA&#10;8BPhmO/ngaICCramdTj30AWfnojAkFPU3I0pK8o41UdQEI+gANUNqlaxAhCNIdR4TBMgLmWKML2s&#10;Kcw1rCjAFH+uXJC+0jQJGIq0seJngYgicgZS0AwlY3iSpWgWhWsquqYaXW3lqKwvRnxRPs4n5WDD&#10;pSR8zHkMskvAaD4w74uic18WcCC7oJA0IaJcCkxMYiA1euNYV6RWN3iINSliSQxkoMIcOcRABBxG&#10;m6MgHULtXMsjsrd31aCqsQbjTltYiwT3EAqr6YFxqKxW0bwFZqSVbcFfPC5j3dU7aGtXQiGZQ+dC&#10;VDWswZKzrpjoFIbScgoaOcPbqZlVrMPffc5hCEFrpFeyKSioUifKWt55+QE65UtQrkjnfDzM3YEP&#10;PB5gmGcOAYygQW3e5KiIGehce2WSkSXjzFP1sWjB8xc1GOsTaxLQ1ETJVH8lgJjoKq5r7ZsL1Ymy&#10;kjASC+FSDvbB/vkEmW4zFrdr8jPISAY7ctsRwQbQusg+ZFIrLF+IqOzFKKigxt48n98TRNtt8LzS&#10;DpPP3sfbyjfhtVY5FFNZmEBgzfvHJGgSuBUWrNySwc5UJjh+R6EXJVOTYR8NqG56gSlBnINjGv7i&#10;Hou8SikU9YgvLscH7vEUdgonzcRQv0JYeeRhtHMqjofloanVwjiyHoUi6qI72skkVHK/tFQRaS/x&#10;IucpLq+fhLNLx5nyJKFkIKEEkuAVPyDQ5iskhsixTAbXVIDi6Ou4b7sFIasmwn/+1ziz5DsCzU/G&#10;4a5yJgELv8adg8vRVqts+Cb4xD1Hb2dFVBE4yCIsXQPFMAgIBAlTnl2gINYh0xvfG8e0AZo8Axqv&#10;IrJU20rgopIkcmgrnHeA8lnIFFU/y4Q78xnqQ+WsJ5mETLrqKz9UCbUOceh3PAY/OdzHg3B3Y7Jq&#10;LJ6P/ecPYcDJB3jDUQqD2IbyfrJMSK4ATRFiapH7hlMOhh2Mwo79boh2XIk8lSMheCQ5zMTD/eMQ&#10;tucr5PjMJ3isMyG6lWoxe5YMnMwj02sWMsk6Mt1nIosAEm83JS/Wccq6NLspPbtF2uvXf+9Xsc+y&#10;3+Z52PgW+yxFofci5LjPQzaBJMtjATI9VFdfy8VIJVOJODwZMbazqQEsR6bzEjw+vhi/rN+O0ev8&#10;MGTvPYw5Jof6Q3xAEPnQPoIgEolhBIyZHn7IyNpAJW0FrkU44Y+2DzCUIDKaGvJosg61uB1g94zg&#10;oWz1KN6kMSb3Qo2AFEYr4Sztv5/8ERQaagerG1wAYkXh1ss+3hRY1GcJar1/1fO6r0M8dtxJQ2Z1&#10;Je5m5sMpPAMrLsThB/8Y/MEtBqO4LzUL+j0flmVnknE1rgSujwsx3GivBAsCh2mvSgEsE4k62Y2k&#10;Ji3NVgUNlTgo4BBTUg8QDWnBKtyn3AMVIVSJBksGdwbnnYrvyD6KKsWA6uFMwaxIs9Gnc00F2pEU&#10;eKHPbvA3JftReHYtxd579hjmEAVHxdR38vv2uWhsW4eNt5ww8mQEzj6+QvBYQRlGAUxmcvC+PdQi&#10;VqankcZRLfNOBv7qkYjUPB9uw5Jf0fpyCZZe8YRCiUf7k/3wuJTjYbr8kRmoCq6AYjGFbascz52N&#10;2HGTwpXHYEDGOPu1Dq8DwUPRSr0JWjJZGfZBrXaAbx6GBORjEIFlgLelNa2izFT7S5nSk3yfoKZq&#10;H+dOttG2AFUvVmNOoAM+crmBqX5+KChZz++VA0JWgsXY/yCQQiqNgo/XlnNUgyorDd4XKlVi5RjH&#10;a5FsgN90OCSbOHVXQrjRnG+ByJFHuSZvaJBdPE7HWrL/Fciw+FKy8S3ofAhAelN7/tqbrCNTTLUd&#10;bZXpiHTbDf/l3+N5wk1+14m7ybyn7sjE1IamwhhcNyascTi3+kecX/WTGaFryEJWjEPp03OoSn+A&#10;sJObEKzugvO/wlkxlBU/G3PXmWXfG+e7QoBD1o9HbUYYt/sCzwpKMIYs8i2PfFOn6i33bKifuWkE&#10;RYB4gwDwJjV7tajVb729C4zfQaG9fX0KjI9DLOQtMluZq1R9V0Jdgl65JMrtkKnOimxEJk85zvsq&#10;gZfnqI+9wuYVsk4mwt+tTsRhsd8dlORQwWlejKTUJZjveRKDjj6iMkeW4ZBEYCLrk+mM27eY1nhP&#10;yFnukoPPqWja7z+ANMdFyHWlsuo6n+AxA2G7v0bEkR/wPGgZqi+tRdXFVSgLXYbCQAvzyPaeTWV2&#10;JhVcgofbLMTbTn4We3zS3y1S7PXrf+gr03vhgHR3m3MFnovx3Gch8tXNy2sBcjwIJO7zSRdVZ5/M&#10;g4wkgkwk+thkJDuRsbguQeSx+di2di1Gr/XGMDGRIw/wwaknGH38Ad4nkHwgc9bRJ/jRORAJaZup&#10;TC3Ho6gT+M7hDobbJmCEQzSGEzxEjYfL/0EBPISMRJFNygCXlq9oKEVZKb7/VfMgAxQUFCqMJxCR&#10;wFOv6/4cpkMfhbIib9Q4SNngv/Mi6yFgWdlGw9qW+yDTGEkgGkOAWR2ahrjsUrQpq5oaZj1ZwY9k&#10;BaqvpU55pkc5BYn8E8a/wW1ayo5bal6Zchmcp5zmytRWvocRsBTE/TkXmbLM/7gtJUN6mvLgDSiq&#10;rsJY/wQLcHDbfckQZp95ioY6e8MO0DUHUSXb8In3bbzvnoiwzLP833J0dq3Cwcd26G//DDPPxKG2&#10;huu3Usi2U5sr2oA/e17l+eJ83RPwrjFfUSt3TsPRW/cp57Zy3RnczhzcyfoV73s8IevIx0j/bDKg&#10;bKiniExMg/3k8MzE77mNFGNqa8WllOdkZokWR79fDob6qowGtVWCghzlAg6ZQvqQmfQhC+nvp0ZE&#10;XHJYE0hVjn2Ib44x46nJ0AC7JJx9RvZhfB+cPxbBP/og3ndRQEUyvncLI+vYyTlPNnPubFmGpRfO&#10;mP4Vyimx4r7FQkyHQrFSsRoqHjJzKQDDioJvql80aup1XQUeTQjPsfQ372OfgM2XUtHeYWEVZ2Jy&#10;eD7JIAl8A6S526VhRkA68stkonqJssT7uL5tAXxn/RmPHZQnU4WXXQ2YF5qE1VfUxfAl2qvTcHPn&#10;PAQv/Q4X1/6M86tlxlJF3XG4snkqEjx3IXT9ZAQu/gZnl4wzVXeDlv9sQEQmq9PLxyHAZiwCl3+D&#10;wmfnuc0GlNSU4Sv/JPyGwrg3GZExWYllECDe4Pt/IFv6DZdvGhChsCZ4GFZimIZlaUqEEChMNz8l&#10;+fH89RZgeOXy2uUaELF0VeR33QBqTUXGis9In1M8j3zGrB2piFDJOn79KlprFKgxH+ciNuFze3+T&#10;OzWK679/4jF6HH+GN+2TyRItuSXK7zB9R04mY+q+UFw9vhm5bvOogM5BGuVK9PHJuLvjCyQ4TCFg&#10;CDRWojR0OccywzwEHlleFvDIkMnKaVpTouO04BiHWaO6xdfr1z+FV77zwh657vPtC7zmvSzzX4QC&#10;7/ko8JpvgCTPaxFpo8VHIt9IxOGJeHpkCjLcbJDuvBjhR+di96aN+HCjN4YcCMOIQ2EEkjB8eCoc&#10;79mFY5RtOIYffYqxTsF4GEuB0LAcaSlHMcXjhqnkO5KgMUKmK0V2yGykaCTnWOOYNmVBqO0Pp4D6&#10;xyQxCQ0KYtFtAUhfsRNqwUock11dyWNy0g6SCcndsr6c4coWH02AmR6QjAO3MmH3sAC/Bsciq1h5&#10;GBIwCuGsRk5VFaZd4H8JCkoCFAORc1bNmQRKMpMIrFQMUfkFAgz14DBRV2Qqg2UuElhoHhKwnJvm&#10;pbDdn30SUVktgdyIUw8zofarI6m1f8wH/Vsub8VfpHBSMt1MtLcswqGbzhjBefzOPZoCPwg1LVvh&#10;GXMcHzk8wOfU9K6a9ZXLMRsdL22w74otte4YjCHzeN9bkWgEOIdUCuME5BS5cV1lds9Aff0KzA/y&#10;4Rzl88gigGUakFPJ9KFkCmr1OkRgF6k8mhYU1VTjS4KdiiMOVOl3gqrAQ5FXA33kOKfQIQMZ4JcP&#10;K31WHoi/KtdSC5b/g+vLH6Ttq4DfW/ZZmHxaZc0PURiJYcxFcc1mfO97Af1sk/AxmWjI0xB+vwxd&#10;jZN4PqYhoXArfuf90JhfNA9TQl0sk8xT1Xtl1lT5EtMfhe8/oFJyP13OcQv7qG2ow7QzBBnHFHzl&#10;GYcck/jXhNzKKvzJi8cm3wqF6ED7JGy7mYfqOt0T9Sh8HEIgmICAhWMp+L9FUfgFc07iS8rxnms8&#10;5p5PQZsc6i+LcP/ocoQs/dYAR+jKHxBCUAjl+0trx5v3IWQvMmvJzCVfR8gqlW8fR+bxPXwWf0Hm&#10;8TOeR6v2WR3K6qswM0RdHQkePrl4h2DxtkJ1ZbISgFD4v0kQeNObQCFw8db3XE8mLo43KcBl0pKT&#10;3VKKRCG6WVwS4LsBxJRf51BdrN7KOleGOsFdZmETnKJQZttUfOkSiRtR/rwem9HyYjkO3tyPgSdv&#10;oKcD1+d1GO4UQ3ZxE9YEnJ4Eql4EECUMvk3WMfzYM2ze64KIUyuRQ/aQQeaR7roA4Qd/wp0dXxEc&#10;ZqPqwlpUXFiNkpClKApajIIzC5HrPxcZnlxfJiuPmUhwnJwS5zRxTo7Lon/fLbZev/4pveJ9Z/y/&#10;M93mbi72XFBbfdoGxd4LUOTD4bcIeWQl/A3ZHmQmnksQf2oGYk7MQK77MjKW5YizW4AjWzfiDxs8&#10;MXDvLbx7+AHGHH2A98hG3rePICsJx+hT0RjreBV3nu3nc7sUOdmHMM3rJgaQFg+3i8YIOeko/IZR&#10;ixwinwgFgfwLsr8q2upVkpgYiHGYi4VQOAtAtFTMv+zrppeFEYZpFNyWPJFh1Fg/JCAdvZOFKoVr&#10;mp7XFBBtVehUjaGOWmrvhdh2PR5/8VaElUxUqRilyB4lonEeGirBIcEpJ6PZp9gFAUb7VElxtZDV&#10;HEzCIIWlzEDS4Ky43rsEvAtPFQb7AllllWY/ysb+hP+7GPMAZWUe6GjahC4yCfko2luWICnfGZPP&#10;P+EckvFF4H2MC76Cb7wfwOfRHUQlB6C16Veuu4BjPlrrl+BmjAe+CIgi+0jBaLKhbwPi4fnkIWKT&#10;/Sjg1qDLlAaZi6qqtTgWdhXv+xMQZLISS6GQH8w5myAAl0ysCU3By5YX6OxsxKbrMjlRMPNYpfHr&#10;HBh/hgBE0VfGF5JtHOn9yGSUff4qA12mJvlKxGzkD/oTz9EcvwTcTeSc2pdaHOdtCxAWdwyzXB5h&#10;zdlnuBVHttWynr9N5XIaOloXY9U1d2rQvOYUouoPr54XvXkN+sicxSEAeZUHoorPB68ruU8MQwyk&#10;CScfExh5LYaSdfo9EzA28tgasJ3KRH9nHjMF6ye87sExAh39rxlZdwMRQuF+Zsk3OEOhf2XrHLys&#10;sYQyO3F7/e1T8MPZNFS/bOA9VY5I518IIN8gZMX3BIhvCCQ/4Pyan83n4G4AOWvzLd/zM4EjeAXZ&#10;x4px8J3/N1zdOQfVGQqeaEAelYyfQxKMb6OPXxHepvIhU1QPAQaXb4lZ+OTjLY53fAvM+x7+XM+3&#10;CP/gnkvGkmVZh+DzDgW6wPFVsyk5y9WvXDkfpk2tQIXH30fMzkVVfGUCTrOsb5eCRaefICtfNdRs&#10;kFu8BvPPeuEN21hjNtN/VQpFz+RIxxgqdrICqFYW9++YgT8cegDb/fuRZEcW4TQdyWQeSg58uO87&#10;PDn4AwpPL0XFOTKPkOUoO7+c4LEI+YELkO0rP6zAQxFWUxFlN/5+jPOPn3aLqtevf6ov7NjxvxZ5&#10;ztld6rOgvebMUjz3XYjn/otRSkARkOR7LkCuJ7UDLxvEnZyO2BNTCC7LuM5KpDotxIkt6/DZanf0&#10;23nTgMioY/cJIOHGnPWRQyTe48P7B/trCAk/TMGwEkVFe7HA5yoGHY81CV2jqOUPIyMZ7qboIWr2&#10;Egh8qPvLTCWtn0M+EDnMFfZqRfCQDVwmDFV4NR3uJMDJXBTp04/bUnMoFf+bfjYVdXUySRBAOqpR&#10;XV2C+obnfPBrqJm/wC/n+ADsj8BfKGSWnc/ErJCMbiBReKic4WIcBAoKRUubVQpeCkWVFZcNXnMw&#10;iWv8XWYdAVtfztsAHQXeosA0NNapdEo1tl/n+tSWh1B723LlCc+FypV0FzNUuQ4NzENq+Rb81f8G&#10;VLpbDvnejpnYcfUR0LrD/G7yONoWo+vlIm6XjLBsH/7kcZfnLA3DeRwB4be43jb+xnVbVQaF66nu&#10;FZbiWroPGVAs50pmILOVlgI9jj+TraWbrnqNOJ+mkh6JxsxhrXPQfXyKvBJ4GOAgkMhRrh4gpu6V&#10;wIPblKmpH5fqIKj9jKLQvxF/mcB3lMe8Cl0tnAuHnOVNDRvQQEbS2bCHx29D+T2Fv3F0zYV39H6y&#10;iggj8DQHK11jblO93HsT2MRG1UxLpss+1J6/94hDaZWCJsQiGhFVXIExzjF451QCFocmovGloq4a&#10;cSfjOT6Q6Yv/GeebiqfG2a7fmpH/5DLZAlnC0u8Moziz4Cs8clAV5Gq0d9Rj4fkM9KSQ/ItnIgpq&#10;pZC8QJz/AQQt+doAhsDj8voJxpQl8NA2tDxDgAkm+9B730V/R+DirxDpvo26jNoPNCGysBhfBybg&#10;DedMqIijzFDGFKUQXQ8CiMxCZB9vE0ze9rGwEYHIWz4FBI8c/Jaa/28JMr8hcCiZUK1nxdbEBE0b&#10;XjE3sQQCiMkhISirppdMWe84UFESULnyPJ9Kwv5L19FSpeoANriasg1/9LyAN1Rxl/vW3OTf6CVf&#10;JOfUnwxoEL+zIhBZnUjAz/vOIeTINmS5qs3sdMTZUl6cVO+OvyPm5ESUBK1AaegqPCd4aBSeXUzw&#10;mI8svzlIcZ2GNI5452ldMfaTAsLtJwzsFlGvX//UXzWkiEW+i3eXBy6vqw9egUqCR7kZS1AaYGNA&#10;JIcgkuO1mDfFVMQcn4wCX94EgauoYdjA/pdV+PMadwzddwfvHX+E39lH4kO7CIJIOD7gcox9ND5z&#10;vIeAhwSRpuV4UbIHG86cN32SR1IYjHCKNf08hhI8DIBQuzERWNL+CR7SdiTo1Ce8jxMFWzcbEICY&#10;3AsJcb6X0FdIp3IgBntkYEZgEhrq5bwuR1lVBaa5hWOZfyRqXsiUUYcnKdmm0GJ8XhnaKGByyqso&#10;jOP53yyom6D8KwIE02KVQtGSGCgTAB8ggojs/BqmYKCGsc2TIVHQvs+H7HacSlY0ILawhEIrmgCU&#10;hk89kxBfEMjvF1JQEjwECqo6izkcy7Dptht685hNL3Xu9+8+icgvUV8JraOhJEOCgv7XuRS/3HCh&#10;Np1A5pWGWafD0fhCkT9kHZ3U8gUiqrTLdeubN2BSYLDRTOXLMB0HuX31O5cjPyhSUVcNeF5Xi7+f&#10;TqZA4bnnedTxmd7pPP7+KtvO4xZ4yElu2Ae3ZboQCjx8Mk0Zd/1Hwt7KLQdLzj9GZwsZqAokmkKO&#10;BMqXAhGxKEWRTef33UMViF/OgX/Udox0uWvyFvrw/FtJMRCI8Hr0cIyHtRio8j0IIPKHDTkWiZsJ&#10;ioyS6aoWDa0NmHE+GW85pOAPrrFILRFIqHtiLaYFJGCEbQJWX8xA4T8CzkuUJYUhZOVPCF0ic9RP&#10;uLR2IkKXjkXaZSVyNhsz5x88EtHDKd0Uv8w2kVx1SAo8ipAlYwkcE3Fp3URc2TCJAPKzMWedJ4Cc&#10;4/Lcyh/JQsbCf8FfcG37HOQ9km+rGs1tdQiMysZHful4U7WiZGoiWxB4vMn3GuoY+Aav2TteOejp&#10;S/ZBQd7TpxDvkIH8A3/7jQDGuwC/IQi86S7fRzbUblYBDdYembx2um4qopjL+1KZ6QQOrtfTSSXe&#10;FZyggouZ+IN7Is7HXOA12Iy2+sWwDztM9nYf/+CojHxuj/N6iwzlTa6vwoxqGGVC1AlmI49FYdV+&#10;dzw6sRyZLjMpE2YjyX4mIg7/ZLLKk8hESoNXETxWoCR4GYrOUjnlyAtYiCyfOUhT3w73aYizm9gY&#10;azfxULLb/N90i6bXr38ur2iXRf/38sAVNlVnllc2hS6H2Eh1IOlmoI1hJAXeC0wv4gJvG2oXs5Bo&#10;NwMl/qSiZ1Yj3WUBHDavxN/XOmHQnpsEjUi8L3/IyUf4wCEcHxFQ3nOIxqe2d+F0h5po43I0V23H&#10;5mBLOfjBDmQN3aG8KpkuU5YRitQULWYsjXQTuqsyC8aMRcHRR0Aj8wUFjGplyckt/8W7HGrv+ke3&#10;GCSZ8hGVqKytwCzPZ5jg/AypebkUrBQeHQSSLgGMtEkxlUbsvEdh6KBaVjLrKNqHLENgIrOVNGsK&#10;3N4SagIQft+b+3+H60nzHuhryTwXwKwKSUZrSzU6Ohuw9LJYlBzvqfjMLxbHI5zhFbsdHvE74cbh&#10;mbAH/ql7sD/iJEa53+d+qNn5qBR6On44F4tbec64m7cFt3I2ISx/G8IKtuJx8Rb4Jx/BR94PeA4y&#10;jUD95fYdpFVsQXL5SqSUrzHL9MqVyKpdDedYW4LrMwzRtj0URqw8igwMck7HJgrTtlb5g+qx5Ra1&#10;VWr3hqEQEAQeKoYoADFlSbhUi9x+ygUhEzFFE7ns7UfBRyHfU9eG56IPBddQ7uNGxhme11UECkuC&#10;pGpeWYCDwKbRIXPWTDQ2zcez/DVYf/UERrg8JBDzmKTp8hzonIqF9CWACFzl41LEnIIt+p6Mxs5L&#10;yegio7Rcxya4PMtDb7s4qCWy91NFXck89RKHb6fjvWMROHg7Gw3NYh0CkCY0VaTj6ra5OL3gSzKQ&#10;7yn8v8dFgsiFtT+iPPmu+e/llHyj2FhROH9CFpdTqfyQWiT4H0aozTcEDwvzEFhoeX6VnOpkHUvI&#10;PhaPJXBMReolV7TXF/J/zcjOzcD9p0k4dCebbE15HtnG59FL7INg8Kpf+Zv8TmYsjZ5kHz14/RTG&#10;+7Y32YhvId70KsB/IND8Vv/zVp4IgYLLPp4CEUtGvUKslZujTpPyf1i58BrzHu+jyr32GZjkG4GU&#10;XCWxrkRB1TrYXHSGlf1TggtZB6+jIqv6cP9vkr3IIa9taPvWZExfHL2LE4cOmbp66U6zkegwE/Gn&#10;puLh3m8Qfuh75MiiQaW0+KwFOPJPL+JYbMAj03sO0j1nIMl5CqJtJyTHnppgk3nq6/9Ht0h6/frn&#10;9tqx4//2r6pOL/ulLmhF08uLq1F7ZgnZCEfgEpRxWeK3BEU+i1HstxSpjrOQZDcdxQErUB60Fjlu&#10;i+GxdTH+tNIRg3ffwsijD/H+iSf4yC7chPhqvE+g+MQhDPa3jqGjfhVeVu/E9otnMPiUihSmYCiZ&#10;yCDHGKihk0DElEungBpCQafEt75K+KKgNGYiCnCFk1oYghLL0kxElKrgKodjGH9Xq9yjYckUUsoF&#10;eY6ConyUlJehs51gYYDDMtraqpFSVgqHZ1n4+gwZDbWswXxwBpNJiH0YANHgPKwpUI1Jh0DSh/vo&#10;QeHak8JMNaBkurGmlv6pWyKiM5SL0oh72c8xTFFbnOcgtwRuUwlx0RREMdxeLLebwGOJIxBF8Xh4&#10;zAQqk7ntIy2ec/GM47FFUuBHkTWE8xg1HmGE92MM94vj+t3RaK7qmhiB3/ncwB8C7+BT/1scN/Ex&#10;P3/ifwPv+j6jIFaQgXJWUnleCXg8xrG+qcgukzBswsXUQpOLo1BdtZ+V/0PHrWKIOm69N3W9CBYC&#10;TFXf7cXR14/CjeDZk9s0Jdy19MrCML8MzLp+Gatv22HNTTtsuGOLTXdO4pe7x7At7Di23j+BHQ9P&#10;Ycv945hxwQ/vud6kVkyA4LykNMiEJ8B+xYRMSDDnLkVByZ/yk33vEY3iCjEMgUEd4krK8aFbPN62&#10;T8Gc4GQ0mmTCFoRnPsdPDk/gHVlAULcwlS4CZhfvhUj3vQhc+DWF/884t4IshMugZeNwcdtstFTJ&#10;//ESJx9km8ikvhSa3/kloFYRfJ3leOayDacXfYVgMg2Bj/wcMoOdJagEr/wOt/cvQsYNd7TVKiu+&#10;HRVVZUhKTkBGahJZcR1mns/BbxzTjeBXvoZJ/pP5ykRSZVmq5VJ49/EiKAg4+J1YiYDkbY63lFxI&#10;wPgtWYUApKdAhCCn/6mfiSLreiocl8t+GgQPJd5a8x4feTIBe87dQo1K/mMp79Vt+IvfefxvJ3n+&#10;tG9PblNmL7Ia9R0RIxxAtqP+I33s0/HjoXM4d3QzgYNA4Ejm4TQPz45Nws1tf0PUiQkooPJZHLTM&#10;jILAxchVHSu/+WaZ4TWL7GMGElymtcbY/ewabfvz0G4x9Pr1z/nVdXbN/7Pi7Mo1L4KXVrRdXIH6&#10;kKWoCVqM2mAykqDlxqRV7LeYrMSGIELtwXYangesAtkLYk/MgNeWlfh+9XGM2HUVY449wsdkI/KF&#10;/M7xKT5xfIaPKEw/OPUQuy+54OWLDUDDVjheC8SIUxEYwht7hHwiqjVFYWpKolNAW0uoUBs1/b3d&#10;qQEZG6w6oRFQqIXKKaww2iHKaXBPMZnrKnuiGPcvvWJQVFnKh51goWG01BemvWhmZQk8o9Ix60Ii&#10;PvCIN+Wq1fN7CIWWemgPJhgo+kgCVQUE+8sHoBIeFI76TgBiSpZLwBlgkeDNxi/X0wlStWjreIEZ&#10;wQmm1aiJ3FKynoQg15VWPZCavJLyFO7an8t+FMJiOoP81YdBvhWCo7apdeS49s3trtFUZImAkimJ&#10;/xXg9CcwDeT8BvkRBPwLuZ08apwqI6F+1fmcH7fBfQ/0Uql5MjTOc7RzEkKjLaafgtoq/C2A55Ma&#10;vwBZmfQCMwG1CR7oBo/BnLNYiOl3znn15PfvcHs9OPpy/jJpWes6yEzGdd/iNfgNhblpUuSSgTfs&#10;ZQZKIotTNBWvrcxR3H4/arcDOUcJN/mx5NtQwILxd3FfMg3K56GiiQpyUK20UfbRuBIrwawgiSq8&#10;bH+B+eeTTEipQDy+SMDYgsoXlTgU/BS3TBVksZFadJqM8iYUhF8wLOE8gePimolkDuNNNvlpAsp9&#10;u628Z8QiG7HsAtmYI+fBsfmKpWtge1U6bu9agDOLv8UZm+8QtGgsgpZ+hytbZ+CZxw6UxalagBSJ&#10;NoJFOZIzCNa56WhuFqgBxx/n4ze2qfits0CBQprAYZIAKbwlrFU5VwmC8gOpa+DbyochYxRLEdBY&#10;al4RdLwLDXj0Uqta/r+X8kI4lAei0Fq1qhX7UBMo9c3v7ZiF3/PZOfsgmJf+F3Q1rYBbxCE+d3fw&#10;D2QdllBgmauU0a7sdc6H87PyLeD1LsagEzFYsscLYSeWI8dlNtIIIEmOs/Fk/4+4/euXZCGUCUEy&#10;Vy1HIZXQgsBFBI65BI05yPaZbyKtsrxmIsF1em2c47Rtj93n/btu8fP69S/l9eLs4kmN55Zldl5d&#10;jabzy1EfupRjOWpDlhvfSLHfQhT5KjloDjLIRop9bVBGZlLkYYMLuxdj5qqDGL3zisUn4vAUHxNE&#10;PuRS9H+MQzRGkp1svuCDxsqVvIlXwfuBD3+PpGBIwUhp0wZEKEB5o8s8I9OVhXlQm+I6JhJLglha&#10;KoHmVQVWi/AT2FBoU7gpq93+iaJzCBydFSioKUdAfC6WXknGp77cNn/vJaEl7cxNg4KSIDWaAKEe&#10;4MqBENORU1wAIiAReJiEOgELhbg1Be1g2Zk5fu+RjORCSxb0ucQCDLSL53wESmRGPt3gwfnJPCQt&#10;X0J6sB8FJwWj0bS1TaN1c10K5CH+ORgeyO1wnf5kEP25DZlztN4gX7EVyxiidX0zjX9DUWKWYo5i&#10;MmRF3KcJAOD2BR7DuW1Fqm2gsG1rrTNRV7/c5PHwnKqOl4IRNB9TRbcbpHQe9N6wEW5D+R4q296D&#10;21Yb29783TjTub9+nEf/7v325bH25TkztbHcNA+BEgFJ58QnG8M5DCgQMNV3xLQv5nU0IdQyFfLc&#10;96VSICAxIdqcm3KE+jnEYyOBv4Ogoesq9uEfm2+pYWYfB5dwS+vdzo46JKUmIrNQgryFQEM22im2&#10;0oDmijQK+9kIsvkWFwgcYiACj5DlBJDFXyM+xJHrNaOwthpfePP+4/3wPrcfnitgqkPWnQCcXUjQ&#10;IPu4umMuYty2o+TJaXRUJpjfX7Q1IS6zGI+iU5GZX4SmZkt0GNCKhzlkpjzfShYUYJjxKuFPZigB&#10;gfI0PAkeFOY9lY1PFt5PZigBCAFFICLmogx1OdkV7tvLt4iAno83BB5cT2VQ+vC+1NzVt7wnmcNE&#10;vyjEpnqSma9AddVarL3kagoh9vAku1CIMNd90y3d4n8RgHBf73A7bznn4JMj93Hs4GHE2C1EtvMs&#10;pCjKymEG7hA47u76CtneC1AassqYrAQehWcszEOMI81jFn8nW3GfgUSnaakJjjNn79ix4191i5zX&#10;r39pr+aQ5ZObLyytwM01BJFlHDZoFJicW45K3hglvvPJSJYg33MuspxnoOLMStSFrEGpnw0u71uC&#10;6auo1fx6Ae+eiMQYU/IkAh84ROFD5xiMdozDSLtnWHPOHeUVKum9DucjfPAZQUZdAofKZ+AQa8wU&#10;Aym8ZbNVLSRpxEYr5pBGLeEmAFEfCIGHlnKuq16SkuT6UXD9NSAFbnGF2BGWij+Qkbx9LAY97JMt&#10;YawUylqayCSCx18pDI/dzkVkbi0WXMxEL2p96uNhIsC0XwpARQL1JwsZ7JdHIc7/UQjK1NLHLhEH&#10;b2dSSDWjrqkePwaoeq0qxRKMqLUbcKNwl2AWKEmTN4557t9U7TVLAYolRFa+hmGn8y0Mg7+LrVgJ&#10;ZPj/V/8dGpBrwEOAJL/Fq3BbsZO+FMjGCS6A5RhKwa5AA5U8+dorETndUVdXkgpMKLXAQZnpYnKW&#10;Euwq75HLbXMuAhbOT0O+H4GnFZe9uJ5J8hO4cL6v2IdxpPN3JSiKYek69JNfiddSQGICEziPYQI+&#10;rqt+KAIPgYkCKDTkMzLXWvvifSBTnUya1vztz87RyDN5HXJm1yC9rByfk0X2cUrHvOAUNLao+2Ad&#10;OtrUvlb+rjJUliQRcBQVp//UI/7sKZxZ+BUurp1I0JDZaRzHDwhe+gPOLBmHgqjrXO8lAaOEwJGI&#10;3vbx2HNbJq16dDblIfWSM9Iv2aIu4yZPo1hJJWpaXyAiuwA+t+LgdTUO4cn5aG5rQVtLBdrV45zA&#10;9aK5FuPOJOHfOSoiiveThDwBwAQNEBBUrl1Vga10r/FZ6O2offP+N0pUCr/j+SC7VOkSFUeUoJfp&#10;SizkbYKIwn5V+qS3stIJJL0JQu+45aKPbSY2nnuIivLjPB9LEZ6zHt+fCcIbTqkEG+1XpUgsjEM1&#10;tjQfhQW/5crfBDz7ydaO/MJnXSWQ5hAEZiHu1JTudrM/oICyQMmBlggrMo9/BI/ZSPWw9ClPdp3R&#10;nOQ+zS7ecdLIbjHz+vUv9YWgif9L82WbWW3XluXhzmq8vEQQuWCD5kvL0XBOJq1FKOMNUiFG4j0f&#10;6XZTUBnI385vMmVSLpLez1hzCCN2X8ewE4/x3qkIvO8YhQ+cYiwg4hyLEfakw2dOo7hwC5/VNbj5&#10;zB2/JxOxdqDAMFnGcRjAh0YObdXskRnLgIgEEAWbzBwCDWnX0rwNkJhBAc1h0W4pFPWZD+AYxwSs&#10;upqLWReyCU7SbvmgOqfiC580OD8splDlQ95lCfnMq6rG575p5sESA5F5R+zAmJsIXgINo5lLu+Y6&#10;X3skIr9cQqIdvjEFxrEvhmKYkIbAgkOauSK25BTuQ4CRUDZNl7g0PgaOoQEEJwKJsfu/Ag+uY8xl&#10;3UL61bpy7lvAR8vu+fG9MrfNZ21X/iGBA+czmgzvrKl11YjCmkr8zTvORLbJh6RsegsYCZQ4DwKA&#10;jlFhuWIg/3GuPA7NTcevJEJ+HiDzHv9jfucYQoAd6C0nMcFDIcG8fqo8/MoMqTapJvmT7wUMAwUc&#10;vD6miKXYEK+tfDYCv8H6ndvszWs7wDYa557KdMXr1EmAIMtYc4VsxzkNn7klICpXwChtXyDyEvVl&#10;qYgJtUdFdgQ/y3TVgIaCWFz9ZQbOrVCklPI2fjTsI3jFzwgkkJxbPx2Nz5O4bgu8IgnSVGBmBSai&#10;oUkmUAJXOxlNRylaOmpM2ZzgpFxsvRgPG8+HOBz8DA+TitDS3sjdlyErLAixlzzQ1qQq0C04Hk6h&#10;75SCnjwfvcgu+pApqKWsilL251LZ8Qog6Mt9qnioqkJbEUB6nIoliIiVEVS5nhzZPQgkcq738StE&#10;T4JHb5989JapicBiqvUSVH7rnIdR3J/HIwJikzL9l8Erei/edb+F3zh1AxGviVr3GtZiwERzyiOT&#10;ycHAE0lYvccNDw4tRLr9DKQ4zkGKyxzTu0MlSRRlVR66msxjBYqDlhI45Cifj3zKhkyvOUhzm4Zs&#10;r5lkK9PLkhymrnpdfv1/slfLNZsv264tj8atVei8tgKtl5cTRAQmy/AixIYAshDl1D5KSF8z7Kfy&#10;/TJUBK5Arss83No/D0vX7sToHRfx7qmnZCLKVI/AGLtwfGAfjY9d4wkoCZjjH4yM/F8pENbhQZIb&#10;/uYWjj4OqoKraBtLpV2F5g6jgJKZxeSBSLhQsLzKx5AGbpzeMoNQEJoSI/x9uL6nxv9dYCoeZ5ai&#10;q70BRbUv8D011j9x+yceFCGn1CJYjFAyowGZlVX4IVhaooQlHzRXCn5uv5+EIIWpBKPZH5dDKQhc&#10;Hsqf0Iayhjp8FZgM1YcSaJiEOmrnFuc7Bb3AgHM0dZ24NN9xncG+OabPhpavEvGM9s6lMWlpGwQM&#10;K7EYsRS+V+a3GIFMRgP4u/nM7Wt+GgI8AYLOg0xoytjffCUJ7a01FLwvsP6qilMmkJ2QzXA/QwUc&#10;mgu3IQCR+U3JgPIHmSx7nmeBgzl2AsgQ1bzie4GowEHHK7Zi1ud2dH0EcsaPQcFn/EcSkB4CJc6P&#10;gsv4Pii8rCkcVVLDmsJOXSL7ufAcOSSZ0O2+/NzXkdr4yUSsC4pBe5Mlt0cgeCauBMNPxeMjauru&#10;EboGlqTA9pYypIcF4sK2GcgIC+B3BJXuarqx3ocQtEgJgD+YHA4BSBDfB6/4CQELv8Fj5X90VqKN&#10;98rCc2kYRUF+NbMcNS8bTSVnv4hU7LgSizmekfjhxEMs8AiH+/1MZMnv0l5LwpOC9BueuLhjAUI2&#10;TUd1TqSZU0ROId4lm5Fz2orHrNpjyreReUrn0ETGyVzHZ8L0xHFONCY5tSzQeREbMevznGkbcrAb&#10;wODS5GpwCFTUaKqXVwF+41KAb8iEn5qyOL+grmEtdt9yhbVjBN5xl6nMAmZvOmeQxViKMFrMXgV4&#10;07UAHxx6hEO7jyDmxAKCx3Qk2s5ArN1M3N89Fg/2jkWe3yJUXVyPMoJHoRzlAQs45hufRxbBw2SV&#10;u88gyExOS3CaMqFbpLx+/c/2aru+6tOOG6uTcH8D2m+sRMe1lWi9shJNZCN1oTYEjfmoOmODUt+F&#10;BI6ZKPVbgoozcrovwZMjC7B69Va8u+0Shh6PNADynsNTspAofOgWg4/d4jHaIRYTfc4jMUcJc6vx&#10;LMsWX3mGmbIcw/jAqAWqckQUniuHuamBxYdNphpjtiG4SEBJW5b2bMJQVa6D2qvJUvfKxre+SSip&#10;kflCQFFPwCpBZrHs2fps+U7gkVj6HDvuZOB9jwQ+4GI71Ob5cCuRzpQxp8YnH4ByFAYSWKwpFCf6&#10;p6CiRrb1lzgVSU2QwKRsbWnt1l6p3UKegpLCVMChIWbxCjwkeE29KQKIuv2Z7yjUtZTwNbkX/sq9&#10;oGD2J1D4W4BCYbT9/XgOuK5yMBQFZc1hYQT6vwUQhhA8BCZfukcjq1ihpE0IiSNYkQ0KqIbyHBqw&#10;5faHioHwvRz+Mh9aggrEHsRiuE0Ct1r0mjpX3tRQCQSKnBpMBjIkoJD74dzcMqnFZhoN29L1LtO0&#10;wlX2t8DA2iEZwyjkhpM1jKBwHOOcbFq3fuORhCl+yRwpWBgQh/VBSdh8gcL6eiZO3c9DwIMslBfl&#10;Ezx4HTurkfe8GMt8n2L/tSwkloh1dKKtoQQ5T87jxkEb+C/5AulXVCK9Dl3dodpVWU9wftUEU8NK&#10;yX8qPXJOOSCrfsK5NeNxdum3yH2g8OMGJOaX4lNbKj4OiZgZSiXENRJf8P5VOPjmoET4P8hESl4l&#10;wYpKR2MhquJvIcb7AM5tmgaveV/gzPJxeB51yey/qLaM92A0QSDVmPNMUiwVo34ED7EwZdWbml5U&#10;tF51xOyvzw7x6Gsfb5iyCiCavuXyjYg5GBOT+oFk873CynnOef7fMp0Ic7Ho8jOUvFBW+QqklG/F&#10;hJAgvOmSit7ehehLkFcVXUs/EbEZApCnorjy8FuHTHx94Br8929Hst10pJkKurMQe2IqwnaONSar&#10;osClBjiKz9oYX0ceFUlFWSk8N81jJjI51L8jyXHqg1iH8Z91i5LXr/9ZX1231n3bcWNNEsLWAzdX&#10;E0RWoIVspPHCUtSFEDBOL0D1GS2XINd1Jsr8l+BF6FpUnV2BqJPLsH7ddry7NQQjT0YaE9aHLrH4&#10;yCkKv3OJwkcuMQSRePzgdQ2RabsoBxYiI+84fvR7bMxZIyjgTKIhtTeVHFFXO2PekACWEJV2zM8C&#10;EGncA73FQPiZGrMxy/B7K2pvGy/Ho71NgkTCXoAhoWMBjoTnpVh7Kx2jKMR6UMipMJwAxFoC1DfP&#10;mGeUTGdKayi+nvuUJqi2n4EEDTlH08sr8ZlfknEmDyRLEHvo5ZZkhLoEfE8KDYGHQEEmuH80WREU&#10;zLw5V9PRkOvLkW2c6wRBmY4UASXAeRXhJB+EOv8JNHob845MXAI4gg2BSA2thnAOQyjY5TsZTmF0&#10;/pnFdFVcVYGvfBIMixPrMKDM/WhdMSrlYahqq5ZWFFjWFE59VHBPjly+V6VWlc8f4pJBAEjFaAql&#10;93k+PuJx/cE9GV8SNL/3VShtOpacy8TKi1n49VouTtzKhev9bJx+VojLicW4m/YckTlliCsoRUpx&#10;GUpratFQX4PmBgJEK69T+yum0Q3yXXVorHuO2ooctDeWIacgG3lVUgpectVMZFz3w929yxG4+GsE&#10;zP8r0i+78DcLq+xSafXOWoQ7/YozC76Gyq9fWK18j/Emb0NgcnrJ17j66xy0VKsAZj0exCRje1A8&#10;jt7OhcOjAlxKLEVicQ1eNHKbzVXoqslGdcIdpITa487+pTi77Hv4LxgL34Vfm9pX+Yb5VKCmqQIz&#10;Q+LRy07FQnntCZYyoRofH8dglyS8ap2sYfrxG/CIIwsjeHB9lV+Xr26AIuw41KbWRGy55fC+EliL&#10;mQhI8vCuczrsH19HVwefJSpkgclH8Z7XLfxbAoMKMBrAEWCQhZjmTzJZeSk5MddkpM/e64frh1ci&#10;w54A4DATKQ7zEHF4PO5s/xIJdtNQHLgMJWeWoTDA4ucQ88gmeAg4UtxmINNzJtJcp3SmOE89nek8&#10;a0C3CHn9+p/91XVjze86bq+6i7B1wK01aJNJ6+pKtF1djYZzNqg5u8gS8ks2kus2CyX+i9FwYSNq&#10;Q9bgqe1ibFq3GZ/9chYfnAzHx2Ihjk/xkWsMPuDyd66xGEXq/nePa7iTsp03/gpkF9tiku8dWNsl&#10;YTgF5HAKX/XpGOwu57pYSCrBQ8PiB9Gw1KWy1MYSgFjqViXx+wyMJACFxks4EDg6KXi6qpFRXGQS&#10;6D70SkAPgoGlM52AiQ8rhelA+QH88vjwUphyDkbD7haysh1PC0zDiwYJqZfYfJsPKAWqTFYW/4NG&#10;tgVs3KlBcikHszXnqwgpgYeisMy8eTwCj6EEADn3BYKvoqwGkU2p4KHWf2Wa0rAigCgTXNnvlhBf&#10;Ah33rZIjAhxzTngsCt9cfzGF4PnClOVYd01AnGKaSmnZX0UJCZpDHVPwHgXbpwTOP/P8femZgu98&#10;UjDVPwnLg1Kx9Uou9t3Jw8n7+XB9Ugj/p/m4EV+E8MxyROWUEwQq8byqBrV1L9CiHIxOmZMsJiWd&#10;H8v7V5+b0dbZgIaXdSjj+pnFxcjMTkNLfQlammsQ8jQNzo9SYXs3Gb9cS8ayoGisPx2OgJuRKMhV&#10;sALPOZlITdZjxPgewqUNM3F20bcmLPfc8h+QddOD+2gwjvSXLYrCeoliCvvAJd8hVP07TNKf+piL&#10;gXxPMPkBZxaPRepVaewEK4KX6qZ1tfA+aSpF14sCtJYkoiLmKtIvuuKR/a+4vH0BgeJHBC4ca8J5&#10;ZQY7u8JSAyv7jg+3U4qmhkKsOheHXieiyagTMdS5u96bk6INU00js4GmfWw0RpB5qLSP2huoG6bY&#10;Rz8CjIn+I2AoPNvaW0I/w0RLyen+jmOaqW1lRebwlkMOr1kCwlJlstqAltbl2PPAEb3J9v/Bo5DM&#10;JAu/Jfi/xf/3VHZ7t79DDOQNMpYxhyOwa+8JPDshf8dMgsUsjpl4tPdbhO36Cumuc1B8ehmKTtug&#10;4DTBw2eBMVVl+cxFhsdspLjM4HIGEpynNMc5TjqS6vPj617lr1//n6+WsDUDO+5tuI7HvwB3N6BT&#10;bISj/coaNF9YTgBZgpogGzz3W4R0x6ko8lmEqqBVKAtYhsjjC7Fr1Rr8YbMvhh9/RACJwsfOscac&#10;9RGZyO/c4jDGJR5/d7+Ja/FHKIDWo6T8CBYEXsdAByUJplkaJhFELP06LJE8EpSvorEUJioAEXAo&#10;tFd2/4HUilVgUaDwhW8cssokUCT0X+Beah6GU9MTcMh2L9u+HMECgcHS4jkEHqoCK+1cZiFFY1l7&#10;5prmS9cTlO3egpiSKnzonczfLfkd/eQH8FWr12w+6GIgORT2ZAMcfSTUCSYCpD7USJV1rnBXFQxU&#10;ATyZxQQ06sGhSCvjgCfjUM8RhS6bAAIBk4CD85Q5a2BAHoYEFpq5CmjkuDfrcr9fcV6WqKUGXEzm&#10;eg7PoHIpH3sn4si9HArrfFyIKSBwP0dsbimyiqvwvPoFahpq0dRcTyEsBmAR+hYgULMmAYGWzejo&#10;akJzRzNqmuuQX1eFWDKxh0UVuJldCr/YLNiHZ+DQ/SzsvJ2GNReTsCA4CVMD4vCTdwy+c43DTPdn&#10;OHExEkkZKXhJzd7nfhr+dCgMnx8Jw58PP8afjz3G+jMJCE8vwUsCTlttLnIfnsfDk78gdNV4AoeF&#10;UQSpFMmaCSh4EmLmV9tQg0fPnhHMqk3S4P0T60yNK5UaMcUOV3xvTFZBK/g/AsjldRNx324Dnnjs&#10;wWPnnXjiuAMPTm7Erb2LcWP7XFxePwWBi8Zyf99wX/z/0u9xRoOAoeKLAYu+wvnN41EcHsT9l6Kx&#10;MR+bLj1Dv2ORpvK0AGKwA1kG3w9XXotjgmn1rPwnNXAa4hiDofxdUYgKQVdPHHNfS1HgPSSW8bai&#10;prhUcIeq6/ZWxJQr7y37fCwLVXSaWNcKpFWsx4zzQaZA41texXibDEO5I2+Sfahyr3qFqAaWfB5v&#10;Oubgi0O34LFnK+KPTUeK3XQk2s9GnO1M3Ns5Fo/3j0O253wU+C1Bvu9CM3L91LdjjgGOVCqLqc4E&#10;Dzf9Z3JplMOEFck7XjvLX7/+M6+2Wxs+bL+36QkebgTur0fX3dXour0e7dfWoOniclSdWYhSUluV&#10;QUmxm4xcj3moOrsaVadXIcF2KQ5vWI0/b/TFiGPheN/+GX7HB+dj52h87B6Pjz3i8L5LHP7keg9n&#10;o+yoCa5D7Yv9WH3+GgY4WPIA1Hp2pE86AYQau4ax21v8I3IIy57/qkeH6mSpudMIauqKRJIzftWl&#10;JAoVmbEs5S/W3qGQl1mGglsmIgGHBLYR1PyvIq5MgyT+LsGv9wqlXKkyIG0UaB0NsLmcgXfsk9HL&#10;RWGqBA9qiENd0jGCWuZnFAJjfdPxw+lMTAjMxLSgLMw8m4nZgemYEZBq3k8PysbP/mkY55WMr31S&#10;TU7JGILgCJm7qIWqaqpKo1t7EZTINkxLUpmcyDY0n8EEq0GKfFI0lECEcx7E92OobV6MsZiu8qoq&#10;8YVPlMn0H0ZQ/dY/EbXNysxu56C23lmP5vZ61FJIlzZUI7O6CpFFpbiVUYSQ5AJ4ROXC9kEG9t5I&#10;webLSVhzLglLz8Zhum8UxntH4wevKHztHoW/USH4uzPBwTkO3zlG40d+nuqViHkBKVh2NhnrQ9Ow&#10;i+fr8K0M+IQXILWgFM0N3dFT7ZVIzctHXGYhUjNzkJmVRyVC0W1N6KpKQ/oVL1z/dYHp6neWwjx0&#10;mRo6/UwG8BWubJmG8kQ1f2rE87pq7A2OQGSaKvF2oijyAoJsxE4swHHGhv8VkPD/pgz7GrERhfN+&#10;S5D4mgDxDc6SkZxd/LUp2R6qvh8maktJhxO6kw4V8vsNfDkP7/lf4ua+xXiRpvInVSiqLiRrisRw&#10;22cYReAY7ZaIdwkUw6kgqSOnAGOwWsY6qpQP3wtYBDByoPOeUfi3SbQUe+X1fMspCW87p1D5oHKi&#10;yCsy4N4GUKjI2GfgyJ0wtDUd5r6X4XrWDvzO4zL+N/72jnchgSMX/8D7QLkiPQkklhL5yn6nwmGb&#10;iqm7A3DlyDqkOsxAou00JDrOMlFWt3/9ClHHJyCPSmAe2Ua22IYSAU0y4GyLycppKpnJNKS5z0CU&#10;3eSUmBPjf+4WE69fr1//+dfLO78M7whbH9p5f1Mnwjai6846shGZtVaj+fJK1IQu5VhJIFmC6MM/&#10;IMd1HhpCN+BFKG9UpwU4vmkV/rrBG8OPPSETicEnrjH4vWs8PiGACETG8EH6g8sD+D46SaGykgJm&#10;O369eokPW4rpRa7GScO9U0wSmrK8DXgQIAQWAorh1MqHS4MXmPABHEaBqlpZKl+uHugeMdmoba3B&#10;pZRs/BgkLY/gQZARgIg5iCX04ujry4eVwrongaGXYyr6OKahr1MmPiOQPc2xFOpLyi7AbM9oLDqb&#10;jl1Xc+D0+DnORj/HvZRyPMupQm5FHSpr61DX2Iimlka0tjaiva2Rmj2XL+vR3tpgPre0NKChvg61&#10;HAUV1UgootacWY7AmGIcfViMtVfyMOFMBv7AYxmsqCSnFPQiUIndDPLLJ/ORD8PCpIbyGPrzt1+v&#10;Z5uEuk6Cw8brctgm412C1LtkZh+6J2Lr1RQcvhaPHeejsCEoGstPx2JpwFOsCnyG1YHxWMHPywNj&#10;sZIMYH1wKn69kIKD1ymwbuXAPiwHfhE5OPsoGaEP4nEnMQ/PciuQUlKLvMp6sph6VL4gIPF4Gppe&#10;GPbQqeQ/Ew1lMfuZkjIdBI+2csr5ap6fCrQ1872+M0mC/L06BWkXXXFp82wK9O8QTPAwfgsKc5VK&#10;P0Mhf2v/AtQXKFS3FZkVVZjm9RQ7LsWhCx1obyjEPQp3Vc5VrStTJVflRrg0ZixFY6n0+rLvTGSW&#10;zFoqiqih8ibaj9ZRjayLa/gd/2PW5zwCCBxBfB8XcBhdL5QPUouIvGyCaQQGnIzAKJdEjCZgjCBg&#10;qNPgGCoGIwkkI8gwhqsfjkMMr6WlDpxYx0DVIiNomF7lbmKoakWbSgChcsLvTPgvP1vLj+GSi8+5&#10;zRuJctT/gpcdK3HkiS0Guj3Gv3fKw28JGhqm1DsZ8zsccpT34ejtVYTRJ6Oxfa8dIo4vsDjK7WYh&#10;xX4mHh0Yh9s7/oYEh6nIFePwJ4D4qj/5TKS7zSTTmIVMjmS36aYQYqLT9BexjlM8nzj89FG3eHj9&#10;ev36//3qur66R/uDzWcRvh14sIkgsh6dtwQk69B8dbVJOqwNXm4aViUc/RmFXgvReHELXoRsQLbr&#10;YrhuXYO/bfbCu3zQfucWi9+5RuMjl2h86CJAicN7fNA+drgP59unKKfXoL15L47fukTtjdSfQnQI&#10;BaCKAw4nMKi5k8YwnwwDHsMIHCMJBno/ggAyXCxFpi+Cj0IlP/RPxvehZBfOscZs9MqkNIigMYLM&#10;4TN+/sYvAzND8rDiUh523czHsQfF8IisRFDiCzzMEYOR5t6ChuYavDDJaxKIMvPItKPxAs11z5GW&#10;kYsbUTlwe5iNo/czcDAsA4ceZmJ/WDr23kvFwQepOPkkC06R2fCMysKZuHzcyy01tZ1yyBrqCThm&#10;e10tBJpmFFc14GFmFXwiC7GJgPVtAMFSJg0KG5ni1FpWWczfeCWhwDiZmxGUUGDpR0/GNkLlQNyS&#10;8Aee88CIXESkFyEurwRZz2uQW1qLUjIP+XVetjYRfHg83K/FZKXje+XLsJivxFxe1heisigZdU0V&#10;qGioxXPus/B5MYqeF6L0eS5a6lRG5FXggs7TC3TU5yE//BwSrrqgtV4soRYhj1Kw3fshEtLk46ii&#10;QM5F9g1/XNsyD4ELxiJw4TcW5/eaiQgxZqjvEUSW8MRuHV7WJHMbLYjIL8U3ngn4yj0G+QRthVan&#10;XfXgel/jwurvjalKwl8sRM2eBA7qARJCNvGqGKIJ7SXQCFzO6zu95/4ucF1V2T279Bv4zPkzAsk+&#10;HtttxIvka9xPEV40l8D+QYIpIqrWsO96qBNmHIGCLINDgQwyY2mY77QkwIh5iBUqX0ntmU2mPtmk&#10;oq56yS/HpcKf5fMSw1WARx/HXMwPiUN6kXw9a5Bfsw6zLvvgN/ZxeEsg4dvd0ZCM9Q13tcXNxlvu&#10;OXjDO5/KUDa+OHwbbgd2I+mUiqNOQbzdNMTbzjBRVg/3focMjznI8Zlnepbn+S9Etvc8pLnNQJor&#10;h8t0pDlPQwbfx9pOzI+xmzQ3zGv2v+kWC69fr1//x19dEduGdTzadB0RW4AnW9B5bx267q5BB4Hk&#10;JUGk8eJKU0eryGs+Yo+IicwlM9mI6rOrUexjA7ddq/H3LV4YdeJxd1RWnAGQj5yjCCLqpR6L9+2e&#10;4NB1N7Q0qHf4Ljg9vIp3KQAH8aEa7pVm7PkaxqRFgBhBQFFXQ/X91lCBRfUIGUoN3eJHUH5HCt6y&#10;JYNRIqF/JhaF5uLA/VIK2kqE572g4G5GDRnDSxXOa6IWXFeEjtp8dFRlo700DS1FiajOeoaK9EjU&#10;5sahriAeL4qT0VCZaQRqR3MZutqq0NJqEaixeVUIin2O/bfzMTcwHZ87xuN3jgn40D4eY2xjMOpU&#10;LEaeiMHQ49EYeEy929X+NxofEEj/7p+A2ReSsOlmOpxjCnAr7zkKXtSivdPik2hobMHTvBqcelSI&#10;mcHpeN8tGaNs4xHKdaWRp5ZV4Q+e8aZvyAiCp4TVcO7biQBmzEYc7Z11iHpeiru5xbicmo+LaUU4&#10;l1qIM/F58I0vgGNUNg49Tsf2e8nYcjsdK6+kYun5ZMw/E49ZnhFY5PEE6wJjsO9CHPzvp+F+Qg6y&#10;SspQUVOOtpeVaG8sQU1OLLLDghHhcRCXt86nkJ6A4mdXuP9GxKbmYJ9nGGJzLQl3lSmPcPfIGgMa&#10;ZxaRGSy3lBkJorA/v0ogMA6Bi75EjPcOdDZZOimeS8jC76lUjHBIxBVT+6oDdfnPcO2XaTgvtrGW&#10;21gxDhfEJFaPR+jynxBkM64bPCw9zVWCXQATTDaicY7vL5B9hPJ/6uVxdslYnFv7Ex47bEZZLOfe&#10;WYhOVONiaiZ+8I1EzxNPTTVp9bgZxvM8VODAoWrT8m3o8yD7aA5eY4KI+V3le2Qy5X2pfBuFoivy&#10;Sn1PFKKu6DdVSZa/rAeFf3/nTOy58whNzcd4jMtwI3sH/ux/Gb9xlHO80CQHmpwQOdyVne5maTj1&#10;llcBetunYMaBANw4tAYpBIz4E1ONozzq2CRTkiTy8E/IUWdSP4HGXDKQBQY81ElQzZ6SHKcYf0cq&#10;ASTeYXJUnMPkL7tFwevX69f/uRceberb/mSze+eTze0I/wWdYRsAjo47BJHra9B8cQ2ZyAqU8GZM&#10;ODEema6zURW02oT5lvqvRcDOdfh2kyPePfbQAMin1JR/pzBfspH3XaLwHgXi+9TqdlxxR2PjDj60&#10;O6h9n6cWF2toviq0ypQ1iJr1cAMgmXjXL9fkN8h5bjKdSeUHe2ZjGDW4P5G1LAnNgvuzMjzMrcbz&#10;ugZ0vaR23FiK1ucpqEt/gvwHIUgKdUCMxwE8Or4Zt/cux/Vti3B50yycWzWZwmciztr8jDMLqa2a&#10;5TicWUJtdc10XPllPq5sWYzb+9chwvMwMq76oir+NlpLUyjvK9BBwV/a0Iys6maklL1AbEE5HqYX&#10;42ZiEa4kPIff02IylTysu5KFKYGp+JMbNVkKxQEEhf6qr0Xh/4lXMn4OSsGv93JwLasUpaYXONlB&#10;RyMS8stwlUymo70ebfy8/KoCCpSYSS1XUUCOiZjvH42aWpmNNGpwmIyov2OMEX6DKPwG8hyZdsIu&#10;yejN/b3D/aoQYg+7RPQ7lYQPqGH/5J2ELVeyERxbgqjccpTU1qO5pQ5tzRVorMhARepjZN05i6d+&#10;x3DrwCpcXDeNQv87+ClHgoK74GEw59yI2up8PHkSiUayF0XHpV314XmchNPzv+Z6Mjn9xPP9I4W5&#10;BPyPfD8OoUu/RnKwAi1k5mqBR3QW75ME9LdPxY5bGejseonOl2V4cGodghd/yWtG9rGS4EFWcdGY&#10;pgQKBBSCx/mVP+PSmgkWU9ZSbVuDoEWGoXLtIRzn14zH3UPLkXbJES/yI0g+FTxRjVQyrHnB0ehP&#10;wO9jn2gy6tWXZiDP80ACRH8qCkoGHEjWrKESPRqDZL4icMhspXOufv7G50bAMMVD3RRJqMAJfuZ7&#10;lYHp4ZyNT3ivn4mTyWobOrpWwS7SCQNdH+BNjwJY+aiQYh6ZRibelpOcDOQdMtNXvUL+dPQB9u06&#10;gkeHFyLDfiYZx3Qk2M7Eo33f4/a2vyHu5BQDHtmeZB4EjSyveaYAYroHwYOAkezE4TwFcY4T26Jt&#10;J1yItJ00ulsEvH69fv3Xvboid/xv7Y8272p/srEeT8lG7q9D5911aL+1Hu3X16Lp0ioyjxUoPb0E&#10;CScJIk4z8OLcejRd3ICKgBUI2bMYP21wwLD9YfiQD95HTjH4WKYsz0R84BaPURSiwx2jseZ8IKpq&#10;uf2uLTgbeRqfuPOB9CAT8UnHSF8OnwyMMGasTNNPRODxHr//MSAZu25k4UJMIbJLKtBaXwo05KIp&#10;OwJ5d/wR47kft/etwLl1U3F22U8IXPAtAud/g7OLCAwLv0PgvLEInMNBoRa69Htc2TAVt3YtxJMT&#10;6xDrtg1JPruQenofskOPIDP4EBKoGT85sRa3di7CtQ3TcXHFeGrPP+Par4sQ43Mcpc+uks3IZi6z&#10;TiuHTEN16Gx+jsa6CjST+bRT+Hd0NKO6vh5JxTW4k1EN9yfFWH0pB1+IbTkko5dtMvpSuH/sGQeb&#10;62kISspDZb3FbCXhHJKcb5LSBlMAKfhA5+Qz+yg8TVY5EPlwKvAoMwcfuHMd33wM98+3JBKa4ARL&#10;prn6nlgTqN+nVjwvKAOBsaXIKK9Dcyv30VaDrppMvEi+h7xbvmQE+xF2ZBWBdroR9nJAy8xkMRv9&#10;RK1ePTd+Ru4dP+77BdlJBWrLdB7q0F6ZgSf22wky3yCYABO8/AcyBJmXVGqEAl/ht2QCocu+Rso5&#10;ad/VaEMTTj0k26RwVsb2jDMpPP5G3h9NSL7gyOv2ZwL9V9zeVwiVD8TmawMMIYsJDks4NzKcEPlU&#10;eE2DFuq3sbi04nvc2DID4bZrkXD6IPIeBKAu+zE6GxWMoHNrGWGZ2fiLWxR6now1vosRVGKU9DrI&#10;RSVZkjGAS1NNmvPSUI8SaznM+Zv6i1j67QvcVX4nDao6LKAf4EyWKABx57aoBJnWAm45mHU2BolF&#10;Cg/egJK6dVh2wwvvcHs93PMwIKCIzENFFtXJMBNvOqeZQog9yEjedMvH54fvwmvPVqQeJ4Mg40g4&#10;NQOxx6fh7o6vOb4ko5iFfL/FyPO1MI9MD0uElcAj1WWGSpEg3XUWYk5NSo+xG78kOmDqG92P/uvX&#10;69f/NS8k7/jXrY/XHu18urkLz7agK2w9Ou9xkIm03VqLxssrUXtuBSrOLEXUoXFIsZ+M5iubCS7r&#10;URtEDXXvMoxffxTDDt4zNbN+75FEgEg2Zpz3yUhGOcdhJLXj5SFnUVyxmQ/SL7ie5M11ojDcKxtj&#10;/LMxQuG91NJUDl6Z1cqmHh+S1m0akS9BNvg6lMbexC2yirOLfoAfgeE0ASJ4iTTPH7j8EWcXj6Mw&#10;ofCiYFG9pHv7FiHe61cU3XFBU8YNoCaGMj+dGnAhhdVzvOwsQ2N7OcdzNHWUo90IGQpo/d6Yjsas&#10;e8i67IQHR9finLTrhWO5nIrHjjuRRbbTUKH8lCa0vKxGfFo2vG/FY8+5KDiEpeJCUjGiCstR1Siw&#10;sfgh6vk+urAKbhFFWEg29blyS+ySDEP5o2c8mUkWvJNK8Hd/MQmyMkWv8ZwMcEiA7c1UboLno7ME&#10;ZTWF+N4/yuSLvOufZUKjVYhSiY0KWVakzwcUglsupCE6twbtnS1U+EtQmxKG9PMuhp1d3zYXF1eN&#10;p0D+BueorV9c+QPHj7i2fiKub5xC7d/SZOkMhfPF9RNQ+ESZ3gTLjmoSJl2XerzIfYrrBGRdB5mp&#10;BBgqcKhCh6bkCD8LhE4v+gLxQQQPMo+O9hq43k3CxyejMepkPP5CBSO+WBFbLehqLUdZ3DVk33JH&#10;+hVbpIQcRtLpvYjz3IZol82I0nD7BbGe2xHvvxtpoYeRfdMZpU+DUZd2G83lCWQwMgGqWkE3aHRw&#10;rnLuE3RD4jJNp8k+9mR1BIRhFPZDOcTytFTTLnXU7E/Q7UdwUUVpyzLeBDKYXv8EEJWMUbfKPmQs&#10;qkCskvb9uZ5qYJl2zgSBoU4Z2HbrCa+5Lfe9FuEFuzAu6AJMMUb3HPN/hYGLbbzN75TXYTLVnTLR&#10;0y4VPx4IxpkD65FqSzCwn03mMQ2Rh8bj1rYvEHHoJwLGIhT4L0F+wCLk+CqbfK6pnpvqPgspTtMN&#10;eKS4zESsw9QHSQ6TX2eVv379t3t1pW7+bXvk1qMdkdub8HQ7uu4TQMLWoePOWrSqsu+V1QSS1ag8&#10;Y4P4Yz9SG7KAyEuOcv+VuLhvGaZtOIQxB2/hY1c51slGuFTm+vvUpD8kqCiKZXZgCArLf+UDtRlh&#10;aV4Y6/0MQ6mBKdlwhKeYiKW+kxozDXZPwrd+SdhyOxk3MnPxollRP6V4WRyNrKseuHdoFbXdH8k6&#10;vjY2d4VxXlk/GeGn1iP/ljNa8u6QJEjAP0dd63NElZfgUm4JHGJzsP1RNpbdysK44GR8FZSM74KS&#10;MPZMMiZeTMXK2xk4FJmJ8xlFSK+tQofxNxBUahJQRCH60G4jzlBA+sz5O0LXTUO4x34Ux91BW3MZ&#10;6ttb8Si3CkduZ2KiRxw+tI3FHz0SMPNcEg48ysBdAmJ5vaKZBCitKK2pw9WkUmy8koG/eqVgoG2S&#10;YSf9XNN5PsjIJGQckzHeNxbVNRSKBL2u1hLsvJFgMqOHEoD6u8STsSkcWhnoqRhMIbYwOA1R2RKi&#10;ZBt1Oci85oMbe5YRVMfjvA2Bguft0uqfcIkAccFELvHz2vG43D0uriGwUKNXBNTtX2ei0oTZ1qOt&#10;5TnaWySMG1Ge8gAXN85AwPyvEETAFksxwMFtB/Oz3ss3oZDaGK89/I+OuwldXVXUyCvxOLcWd9LL&#10;EF9YQQHfgPZWMpOmMi6r0E6G9JJg0kpwb22txMuWCrzkby0tHC/L0fyyDE18X8fvKusrUFBehpyS&#10;fDwvz0KL7hPUoqutnEPKAM9DRxWcwlMxggpOH+d4Mo94UyFhgExSbskGQNRTXuxCVYX7EnytCAjW&#10;3SAipqEQccM29J5ArcKaMhWqWoIBGgKMFQGlp1M6PvZIhE/UVe57L+eyAqfjTmGMx32yDJW2yTWM&#10;Z7T9U1Mepb9vAfp2JwZau2bjw+03sebXk7h/dAky7KcjyXaW6VX+aO93uLNNWeVTTIhujhICZbLy&#10;tfTtSCPrSFOUlbMlTDfGblJX5PEJZ57aTR7c/Zi/fr1+/bd7IWzHv+kI/3VNZ8T2GjzdRhDZYPwi&#10;nfc2komsR5My1y+tQsOF1Ug5NYGa0WQ0XVZ01lpTFv7OwUWYvX4fRuy/jfeoVX7sRhChcHvfLQEf&#10;eSbhA/d4jHJNxJzgy8gs2c8HazOeZbvhS5+nGOiZZ5zoQxXeazKxlRmuTO1s9JIfwDMZ356Nx6FH&#10;iUgslx27lsK0GA2Z9xAbeAB3jy9HxsUTaCt8yO/zjYM0uaYEXsk5WH4nFV8GyryQaBIWVYfLyksV&#10;TLPQU3H53iqvnWH6KbztziU1/7dkkuB6H/kmYfqlJJx8motnRSVoM6arGirz0dR+7XFlyyz4Tv8L&#10;/KmBX92zFGmX3dBSGM91GlDV3Izg+ApMOp2GgacS8ObJBAqsRPyF21TLXJ+4PGRXS/MWw6pHZV0t&#10;zsUVYsm5VLIzAqhDGrXfFHxI9hGWIoez/AbVCIolsDiqbH4yhlIQqW+Jiif2tU80Gc0XYgvR0cFt&#10;UoCm3z6Na9sWIoTMLJTAcWnVBALEJFxYZSkJco4gcWnNz7i8boJZXlz1PS6s/J7rfotLG35GcsgR&#10;dFapwm0DigpSUVeleTQTPO6TlUxD4Hw1ZBqHQJvvun0Tcm6PQxA/y5x1hgB0ZeNk5N/0RkHkReQ8&#10;CEbuo3Mojb6BF2kP0ZQfg5flaWh9UUBgqkQXgaSzg0DVWoPGxirU1BIcnpcgNacA8Rl5iOD1vBuT&#10;gWsRKbgakYGr4VkIi8lGbEY+iggizQSf1sZ8VBTFo6VB9cPKCUQVOHyHjO4UBTaVGTW3GsT7cJAi&#10;qciMVa9Nfg7T25/n01osQkxD9wqZsMrtmErM+kxQVzXmnmQZpu+8TFgEcrGP/mR9aiXwY2AcWaYl&#10;q7y2eSW233Hnb3HGUa7+M9qG6sJZ2UUb38lQn3yCUwGs3HLx56MPcHLnPsQem4UMh9lI4og/OY2P&#10;pkxWXxuTVa73fOPvyPScYxkEj3RPZZRPJ3ioCOJ0PDs1oTbm1KTDT+1eZ5W/fv13fPFO/V87I7fu&#10;7ny6rRVRW9H5YBNBROas9QSRdWQiK41Jq/HiWiSdoIA5OZ6Ash6tVzahPnQDbh5eimnrDmP4HguI&#10;fOAURSZCIHFPxIcEko8JBO/xwZtw+g5i8g7wIVuP5FJn/BwYQe0tjUCRYRIKByvEV9nqXCrHQ9nb&#10;avPZmw/9+56xmHspFn4JWShV7oHRbAUqVUivL4NLbDqmXU7FGLKXXnzof8uHtYdXJvqozImvpWSI&#10;HJ+mqCP3pUq5KmyozHA1XFK9KlPmXEUSA/JNdrpAZxQZ0cSQJDhGZyFfdZ8k+OszkXPHG9d3L0TQ&#10;/G/gN+uvFKQTEeG4E2Wx16iB1qCtq43adjXWXMkjG0tBTwd1ZpTTVVnl8VhwLRVecRkoqBZAKNS2&#10;Ackl5ThxLwfjnaJx6goByXRmrERqWQn+6COnObVmatFKzOzP8zLaIRm7rmWjsFohsA0oT7yH24fW&#10;GpNesI1KfkwkQGhMMNFMAo7Q5d/hPJdXyDjERs7LQU0wkMM6wnkTqjOUXPcCtS0NOH8/HonpKfzc&#10;gvLUJ7iwYYbJ7DYNncQ+OOTUDlUk1FKVHfnelCaR+UrJeyZyatF3OGdDdsI5yUci89iFtRNwcdN0&#10;3Ni5GPeOrMcz7yNIDHVBxu1AlMSGoTIzGjVFqaivKkBTXQleNpaTYVRxVJORVKL5RTGaKnLQWJKE&#10;53G3ER1sh0dee1GUGmbOV21jBTZejsMAuyj0d4jDEN4/gwQYAmgO9WmXb2OAs3I5kjCAwGH8HyYg&#10;QWVqVFMszYCG+nz0ItPozfVeVWQWS1GdMfUs72OXgrVXI1BW58x9r0NC6Q6MDw3Fm07JptugtY8l&#10;TLuvl4pzEvDds01pHStPFcjMxPR9wQg6sBHJdnOQ4jANyfYzEX18Cu7t/AoRh35Epvtck1me5aHE&#10;wLkW8JC/QyYrl6lIJYAkOk5BlO2km4+OTxp37XWv8tev/xGvrrRD/64t8pctHU+3VCNqO7oebDQ+&#10;kfbba9BynQxExRgvrkJd6EqykIlII6VuubgJbTe28Lu1CDsyHwvW7cb7u68TROLwgaKzXOMJIrH4&#10;2ItMhGxkuGMqvvO9iYdZB/mwLUf28yPU1MPQ1yWLGlk2hvlnmSZJKkyo8iQqN64qt/1kOqAw78mH&#10;2poC/e+B8fj1fjJ800vJNDIwxjsOb1EIvMkHU07JnjLr8D+W/hyqSyXwyILKrwtA1K9DJddVUmSA&#10;yp8QrNQPROtr3aFqDtUNOv0IKn08yIjICj72TcSOh+lIrhSAUWi3ZKPoYRBu7FoM37lfwWfulzi7&#10;/EcKxXXIC6M22mgp3Jj4vAEH7uXjCy9L+XMJEGsyHvVR+ZNXHNZcTcTdrEK0dggI6lFXXYTG6nyy&#10;qgo0NFdg/vl4IwhH8NiHKv/FMRFT/JPJUORYf2n2Ext4kiA2geBhcWSHriCzIHgoiklDwl35EZfX&#10;/mTYxvmlBIKlY01JkCinLahMULRQMVlcE+6ml8DG4zHOhafyu07UUbO/tm0eQlQShAAhM5ec5OeV&#10;5/GfMBADUjx+izmLQEKACeVczq8Yz31aEv30X4X1KuT23LJvTdSUAOzcEgVCfGV8KcGa+6aZuLZz&#10;Ia7vWYyww6sRbr8F4Y7b8OjERtzbvwzXyALl6D+9YCzuHV+NF/kqw/6C7K4Uiy7GUdOPxSAKfYGH&#10;oqfkKJepSv4MLYdTORnA3/sJQAQmbmQTBBDTTZFMWPkdYiA9ea4FIuq4aFr6UtnR/fOGQwqGEUjc&#10;nhJwO3Q/r0Jo6hF84nsLv3Gh8uOrSKtcY6JSKfd3BEhuvJ8JKCqKOPJkPNbs9cS9QzZ8nqYg4dRU&#10;JNnORsQBtZv9AvG2U8k6FiLbw8I8sr0sNaw0Ul3JOIyvYzpi7Se3PzsxwT365MS+3Y/y69fr1/+4&#10;V0fklnmdkdvLEbODTGQj2pUncnstXt5YjSaykKaLXJKJ5HvORLbLDLRc3Yyuu7+i5dJ6PD6+CMvX&#10;7sFHOy5RO47u9olwEDzGeCTiXQLKUKdU/NE9DDdT9dCtRGGNHRafv09tTs5glTaRLySNAJJNAc6H&#10;nA/sUAr5wf4U/gIFCv5eZBW9PTLQyy0d7yixUGXblZHO/6r/txhFPz9+R/BQMyUVMxzqn8/t5VpK&#10;tfN7gYOKGQo81KlPVXGHBhRgMNnHQO7v1f8GB+g/qq6rhj7Z6Omcaupo/XI3DYkVsruTPbTkIuu2&#10;Hy5vmwvf+V+akNYAaupXts1HygUXtFeoO14bSl40wjWiBON8UzHYPoFCSyXY0yngUjCSrGNiYAy8&#10;IpNRWKU2r2ImNXB4zHNhH4fhXFd+jr+5xcPpAbXvFrGWOhQ/u4rrOxfBf96XCFIgAQW6iZ6icFWu&#10;hJLpBB5G4CvBbtX3uLppMsIouNIvOqA+J5wCsAT17XW4lVkMm/Mp/3t7fwFdV5ZliaLV9F/De1WV&#10;GWBmZgxIisiIDMyAzADbkmVbZmbZlinMDqPYssXMZmZ2mAQWM0tmZgvnm3Ofq6zq8fv9/v26qyvh&#10;rDH2OOeee/hKa+65EIM8rmDT8Ww04oVpJ3vqxxlkEV9hH8+3dxbZjPIweJ3dAgGF0RI8BFL7ySxM&#10;BJeyxJWXMVOZ4wQNhd/K/0JWIv/InjnfYJ9YyJxvDSPZO3eoYUoCH4X/7ub5dc87yGqSJn1KFvMp&#10;9vHz7mm/R/yETxDr+jskjvsYJ9ZORvVPScQ45ZEoiq0U70ek8W8p1+RqiHUogqorWZ/AQn6OziH8&#10;OyMIG4e5fBiKuArIhNoXd+D+nQga+psT+1RVXYWeC0jU5bId92nHCcqbW/Pxfmg6ThZbWeXPa2dj&#10;1bkATgouWyG6SiyMIVCQxbYg+2jFvxtVSGgXed1EYb3jcQ5eP65Dqtdo5PoMxzUvF6474czKz3Ga&#10;QyarssgJZBwEDnURJftQboeAQ+G5mVuHIT+I4OE3/FGKv/OyQz4uf+/497XFln9dwfLl/7b20g8L&#10;66/+8ARpP6Dh3Hw0nJxrHOuvjs7Gy0Mc+2fj6d6ZuBU3AaWhI/H88ELgwmqylHm44jMVC92WY/CK&#10;PYaJvBWk0N5MDFSmb+A19FZtIc6+fxlxFtvTFKnihkdPN2HOoRPo4K/aVKpnlWdCU00VXA71IDeM&#10;hMMqfqiCdfznJpB0JLCo/LpAQIAhAFGpdNWhUtVbgUZX/jMLIAQaXfhZ66pJ1YH7yoQlFtI1vgJd&#10;yDwEUKZXRxTPLZARQ+F5TTFElejmOQVWakI1kMxq/tFMFD2Usn+Bhof5SNvugx2znTkzVn2mL031&#10;113zhiM5ahOeFF/hfk/w6NVL7Lh2HS5xVpKglJuacan3ds9tqfg4IhkbT6UjPpMKMZTvi2DzW77H&#10;lftzUXhdkVCP8LwyFZcDViFpyh+gyra7OMsXaCgiSh37zEzeEQ2lLPCdM/6Ak8upiLZvxOOyswQN&#10;KzdCpq8nj6sQeDQNn2xLRrdNlzBnZyZeEFBUnv1qxBokuH6IPTyfQGSPkvyU20GQ2qPMb553H8HD&#10;OOZN3gdBxURicT+C115uF8hsJ8PYzWNU3+qA23c4MO87AsXXBB4yIoHIbDnyCSpuPM+sP/AcOl7n&#10;ViIhwWOG6ml9zGf5Emc9ZxE4EkjurKZUqTerMetQNrpw0qJOgD34Gyq4oAuVvioaqMWueng0Octl&#10;Cmzrn4l2W7PQlgzDgAmHIqvUmEv+j1bbMtGWwC6Hd5uAPAKK/t6KuW8hpu65jLK7Eby2G/LvLYTT&#10;3kS8wQmQWtOqx0cb/o2orE5LAkcrMpC2YaWmPIkirT7fcAQx6xch23M4srydkOkzAsmbvscJso7L&#10;G/9ozFUW87BMVYVhMleNNGwjncCRvc0Z2VudVQixKNl32LikpCH/zvGva4stfx6iEN/aS0umNFxd&#10;fB2pPwDnF6Dx9Fw0nCKQHHfDq0NzyDxmofawm6nmWxZOEDm6BOTfqDmyAGlbJ2PB/GXov/wAmYhl&#10;zpJTfWCY6jplm/DeHqFFeCvkKiIvqYmQO16+Wo/lh46hR7AKKZagp/qCEzy6Rlp5Dt0IFOo7rtLn&#10;7chQLMCwmjO1opJQwybjy+Bowxlk+4gSdI2rImiUkUWUGfAQqzC+EAKIyqGokZSAQ6MTmYb6hbfn&#10;tTuTiXSJk/2a4MHZpGEzBA1T/FAg5DB9tSKIvEbF8YtYOdzzceOZgOQenhWdRmrIcirA75FANiKH&#10;s0wtiuI6778Qt9OPUDnfRU1jDU4U3sWCffn4LCwDPbakoydnu735PF39Ugku1/D7qCz4nc5D8U1V&#10;Jb5LpVmJ3H3BVNbfI8b5t45cF5Xw4OyeM3xFRqlcudU3XCYnfkcFreW+uUNwav1kXApbjdyDoai4&#10;sh+Pqq7h1dNqPHn1HCWPXuJEVgVuK/JLEU01N3Av/wwqTkUhI3YDzm2cjsPuQ7F3hsqSfIbdStqT&#10;70OMQ8l8HDJNKZ9EDERO+6bPuwgo8rvsN077P3CdjIVMxAKQb/hZDv3v+FnPIhMXj5n6ewLWlwZA&#10;Tq2bgJykTXicf5z3ZjGO9Nu38MMJlbVPQSu/a2QcuVAjM/k6VJ/KmJy4TbkbYhhKtmzLd9peEVbb&#10;lNdBYOBQ8qX2UeOothxyoiuyzXRdVGkSMpoWAQXotSUH286fQEOd8lpm4mDhcvwm9ih+HlyOlgIP&#10;wzjIjmWm4rKlmnKpDlZoObptycKEdeE4snEWCnxckOE93DjKr6z/FqeWfoxr3sNMlFVpxHgUhhA8&#10;gkchL2ik8XUYk5W/M7LIPtJ8nV6keTsFZm4dPsjx72qLLX+eUn91xbS6lGXPcG0FQcTd5IrgLMHE&#10;RGjNxYuDM1FDMHm4cypBZBSeHl9MEFmLmmPuSPadgCXz5uHtxYnoTcU4QCwkJAv9CSD9w3PQLzLX&#10;tLAdEHgVwRcDgIa5qKtZjc0nDqMPQaQn/xl7xRShu7oVEhx6ETzUf7w9wUPMwbSM5VIg0p7rrblP&#10;B5mbZH7ito4EDjEQCxAsha/tOk5No7StC4FDjKOjAIVg1V6Mg+Ah4GjH41rLhMEZpc6hSBp1N1S/&#10;ka4xFZZJQgwoutxkEbfivh/GXENoSg5eKISUQPIw7zTO+ywkE/kCCWQJyplIknKd8Ucc2zADpafi&#10;gAeF3Pc5qu4/QeCFcnwXRYD1S0NX/3SytWysPlWEkps3UfuKANLI89ZV40X5T7h+LhbpkT/ixKqJ&#10;pkBg3ITPkEC2o3IfiVMsE9auGQIOFTGUT+Qbrv/BXH8nv0+awiXvY9/84Ti+bhay4n1wJ/kQam9l&#10;kUyJ5ShgQNFnloNf5rSGF+V4VpWCO2n7UHo0CNmJG3B12yKcWTfZKkFCYNk+RTk6n5qM8iQyhqQJ&#10;1tgz7QsOAgLHzkmfGvDZy227p5Kh8Z72CHAIGntnf4XDS5zxk/csZMStRuXZMLwsO8XnVjLlfdx+&#10;eR+7iyoxfp9MotfQgspfACCnuEJzFVVlHORkG+04FH6rkv/qStmG37UJzEBbwzT498Lv2gRkGqAR&#10;eLQiE1Qfc9PrnKyjU6AipxRlpXDrDBzK3M17WIbahtnYxIlPp7DLeC2MwBFVQeAoRvMw/s3w764F&#10;J0etOdqHl/NvqBQDN13G+h89kezhihw/J6R5OSHFyxlnVn6BU8s/Q17AKFRGTza+DpmrVABRtavk&#10;IM8i45CTPDfAGam+w+4k+wybW+nx/X9y/IvaYsufryBl+X+uTV7mVp+66i5SV6KRIFKnkvBn5hNM&#10;5lu5Ivun4/mBWXi8ZxrKo13x5Lg7kLwe9aeXICdgHJbPn49fusejp+cV9BMLCc/GgIg89CEb6RWa&#10;ZarvDghJhce5MNTWu3FmvhzbLuzDoPA89KQyV6Z6t5hCAolKtKthkyrwWmYm9dcQMBgQIEOxhvVZ&#10;DKQdQciACT9rX+Msd3zWfp0JSjreOpfFNhS1pcq+bQgWWheAdOD1NMRQBFpqMSobdxsyGPldBC7y&#10;wyhEWDPYobsycaioGo1QEcO7uH5lN05tmmGARM7lXZx1K4JJFWIPLnalovTG0+KL3PchHjx/ZnJE&#10;5u7Iw2/8VXMrGb/0v4QhMZcx/1Aqgq9m40J1FW7WOBLmaorwpPAEcnb74vjqCSbSSWASP+n3f2Ig&#10;iWRAAo/dAhUCivwYmu3L/LSLoKb8kO08Rln7e+e54MSGOUjjPVVd3o8n1zPRoLwKAyZWPS8LUFRe&#10;n4yroRoNT3LxovoyHuQcQfXVJJSfDkfBPl8yhg3IiFyJ1OAlJhnw6lay0+DFSA7ietAiZEStRHb8&#10;GuTt9UXJyQhUXdqBu3lHUXs3g+cV43pI+HqKnAd3EZdbhllHcvGrqHS0IgC8RsahrpEdZd4kuzCl&#10;XxRFFXgNXQMyqPwVvu2okkuAaCuzFIGlDUFGgGL60fAYOdXFPgyQKHxXJiwe01G+j6ACtPXPw/j4&#10;yyiqDuH9uKPy8SJMOhyFFmQozSOuk3XIJ6escpVct+patSEAGb9ccDE+33wYIT+uQJY3GYX/CKT7&#10;jMDVTd+b8NyL6/9AtiEn+XgCh6KtxqAoxBV5gVYRxOxtBJCtw0wtqzTfoflXfIYMdfxr2mLLX4bw&#10;v+bf1F9ZubA+eVUNrq1Ew3nliRBEzipXRFFabnh5eDZqjrjhyd4ZKBOInFgEpG1E47mVyA+dhA3z&#10;ZuED93B0971i2tD24z96z6AM9AhORy8CiXqp9wzNxKrTUaipmcNLLkbI1V3oF6LS76XoQcDpEpVv&#10;nOzygcgRrtEEDgYgBDBU8hbL0HaZnkqNictS+hbgNIFOJzIQq8FToQUgAgkxD/lGohSZ5TBdORiM&#10;rqH9rPOUoTX3a05l0yyQyodAYx0jgCoxtu/2VGDjDmTjUrUc7VS89ddRfjYeR9eM4yyds3+yht2q&#10;VEvlHUdg2TF7KM54L8L1n3ZRV5eQbTxG/s37CDhfDOeYDPT1TkY7j8tob0xbqfiQinTa4VzEZpeh&#10;5KllOkNNMZ7mHUPRLh8cWzHesJ6oMR8Zs5YJvZ2miCk5tjVUbkT5IPJHDLW2EVyU3Z8w4Qskjldt&#10;qT/igPsInPZwQ1qSL8ov7sG94kt4pfszTn6BWFOvlrt8Rj0rwaaRy3qZmQgCDVW8r1LLX/Gq3DCo&#10;P+3jyHGxzvFPFZIf1j3DvsIbWHS8CF/u0EQjHc3JYt8MzEMzKvlWfO9t+HejpmGml0pYjsnvEHB0&#10;3kb2FqASJAQQfhbbEIAIdFqSYZhukxwdyITVxMwMRWBxm/rJm4RBRfIFEZi25WHNiTN49nQT72sG&#10;TpevxScJe/FGMJlGZCX/BuQgt37vlgIRMtE2YiGRFeiwJQejf4zH4fWzkE/QyPIbgQzfESar/OTy&#10;T3HNZxhKIyYaR7lVesQqvS7wyN02HDn+zsjd6mySA5N9nc6neA/5teNf0hZb/rJEIb71V1cuq72y&#10;/BHSVplKvvUma10gMt/kirw4NAsvD83B430zSMdH4/ExMpFUD+D8MhRHTIHv4hl4b1EEunhfNaWx&#10;+wRnEkyy0Yejb2QuRwn6hudgybFoPHpKAMIyxKYlcb9rxuHdg0pfjag0e+wkFiIG4TBNaSnl3Vq+&#10;EH4vZa/tHdTrXEpd4KLjZbLiUt/L7CXQ6EKW0zmm3DCWLrGV6KReHU1DkVtmWABiOdkV7VWEFmQp&#10;ChdWeKYYiQCnrWEscuArWbEAb4YUo0tQOtyO5SH9lmbxBJKXpaggkJxcP83yV6jZEtmBlHucFD4V&#10;997FY5G13Q/PSy8Aters99RkmPudLIRzdA4GUBG2oYJ60ysLrf3S8Xb4NUzYn42wawUoeqhyLVTa&#10;L3LwmIxA9aEOLhmJJNMP41Myky943a8MgCgqS45uRUSpFLopBUOWotwOAc0OheKKxUwmcxLoKbpr&#10;7hAcXTsFV0JWI3P3VpRd3Il7hRfw/GYm6h4WEgcEFASJOpnBBBAy5+nZldMixnILjRwqAW8BkIay&#10;/h8j73Y1PC4W4I87OVFQYicVeAv1EOe7VHVbsQjl6yiMVqOtGAVBQuG3irjqRjZhih5uSzU9Ozr6&#10;p6I9l2Ib6lIp85QiqdTnXqasdmIg/K4jz9VV5knlZxCgmm/Nxy/5/Y5rB3lfatk8C9tSPdE/6hxa&#10;hFejbTTBwzR8ElgoVLcIreX74N9AK27v73UFi9f447KnssqHG0f5NR8XnFn5pTFZZW5xMVFWKoao&#10;zoACDQFIPpfZW52Q6U/WQeBI8/nuVorvEN8rfuPtrHJb/rIFWP5vX15cMo5AUo50MpELVrJhI1lI&#10;vZjICWWtz8KzgzM5ZuFm4ng8OboASN6AhjNLUBo+FX5L5uF3C0LRTSBCAOm+LcVEZfWOyMWA6AL0&#10;jSo03fdmHd6Ju09X8h93KfZlxePdcP6z85/VJBlS8WsYUKBSl0Jv7wAEAwxiG/KHmH1kSigw30n5&#10;d02oNEvtIwbSKbac++oYsQ+el2DRLb7KAEYnDi2N2YpAIfOYjtO6ztdW1+PxHXlMW+6jc5h2uFQk&#10;8ou041KO/RYK+wwuQJ/IbMw7lY+Um1Kmz8ysvPryDlzwnY+dM78zyl2mprhJVPTj1V3vS2yf9R1O&#10;rJuNgkMReFmezGPu4mXtSyRXPoTX2Sq4xOXi3YBsdPJXKZR0tPNKxS8DrsBtXyp25uTj5ktdi0r7&#10;cRZuJu/A5ZBlOLh0JFnPV9g+6TPEj/vIREvJia2wXIXjmhInBJPtcnyTHWkokqopn8TkfRCMdsrX&#10;onaxvOedc77HwR/G4NT6mTjvuwgpoT8iPd6LABOA3H0hXG5D5l5/5BwIQOnl3Xh+T/klYi2P8ODF&#10;bbKNSsw8nIdfBV4xUVQtlKTH2Xwnzuql+OXnkHlJTKI1QcSYIQnUrQkgVlFDhecqSVC1qbgvGVqn&#10;wDSup5lcG1V+7kBg0X6mIoFMWjxWTclMuK4itQgsKsPe2jcHQ2LOIKssnPe3EDefLcSM41FoTkBp&#10;FlGFtjGKtNIEwmG24j2KjbaJKjctZ3/reRoBP65Chpcrsn2cCBzDkeLhhJPLPse51V+hMHicAY6i&#10;UPk7xiCX7MMASPBIy2TlNxTZW5yQ4jn0Wqrn0K+ShthRVrb8FUnd1ZWf119dlYeMNWi8uAiN5xZY&#10;SYcEE4HIyyOzLN8IQeRG4gQ8ERO5ug51Z5ajPGoawhfNwMdztqLTpnPoGZwBdX4bGJ6HgVH5GKQK&#10;vVS63YJyMPXwHlx/QraDBTiaF4FfRmdQUZehW5xCcq1WtgKStoq4okJpMl0p/FZZ5jJN6XMnKn6B&#10;iTFD8RgDNIadyG8hR7yW1n6KvOqg/fmd2InMVe24v2EeXKrSrVFePM5iPpXcT2YyggrPo3vQdcxn&#10;7i+w0WhjhmaqhehHIJl+LAenKmXjl9nmFp6VnEZmkhcOLRtDRvIVYsZRuYsxyJ8xXiXVP0PC9G9x&#10;avMCFFGZPa+6BoXY1jW8QtGdp9idfRurDhdiZGw2fq1opPWX0XnjJXwYfBU/HM3A8aJSPKyRwn4A&#10;PM/Dg6z9yNmxGac3TsOeOd+ZZL7E8Z8gYcKnXP/cqn5LANlNZmRCdclUFE31JxAxQwmJ32Avh9iM&#10;GErC+M8Qp3wU3n/C6I+ROOYT01r25OqJyIrfiIfp+4AneWQhd1By/yaCr5Xgmx3Kz0hHa/kcqIgV&#10;HadkPbUmViTUa55X0WJLBsEix7x/Y0bUBIFDvejbEgxkdlLin8qsy3Qo30YbgkgHnlfl7juJlZgl&#10;JyIBmWQtAh6eg7+HIvg6OAoatt6SDfc9p/H4vkruTMPVyvX4YsdR/GNgMcGDwBFZhjfJNpqH87fk&#10;32JLtZrlerMITiK25mLoxiTs27QAuV4jcc3TCamezvhp3Tc4vvQT4/coDlOU1UQDHk3MI2fbcLPM&#10;2ups+nek+w1Bssd3R5I3DB3o+JezxZa/Lmm8vMK5IXnlDWQTRC4vQb0ARPkiZ+aj9vhc1ByfgxeH&#10;Z+L54Tm4t3MyHh5yA65sAM6vxPU4gsiSyfhoTgC6e17EwIg8DCCIDI60WEjviBzjONeM0GXXIZTe&#10;F4jMwYWSCHwSn2b+2bvHlqKHQm+l+DkUVivAaBNOJULwkH9EyYBdOJQ0KKe7zFlNACLA0OgopuEI&#10;2ZXiNyYxAzTKLbHKoHSOq+S5Sx0RV1Z2uvJKuvOYTvKzOIBCxfLUXrcD15WAqI50TcBl/DDcpnMJ&#10;tN6kwusclokR+3OwI78ct146fAFPc3Hr6nakhC/HoaWuiJ/6NWInfG76csTKL8H1mLGfYvuMITix&#10;cTaydm7BnbRDaLhfANSSnbx6gKLq29ibUoEfDxViTGQWPt6SjPc9zmOI32ms3peCw9nFqHx8F7Uy&#10;G9XdwNPrybh+dTeK9wcgJXg5znnOxNEVrjiy2BlyOvLqAABw0ElEQVQH5w01OR4qf5JIcEmc+Ikp&#10;oS6Q2aM8jWlfYKeq9s7+Aw7MH4pD7k44vmI0fvKdg7TIVbh9LgYNVRd4HeVr3DbPua+wHPOPZeD9&#10;mGvoSEXflsyhE/8GOvM3V097TQjM++M7EmgIINTfvilwQmZKwy4dAKLyIlq2EnsIVCRVpmEX7Yxp&#10;SuYqAkeYwngJGmQjbQUgcpzzOupf3oLnf2NbAQbzeuFXj6KxUX9vMxGZ7oEBUWfxWqhYRyVa8bdV&#10;0ydFXDULKyGrVPn1MrQOL8cA3zS4rwnA2Y1TUODnggxPF4KHE86u+hLHlnyMNG/L31Gi/I6wccgP&#10;EniMIvuQyYqsQyVMCCBp3kPqUjy/CbnqP6yN41/NFlv++gR/93f/pu7qqm8bUtZky5wlJlJ3dr4V&#10;6ksgqVdF35NueHVsrgGRm4nj8ODAbCB5I3B5DW4mzETMihn4gkyk56YLGBiag8HKVucYGFOIXuGq&#10;OKvChoX4bvsRZNzUjNANubcC8G1iCv/5qeg54+9CpdPVZKyLFRRRIVjKRJFaqnulvBEBTHsqJCkd&#10;gYMYRRttM2YvMRGLmRjHugBGwKLvZLoKJ+hE8RgCiMxSMmkZkOH3XYx5y2IYZhs/d+QMun0oFVsI&#10;Z8YCCZ6vK4FGZjb5SGQOMw5g3lubiBL8bFsemm+7hveiUrHyVC7OlVXgSb18BTeAxxm4lbwTyeEr&#10;cXjFeMvZPuYjw07U9S9h3KfG7BVHtrBbjm6vBchK8sXtq3tQX53KmX4ZGmru4vbjB8iovocDmZXw&#10;P5OPjQcy4bXvGiIOpeFSeiEqq6vx9CnZUK0c3rxuTTlqHmThaeVFPMw/jtvX9qLyp3iUnY5A6YlQ&#10;FB8NRPFhf5Qf24bq08G4cykGj7L24kX5KeDOZeBZFtBYynNV4kHNDaTerEB4ci5mHM7AbyJT0DHg&#10;mqloq2RRExgRxd+Gv1l7AYl+Q76f1mQexvHN/VoJQPi+Dfjze/2ObeTD4HcCGv3m2relghn4zk3E&#10;lYCFYKR8oQ68TtsQK4RXIeAyeakoYkteT/043vTPw7chZ3ElR1FWc/HoyWwsORlJYMnA6wSHtgQM&#10;OctbR5abMN03Q/gbknE0CysnMynCe56nsHX9WqR7jUGu93Bc83ZB8qZhOLH0U6sQ4jZXFIdPRCFZ&#10;h/p2NIFHzraRFnBw5Ak8PL97nOoxZEXK+iH/4Pg3s8WWv26pvbT61/VXV2Yg50c0XlmIxp/mo/E8&#10;xxnli7ij/tR8AsgsvDg0B3eSJuP+gTlkIuuAi6vxcPcsbF83A9+5+aHXxvPoG5CGfnKsE0QU4tsn&#10;Ihd9o8kAqJQ/jz+JK2UEH8xH6YMQDN1+Aa23UflQgXRSd0MlHFLJiJU0mbaaRkcqbYGLFI+YgDLV&#10;W1GBtyV4yH/xp6gsDn0vJaWkQsu/Ypm/5OMw7INAodBfsRiTuOgAD32nGbIxbYm18J7FfKTg5FuR&#10;Q76tyUouMKymNWe+ChOW810hoM0JOApJ7UrF9nl8JpafzsCx0mI8rJGZ6xbwIhdPc/aj+MhWXA5a&#10;gmOrxkK1rhQtpSiriBG/RdSoDxE9+mNEEVS2z/4eR1ZNwuWw1VT4YbiffhgvK6+i4XExGl/dwssX&#10;d/Hg0W3ceXgT9x5U49EjgsaLChMphkb5TRyjUcyoKVpKYbwyuWn5BA14gLu191D+7B5KntxFzv0b&#10;OFZWifCMUmz8Kc9EiH2SoFyNVLT0S0GLrVmmOKGSQjuSDXQi02wCD2OGkimS70WMQmYsAwQEBIGI&#10;3nVr7cf3bX5DDn1vgCMgC62D5WwX2BAs+F1LAQz3VVFNbW8emG2AqFUQt3Ni0pzg8Y8BOWgdkIf5&#10;+07jzh0vPtNUZJcvxbCE7QQP/j7RZJ78TVuG8DzhpSY5sFVYKUGkGM2irhOwivDFxr1I2rQI+X4j&#10;TP+ODL9RuLzxe8M6Lm341pisyqMmEkDGoSCE4BE8kqxDZddHINPPGVlbXJDjPxKpHt+XXNzw/XjY&#10;WeW2/K0Jrq39Y33ajyXIWUOGQSaiMN8LApIFZCILjElLYb6vDrvhduJE3N41DQ0X15qs9Uf752Ln&#10;6vH4co4fum48g/6c9Q1yZKwPiMxDv6gC9OHoxn/aj6PP4Gi+/tHdUPXAE6O3n0H7wGKCRzG6URHJ&#10;rCUQUbkTFUM0zENshLN/RW0JGKTw28hMIoUfZ/kvFJllHOoEEIFFE2gYUOF2mcfEJPTZAAhHkxLT&#10;NvlGZG6RU1eFH1UAUvchINN3LakAVberHa/VmqDRmvfbiksDINyvHYfOZYCGx7QKykcL/yx0DczA&#10;Z1FX4H4kFYkZ2ci/X4GXJuSVDOVFIV6WncPNC3HITtxoHPGHl43GLrfvsH3aV2QmnyDK9UPEuP4O&#10;0a4fIW7sZ4gf/3vsmetkVcDd7IazW5fhatRmXEvagvwjMahIPoCb2Sfx7FYGgUPApSgqhxOeQHLv&#10;+W1cu1mFuKwSrD6XD9f9efg4IQ+/iMzCu1E5GBBhJfKp1LnKzLSmEm4lJhZKQNZ7CSfgy7dBFiD2&#10;ofwN/T5tBBYORmFYm0xV/Kx1gbCqCgg8lCiqCDvzrvheOxBs2hIwDEshUAicNRQV14q/QUuOZtz/&#10;DQKHyvQrmKF5YC7ffwneCCwwvdi3XlTlZAVrzMT2LE/8IuI0mgXL3Kl8IF5TCYVkIK14bGsCf5vI&#10;Cv6e/N47BdPXheLMpiko8BmOHHUNJPM4t/prHF3yEdK8hhE4ppjMcuV2KDzXRFkFOZiHgIPjmrfz&#10;izQP59DL67951/HvZIstf3tSl7Luw/q0NZeRtYogshj1YiEqf2LMWfONKavmiDLX5+BW/Hjc3jkD&#10;jRcJOGQjTw64Ye/6SfjjnI3osPYEeqt+VngOBnL0JQvpZxzrVDhUSL+MvIL9uSp9Mosz6PWYduCs&#10;8Yl0iy03BRe7ESy6coh5mCq8VM6mfpbYAb+3HOdU3PpePoxYDil6blc5kyaA0GfDLvhdj/hKUwpF&#10;Qz6PJiCxGI1CdjnkwOWQ6Uzgoaq+crZbM2bOqmXu4mjD+xCAaNlWipLnEZAoNFUmM6saMM9BRqXk&#10;uDb+6Wjpk4ou/ql4NzQV3ySm4oezBYjOLkfK3Tu4X+sIjVW+xbNsNNy6iBdFR3A/bTuqz4aj9JA/&#10;8vd4Inf7RqTHrkFq5EqkxaxBZsKPyE7aiKJD21B1NgqP0veh/sZVnqPYmLKevbqJkruVOFpUCp/L&#10;hZh6KAefxGegT2gamV86WnD2rmizdgT2DhEyLanek/wUqjNGBcvnMMqez6D3okrISgLtKAAhA5HJ&#10;0TAO7qf33FagTtAQY7MqKFu+LVN6hu9NZi3jG9H+Yilct0qr6/0qL4RMhCDSmtv1fgUer3Pbm1T8&#10;ipJSWf/mvL+WZBGvB5bg0+h0XMjfyfe2CM9q5mDNuUC0CUnB62Hyd5WZ/VtxKPChtUJ1BXLhZCAh&#10;5fjQ+xy816wl0yAYECjSvZ2Q4emME0s/wuFFHxiTVQXBQyVJVDk3P2gE8jjEOrIU0rtlGPK3ufA4&#10;5zvJHk5uF+2sclts+bu/a7y2qld96vIjyBITWYqGc24cSjgUE5mPmmNuZCGzTemTO2Qid3dNQcNP&#10;qwkiP+I5mciBHyfi+zke6L3qKAYHpeFdgsfb0YUma70vQaRfDJlGeDkGh1xCfPoW/vPPoaLbiAXH&#10;T3NWSxCJqTAg0oXKrFOEZU6S+UqKqAkU5PcQiAhMOnJ/JRo2AYIxQ3Fd5imBg7bJWS5w0uhC8Ggv&#10;05TAgIpMztymTHcLROQILjLlVqREpRDl8+jAc7bhdTQrtsCj1FRrFYi05HFiJiaznefUrLo9FV/H&#10;0Bx0Dlbzo3SoR3pvsrDumrlzVt58azqaE1C6Bqbgg9h0jNmXheWnMhF4ORNHCgtw7VYZCh9U4fqz&#10;m3hUdwuvyCTqySQacJPLG6jjso6fnzXcwo1XN5D36AYuVpfjQEEhAlMKMedoLr7ZnoVfRWWiW2g2&#10;wSILzQKzzWgVwvvivShvQmDQle9ayXwdODvXO5JfyrwLPqsBBT2feVfcn8/bVINM4KoZvtiZgMbk&#10;zvB8TeBhTI8EnD8BiYCDn8VKjI+J+8p8Zaoq6/3yXbeWf4PH6T03474t+O6b8b22NP6LEoJJGVoS&#10;PKbuu4Kqu4H8+5mP4jtLMXJfgglqaBF93TjKW0VqyDkuk6aCM3j+CE4YAvLx/cY9SFi/GDmew5Dl&#10;PYwMYjhSNw3BqR8+wcUfv0Zx+AQyD5UkGY/C0DHIM6G5zgQPF2QTPHK2uhBgXJDqM7zgqtewYY5/&#10;HVtssUXSeGX54Pq0VSnIWwtcXWJYSMN5AslZMpFT84w5S0mHrw7Nxv2dk3BvzwzUC0QurcWjvbNx&#10;fP0ETHZbg/6rD6AflecggUhkPgbHFKEfwUSNlLpyRvhO5DVEpQYZJfCyZj1WnzyOjoFU1pEVBBIC&#10;AhWL8T9wyHwlMFAorvwXXeItv4fCd2XjNgDAGbEpayKAobLqzGV3MpJuBkQINjyPqebrABrLjCLA&#10;4Tm5zShMzoCNCY3Xk8mmoxz7/CzTiwEOHt+a37Xl/poht+K6lgIRU1eLCk/Kt3VQJtqFqKx4Jjpr&#10;GZSOTsFZ6BXNd5BAphWt8xcYZd48UK1U1YY1A+23JKObfzL6B17F4OAr+FVEGn4Xk4rvdqZj+J5M&#10;uOzLxIi9mRi+8xqcdqThy4Q0/DYyDW+R2fQMSeN10tDKPw3N5BvQ/VBxmsRIMYmQbL5LKn4pdT6b&#10;ece8//b8LGAweS98n4ZNcdlKLEFAydGaz9SUaGlqk3FdPiWVgJHpqQ0Vv97nn5iH3j+HriWzlkxU&#10;TYCtdRMQoesQRMyS9yglb86pwffcgucRgDTnMS0IIMrf6B5UBJ/z51Bbu5l/N7NwpHgd3os7ip+F&#10;cf/YKjTnc7zJZ2rGZ1eCoEKujY8qgu/cPxtz14fj3MYpyCfryPRyRoaXEy6t+wPOrPrc+DMqoqdw&#10;CDwUZWWZrHKVGKjy63KUEziu+To9SfNxDk/xcbFNVrbY8t+Sxsw1g+vT1xxDhsxZS8hCFlj1sxxO&#10;9fqT80yeSO3RuXi0eyru7Z6O+gsrDYg82TcbP3mMw1S3leizYi/6BGZiQFiuGTJl9eGQY71XdAUG&#10;cIYclhqBRixBfd06eJ47gN5USDKlSLkphFfKX9FS8mMIQOTTaDJjyc4tBiI/hZU4yP35vUBDQ34U&#10;HS+lJiai7wQUAgVFVXUmg1HiofGbUFmJfXTmUma07pqNc7tm18ozaMtt7Xi+1gIUAoBGS4KKzCoC&#10;FWNzl/mF96+oofZyModxts9l24Br6KBEOJ6nI0fvhAr033mDTIszd4KsmiV1J9j0DM3iyDF90lV8&#10;Uuaj5lS4LUPyTd2mN8gk5EyW+UkJc6arXiCvQSASQKmchyKU5JuwTExiBmIR+Wij7VTiCrNtqkdm&#10;AIXLdlS8AkGZfVoI2Phc7ZRcyWeWr0fBCm31fAZg9E6sWmPt+L3K7ytaqqNAUb8Jz23Al0uta7Qi&#10;O2jGe9fS+EL4nsQ0xHAsx7oCEQgYvH4b/k6tCFQtImW6KjDv983gMrwflYWDOSqE+ANq6qfD4+pW&#10;sr0r+AdOOJpHV+J1gsxr2pfnasZzqX+HWMjrwYXo43UJq9b6kmmMQ6HfcGT5DEe6pxMurPwCZ1d+&#10;ZiKqKmMmO5IDyToIGqpdZcqRbOX+HHmBqmU1rCrZy3nS6eWu/9Hxr2KLLbb8t6QxdVWP+pRVPyFv&#10;vWEi9YaJKMSXS4JIw0mr/In8Ig93TcadHVNQf24Vv1+Fp3tm4bLXOMybtxxvL9+LHv6pGEDFOJBK&#10;ob9MWdEaBehNJT2IILLpYjTqG1T6ZDGCL8ajJ5VNh4gyfl+GnmIRBAHTYZBDClGAYVrWUnnJzKX+&#10;IF2p8LpR+cj8pGP6JFWbEGADRFT6MpNIWTZFZ2m9m3wmVII6h9nPMcy1uF3sx+SbCHASq6jcqFD5&#10;vRhIG87YjWlFpS94vMJ6pSA1I5di7hSu5DgqeIKA8hmMU1mD30ux65n6JvAZowqMiavj1lR0DUgz&#10;2f1dQzLQJSyLAEPAibAc1VL8WgogOhtTWA66cN9eBKFuug5BqjMBqyO/a00gkVJvSqLUM2j2L/CU&#10;6am1YQFU9PxOSZcted43+b0AsaX257tsF0WwJCtoR6BvQ0XcJlKfyUwIKC0IaIpCE/AYICdYdTKh&#10;2Po9CFw8l2E9jmEAUI5xgo7AQoyuOe+xJe9VkVYKTFBNMjVvEotoaUCkFC1jK9EsrAJjd6ei6JZC&#10;dGej8uESTD4QjTd57BsxN9GM7/8Nso1mvEetN+PfTXNeR/kebwYW4sNNRxC6dimyPEYgz5dg4DsC&#10;aR5Djcnqpx+/MmyjPGoSwcNylDclBgo4MvxUkmQ48vk53XtYetoW5987/j1sscWW/540pq3+ZV3q&#10;mgvI+tECEflDzi20+q2fdEPdcTIR+UQOzsKjnVNwd/tk1J5aCpxbyW3zkLxlNGa5LcHgH3Zh4LYU&#10;vEvwGMR//AEEkP5xJeilMFAqnj5UlKtPxeJFzXwqiUWITUvE4LBMKvMK9OD36iOiVrZqUWu1qdVs&#10;V8q+xCyVECj7vZzvYg9SzsaRTcUvQJH5yjAMbheAyGSlIV+IZfe3TFbatxu/NzZ7zZI5BDZdEioN&#10;82jBfQQgbahgW6vsBRWsZsvNqEylWKWsTQKjFKf8IFLgAg191jr3aRVEMKHy70iW0ieuGP1ji00x&#10;yi4EgG5kIQIDmb46hXMfgkc7sQeBEM+j7O7OBGG1C+6soAQBBxWx6cTHdeVhqE6U9hdYmHwZKmtF&#10;rcl31E6sieeRAu8gJc3trTTT577N5Kx2AKKWAgyV/DCmIA5T/kNMgffQlt+3CLIASQAiltZUNcDU&#10;udLQu+K+xszFITZhRa8VW++R70KsR7XIBFot+N2bZBAyP7Xgvb4WQcAOLcWKMxfx4qUi92biTNl6&#10;fJhwBK+H8N3HXkdzvn+BRwv9FmYQ7Ah4b0ZwYuCfhXFrw3Fo0yzkeTrjmscwZKiKrgoh/vAxUr2G&#10;GCe51btjjDFZ5QUqRNcF2Q7wyNrCQcaS6jHkaIbnN3ZWuS22/I9KY8aqbrXJa3Y2qgDjlcUEh4VW&#10;ZNYpN4LIPDQcJws5NAuvDszEox0TcY8gUnd2OXBxDV4eckOK/yTMnb8Yby3dgYH+yXibs+R3CCBv&#10;xRahL5VtXyrQrlRICh1dcDwOj18sobJwx6GcGPwiNJ3KshQ9qJhUQ6s7wUGjazQVvYNxCDQEIDI5&#10;dXcwEPlPNAROhlUIBDiMP4SsQ0xGy27xlVamO5WYQMeE7nJ/9VwXeCjySyHCxjzF6zT5PNrwWgIO&#10;KdoWVGCtODNvLpDg8W15TcNaqCilvK1GWUVoK/MPl605G+9AFqHcl94xytpX86ks9OZ7USnzLtyu&#10;BlxqCWzCW6XwuS72IfOa6fDId2EYCc+jhD5TXFCzeQMeXGqdIGOZi3g93pfMbC34TFLczbiPlhpS&#10;6iZiSdFKAkMCidhV+5gqi11pJh8kU5L2Ifvic8hfoeRM4zfiM2opEDFVBPTsHAKplryeWIsVeGAt&#10;Ndrz92rL36qlrs/7MsUMeb4Wip6KrMTPgivxFp9ze+Yh/i2sABpnISB1Cycal/BmeBXaxt8geBRZ&#10;JUn42zQn62ilsiSRBI/QcvT1vopV6zfjyqbRyPdxQrZCdL2Gc17zJU6v+AxZ/iOMo7w0YhxZx0gD&#10;HNlb1fBJ2eQjkEngUCXdVM9h9cmbh4X9tOnbdo5/B1tsseV/VHB1XceaK2tO4hqZyBXLJ6LILPUT&#10;aTgxz/hC1Jjqxf4ZZCKTcX/HFNSe+YEgshZ1xxYhdeskLCYT+ZVbJAZ4XcCA0Ay8Tdahsic9OZPu&#10;QWXRjUpEuSDTD+xD9QMqDYLI6eJo/Do8GR1CmxpTkW1QGQpETO7IPzNbaVisQ9nrZRxiIYVmxi7G&#10;Il+IZQazQEQ+EzEYbZfD3fgHxFRk26eSlz9F/hU5kTVLbmOUMJUsFVYro7Q0kyaAyKzDe7EUMvfj&#10;tZQdbwCE2+Tkl6lHClRL0wiLyrVHNJ9HYc58D30j8tA1MN0ASFcCSEcBQaCVaW3qPFFZqgWw8itU&#10;JuYD/9NkLClkAjw/zyclbiKhHOtN5e3NOu9HACgW0JrHt+YziTHJt9BCzmY+g5hUMzXUUuSSQIPL&#10;VoaBVHKUm/2aU1mre6PAw4RCO0yBFnhYINKe774t37nYRgsztK53wuvyfZiOkHFVxnei92XeCX8H&#10;AzDRlWhGFvFGUDmGJGUio1rtZufhzuNFmHskHM2CM8hMbhgfSXMCsdhHc977G2HFeCOkCK+HEfwC&#10;ivHJxuMIXbcCmT6uyPG2quhm+Ljg7MrPcW7tlyiSySp6EkrCxpJ5uJrquXkBFnikk3WIfeSr9ayv&#10;86Mrnk4rL/vMsHuV22LL/6w8PL24/4vzKw4gZSVwdZkBkYbTbmgUEznhZrobviSIPN83nUxkkgnz&#10;rTm+EPhpFUHEnf+YY7F2/ly8syAcfX0v4+3QHPSPyEI/zsD7UOHJud5Hyp1KYfS+oyi5t84okMtl&#10;YfgkMpWzbQIAlZQimGTWMiAh1iGzE5W98V1wvVdChQEPU2tLSwGHmAeXGt3EPqiEpIwNcyGYmOxz&#10;Dm2T70NRSepuKAXdQb4Oh4lKCliAYUBDwEIlJjAx7EQKsWm2zaGZutZbhOajGdmVHNFiAk0A0pHg&#10;0JXvoFd4LnrxHXQPIXgQQDrL2c7v2iiSi0xCs3kpauMM5zXkH/k1AaRHWIYFWpr5U4ELMLRvEwOQ&#10;OUnHWUl8Ag8CBEdz3TvvWfkUeg4BosDQAhKLVTUXYHBdCloO6dZ8B61lHiIbMUEMPI/OLZBV1Jtx&#10;pAtcuTQmKV6/la7N71vyPrRdQ3kz8ncIaDvw3VvgYYF0KzKLzqFlWHoiGY+eKkR3FpKrVuGLpAN4&#10;LUhmrkoOC/zEVloSbJqT/ako4mvh5eiwLQuuG2JwcP0c5BE0ctS/w2ekMVmdWPKx6VmuWlYqwa7E&#10;wMIQtZvlfgEuVlb5FmfkbBmONO+hSPF2Op3s5eSM0+//e8efvy222PI/K40XF7dqSFsZ2JCysgYp&#10;P1g5IqfnGhBRU6raw3PwdM9UPNw+EfeTJuPhjskEFnfgPEHk8DwUBI3HuiVz8Uv3KPTyvoKBVIaD&#10;TAHGQvSLKUBfLvvEUjFRgX2TdBC5t9YaJpJWEYTfx6WSdZShd3wZgaYEPamcelAB/XN/h5zm+qzR&#10;K6HSfBbrMOyE35voLH1P4Ompku9U/KrgayK4pBB5HilHFW20QnstpSf2odyEVlyXEmvOzy01q3eM&#10;tjxfW563yUxjTD1yPvP8zcPzzWxcoKLCj2ITCnHtLD+GAZFs9CBo9CBYdOG6AETmLfk1xJ4UMCAW&#10;IYAQGLUgYEgBt+Z5WvAYlfRoYgCmThiXFvuwfC4mB4IgYCKseL43eR+vc11Aomcx9x9XidZkGgIL&#10;bWtBBf16mDW7byGlreeJocLnvm2owOU70vV0DbEcOcnlBDemMN6rfBwyT5lscnOvBBZdnyxKQNZe&#10;BSnlR9I5BAYRlfw7yEfMtaP8vddzzEVclhf6RZ01JquWZELykZghXwffbZPP442ICry95RLWb/DB&#10;ZY8JZB3DkO3tgizfkbi05mucXf4pWYgzyiImEUAmWMChKCuyDBVCzCRopPs6Gad5uvfQl1c9v/dJ&#10;9nRp4fiTt8UWW/5XSuOF+f9Xw9VlqxuuLHmFlKUOUxZZyKm5qD861/hDnu+djhd7Z+Dp7mm4nzAR&#10;Lw8vAM6uQM3BucgPnAyPxe74JZlId89LGBCeg8HKWo/IJ5AUmfpZvajAu1J5fb39BNKqpFBmo+je&#10;Nozak4yukeXoRZDpTbBRaY0uVErdyUZ6xpNZUIFbjnMlJVrMw/hAOIz/w3xXTmBRva0ywzzECszg&#10;PhpSvgIOZWYrH0KhrO15rPISFKUkB3orHqtZuUxYMvnIzGPMVPysJENj0qLilulHxylbXecwM3d+&#10;NgBC5d+ZIKFsdfW66E4FqpDfTmQi3chKxE66Ujkrwkx+DVMLikq5uZQ/AUOK2gAJ99H9ixHo/AI+&#10;+UBUgkR1wjpR8QtAjMOaz9Oc9yYQeU1RTzy3wKNtrBQyGQT3N6yD63JOy6mt7QJCZf2bsGl95nbl&#10;vbQRA+Pv1JKfFUElIG2td8N1sR6TCS7Q1T2H8p55nja8lt5hG763Zvwt3yDr+G57JlIq4vg7L8aj&#10;V0ux7HwIOoanESxu8L3yffOezLs09azEhhS4wHsMKsaHXicRsm4ZMjycyTwIHASPdE9nnFn+OS6s&#10;/gJFQWNQGTkJJSqEqHIkJkRXFXTVMXA4Mv2GGWf5NW+nuwQSt33Lv/zPjj91W2yx5V9CGg8t//u6&#10;y0u2NSYva0DyMoIDQYQA0njin5zqL/fNwPM90/GELOR23Fi8PCQQWY6aA/NQETwe3mQiv5pHJuL1&#10;k6ni+3ZENkGEbMQkHOYRSArRNaIMf9h+Bpcr11C5zELZA18477pAhVuEHlSyapMr30gPMhKBhsxV&#10;PQxQcPYdwu/JPnoasFA5kwrDRprMV1LkJoOd2yxHuQUkVnMpKueQAgMKUtpNM2tFYimEV7N2K/+D&#10;M/5Yzo5lIuI+beWI5lACXAueQ0P7d2w6f1SRyYtoF6yckBzTflX+DsM4zBD7yDGA0jk4G90cjnJF&#10;YKnelPInWnBdPoZ2sQQ2x/0rK19LgYcFgDJhKTGPSp7gYYCQzyIWIQXejOtv8h61LtAQ2DX5RORf&#10;kKLXZyl9+St0HtMuWACg7wUefAcy4cnpLjOUgE15MnKOm5pTHB30LnmM3k8LAo0CD0wAAu+3eWQ1&#10;mUs5ph5KxY1H2/j7zkTWjRUYtnsfXlcP9KhqdEi4zusQbByjpd4vAaQZmUfbwDwM27ADO9e7kXW4&#10;GJOV6lmlbBpiTFZXNnyDkvAJhnWod4cq6Ao4lEWe5e9E4BiKbH91DXRCitd3hVc9hjo5/rxtscWW&#10;f2lpzF7+84aLS9bXXVn2FFfJRM64EUAIIspUPzwbL/fPwLPdU/FEvUSSJuFh4mS8OkIQObUUdftm&#10;oTJiIrYtnYcP5oSgh8c5DAhIxduRuRhMEOlHRtIvphADFOJKxfFZ4lmcKPagklmAm0+8MHnvSXQP&#10;LUZfKsy+8cXoEyfgkF9ErKME6kvR5BMxznYqbzEQE40l8JAy5PcmGiuh0ijgTmQxHbhPeyrAjgQd&#10;LeX7aGp724qsqD2BwGSha/YvBeqYGZtoIiptUzKcSk5MxYALz6P9FT5r/BgEBDXSUtSXKXdCAOnE&#10;oVwR5W+ITZmlmBWXKlqoUF2BjAEeh69DIcGWc1wsqcjcv9at5Dz5QjQ48ycLMUl7XNfzGKbBZSuy&#10;jlZcl3lKAKIqta8H5RkwMNFYYlIEDQOKAjldT9fXtQ2AkMnwe5m8/sl/IlMfAYaflQEvh7kBYr4L&#10;Ax5iK7pedCV+HlaF3jwmNPksGuvVq3wuduZ64K2Y03gjjKATV4X2/N3bOQBa9ydwbsttzSMr0Nn3&#10;Gub+GImfNk5GvvdwZHg6GZPVxR//iBNLPza1rcrIOkojJ5B1jEZewEgCxUhThsRU0CXryCaIZG9x&#10;Rqr39z9d8Rr6nuPP2hZbbPnfJUgJ/A+1l5a5N1z+4blApObwdDQcm00AUVivzFjT8HSXQGQKnu6c&#10;ivuJE/BcPUWUK3JkIarDJyF48TR8MMsXfdYex0Aqy8Hh2ehPAOkflYeBsQUYFF+GntEVeC/2Evaa&#10;fg/z8ej5Bsw7egI9w0rQh8qzX3wR+iSUok9SBXpq/3iZqcqMolZYblNPEWM+ks+D3ykaywKQCnRL&#10;VGSQlJycu+Vor5k0FXJLzaQFNgYIqMB4LQMi/L45z90UwSTFKKexzDgaTdFFZtavQYBRNJZhPNFc&#10;p1IWq1DCnUqhm7BcKWoCh3I8TEY5WYrApRP30VAIr1V40BHxJDbDZxF4KFKrZYhCdwUuBDKChhL0&#10;2vJ5tE3AonBazeJlslKinhL22sYrJFbJekWc9Su0lwBIcGhNhS/Gofdlcll4L6qbpZBnna+ZfB5i&#10;K3penZfMpkNctaX0+bm1WIkYmgNYBErmHcVU4/WQanwcm4MLpXv4Wy7Fq7qF2PhTJEE0Fc3ISgRC&#10;5l55fSUwCjxM5BfP3zq8Er/2OY8tmzcj03uiAY9MHxdc83TG6eWf4/zK3yM/YJRxlitBUB0Dc7cO&#10;53AxrWYz/ZyQ4TMMOQSOZK9h9y9vGhacstm5u+PP2RZbbPnfLUhZ/p9rLizdVHdlxStcXWT6q9cd&#10;nYl6tcU9IDPWNDzeMRGPtmtMwr348Xi2Z6YFIkcX4Dr/0aOWTMIXs/zQY91p9A3OQL8g1dBSmG8u&#10;BsWJaVDxU3H9OjoFSZkBVDzz8KzmRyw9cRzdg5XRTiZCBtKb+/ZJlNNcTEO5HcXoSYAwYboECCUS&#10;ainw6MbtZpnIJQGnI0FBZiGZXKTEmqrvCjw0mhzkMukoukgOafk+FN5qZu5UcorSMsfE8lxU7spg&#10;Nz4DmXOoXNXxUPklSg40meAcVpVb5XlYLEOZ6qofpXaw8pUYkAkVuBA4yFBMhjmPF4My/eAFZDxG&#10;AKXrNA9SRVvlnVjOd5mddN8CPPke5DxXvkVzzu5bUfHLl2OUu4CHwwoNLjJMTX4kgVpb9SEX6PEe&#10;mgdlW4ULCQ6K4jKRaBxiCu0J9O0EFry+/COm/4Y+c71lZCXvuxozD6Wh+l6omQgU31uLkft3E4wK&#10;0Dr2BlkS70fvmffWNkpgRPDg/bWPu4kuZJwjNu/FPs8lKN0yCnlbXJDl44Srm4bg5NJPcHHt1ygO&#10;Hofi0HGmCKISA2WuEuvI9ndGus9QpHl/b/I70jy/z7jk9d23h3w++z8cf8a22GLLv5Y0pm/6L68u&#10;rXCv/2nZPVz5ATg9D/XH56DxqLLU5UwnA9k1hUBimbPuxIzF830CkWVoOLwAN8PHIHrFNHwzxwd9&#10;15OJBKejX2imKQcvJtKXo2dUPrpTuQwOT0NkWrBRQDV1q+F96QgGCTzIPPpx9JI/hMq7J8FAQ6Ys&#10;4+8QcPBzZ20jcHQlaGjZjkCjartS+mbWyyE7vpLdOnJ23l5KmkrYAAu/M+G6XO+QoByJMsvERWUv&#10;U43FXCyne1uCl/EdRPNcAg6dm/sak1JQJhVitrm3pjLppmZUKJW/fCK6X8fsv73AJowgwnWBnxWe&#10;S/DgPZuwXZ1DrIlLdUq0akvJhCUwEAPhkvcjE1wL3oPKfbQw2dqlaCa2QeUus5OVr2KZwHTuP5n7&#10;DNgpmVH9OshS+Nkk//GZTC0wPruUvnwixnxHRa8OgMbfQuUvv8XPw8jyuPS7dAF1dTJZzcLB4s34&#10;IPEk2Y/8G1Xmfesc8pMoMstEv/H9tlJxzW1ZmLspDCk+01C2dRQK/EYSPFzw0+ovDXhkeDujnGy2&#10;NHQ8ioJGk4WM4LCKH+b4q0f5UGT7KhN9KK54fX/0iqfTYMefri222PLnIGqRW39uxci6n5Zcx9Xl&#10;aDztbvlEjs1F/aE5qD0wG893T8OjpMl4kDgRDxIm4cW+2cDJH9BwaB5uRU1C/MopBJFN6Ln2KPoH&#10;XsOAsEz0Dc9G3xirdlafGM7YqcD7hmfB92o86huVtb4csdcO4B2xjdgqAxq9qDCVdGjKoFDhWkmH&#10;llLsQOYg4JBPwpQz4bqc0UYJcggAFDXVMaHKzMgFGB3iLCAxZdwFKNxf+woo2nNWL9ZhljpWgwDW&#10;RgzFASBayrEs57Mc4PL3DPb/CSp4qCKRVo8M1Y+yamWpx7gFGmQbWvJcSg5U8UEDInxWZX2bkva8&#10;npS+gKMJNFRORSYow0BiLT+M2EJz3n9z3uvrvJ+fE8yk/E1TLN6TAR0HeKg0uylPwnO34vVb8H5U&#10;t0o1s1ryukqWFKtReLLehRiGGImJUCNzsKLT+I5iZbKqxG9iCrGv4ID5rWrqF8ArOZDglIbXIvmO&#10;eX+mcCPvWeYumQVNZV6CT/PQEvza+yI2/bgeqV5jUOQ33IToymx1YcXnOLPsE+RvG4WKiEkoCRmD&#10;wsCRBjRktsrZ6oTcLcOMszxnqzNSPL+pv7jpm/CU9UPaOv5kbbHFlj83qT/3w8z6yyseIXk5cGY+&#10;GshEIBCRY33vdDzZLhYy0TCRu7HjyExmAEo4POKOO7ETkbBsAoa6bUbvH4+gX1CKYSG9OVvvraWi&#10;rshEBBK9uVx3bjte1JLxYCViUndgEGfKXTmb7S3woDLtydHbAAvZCIFCUVjduOwca/kOOnPW214K&#10;norSzICpFAUYhnXwezEMU0xQSk7hrsbEIru8A2ioJNXQqiP3t1iGFQbcVD5E4GGKDnJ/MRSTkGhY&#10;g8UuVI/KlC8XGJAJyewmh7rp+KfB55Efx5i8CCAyWZnuhw6gkI/DrPN8CufV9U0ioQECRWcp5JXK&#10;nMcoYbApp0M5LMbRb+7FAi8xIJnLVLVX9yMQVQjyG/zcVAKlCWCV82FMXgISfm7tyMuQQ155GjJr&#10;tSBzaEbwGLErA0W3YvgbueP6o2WYdjjRHN8i7gaBTTXGxP4IctF8vzJX8b3rHbcKLsTXXocRt2kJ&#10;cj2ckOPpbMAjZeN3ZB0f4eLaL1AWOg4VSgwMcUVhkMDDCs3N9ee+fvJ1CERUkuT7exc3fb0qZf1H&#10;dq9yW2z5cxbOMv99/YVlE+ovLq7EpR9MeG+9fCJH5VifQRaiRMNJhoU8jJ+AewKR7VNQd3AeGg/P&#10;x63I8di9Yhxc56zHoDVH0ZdMpD8BZIASDgkaA+KKOArQO67EJB4uPbkLz16p9MkibM9IMgUbu1KJ&#10;9aKi7MPv+xJAlJzYl8DRg0DSVYNAotBdFRiUr0AMQuXETaFAgQkVdQd+LxOKHLmKXrIKKMqkYkVf&#10;CVyMr4NKVol1SuKTg9lyWis6yjILyYRkIpr4WceYzGzu24rHSokrZNb0FCG7EPBYJqwCdIvmeU0l&#10;3lyCS5Fx/AsoWvE7OfxbU8krkbA1t4nxyOSjSKvWBI82AhGe90+JfHxOgaCYgcJz9axiM4ZlqGow&#10;36/CnuXYNxnvBAaFIDfj+1BIskkK5DYBiIbCcwUg5rtwgaOCChSaSwZBMHkjuprnLsHaC5fw7KU3&#10;f5tZuFC5Hp8nHSWo8JnlEDcmrn/yeSjfoyOBrU1MNbpvy8KU9ZE44TEL+Z5kEZuHIMNzOJLXfsW5&#10;xge4tulbwzhKQ8cY8ChQbgdZhoYAJMvXAo9M3yEEjyH7r2z+9tMku1e5Lbb85UjdmQWf151dek0g&#10;Ip9Iw7E5qD8yF6/2z8TzPVPxdOcUPEokkMRPwp3osXiQMBENRxaTrSzCvbiJOLZyFEbNWoFeqw+j&#10;b0C6STZ8S2G+BkQ44ovQL67U9BZZfGof7j9bRkW1ACeLE/ABv+8eU4l+VKy9qXD7xZCJUOl252zb&#10;FEykolWGt8w1yg5Xb3VTo4kzdAGIMs/lz+gQr4zpSirfSqN8BR5SegIUfSdFbcxE2p9LMY2m8FUB&#10;h0BEBRUNUPH6Oq+S7WTyaU7lq6S9VlTGYgSmRArBR7WkOvF+O0XKcZ5n+UeMCUsMgIpf5isuTSl0&#10;feZ528tkxnNbeSo8H++lpRSzzEvcR33FBQaKFDM93AUywTloG5xtSsB35bs1/UoIKibDnM9gwEYm&#10;N7EnftY5dQ2BhxzbpsQ7QUBOcpUTkVO+GZ/jH8k61Dxse84RwwyV3xFwzYes8CJeDyVoRFkmKx0v&#10;MJXPwwCIAeYK9Pe7iJXrfJGyeTxyvYYgffMwU0lXGeXHF32AbF9nMo+xKA4eZYCjIMDFMI/sLcOQ&#10;5TeUoDHMRF2leX336qrHd75XNg5p7viTtMUWW/6SpPHs4oH1ZxadxkWCyBl3gABSf2guag/MxIs9&#10;0/BkB9lIwmTcjxuPG2EjCShTCCBLgONL8Th+Ko6vHY1xc1eh9+q96B90DW9H5uDtqFwMlE+EClYl&#10;UPrHk21QWc48cgh3nqw2IHK6LBEfx6ajJ5VSP7KPnlTCKheixDzDQqgIlUxo2txyyAwlc1MngoiJ&#10;uiL76JjI9QQCCMGlY8J1Kl75QBSVxe0O57pm/GIgAgnLJMbtVLbGcU0QUUSTlZNRZL6Xz0RsQ7kj&#10;ilBSJvgbBA2ZloySJuB05jUVYdVBJi0CQ1NfDVMgkdtldlJ5dl1Tn3VOzeLl51AWuKkSzGVLPpNZ&#10;ch+rsKHKqYgtlZqAApmsBFCd5MwPy0YHMh31EWkuk5XjnprKtbQg4Jm8F4Ecn8tiHbwegdXUpSLo&#10;vkHm8EZYJYbuTEfmjWj+DvNx5+kCLDoVSZaXRXC7SYYh4OC9Enjak3G0ibAirdQx8PWgInzmeQJh&#10;65Yg05Og4Ekw8HGx2s0u/h1+Wv25MVOVqo4Vl/kCDn8yDpmqBBwcyu+Q+SrVc+jdq5u+nZ9iZ5Xb&#10;YstfttSeXfDL+jPuGbhMYDizAI0EkYZDlj9EuSHKVH+k/uoxYznG4cn26ag/uIBgswhPEqbh1I8T&#10;MGXmEgxavgcDArOMT6QfFZ4q+Q5Q6RMuZabqRyU2/egxVD9S1robUqoi8WViJrpFlnOfYoKMKv6q&#10;kZOjZhYVbs+EKnSjwpY5y0QyUUkKGEz0Fbcps7qdQnwTqdT/WVSWMXHxs8xGYhkCB0VyCTzEQjRM&#10;GRHuJ2XfBCBNFXENs5HfgIpZvgmZxOR0lt9BDEH7duU1xWoMg+GyyVHe5P9oOqdhI9qP15IJqRnv&#10;p6XWCR5vEsgEWDJrteN+Jn9EwMHPhtkYX0s+2hE41OyqBZcqj2JMa7x/lUpvIVMYQcJUvg21amgJ&#10;PJqFleC1kEJzvdciyMaCyrDqzCU8eq5e99Nx5cYKfLFrP8GI9xtXbd6FHPuqpKyw5DZBfC4CqRhJ&#10;561ZGLcxHgfXuxE4CAjeHL4uuLz2G5xw/y2SN/4RpWQd5eFjUaRyJCqA6O9k+TiU2+E9BFm+Q5Hm&#10;+W1Dque3l65u/l69yv+N9Rdoiy22/EVL7dHZv2o4vegsLhBETrk7orJm4tW+6YaJCEjkD7kfPxF3&#10;YibgQewE1O11Aw65E0Sm4/zaUZg9ZxF6Ld2NHtuuYSBnywOUJ0JAGEjwGBBXjIFJ5WQblRi99wiK&#10;TCXfRbh2MxzfJGWgS7iisorQi+DRK94q9W46HVJhqyuhQnqN6UaDCq6dFDOHZvXG1yHwEDPgshMV&#10;uyK0tC4gMXkhPM44mA2gWGYsOdaNL4LXbE32oKKHxnxkjqkwJhyZimQqEzBZpiHldli+Dg0BhDGD&#10;GQCQT6XYREiZe+U2FX1sH2exjGbyR/DczXiNN3neZgSnZty3pcxf2o9LK3+kyDKJ6ZxylhNIWgZl&#10;Q6XjVSbFOMf5TMbhzmsrWfCNsEIT9vt6mD7LtMX14CJTL+tnoWSA3B6VepzvXMUvZyEiy4ugfp73&#10;Uo12ZG/y07SKsgpK/joiC29vTUXLbXloE1aGAVuvYfkGf1zdMAb5ZBt5vqPIKEbh3Irf4+RimayG&#10;oSJiPEpCRxuTlcBDIbq525z5HZmHF8HDeyiubvrmKce68952lJUttvzVCY4u7l9/clGyMWedmEeW&#10;MQt1+2aglkMlTx4mTsDDhIm4HzcBdyLH4k7UeLzaOw84vAgvd87ET5tHY9bcJei/bA96bUvDIILI&#10;oIh8DKZiUh7IwNgiDIi1KvQO2XMOObc9qczmo+huIL7ffQmdIyoIHmQjCRWmJ3n3eEdpd7EPKm2x&#10;EClvE85LJWw1PeJsWQxEQ/vwuE4cAgUpfjEG7W85wS3HtXGsc+YuZamZv2b0isAy/gNeQ850FV1U&#10;uXeZzroRjMR+jCOe1zNlVgiKncw1ZQ5zOLsJEsb8xGubJEKuy7eiJLw3+L0pkihlz9FMTITgoerB&#10;Ai2xIIGGQoCViNiG705OdEWDqRy8sthby6xGkJCprsm53yHxugGMN/ndmwQ8lXhXGfiWZA3NI6vw&#10;RkgF/rA9G5cqd/BdL8HjV8uw7Hw0mVYG3oi+idZxVRYrMr4UnjMk15gi+wZnojPZy8deZxC4YR3y&#10;vMearoEmRNfLGaeWfkQA+QQlQaNQET7uT2arHH+VIBmGLH9nMo4hyPD6Hjk+w5Cy8Y/VVzZ8PTkl&#10;cOJ/cPy52WKLLX9tUndi0Qf1JxYm49xiMpEFqDs4B/X7Z6LWUTfr6Y4peBA/Hvdix+NGuCvuko3U&#10;H3En4FggcmnTcCyYvQCDFiegb8A1DI7IweDoAgMegxPK0I+Kt5sUJWffX++8hJQqtUKdi7IHfhi/&#10;9xK6RleihwGQSvROLOe6o6QJlbUARCChMFKF13bmZ4XMSpEbBc/vxAjaU6l3UEQUl3ICi6nIWd0E&#10;ICYnhCAiJiPgMKGuVPome11KnfspOksZ4l25n2nDy2NMK10qdZU1UbixYRc8Vg5vMQ4rb4XX5nbl&#10;eRiw43emdLpATGYmKmuNFuaaBB8eY8J7+U466d64r3I+ZAozZU+4zfg0CBJt5JMgeCij3ESc6Xje&#10;n86rsumt+O5U5l3+kDfluwgpx7yjybj1REmdc5F1+wcC9wGylFK8Fk1wIdC8RoYiNqQQ3zYxlQb0&#10;eoUVoD9Z5MTNsTi6mQDv64pcHws4ktd/g6ML3seVdV8a4Kgk8ygLH4Oi4JGmL7mJstrijEwfJ2R5&#10;DUX2FiekbR6ambrp268cf2K22GLLX7PUHJvTp/b4kn11J+YDRwkgB2YaNlJLILEc65McTGS8ic56&#10;lDQF9YfJRI4uwPMdU5GyeQxWzZ2Pd3+IRX//ZAtEYgoxkEq1NxWwwnvFQtqFl+OjxAs4V+FDBTcP&#10;j154wu3ERXSiMtOsvxdBQGXgxUI01KdDillgIpOWMWtRmUtRa8jnoBm/amXJ5CT2odBWsQ9j7qIy&#10;NmYsXZvDmILENrhdkVDKBFciXlOOiBII1SlRTn2F7Kq8u8Cve2QBuvI5BCb63ooWUykW+UasOl7t&#10;uL/MYob5aPC6pjYVQcGUYRHA8TglM5qcEw6dyyrImI9WwcoqV8iy2ISc95bJSmVNmnJdBEwmy5zb&#10;lOdhkhB5jr8PrUKPkHwEXT2OxsYNBjx2FmzGO3Gn8VpkNd6UM53PLQBpxmPfIKtpGSGmJmZThV+T&#10;Pa7ctA2pHpMJHiOQ4zUcGZudcH7FFyZEN9N7GKqjJhkAKQt1RUnwKBQqOZBgIYd5pvdQggeZCJnH&#10;NY9vj6XaWeW22PK3JS+OLGnz8vi8nThHdnFyHuoPEUQOz0Td/lkmT+Rx0kTDRORUvxM1Fg/jJqLm&#10;gBISF+PVnpm45jUGy+fPwS+WRqN/YJrVlIqKtz+VtPwc3aIK0J1spCNn0x9sT8fBPHW4m4tnrzZj&#10;8ckL6BAmRUxFKPCgAjfNpggYUrQCkx5kKKYRFVmIFL2ilowSJ1CIoSjyydTNEnAQLJpqZzUxD5mw&#10;LHOWlagoH4ZKgMhspHpcykVRs6iesSXozu09OHrx/ntG5qOrQmtDstElIt/s05XX1fUFIJrBCxRk&#10;FtO1xG6U7NfUG0Q+nE68ZyUnWkAlFiPfDlkZl1bGez6HMs/lZ5Gfx3LmK8qqqceJoq1M7xA5uan8&#10;xR6akXX8Q2ApPojJwblimaz4W9S7Y9OVYLSPSMGb0TfQOq4azQgcb/I8zQg6LWKqrIRCgsgbISV4&#10;3+scQjatRbb3aBR4D7d6d2weRuD4HU7/8DEKAkagMnICysPGGeAoDh6B4qARyNvKfX2GGvDI8R6C&#10;5A1/qE/Z+E3EpXXD2jv+pGyxxZa/Jak56ta75oz7cVxaaqKz6o7MRMPhGajZOwNPVHgxcYJhIXdj&#10;xuNW5GiykTGoPTDXZK2/2DUTGT6u+HH+XLy3KAZ9tqYbAOlHRdpL4BGRh+4qfZJEEEi4jl/EpmFn&#10;tir5LsLL2o1YfvY0OlIxdqRiVOvbJrBQz5CmviE9yTJM90KO7mIk3GZ8FFToJu+D63K2q4SJ/B6d&#10;yWpU+sOEA/Oz1q1oLB7D/U0nQgERlXg3LrsSINQ0qntoNvpE5nEQSLjeKywH3bjsGp5ryrur4GJH&#10;KnuBgYBApVDk1zDKn0P3IYe7MVPx+eUU17WMk1xLbePQUqCiLoWm5hXPIcYk8BCIWFnkyh0he1J+&#10;B1mE+o6LkTSPrkLzoAqM33cV5aYQ4gIU31+OMYcS0CwkF29GXieTKTe5IC2iK/m5Aq+Hi3lV8lw3&#10;0TKwEN9s2ofdm39AIYEj23OYSQy8uu5bHJn/W1xa8xXKQy2TVWmIK4oCR5hRGOBC9qHWtEORQWaS&#10;6zVUrWnvX9743erTy9//R8efki222PK3KI1nl3RouLAwsuH8wjqcdUfdsVmoOzTLRGc9U/FF9RFJ&#10;mGh8Ircix+AOGUntQYEIgWDXDM5kR8DDbQremx+GDt4p6B6SZ7LTe1Lx9iCQ9IgtQq94maWqMSg6&#10;HVHp4QZEGho34Mfzh9GdSrJ7wg0CTRX6bK8ylXt7kn0oMkstblX6vWuc5ScReDT5QrQ0bISK2IAK&#10;921iCNpu5XFYrEGmI/UAMaYqgpxMVD2i8tEtPAddQzJ5zxzBGegWlI4ewar9pZItuegaloUuBBGx&#10;EMMcCAaG2VDBS/mb0NwIAlFcBRkN70nfK5u8KaOcYKHOinLAqwiifB4q5GjyUwg8VovZQpOhrh4h&#10;ajLVgsyhJVmbARACoPwfb4RXEeiK4XfxPGoIvuoOeaLUEx8knjJtb5sRMBTS24yA0ZLrzfWZACLm&#10;8fNwvq+ALLhtCsF5j+ko9huBXJ/hyPRycZisPkS6x1ADHOVhY8k6XMk4RqLQASD5ZB7ZvmQfXkOQ&#10;suEbJK/75tBPG7770naW22KLLUYeXZzz85qzi70bzi9uwIWFaDgyw/hEXjrKwKt2ljLWBSI3I1xx&#10;k2zklZjIkYV4kjiFysUFXm5T8Qu3MHT1uIjenIH3pYLtR6XfK069QEqM8lZr14Gx+QhIjkFjgzsV&#10;4SpsvXIYfanQuyVUo0dCieklYtXKKjV9QprCew0gCAwIHE05I6beFLcpUVCzf+2jHusqHa8hpa/a&#10;UirmKN9Gj6hC9FH3RAJEd4KDann1DCdIBKYZEOmhEUoAIRvpyX06CVgIhp14rFramm6AVP5Wv3WF&#10;BiuUt4jgRnZEABFT6kqgkp9DLEfVfFWWvalXSEvVr3I4zk2EmQbBUvkeLeQ0J5C2ib9uTFCm73j8&#10;TYJHNd6LysXh/EN8XytQ1+AG/xR/9I68QuC4QXZCwIlQGRPliZQTSMheyFZaRFXj74NK0NfnMtZv&#10;8CJojEexgICsI5Pj1OKPcGrJRyjY6moai5WGjCZwjCJoEDwCHNnlW6ww3bwtw5Hi8X3N1Q1f+yWv&#10;+cbuVW6LLbb819J41O3NunOLYxrPLzbtceUTUWTW8z2T8HR7EwsZhzvRo3EjbJRhI4+TpuLF7ll4&#10;mjgdud6u8Js3DZ/M9UdPz5/Qg0q3f2wJ+sRa3QhVpLA717vGVZp2uZ6X4tDQoEq+qxCaupez/jwq&#10;4iqLJfA4+UN6kJWYSrkGJDi752hyqDeZpazy6hZwdOJsX8l5YhxS3qq025X30TUsj6BRYJIZu4dl&#10;o6cxU3FE5BjA6BmaZbEQLnuEa3su7z8P3Qk2HSPlx5Dz3oqo+q/ChcmOBHSmQRY/y49jsR2Cl8PP&#10;IZCTGc2qx0XA4XfGX6LzJVDRk3ko9LcVWUfL+Cq0lLlKda1iq9EirApj9qah4FaYYW03Hy/GnBNR&#10;aM37bBFTbfJZdD+qgdWaoNGSjKM1gaRFBNlLaDk+2XwE271WoszPFQVeMls5I23Dtzg2/z1cWP4Z&#10;yoLGoipsHJdkHQSOom0jjLO8cKuLSQ5UeG6BvzPZytC7qZ5OC1IC7axyW2yx5f9Bnp2e2vzlyfk+&#10;9acXvZBPpEFO9QMz8FJO9e0TTZ6IFZk1hgDiiusEEmWtNx5aiFc7ZyJ3y2iEzh+HL+b4oovPVfSM&#10;4AxffgWBSAzBQ6Ytw0iq0DuuEBsv78SrOhVhXI7EjF0YTCYip3uvpAp058xcyrkThzFTyUTEmb6q&#10;9za1wDXMRKBCoOjImb2yu9Xfw0RPhfPavKZMVX1iyDyiCng/OegTkWcYRg8q4W6GcRA0QgQgAo9c&#10;dNF2VRTmvXTgvupV0p6AJie95dgmEBComsxrHbmfTFfykzR1OTSMJTjX9FCXv0MtaJWMqO6A6rBo&#10;8jH4HAqvfU35GXzm5jGVJmrqjchS/DyiCm1CKvDjmXN4+VImq+m4VPkj/pC0G82CyWQIFioGqdpd&#10;KojYNrYK7WOqCGgEHTKPdttyMd4jFud8FhA8RiLfayiZhzMurf4aJxa8j2vrv0FF2ATj81CeR5EY&#10;B1lGPkEjz3cYsr2GoMDXCSUEkyxvp6K0jcOG4+9gZ5XbYost/7+l8eKc/1Rz3H1N3fEFdSrA2Kgw&#10;34PyiShbfZIpeSImonE7agxuRozm9hnAEbKWPXNRvm0MohdPwu9n+6Kjx3kT4dSLCrU3Fa4UugCk&#10;b2I5QaIKfROKsfzCbjw0lXx/wOGCePwiLgsqrdEtgWBB8BDLUKkTJRsKOAQgms2rJIfxcQgwOAQc&#10;ap2rrokyWfVU8UYCR99oXj88B33JKvpHF5B55KJrUPqfAKO7/CAEjS783CWUn3lsZ4cJSuAk9iOz&#10;k2pPmSQ/OeW5XX4RsSozCFhdCBSdCQwmTJfAIfOZjlfOR5swAophIDJdkSkQjEyYLQHkzWgr1PZ1&#10;AsfrkZX4L6GVBNJC7MhwFEJsdENsujcGxV7Em+GVpiSJnOzKB2kpfwlBpz3BR3W8modVor/XJaxc&#10;74MMPwLEVoKC9whkegzFuSUf4dSiDwkSw8k6JqA02NWAR4H/cMMycuUk3/wNweM7gscwXNs87EW6&#10;57BdmR7fv+/407DFFlts+e8LDkz52aujC7bVnXEniJCJHJqNuoMzUaNkQznWyUYU4ismIp/I9dAR&#10;eJY4FTg0n2DjZkwjYWQin830RJf1p9EzhCyAyrQ3lW2vhFLjE+kdW4iBu26gT1wR5p3ajwfPV1Fh&#10;zsORwki8E5mOthHKTi820VdyqMvvoSGTkJzXKmNi1cCyHOeKruoaXYQeBKleqs9F8OgfX0zGkYs+&#10;AhCyDpmsuoVapqquIdnoHqbeJgSAUFXEVQ+QXFObSkxGmfEymalciclCF0AQoHrKXMVje5Cd9CSr&#10;kZNdPdQFKGIgAhD1TTf1rni8AE6O83YECLWYVcKgyQp3OMtV66oZlf/PBSIBBRgacxXXymP5Ltzw&#10;6Kk7lp6O5Hmz8GZkNZlGNYGi3DjYrfBchfxaVXjfCC3Gh54nELN5OQp8XFDoMwy5vsrv+A4n3N/H&#10;+R8+RlngaFSHj0dF8GgUbSNwbHE2I9+PrEOtZr2+RzHBJMNz2PXU9d9Ov+zj8veOPwlbbLHFlv//&#10;5cFx9394dWzh8vrj7o9xbiEaTSn4WQSRqQSRyXiUNAF3YkbjVuQoU8X3eugoPCGINB5cgLq9c1FN&#10;EElYPBbD52xAj7Un0DM4G/2pKNVcSv3V1fq2X3wp+nL0phKdeOAwbjwSiMzE6aJQfJyQjg4x101o&#10;b8/EKlPCxPhCyBCUSGjVs5J5q8iYk5RL0i2aAMXRj0NRVAKOfgrP5XpPKmGZsHoosiokg8wjz4yu&#10;BA0xCKvveI5V5JBKX+dtHZJrQEF+FJ1Xzvfe4dk8bzZ6h+UYNtNT5+DxHULy0EHmKx0vgCOAKAJL&#10;jvfOBArV3Wru6NveVMBR2eoyQ70RWYW2wcX44fh5PLq/haxjOjLKFmLUjiS0IPi2jL5pGMcbBB45&#10;2JsTRFooPDdaZq/raB2QA1fPRJz0mY2yLcOR6z0UmZu/x+XVX+D4gl8jdf3XqAwZa4CjNHAUSmSy&#10;8h+G/C1DkScnOdmHGEjRFmWXO2Ve3ezytePPwBZbbLHl/50gKenf1ZxYNK7+lHslzruj8bhARM51&#10;hfhOxsNE5YhYZqzK4BG4HjISz5OmkYnInDUHVSFjkPTDSLjMWY2BG06bjoZ9OWtX8UUBST8DJFbv&#10;9HYRZRi9cz8q7i4niCxA9p1w/HFnBjpw5q2S70r+68ylfB+m/4YARGYszvLltO4Rp2ZVRQacTE4H&#10;mUFvgYZ8HMEZRvH35JDPQ07yDoHp6EQm0U0sQQyDo4uUPUFOZicVOZQvRS15+/Bedc5eIVlWiK8c&#10;8SZXROavHHQicHQWcBj2Id+JZb5ScyaVl1ejJpWON+XoY8rRXn4L+S84Xg8pQ9/gHERdPgLUEkBf&#10;zcLu5DX4RcRBNAstQhuZrHicwntVC0sA0sRAXousRN+taVizaRuueU9GqUxRxt/hhJ+Wf4JT7u8R&#10;GIZZrIO/RUnASBRvdfmvmIeSAgv8nAgoI5Dt43I8y9vlLcfPb4stttjyPy81J+aPrzsx/xHOLwSO&#10;uaHxsJUn8nznFDxNmoh70eNwM9wVN8lCboW54mniNNTtm28YScnW4di7chRc3Nah149HqYRzyEQK&#10;TSn4/upoGOuoziuGEVmOYfvPIeu2HMfzUPggGE57U9E2opwMpNKAiBLwVAdLSYNd4iqsrHUTLlyK&#10;XjFkCXKUR+ainxz4AguOniGZZCFiDFmGmfQgAIh5iFl0VPdBKvyuAiiChyKnZIISeIjR9I4pMufp&#10;S8DoJ9ZBMJLTXcxDPhMdr4grtaFtz+NMhrnMVwQPJTcqcsvUyiKgtJP/htvFTNTQqVlwCX4fmYLL&#10;+TFAwzy8fDQXm49vQddtZ/BaVBVaxyscl4ARq/XraC6zF0eHhJtkNJX4re8FRHiuR5HvGBR7ORE8&#10;hiNz0/c4vfADnF/6kWEb18PHWczDAR5F/sNRSPAQ45DJqtDPGZmeTvUZnk6R6b7fd3D85LbYYost&#10;/2sEgYH/4eWReTPqT82/pWTDBrGQA9NRv59AsnsaHpteIuNwO3y0AZGbis4iE6kjC3kSPxUVQaOx&#10;f9loDJ2+Fh1XHUXvoCwMJBMZEK2OhiXoQwDpvZ0gYPI+qvHNnnNIrd5EEJmLqsdb4HIghUpYJd1L&#10;TZ2sptGN+8tH0tMBHr2j89Cb4CEAUZiukgMFIFoXCIiV9OS6QKYnr636V8rbUEn5LmQzCv01UVUE&#10;hx5c9lX0Fo/pJ+ZE8BCT0fmUud4pOMswD7EOU9uK6yqX0pJLNbnqEFsJ9RdRZrlCdtV6VvWtLFCp&#10;Qpuwcsw+nIzrd335nFNRWL0Q43ck4M2ADKgEezMe/zOVbI/ksQQeRW0p56MNmUf7kFKM8dyFo54L&#10;Ueo3Cnkew5Dr4YK0dd+QdbyPlDVfojJkHKpUyyp4lPF3FJKdCDg05CQvIDPJ83VC6uZvs9I2fDvr&#10;mpernVVuiy22/MvJqyMLZr86seg5zi5E3YFpaDw4y1TyfblLYb5qjTsBd6PG4lY4QSR8DJ4mTOH3&#10;C/BsxyyU+Y/A7iUjMXb2Sgxatgv9AmVKcvgs5AdREmFcEfpvrzR1qr7acQ5XKjcbEKl+6osJBy+i&#10;QxRBI7ECPRLlWC9Bd7XTTao0jvOuAgmyCwGITGXyexjw4JAfRAAiJiJHelOGuWp1daGSl8+iE9lD&#10;NzKDngY4yI6i8jGQ+/YLy0Q/JRea43UNma2y/8Q85C8xvhkOsY228s9I4RtlzyUBoxW3WdV1K/Aa&#10;2VTviGIEXDqD+ucbgLopOJ21DJ/GHkQzsoo3CR5vRlXgZ5FleI1g8TMCiCK15EB/I/o6ugVkY8HG&#10;CFzdPA2l3i4EDidkewzHlZVf4eSC33J9CKpCxxufh1hHob8TWYezYR4CjnzfoSjkyPEcgnSPIXvS&#10;PL7p5/h5bbHFFlv+5aQy0eM/vTq21L3+5IIHYiI4OhsNh6yeIi/VY92UgicbiRxLJuKKmyGupqNh&#10;4yF3PN85l0xkJI6vGI7pM5eizw/70dk/lWwh37S8FRPpn1iK/gSSXrEFptnU59sv43iRB0FkFh6/&#10;XI8Fx89T4RM8kqoIMipxYpUnUUHEHsowV+kUgod8HIq66hdFRiK/hyPfQ+G83SOy0Y0g0IXXNayD&#10;zKALmUdXMom+MbwHAsgAgsug8CwOgkdwGsEjA30MgGShc3AmwUfMIw/q76H8lA4c6p7YPqHKVOW1&#10;2tnKVyHfRan1OboC/xhSgY/jC3AqdydQuxQ1T+fC96w/BoZd5r7X0TrhOt4UyMhhrpIkcQQUrr8Z&#10;UWLKk7zjdxnemzyQ5zUBRV7OyPUcgaxNw3Bm0e9wfslHKPYfheqw8SgPdjXgYSKtDIBw6eeMPLKO&#10;kq0uAo5Xyeu/87+y0dXuVW6LLbb87xMs/7t/W3PYbWT9qQXFAhHliTQcVil4JRxOw7PtU/Ewdjzu&#10;RI7BrbAxuMnxdPsM7uNOpjILt/n51JoRBJFF6LckCb0DUs1sfwABYECsQm+5TCozWezKSH8v7jL2&#10;5gcQRObjRa0nlpw9g84RZegcX4lO0UUmu13FGE2iIgGkK0GiBwGkT3Q++ssnIsVPxmGVL1GeR4Ep&#10;8tiRIKFkw+4ED4Xk9hVocHvf4GsYFJLGkYq+gVfRnwDSn0DSQ5FbDt+JTFydZOriddVG19TGImCo&#10;LHuraDIOsg5Tep2MRtFWrcgqWhA8xu++hrKqSKBxDipuLsaU/Yloz3O1jrMaP6mDYct4y3ylpMLW&#10;CdVoG3/T1NAa5nsIBz2Wo8TPFSW+ZBZcpm/43rCOq6u/RHnQaA5XjlEEjxEW69jmjMKtlrO8cAsH&#10;wSTDe+j1ZI9h7umbRvwXx09qiy222PK/V3B89kf1x+Zm4YyYCFmI8kT2EkR2TsWjBKtu1m2CyM3w&#10;0SY662H8JNQrY33PHNwJH4OzBBG3uYvIRLaji38y+pEpDI7KxUAq/oFkIQPj5RspNBV4f5mYjt15&#10;apq0AHWNnlh29iTaBeWb7GtToTdKmeHF6EIQ6qoiiRzd5QeRSYvrvchGTGkSso6uShQkaHQhaBig&#10;EVshwAwkQAwmePwyIgNvB6dgIMFjYDDBjdt7ynEunwoZjSmNQrDqyGXL0Fy0JWsx5UTIYJTgZyrq&#10;RpagRbjAoxxvhJejY0gRNp4+h5qHZFMNU3C2aCU+TjxkGj+1ir3B/RVdJX9JBVrGEWxiyD7IPH7O&#10;5+sYlIc5vgm47D0TJWQded7Dkec7Ailr/4Dj899HxsbvyDomoDLEcpSXkHUUESiKt1p+jzw/heea&#10;3h31WZ5DkjK8hr7n+AltscUWW/71pO7E4m8aTi2qxPlFBJG5aDgwCzV7yEJ2TjEZ62qNeztqLG6E&#10;j0JVMEEkbiLq9s1DzW43PI4cjytrneE+dy76LYxBj4AUDI7MwaAIAkms2EgB+pCRDEgsNeXdf5WY&#10;hcgM1YRaiIaGH+Fx6RA6hFFpc6bfKc5Rk4qMpWeCihqSlShpkYDSvQlQuN4hNIfAYQFAD2WlE7T6&#10;63pcvh2ajl+GZ+Bdso+3yT4GctmL7MhEcZGddFNJFoJUd15DzEdZ8O34uUVEAZpztOH128ZR8auE&#10;uvI8CCRvhFfiVwSuXSkHgVfLOOYiNtUHg6LOoZlKjsTfMImBLcRSYqvJWARAVWgea1XRHbw1BZ6e&#10;fsj3GY9CNXDycEb25mE4u/gTnFv0OxT5jUJ16AS+2zGGeaj0iJiH2IYJ01U5EjIQgsczAse6ix7f&#10;/9zx09liiy22/OtL3en5X9aenJ+hjHUcI4jsn4lX+2bg+a7JphT8/dgJpvCi2uNWB7ngIT/X73fD&#10;q11kImFjkfLjMPwwawbeWhSD3luvGQAZSCYik5bJE4krxqCdFeiXWIn+UZnYcjUcaCRg4Qeu70bX&#10;ELKA6Ap0l2OdbETNnxRZ1SOu1DJtUdmrFpe2dSTgmKq8MVZdLEVXyUn+diQBJIzAEZxssY+QFPQO&#10;TkO34HR0J3g09QWRv8WUdtfg+dRxUJ0O1RlRJizVulJzKxMtFVIKlz1pyCyP5L264/bdJVh8LJpg&#10;loUOcTeMU10NpJTfodGKrKNd7HUDJK2CS/C91yHs916Jcv+xJkQ333M4sjYO5Wv+La6s+D2qgsaj&#10;Ong8KgJdUbZthPFtFJN9GOaxxcmM0gAX5PoMv57h7TLVLr9uiy22/FnK86Nu79Qem5Ni8kROzEPd&#10;wRl45WAiCvG9pxDfKPlEXHEjeBRBZDLqd8/Di6SZeBgxEWkbRmC122y8szgG3Qki/SPyTIjvgLgi&#10;DN5RjgHby9GHiroPAWIAlf/mSzGorSdgYQnCk3eajHMl63VTPgmHzEsq595D4b7GUa68DjKPSDGS&#10;QvSMUqJhDvpzDIrIwqCwdAwkcAwOTUN/Mo/eBI6+ZEM9IgUcShLMN2VSVJm3U3ShVQGYoxPvpwNB&#10;RQ2lWoerA2EBmoUSuIILsPboOTx5pACAmUgvW42hO/bhTe6jEu1tCHIqZ9I6VtV3K42DXaN5dDU6&#10;hxRirlcikn1moZoMo0jg4TUc19b+EWfcf4usTd/hRth4i3UEjLTAw5/AwWGxD2eUkomUB4xAjo9T&#10;Vp6XnVVuiy22/JnLyyNzPqs5Pi8fF2TOmoNaVfHda/VXvxc3znQ1vK3orBBXzp5H4F7UeNTvmUcm&#10;Mhf3w8YhbdNogsgMvLswEn28L+LXIen4VXQeBscVGCAZSDYyKKEUvWIr0IfKffW5BDyrVTn4JTiQ&#10;G4tfh6ejW+JtE9prwEJsgSDSBB5qT9uT4KECi/KN9CMDGUC205dgMTA0CwPCstCfTKRXeBbZSZ6J&#10;6OoSmUcAImAQODrIaS7fB4FEVYA1TAQWt6lOlrogNgurwFsh2Yi9sgeoWwY0zEBcqgd+E3PGsIx2&#10;iTdMcmBzAk4rAka7eNW3qkRrgsjr4ZV4a0syvLz8UOA3BRW+LijwdiF4OOPSD58SPN5Dkd9w3IqQ&#10;yWo0mccoB/MYjjIlCW5xQRHBo1JNoPycHmV5O4dn2r3KbbHFlr8UeXF49m9qTs47r1Lwjcfnovbg&#10;TLzYTRBRKfiECQQSmbPGoipkFKrJRO5HT0QNAeTV9tm4x1l1xubh2LBgJt53C8YvPc7gV0FXMSg8&#10;GwM56+8fQwYSXWA5xamAVTBx/sm9uP9cpU8W4mxJPD6IyTCVaQUiCvNVfodMV925by8e2y+O4BFm&#10;FVbsJwc6gaMvz6915Y4oh6QnQaurmAYBp7sKJxI4OnLdVAbmZ0VdGdYRWYJ2EbwGGY4pURJcDKcd&#10;GUiriOH9zMOjl25YcyYUXSOUGHidbEOJgBWWv0N9P6Iq0Eb+jxiuB5XhU68TiN28GpW+o1Hmqyq6&#10;w5GtEF333+Hy8k9QGTQaN8Mt8KgMciWAkH1sHfEn81UJ2UcFWUeet3NpgZ+T6+nlrv/R8bPYYost&#10;tvxlyNPTbr1rTs+/gAtkByfnof7QbLzaOx1Pd06xmlLFTaQiHIsbZCICkTvh4wyIPI2fjruhY5Dh&#10;MRI+C2bgd3O3YJDHKbwVeg39yEb6hVHRkxX0I4PoH1uMPlTiPTjzn33sAG4/XUOl7Y4L5dF4Ly4T&#10;LSPIQqjYZXYSePQkACmsVyDRX+DBYUxYCtvlei852Y2jvdAAhvwcpjGUGUXoQtBo6kuiOlztyDpU&#10;UkVDpec7BxVjyeGfcPdxEO9jPrJurYDrgd2GmbSLv0mGYTnV1bdDpiqxDznL1aq2bUA+xm3ejjMe&#10;c8k6CAbeBAGv4UhZ9Qecnv8BMtZ/g+uh48yoCnYleIwy5inLfDXSgIdYR3mgC3K9h1/J2Dzsd46f&#10;whZbbLHlL09enHR/7+XxRSk4t4ggMh+NApHdqps1CY8TJuFuDJkIQeQ6mUhVgAvuho3Fy+2z8CRu&#10;Bh5EjEOB7xgEuE/CV7O9MGDdEQwOuIp3CCTvkCG8E1tERlJg5Y0kVqInlfjY/QdQ+XA1lfdcXKkK&#10;xodxKWgbWoZuBJreZCIqI99Px3D0IRCZKr0EDCUx9ghTy1tFZhVZFX3jygkeVmdB1ccybWrlnDe9&#10;SNR7oxStIlSevQQtw8pN/kjI1RNAzXpz/UN53ng//hRaR3H/hBvoEE+wiFKEVhXaJVw3JitFXv0s&#10;ogI9/a5h7aYQZHlPQaXfCBSRdchsdWXF5yRxH6DQx8WwjushY1EdMhoVwSNRESTWMRyl/sNNhFUZ&#10;gSNvi/OjbF+nqHTvob0dP4Ettthiy1+uPDvi3q/26PwDOOUOnFKfEJU8mYbnOybhSfxE3I8eh1th&#10;o1HNGXX1NhfcJvt4njQTzxKm40HkBCrSkQhZNAHfuG3CwHWH8IvAy/g1QeSt0HS8FZWHwQSHflT6&#10;van0pexH7j+GwnsrqcRnIe92IIZtTyH7UOdDAkgEwYLH9AjLtAAkQrWycoyvo6cYBlmHWuh2T6hA&#10;l6Z+7AKOmDKTY6KQXfUiUdn4TtHlZCPlBJEKfJOUizMFO3nNJXjxcgG8fgohm0lD+6Tb6Jp0w1Ti&#10;VU2sDrHVZC0VaMf1NjHXyZAq8eGWs4j02IAKn7Eo9XFGIcEjd7MTzi/+GBd/+BTlW1Um33KWy2wl&#10;s19Z4EjDPkrJOkq3DkcFwSN/i3NOvv+wYbbJyhZbbPmrksYTc1rVHZkb2HB8Xi1Ou5vaWbV7p+PZ&#10;jil4HD+BIDIetwgcVYEjzLgZ7GpMWU8JIg9jJqLEfyRilo7Fd7PW4e11R/FOgMJsyUTCszBQQyYo&#10;OcU51NL2u93HkX17HRW6G8rvB2HE7ksEiAr0iiC7CMsgkFjgoYZS3UKzTWKhwnPFMnomVBmzl1iG&#10;ySnhuoosin2oK2IXMZNodSQsQ5fwKsw6koabjyJ4rQUou78CUw7uMBnjrWKq0D6eoKFBQDJl53lM&#10;R/lJyEo6hpRitO9BHPdyR4XfKBR7Ejy8RiBrw3c4v/BDY7K6EUbWYUxW8neMQqWYB8GijO+oeNsI&#10;4+so53rBFudTuT4u7zpety222GLLX5fg9NT/s/7w3B/qj89/KBBRd0MVX3y+fTIeOepmyR9yM2Q0&#10;lyoHP9aE977c5YansdNQ6j8C4YvH4I8zfyQTOYh3AlPwdmAq3iabGKxs89AM9AjNJFAoT6MM3+39&#10;CWk3vajY5+H6Yz+M3f0TOgQXmaTCPjH56BGuToTZpuSJnOVdI1WNt5xAoSKN1QQPKnuyEjEQ9Qfp&#10;ys/qfa5S7y1DS9EntBj+Fy6ipta6xqniH/Hl9sMECoJD0i20I9C05fk02pPVdCIL6RRF8AgrQ9+A&#10;LCzyCEOq1zRjsirwUufAEUhZ+RUuEDyKfZ1xJ2oyqkPHWv6OYAd4BBE0xD44qoLJQPyHNxb4OMcW&#10;+ozq5HjNtthiiy1/nYLTy/997bEFS+pOLKjBqQUm2fDlzml4kkgQiZ2AOxEqvqhS8KONY12hvs8T&#10;Z6FutxueJUyhwhyFmEWucJq5Ev1W78NbW6/g3ZBUDA5OxaAwOdnT0D8iA4PiVMKkAJ/vuIifKv2o&#10;4Gfh9tNNmHLgDDqFkIUQFHrFFKAzAaQLwadbbBFUTFHNn+TjUH8RUxZFQ2G6ZCddopV1XoQ2QcX4&#10;PL4QRwrUq3wV6hsWIjQtEINik9Eq9roBjw7ycZDJGBAh4+gcX41OZCStwyvxkf9PCPLchELfcSj3&#10;cUKRj4spw/7T0o9wzv23KPFzNuCp568KIlA4WFkVGUhFgAsBZIQx9xVscXpY4Dd8XWXwODur3BZb&#10;bPnbEBx3/4e6ows21x9bUIsTZCL7ZuP5jql4Ej8JD2MsEKn+Z4rzOtefJc1A7e55eBrPGXuAK+IW&#10;OWPI9CUYvGIHfrnlLN4LvIRfBSfjVwSRdyMJIBGZGBiVh74EgN/FnMexEoHIXDx6sRFzjp5Ch5BC&#10;AkchupF9qP95R+6r5EP5NzpT6ctM1V2mKh6vEGBFYYl5tAnMw+hdaSi5o17lS3Dv2XIsOhmDTtH5&#10;aJ9015is2pqiicpCr0A7HqNWtgopVmLgUO8jOOCznKzDBSU+zgQLF2Rv+h5nFryPtNVfEDDJwoLH&#10;mOe/TsZRTcZRFTAClducUb7NyYCKfB8FW4Yfy/Nz+jp7+ZD/j+O12mKLLbb8bQgOLPxZ3bH54Y0n&#10;F0EgUrt3Bh6ThTwgC3lAELkR6mrAQ4pUoanKWn+eOMMkG77YORPVAaMQv3AYnKYuRv8VO/G23094&#10;L/gq3gtNwTsqRRKViQERWeinZMDwPPw25gr25Gyl0p+NF7VrsfLkEfQKK0Tn0Fy0C7qGbnHycZQa&#10;8DBJgYZ5EDxC80z4r8Cjf3ABNpw6j6cvtvA8c5BauQ5O+08QLErRKu46QaICbeJlrrIc5R3JODrE&#10;VaJlRAl6bsvBIu84pPvNwQ2yKFXRLfEbhbQ1X+P0/N8gd+O3uBU6HjcUZRWoUi8WgFrPP5zgMZzv&#10;ZBTKAlzqivyGBxT6uLR2vEpbbLHFlr89eXZ4cYuaw8v86o8vfYWTC1C3dyaeJk4igIw32em3w8cQ&#10;OFTyxJWz8VEGRB6TgdTtnUc24oby4HHYsdgZY2eQiazcgV9suYRfB13FbyLIQsJVS+saBoZnmBpX&#10;PUPz8cvQn7D9mj+VvzsaG1bA78I+dA7MQZsoNaQi65CPgwCgoSgrqyw8gSSCLIaMZm/yLoDHoXEB&#10;YtL98Iuki2iTcAMdE2+hnZgHj28TW4H2cQSOGPVpl/mqAu9tvYKtHttQ5DsZVb4uxmSlcfmHT3B+&#10;4W9RumWEAY/rIWQejmc1zMPBwGS2UofH8kCnB6Vbhi69vWXI/+l4hbbYYostf7vSeNHjP9UfcXev&#10;PzbvHk66o2E/GcaOaXgUNwF3VDNLIBIyyijVSipSzcifJKiF7kLT4fBm2DjsW+aCidPd0fuH7Rjk&#10;dwm/CLyCdwgkg0NTMVi1rULT0T8sA71CsvDr8MsIvxIC1M8hkCxHUPJ+9I3MJ2OoNMAh05XAozsZ&#10;SZfYUrQLLcKI2MtIy1UJ+fl4/GweVpyLICPJQou4G2i/ncyD4NFOzCOugsBRia7xBJBYAkp4Kb7z&#10;P4mDfj/iuv84VHqTdZB55GwaijNkHSkrPyPbGE3wGMdnVOAAwdLxrAKOyoDhqOTzqm5YaYBLWbGf&#10;kyuWL/+3jldniy222GKLlGLt8bkL604sqsGZpWg85Ga1xk0Yb3JE7kSMMV0NrytjnQpVQ0UYa/cp&#10;p8QdtyIn4OBSZ0yatgj9lyRg4JbzeCsoGe+EpOCtMLKQkDQz3iWLUNXdQaGXsOVSDOrqFxMUliAx&#10;fY9JJGxBha9Mc4Xsto8uQ++wQqw5fBY3izYBr2Yi98YqjN6/35Qv6bDjDjrGV5jWta25fzvVt4qp&#10;QDeCSce4SvQLzsNc70Rc8XPHzYAxKCHjKPYdgfQf/4Cz7u+jwON73IucaIIFxKxM10Y9o4N9CDy0&#10;vEVgKfMbcbVk69CPHK/LFltsscWWfy6Nh5b/fd3xZSvrTy15rMZUDQdm4+XOKXiWJJOWQGS0ARJ1&#10;NqzYNhzlW53xQJV8Dy5E44H5uBc1AUcWu2DmlLl4d2EY+nhfMGasXxI03g65hrfJRAaThQwOz0D/&#10;8CxTaffH07F4WTOfILIY8Vk70D80F50jK9AxvATvhmUj6vxe4PFqgscc7M/xxkfbzxM0bqBj0g10&#10;SuB+CTJblaO1ordiygkclsnqN4Fp8PHYijzfKbixdSRKfUai2Gs40lZ9gctLP0HZFmfLRMdnuWVA&#10;YwTBUcECLmQeGgKOscbPU+o3bF+x3/d9HK/JFltsscWW/5YoxLf+2KIJ9YcW3MDJRWg8OAc1u6fj&#10;aeJEB4hYJp6qwJEEEcuc9ShuCsFGgLMAdyMn4eSyoZg9dRp6LIhEX59z+GVwionMeocA8hbB420C&#10;yqDQNAwgiAzgcuWxKDx/6U4QWYgDObF4j8AyNO4aLmRHAjVuqHk5D/5XIzEoKRudE26he9J1dE2s&#10;Rqf4KstkRabSNf66+dwhogxDtp7ELu/VqPQfj4otLigl6yjYPBSXFv8OaSs+x83gsbgbPo4AMcqM&#10;m8ZkpWcZjqqAkSbi7BaZVrn/yEelW0ZuKfd0aeF4PbbYYosttvz3pP6w+6y6k4uf4exiNByahZe7&#10;p+LZdjGRsbhNJmLMPlSyUrbXCSaP46egbj9BhGzkYcwkXFjljBlTZ6Pb3DD09DiLd4KVbEjwICOx&#10;zFkpeCcyA/3CM9Fv2xUs3h+LB0+WAo3zkZnnjapKTwLKbJTcXoKpxxLQKTYPnXfcRY8dN9CFrKNr&#10;XCW6JxBElDAYLd9HNbqHF2Ga3w5c8p2H2/4jTRXdsi3Dkb3+G1xwfx+5m/6IexETDHjcIfO4LZNV&#10;8EjcIPuoJoBUEkBuB4/BXT5XxVaXM6VbXb4uC7dLkthiiy22/A8Jmch/rD3xw2yCyC2cW4iGw7Ot&#10;plRJk8g4xpuM9duOKr4CkGqOBwSO2r3zyUQWkbHMwIXVTnCfPh0D3ILRz+MMBgenYRDBQ/WzBoWk&#10;YkBQMgaHJBNMMtA/MA3zDuzAzVuLgNpxQN0MnCjchC92nTLlSBRhpcKJHeLK0DFefT8U8ltBAKlA&#10;26hyvBuQjh+9tiFny3Tc2jYC5WQdZT4uSF/9BS4s+hBlfi54xPu7H8l7DxtNACEIyu8R5EIAEYiM&#10;xD2CyvUg18aKrSPiKreM6Ox4FbbYYosttvy/kVdHF33fcNI9D2fdgSNz8XKnzFmT8TDWAhEDIMGu&#10;xvQjk9bD6Emo3+uOuoPueLp9Fq6uc8by6TPw3nRf9N90FIMDUzAwSCMVbxFM1O/8rbA0vBuZhUGh&#10;2Zi2Mwlp170QkxGOdxPS0SbuNtmFwIPAEcvBZbeEKnSXozyaQBJRiq99zyDWaz2ubx1L8BiFSv9R&#10;BIzhuPrDx0hd/hnBYjweRk3G/YixBInRBkAs8BiJW2QeyrS/FyHwGP64YuvIDZUedla5LbbYYsv/&#10;Eqk9Ou9XdUfmn1WyoUrBv9gxxYDIozjVzhpnAOR60GhUbhuJKo4H0ZNRt09l4xfh1Y6ZSN04DOtn&#10;T8RHc3wwaN1+vL3lHN71v0DWcBm/IJj8Iuya5ReJtar5/iIxG70TC9EpwaqgqwKInZOuo0titQnx&#10;7Zl4w2SXdwktxETf/Tjt6Y5bWwkIAa64ETAaRR5DcGnh+8jf8Ec8jprEMZHAMRZ3Q0fjdshI3Al1&#10;5VIAMoLrFphUbXM+XhUw7NtCn8/+D8dj22KLLbbY8r9CXh1Y0KPuoNsZJRuCIFKzexqeOUDkTsQ4&#10;qPSHxnVlcAeOxKP4aah15Ik83zELGZ7O2DxrHD6avgl9V+zCL7xP4/2gS3g/JJkgcgXvRGZjYEIZ&#10;eiaojPsNdIuvMqOLqaBLpqEkw0TldvBzTDkGBGRiuXckMrdMw53AUbgVMMpETOWt/wOuLPoAFb5O&#10;eBo7BY+ixuN+OFlH6CjcIWjcFXjIZEXwuE9QuR7kWlu5zSWwKsjOKrfFFlts+ReT2n3uv647PO8K&#10;js8HDs7Gq6RpeJow0RRgvM2Z/J3QsSb0lUrZsJEH0VPAYwgkBBHum+XhBN/Zrvhoxjr0XnsAv9hy&#10;Hr8NvITfBl/F4LBM9IguRC+BSGKFaSTVPUEAUonOZCCd4svRIakabcJL8anvGURsXo/KrZPwQK1l&#10;g8aRQbgidfmnSF76O9wigD0neDwmeDwMH4P7BI+7oSNwj+Bxh2zjNsd9NdAKGPGwMmDE0ttJU+2s&#10;cltsscWWf2mpObqod+3BufsaD7k1Yt8svEyajMdx4/EgaizuKrIpbBxuho4jCxmFim3OuB89AXVi&#10;IorOip+KtPVO8Jk3Hu9N34j+q/fjt9sukolcwcCwDAMg3TViikxZkx4EkG5xFehK8GgTXYHOITmY&#10;4rsHZ7yW4tZWV9xUVnyAK4o8hxqTVc6PX+Ier/+Y13zK8SRyHB6EuXKbAGQkwYOsI3QMnpAxVW8d&#10;WVbmO3y0nVVuiy222PK/UV4edm9fc2zBUZxeCOyfheeJE/EwdhzuR47BHc74jUkrxDJlqW/G/ZjJ&#10;aDi8BHUEkaeJ05Hv4Ywtc1zx4cxN6L1iNwaTUQwIJQOJKETP8Fz0jStCt6gC9IwpQQ8CSYfIUgzc&#10;lo6VPmHI3TYHD4JH4/rWkWQgLsjZ8BUuuf8GFb5D8ZwA9SRmPJ6SET2JHodHEWPxMEJOcwtAHpN1&#10;3Aoa9er6VpeD5d52r3JbbLHFln8VqTmxeGDt0XkncGIBcHAunidMxAMq7ftkIvc485dz/RbZQHWQ&#10;IrSG45Ey1ve7o37vArxKmo5CXxcELByDP8xYjYELI9Fny0X0jMxHn/A809e8b2SuaZHbK7wAn/ie&#10;Q4TnJgLSZDwMGYubOueWEUhf+RmuLf8IDwgUNdun41ncJDwjeDyOHoNHka54FDUGD8JdcSdkBMGE&#10;IBI08mZV4Kg5FVuH/8zxGLbYYosttvxryMujbh0ajrpHNRyd39B4YBaeJkw2DOBR7EQ8pjJXqZDr&#10;IVZDpsptww2o1O5143DHi8Q5KPcfge1LR2LIlMXo/sN2dPVPQf/QbAyOyEG/iFwMDMrAJI89OOW5&#10;lMp/DO4Fj8GtwNGo9HPG1SUfInvN53hJ1lG3YwZeEsCeRI8lYIzEQw0CyP2IkWREI/AsStWERzy+&#10;Eew60XHrtthiiy22/GtL4+HZLRqOztuLUwuBQ3PxcsdU41h/EidGMhZ31Zgq2KriqzwRVb19uWMu&#10;6g8sRu2uBagkMMQvGY0hE5ain3scBvheQt9tqXjf9zyWbQpBhtdsPAkZgzsGPMagePN3uLzoPZT7&#10;fEvwmIyaxMl4mSjmMRaPCRRiHg/JNu6FuxggeRozRtnmD25uc11gh+jaYosttvyZSePJpd0aji3a&#10;0Xh8QSOOuOF5EgEkfjyexk/AwxiZskbDKgU/giAyAreDxxJE3FC/f7Exa90IdMWuxU5wmbIQb7mF&#10;4/PlCQjasAZVWyfhcdBo3A7g8Twua81nSPvhA9wNHknwmETGMRoveB2Bh9Y1HkaOxP2wEXgs9hE6&#10;svFm4KhL17cOH540ZMi/c9yuLbbYYostf07ydO+iZo1H53vVHZz9svHADALEFDzbPoVg8k9Z61aP&#10;Dcv5fSt4NJ4nTkfdHgLJ3gX8biziFo7EtLFTEL9mDr8fh4fcR+BR7eeMVAJHztrP8ILMpnH3LAKH&#10;HOWjDcOwmMcoPIoajUcEj6cEj9vBI17cDHbdVLpleDvHLdpiiy222PLnKtg38T837Jvr1bh/NnBg&#10;Ol4lTTFZ688JJA9jrRa5Cu2VOUs+kRtBI/GMIFJ/wB11e91Q5DcSu2d+YhjJbVXF3ToSJR7fIWXp&#10;+yj1/ANqeZ76ndPM8lXiBDKPMX8CEQMgHM+iVIbd6cb14BEzsXy53avcFltsseUvRRp3Lm7x4sD8&#10;oLqj8+twdD5qdk0zjameEkzuRo3DrVB197NMWuX+TgSLkXiRNBMNBxfhSeIcnJr/KUp9nAkeI5C9&#10;9vdIXvI+7gS5oHHXDDTwPDXbJ5GFjDHgofGYAPKYzONFjCsehLvgepBzcrH/sG8dt2OLLbbYYstf&#10;kjTumf9/vTrivqzhhPtDnFyImr2z8WrHdDwhiKjXuhzr6vynXiKVW8VERuHl9ll4GDcL5xd9gSqC&#10;x7XlHyJz5cd4FjMB2DML9WQy9QSPmsTxeBk3liAynt+NxZMoV7wiA7kX4vLgbuiw1Q/DXds7bsMW&#10;W2yxxZa/REFS0r+rP7poXMPhBddxbD7q9k7Hi+1TyESmmhBfgcit0NGoCpJjfThuhYxBdcAYnHT7&#10;LVKW/haFG78iaEwneMxA3Y6pXJ+MVwnjDPt4GT8Oz0yuB4EnzlVO8/LbAc5j7KxyW2yxxZa/Iqnd&#10;N3tazb6ZT3DMDbW7p+MlQeHF9qmmftbdcBVgHGk51reNRL7H9zjt9itU+H6Pxp0zgd3T0LBTfo/J&#10;qE2aQOAQeIzF0+jRJrfjZewYPAgbmUL28YnjcrbYYosttvy1iDr61R6YO6P+kNtNHHUz7XFfJE3G&#10;s0SF+k7CwygVYhyLG0Gjkb3+KzPqds0kaBA4yDrqtk804PEqYawxXT2P5jJGADIK98JGHngQMa6v&#10;41K22GKLLbb8NUrNgbmja/bPvY9Dc1BPZvHKJBxOIoio0dNE0/RJda0KPL5C424LQBp2TjLg0eT3&#10;ULRVbexoPAl3rXsQPirwecSoVo7T22KLLbbY8tcqWL7837/Y6+ZWd2jBfeMT2TPdtMdVTxF1MXwQ&#10;NYns4wsUenyBxj0zLKc5GUgNAcT4PThq4sfiXqjL/Xshdgl2W2yxxZa/KZFj/dk+t5F1++eU4Og8&#10;1OycasxYT+On4nHsJORu+AJlPt+gjtvrt08h8xiHZzGjCRxymLs0EjwO3woZ8cekJDur3BZbbLHl&#10;b1Lq9s3+pObA3HwcnIPanWpKRSAhgBRs+hrV/kNRmzQFr+In4kXsaNSSeTyJHPX8QdiozU9Cx7zh&#10;OIUttthiiy1/q/Jij5tTzZ45Vdg/By+SZuBJzCSUeP0R90NGkX1Mw6u4CahPmIDHkWNuPQ4fM1PO&#10;eMehtthiiy22/K3Lq13TvnyaNDW9ZscsPI+bhLwNn5uWsw07phsT1qMI1/SH4a5/dOxuiy222GKL&#10;Lf8k9xOm/+pZ0oyMxn1uKPb8A+6HjcTTuIkvyUj23Yt2fdexmy222GKLLbb8f8vjHbO/erpjTkGZ&#10;3xCUbRteej9y/GQkTfwHx9e22GKLLbbY8v8sJVucf5264culqeu+fs+xyRZbbLHFFltsscUWW2yx&#10;xRZbbLHFFltsscUWW2yxxRZbbLHFFltsscUWW2yxxRZbbLHFFltsscUWW2yxxRZbbLHFFltsscUW&#10;W2yxxRZbbLHFlv9J+bu/+78BQgi2QnYHhpoAAAAASUVORK5CYII="/>
  <p:tag name="ISPRING_PRESENTERDATA_0" val="xJDhu5YgVEjhu4ogw4FOSA==|QuG7mCBUSOG6uiBUSMOUTkcgVElOIEFOIFRPw4BOIFbhu5pJIE3DlEkgVFLGr+G7nE5HIEPDlE5H&#10;IE5HSOG7hg==|RG9hbmhtYWl0cmFuZ0BnbWFpbC5jb20=||ezJCQUU0RjIzLUE5NjctNDc0Ni1CM0UzLTk5RDM4Q0Q5MjExOH0=||SVNQUklOR19QUkVTRU5URVJfUEhPVE9fMA==|MQ==||SVNQUklOR19QUkVTRU5URVJfUEhPVE9fMQ==|MDk4OSA3NDQgMTIw"/>
  <p:tag name="FLASHSPRING_PRESENTATION_REFERENCES" val=""/>
  <p:tag name="ISPRING_WEBLINKS_TARGET" val="_blank"/>
  <p:tag name="ISPRING_WEBLINKS_TARGETMJT" val="_self"/>
  <p:tag name="ISPRING-SUITE_ISPRING_PLAYERS_CUSTOMIZATION_2" val="{&quot;universal&quot;:{&quot;skinSettings&quot;:{&quot;borderRadius&quot;:20,&quot;colors&quot;:{&quot;asideBackground&quot;:{&quot;color&quot;:&quot;#2D2D2D&quot;,&quot;opacity&quot;:1,&quot;type&quot;:&quot;SOLID&quot;},&quot;asideElementBackgroundActive&quot;:{&quot;color&quot;:&quot;#535353&quot;,&quot;opacity&quot;:1,&quot;type&quot;:&quot;SOLID&quot;},&quot;asideElementBackgroundHover&quot;:{&quot;color&quot;:&quot;#484848&quot;,&quot;opacity&quot;:1,&quot;type&quot;:&quot;SOLID&quot;},&quot;asideElementText&quot;:{&quot;color&quot;:&quot;#D8D8D8&quot;,&quot;opacity&quot;:1,&quot;type&quot;:&quot;SOLID&quot;},&quot;asideElementTextActive&quot;:{&quot;color&quot;:&quot;#FFFFFF&quot;,&quot;opacity&quot;:1,&quot;type&quot;:&quot;SOLID&quot;},&quot;asideElementTextHover&quot;:{&quot;color&quot;:&quot;#D8D8D8&quot;,&quot;opacity&quot;:1,&quot;type&quot;:&quot;SOLID&quot;},&quot;asideLogoBackground&quot;:{&quot;color&quot;:&quot;#2D2D2D&quot;,&quot;opacity&quot;:1,&quot;type&quot;:&quot;SOLID&quot;},&quot;pageBackground&quot;:{&quot;color&quot;:&quot;#DCDEE0&quot;,&quot;opacity&quot;:1,&quot;type&quot;:&quot;SOLID&quot;},&quot;playerBackground&quot;:{&quot;degree&quot;:90,&quot;gradient&quot;:[{&quot;color&quot;:&quot;#8643F4&quot;,&quot;opacity&quot;:1},{&quot;color&quot;:&quot;#E86658&quot;,&quot;opacity&quot;:1}],&quot;type&quot;:&quot;GRADIENT&quot;},&quot;playerText&quot;:{&quot;color&quot;:&quot;#FFFFFF&quot;,&quot;opacity&quot;:1,&quot;type&quot;:&quot;SOLID&quot;},&quot;primaryButtonBackground&quot;:{&quot;color&quot;:&quot;#FFFFFF&quot;,&quot;opacity&quot;:1,&quot;type&quot;:&quot;SOLID&quot;},&quot;primaryButtonBackgroundHover&quot;:{&quot;color&quot;:&quot;#303030&quot;,&quot;opacity&quot;:1,&quot;type&quot;:&quot;SOLID&quot;},&quot;primaryButtonBorder&quot;:{&quot;color&quot;:&quot;#FFFFFF&quot;,&quot;opacity&quot;:1,&quot;type&quot;:&quot;SOLID&quot;},&quot;primaryButtonBorderHover&quot;:{&quot;color&quot;:&quot;#303030&quot;,&quot;opacity&quot;:1,&quot;type&quot;:&quot;SOLID&quot;},&quot;primaryButtonText&quot;:{&quot;color&quot;:&quot;#303030&quot;,&quot;opacity&quot;:1,&quot;type&quot;:&quot;SOLID&quot;},&quot;primaryButtonTextHover&quot;:{&quot;color&quot;:&quot;#FFFFFF&quot;,&quot;opacity&quot;:1,&quot;type&quot;:&quot;SOLID&quot;},&quot;secondaryButtonBackground&quot;:{&quot;color&quot;:&quot;#FFFFFF&quot;,&quot;opacity&quot;:0.20000000000000001,&quot;type&quot;:&quot;SOLID&quot;},&quot;secondaryButtonBackgroundHover&quot;:{&quot;color&quot;:&quot;#FFFFFF&quot;,&quot;opacity&quot;:0.40000000000000002,&quot;type&quot;:&quot;SOLID&quot;},&quot;secondaryButtonBorder&quot;:{&quot;color&quot;:&quot;#FFFFFF&quot;,&quot;opacity&quot;:0,&quot;type&quot;:&quot;SOLID&quot;},&quot;secondaryButtonBorderHover&quot;:{&quot;color&quot;:&quot;#FFFFFF&quot;,&quot;opacity&quot;:0,&quot;type&quot;:&quot;SOLID&quot;},&quot;secondaryButtonText&quot;:{&quot;color&quot;:&quot;#FFFFFF&quot;,&quot;opacity&quot;:1,&quot;type&quot;:&quot;SOLID&quot;},&quot;secondaryButtonTextHover&quot;:{&quot;color&quot;:&quot;#FFFFFF&quot;,&quot;opacity&quot;:1,&quot;type&quot;:&quot;SOLID&quot;}},&quot;controlPanel&quot;:{&quot;navigationMode&quot;:&quot;bySlides&quot;,&quot;progressBar&quot;:{&quot;enabled&quot;:true,&quot;mode&quot;:&quot;presentationTimeline&quot;,&quot;showLabels&quot;:true,&quot;visible&quot;:true},&quot;showCCButton&quot;:false,&quot;showNextButton&quot;:true,&quot;showOutline&quot;:false,&quot;showPlayPause&quot;:true,&quot;showPlaybackRateButton&quot;:true,&quot;showPrevButton&quot;:true,&quot;showRewind&quot;:false,&quot;showSlideNumbers&quot;:true,&quot;showSlideOnlyButton&quot;:true,&quot;showVolumeControl&quot;:true,&quot;visible&quot;:true},&quot;fontFamily&quot;:&quot;Arial&quot;,&quot;miniskinCustomizationEnabled&quot;:true,&quot;outlinePanel&quot;:{&quot;highlightViewedEntries&quot;:false,&quot;multilevel&quot;:true,&quot;numberEntries&quot;:true,&quot;search&quot;:true,&quot;thumbnails&quot;:true},&quot;sidePanel&quot;:{&quot;showAtLeft&quot;:false,&quot;showLogo&quot;:false,&quot;showNotes&quot;:true,&quot;showOutline&quot;:true,&quot;showPresenterInfo&quot;:true,&quot;showPresenterVideo&quot;:false,&quot;visible&quot;:true},&quot;titlePanel&quot;:{&quot;buttons&quot;:[&quot;attachments&quot;,&quot;markerTools&quot;],&quot;buttonsAtLeft&quot;:true,&quot;courseTitleVisible&quot;:true,&quot;showLogo&quot;:false,&quot;visible&quot;:true},&quot;version&quot;:&quot;1.0&quot;},&quot;skinMessages&quot;:{&quot;PB_ACCESSIBLE_ARIA_LABEL_BACK_TO_BEGIN&quot;:&quot;Chuyển đến đầu trang trình bày&quot;,&quot;PB_ACCESSIBLE_ARIA_LABEL_BOTTOM_PANEL&quot;:&quot;Thanh dưới cùng&quot;,&quot;PB_ACCESSIBLE_ARIA_LABEL_NAVIGATION_BUTTONS&quot;:&quot;Nút điều hướng&quot;,&quot;PB_ACCESSIBLE_ARIA_LABEL_SETTINGS&quot;:&quot;Cài đặt trợ năng&quot;,&quot;PB_ACCESSIBLE_ARIA_LABEL_SLIDE&quot;:&quot;Trang&quot;,&quot;PB_ACCESSIBLE_ARIA_LABEL_TOP_PANEL&quot;:&quot;Thanh trên cùng&quot;,&quot;PB_ACCESSIBLE_AUDIO_NARRATION_LABEL&quot;:&quot;Tường thuật âm thanh&quot;,&quot;PB_ACCESSIBLE_NAVIGATION_NEXT_BUTTON&quot;:&quot;Tiếp theo&quot;,&quot;PB_ACCESSIBLE_NAVIGATION_PREV_BUTTON&quot;:&quot;Về trước&quot;,&quot;PB_ACCESSIBLE_SKIN_ENABLE_ACCESSIBILITY_MODE&quot;:&quot;Bật chế độ trợ năng&quot;,&quot;PB_ACCESSIBLE_SKIN_ENABLE_NORMAL_MODE&quot;:&quot;Tắt chế độ trợ năng&quot;,&quot;PB_ACCESSIBLE_SKIN_PRESENTER_PHOTO&quot;:&quot;Ảnh của người thuyết trình&quot;,&quot;PB_ACCESSIBLE_SLIDE_N_OF_COUNT&quot;:&quot;Trang %SLIDE_NUMBER% của %TOTAL_SLIDES%&quot;,&quot;PB_ACCESSIBLE_VIDEO_NARRATION_LABEL&quot;:&quot;Tường thuật video&quot;,&quot;PB_ACCESSIBLE_WATERMARK_SKIN_CREATED_WITH&quot;:&quot;Được tạo bằng phiên bản đánh giá iSpring&quot;,&quot;PB_ATTACHMENT_DOCUMENT_SUBTITLE&quot;:&quot;Tài liệu&quot;,&quot;PB_ATTACHMENT_FILE_SUBTITLE&quot;:&quot;Tệp tin&quot;,&quot;PB_ATTACHMENT_IMAGE_SUBTITLE&quot;:&quot;Hình ảnh&quot;,&quot;PB_ATTACHMENT_LINK_SUBTITLE&quot;:&quot;Liên kết&quot;,&quot;PB_ATTACHMENT_VIDEO_SUBTITLE&quot;:&quot;Video&quot;,&quot;PB_BACK_TO_APP_BUTTON_LABEL&quot;:&quot;Quay lại&quot;,&quot;PB_CC_MENU_OFF&quot;:&quot;Off&quot;,&quot;PB_CC_MENU_ON&quot;:&quot;On&quot;,&quot;PB_CC_MENU_TITLE&quot;:&quot;Ghi chú&quot;,&quot;PB_CONTROL_PANEL_EXIT_FULL_SCREEN&quot;:&quot;Thoát toàn màn hình&quot;,&quot;PB_CONTROL_PANEL_FULL_SCREEN&quot;:&quot;Toàn màn hình&quot;,&quot;PB_CONTROL_PANEL_NEXT&quot;:&quot;Tiếp theo&quot;,&quot;PB_CONTROL_PANEL_OUTLINE&quot;:&quot;Trang trình bày&quot;,&quot;PB_CONTROL_PANEL_PREV&quot;:&quot;Về trước&quot;,&quot;PB_CONTROL_PANEL_REPLAY&quot;:&quot;Phát lại&quot;,&quot;PB_CONTROL_PANEL_SLIDE_COUNTER&quot;:&quot;%SLIDE_NUMBER% của %TOTAL_SLIDES%&quot;,&quot;PB_CONTROL_PANEL_VOLUME_CONTROL&quot;:&quot;Âm lượng&quot;,&quot;PB_CURRENT_SLIDE_IS_NOT_COMPLETED&quot;:&quot;Hoàn thành trang trình bày để chuyển sang trang trình bày tiếp theo.&quot;,&quot;PB_DOMAIN_RESTRICTION&quot;:&quot;Xin lỗi, tác giả nội dung đã cấm chia sẻ bản trình bày trên miền này.&quot;,&quot;PB_DRAWING_TOOLS_END_DRAWING&quot;:&quot;Kết thúc bản vẽ&quot;,&quot;PB_DRAWING_TOOLS_ERASER&quot;:&quot;Cục gôm&quot;,&quot;PB_DRAWING_TOOLS_ERASE_ALL&quot;:&quot;Xóa tất cả&quot;,&quot;PB_DRAWING_TOOLS_HIGHLIGHTER&quot;:&quot;Bút đánh dấu&quot;,&quot;PB_DRAWING_TOOLS_PEN&quot;:&quot;Bút&quot;,&quot;PB_ENTER_PASSWORD&quot;:&quot;Nhập mật khẩu để xem bản trình bày này.&quot;,&quot;PB_INCORRECT_PASSWORD&quot;:&quot;Mật khẩu không đúng.&quot;,&quot;PB_INTERACTION_SLIDE_WINDOW_TEXT&quot;:&quot;Để chuyển sang trang trình bày tiếp theo, hãy hoàn thành tương tác này.&quot;,&quot;PB_MESSAGE_BOX_NO&quot;:&quot;Không&quot;,&quot;PB_MESSAGE_BOX_OK&quot;:&quot;Chấp nhận&quot;,&quot;PB_MESSAGE_BOX_YES&quot;:&quot;Đồng ý&quot;,&quot;PB_NAVIGATION_IS_RESTRICTED&quot;:&quot;Bạn chỉ có thể xem các trang trình bày theo thứ tự.&quot;,&quot;PB_NAVIGATION_IS_SEQUENTIAL&quot;:&quot;Bạn chỉ có thể xem các trang trình bày theo thứ tự.&quot;,&quot;PB_PLAYBACK_RATE_MENU_CAPTION&quot;:&quot;Tốc độ&quot;,&quot;PB_PRECEDING_QUIZ_FAILED_WINDOW_TEXT&quot;:&quot;Bạn chưa vượt qua bài kiểm tra trên trang trình bày %SLIDE_INDEX% và không thể chuyển sang trang trình bày tiếp theo.&quot;,&quot;PB_PRECEDING_QUIZ_NOT_COMPLETED_WINDOW_TEXT&quot;:&quot;Để chuyển đến trang trình bày này, hãy hoàn thành bài kiểm tra trên trang trình bày %SLIDE_INDEX%.&quot;,&quot;PB_PRECEDING_QUIZ_NOT_PASSED_WINDOW_TEXT&quot;:&quot;Để chuyển đến trang trình bày này, bạn cần vượt qua bài kiểm tra trên trang trình bày %SLIDE_INDEX%.&quot;,&quot;PB_PRECEDING_SCENARIO_FAILED_WINDOW_TEXT&quot;:&quot;Bạn chưa vượt qua phần đóng vai trên trang trình bày %SLIDE_INDEX% và không thể chuyển sang trang trình bày tiếp theo.&quot;,&quot;PB_PRECEDING_SCENARIO_NOT_COMPLETED_WINDOW_TEXT&quot;:&quot;Để chuyển đến trang trình bày này, hãy hoàn thành phần đóng vai trên trang trình bày %SLIDE_INDEX%.&quot;,&quot;PB_PRECEDING_SCENARIO_NOT_PASSED_WINDOW_TEXT&quot;:&quot;Để chuyển sang trang trình bày này, bạn cần vượt qua phần đóng vai trên trang trình bày %SLIDE_INDEX%.&quot;,&quot;PB_PRESENTER_COLLAPSE_BIO&quot;:&quot;Hiện ít hơn&quot;,&quot;PB_PRESENTER_EMAIL&quot;:&quot;E-mail&quot;,&quot;PB_PRESENTER_EXPAND_BIO&quot;:&quot;Cho xem nhiều hơn&quot;,&quot;PB_PRESENTER_NO_INFO&quot;:&quot;Không có thông tin về người thuyết trình.&quot;,&quot;PB_PRESENTER_WEBSITE&quot;:&quot;Trang Web&quot;,&quot;PB_QUIZ_SLIDE_WINDOW_TEXT&quot;:&quot;Để chuyển sang trang trình bày tiếp theo, hãy hoàn thành bài kiểm tra này.&quot;,&quot;PB_RATE_MENU_CAPTION&quot;:&quot;Tốc độ&quot;,&quot;PB_RATE_MENU_DEFAULT_RATE&quot;:&quot;Bình thường&quot;,&quot;PB_RESUME_PRESENTATION_WINDOW_TEXT&quot;:&quot;Bạn có muốn tiếp tục nơi bạn đã dừng lại không?&quot;,&quot;PB_SCENARIO_SLIDE_WINDOW_TEXT&quot;:&quot;Để chuyển sang trang chiếu tiếp theo, hãy hoàn thành phần đóng vai này.&quot;,&quot;PB_SEARCH_CANCEL&quot;:&quot;Hủy bỏ&quot;,&quot;PB_SEARCH_NO_RESULTS_LABEL&quot;:&quot;Lọc kết quả tìm thấy.&quot;,&quot;PB_SEARCH_PANEL_DEFAULT_TEXT&quot;:&quot;Tìm kiếm…&quot;,&quot;PB_SEARCH_RESULTS_LABEL&quot;:&quot;Kết quả tìm kiếm&quot;,&quot;PB_SEARCH_RESULT_IN_NOTES&quot;:&quot;trong ghi chú&quot;,&quot;PB_SEARCH_RESULT_IN_TEXT_LABEL&quot;:&quot;trong trang&quot;,&quot;PB_SUBTITLES_MENU_CAPTION&quot;:&quot;Phụ đề&quot;,&quot;PB_SUBTITLES_OFF&quot;:&quot;Tắt&quot;,&quot;PB_TAB_NOTES_LABEL&quot;:&quot;Ghi chú&quot;,&quot;PB_TAB_OUTLINE_LABEL&quot;:&quot;Trang trình bày&quot;,&quot;PB_TIME_RESTRICTION&quot;:&quot;Xin lỗi, tác giả nội dung đã cấm xem bản trình bày vào lúc này.&quot;,&quot;PB_TITLE_PANEL_ATTACHMENTS&quot;:&quot;Tài nguyên&quot;,&quot;PB_TITLE_PANEL_MARKER_TOOLS&quot;:&quot;Vẽ&quot;,&quot;PB_TITLE_PANEL_NOTES&quot;:&quot;Ghi chú&quot;,&quot;PB_TITLE_PANEL_OUTLINE&quot;:&quot;Trang trình bày&quot;,&quot;PB_TITLE_PANEL_PRESENTER_INFO&quot;:&quot;Người thuyết trình&quot;,&quot;PB_TREE_CONTROL_LOADING&quot;:&quot;Đang tải…&quot;,&quot;PB_VIDEO_WINDOW_NO_VIDEO_LABEL&quot;:&quot;Không có video&quot;},&quot;playbackAndNavigationSettings&quot;:{&quot;autoStart&quot;:true,&quot;saveAnimationStates&quot;:true,&quot;loopPresentation&quot;:false,&quot;autoPlayAnimations&quot;:false,&quot;autoPlayAnimationsTime&quot;:1,&quot;navigationType&quot;:&quot;FREE&quot;,&quot;resumeMode&quot;:&quot;PROMPT&quot;,&quot;enableKeyboardNavigation&quot;:true},&quot;keyboardSettings&quot;:&quot;&quot;,&quot;skinVersion&quot;:2,&quot;skinCompatibleVersion&quot;:0,&quot;publishSettings&quot;:{&quot;backgroundColor&quot;:&quot;#DCDEE0&quot;,&quot;playerDimensions&quot;:{&quot;height&quot;:144,&quot;width&quot;:296},&quot;playerModule&quot;:&quot;UniversalHtml&quot;,&quot;presentationContent&quot;:{&quot;metadata&quot;:{&quot;references&quot;:true,&quot;texts&quot;:[&quot;DT_COURSE_TITLE&quot;,&quot;DT_REFERENCE_URL&quot;,&quot;DT_REFERENCE_TITLE&quot;,&quot;DT_PRESENTER_BIO&quot;,&quot;DT_PRESENTER_EMAIL&quot;,&quot;DT_PRESENTER_WEBSITE&quot;,&quot;DT_PRESENTER_PHONE&quot;,&quot;DT_PRESENTER_TITLE&quot;,&quot;DT_PRESENTER_NAME&quot;,&quot;DT_SLIDE_NOTES_HTML&quot;,&quot;DT_SLIDE_NOTES_TEXT&quot;,&quot;DT_SLIDE_TITLE&quot;,&quot;DT_SLIDE_NOTES_TEXT&quot;,&quot;DT_SLIDE_TEXT&quot;,&quot;DT_HYPERLINK_TOOLTIP&quot;]},&quot;resources&quot;:{&quot;attachments&quot;:true,&quot;fonts&quot;:[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Tài nguyên&quot;,&quot;Liên kết&quot;,&quot;Hình ảnh&quot;,&quot;Video&quot;,&quot;Tài liệu&quot;,&quot;Tệp tin&quot;,&quot;Vẽ&quot;,&quot;Bút&quot;,&quot;Bút đánh dấu&quot;,&quot;Cục gôm&quot;,&quot;Xóa tất cả&quot;,&quot;Kết thúc bản vẽ&quot;,&quot;E-mail&quot;,&quot;Trang Web&quot;,&quot;Cho xem nhiều hơn&quot;,&quot;Hiện ít hơn&quot;,&quot;Ghi chú&quot;,&quot;Trang trình bày&quot;,&quot;Tìm kiếm…&quot;,&quot;trong trang&quot;,&quot;Kết quả tìm kiếm&quot;,&quot;Lọc kết quả tìm thấy.&quot;,&quot;trong ghi chú&quot;,&quot;Hủy bỏ&quot;,&quot;Về trước&quot;,&quot;Tiếp theo&quot;,&quot;Toàn màn hình&quot;,&quot;Thoát toàn màn hình&quot;,&quot;0123456789.,x&quot;,&quot;Tốc độ&quot;,&quot;Bình thường&quot;,&quot;Âm lượng&quot;,&quot;%SLIDE_NUMBER% của %TOTAL_SLIDES%&quot;,&quot;Đồng ý&quot;,&quot;Không&quot;,&quot;Chấp nhận&quot;,&quot;Bạn có muốn tiếp tục nơi bạn đã dừng lại không?&quot;,&quot;Hoàn thành trang trình bày để chuyển sang trang trình bày tiếp theo.&quot;,&quot;Bạn chỉ có thể xem các trang trình bày theo thứ tự.&quot;,&quot;Để chuyển sang trang trình bày tiếp theo, hãy hoàn thành bài kiểm tra này.&quot;,&quot;Để chuyển đến trang trình bày này, bạn cần vượt qua bài kiểm tra trên trang trình bày %SLIDE_INDEX%.&quot;,&quot;Để chuyển đến trang trình bày này, hãy hoàn thành bài kiểm tra trên trang trình bày %SLIDE_INDEX%.&quot;,&quot;Bạn chưa vượt qua bài kiểm tra trên trang trình bày %SLIDE_INDEX% và không thể chuyển sang trang trình bày tiếp theo.&quot;,&quot;Để chuyển sang trang trình bày tiếp theo, hãy hoàn thành tương tác này.&quot;,&quot;Để chuyển sang trang chiếu tiếp theo, hãy hoàn thành phần đóng vai này.&quot;,&quot;Để chuyển sang trang trình bày này, bạn cần vượt qua phần đóng vai trên trang trình bày %SLIDE_INDEX%.&quot;,&quot;Để chuyển đến trang trình bày này, hãy hoàn thành phần đóng vai trên trang trình bày %SLIDE_INDEX%.&quot;,&quot;Bạn chưa vượt qua phần đóng vai trên trang trình bày %SLIDE_INDEX% và không thể chuyển sang trang trình bày tiếp theo.&quot;,&quot;Nhập mật khẩu để xem bản trình bày này.&quot;,&quot;Mật khẩu không đúng.&quot;,&quot;Xin lỗi, tác giả nội dung đã cấm chia sẻ bản trình bày trên miền này.&quot;,&quot;Xin lỗi, tác giả nội dung đã cấm xem bản trình bày vào lúc này.&quot;,&quot;Quay lại&quot;]},&quot;embedName&quot;:&quot;PFn&quot;,&quot;fontFamily&quot;:&quot;Arial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Tài nguyên&quot;,&quot;Liên kết&quot;,&quot;Hình ảnh&quot;,&quot;Video&quot;,&quot;Tài liệu&quot;,&quot;Tệp tin&quot;,&quot;Vẽ&quot;,&quot;Bút&quot;,&quot;Bút đánh dấu&quot;,&quot;Cục gôm&quot;,&quot;Xóa tất cả&quot;,&quot;Kết thúc bản vẽ&quot;,&quot;E-mail&quot;,&quot;Trang Web&quot;,&quot;Cho xem nhiều hơn&quot;,&quot;Hiện ít hơn&quot;,&quot;Ghi chú&quot;,&quot;Trang trình bày&quot;,&quot;Tìm kiếm…&quot;,&quot;trong trang&quot;,&quot;Kết quả tìm kiếm&quot;,&quot;Lọc kết quả tìm thấy.&quot;,&quot;trong ghi chú&quot;,&quot;Hủy bỏ&quot;,&quot;Về trước&quot;,&quot;Tiếp theo&quot;,&quot;Toàn màn hình&quot;,&quot;Thoát toàn màn hình&quot;,&quot;0123456789.,x&quot;,&quot;Tốc độ&quot;,&quot;Bình thường&quot;,&quot;Âm lượng&quot;,&quot;%SLIDE_NUMBER% của %TOTAL_SLIDES%&quot;,&quot;Đồng ý&quot;,&quot;Không&quot;,&quot;Chấp nhận&quot;,&quot;Bạn có muốn tiếp tục nơi bạn đã dừng lại không?&quot;,&quot;Hoàn thành trang trình bày để chuyển sang trang trình bày tiếp theo.&quot;,&quot;Bạn chỉ có thể xem các trang trình bày theo thứ tự.&quot;,&quot;Để chuyển sang trang trình bày tiếp theo, hãy hoàn thành bài kiểm tra này.&quot;,&quot;Để chuyển đến trang trình bày này, bạn cần vượt qua bài kiểm tra trên trang trình bày %SLIDE_INDEX%.&quot;,&quot;Để chuyển đến trang trình bày này, hãy hoàn thành bài kiểm tra trên trang trình bày %SLIDE_INDEX%.&quot;,&quot;Bạn chưa vượt qua bài kiểm tra trên trang trình bày %SLIDE_INDEX% và không thể chuyển sang trang trình bày tiếp theo.&quot;,&quot;Để chuyển sang trang trình bày tiếp theo, hãy hoàn thành tương tác này.&quot;,&quot;Để chuyển sang trang chiếu tiếp theo, hãy hoàn thành phần đóng vai này.&quot;,&quot;Để chuyển sang trang trình bày này, bạn cần vượt qua phần đóng vai trên trang trình bày %SLIDE_INDEX%.&quot;,&quot;Để chuyển đến trang trình bày này, hãy hoàn thành phần đóng vai trên trang trình bày %SLIDE_INDEX%.&quot;,&quot;Bạn chưa vượt qua phần đóng vai trên trang trình bày %SLIDE_INDEX% và không thể chuyển sang trang trình bày tiếp theo.&quot;,&quot;Nhập mật khẩu để xem bản trình bày này.&quot;,&quot;Mật khẩu không đúng.&quot;,&quot;Xin lỗi, tác giả nội dung đã cấm chia sẻ bản trình bày trên miền này.&quot;,&quot;Xin lỗi, tác giả nội dung đã cấm xem bản trình bày vào lúc này.&quot;,&quot;Quay lại&quot;]},&quot;embedName&quot;:&quot;PFnb&quot;,&quot;fontFamily&quot;:&quot;Arial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Tài nguyên&quot;,&quot;Liên kết&quot;,&quot;Hình ảnh&quot;,&quot;Video&quot;,&quot;Tài liệu&quot;,&quot;Tệp tin&quot;,&quot;Vẽ&quot;,&quot;Bút&quot;,&quot;Bút đánh dấu&quot;,&quot;Cục gôm&quot;,&quot;Xóa tất cả&quot;,&quot;Kết thúc bản vẽ&quot;,&quot;E-mail&quot;,&quot;Trang Web&quot;,&quot;Cho xem nhiều hơn&quot;,&quot;Hiện ít hơn&quot;,&quot;Ghi chú&quot;,&quot;Trang trình bày&quot;,&quot;Tìm kiếm…&quot;,&quot;trong trang&quot;,&quot;Kết quả tìm kiếm&quot;,&quot;Lọc kết quả tìm thấy.&quot;,&quot;trong ghi chú&quot;,&quot;Hủy bỏ&quot;,&quot;Về trước&quot;,&quot;Tiếp theo&quot;,&quot;Toàn màn hình&quot;,&quot;Thoát toàn màn hình&quot;,&quot;0123456789.,x&quot;,&quot;Tốc độ&quot;,&quot;Bình thường&quot;,&quot;Âm lượng&quot;,&quot;%SLIDE_NUMBER% của %TOTAL_SLIDES%&quot;,&quot;Đồng ý&quot;,&quot;Không&quot;,&quot;Chấp nhận&quot;,&quot;Bạn có muốn tiếp tục nơi bạn đã dừng lại không?&quot;,&quot;Hoàn thành trang trình bày để chuyển sang trang trình bày tiếp theo.&quot;,&quot;Bạn chỉ có thể xem các trang trình bày theo thứ tự.&quot;,&quot;Để chuyển sang trang trình bày tiếp theo, hãy hoàn thành bài kiểm tra này.&quot;,&quot;Để chuyển đến trang trình bày này, bạn cần vượt qua bài kiểm tra trên trang trình bày %SLIDE_INDEX%.&quot;,&quot;Để chuyển đến trang trình bày này, hãy hoàn thành bài kiểm tra trên trang trình bày %SLIDE_INDEX%.&quot;,&quot;Bạn chưa vượt qua bài kiểm tra trên trang trình bày %SLIDE_INDEX% và không thể chuyển sang trang trình bày tiếp theo.&quot;,&quot;Để chuyển sang trang trình bày tiếp theo, hãy hoàn thành tương tác này.&quot;,&quot;Để chuyển sang trang chiếu tiếp theo, hãy hoàn thành phần đóng vai này.&quot;,&quot;Để chuyển sang trang trình bày này, bạn cần vượt qua phần đóng vai trên trang trình bày %SLIDE_INDEX%.&quot;,&quot;Để chuyển đến trang trình bày này, hãy hoàn thành phần đóng vai trên trang trình bày %SLIDE_INDEX%.&quot;,&quot;Bạn chưa vượt qua phần đóng vai trên trang trình bày %SLIDE_INDEX% và không thể chuyển sang trang trình bày tiếp theo.&quot;,&quot;Nhập mật khẩu để xem bản trình bày này.&quot;,&quot;Mật khẩu không đúng.&quot;,&quot;Xin lỗi, tác giả nội dung đã cấm chia sẻ bản trình bày trên miền này.&quot;,&quot;Xin lỗi, tác giả nội dung đã cấm xem bản trình bày vào lúc này.&quot;,&quot;Quay lại&quot;]},&quot;embedName&quot;:&quot;PFni&quot;,&quot;fontFamily&quot;:&quot;Arial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Tài nguyên&quot;,&quot;Liên kết&quot;,&quot;Hình ảnh&quot;,&quot;Video&quot;,&quot;Tài liệu&quot;,&quot;Tệp tin&quot;,&quot;Vẽ&quot;,&quot;Bút&quot;,&quot;Bút đánh dấu&quot;,&quot;Cục gôm&quot;,&quot;Xóa tất cả&quot;,&quot;Kết thúc bản vẽ&quot;,&quot;E-mail&quot;,&quot;Trang Web&quot;,&quot;Cho xem nhiều hơn&quot;,&quot;Hiện ít hơn&quot;,&quot;Ghi chú&quot;,&quot;Trang trình bày&quot;,&quot;Tìm kiếm…&quot;,&quot;trong trang&quot;,&quot;Kết quả tìm kiếm&quot;,&quot;Lọc kết quả tìm thấy.&quot;,&quot;trong ghi chú&quot;,&quot;Hủy bỏ&quot;,&quot;Về trước&quot;,&quot;Tiếp theo&quot;,&quot;Toàn màn hình&quot;,&quot;Thoát toàn màn hình&quot;,&quot;0123456789.,x&quot;,&quot;Tốc độ&quot;,&quot;Bình thường&quot;,&quot;Âm lượng&quot;,&quot;%SLIDE_NUMBER% của %TOTAL_SLIDES%&quot;,&quot;Đồng ý&quot;,&quot;Không&quot;,&quot;Chấp nhận&quot;,&quot;Bạn có muốn tiếp tục nơi bạn đã dừng lại không?&quot;,&quot;Hoàn thành trang trình bày để chuyển sang trang trình bày tiếp theo.&quot;,&quot;Bạn chỉ có thể xem các trang trình bày theo thứ tự.&quot;,&quot;Để chuyển sang trang trình bày tiếp theo, hãy hoàn thành bài kiểm tra này.&quot;,&quot;Để chuyển đến trang trình bày này, bạn cần vượt qua bài kiểm tra trên trang trình bày %SLIDE_INDEX%.&quot;,&quot;Để chuyển đến trang trình bày này, hãy hoàn thành bài kiểm tra trên trang trình bày %SLIDE_INDEX%.&quot;,&quot;Bạn chưa vượt qua bài kiểm tra trên trang trình bày %SLIDE_INDEX% và không thể chuyển sang trang trình bày tiếp theo.&quot;,&quot;Để chuyển sang trang trình bày tiếp theo, hãy hoàn thành tương tác này.&quot;,&quot;Để chuyển sang trang chiếu tiếp theo, hãy hoàn thành phần đóng vai này.&quot;,&quot;Để chuyển sang trang trình bày này, bạn cần vượt qua phần đóng vai trên trang trình bày %SLIDE_INDEX%.&quot;,&quot;Để chuyển đến trang trình bày này, hãy hoàn thành phần đóng vai trên trang trình bày %SLIDE_INDEX%.&quot;,&quot;Bạn chưa vượt qua phần đóng vai trên trang trình bày %SLIDE_INDEX% và không thể chuyển sang trang trình bày tiếp theo.&quot;,&quot;Nhập mật khẩu để xem bản trình bày này.&quot;,&quot;Mật khẩu không đúng.&quot;,&quot;Xin lỗi, tác giả nội dung đã cấm chia sẻ bản trình bày trên miền này.&quot;,&quot;Xin lỗi, tác giả nội dung đã cấm xem bản trình bày vào lúc này.&quot;,&quot;Quay lại&quot;]},&quot;embedName&quot;:&quot;PFnbi&quot;,&quot;fontFamily&quot;:&quot;Arial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Tài nguyên&quot;,&quot;Liên kết&quot;,&quot;Hình ảnh&quot;,&quot;Video&quot;,&quot;Tài liệu&quot;,&quot;Tệp tin&quot;,&quot;Vẽ&quot;,&quot;Bút&quot;,&quot;Bút đánh dấu&quot;,&quot;Cục gôm&quot;,&quot;Xóa tất cả&quot;,&quot;Kết thúc bản vẽ&quot;,&quot;E-mail&quot;,&quot;Trang Web&quot;,&quot;Cho xem nhiều hơn&quot;,&quot;Hiện ít hơn&quot;,&quot;Ghi chú&quot;,&quot;Trang trình bày&quot;,&quot;Tìm kiếm…&quot;,&quot;trong trang&quot;,&quot;Kết quả tìm kiếm&quot;,&quot;Lọc kết quả tìm thấy.&quot;,&quot;trong ghi chú&quot;,&quot;Hủy bỏ&quot;,&quot;Về trước&quot;,&quot;Tiếp theo&quot;,&quot;Toàn màn hình&quot;,&quot;Thoát toàn màn hình&quot;,&quot;0123456789.,x&quot;,&quot;Tốc độ&quot;,&quot;Bình thường&quot;,&quot;Âm lượng&quot;,&quot;%SLIDE_NUMBER% của %TOTAL_SLIDES%&quot;,&quot;Đồng ý&quot;,&quot;Không&quot;,&quot;Chấp nhận&quot;,&quot;Bạn có muốn tiếp tục nơi bạn đã dừng lại không?&quot;,&quot;Hoàn thành trang trình bày để chuyển sang trang trình bày tiếp theo.&quot;,&quot;Bạn chỉ có thể xem các trang trình bày theo thứ tự.&quot;,&quot;Để chuyển sang trang trình bày tiếp theo, hãy hoàn thành bài kiểm tra này.&quot;,&quot;Để chuyển đến trang trình bày này, bạn cần vượt qua bài kiểm tra trên trang trình bày %SLIDE_INDEX%.&quot;,&quot;Để chuyển đến trang trình bày này, hãy hoàn thành bài kiểm tra trên trang trình bày %SLIDE_INDEX%.&quot;,&quot;Bạn chưa vượt qua bài kiểm tra trên trang trình bày %SLIDE_INDEX% và không thể chuyển sang trang trình bày tiếp theo.&quot;,&quot;Để chuyển sang trang trình bày tiếp theo, hãy hoàn thành tương tác này.&quot;,&quot;Để chuyển sang trang chiếu tiếp theo, hãy hoàn thành phần đóng vai này.&quot;,&quot;Để chuyển sang trang trình bày này, bạn cần vượt qua phần đóng vai trên trang trình bày %SLIDE_INDEX%.&quot;,&quot;Để chuyển đến trang trình bày này, hãy hoàn thành phần đóng vai trên trang trình bày %SLIDE_INDEX%.&quot;,&quot;Bạn chưa vượt qua phần đóng vai trên trang trình bày %SLIDE_INDEX% và không thể chuyển sang trang trình bày tiếp theo.&quot;,&quot;Nhập mật khẩu để xem bản trình bày này.&quot;,&quot;Mật khẩu không đúng.&quot;,&quot;Xin lỗi, tác giả nội dung đã cấm chia sẻ bản trình bày trên miền này.&quot;,&quot;Xin lỗi, tác giả nội dung đã cấm xem bản trình bày vào lúc này.&quot;,&quot;Quay lại&quot;]},&quot;embedName&quot;:&quot;PFnsb&quot;,&quot;fontFamily&quot;:&quot;Arial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Tài nguyên&quot;,&quot;Liên kết&quot;,&quot;Hình ảnh&quot;,&quot;Video&quot;,&quot;Tài liệu&quot;,&quot;Tệp tin&quot;,&quot;Vẽ&quot;,&quot;Bút&quot;,&quot;Bút đánh dấu&quot;,&quot;Cục gôm&quot;,&quot;Xóa tất cả&quot;,&quot;Kết thúc bản vẽ&quot;,&quot;E-mail&quot;,&quot;Trang Web&quot;,&quot;Cho xem nhiều hơn&quot;,&quot;Hiện ít hơn&quot;,&quot;Ghi chú&quot;,&quot;Trang trình bày&quot;,&quot;Tìm kiếm…&quot;,&quot;trong trang&quot;,&quot;Kết quả tìm kiếm&quot;,&quot;Lọc kết quả tìm thấy.&quot;,&quot;trong ghi chú&quot;,&quot;Hủy bỏ&quot;,&quot;Về trước&quot;,&quot;Tiếp theo&quot;,&quot;Toàn màn hình&quot;,&quot;Thoát toàn màn hình&quot;,&quot;0123456789.,x&quot;,&quot;Tốc độ&quot;,&quot;Bình thường&quot;,&quot;Âm lượng&quot;,&quot;%SLIDE_NUMBER% của %TOTAL_SLIDES%&quot;,&quot;Đồng ý&quot;,&quot;Không&quot;,&quot;Chấp nhận&quot;,&quot;Bạn có muốn tiếp tục nơi bạn đã dừng lại không?&quot;,&quot;Hoàn thành trang trình bày để chuyển sang trang trình bày tiếp theo.&quot;,&quot;Bạn chỉ có thể xem các trang trình bày theo thứ tự.&quot;,&quot;Để chuyển sang trang trình bày tiếp theo, hãy hoàn thành bài kiểm tra này.&quot;,&quot;Để chuyển đến trang trình bày này, bạn cần vượt qua bài kiểm tra trên trang trình bày %SLIDE_INDEX%.&quot;,&quot;Để chuyển đến trang trình bày này, hãy hoàn thành bài kiểm tra trên trang trình bày %SLIDE_INDEX%.&quot;,&quot;Bạn chưa vượt qua bài kiểm tra trên trang trình bày %SLIDE_INDEX% và không thể chuyển sang trang trình bày tiếp theo.&quot;,&quot;Để chuyển sang trang trình bày tiếp theo, hãy hoàn thành tương tác này.&quot;,&quot;Để chuyển sang trang chiếu tiếp theo, hãy hoàn thành phần đóng vai này.&quot;,&quot;Để chuyển sang trang trình bày này, bạn cần vượt qua phần đóng vai trên trang trình bày %SLIDE_INDEX%.&quot;,&quot;Để chuyển đến trang trình bày này, hãy hoàn thành phần đóng vai trên trang trình bày %SLIDE_INDEX%.&quot;,&quot;Bạn chưa vượt qua phần đóng vai trên trang trình bày %SLIDE_INDEX% và không thể chuyển sang trang trình bày tiếp theo.&quot;,&quot;Nhập mật khẩu để xem bản trình bày này.&quot;,&quot;Mật khẩu không đúng.&quot;,&quot;Xin lỗi, tác giả nội dung đã cấm chia sẻ bản trình bày trên miền này.&quot;,&quot;Xin lỗi, tác giả nội dung đã cấm xem bản trình bày vào lúc này.&quot;,&quot;Quay lại&quot;]},&quot;embedName&quot;:&quot;PFnsbi&quot;,&quot;fontFamily&quot;:&quot;Arial&quot;,&quot;isBold&quot;:false,&quot;isItalic&quot;:true,&quot;isSemibold&quot;:true,&quot;substituteFontFamily&quot;:&quot;Arial&quot;}],&quot;interactivity&quot;:{&quot;fullSupport&quot;:true},&quot;presenterPhotos&quot;:{&quot;enlargeToFit&quot;:false,&quot;height&quot;:105,&quot;jpegQuality&quot;:100,&quot;keepAspectRatio&quot;:true,&quot;width&quot;:94},&quot;slideThumbnails&quot;:{&quot;enlargeToFit&quot;:false,&quot;height&quot;:59,&quot;jpegQuality&quot;:100,&quot;keepAspectRatio&quot;:true,&quot;width&quot;:78}}}},&quot;ceipData&quot;:{&quot;enableMiniSkinCustomization&quot;:true,&quot;playerLayout&quot;:&quot;custom&quot;,&quot;playerLayoutFooter&quot;:&quot;playAndPause,acceleration,fullscreen,volumeControl,slideNumber,goToPrev,goToNext&quot;,&quot;playerLayoutHeader&quot;:&quot;resources,markerTools,title&quot;,&quot;playerLayoutHeaderButtonsPosition&quot;:&quot;left&quot;,&quot;playerLayoutOutline&quot;:&quot;enableSearch,showThumbnails,showSlideNumber,enableMultilevel&quot;,&quot;playerLayoutProgress&quot;:&quot;enabledNavigation,showLabels&quot;,&quot;playerLayoutProgressMode&quot;:&quot;presentationTimeline&quot;,&quot;playerLayoutSidebar&quot;:&quot;presenterInfo,notes,outline&quot;,&quot;playerLayoutSidebarPosition&quot;:&quot;right&quot;,&quot;playerMessages&quot;:&quot;builtin.vn&quot;,&quot;playerNavigationAutoStart&quot;:true,&quot;playerNavigationEnableKeyboardNavigation&quot;:true,&quot;playerNavigationMode&quot;:&quot;bySlides&quot;,&quot;playerNavigationOnRestart&quot;:&quot;prompt&quot;,&quot;playerNavigationSaveAnimationStates&quot;:true,&quot;playerNavigationType&quot;:&quot;free&quot;,&quot;playerTheme&quot;:&quot;builtin.fullPlayerWithSidebar&quot;,&quot;playerThemeBorderRadius&quot;:20,&quot;playerThemeColorScheme&quot;:&quot;builtin.brightGradient&quot;,&quot;playerThemeFont&quot;:&quot;Arial&quot;}}}"/>
  <p:tag name="ISPRING-SUITE_ISPRING_CURRENT_PLAYER_ID" val="universal"/>
  <p:tag name="ISPRING_PRESENTATION_COURSE_TITLE" val="Bộ thẻ thông tin &quot;An toàn với môi trường công nghệ&quot;"/>
  <p:tag name="ISPRING_LMS_API_VERSION" val="SCORM 2004 (4th edition)"/>
  <p:tag name="ISPRING_ULTRA_SCORM_COURSE_ID" val="CEB374DC-18F1-467B-B9ED-BC1E2446153A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SLIDES" val="0"/>
  <p:tag name="ISPRING_SCORM_PASSING_SCORE" val="80.000000"/>
  <p:tag name="ISPRING_RESOURCE_FOLDER" val="F:\STEM\Bai thi stem\hoso\GD STEM 3_BGĐT_05_Bộ thẻ thông tin An toàn với môi trường công nghệ [Autosaved]"/>
  <p:tag name="ISPRING_PRESENTATION_PATH" val="F:\STEM\Bai thi stem\hoso\GD STEM 3_BGĐT_05_Bộ thẻ thông tin An toàn với môi trường công nghệ [Autosaved].pptx"/>
  <p:tag name="ISPRING_SCREEN_RECS_UPDATED" val="F:\STEM\Bai thi stem\hoso\GD STEM 3_BGĐT_05_Bộ thẻ thông tin An toàn với môi trường công nghệ [Autosaved]"/>
  <p:tag name="FLASHSPRING_ZOOM_TAG" val="73"/>
  <p:tag name="ISPRING_PRESENTATION_INFO_2" val="&lt;?xml version=&quot;1.0&quot; encoding=&quot;UTF-8&quot; standalone=&quot;no&quot; ?&gt;&#10;&lt;presentation2&gt;&#10;&#10;  &lt;slides&gt;&#10;    &lt;slide id=&quot;{96E11417-7031-4528-82E1-670098DFFF50}&quot; pptId=&quot;310&quot;/&gt;&#10;    &lt;slide id=&quot;{5B466E34-DABC-4FDA-9370-321564B0C26D}&quot; pptId=&quot;292&quot;/&gt;&#10;    &lt;slide id=&quot;{BCF10651-6927-4B2D-903E-64F2470C5BB4}&quot; pptId=&quot;280&quot;/&gt;&#10;    &lt;slide id=&quot;{517EC5E5-0C28-4201-939D-78268A5E0CCB}&quot; pptId=&quot;8716&quot;/&gt;&#10;    &lt;slide id=&quot;{A3BC338A-6102-4C91-AAAF-6C5F166946DF}&quot; pptId=&quot;8737&quot;/&gt;&#10;    &lt;slide id=&quot;{DB988586-87D5-40FB-96C5-6D216EC095F7}&quot; pptId=&quot;8717&quot;/&gt;&#10;    &lt;slide id=&quot;{93030815-C397-4BF0-8561-1955E5D6CCAA}&quot; pptId=&quot;8720&quot;/&gt;&#10;    &lt;slide id=&quot;{F6C8E389-2CA7-4339-A020-0E7E161DBA13}&quot; pptId=&quot;286&quot;/&gt;&#10;    &lt;slide id=&quot;{539F21E6-7ED6-47CD-B76D-E016DF7C72F6}&quot; pptId=&quot;8729&quot;/&gt;&#10;    &lt;slide id=&quot;{4B8B91B8-329E-4224-80BB-7CAE4822D670}&quot; pptId=&quot;8703&quot;/&gt;&#10;    &lt;slide id=&quot;{949BD397-2050-4E8F-8494-62D2150A5D88}&quot; pptId=&quot;8691&quot;/&gt;&#10;    &lt;slide id=&quot;{F0CE6AA0-8F25-4F9F-9DAB-8AFC540C2D78}&quot; pptId=&quot;8730&quot;/&gt;&#10;    &lt;slide id=&quot;{30846D94-750C-49E4-9E64-60B47568FB1A}&quot; pptId=&quot;8708&quot;/&gt;&#10;    &lt;slide id=&quot;{02CC58E7-E0F0-46F1-BAC0-11CE0B5A64DC}&quot; pptId=&quot;8693&quot;/&gt;&#10;    &lt;slide id=&quot;{9492A2E7-4D99-46AD-9477-D9C30BC03DA0}&quot; pptId=&quot;8731&quot;/&gt;&#10;    &lt;slide id=&quot;{405B6B0E-732A-4AEF-89F3-31296D0A7126}&quot; pptId=&quot;8705&quot;/&gt;&#10;    &lt;slide id=&quot;{757BF3D3-6B7B-4E45-A8C2-C1E16E5C88B5}&quot; pptId=&quot;8736&quot;/&gt;&#10;    &lt;slide id=&quot;{43D128BF-1B2F-4BAF-B1BA-5D92BE0DD620}&quot; pptId=&quot;8721&quot;/&gt;&#10;    &lt;slide id=&quot;{1F4C959F-03EF-44CD-AF40-5C8B0E142868}&quot; pptId=&quot;8710&quot;/&gt;&#10;    &lt;slide id=&quot;{033DE92D-B20A-4720-99EE-285F6CAB11A4}&quot; pptId=&quot;8732&quot;/&gt;&#10;    &lt;slide id=&quot;{89347259-CA87-4BD9-806F-51FFEDF03AFC}&quot; pptId=&quot;8733&quot;/&gt;&#10;    &lt;slide id=&quot;{F1CF9375-4946-4B1A-A6ED-E8EBB4BEC2C6}&quot; pptId=&quot;8683&quot;/&gt;&#10;    &lt;slide id=&quot;{533E4D97-E0A6-4078-AC9C-B5F2398D5E67}&quot; pptId=&quot;8707&quot;/&gt;&#10;    &lt;slide id=&quot;{C9CF7276-C904-45CB-B9DE-A20B2E605C38}&quot; pptId=&quot;8688&quot;/&gt;&#10;    &lt;slide id=&quot;{2863FFB9-80E2-4C2A-8DC0-670F99E49FD5}&quot; pptId=&quot;8738&quot;/&gt;&#10;    &lt;slide id=&quot;{67E4A377-7916-4043-B70B-72DCB242472D}&quot; pptId=&quot;8727&quot;/&gt;&#10;    &lt;slide id=&quot;{ECDFD838-ABA1-4797-B963-8159960C98EA}&quot; pptId=&quot;282&quot;/&gt;&#10;    &lt;slide id=&quot;{62F962C9-3C4E-4490-90F6-7C3B9FF7436A}&quot; pptId=&quot;8739&quot;/&gt;&#10;    &lt;slide id=&quot;{864211B5-7FFA-4981-9116-791173FD6FCE}&quot; pptId=&quot;306&quot;/&gt;&#10;  &lt;/slides&gt;&#10;&#10;  &lt;narration&gt;&#10;    &lt;audioTracks&gt;&#10;      &lt;audioTrack muted=&quot;false&quot; name=&quot;Âm thanh 1&quot; resource=&quot;6fefb2e0&quot; slideId=&quot;{BCF10651-6927-4B2D-903E-64F2470C5BB4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2&quot; resource=&quot;66a0ac04&quot; slideId=&quot;&quot; startTime=&quot;0&quot; volume=&quot;1&quot;&gt;&#10;        &lt;audio channels=&quot;1&quot; format=&quot;s16&quot; sampleRate=&quot;44100&quot;/&gt;&#10;      &lt;/audioTrack&gt;&#10;      &lt;audioTrack muted=&quot;false&quot; name=&quot;Âm thanh 3&quot; resource=&quot;86d8b1df&quot; slideId=&quot;{DB988586-87D5-40FB-96C5-6D216EC095F7}&quot; startTime=&quot;6192&quot; stepIndex=&quot;6&quot; volume=&quot;1&quot;&gt;&#10;        &lt;audio channels=&quot;1&quot; format=&quot;s16&quot; sampleRate=&quot;44100&quot;/&gt;&#10;      &lt;/audioTrack&gt;&#10;      &lt;audioTrack muted=&quot;false&quot; name=&quot;Âm thanh 4&quot; resource=&quot;691dc494&quot; slideId=&quot;{93030815-C397-4BF0-8561-1955E5D6CCAA}&quot; startTime=&quot;0&quot; stepIndex=&quot;1&quot; volume=&quot;1&quot;&gt;&#10;        &lt;audio channels=&quot;1&quot; format=&quot;s16&quot; sampleRate=&quot;44100&quot;/&gt;&#10;      &lt;/audioTrack&gt;&#10;      &lt;audioTrack muted=&quot;false&quot; name=&quot;Âm thanh 5&quot; resource=&quot;8116dde9&quot; slideId=&quot;{517EC5E5-0C28-4201-939D-78268A5E0CCB}&quot; startTime=&quot;1&quot; stepIndex=&quot;0&quot; volume=&quot;1&quot;&gt;&#10;        &lt;audio channels=&quot;1&quot; format=&quot;s16&quot; sampleRate=&quot;44100&quot;/&gt;&#10;      &lt;/audioTrack&gt;&#10;      &lt;audioTrack muted=&quot;false&quot; name=&quot;Âm thanh 6&quot; resource=&quot;99c3b3b2&quot; slideId=&quot;{4B8B91B8-329E-4224-80BB-7CAE4822D670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7&quot; resource=&quot;bc855c7a&quot; slideId=&quot;{949BD397-2050-4E8F-8494-62D2150A5D88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8&quot; resource=&quot;351f4f46&quot; slideId=&quot;{30846D94-750C-49E4-9E64-60B47568FB1A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9&quot; resource=&quot;b1663a5c&quot; slideId=&quot;{02CC58E7-E0F0-46F1-BAC0-11CE0B5A64DC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11&quot; resource=&quot;61909a3c&quot; slideId=&quot;{43D128BF-1B2F-4BAF-B1BA-5D92BE0DD620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12&quot; resource=&quot;27f5f6b4&quot; slideId=&quot;{1F4C959F-03EF-44CD-AF40-5C8B0E142868}&quot; startTime=&quot;18&quot; stepIndex=&quot;0&quot; volume=&quot;1&quot;&gt;&#10;        &lt;audio channels=&quot;1&quot; format=&quot;s16&quot; sampleRate=&quot;44100&quot;/&gt;&#10;      &lt;/audioTrack&gt;&#10;      &lt;audioTrack muted=&quot;false&quot; name=&quot;Âm thanh 13&quot; resource=&quot;a99854cd&quot; slideId=&quot;{ECDFD838-ABA1-4797-B963-8159960C98EA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14&quot; resource=&quot;f11b4b1d&quot; slideId=&quot;{405B6B0E-732A-4AEF-89F3-31296D0A7126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15&quot; resource=&quot;03eabf19&quot; slideId=&quot;{F6C8E389-2CA7-4339-A020-0E7E161DBA13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16&quot; resource=&quot;464ce9b2&quot; slideId=&quot;{033DE92D-B20A-4720-99EE-285F6CAB11A4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17&quot; resource=&quot;f8acd112&quot; slideId=&quot;{F1CF9375-4946-4B1A-A6ED-E8EBB4BEC2C6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18&quot; resource=&quot;3baafc9b&quot; slideId=&quot;{533E4D97-E0A6-4078-AC9C-B5F2398D5E67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19&quot; resource=&quot;17c14cec&quot; slideId=&quot;{C9CF7276-C904-45CB-B9DE-A20B2E605C38}&quot; startTime=&quot;0&quot; stepIndex=&quot;0&quot; volume=&quot;1&quot;&gt;&#10;        &lt;audio channels=&quot;1&quot; format=&quot;s16&quot; sampleRate=&quot;44100&quot;/&gt;&#10;      &lt;/audioTrack&gt;&#10;      &lt;audioTrack muted=&quot;false&quot; name=&quot;Âm thanh 21&quot; resource=&quot;e9ba70f4&quot; slideId=&quot;{67E4A377-7916-4043-B70B-72DCB242472D}&quot; startTime=&quot;0&quot; stepIndex=&quot;0&quot; volume=&quot;1&quot;&gt;&#10;        &lt;audio channels=&quot;1&quot; format=&quot;s16&quot; sampleRate=&quot;44100&quot;/&gt;&#10;      &lt;/audioTrack&gt;&#10;      &lt;audioTrack muted=&quot;false&quot; name=&quot;nhạc anh&quot; resource=&quot;36c4db42&quot; slideId=&quot;{5B466E34-DABC-4FDA-9370-321564B0C26D}&quot; startTime=&quot;0&quot; stepIndex=&quot;0&quot; volume=&quot;1&quot;&gt;&#10;        &lt;audio channels=&quot;1&quot; format=&quot;fltp&quot; sampleRate=&quot;48000&quot;/&gt;&#10;      &lt;/audioTrack&gt;&#10;      &lt;audioTrack muted=&quot;false&quot; name=&quot;am thanh 812&quot; resource=&quot;36704daf&quot; slideId=&quot;{DB988586-87D5-40FB-96C5-6D216EC095F7}&quot; startTime=&quot;0&quot; stepIndex=&quot;0&quot; volume=&quot;1&quot;&gt;&#10;        &lt;audio channels=&quot;1&quot; format=&quot;fltp&quot; sampleRate=&quot;44100&quot;/&gt;&#10;      &lt;/audioTrack&gt;&#10;    &lt;/audioTracks&gt;&#10;    &lt;videoTracks/&gt;&#10;  &lt;/narration&gt;&#10;&#10;&lt;/presentation2&gt;&#10;"/>
  <p:tag name="ISPRING_ULTRA_SCORM_COURCE_TITLE" val="Bài 5 Bộ thẻ thông tin An toàn với môi trường công nghệ 3"/>
  <p:tag name="ISPRING_PRESENTATION_TITLE" val="Bài 5 Bộ thẻ thông tin An toàn với môi trường công nghệ 3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OUTPUT_FOLDER" val="[[&quot;\uFFFD\uFFFD\uFFFD\uFFFD{A3FDFD0D-DDCD-43EE-9BD4-9320905A4E98}&quot;,&quot;F:\\STEM&quot;]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.quiz"/>
  <p:tag name="GENSWF_ADVANCE_TIME" val="5.000"/>
  <p:tag name="ISPRING_CUSTOM_TIMING_USED" val="1"/>
  <p:tag name="GENSWF_SLIDE_UID" val="{574AAC93-947E-4AE8-AAC0-19FD9A32E357}:8729"/>
  <p:tag name="ISPRING_QUIZ_RELATIVE_PATH" val="GD STEM 3_BGĐT_05_Bộ thẻ thông tin An toàn với môi trường công nghệ [Autosaved]\quiz\quiz1.quiz"/>
  <p:tag name="GENSWF_SLIDE_TITLE" val="Câu hỏi tương tác"/>
  <p:tag name="ISPRING_SLIDE_INDENT_LEVEL" val="0"/>
  <p:tag name="ISPRING_PRESENTER_ID" val="{2BAE4F23-A967-4746-B3E3-99D38CD92118}"/>
  <p:tag name="ISPRING_QUIZ_FULL_PATH" val="F:\STEM\Bai thi stem\hoso\GD STEM 3_BGĐT_05_Bộ thẻ thông tin An toàn với môi trường công nghệ [Autosaved]\quiz\quiz1.quiz"/>
  <p:tag name="ISPRING_SLIDE_ID_2" val="{539F21E6-7ED6-47CD-B76D-E016DF7C72F6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A40BFCA6-5E2B-4400-B15B-3016B25921EE}:8703"/>
  <p:tag name="ISPRING_SLIDE_INDENT_LEVEL" val="0"/>
  <p:tag name="ISPRING_PRESENTER_ID" val="{2BAE4F23-A967-4746-B3E3-99D38CD92118}"/>
  <p:tag name="GENSWF_SLIDE_TITLE" val="Tìm hiểu tình huống không an toàn."/>
  <p:tag name="GENSWF_ADVANCE_TIME" val="7.965"/>
  <p:tag name="TIMING" val="|1.629|0.888|1.939|0.174"/>
  <p:tag name="ISPRING_SLIDE_ID_2" val="{4B8B91B8-329E-4224-80BB-7CAE4822D670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24713597-5575-449C-9240-17B90F646A5E}:8691"/>
  <p:tag name="ISPRING_SLIDE_INDENT_LEVEL" val="0"/>
  <p:tag name="ISPRING_PRESENTER_ID" val="{2BAE4F23-A967-4746-B3E3-99D38CD92118}"/>
  <p:tag name="GENSWF_SLIDE_TITLE" val="Lưu ý khi sử dụng sản phẩm công nghệ"/>
  <p:tag name="GENSWF_ADVANCE_TIME" val="6.470"/>
  <p:tag name="TIMING" val="|0.327"/>
  <p:tag name="ISPRING_SLIDE_ID_2" val="{949BD397-2050-4E8F-8494-62D2150A5D88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2.quiz"/>
  <p:tag name="GENSWF_ADVANCE_TIME" val="5.000"/>
  <p:tag name="ISPRING_CUSTOM_TIMING_USED" val="1"/>
  <p:tag name="GENSWF_SLIDE_UID" val="{8D206B6C-1A62-4651-8101-0124B1BD6456}:8730"/>
  <p:tag name="ISPRING_QUIZ_RELATIVE_PATH" val="GD STEM 3_BGĐT_05_Bộ thẻ thông tin An toàn với môi trường công nghệ [Autosaved]\quiz\quiz2.quiz"/>
  <p:tag name="GENSWF_SLIDE_TITLE" val="Câu hỏi tương tác"/>
  <p:tag name="ISPRING_SLIDE_INDENT_LEVEL" val="0"/>
  <p:tag name="ISPRING_PRESENTER_ID" val="{2BAE4F23-A967-4746-B3E3-99D38CD92118}"/>
  <p:tag name="ISPRING_QUIZ_FULL_PATH" val="F:\STEM\Bai thi stem\hoso\GD STEM 3_BGĐT_05_Bộ thẻ thông tin An toàn với môi trường công nghệ [Autosaved]\quiz\quiz2.quiz"/>
  <p:tag name="ISPRING_SLIDE_ID_2" val="{F0CE6AA0-8F25-4F9F-9DAB-8AFC540C2D78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4028CA71-FB56-479A-8EF0-059B6A44A601}:8708"/>
  <p:tag name="ISPRING_SLIDE_INDENT_LEVEL" val="0"/>
  <p:tag name="ISPRING_PRESENTER_ID" val="{2BAE4F23-A967-4746-B3E3-99D38CD92118}"/>
  <p:tag name="GENSWF_SLIDE_TITLE" val="Lưu ý khi sử dụng sản phẩm công nghệ"/>
  <p:tag name="GENSWF_ADVANCE_TIME" val="6.568"/>
  <p:tag name="TIMING" val="|1.824|4.238"/>
  <p:tag name="ISPRING_SLIDE_ID_2" val="{30846D94-750C-49E4-9E64-60B47568FB1A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2B89B41C-8217-4381-922B-4271F2938195}:8693"/>
  <p:tag name="ISPRING_SLIDE_INDENT_LEVEL" val="0"/>
  <p:tag name="ISPRING_PRESENTER_ID" val="{2BAE4F23-A967-4746-B3E3-99D38CD92118}"/>
  <p:tag name="GENSWF_SLIDE_TITLE" val="Xử lí tình huống khi có sự cố"/>
  <p:tag name="GENSWF_ADVANCE_TIME" val="11.220"/>
  <p:tag name="ISPRING_SLIDE_ID_2" val="{02CC58E7-E0F0-46F1-BAC0-11CE0B5A64DC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3.quiz"/>
  <p:tag name="GENSWF_ADVANCE_TIME" val="5.000"/>
  <p:tag name="ISPRING_CUSTOM_TIMING_USED" val="1"/>
  <p:tag name="GENSWF_SLIDE_UID" val="{8830E4BF-DEB2-492B-947A-EFF86BDCE5AE}:8731"/>
  <p:tag name="ISPRING_QUIZ_RELATIVE_PATH" val="GD STEM 3_BGĐT_05_Bộ thẻ thông tin An toàn với môi trường công nghệ [Autosaved]\quiz\quiz3.quiz"/>
  <p:tag name="GENSWF_SLIDE_TITLE" val="Câu hỏi tương tác"/>
  <p:tag name="ISPRING_SLIDE_INDENT_LEVEL" val="0"/>
  <p:tag name="ISPRING_PRESENTER_ID" val="{2BAE4F23-A967-4746-B3E3-99D38CD92118}"/>
  <p:tag name="ISPRING_QUIZ_FULL_PATH" val="F:\STEM\Bai thi stem\hoso\GD STEM 3_BGĐT_05_Bộ thẻ thông tin An toàn với môi trường công nghệ [Autosaved]\quiz\quiz3.quiz"/>
  <p:tag name="ISPRING_SLIDE_ID_2" val="{9492A2E7-4D99-46AD-9477-D9C30BC03DA0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36394CE1-0D1E-4A69-A64E-32ADF7D9E7FA}:8705"/>
  <p:tag name="ISPRING_SLIDE_INDENT_LEVEL" val="0"/>
  <p:tag name="ISPRING_PRESENTER_ID" val="{2BAE4F23-A967-4746-B3E3-99D38CD92118}"/>
  <p:tag name="GENSWF_SLIDE_TITLE" val="Xử lí tình huống"/>
  <p:tag name="GENSWF_ADVANCE_TIME" val="10.353"/>
  <p:tag name="TIMING" val="|1.082|1.185"/>
  <p:tag name="ISPRING_SLIDE_ID_2" val="{405B6B0E-732A-4AEF-89F3-31296D0A7126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35D2F9-29BC-4510-A4C2-BE1DBCE8F535}:8736"/>
  <p:tag name="GENSWF_ADVANCE_TIME" val="161.100"/>
  <p:tag name="ISPRING_CUSTOM_TIMING_USED" val="1"/>
  <p:tag name="GENSWF_SLIDE_TITLE" val="Video xử lí khi có hoả hoạn"/>
  <p:tag name="ISPRING_SLIDE_INDENT_LEVEL" val="0"/>
  <p:tag name="ISPRING_PRESENTER_ID" val="{2BAE4F23-A967-4746-B3E3-99D38CD92118}"/>
  <p:tag name="ISPRING_SLIDE_ID_2" val="{757BF3D3-6B7B-4E45-A8C2-C1E16E5C88B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486CC394-20BB-49B0-976E-0D5294B81D98}:8721"/>
  <p:tag name="GENSWF_SLIDE_TITLE" val="Sáng chế STEM"/>
  <p:tag name="ISPRING_SLIDE_INDENT_LEVEL" val="0"/>
  <p:tag name="ISPRING_PRESENTER_ID" val="{2BAE4F23-A967-4746-B3E3-99D38CD92118}"/>
  <p:tag name="GENSWF_ADVANCE_TIME" val="17.882"/>
  <p:tag name="TIMING" val="|1.23|0.935"/>
  <p:tag name="ISPRING_SLIDE_ID_2" val="{43D128BF-1B2F-4BAF-B1BA-5D92BE0DD62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Trang mở đầu"/>
  <p:tag name="ISPRING_SLIDE_INDENT_LEVEL" val="0"/>
  <p:tag name="GENSWF_SLIDE_UID" val="{B7689A58-93FD-4CB3-94FE-3CD78F76F1EA}:310"/>
  <p:tag name="ISPRING_PRESENTER_ID" val="{2BAE4F23-A967-4746-B3E3-99D38CD92118}"/>
  <p:tag name="GENSWF_ADVANCE_TIME" val="2.250"/>
  <p:tag name="ISPRING_SLIDE_ID_2" val="{96E11417-7031-4528-82E1-670098DFFF50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DEFDA6C9-40E8-4566-90AF-2E3B2BED684D}:8710"/>
  <p:tag name="TIMING" val="|0.517|4.312|1.19|0.515|0.718|0.565|0.638|0.206|0.893|0.557|0.563|0.672|0.797|0.999|0.771|0.822|1.064"/>
  <p:tag name="GENSWF_SLIDE_TITLE" val="Chuẩn bị"/>
  <p:tag name="ISPRING_SLIDE_INDENT_LEVEL" val="0"/>
  <p:tag name="ISPRING_PRESENTER_ID" val="{2BAE4F23-A967-4746-B3E3-99D38CD92118}"/>
  <p:tag name="GENSWF_ADVANCE_TIME" val="16.750"/>
  <p:tag name="ISPRING_SLIDE_ID_2" val="{1F4C959F-03EF-44CD-AF40-5C8B0E142868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767B52-AA9A-43B5-9B8E-6DDADCE92AC9}:8732"/>
  <p:tag name="ISPRING_CUSTOM_TIMING_USED" val="1"/>
  <p:tag name="GENSWF_SLIDE_TITLE" val="Cách sử dụng kéo"/>
  <p:tag name="ISPRING_SLIDE_INDENT_LEVEL" val="0"/>
  <p:tag name="ISPRING_PRESENTER_ID" val="{2BAE4F23-A967-4746-B3E3-99D38CD92118}"/>
  <p:tag name="GENSWF_ADVANCE_TIME" val="4.278"/>
  <p:tag name="TIMING" val="|0.966|1.21"/>
  <p:tag name="ISPRING_SLIDE_ID_2" val="{033DE92D-B20A-4720-99EE-285F6CAB11A4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4.quiz"/>
  <p:tag name="ISPRING_QUIZ_RELATIVE_PATH" val="GD STEM 3_BGĐT_05_Bộ thẻ thông tin An toàn với môi trường công nghệ [Autosaved]\quiz\quiz4.quiz"/>
  <p:tag name="GENSWF_ADVANCE_TIME" val="5.000"/>
  <p:tag name="ISPRING_CUSTOM_TIMING_USED" val="1"/>
  <p:tag name="GENSWF_SLIDE_UID" val="{5F80109F-ADAC-47F4-90C1-30D190B3237D}:8733"/>
  <p:tag name="GENSWF_SLIDE_TITLE" val="Câu hỏi tương tác"/>
  <p:tag name="ISPRING_SLIDE_INDENT_LEVEL" val="0"/>
  <p:tag name="ISPRING_PRESENTER_ID" val="{2BAE4F23-A967-4746-B3E3-99D38CD92118}"/>
  <p:tag name="ISPRING_QUIZ_FULL_PATH" val="F:\STEM\Bai thi stem\hoso\GD STEM 3_BGĐT_05_Bộ thẻ thông tin An toàn với môi trường công nghệ [Autosaved]\quiz\quiz4.quiz"/>
  <p:tag name="ISPRING_SLIDE_ID_2" val="{89347259-CA87-4BD9-806F-51FFEDF03AFC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EE322624-B199-4EB2-874C-8722A25765ED}:8683"/>
  <p:tag name="ISPRING_SLIDE_INDENT_LEVEL" val="0"/>
  <p:tag name="ISPRING_PRESENTER_ID" val="{2BAE4F23-A967-4746-B3E3-99D38CD92118}"/>
  <p:tag name="GENSWF_SLIDE_TITLE" val="Lên ý tưởng"/>
  <p:tag name="GENSWF_ADVANCE_TIME" val="5.125"/>
  <p:tag name="TIMING" val="|1.627"/>
  <p:tag name="ISPRING_SLIDE_ID_2" val="{F1CF9375-4946-4B1A-A6ED-E8EBB4BEC2C6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7AEC9E62-9222-45EC-B59B-8EAC8DD47BAB}:8707"/>
  <p:tag name="ISPRING_SLIDE_INDENT_LEVEL" val="0"/>
  <p:tag name="ISPRING_PRESENTER_ID" val="{2BAE4F23-A967-4746-B3E3-99D38CD92118}"/>
  <p:tag name="GENSWF_SLIDE_TITLE" val="Thử nghiệm, điều chỉnh và hoàn thiện"/>
  <p:tag name="GENSWF_ADVANCE_TIME" val="4.585"/>
  <p:tag name="TIMING" val="|1.555"/>
  <p:tag name="ISPRING_SLIDE_ID_2" val="{533E4D97-E0A6-4078-AC9C-B5F2398D5E67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81BE4DB5-F934-47BA-90FE-F3C1C774EE97}:8688"/>
  <p:tag name="GENSWF_SLIDE_TITLE" val="Trưng bày sản phẩm"/>
  <p:tag name="ISPRING_SLIDE_INDENT_LEVEL" val="0"/>
  <p:tag name="ISPRING_PRESENTER_ID" val="{2BAE4F23-A967-4746-B3E3-99D38CD92118}"/>
  <p:tag name="GENSWF_ADVANCE_TIME" val="10.438"/>
  <p:tag name="TIMING" val="|1.155"/>
  <p:tag name="ISPRING_SLIDE_ID_2" val="{C9CF7276-C904-45CB-B9DE-A20B2E605C38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63.692"/>
  <p:tag name="ISPRING_CUSTOM_TIMING_USED" val="1"/>
  <p:tag name="GENSWF_SLIDE_UID" val="{97A70323-2F40-4E88-8FFB-E277DE62D1F3}:8738"/>
  <p:tag name="GENSWF_SLIDE_TITLE" val="Video hoàn thành sản phẩm"/>
  <p:tag name="ISPRING_SLIDE_INDENT_LEVEL" val="0"/>
  <p:tag name="ISPRING_PRESENTER_ID" val="{2BAE4F23-A967-4746-B3E3-99D38CD92118}"/>
  <p:tag name="ISPRING_SLIDE_ID_2" val="{2863FFB9-80E2-4C2A-8DC0-670F99E49FD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F7FC8474-D169-4FCA-AAA6-60FEAA02049F}:8727"/>
  <p:tag name="GENSWF_SLIDE_TITLE" val="Cải tiến, sáng tạo"/>
  <p:tag name="ISPRING_SLIDE_INDENT_LEVEL" val="0"/>
  <p:tag name="ISPRING_PRESENTER_ID" val="{2BAE4F23-A967-4746-B3E3-99D38CD92118}"/>
  <p:tag name="GENSWF_ADVANCE_TIME" val="5.049"/>
  <p:tag name="TIMING" val="|1.108|1.265"/>
  <p:tag name="ISPRING_SLIDE_ID_2" val="{67E4A377-7916-4043-B70B-72DCB242472D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E36A379E-1C36-4321-9C93-998BBF8CFAB6}:282"/>
  <p:tag name="GENSWF_SLIDE_TITLE" val="STEM và cuộc sống"/>
  <p:tag name="ISPRING_SLIDE_INDENT_LEVEL" val="0"/>
  <p:tag name="ISPRING_PRESENTER_ID" val="{2BAE4F23-A967-4746-B3E3-99D38CD92118}"/>
  <p:tag name="GENSWF_ADVANCE_TIME" val="28.213"/>
  <p:tag name="TIMING" val="|1.026|0.876|0.751"/>
  <p:tag name="ISPRING_SLIDE_ID_2" val="{ECDFD838-ABA1-4797-B963-8159960C98EA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0.201"/>
  <p:tag name="ISPRING_CUSTOM_TIMING_USED" val="1"/>
  <p:tag name="GENSWF_SLIDE_UID" val="{4F888E9B-2FC0-4839-925B-01190340CD92}:8739"/>
  <p:tag name="GENSWF_SLIDE_TITLE" val="Video cuối"/>
  <p:tag name="ISPRING_SLIDE_INDENT_LEVEL" val="0"/>
  <p:tag name="ISPRING_PRESENTER_ID" val="{2BAE4F23-A967-4746-B3E3-99D38CD92118}"/>
  <p:tag name="ISPRING_SLIDE_ID_2" val="{62F962C9-3C4E-4490-90F6-7C3B9FF7436A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FF49D503-3BE0-4C1B-AA74-FEAFA5896421}:292"/>
  <p:tag name="TIMING" val="|1.3|1|1"/>
  <p:tag name="ISPRING_SLIDE_INDENT_LEVEL" val="0"/>
  <p:tag name="GENSWF_SLIDE_TITLE" val="Trang mở đầu"/>
  <p:tag name="ISPRING_PRESENTER_ID" val="{2BAE4F23-A967-4746-B3E3-99D38CD92118}"/>
  <p:tag name="GENSWF_ADVANCE_TIME" val="12.691"/>
  <p:tag name="ISPRING_SLIDE_ID_2" val="{5B466E34-DABC-4FDA-9370-321564B0C26D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Tài liệu tham khảo"/>
  <p:tag name="GENSWF_ADVANCE_TIME" val="40.000"/>
  <p:tag name="GENSWF_SLIDE_UID" val="{9B7CA9B8-FD71-4090-AAF5-162454F6CA35}:306"/>
  <p:tag name="ISPRING_PRESENTER_ID" val="{2BAE4F23-A967-4746-B3E3-99D38CD92118}"/>
  <p:tag name="TIMING" val="|1.923"/>
  <p:tag name="ISPRING_SLIDE_ID_2" val="{864211B5-7FFA-4981-9116-791173FD6FC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E4841663-BC11-4F74-B048-F50BCC7A9A53}:280"/>
  <p:tag name="TIMING" val="|2.762|2.762|2.762|2.762|2.762"/>
  <p:tag name="GENSWF_SLIDE_TITLE" val="Yêu cầu cần đạt"/>
  <p:tag name="ISPRING_SLIDE_INDENT_LEVEL" val="0"/>
  <p:tag name="ISPRING_PRESENTER_ID" val="{2BAE4F23-A967-4746-B3E3-99D38CD92118}"/>
  <p:tag name="GENSWF_ADVANCE_TIME" val="24.200"/>
  <p:tag name="ISPRING_SLIDE_ID_2" val="{BCF10651-6927-4B2D-903E-64F2470C5BB4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395C5759-FAB0-41F2-8068-7251AAC6D81C}:8716"/>
  <p:tag name="TIMING" val="|0.573|0.129|0.247|0.093|0.969|3.297|4.61|13.108"/>
  <p:tag name="GENSWF_SLIDE_TITLE" val="Câu chuyện STEM"/>
  <p:tag name="ISPRING_SLIDE_INDENT_LEVEL" val="0"/>
  <p:tag name="ISPRING_PRESENTER_ID" val="{2BAE4F23-A967-4746-B3E3-99D38CD92118}"/>
  <p:tag name="GENSWF_ADVANCE_TIME" val="33.188"/>
  <p:tag name="ISPRING_SLIDE_ID_2" val="{517EC5E5-0C28-4201-939D-78268A5E0CCB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3.151"/>
  <p:tag name="ISPRING_CUSTOM_TIMING_USED" val="1"/>
  <p:tag name="GENSWF_SLIDE_UID" val="{28C2ACD8-1E00-436E-B1B9-8D4CA2945771}:8737"/>
  <p:tag name="GENSWF_SLIDE_TITLE" val="Video thử thách"/>
  <p:tag name="ISPRING_SLIDE_INDENT_LEVEL" val="0"/>
  <p:tag name="ISPRING_PRESENTER_ID" val="{2BAE4F23-A967-4746-B3E3-99D38CD92118}"/>
  <p:tag name="ISPRING_SLIDE_ID_2" val="{A3BC338A-6102-4C91-AAAF-6C5F166946DF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6A52F376-2DBA-4AA8-9FFA-172E8CC9D872}:8717"/>
  <p:tag name="GENSWF_SLIDE_TITLE" val="Thử thách STEM"/>
  <p:tag name="ISPRING_SLIDE_INDENT_LEVEL" val="0"/>
  <p:tag name="ISPRING_PRESENTER_ID" val="{2BAE4F23-A967-4746-B3E3-99D38CD92118}"/>
  <p:tag name="ISPRING_SLIDE_ID_2" val="{DB988586-87D5-40FB-96C5-6D216EC095F7}"/>
  <p:tag name="GENSWF_ADVANCE_TIME" val="22.225"/>
  <p:tag name="TIMING" val="|0.554|0.921|1.259|1.361|1.482|1.2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221C11D0-C3FB-482A-9A06-9138180936CA}:8720"/>
  <p:tag name="GENSWF_SLIDE_TITLE" val="Kiến thức STEM"/>
  <p:tag name="ISPRING_SLIDE_INDENT_LEVEL" val="0"/>
  <p:tag name="ISPRING_PRESENTER_ID" val="{2BAE4F23-A967-4746-B3E3-99D38CD92118}"/>
  <p:tag name="GENSWF_ADVANCE_TIME" val="13.192"/>
  <p:tag name="TIMING" val="|0.688|1.186"/>
  <p:tag name="ISPRING_SLIDE_ID_2" val="{93030815-C397-4BF0-8561-1955E5D6CCAA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67E09E2D-7EE4-4D8C-85F7-C777906B87B8}:286"/>
  <p:tag name="ISPRING_SLIDE_INDENT_LEVEL" val="0"/>
  <p:tag name="ISPRING_PRESENTER_ID" val="{2BAE4F23-A967-4746-B3E3-99D38CD92118}"/>
  <p:tag name="GENSWF_SLIDE_TITLE" val="Tìm hiểu tình huống không an toàn."/>
  <p:tag name="GENSWF_ADVANCE_TIME" val="3.199"/>
  <p:tag name="TIMING" val="|0.09"/>
  <p:tag name="ISPRING_SLIDE_ID_2" val="{F6C8E389-2CA7-4339-A020-0E7E161DBA13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5324</TotalTime>
  <Words>839</Words>
  <Application>Microsoft Office PowerPoint</Application>
  <PresentationFormat>Widescreen</PresentationFormat>
  <Paragraphs>106</Paragraphs>
  <Slides>29</Slides>
  <Notes>29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44" baseType="lpstr">
      <vt:lpstr>Calibri Light</vt:lpstr>
      <vt:lpstr>Lobster</vt:lpstr>
      <vt:lpstr>Roboto</vt:lpstr>
      <vt:lpstr>Times New Roman (Headings)</vt:lpstr>
      <vt:lpstr>Segoe UI</vt:lpstr>
      <vt:lpstr>Segoe UI Semibold</vt:lpstr>
      <vt:lpstr>Times New Roman</vt:lpstr>
      <vt:lpstr>Arial</vt:lpstr>
      <vt:lpstr>SVN-SAF</vt:lpstr>
      <vt:lpstr>#9Slide03 Open Sans</vt:lpstr>
      <vt:lpstr>Calibri</vt:lpstr>
      <vt:lpstr>Open Sans</vt:lpstr>
      <vt:lpstr>Office Theme</vt:lpstr>
      <vt:lpstr>4_Office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5 Bộ thẻ thông tin An toàn với môi trường công nghệ 3</dc:title>
  <dc:creator>Trịnh Văn Xuân</dc:creator>
  <cp:lastModifiedBy>Administrator</cp:lastModifiedBy>
  <cp:revision>172</cp:revision>
  <dcterms:created xsi:type="dcterms:W3CDTF">2023-08-24T03:36:01Z</dcterms:created>
  <dcterms:modified xsi:type="dcterms:W3CDTF">2023-12-08T10:10:52Z</dcterms:modified>
</cp:coreProperties>
</file>