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4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  <p:sldMasterId id="2147483698" r:id="rId4"/>
  </p:sldMasterIdLst>
  <p:notesMasterIdLst>
    <p:notesMasterId r:id="rId31"/>
  </p:notesMasterIdLst>
  <p:sldIdLst>
    <p:sldId id="257" r:id="rId5"/>
    <p:sldId id="7662" r:id="rId6"/>
    <p:sldId id="7663" r:id="rId7"/>
    <p:sldId id="11693" r:id="rId8"/>
    <p:sldId id="11694" r:id="rId9"/>
    <p:sldId id="11695" r:id="rId10"/>
    <p:sldId id="7665" r:id="rId11"/>
    <p:sldId id="7666" r:id="rId12"/>
    <p:sldId id="11696" r:id="rId13"/>
    <p:sldId id="11697" r:id="rId14"/>
    <p:sldId id="11698" r:id="rId15"/>
    <p:sldId id="7681" r:id="rId16"/>
    <p:sldId id="11699" r:id="rId17"/>
    <p:sldId id="11700" r:id="rId18"/>
    <p:sldId id="7669" r:id="rId19"/>
    <p:sldId id="11701" r:id="rId20"/>
    <p:sldId id="11702" r:id="rId21"/>
    <p:sldId id="11703" r:id="rId22"/>
    <p:sldId id="11704" r:id="rId23"/>
    <p:sldId id="258" r:id="rId24"/>
    <p:sldId id="261" r:id="rId25"/>
    <p:sldId id="11705" r:id="rId26"/>
    <p:sldId id="256" r:id="rId27"/>
    <p:sldId id="259" r:id="rId28"/>
    <p:sldId id="7673" r:id="rId29"/>
    <p:sldId id="768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6516D-61F1-4FDB-9F5F-D3DE41E96F0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73582-708E-457F-8883-141E252D5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16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r>
              <a:rPr lang="en-US" altLang="zh-CN" dirty="0"/>
              <a:t>, </a:t>
            </a:r>
            <a:r>
              <a:rPr lang="en-US" altLang="zh-CN" dirty="0" err="1"/>
              <a:t>ăn</a:t>
            </a:r>
            <a:r>
              <a:rPr lang="en-US" altLang="zh-CN" dirty="0"/>
              <a:t> </a:t>
            </a:r>
            <a:r>
              <a:rPr lang="en-US" altLang="zh-CN" dirty="0" err="1"/>
              <a:t>cắp</a:t>
            </a:r>
            <a:r>
              <a:rPr lang="en-US" altLang="zh-CN" dirty="0"/>
              <a:t> </a:t>
            </a:r>
            <a:r>
              <a:rPr lang="en-US" altLang="zh-CN" dirty="0" err="1"/>
              <a:t>chất</a:t>
            </a:r>
            <a:r>
              <a:rPr lang="en-US" altLang="zh-CN" dirty="0"/>
              <a:t> </a:t>
            </a:r>
            <a:r>
              <a:rPr lang="en-US" altLang="zh-CN" dirty="0" err="1"/>
              <a:t>xám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04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748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101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0913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56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9687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9931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Hướ</a:t>
            </a:r>
            <a:r>
              <a:rPr lang="en-US"/>
              <a:t>ng dẫn: Nhấn vào lần lượt từng cây cỏ để đến câu hỏi. Kết thúc nhấn Cỏ chăm chỉ để end game.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17EF4A-A8B1-43BA-B56C-B5F92A5255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2909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Icon cỏ chăm chỉ quay về màn hình chính.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17EF4A-A8B1-43BA-B56C-B5F92A5255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053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r>
              <a:rPr lang="en-US" altLang="zh-CN" dirty="0"/>
              <a:t>, </a:t>
            </a:r>
            <a:r>
              <a:rPr lang="en-US" altLang="zh-CN" dirty="0" err="1"/>
              <a:t>ăn</a:t>
            </a:r>
            <a:r>
              <a:rPr lang="en-US" altLang="zh-CN" dirty="0"/>
              <a:t> </a:t>
            </a:r>
            <a:r>
              <a:rPr lang="en-US" altLang="zh-CN" dirty="0" err="1"/>
              <a:t>cắp</a:t>
            </a:r>
            <a:r>
              <a:rPr lang="en-US" altLang="zh-CN" dirty="0"/>
              <a:t> </a:t>
            </a:r>
            <a:r>
              <a:rPr lang="en-US" altLang="zh-CN" dirty="0" err="1"/>
              <a:t>chất</a:t>
            </a:r>
            <a:r>
              <a:rPr lang="en-US" altLang="zh-CN" dirty="0"/>
              <a:t> </a:t>
            </a:r>
            <a:r>
              <a:rPr lang="en-US" altLang="zh-CN"/>
              <a:t>xám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7639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596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790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CB12E-1F4F-4D83-933E-8F5451E9A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573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053201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A10E0-C6DB-4E53-85D2-3F0F193F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2A5EB2-09EA-411B-B3F8-FD83722D0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A5F07E-01CD-4464-A4DA-45E656609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2A5021-BE2F-4815-874F-889A18D376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9E067C-0340-427A-9A16-ABDC16CCC04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1D550-F3DF-4B03-B91B-82AB19821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AFB26-613B-4382-A7D5-30C972D19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F866AF-E11F-462A-84AB-52F40992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5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AED8C-E01E-4EE3-AA94-AAA953F99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024179-AE58-4FB1-92D2-E15766821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79E7E-7592-4065-9B10-C7B5AB8DA3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9E067C-0340-427A-9A16-ABDC16CCC04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A8AA5-9650-4AED-BB2B-B269C951E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D36B8-B0E5-448A-B04D-A3545A91C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F866AF-E11F-462A-84AB-52F40992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03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2BF19B-9EA5-4828-8C87-81612749CA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8A71F-1FB7-4E19-A59B-F3CBA6640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36FCD-3E94-4660-BC45-8C7A75808A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9E067C-0340-427A-9A16-ABDC16CCC04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EB121-EEB2-44CB-AB88-BB2E8B43F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17E38-66A7-41C6-9C86-176AB1E76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F866AF-E11F-462A-84AB-52F40992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086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F5308-1AB7-B2E7-8C0C-B9C065F16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024578-6863-15B8-95DB-206B99B7C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614C3-35BC-6485-D607-0A4652D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6963B-9715-3533-B49A-94980F52F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D4AE2-418A-BDB6-11C1-B3DB4FE07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54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7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5184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6C713-5C1A-1C7C-D77D-5E568588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DAD2-6800-FF5E-7277-6936B03BC8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B56F7-C4EC-2AEB-7EED-3FA46B313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D4CE24-1079-553F-3980-AD0806BF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AFB10E-AE02-3C65-DD3E-46689F6E7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F6B2A-38C3-A570-0A40-F416D81B3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09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7BA10-0D41-769C-EBA2-5B1AF750B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78A1A-B803-8BE5-CBC9-1115CCF7E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7FD74C-E00B-162A-4C25-DB3F9F6E9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9F3F4F-D49D-FB1E-48D1-DC9B04E6E8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C690D4-F77D-0BDA-8109-E27DA065A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3DF319-E5E4-475F-CAFB-7DF354B0CC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3B72CD-326C-CC39-9ED3-1AFDE3B92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9BA5B2-726A-EAA3-8D32-01F487CCB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550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670D4-910C-CB40-E8C5-0CDE30278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FA4910-4395-741E-FD48-3CA3D780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4F67E-4CD9-240F-7877-617F13947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0B02D1-88C1-0472-E569-293C00815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17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B1C7B4-89F3-BA9D-2346-1945E65AB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DA8841-7B56-2CD5-B2BD-B45737A0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09222-694E-6AD8-088B-77B3D5BB6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4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2391C-2752-4868-85ED-63CD06DC9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A9338D-1314-4326-9011-9A9746343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73225-4520-458E-B906-5AD381EE5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9E067C-0340-427A-9A16-ABDC16CCC04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70C8A-1B70-4BEF-9CCF-FA67DACF9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5A921-F46B-47B2-B048-75A475015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F866AF-E11F-462A-84AB-52F40992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14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856B2-163C-66E1-801F-78E468BF5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01167-6FD4-E893-A853-13585B9D9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367675-EA5C-FBD8-F827-241824F2E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EA3AE6-FC02-EEEA-AE29-B8F1EB599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E72EE-DA8D-4612-D9A1-1D7B37397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B9C11-D810-6EF8-521F-55AD986AB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50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8800E-FD09-139F-79E9-6E37512AA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46C812-CFA8-26CC-1F39-C0A68E1F9B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89666F-917A-9AEC-40B4-7ED940740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6157C6-F304-0782-6127-5A5EA3713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879EA-8F76-A882-C596-B5C3D64CE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C71636-7202-660D-4C3B-E865A612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65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0B60C-FB10-2FAA-8840-E64ECFDE0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648DEA-7F41-8419-E317-B5DC20619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77A37-F795-D3B8-F6F3-02B56CC0EC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5016A-7D68-8F4A-EF79-4484BE38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76573-80EA-F0E2-C515-A851885AB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892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AF67C7-AB4E-D2DC-B36B-809FBB622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5E7804-DCE1-3F64-75CE-A80A09BAB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CE64D-2E17-88E1-F63E-86E98974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0979-D02E-4FF1-B363-51C69CEAD053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65116-6F2C-F4F8-088A-8D157AF26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F089E-F28C-7F9A-E209-49B9364E9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4278C7-B675-4A22-9C62-C1A7D9CA4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7793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294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5FE9A-71C2-8B87-78AB-8B559116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D4922-315E-E65D-B1A0-AE2E0C2AC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CB8FE-FA2A-AABE-A5AB-5339EEF69D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60103-E2C4-99BF-AB88-C7ADC1690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6F433-2F44-BEE6-7B48-3FAD9D338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88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B5257-C653-BD9D-C6F0-E8D39CCF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E1A17-B2EC-A6D7-C7C8-2C9FACD9F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B5DD2-1B39-4C0C-8E00-CBB342A36D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EE2F4-0A7B-58C7-5F8B-E48A47FAC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D093E-924F-1699-BF04-E8ECCCA52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81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BC2A1-DE7D-3ABE-5293-9CD300BEF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FBC14-B9B5-0A46-2422-4EE71D289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EB690-4FC8-406B-F61C-B2F40C57A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194E5-963B-C700-F013-539D1CA5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A26907-3447-1828-C639-E16AD9A63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F46F8-09FC-CA8D-658B-2E371F4AE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6464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323D6-7D07-2D1D-5979-BDB13F1B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C9962-F870-D8D5-3A72-41461EA7A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82A08-6AE1-44A3-F2EC-C45FA39D6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E65881-CFDE-BA10-F188-C53F646EB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54100A-485D-9627-B1AC-635B549CE2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38960D-996B-E1DC-E7CD-2C37B73D69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3B1788-AFFA-7AB2-5235-43028B29F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B31B2B-03BE-9B5A-F72E-C68952211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826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AF11D-9734-66DC-4F77-77639937C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E06CCC-E648-3DD5-4799-D610F8B6E5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C9AC6-CB4D-6650-55CC-E11AD690C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4DBF9D-D4C3-51AF-D4C0-A69CD13CF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93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36B61-D4E8-473F-9EED-23592056B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6799A-54BB-4804-A435-0D4EAD948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04B29-3596-400F-9C0C-AA43F98030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9E067C-0340-427A-9A16-ABDC16CCC04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CD7D99-8A31-4BB7-948F-DCDC6761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57BE9-DEE0-419F-BF6F-890721F93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F866AF-E11F-462A-84AB-52F40992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4517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EC42B-4646-5F78-3765-8DAC1DF7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D99BCD-CEDA-C192-B19D-B4936DAC9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FADAC-67E3-99BA-5092-1CBD388E4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64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2614-6B26-48AD-9AFA-C2BB000C8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E09B5-216F-BF90-B7BF-83898F733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26CC3-1B9F-C32E-035F-BA13BCB07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6FA071-F0DB-99E1-0EF1-F702D82EE5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921BE-4873-967D-CF86-550218128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6048CC-C225-B586-4FCD-B9A5B3227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269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B01F4-4E51-1844-8192-38831F1B2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1E4E52-0C59-AF87-7767-F70F097F6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E1121-B223-F98F-2BD5-74F5FEF55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E7F82-06FF-B31E-0D2F-1E4E78380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C6E8A7-975C-78A2-70C5-C5B485624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4AD93-AD14-7F55-5E05-50DFA29BA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788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B1D08-C093-1ADE-49DA-F76F56A32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C6CE3-5F29-E20E-3FA3-2F06AE83F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5812F-6973-74A2-4DE2-7414101C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554D0-B134-B04E-923B-2EAE55A48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59A27-95D7-CCFA-09A4-0FD4DCE94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935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C5B150-85EC-CF0C-4941-E67F8CE9CE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514727-3968-A006-A8F5-BBD84D61E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04B21-AC8D-09D5-BA9C-AD282958E6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B2AD9-0A0A-2D93-9972-E39283B72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E9870-C2B0-9346-EFB2-C9D273299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8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AC7F6-5410-4F6F-BD08-9D6BC7B75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ED22B5-B26B-4857-A256-F9BF37E44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AE7F8-A849-49C5-9C46-A50A7A04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9E067C-0340-427A-9A16-ABDC16CCC04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CA530-4CF3-4B26-AB26-9EED19EE4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A6A09-75C8-419F-87DD-465DAA3F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F866AF-E11F-462A-84AB-52F40992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440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A80F2-8D72-404F-8A3C-E49B092C6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5E37A-6F1C-443F-A1B3-47B22CEF83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D1EC97-A640-4671-891A-58688BF39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E7BE63-3879-48B4-8D9A-67B370012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9E067C-0340-427A-9A16-ABDC16CCC04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A36F02-1C55-4F9F-8AEF-2C1C29D95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DCB54-7DC3-4E6B-9968-EE7F5CD6B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F866AF-E11F-462A-84AB-52F40992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14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B8F85-020D-4F48-9777-1FDC80194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3A3C4-D988-4EF5-A720-E16FE9BF8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F28ABF-2E98-416B-BA13-89A4FBED0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7A2D68-B366-4178-80C7-B63119888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151317-DEA7-45DC-9AAB-F0B936F908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C0C87F-D36E-49BA-9E8D-CE12F70F85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9E067C-0340-427A-9A16-ABDC16CCC04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24EC81-5D53-4198-BE2F-0C3C1E068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771F22-E6C3-45A3-9134-0165B2B87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F866AF-E11F-462A-84AB-52F40992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11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64B2C-D5F1-409B-B730-8BEC16EFE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416658-D997-4244-9357-9AD2471AE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9E067C-0340-427A-9A16-ABDC16CCC04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028720-05A7-4282-9746-82BF8ECDA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E7877F-A70F-40A5-BCF1-761186E2B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F866AF-E11F-462A-84AB-52F40992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50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983FD7-4C96-4AD9-9505-280F9586A9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9E067C-0340-427A-9A16-ABDC16CCC04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590B3C-3FEE-4173-A690-C6902F523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BFBB7B-6684-4611-BBE3-68FB4112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F866AF-E11F-462A-84AB-52F40992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7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76FDA-E931-4A6E-8885-D0B6D67DC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995D0-D75C-4940-AAB2-742B0533E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CBFBC-8D54-412A-AF34-57C1B63EA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2E887-5ADF-45CB-B38F-020AC499DD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9E067C-0340-427A-9A16-ABDC16CCC041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25EA1-FB95-4C2E-A952-917C7D2C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FE1D21-9971-4FFA-80CB-A2A37C39B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F866AF-E11F-462A-84AB-52F40992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08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2023/9/2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737E0C78-8105-ACE2-1DC2-6461346636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6424" y="276224"/>
            <a:ext cx="1743074" cy="174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8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 spd="med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F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851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artoon landscape with trees and blue sky&#10;&#10;Description automatically generated">
            <a:extLst>
              <a:ext uri="{FF2B5EF4-FFF2-40B4-BE49-F238E27FC236}">
                <a16:creationId xmlns:a16="http://schemas.microsoft.com/office/drawing/2014/main" id="{B54C242D-A046-BF0B-2840-6BF30AB6D4C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5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rtoon landscape with trees and blue sky&#10;&#10;Description automatically generated">
            <a:extLst>
              <a:ext uri="{FF2B5EF4-FFF2-40B4-BE49-F238E27FC236}">
                <a16:creationId xmlns:a16="http://schemas.microsoft.com/office/drawing/2014/main" id="{ECC34BF6-867B-D62C-4F06-F3D73D0CA89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0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42.png"/><Relationship Id="rId18" Type="http://schemas.openxmlformats.org/officeDocument/2006/relationships/image" Target="../media/image44.png"/><Relationship Id="rId3" Type="http://schemas.openxmlformats.org/officeDocument/2006/relationships/slide" Target="slide21.xml"/><Relationship Id="rId21" Type="http://schemas.microsoft.com/office/2007/relationships/hdphoto" Target="../media/hdphoto7.wdp"/><Relationship Id="rId7" Type="http://schemas.openxmlformats.org/officeDocument/2006/relationships/image" Target="../media/image40.png"/><Relationship Id="rId12" Type="http://schemas.openxmlformats.org/officeDocument/2006/relationships/slide" Target="slide24.xml"/><Relationship Id="rId17" Type="http://schemas.microsoft.com/office/2007/relationships/hdphoto" Target="../media/hdphoto5.wdp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3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4.xml"/><Relationship Id="rId6" Type="http://schemas.openxmlformats.org/officeDocument/2006/relationships/slide" Target="slide22.xml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openxmlformats.org/officeDocument/2006/relationships/slide" Target="slide6.xml"/><Relationship Id="rId10" Type="http://schemas.openxmlformats.org/officeDocument/2006/relationships/image" Target="../media/image41.png"/><Relationship Id="rId19" Type="http://schemas.microsoft.com/office/2007/relationships/hdphoto" Target="../media/hdphoto6.wdp"/><Relationship Id="rId4" Type="http://schemas.openxmlformats.org/officeDocument/2006/relationships/image" Target="../media/image39.png"/><Relationship Id="rId9" Type="http://schemas.openxmlformats.org/officeDocument/2006/relationships/slide" Target="slide23.xml"/><Relationship Id="rId1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9.png"/><Relationship Id="rId5" Type="http://schemas.openxmlformats.org/officeDocument/2006/relationships/slide" Target="slide20.xml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6" Type="http://schemas.microsoft.com/office/2007/relationships/hdphoto" Target="../media/hdphoto2.wdp"/><Relationship Id="rId5" Type="http://schemas.openxmlformats.org/officeDocument/2006/relationships/image" Target="../media/image40.png"/><Relationship Id="rId4" Type="http://schemas.openxmlformats.org/officeDocument/2006/relationships/slide" Target="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41.png"/><Relationship Id="rId4" Type="http://schemas.openxmlformats.org/officeDocument/2006/relationships/slide" Target="sl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microsoft.com/office/2007/relationships/hdphoto" Target="../media/hdphoto4.wdp"/><Relationship Id="rId5" Type="http://schemas.openxmlformats.org/officeDocument/2006/relationships/image" Target="../media/image42.png"/><Relationship Id="rId4" Type="http://schemas.openxmlformats.org/officeDocument/2006/relationships/slide" Target="sl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cloud with a black background&#10;&#10;Description automatically generated">
            <a:extLst>
              <a:ext uri="{FF2B5EF4-FFF2-40B4-BE49-F238E27FC236}">
                <a16:creationId xmlns:a16="http://schemas.microsoft.com/office/drawing/2014/main" id="{6B5DB035-97B3-852E-02FD-36CABFA77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-1047750"/>
            <a:ext cx="4152900" cy="4152900"/>
          </a:xfrm>
          <a:prstGeom prst="rect">
            <a:avLst/>
          </a:prstGeom>
        </p:spPr>
      </p:pic>
      <p:pic>
        <p:nvPicPr>
          <p:cNvPr id="2" name="图片 27">
            <a:extLst>
              <a:ext uri="{FF2B5EF4-FFF2-40B4-BE49-F238E27FC236}">
                <a16:creationId xmlns:a16="http://schemas.microsoft.com/office/drawing/2014/main" id="{CC346AEF-CE6A-DCF2-0605-562A3E2F74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11" b="-9313"/>
          <a:stretch/>
        </p:blipFill>
        <p:spPr>
          <a:xfrm>
            <a:off x="93550" y="0"/>
            <a:ext cx="3267398" cy="18074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AEDDA9-173F-9544-0C52-BC3599A840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9207" y="883166"/>
            <a:ext cx="3878267" cy="165048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3FF03A2-00F7-3AAD-4EBC-775C2E373BBF}"/>
              </a:ext>
            </a:extLst>
          </p:cNvPr>
          <p:cNvGrpSpPr/>
          <p:nvPr/>
        </p:nvGrpSpPr>
        <p:grpSpPr>
          <a:xfrm rot="20101935">
            <a:off x="986242" y="1387477"/>
            <a:ext cx="2852334" cy="1346200"/>
            <a:chOff x="1347402" y="1596803"/>
            <a:chExt cx="3848705" cy="165140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28F807F-A17C-020A-3F78-FDEB8267D2ED}"/>
                </a:ext>
              </a:extLst>
            </p:cNvPr>
            <p:cNvGrpSpPr/>
            <p:nvPr/>
          </p:nvGrpSpPr>
          <p:grpSpPr>
            <a:xfrm>
              <a:off x="1347402" y="1596803"/>
              <a:ext cx="3848705" cy="1651404"/>
              <a:chOff x="1399759" y="1639297"/>
              <a:chExt cx="3848705" cy="1651404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FEA1D915-72E7-0C43-ADBB-E4AD4EBDA59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409" t="85305" r="23261"/>
              <a:stretch/>
            </p:blipFill>
            <p:spPr>
              <a:xfrm>
                <a:off x="1399759" y="1639297"/>
                <a:ext cx="3848705" cy="1651404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CA2148C-C1FF-A9C9-7D21-853AD26DA28C}"/>
                  </a:ext>
                </a:extLst>
              </p:cNvPr>
              <p:cNvSpPr/>
              <p:nvPr/>
            </p:nvSpPr>
            <p:spPr>
              <a:xfrm>
                <a:off x="2453241" y="2721114"/>
                <a:ext cx="1627146" cy="240197"/>
              </a:xfrm>
              <a:prstGeom prst="rect">
                <a:avLst/>
              </a:prstGeom>
              <a:solidFill>
                <a:srgbClr val="DF76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40FA25-C6B2-2AD5-0735-FAB2DAA51952}"/>
                </a:ext>
              </a:extLst>
            </p:cNvPr>
            <p:cNvSpPr txBox="1"/>
            <p:nvPr/>
          </p:nvSpPr>
          <p:spPr>
            <a:xfrm>
              <a:off x="1766946" y="2196493"/>
              <a:ext cx="30273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roadway" panose="04040905080B02020502" pitchFamily="82" charset="0"/>
                  <a:ea typeface="+mn-ea"/>
                  <a:cs typeface="+mn-cs"/>
                </a:rPr>
                <a:t>BÀI 4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8AC793B-56D4-5D1C-F3DB-F97CD6B80A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5324" y="2289290"/>
            <a:ext cx="8163252" cy="321287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0C41A7C-13C5-CE6B-4CF8-DF2C79BD66B4}"/>
              </a:ext>
            </a:extLst>
          </p:cNvPr>
          <p:cNvSpPr/>
          <p:nvPr/>
        </p:nvSpPr>
        <p:spPr>
          <a:xfrm>
            <a:off x="5676900" y="1990725"/>
            <a:ext cx="5829300" cy="2638425"/>
          </a:xfrm>
          <a:prstGeom prst="roundRect">
            <a:avLst>
              <a:gd name="adj" fmla="val 37852"/>
            </a:avLst>
          </a:prstGeom>
          <a:solidFill>
            <a:schemeClr val="accent3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libri"/>
              </a:rPr>
              <a:t>Ngoài ra, không khí còn chứa khí các-bô-níc và các chất khí khác. Trong không khí có cả khói, bụi.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19D05D-C9D3-2076-524C-2B4F6A89E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924" y="966787"/>
            <a:ext cx="4244174" cy="23798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36CD8A-533B-F149-B14B-8251BE7809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874" y="3305174"/>
            <a:ext cx="427707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634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DF07CF8-333D-7BE7-6F30-2430F6285148}"/>
              </a:ext>
            </a:extLst>
          </p:cNvPr>
          <p:cNvGrpSpPr/>
          <p:nvPr/>
        </p:nvGrpSpPr>
        <p:grpSpPr>
          <a:xfrm>
            <a:off x="3070452" y="1200150"/>
            <a:ext cx="7065586" cy="3053152"/>
            <a:chOff x="586609" y="1050589"/>
            <a:chExt cx="4970286" cy="2759432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D1A98AD2-5991-80A8-1280-BC20063CF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586609" y="1050589"/>
              <a:ext cx="4970286" cy="275943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A330295-C066-1AAD-BC82-E84CB289820D}"/>
                </a:ext>
              </a:extLst>
            </p:cNvPr>
            <p:cNvSpPr txBox="1"/>
            <p:nvPr/>
          </p:nvSpPr>
          <p:spPr>
            <a:xfrm>
              <a:off x="808614" y="1578359"/>
              <a:ext cx="461221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HĐ2: </a:t>
              </a:r>
              <a:r>
                <a:rPr lang="nl-NL" sz="4400" b="1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Thực hành nhận biết trong không khí có hơi nước</a:t>
              </a:r>
              <a:endParaRPr lang="en-US" sz="44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E9A5701E-36C3-F6BC-4F6E-2AF1FD16EF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58" y="2745928"/>
            <a:ext cx="3081829" cy="3461131"/>
          </a:xfrm>
          <a:prstGeom prst="rect">
            <a:avLst/>
          </a:prstGeom>
        </p:spPr>
      </p:pic>
      <p:pic>
        <p:nvPicPr>
          <p:cNvPr id="19" name="Picture 18" descr="A cartoon cloud with a black background&#10;&#10;Description automatically generated">
            <a:extLst>
              <a:ext uri="{FF2B5EF4-FFF2-40B4-BE49-F238E27FC236}">
                <a16:creationId xmlns:a16="http://schemas.microsoft.com/office/drawing/2014/main" id="{5C260DEE-9634-CD8B-96CB-9EE6AE4E0F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411" y="-694067"/>
            <a:ext cx="3506278" cy="350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0370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4003;p26">
            <a:extLst>
              <a:ext uri="{FF2B5EF4-FFF2-40B4-BE49-F238E27FC236}">
                <a16:creationId xmlns:a16="http://schemas.microsoft.com/office/drawing/2014/main" id="{D0FBA803-50D3-5ED4-E2F6-27E62A8513A1}"/>
              </a:ext>
            </a:extLst>
          </p:cNvPr>
          <p:cNvSpPr txBox="1">
            <a:spLocks/>
          </p:cNvSpPr>
          <p:nvPr/>
        </p:nvSpPr>
        <p:spPr>
          <a:xfrm>
            <a:off x="445711" y="114037"/>
            <a:ext cx="11286214" cy="1182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vi-VN" altLang="en-GB" sz="3600" b="1" dirty="0">
                <a:solidFill>
                  <a:prstClr val="black"/>
                </a:solidFill>
                <a:latin typeface="Calibri"/>
                <a:cs typeface="Algerian" panose="04020705040A02060702" charset="0"/>
                <a:sym typeface="+mn-ea"/>
              </a:rPr>
              <a:t>Chuẩn bị: Hai cốc nước như nhau và các viên nước đá (hình 4). </a:t>
            </a:r>
            <a:endParaRPr kumimoji="0" lang="en-US" altLang="en-GB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Bernard MT Condensed" panose="0205080606090502040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6380C5-5FE0-73AA-0F2B-5086D78D0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0" y="1638300"/>
            <a:ext cx="4572000" cy="4286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D76CA4-6325-0397-9B2A-8175A7D5E75B}"/>
              </a:ext>
            </a:extLst>
          </p:cNvPr>
          <p:cNvSpPr txBox="1"/>
          <p:nvPr/>
        </p:nvSpPr>
        <p:spPr>
          <a:xfrm>
            <a:off x="619124" y="1838325"/>
            <a:ext cx="64865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i="1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*Tiến hành: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Quan sát bên ngoài thành cốc A và cốc B.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Cho một số viên nước đá vào cốc B. Sau khoảng từ 3 đến 5 phút, quan sát hiện tượng xảy ra ở bên ngoài thành cốc A và cốc B.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algn="just"/>
            <a:r>
              <a:rPr lang="vi-VN" sz="3200" b="1" i="1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Cho biết nguyên nhân dẫn đến hiện tượng đó.</a:t>
            </a:r>
          </a:p>
        </p:txBody>
      </p:sp>
    </p:spTree>
    <p:extLst>
      <p:ext uri="{BB962C8B-B14F-4D97-AF65-F5344CB8AC3E}">
        <p14:creationId xmlns:p14="http://schemas.microsoft.com/office/powerpoint/2010/main" val="15069611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1" grpId="1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EB59BED-37D3-F418-20F4-D3F47931C927}"/>
              </a:ext>
            </a:extLst>
          </p:cNvPr>
          <p:cNvGrpSpPr/>
          <p:nvPr/>
        </p:nvGrpSpPr>
        <p:grpSpPr>
          <a:xfrm>
            <a:off x="504190" y="2479993"/>
            <a:ext cx="5118384" cy="2864594"/>
            <a:chOff x="980440" y="1841818"/>
            <a:chExt cx="5618829" cy="3224113"/>
          </a:xfrm>
        </p:grpSpPr>
        <p:pic>
          <p:nvPicPr>
            <p:cNvPr id="1026" name="Picture 2" descr="Ta cho vài viên đá vào một cốc nước. Sau một lúc ta thấy bên ngoài thành cốc">
              <a:extLst>
                <a:ext uri="{FF2B5EF4-FFF2-40B4-BE49-F238E27FC236}">
                  <a16:creationId xmlns:a16="http://schemas.microsoft.com/office/drawing/2014/main" id="{C61994DA-8211-0AD8-3656-B71CAC58DD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440" y="1841818"/>
              <a:ext cx="5618829" cy="2624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DC90ACE-308C-56C9-0E86-5C3EE874B31C}"/>
                </a:ext>
              </a:extLst>
            </p:cNvPr>
            <p:cNvSpPr txBox="1"/>
            <p:nvPr/>
          </p:nvSpPr>
          <p:spPr>
            <a:xfrm>
              <a:off x="2238375" y="4419600"/>
              <a:ext cx="1219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A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973E80A-858A-116C-6FDE-95F9E9D0519B}"/>
                </a:ext>
              </a:extLst>
            </p:cNvPr>
            <p:cNvSpPr txBox="1"/>
            <p:nvPr/>
          </p:nvSpPr>
          <p:spPr>
            <a:xfrm>
              <a:off x="5261949" y="4386243"/>
              <a:ext cx="1219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B</a:t>
              </a: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29A4DE4-509D-C9C8-0FFF-481F4B64D395}"/>
              </a:ext>
            </a:extLst>
          </p:cNvPr>
          <p:cNvSpPr/>
          <p:nvPr/>
        </p:nvSpPr>
        <p:spPr>
          <a:xfrm>
            <a:off x="5772150" y="781050"/>
            <a:ext cx="5829300" cy="3105150"/>
          </a:xfrm>
          <a:prstGeom prst="roundRect">
            <a:avLst>
              <a:gd name="adj" fmla="val 18235"/>
            </a:avLst>
          </a:prstGeom>
          <a:solidFill>
            <a:schemeClr val="accent3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libri"/>
              </a:rPr>
              <a:t>Ban đầu, bên ngoài thành của hai cốc đều khô như nhau. Sau 3 – 5 phút khi thả đủ, cốc B có chứa các viên đá thì thành bên ngoài ướt, xuất hiện các giọt nước.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F8F3FF5-4896-5619-CE7F-3DE415B71386}"/>
              </a:ext>
            </a:extLst>
          </p:cNvPr>
          <p:cNvSpPr/>
          <p:nvPr/>
        </p:nvSpPr>
        <p:spPr>
          <a:xfrm>
            <a:off x="5962650" y="4305300"/>
            <a:ext cx="5829300" cy="1743075"/>
          </a:xfrm>
          <a:prstGeom prst="roundRect">
            <a:avLst>
              <a:gd name="adj" fmla="val 18235"/>
            </a:avLst>
          </a:prstGeom>
          <a:solidFill>
            <a:schemeClr val="accent3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libri"/>
              </a:rPr>
              <a:t>Do hơi nước trong không khí gặp thành cốc lạnh đã ngưng tụ thành những giọt nước nhỏ.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4925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>
            <a:extLst>
              <a:ext uri="{FF2B5EF4-FFF2-40B4-BE49-F238E27FC236}">
                <a16:creationId xmlns:a16="http://schemas.microsoft.com/office/drawing/2014/main" id="{037649D0-B5FB-2ABE-5CB6-DBB30F9A5C0A}"/>
              </a:ext>
            </a:extLst>
          </p:cNvPr>
          <p:cNvGrpSpPr/>
          <p:nvPr/>
        </p:nvGrpSpPr>
        <p:grpSpPr>
          <a:xfrm>
            <a:off x="1062355" y="176376"/>
            <a:ext cx="11713210" cy="7149465"/>
            <a:chOff x="833" y="675"/>
            <a:chExt cx="18446" cy="11259"/>
          </a:xfrm>
        </p:grpSpPr>
        <p:pic>
          <p:nvPicPr>
            <p:cNvPr id="15" name="图片 6" descr="D:\资料\双麻花辫女孩.png双麻花辫女孩">
              <a:extLst>
                <a:ext uri="{FF2B5EF4-FFF2-40B4-BE49-F238E27FC236}">
                  <a16:creationId xmlns:a16="http://schemas.microsoft.com/office/drawing/2014/main" id="{0B78A27C-96D8-AB52-DCB2-E505CF89E08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/>
            <a:srcRect/>
            <a:stretch>
              <a:fillRect/>
            </a:stretch>
          </p:blipFill>
          <p:spPr>
            <a:xfrm rot="20700000">
              <a:off x="12407" y="4379"/>
              <a:ext cx="6872" cy="6872"/>
            </a:xfrm>
            <a:prstGeom prst="rect">
              <a:avLst/>
            </a:prstGeom>
          </p:spPr>
        </p:pic>
        <p:pic>
          <p:nvPicPr>
            <p:cNvPr id="5" name="图片 75" descr="书本">
              <a:extLst>
                <a:ext uri="{FF2B5EF4-FFF2-40B4-BE49-F238E27FC236}">
                  <a16:creationId xmlns:a16="http://schemas.microsoft.com/office/drawing/2014/main" id="{148AED7E-4B20-AFF9-738D-D1E10A87A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3" y="675"/>
              <a:ext cx="3055" cy="3055"/>
            </a:xfrm>
            <a:prstGeom prst="rect">
              <a:avLst/>
            </a:prstGeom>
          </p:spPr>
        </p:pic>
        <p:pic>
          <p:nvPicPr>
            <p:cNvPr id="6" name="图片 39" descr="纸张">
              <a:extLst>
                <a:ext uri="{FF2B5EF4-FFF2-40B4-BE49-F238E27FC236}">
                  <a16:creationId xmlns:a16="http://schemas.microsoft.com/office/drawing/2014/main" id="{0FA072A7-ECCE-5090-6DB6-BCDC720ED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7" name="图片 40" descr="草莓">
              <a:extLst>
                <a:ext uri="{FF2B5EF4-FFF2-40B4-BE49-F238E27FC236}">
                  <a16:creationId xmlns:a16="http://schemas.microsoft.com/office/drawing/2014/main" id="{0F3E698E-EEB0-E11E-DE0A-7FB6427FF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8ACB144-22B6-569A-800D-CB6D232C2B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0783" y="1861051"/>
            <a:ext cx="8809484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255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A4A18D-A271-2295-635F-D3B551453ECD}"/>
              </a:ext>
            </a:extLst>
          </p:cNvPr>
          <p:cNvGrpSpPr/>
          <p:nvPr/>
        </p:nvGrpSpPr>
        <p:grpSpPr>
          <a:xfrm>
            <a:off x="3070452" y="1247774"/>
            <a:ext cx="7065586" cy="3005527"/>
            <a:chOff x="586609" y="1050589"/>
            <a:chExt cx="4970286" cy="2759432"/>
          </a:xfrm>
        </p:grpSpPr>
        <p:pic>
          <p:nvPicPr>
            <p:cNvPr id="3" name="Picture 4">
              <a:extLst>
                <a:ext uri="{FF2B5EF4-FFF2-40B4-BE49-F238E27FC236}">
                  <a16:creationId xmlns:a16="http://schemas.microsoft.com/office/drawing/2014/main" id="{EB77E898-3865-2485-CF8B-7200BC7FD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586609" y="1050589"/>
              <a:ext cx="4970286" cy="275943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3330FF-E4FC-C175-EF1B-90E5902B47EE}"/>
                </a:ext>
              </a:extLst>
            </p:cNvPr>
            <p:cNvSpPr txBox="1"/>
            <p:nvPr/>
          </p:nvSpPr>
          <p:spPr>
            <a:xfrm>
              <a:off x="828715" y="1786250"/>
              <a:ext cx="4612212" cy="1003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vi-VN" sz="36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HĐ3: Liên hệ thực tế về việc không khí có chứa bụi, hơi nước</a:t>
              </a:r>
              <a:endParaRPr lang="en-US" sz="3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A904575-D0CE-F4A5-B5FC-7447FE732E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58" y="2745928"/>
            <a:ext cx="3081829" cy="3461131"/>
          </a:xfrm>
          <a:prstGeom prst="rect">
            <a:avLst/>
          </a:prstGeom>
        </p:spPr>
      </p:pic>
      <p:pic>
        <p:nvPicPr>
          <p:cNvPr id="7" name="Picture 6" descr="A cartoon cloud with a black background&#10;&#10;Description automatically generated">
            <a:extLst>
              <a:ext uri="{FF2B5EF4-FFF2-40B4-BE49-F238E27FC236}">
                <a16:creationId xmlns:a16="http://schemas.microsoft.com/office/drawing/2014/main" id="{316BD6FB-76F8-3248-7A1C-3A9F92C5AA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411" y="-694067"/>
            <a:ext cx="3506278" cy="350627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4F5A0C5-F061-D4F4-075A-9D5644EAFDDF}"/>
              </a:ext>
            </a:extLst>
          </p:cNvPr>
          <p:cNvGrpSpPr/>
          <p:nvPr/>
        </p:nvGrpSpPr>
        <p:grpSpPr>
          <a:xfrm>
            <a:off x="1362075" y="3158364"/>
            <a:ext cx="4278451" cy="2175001"/>
            <a:chOff x="892354" y="3758439"/>
            <a:chExt cx="4278451" cy="2175001"/>
          </a:xfrm>
        </p:grpSpPr>
        <p:pic>
          <p:nvPicPr>
            <p:cNvPr id="4" name="Picture 9">
              <a:extLst>
                <a:ext uri="{FF2B5EF4-FFF2-40B4-BE49-F238E27FC236}">
                  <a16:creationId xmlns:a16="http://schemas.microsoft.com/office/drawing/2014/main" id="{D094F87E-AF1C-C478-5C25-17D1136DA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0BF5015-75BF-95AD-5998-7D5D8B243CC6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0D3D3966-83AE-06D6-1CDE-F5280DCE1BEA}"/>
              </a:ext>
            </a:extLst>
          </p:cNvPr>
          <p:cNvSpPr/>
          <p:nvPr/>
        </p:nvSpPr>
        <p:spPr>
          <a:xfrm>
            <a:off x="4505325" y="1400175"/>
            <a:ext cx="5962650" cy="1685925"/>
          </a:xfrm>
          <a:prstGeom prst="wedgeRoundRectCallout">
            <a:avLst>
              <a:gd name="adj1" fmla="val -45274"/>
              <a:gd name="adj2" fmla="val 7323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/>
              <a:t>Nêu</a:t>
            </a:r>
            <a:r>
              <a:rPr lang="en-US" sz="4000" b="1" dirty="0"/>
              <a:t> </a:t>
            </a:r>
            <a:r>
              <a:rPr lang="en-US" sz="4000" b="1" dirty="0" err="1"/>
              <a:t>ví</a:t>
            </a:r>
            <a:r>
              <a:rPr lang="en-US" sz="4000" b="1" dirty="0"/>
              <a:t> </a:t>
            </a:r>
            <a:r>
              <a:rPr lang="en-US" sz="4000" b="1" dirty="0" err="1"/>
              <a:t>dụ</a:t>
            </a:r>
            <a:r>
              <a:rPr lang="en-US" sz="4000" b="1" dirty="0"/>
              <a:t> </a:t>
            </a:r>
            <a:r>
              <a:rPr lang="en-US" sz="4000" b="1" dirty="0" err="1"/>
              <a:t>cho</a:t>
            </a:r>
            <a:r>
              <a:rPr lang="en-US" sz="4000" b="1" dirty="0"/>
              <a:t> </a:t>
            </a:r>
            <a:r>
              <a:rPr lang="en-US" sz="4000" b="1" dirty="0" err="1"/>
              <a:t>thấy</a:t>
            </a:r>
            <a:r>
              <a:rPr lang="en-US" sz="4000" b="1" dirty="0"/>
              <a:t> </a:t>
            </a:r>
            <a:r>
              <a:rPr lang="en-US" sz="4000" b="1" dirty="0" err="1"/>
              <a:t>không</a:t>
            </a:r>
            <a:r>
              <a:rPr lang="en-US" sz="4000" b="1" dirty="0"/>
              <a:t> </a:t>
            </a:r>
            <a:r>
              <a:rPr lang="en-US" sz="4000" b="1" dirty="0" err="1"/>
              <a:t>khí</a:t>
            </a:r>
            <a:r>
              <a:rPr lang="en-US" sz="4000" b="1" dirty="0"/>
              <a:t> </a:t>
            </a:r>
            <a:r>
              <a:rPr lang="en-US" sz="4000" b="1" dirty="0" err="1"/>
              <a:t>có</a:t>
            </a:r>
            <a:r>
              <a:rPr lang="en-US" sz="4000" b="1" dirty="0"/>
              <a:t> </a:t>
            </a:r>
            <a:r>
              <a:rPr lang="en-US" sz="4000" b="1" dirty="0" err="1"/>
              <a:t>chứa</a:t>
            </a:r>
            <a:r>
              <a:rPr lang="en-US" sz="4000" b="1" dirty="0"/>
              <a:t> </a:t>
            </a:r>
            <a:r>
              <a:rPr lang="en-US" sz="4000" b="1" dirty="0" err="1"/>
              <a:t>hơi</a:t>
            </a:r>
            <a:r>
              <a:rPr lang="en-US" sz="4000" b="1" dirty="0"/>
              <a:t> </a:t>
            </a:r>
            <a:r>
              <a:rPr lang="en-US" sz="4000" b="1" dirty="0" err="1"/>
              <a:t>nước</a:t>
            </a:r>
            <a:r>
              <a:rPr lang="en-US" sz="4000" b="1" dirty="0"/>
              <a:t>, </a:t>
            </a:r>
            <a:r>
              <a:rPr lang="en-US" sz="4000" b="1" dirty="0" err="1"/>
              <a:t>bụi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6420322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4003;p26">
            <a:extLst>
              <a:ext uri="{FF2B5EF4-FFF2-40B4-BE49-F238E27FC236}">
                <a16:creationId xmlns:a16="http://schemas.microsoft.com/office/drawing/2014/main" id="{D0FBA803-50D3-5ED4-E2F6-27E62A8513A1}"/>
              </a:ext>
            </a:extLst>
          </p:cNvPr>
          <p:cNvSpPr txBox="1">
            <a:spLocks/>
          </p:cNvSpPr>
          <p:nvPr/>
        </p:nvSpPr>
        <p:spPr>
          <a:xfrm>
            <a:off x="283786" y="275962"/>
            <a:ext cx="11286214" cy="1182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vi-VN" altLang="en-GB" sz="3600" b="1" dirty="0">
                <a:solidFill>
                  <a:prstClr val="black"/>
                </a:solidFill>
                <a:latin typeface="Calibri"/>
                <a:cs typeface="Algerian" panose="04020705040A02060702" charset="0"/>
                <a:sym typeface="+mn-ea"/>
              </a:rPr>
              <a:t>Vào sáng sớm, đặc biệt là vào mùa đông, trời lạnh, ta sẽ thấy hiện tượng sương mù.</a:t>
            </a:r>
            <a:endParaRPr kumimoji="0" lang="en-US" altLang="en-GB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Bernard MT Condensed" panose="02050806060905020404" charset="0"/>
            </a:endParaRPr>
          </a:p>
        </p:txBody>
      </p:sp>
      <p:pic>
        <p:nvPicPr>
          <p:cNvPr id="2050" name="Picture 2" descr="Săn sương mù Đà Lạt – Chuyện Đà Lạt">
            <a:extLst>
              <a:ext uri="{FF2B5EF4-FFF2-40B4-BE49-F238E27FC236}">
                <a16:creationId xmlns:a16="http://schemas.microsoft.com/office/drawing/2014/main" id="{8A068C26-E439-ED99-38D1-19705C1CC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1610429"/>
            <a:ext cx="6834692" cy="455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6488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4003;p26">
            <a:extLst>
              <a:ext uri="{FF2B5EF4-FFF2-40B4-BE49-F238E27FC236}">
                <a16:creationId xmlns:a16="http://schemas.microsoft.com/office/drawing/2014/main" id="{D0FBA803-50D3-5ED4-E2F6-27E62A8513A1}"/>
              </a:ext>
            </a:extLst>
          </p:cNvPr>
          <p:cNvSpPr txBox="1">
            <a:spLocks/>
          </p:cNvSpPr>
          <p:nvPr/>
        </p:nvSpPr>
        <p:spPr>
          <a:xfrm>
            <a:off x="283786" y="275962"/>
            <a:ext cx="11286214" cy="1182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vi-VN" altLang="en-GB" sz="3600" b="1" dirty="0">
                <a:solidFill>
                  <a:prstClr val="black"/>
                </a:solidFill>
                <a:latin typeface="Calibri"/>
                <a:cs typeface="Algerian" panose="04020705040A02060702" charset="0"/>
                <a:sym typeface="+mn-ea"/>
              </a:rPr>
              <a:t>Khi để đồ vật ở bên ngoài không khí, không có che chắn gì, sau một thời gian sẽ thấy bụi bẩn bám vào đồ vật.</a:t>
            </a:r>
            <a:endParaRPr kumimoji="0" lang="en-US" altLang="en-GB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Bernard MT Condensed" panose="02050806060905020404" charset="0"/>
            </a:endParaRPr>
          </a:p>
        </p:txBody>
      </p:sp>
      <p:pic>
        <p:nvPicPr>
          <p:cNvPr id="4098" name="Picture 2" descr="Tại sao chúng ta thường xuyên lau dọn nhưng nhà vẫn đầy bụi?">
            <a:extLst>
              <a:ext uri="{FF2B5EF4-FFF2-40B4-BE49-F238E27FC236}">
                <a16:creationId xmlns:a16="http://schemas.microsoft.com/office/drawing/2014/main" id="{082955F2-0E09-104B-038C-01DC9410A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0" y="1662113"/>
            <a:ext cx="6698846" cy="446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977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>
            <a:extLst>
              <a:ext uri="{FF2B5EF4-FFF2-40B4-BE49-F238E27FC236}">
                <a16:creationId xmlns:a16="http://schemas.microsoft.com/office/drawing/2014/main" id="{037649D0-B5FB-2ABE-5CB6-DBB30F9A5C0A}"/>
              </a:ext>
            </a:extLst>
          </p:cNvPr>
          <p:cNvGrpSpPr/>
          <p:nvPr/>
        </p:nvGrpSpPr>
        <p:grpSpPr>
          <a:xfrm>
            <a:off x="1062355" y="176376"/>
            <a:ext cx="11713210" cy="7149465"/>
            <a:chOff x="833" y="675"/>
            <a:chExt cx="18446" cy="11259"/>
          </a:xfrm>
        </p:grpSpPr>
        <p:pic>
          <p:nvPicPr>
            <p:cNvPr id="15" name="图片 6" descr="D:\资料\双麻花辫女孩.png双麻花辫女孩">
              <a:extLst>
                <a:ext uri="{FF2B5EF4-FFF2-40B4-BE49-F238E27FC236}">
                  <a16:creationId xmlns:a16="http://schemas.microsoft.com/office/drawing/2014/main" id="{0B78A27C-96D8-AB52-DCB2-E505CF89E08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/>
            <a:srcRect/>
            <a:stretch>
              <a:fillRect/>
            </a:stretch>
          </p:blipFill>
          <p:spPr>
            <a:xfrm rot="20700000">
              <a:off x="12407" y="4379"/>
              <a:ext cx="6872" cy="6872"/>
            </a:xfrm>
            <a:prstGeom prst="rect">
              <a:avLst/>
            </a:prstGeom>
          </p:spPr>
        </p:pic>
        <p:pic>
          <p:nvPicPr>
            <p:cNvPr id="5" name="图片 75" descr="书本">
              <a:extLst>
                <a:ext uri="{FF2B5EF4-FFF2-40B4-BE49-F238E27FC236}">
                  <a16:creationId xmlns:a16="http://schemas.microsoft.com/office/drawing/2014/main" id="{148AED7E-4B20-AFF9-738D-D1E10A87A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3" y="675"/>
              <a:ext cx="3055" cy="3055"/>
            </a:xfrm>
            <a:prstGeom prst="rect">
              <a:avLst/>
            </a:prstGeom>
          </p:spPr>
        </p:pic>
        <p:pic>
          <p:nvPicPr>
            <p:cNvPr id="6" name="图片 39" descr="纸张">
              <a:extLst>
                <a:ext uri="{FF2B5EF4-FFF2-40B4-BE49-F238E27FC236}">
                  <a16:creationId xmlns:a16="http://schemas.microsoft.com/office/drawing/2014/main" id="{0FA072A7-ECCE-5090-6DB6-BCDC720ED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7" name="图片 40" descr="草莓">
              <a:extLst>
                <a:ext uri="{FF2B5EF4-FFF2-40B4-BE49-F238E27FC236}">
                  <a16:creationId xmlns:a16="http://schemas.microsoft.com/office/drawing/2014/main" id="{0F3E698E-EEB0-E11E-DE0A-7FB6427FF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9C83D7D-50EB-7AA8-FCF5-A0E59ED37A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8446" y="1727701"/>
            <a:ext cx="8504657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911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003;p26"/>
          <p:cNvSpPr txBox="1">
            <a:spLocks noGrp="1"/>
          </p:cNvSpPr>
          <p:nvPr>
            <p:ph type="ctrTitle" idx="4294967295"/>
          </p:nvPr>
        </p:nvSpPr>
        <p:spPr>
          <a:xfrm>
            <a:off x="3608705" y="322580"/>
            <a:ext cx="4335145" cy="616585"/>
          </a:xfrm>
          <a:prstGeom prst="rect">
            <a:avLst/>
          </a:prstGeom>
          <a:solidFill>
            <a:srgbClr val="FFF57D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di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3600" b="1" dirty="0">
                <a:latin typeface="Algerian" panose="04020705040A02060702" charset="0"/>
                <a:cs typeface="Algerian" panose="04020705040A02060702" charset="0"/>
                <a:sym typeface="+mn-ea"/>
              </a:rPr>
              <a:t>YÊU CẦU CẦN ĐẠT</a:t>
            </a:r>
            <a:endParaRPr lang="en-US" altLang="en-GB" sz="3600" b="1" dirty="0">
              <a:solidFill>
                <a:srgbClr val="000000"/>
              </a:solidFill>
              <a:latin typeface="Algerian" panose="04020705040A02060702" charset="0"/>
              <a:cs typeface="Algerian" panose="04020705040A02060702" charset="0"/>
              <a:sym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F7BED0-AA07-51B9-CC82-4A4ACB7AA1EA}"/>
              </a:ext>
            </a:extLst>
          </p:cNvPr>
          <p:cNvSpPr txBox="1"/>
          <p:nvPr/>
        </p:nvSpPr>
        <p:spPr>
          <a:xfrm>
            <a:off x="800101" y="1304925"/>
            <a:ext cx="105346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Kể được tên thành phần chính của không khí.</a:t>
            </a:r>
          </a:p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 sát, làm thí nghiệm để: nhận biết được sự có mặt của không khí; xác định được một số tính chất của không khí; nhận biết được trong không khí có hơi nước, bụi.</a:t>
            </a:r>
          </a:p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Trình bày được ứng dụng tính chất của không khí đối với đời sống.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hlinkClick r:id="rId3" action="ppaction://hlinksldjump"/>
            <a:extLst>
              <a:ext uri="{FF2B5EF4-FFF2-40B4-BE49-F238E27FC236}">
                <a16:creationId xmlns:a16="http://schemas.microsoft.com/office/drawing/2014/main" id="{F6C3A562-E0FD-6763-340E-ED58B7FBA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772" y="2759144"/>
            <a:ext cx="2613320" cy="3253318"/>
          </a:xfrm>
          <a:prstGeom prst="rect">
            <a:avLst/>
          </a:prstGeom>
        </p:spPr>
      </p:pic>
      <p:pic>
        <p:nvPicPr>
          <p:cNvPr id="16" name="Picture 15">
            <a:hlinkClick r:id="rId6" action="ppaction://hlinksldjump"/>
            <a:extLst>
              <a:ext uri="{FF2B5EF4-FFF2-40B4-BE49-F238E27FC236}">
                <a16:creationId xmlns:a16="http://schemas.microsoft.com/office/drawing/2014/main" id="{FC6B7000-82D8-C990-7758-CAC150EB4C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4180" y="3047549"/>
            <a:ext cx="2649545" cy="3308058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  <a:extLst>
              <a:ext uri="{FF2B5EF4-FFF2-40B4-BE49-F238E27FC236}">
                <a16:creationId xmlns:a16="http://schemas.microsoft.com/office/drawing/2014/main" id="{E34C162D-E3CB-846D-B6AF-4F7521569B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50134" y="2857655"/>
            <a:ext cx="2723980" cy="3391078"/>
          </a:xfrm>
          <a:prstGeom prst="rect">
            <a:avLst/>
          </a:prstGeom>
        </p:spPr>
      </p:pic>
      <p:pic>
        <p:nvPicPr>
          <p:cNvPr id="18" name="Picture 17">
            <a:hlinkClick r:id="rId12" action="ppaction://hlinksldjump"/>
            <a:extLst>
              <a:ext uri="{FF2B5EF4-FFF2-40B4-BE49-F238E27FC236}">
                <a16:creationId xmlns:a16="http://schemas.microsoft.com/office/drawing/2014/main" id="{B3DB22F1-1F6C-D25A-91CB-929503DC331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02449" y="2641222"/>
            <a:ext cx="2834641" cy="3528841"/>
          </a:xfrm>
          <a:prstGeom prst="rect">
            <a:avLst/>
          </a:prstGeom>
        </p:spPr>
      </p:pic>
      <p:pic>
        <p:nvPicPr>
          <p:cNvPr id="19" name="Picture 18">
            <a:hlinkClick r:id="rId15" action="ppaction://hlinksldjump"/>
            <a:extLst>
              <a:ext uri="{FF2B5EF4-FFF2-40B4-BE49-F238E27FC236}">
                <a16:creationId xmlns:a16="http://schemas.microsoft.com/office/drawing/2014/main" id="{C9182792-4725-4B15-CC88-A616339677A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772" y="1202642"/>
            <a:ext cx="9656064" cy="131104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F06C614-0B19-860E-F95E-ECEB7D643DCF}"/>
              </a:ext>
            </a:extLst>
          </p:cNvPr>
          <p:cNvGrpSpPr/>
          <p:nvPr/>
        </p:nvGrpSpPr>
        <p:grpSpPr>
          <a:xfrm rot="20669035">
            <a:off x="-537653" y="-86662"/>
            <a:ext cx="4657771" cy="2143954"/>
            <a:chOff x="2152191" y="2295860"/>
            <a:chExt cx="3866191" cy="186088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FBC43EA-CBB9-DF2B-5A69-7531F7270A2C}"/>
                </a:ext>
              </a:extLst>
            </p:cNvPr>
            <p:cNvSpPr/>
            <p:nvPr/>
          </p:nvSpPr>
          <p:spPr>
            <a:xfrm>
              <a:off x="2303557" y="2295860"/>
              <a:ext cx="3599571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F36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44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5BF1BA-2C3E-A3E7-A93E-808AF3087B48}"/>
                </a:ext>
              </a:extLst>
            </p:cNvPr>
            <p:cNvSpPr txBox="1"/>
            <p:nvPr/>
          </p:nvSpPr>
          <p:spPr>
            <a:xfrm rot="21373733">
              <a:off x="2152191" y="3038413"/>
              <a:ext cx="3866191" cy="939124"/>
            </a:xfrm>
            <a:prstGeom prst="flowChartTerminator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8387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Trò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8387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8387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chơi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E838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1C0A69F-A289-A207-7B52-F0E0643A824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23462" flipH="1">
            <a:off x="9977338" y="844594"/>
            <a:ext cx="1707951" cy="15341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0CB82FC-20AD-1198-C1D4-F416E07B2DB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6028" flipH="1">
            <a:off x="1637648" y="1591182"/>
            <a:ext cx="1604381" cy="127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45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" accel="100000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" accel="100000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" accel="100000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roup 214">
            <a:extLst>
              <a:ext uri="{FF2B5EF4-FFF2-40B4-BE49-F238E27FC236}">
                <a16:creationId xmlns:a16="http://schemas.microsoft.com/office/drawing/2014/main" id="{752DE730-BCF3-BA8A-5D58-FA6B371B6B5D}"/>
              </a:ext>
            </a:extLst>
          </p:cNvPr>
          <p:cNvGrpSpPr/>
          <p:nvPr/>
        </p:nvGrpSpPr>
        <p:grpSpPr>
          <a:xfrm>
            <a:off x="-693571" y="150873"/>
            <a:ext cx="13579140" cy="2481393"/>
            <a:chOff x="-693571" y="150873"/>
            <a:chExt cx="13579140" cy="248139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8AADB9A-A95C-884C-5CCA-1ABEC885DA5C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92D05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98F94FB-0DF1-8F15-172B-E40A0E96B477}"/>
                </a:ext>
              </a:extLst>
            </p:cNvPr>
            <p:cNvSpPr txBox="1"/>
            <p:nvPr/>
          </p:nvSpPr>
          <p:spPr>
            <a:xfrm>
              <a:off x="2133600" y="722392"/>
              <a:ext cx="9848850" cy="997366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khí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gồm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thành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phần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  <a:endParaRPr lang="en-US" sz="4000" b="1" dirty="0"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6" name="Picture 15">
              <a:hlinkClick r:id="rId5" action="ppaction://hlinksldjump"/>
              <a:extLst>
                <a:ext uri="{FF2B5EF4-FFF2-40B4-BE49-F238E27FC236}">
                  <a16:creationId xmlns:a16="http://schemas.microsoft.com/office/drawing/2014/main" id="{AB47D43D-1950-51ED-D4A8-373F8D7BC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7857" y="150873"/>
              <a:ext cx="2164532" cy="2481393"/>
            </a:xfrm>
            <a:prstGeom prst="rect">
              <a:avLst/>
            </a:prstGeom>
          </p:spPr>
        </p:pic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678A712-A920-F12A-1FD7-4F015E49E559}"/>
              </a:ext>
            </a:extLst>
          </p:cNvPr>
          <p:cNvGrpSpPr/>
          <p:nvPr/>
        </p:nvGrpSpPr>
        <p:grpSpPr>
          <a:xfrm>
            <a:off x="285195" y="3826942"/>
            <a:ext cx="8546543" cy="1364751"/>
            <a:chOff x="2098496" y="3659454"/>
            <a:chExt cx="8546543" cy="1198789"/>
          </a:xfrm>
        </p:grpSpPr>
        <p:sp>
          <p:nvSpPr>
            <p:cNvPr id="205" name="Rectangle: Rounded Corners 204">
              <a:extLst>
                <a:ext uri="{FF2B5EF4-FFF2-40B4-BE49-F238E27FC236}">
                  <a16:creationId xmlns:a16="http://schemas.microsoft.com/office/drawing/2014/main" id="{D4A8AEE6-652F-5802-872D-B0BE9615D12B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64" name="Google Shape;282;p27">
              <a:extLst>
                <a:ext uri="{FF2B5EF4-FFF2-40B4-BE49-F238E27FC236}">
                  <a16:creationId xmlns:a16="http://schemas.microsoft.com/office/drawing/2014/main" id="{94BD5A3D-3A11-5F33-2C76-24C5AE85503F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65" name="Google Shape;283;p27">
                <a:extLst>
                  <a:ext uri="{FF2B5EF4-FFF2-40B4-BE49-F238E27FC236}">
                    <a16:creationId xmlns:a16="http://schemas.microsoft.com/office/drawing/2014/main" id="{D141B7AC-D6BF-37F9-3C64-28EB37B5C7AA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66" name="Google Shape;284;p27">
                <a:extLst>
                  <a:ext uri="{FF2B5EF4-FFF2-40B4-BE49-F238E27FC236}">
                    <a16:creationId xmlns:a16="http://schemas.microsoft.com/office/drawing/2014/main" id="{BBDB565D-EEB6-93E9-F21E-758025BDE05F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67" name="Google Shape;285;p27">
                <a:extLst>
                  <a:ext uri="{FF2B5EF4-FFF2-40B4-BE49-F238E27FC236}">
                    <a16:creationId xmlns:a16="http://schemas.microsoft.com/office/drawing/2014/main" id="{E07A2DDB-0D12-B7B2-8E44-BFE3ECA64DA1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68" name="Google Shape;286;p27">
                <a:extLst>
                  <a:ext uri="{FF2B5EF4-FFF2-40B4-BE49-F238E27FC236}">
                    <a16:creationId xmlns:a16="http://schemas.microsoft.com/office/drawing/2014/main" id="{CED07893-5A17-D638-247E-236164C445D6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69" name="Google Shape;287;p27">
                <a:extLst>
                  <a:ext uri="{FF2B5EF4-FFF2-40B4-BE49-F238E27FC236}">
                    <a16:creationId xmlns:a16="http://schemas.microsoft.com/office/drawing/2014/main" id="{0B8AD62F-5E03-3606-45F8-DF725A8DD487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0" name="Google Shape;288;p27">
                <a:extLst>
                  <a:ext uri="{FF2B5EF4-FFF2-40B4-BE49-F238E27FC236}">
                    <a16:creationId xmlns:a16="http://schemas.microsoft.com/office/drawing/2014/main" id="{3DA4CF62-CF77-00CC-B897-2491089E478D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1" name="Google Shape;289;p27">
                <a:extLst>
                  <a:ext uri="{FF2B5EF4-FFF2-40B4-BE49-F238E27FC236}">
                    <a16:creationId xmlns:a16="http://schemas.microsoft.com/office/drawing/2014/main" id="{A1AC07D2-F3C3-212E-589A-FFC6CAB4B74F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2" name="Google Shape;290;p27">
                <a:extLst>
                  <a:ext uri="{FF2B5EF4-FFF2-40B4-BE49-F238E27FC236}">
                    <a16:creationId xmlns:a16="http://schemas.microsoft.com/office/drawing/2014/main" id="{780330F4-2082-497B-F211-B147B7F03DF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3" name="Google Shape;291;p27">
                <a:extLst>
                  <a:ext uri="{FF2B5EF4-FFF2-40B4-BE49-F238E27FC236}">
                    <a16:creationId xmlns:a16="http://schemas.microsoft.com/office/drawing/2014/main" id="{BCD946F8-9C19-8687-6DD7-3AF3AFE6AD65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4" name="Google Shape;292;p27">
                <a:extLst>
                  <a:ext uri="{FF2B5EF4-FFF2-40B4-BE49-F238E27FC236}">
                    <a16:creationId xmlns:a16="http://schemas.microsoft.com/office/drawing/2014/main" id="{2F46DFF8-1F08-9883-1DE9-7D923FBED3F9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24AC993B-554E-CC2D-0060-47F597751116}"/>
                </a:ext>
              </a:extLst>
            </p:cNvPr>
            <p:cNvSpPr txBox="1"/>
            <p:nvPr/>
          </p:nvSpPr>
          <p:spPr>
            <a:xfrm>
              <a:off x="3470651" y="3935286"/>
              <a:ext cx="5713035" cy="747774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Khí</a:t>
              </a:r>
              <a:r>
                <a:rPr kumimoji="0" lang="es-E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ni-</a:t>
              </a:r>
              <a:r>
                <a:rPr kumimoji="0" lang="es-E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tơ</a:t>
              </a:r>
              <a:r>
                <a:rPr kumimoji="0" lang="es-E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s-E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kumimoji="0" lang="es-E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s-E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khí</a:t>
              </a:r>
              <a:r>
                <a:rPr kumimoji="0" lang="es-E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gas.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1F27C772-953E-D932-D4B0-B43A2F14DBBA}"/>
              </a:ext>
            </a:extLst>
          </p:cNvPr>
          <p:cNvGrpSpPr/>
          <p:nvPr/>
        </p:nvGrpSpPr>
        <p:grpSpPr>
          <a:xfrm>
            <a:off x="2808020" y="2130585"/>
            <a:ext cx="8819884" cy="1507248"/>
            <a:chOff x="1861723" y="2134893"/>
            <a:chExt cx="8819884" cy="1270717"/>
          </a:xfrm>
        </p:grpSpPr>
        <p:sp>
          <p:nvSpPr>
            <p:cNvPr id="204" name="Rectangle: Rounded Corners 203">
              <a:extLst>
                <a:ext uri="{FF2B5EF4-FFF2-40B4-BE49-F238E27FC236}">
                  <a16:creationId xmlns:a16="http://schemas.microsoft.com/office/drawing/2014/main" id="{9A41D3E4-6944-A4B9-7BE4-E0C1E2FE9939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33" name="Google Shape;438;p31">
              <a:extLst>
                <a:ext uri="{FF2B5EF4-FFF2-40B4-BE49-F238E27FC236}">
                  <a16:creationId xmlns:a16="http://schemas.microsoft.com/office/drawing/2014/main" id="{503C3DB9-F09C-22B9-75F4-9F7C176005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134" name="Google Shape;439;p31">
                <a:extLst>
                  <a:ext uri="{FF2B5EF4-FFF2-40B4-BE49-F238E27FC236}">
                    <a16:creationId xmlns:a16="http://schemas.microsoft.com/office/drawing/2014/main" id="{DB117DDC-DC0C-D540-835D-9202851EAB42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5" name="Google Shape;440;p31">
                <a:extLst>
                  <a:ext uri="{FF2B5EF4-FFF2-40B4-BE49-F238E27FC236}">
                    <a16:creationId xmlns:a16="http://schemas.microsoft.com/office/drawing/2014/main" id="{E1101DF8-CEB4-D99E-17A4-244ECECFCB96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6" name="Google Shape;441;p31">
                <a:extLst>
                  <a:ext uri="{FF2B5EF4-FFF2-40B4-BE49-F238E27FC236}">
                    <a16:creationId xmlns:a16="http://schemas.microsoft.com/office/drawing/2014/main" id="{E4A0EFD1-2B6D-5868-9014-229FB807F5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7" name="Google Shape;442;p31">
                <a:extLst>
                  <a:ext uri="{FF2B5EF4-FFF2-40B4-BE49-F238E27FC236}">
                    <a16:creationId xmlns:a16="http://schemas.microsoft.com/office/drawing/2014/main" id="{3FBF6309-1CFA-0BD4-803F-5E7D46FAF33B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8" name="Google Shape;443;p31">
                <a:extLst>
                  <a:ext uri="{FF2B5EF4-FFF2-40B4-BE49-F238E27FC236}">
                    <a16:creationId xmlns:a16="http://schemas.microsoft.com/office/drawing/2014/main" id="{6D3CBE72-377F-4AC1-D1D8-084CAFCD42FA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9" name="Google Shape;444;p31">
                <a:extLst>
                  <a:ext uri="{FF2B5EF4-FFF2-40B4-BE49-F238E27FC236}">
                    <a16:creationId xmlns:a16="http://schemas.microsoft.com/office/drawing/2014/main" id="{8F5074DF-AADF-9022-72A5-5E50A8D2C194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0" name="Google Shape;445;p31">
                <a:extLst>
                  <a:ext uri="{FF2B5EF4-FFF2-40B4-BE49-F238E27FC236}">
                    <a16:creationId xmlns:a16="http://schemas.microsoft.com/office/drawing/2014/main" id="{80407728-2D5A-0FD3-1483-F6064BDB02B9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1" name="Google Shape;446;p31">
                <a:extLst>
                  <a:ext uri="{FF2B5EF4-FFF2-40B4-BE49-F238E27FC236}">
                    <a16:creationId xmlns:a16="http://schemas.microsoft.com/office/drawing/2014/main" id="{89BA7A2B-3DC1-8F8F-4CF2-33266DB0D615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2" name="Google Shape;447;p31">
                <a:extLst>
                  <a:ext uri="{FF2B5EF4-FFF2-40B4-BE49-F238E27FC236}">
                    <a16:creationId xmlns:a16="http://schemas.microsoft.com/office/drawing/2014/main" id="{2677FA7C-FDF4-EBC8-D514-452FF022AC2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3" name="Google Shape;448;p31">
                <a:extLst>
                  <a:ext uri="{FF2B5EF4-FFF2-40B4-BE49-F238E27FC236}">
                    <a16:creationId xmlns:a16="http://schemas.microsoft.com/office/drawing/2014/main" id="{584D9EDC-C87B-C6B4-6444-D968D2B32813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4" name="Google Shape;449;p31">
                <a:extLst>
                  <a:ext uri="{FF2B5EF4-FFF2-40B4-BE49-F238E27FC236}">
                    <a16:creationId xmlns:a16="http://schemas.microsoft.com/office/drawing/2014/main" id="{806694CE-4D99-4F55-8DAC-57EC9676EEBD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5" name="Google Shape;450;p31">
                <a:extLst>
                  <a:ext uri="{FF2B5EF4-FFF2-40B4-BE49-F238E27FC236}">
                    <a16:creationId xmlns:a16="http://schemas.microsoft.com/office/drawing/2014/main" id="{054FCBEA-A344-705D-2A8E-EB55D02BCB30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6" name="Google Shape;451;p31">
                <a:extLst>
                  <a:ext uri="{FF2B5EF4-FFF2-40B4-BE49-F238E27FC236}">
                    <a16:creationId xmlns:a16="http://schemas.microsoft.com/office/drawing/2014/main" id="{4FA392A0-4009-D16F-7B62-B61639F322E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7" name="Google Shape;452;p31">
                <a:extLst>
                  <a:ext uri="{FF2B5EF4-FFF2-40B4-BE49-F238E27FC236}">
                    <a16:creationId xmlns:a16="http://schemas.microsoft.com/office/drawing/2014/main" id="{DE1E5802-97F3-F4D7-A100-61B18AD9A1F4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8" name="Google Shape;453;p31">
                <a:extLst>
                  <a:ext uri="{FF2B5EF4-FFF2-40B4-BE49-F238E27FC236}">
                    <a16:creationId xmlns:a16="http://schemas.microsoft.com/office/drawing/2014/main" id="{53E8A02F-AD11-63C3-55AC-CDBE275D9A9A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F80F56AF-4931-0BED-1F77-B3545920AC09}"/>
                </a:ext>
              </a:extLst>
            </p:cNvPr>
            <p:cNvSpPr txBox="1"/>
            <p:nvPr/>
          </p:nvSpPr>
          <p:spPr>
            <a:xfrm>
              <a:off x="3216129" y="2523340"/>
              <a:ext cx="5959390" cy="717704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Khí</a:t>
              </a:r>
              <a:r>
                <a:rPr kumimoji="0" lang="es-E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ô-xi </a:t>
              </a:r>
              <a:r>
                <a:rPr kumimoji="0" lang="es-E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kumimoji="0" lang="es-E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s-E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khí</a:t>
              </a:r>
              <a:r>
                <a:rPr kumimoji="0" lang="es-E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ni-</a:t>
              </a:r>
              <a:r>
                <a:rPr kumimoji="0" lang="es-E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tơ</a:t>
              </a:r>
              <a:r>
                <a:rPr kumimoji="0" lang="es-E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06A29FF7-77FB-84D4-9327-1EBCED451235}"/>
              </a:ext>
            </a:extLst>
          </p:cNvPr>
          <p:cNvGrpSpPr/>
          <p:nvPr/>
        </p:nvGrpSpPr>
        <p:grpSpPr>
          <a:xfrm>
            <a:off x="2104240" y="5231381"/>
            <a:ext cx="8973766" cy="1625767"/>
            <a:chOff x="1612674" y="5184381"/>
            <a:chExt cx="8973766" cy="1409055"/>
          </a:xfrm>
        </p:grpSpPr>
        <p:sp>
          <p:nvSpPr>
            <p:cNvPr id="206" name="Rectangle: Rounded Corners 205">
              <a:extLst>
                <a:ext uri="{FF2B5EF4-FFF2-40B4-BE49-F238E27FC236}">
                  <a16:creationId xmlns:a16="http://schemas.microsoft.com/office/drawing/2014/main" id="{12F82837-0250-CDE5-CD68-AE8D02A2A3E4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75" name="Google Shape;293;p27">
              <a:extLst>
                <a:ext uri="{FF2B5EF4-FFF2-40B4-BE49-F238E27FC236}">
                  <a16:creationId xmlns:a16="http://schemas.microsoft.com/office/drawing/2014/main" id="{9109C8CD-5797-A5D4-5995-6D0B9504B79B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176" name="Google Shape;294;p27">
                <a:extLst>
                  <a:ext uri="{FF2B5EF4-FFF2-40B4-BE49-F238E27FC236}">
                    <a16:creationId xmlns:a16="http://schemas.microsoft.com/office/drawing/2014/main" id="{E6996BB8-E942-6163-DC3B-34945E756981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7" name="Google Shape;295;p27">
                <a:extLst>
                  <a:ext uri="{FF2B5EF4-FFF2-40B4-BE49-F238E27FC236}">
                    <a16:creationId xmlns:a16="http://schemas.microsoft.com/office/drawing/2014/main" id="{5838CC8C-B44B-2A2E-4118-F29794B899C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8" name="Google Shape;296;p27">
                <a:extLst>
                  <a:ext uri="{FF2B5EF4-FFF2-40B4-BE49-F238E27FC236}">
                    <a16:creationId xmlns:a16="http://schemas.microsoft.com/office/drawing/2014/main" id="{3108EF5E-CFB2-F9C3-CF02-C2B88613480F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9" name="Google Shape;297;p27">
                <a:extLst>
                  <a:ext uri="{FF2B5EF4-FFF2-40B4-BE49-F238E27FC236}">
                    <a16:creationId xmlns:a16="http://schemas.microsoft.com/office/drawing/2014/main" id="{EFF76746-00C3-77F2-5F84-19C897D474C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0" name="Google Shape;298;p27">
                <a:extLst>
                  <a:ext uri="{FF2B5EF4-FFF2-40B4-BE49-F238E27FC236}">
                    <a16:creationId xmlns:a16="http://schemas.microsoft.com/office/drawing/2014/main" id="{96DB1D9A-2776-E916-722C-B2B5C4724E93}"/>
                  </a:ext>
                </a:extLst>
              </p:cNvPr>
              <p:cNvSpPr/>
              <p:nvPr/>
            </p:nvSpPr>
            <p:spPr>
              <a:xfrm>
                <a:off x="3915358" y="1453863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1" name="Google Shape;299;p27">
                <a:extLst>
                  <a:ext uri="{FF2B5EF4-FFF2-40B4-BE49-F238E27FC236}">
                    <a16:creationId xmlns:a16="http://schemas.microsoft.com/office/drawing/2014/main" id="{44965A53-F5FA-8605-AC0F-4ADE7F87BAAD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2" name="Google Shape;300;p27">
                <a:extLst>
                  <a:ext uri="{FF2B5EF4-FFF2-40B4-BE49-F238E27FC236}">
                    <a16:creationId xmlns:a16="http://schemas.microsoft.com/office/drawing/2014/main" id="{FD52910A-5F8B-0BF3-BC41-46A4AAB408C9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3" name="Google Shape;301;p27">
                <a:extLst>
                  <a:ext uri="{FF2B5EF4-FFF2-40B4-BE49-F238E27FC236}">
                    <a16:creationId xmlns:a16="http://schemas.microsoft.com/office/drawing/2014/main" id="{3BFC87AD-EFDE-90FE-40DA-9AC1B4E797FD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4" name="Google Shape;302;p27">
                <a:extLst>
                  <a:ext uri="{FF2B5EF4-FFF2-40B4-BE49-F238E27FC236}">
                    <a16:creationId xmlns:a16="http://schemas.microsoft.com/office/drawing/2014/main" id="{A725553B-3F11-0704-3D76-195EE1883A0F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5" name="Google Shape;303;p27">
                <a:extLst>
                  <a:ext uri="{FF2B5EF4-FFF2-40B4-BE49-F238E27FC236}">
                    <a16:creationId xmlns:a16="http://schemas.microsoft.com/office/drawing/2014/main" id="{A0191D27-B73B-9A90-B851-3FE632954FC1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6" name="Google Shape;304;p27">
                <a:extLst>
                  <a:ext uri="{FF2B5EF4-FFF2-40B4-BE49-F238E27FC236}">
                    <a16:creationId xmlns:a16="http://schemas.microsoft.com/office/drawing/2014/main" id="{39DEEDBD-BA79-B956-A189-1BDA431D884B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7" name="Google Shape;305;p27">
                <a:extLst>
                  <a:ext uri="{FF2B5EF4-FFF2-40B4-BE49-F238E27FC236}">
                    <a16:creationId xmlns:a16="http://schemas.microsoft.com/office/drawing/2014/main" id="{EC80BCC8-920F-8279-4877-53F1606D3EF9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8" name="Google Shape;306;p27">
                <a:extLst>
                  <a:ext uri="{FF2B5EF4-FFF2-40B4-BE49-F238E27FC236}">
                    <a16:creationId xmlns:a16="http://schemas.microsoft.com/office/drawing/2014/main" id="{166E41A4-FC3D-09B6-FCAB-F2847745474D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9" name="Google Shape;307;p27">
                <a:extLst>
                  <a:ext uri="{FF2B5EF4-FFF2-40B4-BE49-F238E27FC236}">
                    <a16:creationId xmlns:a16="http://schemas.microsoft.com/office/drawing/2014/main" id="{F92444B5-8BBE-4C81-9C02-CB79C7FE2CBC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0" name="Google Shape;308;p27">
                <a:extLst>
                  <a:ext uri="{FF2B5EF4-FFF2-40B4-BE49-F238E27FC236}">
                    <a16:creationId xmlns:a16="http://schemas.microsoft.com/office/drawing/2014/main" id="{3788FD42-86F5-3CF8-3043-4C43481D794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1" name="Google Shape;309;p27">
                <a:extLst>
                  <a:ext uri="{FF2B5EF4-FFF2-40B4-BE49-F238E27FC236}">
                    <a16:creationId xmlns:a16="http://schemas.microsoft.com/office/drawing/2014/main" id="{91479F5F-3BC5-03CD-913D-643E3AAEE985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2" name="Google Shape;310;p27">
                <a:extLst>
                  <a:ext uri="{FF2B5EF4-FFF2-40B4-BE49-F238E27FC236}">
                    <a16:creationId xmlns:a16="http://schemas.microsoft.com/office/drawing/2014/main" id="{19D73551-B2E2-2427-0A4A-6A7E8BE6CF40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3" name="Google Shape;311;p27">
                <a:extLst>
                  <a:ext uri="{FF2B5EF4-FFF2-40B4-BE49-F238E27FC236}">
                    <a16:creationId xmlns:a16="http://schemas.microsoft.com/office/drawing/2014/main" id="{D1063AE1-4B96-BD1C-2A03-51179FE0AF36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4" name="Google Shape;312;p27">
                <a:extLst>
                  <a:ext uri="{FF2B5EF4-FFF2-40B4-BE49-F238E27FC236}">
                    <a16:creationId xmlns:a16="http://schemas.microsoft.com/office/drawing/2014/main" id="{BD564F2F-3EA2-02D6-D4A7-562E14B5E72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5" name="Google Shape;313;p27">
                <a:extLst>
                  <a:ext uri="{FF2B5EF4-FFF2-40B4-BE49-F238E27FC236}">
                    <a16:creationId xmlns:a16="http://schemas.microsoft.com/office/drawing/2014/main" id="{DB5EC536-27CA-B598-98DB-78A3650088FF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6" name="Google Shape;314;p27">
                <a:extLst>
                  <a:ext uri="{FF2B5EF4-FFF2-40B4-BE49-F238E27FC236}">
                    <a16:creationId xmlns:a16="http://schemas.microsoft.com/office/drawing/2014/main" id="{F035C354-D169-F7C3-917C-694FD79CF316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361E7C29-2C7F-79BD-B8E9-EE91E0A1544C}"/>
                </a:ext>
              </a:extLst>
            </p:cNvPr>
            <p:cNvSpPr txBox="1"/>
            <p:nvPr/>
          </p:nvSpPr>
          <p:spPr>
            <a:xfrm>
              <a:off x="3242234" y="5622647"/>
              <a:ext cx="6410325" cy="678795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Khí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ô-xi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khí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các-bô-níc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49" name="Google Shape;1408;p39">
            <a:extLst>
              <a:ext uri="{FF2B5EF4-FFF2-40B4-BE49-F238E27FC236}">
                <a16:creationId xmlns:a16="http://schemas.microsoft.com/office/drawing/2014/main" id="{AC3EB7E7-6058-FACE-2896-CBF8EFA4941E}"/>
              </a:ext>
            </a:extLst>
          </p:cNvPr>
          <p:cNvGrpSpPr/>
          <p:nvPr/>
        </p:nvGrpSpPr>
        <p:grpSpPr>
          <a:xfrm flipH="1">
            <a:off x="9672318" y="2202901"/>
            <a:ext cx="1805754" cy="1610631"/>
            <a:chOff x="2178000" y="1370575"/>
            <a:chExt cx="1417475" cy="1417450"/>
          </a:xfrm>
        </p:grpSpPr>
        <p:sp>
          <p:nvSpPr>
            <p:cNvPr id="150" name="Google Shape;1409;p39">
              <a:extLst>
                <a:ext uri="{FF2B5EF4-FFF2-40B4-BE49-F238E27FC236}">
                  <a16:creationId xmlns:a16="http://schemas.microsoft.com/office/drawing/2014/main" id="{4D65334E-B978-243E-C541-9AD2E6EF4B73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1" name="Google Shape;1410;p39">
              <a:extLst>
                <a:ext uri="{FF2B5EF4-FFF2-40B4-BE49-F238E27FC236}">
                  <a16:creationId xmlns:a16="http://schemas.microsoft.com/office/drawing/2014/main" id="{58563B94-085F-3F33-A5ED-7C5BAE48806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2" name="Google Shape;1411;p39">
              <a:extLst>
                <a:ext uri="{FF2B5EF4-FFF2-40B4-BE49-F238E27FC236}">
                  <a16:creationId xmlns:a16="http://schemas.microsoft.com/office/drawing/2014/main" id="{6AEE0E9D-53D0-09FD-2993-4BB634FDDDB1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3" name="Google Shape;1412;p39">
              <a:extLst>
                <a:ext uri="{FF2B5EF4-FFF2-40B4-BE49-F238E27FC236}">
                  <a16:creationId xmlns:a16="http://schemas.microsoft.com/office/drawing/2014/main" id="{DEC0C61F-1D4B-91BA-DC16-10AB1C68DD35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4" name="Google Shape;1413;p39">
              <a:extLst>
                <a:ext uri="{FF2B5EF4-FFF2-40B4-BE49-F238E27FC236}">
                  <a16:creationId xmlns:a16="http://schemas.microsoft.com/office/drawing/2014/main" id="{8E2C59EE-CB8E-235A-A276-64A13CC7D63D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5" name="Google Shape;1414;p39">
              <a:extLst>
                <a:ext uri="{FF2B5EF4-FFF2-40B4-BE49-F238E27FC236}">
                  <a16:creationId xmlns:a16="http://schemas.microsoft.com/office/drawing/2014/main" id="{84842469-573D-E3E9-9075-F86DDED50D05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6" name="Google Shape;1415;p39">
              <a:extLst>
                <a:ext uri="{FF2B5EF4-FFF2-40B4-BE49-F238E27FC236}">
                  <a16:creationId xmlns:a16="http://schemas.microsoft.com/office/drawing/2014/main" id="{BE765DDD-78E4-5569-6C61-6C1D48819167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7" name="Google Shape;1416;p39">
              <a:extLst>
                <a:ext uri="{FF2B5EF4-FFF2-40B4-BE49-F238E27FC236}">
                  <a16:creationId xmlns:a16="http://schemas.microsoft.com/office/drawing/2014/main" id="{F0B58166-E98A-7663-F74E-643732F5463F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8" name="Google Shape;1417;p39">
              <a:extLst>
                <a:ext uri="{FF2B5EF4-FFF2-40B4-BE49-F238E27FC236}">
                  <a16:creationId xmlns:a16="http://schemas.microsoft.com/office/drawing/2014/main" id="{634EEBD2-DF41-769C-DE45-C7180CF5E6F5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59" name="Google Shape;1418;p39">
              <a:extLst>
                <a:ext uri="{FF2B5EF4-FFF2-40B4-BE49-F238E27FC236}">
                  <a16:creationId xmlns:a16="http://schemas.microsoft.com/office/drawing/2014/main" id="{D475EA19-67C9-2E52-4CFE-5DF7B6D07DC6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0" name="Google Shape;1419;p39">
              <a:extLst>
                <a:ext uri="{FF2B5EF4-FFF2-40B4-BE49-F238E27FC236}">
                  <a16:creationId xmlns:a16="http://schemas.microsoft.com/office/drawing/2014/main" id="{3C0E2149-2A88-1D23-9A6F-DDB51446A4E0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1" name="Google Shape;1420;p39">
              <a:extLst>
                <a:ext uri="{FF2B5EF4-FFF2-40B4-BE49-F238E27FC236}">
                  <a16:creationId xmlns:a16="http://schemas.microsoft.com/office/drawing/2014/main" id="{2A5FE82C-2FE0-9F92-8650-11231587013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2" name="Google Shape;1421;p39">
              <a:extLst>
                <a:ext uri="{FF2B5EF4-FFF2-40B4-BE49-F238E27FC236}">
                  <a16:creationId xmlns:a16="http://schemas.microsoft.com/office/drawing/2014/main" id="{C6C8A716-6D0F-06D4-C97F-F0A36EA64D2F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63" name="Google Shape;1422;p39">
              <a:extLst>
                <a:ext uri="{FF2B5EF4-FFF2-40B4-BE49-F238E27FC236}">
                  <a16:creationId xmlns:a16="http://schemas.microsoft.com/office/drawing/2014/main" id="{79AD8323-0B8E-DA3E-DF6D-AB718C042D6F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213" name="Google Shape;118;p4">
            <a:extLst>
              <a:ext uri="{FF2B5EF4-FFF2-40B4-BE49-F238E27FC236}">
                <a16:creationId xmlns:a16="http://schemas.microsoft.com/office/drawing/2014/main" id="{66F04F1B-FAFF-4B67-6691-8383BEE2A393}"/>
              </a:ext>
            </a:extLst>
          </p:cNvPr>
          <p:cNvSpPr/>
          <p:nvPr/>
        </p:nvSpPr>
        <p:spPr>
          <a:xfrm rot="19980337">
            <a:off x="9512631" y="5414670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4" name="Google Shape;118;p4">
            <a:extLst>
              <a:ext uri="{FF2B5EF4-FFF2-40B4-BE49-F238E27FC236}">
                <a16:creationId xmlns:a16="http://schemas.microsoft.com/office/drawing/2014/main" id="{488F3532-9D55-1B46-E972-02247F9E28B9}"/>
              </a:ext>
            </a:extLst>
          </p:cNvPr>
          <p:cNvSpPr/>
          <p:nvPr/>
        </p:nvSpPr>
        <p:spPr>
          <a:xfrm rot="19980337">
            <a:off x="6867429" y="3879254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83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"/>
                  </p:tgtEl>
                </p:cond>
              </p:nextCondLst>
            </p:seq>
          </p:childTnLst>
        </p:cTn>
      </p:par>
    </p:tnLst>
    <p:bldLst>
      <p:bldP spid="213" grpId="0" animBg="1"/>
      <p:bldP spid="2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1B5AFD3-5981-F001-A767-DB1D415D8BAA}"/>
              </a:ext>
            </a:extLst>
          </p:cNvPr>
          <p:cNvGrpSpPr/>
          <p:nvPr/>
        </p:nvGrpSpPr>
        <p:grpSpPr>
          <a:xfrm>
            <a:off x="285195" y="3826939"/>
            <a:ext cx="8546543" cy="1369626"/>
            <a:chOff x="2098496" y="3659454"/>
            <a:chExt cx="8546543" cy="1203072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DC61915-0E62-E5EB-1653-923765C5B381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22" name="Google Shape;282;p27">
              <a:extLst>
                <a:ext uri="{FF2B5EF4-FFF2-40B4-BE49-F238E27FC236}">
                  <a16:creationId xmlns:a16="http://schemas.microsoft.com/office/drawing/2014/main" id="{B3FB99B9-B318-4CC1-1E1E-4E3BAE806252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24" name="Google Shape;283;p27">
                <a:extLst>
                  <a:ext uri="{FF2B5EF4-FFF2-40B4-BE49-F238E27FC236}">
                    <a16:creationId xmlns:a16="http://schemas.microsoft.com/office/drawing/2014/main" id="{6C6B4BBF-96BE-9247-E1D6-B0C7340DCD7B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5" name="Google Shape;284;p27">
                <a:extLst>
                  <a:ext uri="{FF2B5EF4-FFF2-40B4-BE49-F238E27FC236}">
                    <a16:creationId xmlns:a16="http://schemas.microsoft.com/office/drawing/2014/main" id="{8B0343B1-73D7-3F5F-1410-B498EB3266DD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6" name="Google Shape;285;p27">
                <a:extLst>
                  <a:ext uri="{FF2B5EF4-FFF2-40B4-BE49-F238E27FC236}">
                    <a16:creationId xmlns:a16="http://schemas.microsoft.com/office/drawing/2014/main" id="{32959414-B562-7EA6-977E-2504BD1BE2D5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7" name="Google Shape;286;p27">
                <a:extLst>
                  <a:ext uri="{FF2B5EF4-FFF2-40B4-BE49-F238E27FC236}">
                    <a16:creationId xmlns:a16="http://schemas.microsoft.com/office/drawing/2014/main" id="{7E7281FF-3D7A-636C-D4E0-7608925A909E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8" name="Google Shape;287;p27">
                <a:extLst>
                  <a:ext uri="{FF2B5EF4-FFF2-40B4-BE49-F238E27FC236}">
                    <a16:creationId xmlns:a16="http://schemas.microsoft.com/office/drawing/2014/main" id="{79BA692C-97B0-5A73-1D5F-44FC0EFFFFBB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9" name="Google Shape;288;p27">
                <a:extLst>
                  <a:ext uri="{FF2B5EF4-FFF2-40B4-BE49-F238E27FC236}">
                    <a16:creationId xmlns:a16="http://schemas.microsoft.com/office/drawing/2014/main" id="{901FAD18-C0F8-5CB3-D420-99FE5C26B06B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0" name="Google Shape;289;p27">
                <a:extLst>
                  <a:ext uri="{FF2B5EF4-FFF2-40B4-BE49-F238E27FC236}">
                    <a16:creationId xmlns:a16="http://schemas.microsoft.com/office/drawing/2014/main" id="{8E01A9B7-2736-4622-DD22-69968A288811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1" name="Google Shape;290;p27">
                <a:extLst>
                  <a:ext uri="{FF2B5EF4-FFF2-40B4-BE49-F238E27FC236}">
                    <a16:creationId xmlns:a16="http://schemas.microsoft.com/office/drawing/2014/main" id="{4841AE55-D889-B046-48F3-A2F55DD33E41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2" name="Google Shape;291;p27">
                <a:extLst>
                  <a:ext uri="{FF2B5EF4-FFF2-40B4-BE49-F238E27FC236}">
                    <a16:creationId xmlns:a16="http://schemas.microsoft.com/office/drawing/2014/main" id="{8CBDC81F-8878-301D-3FA8-5E906DB71970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3" name="Google Shape;292;p27">
                <a:extLst>
                  <a:ext uri="{FF2B5EF4-FFF2-40B4-BE49-F238E27FC236}">
                    <a16:creationId xmlns:a16="http://schemas.microsoft.com/office/drawing/2014/main" id="{9FFF0CF0-8AAA-29EB-E4E1-26D8BC962560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0449302-55B8-5159-512B-AC19A442E2FF}"/>
                </a:ext>
              </a:extLst>
            </p:cNvPr>
            <p:cNvSpPr txBox="1"/>
            <p:nvPr/>
          </p:nvSpPr>
          <p:spPr>
            <a:xfrm>
              <a:off x="3232527" y="3935286"/>
              <a:ext cx="5534024" cy="927240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Bàn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ghế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lâu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ngày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lau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sẽ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bẩn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4E0A765-4243-5ACC-1606-ED36C165E155}"/>
              </a:ext>
            </a:extLst>
          </p:cNvPr>
          <p:cNvGrpSpPr/>
          <p:nvPr/>
        </p:nvGrpSpPr>
        <p:grpSpPr>
          <a:xfrm>
            <a:off x="2808020" y="2130585"/>
            <a:ext cx="8819884" cy="1516360"/>
            <a:chOff x="1861723" y="2134893"/>
            <a:chExt cx="8819884" cy="1278399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D3BE5D83-7848-BB4E-DBA0-05BB2E6D7E85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36" name="Google Shape;438;p31">
              <a:extLst>
                <a:ext uri="{FF2B5EF4-FFF2-40B4-BE49-F238E27FC236}">
                  <a16:creationId xmlns:a16="http://schemas.microsoft.com/office/drawing/2014/main" id="{39AEA930-711D-272F-1B63-693E6881697D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38" name="Google Shape;439;p31">
                <a:extLst>
                  <a:ext uri="{FF2B5EF4-FFF2-40B4-BE49-F238E27FC236}">
                    <a16:creationId xmlns:a16="http://schemas.microsoft.com/office/drawing/2014/main" id="{95517F3F-CF3C-C608-CB34-F5FE052C2B6A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9" name="Google Shape;440;p31">
                <a:extLst>
                  <a:ext uri="{FF2B5EF4-FFF2-40B4-BE49-F238E27FC236}">
                    <a16:creationId xmlns:a16="http://schemas.microsoft.com/office/drawing/2014/main" id="{A9EDE623-D571-014E-E5F4-72C72953700C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0" name="Google Shape;441;p31">
                <a:extLst>
                  <a:ext uri="{FF2B5EF4-FFF2-40B4-BE49-F238E27FC236}">
                    <a16:creationId xmlns:a16="http://schemas.microsoft.com/office/drawing/2014/main" id="{24B2005D-5DE5-7C23-3BA8-C47D050CEE49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1" name="Google Shape;442;p31">
                <a:extLst>
                  <a:ext uri="{FF2B5EF4-FFF2-40B4-BE49-F238E27FC236}">
                    <a16:creationId xmlns:a16="http://schemas.microsoft.com/office/drawing/2014/main" id="{E208CCF5-7E53-25C3-F94D-B2D90D247738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2" name="Google Shape;443;p31">
                <a:extLst>
                  <a:ext uri="{FF2B5EF4-FFF2-40B4-BE49-F238E27FC236}">
                    <a16:creationId xmlns:a16="http://schemas.microsoft.com/office/drawing/2014/main" id="{D7EC82A6-F0DF-A911-6A45-00A88BB2227F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3" name="Google Shape;444;p31">
                <a:extLst>
                  <a:ext uri="{FF2B5EF4-FFF2-40B4-BE49-F238E27FC236}">
                    <a16:creationId xmlns:a16="http://schemas.microsoft.com/office/drawing/2014/main" id="{C61E89D1-6AFE-AED9-A170-098541FA01DC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4" name="Google Shape;445;p31">
                <a:extLst>
                  <a:ext uri="{FF2B5EF4-FFF2-40B4-BE49-F238E27FC236}">
                    <a16:creationId xmlns:a16="http://schemas.microsoft.com/office/drawing/2014/main" id="{EF2C1908-9766-FD20-6C3A-350911269160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5" name="Google Shape;446;p31">
                <a:extLst>
                  <a:ext uri="{FF2B5EF4-FFF2-40B4-BE49-F238E27FC236}">
                    <a16:creationId xmlns:a16="http://schemas.microsoft.com/office/drawing/2014/main" id="{7695CD6F-81BB-5BB6-0F3E-FF9259C3FC80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6" name="Google Shape;447;p31">
                <a:extLst>
                  <a:ext uri="{FF2B5EF4-FFF2-40B4-BE49-F238E27FC236}">
                    <a16:creationId xmlns:a16="http://schemas.microsoft.com/office/drawing/2014/main" id="{772D4E9F-D9DE-86BE-86E3-DE93F8297F70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7" name="Google Shape;448;p31">
                <a:extLst>
                  <a:ext uri="{FF2B5EF4-FFF2-40B4-BE49-F238E27FC236}">
                    <a16:creationId xmlns:a16="http://schemas.microsoft.com/office/drawing/2014/main" id="{A491D992-2C96-87D2-ACD5-24B801BFE4CE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8" name="Google Shape;449;p31">
                <a:extLst>
                  <a:ext uri="{FF2B5EF4-FFF2-40B4-BE49-F238E27FC236}">
                    <a16:creationId xmlns:a16="http://schemas.microsoft.com/office/drawing/2014/main" id="{C916ECB8-2C9E-466C-5B04-E6B8560B574F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9" name="Google Shape;450;p31">
                <a:extLst>
                  <a:ext uri="{FF2B5EF4-FFF2-40B4-BE49-F238E27FC236}">
                    <a16:creationId xmlns:a16="http://schemas.microsoft.com/office/drawing/2014/main" id="{20DDEA54-F1AF-AD22-2FB0-9DE13AAD626F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451;p31">
                <a:extLst>
                  <a:ext uri="{FF2B5EF4-FFF2-40B4-BE49-F238E27FC236}">
                    <a16:creationId xmlns:a16="http://schemas.microsoft.com/office/drawing/2014/main" id="{3929919B-6069-297B-6554-7679F50D6350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452;p31">
                <a:extLst>
                  <a:ext uri="{FF2B5EF4-FFF2-40B4-BE49-F238E27FC236}">
                    <a16:creationId xmlns:a16="http://schemas.microsoft.com/office/drawing/2014/main" id="{D411A46E-C5F5-3E37-F82C-EF55EA4F4D18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453;p31">
                <a:extLst>
                  <a:ext uri="{FF2B5EF4-FFF2-40B4-BE49-F238E27FC236}">
                    <a16:creationId xmlns:a16="http://schemas.microsoft.com/office/drawing/2014/main" id="{5A338685-9948-1841-6130-54E63BC6686F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E03E25C-E3D4-F050-0A70-F53C2687B0C6}"/>
                </a:ext>
              </a:extLst>
            </p:cNvPr>
            <p:cNvSpPr txBox="1"/>
            <p:nvPr/>
          </p:nvSpPr>
          <p:spPr>
            <a:xfrm>
              <a:off x="3073253" y="2523340"/>
              <a:ext cx="6102265" cy="889952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Sàn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lâu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lau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vẫn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sáng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bóng</a:t>
              </a:r>
              <a:endPara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AC7D656-9B6C-CD51-B57C-98EF6B9266D5}"/>
              </a:ext>
            </a:extLst>
          </p:cNvPr>
          <p:cNvGrpSpPr/>
          <p:nvPr/>
        </p:nvGrpSpPr>
        <p:grpSpPr>
          <a:xfrm>
            <a:off x="2104240" y="5232171"/>
            <a:ext cx="8973766" cy="1624977"/>
            <a:chOff x="1612674" y="5184381"/>
            <a:chExt cx="8973766" cy="1409055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E7999CD0-C3E4-A374-9E38-DB6E4754300E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55" name="Google Shape;293;p27">
              <a:extLst>
                <a:ext uri="{FF2B5EF4-FFF2-40B4-BE49-F238E27FC236}">
                  <a16:creationId xmlns:a16="http://schemas.microsoft.com/office/drawing/2014/main" id="{59D4F3E0-1221-8B63-251C-62A63D3133AE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57" name="Google Shape;294;p27">
                <a:extLst>
                  <a:ext uri="{FF2B5EF4-FFF2-40B4-BE49-F238E27FC236}">
                    <a16:creationId xmlns:a16="http://schemas.microsoft.com/office/drawing/2014/main" id="{ECE855B9-87AB-8B2D-EA22-C166CFE7D5D8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8" name="Google Shape;295;p27">
                <a:extLst>
                  <a:ext uri="{FF2B5EF4-FFF2-40B4-BE49-F238E27FC236}">
                    <a16:creationId xmlns:a16="http://schemas.microsoft.com/office/drawing/2014/main" id="{EE65A1CA-F1DD-6102-EB6A-DA0508880F38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9" name="Google Shape;296;p27">
                <a:extLst>
                  <a:ext uri="{FF2B5EF4-FFF2-40B4-BE49-F238E27FC236}">
                    <a16:creationId xmlns:a16="http://schemas.microsoft.com/office/drawing/2014/main" id="{82CB9922-86A4-D3EB-4D1C-5BE28F3933F2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0" name="Google Shape;297;p27">
                <a:extLst>
                  <a:ext uri="{FF2B5EF4-FFF2-40B4-BE49-F238E27FC236}">
                    <a16:creationId xmlns:a16="http://schemas.microsoft.com/office/drawing/2014/main" id="{B1A056D7-7F56-37F3-6AE7-D232E500DA57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1" name="Google Shape;298;p27">
                <a:extLst>
                  <a:ext uri="{FF2B5EF4-FFF2-40B4-BE49-F238E27FC236}">
                    <a16:creationId xmlns:a16="http://schemas.microsoft.com/office/drawing/2014/main" id="{B0A3B9FF-4A40-162E-FEC6-0C8B5DDCED48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2" name="Google Shape;299;p27">
                <a:extLst>
                  <a:ext uri="{FF2B5EF4-FFF2-40B4-BE49-F238E27FC236}">
                    <a16:creationId xmlns:a16="http://schemas.microsoft.com/office/drawing/2014/main" id="{B8B66864-EECB-8887-E40A-2C4A15A27B03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3" name="Google Shape;300;p27">
                <a:extLst>
                  <a:ext uri="{FF2B5EF4-FFF2-40B4-BE49-F238E27FC236}">
                    <a16:creationId xmlns:a16="http://schemas.microsoft.com/office/drawing/2014/main" id="{6DAE620E-9633-F022-E52F-11F181F2B414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4" name="Google Shape;301;p27">
                <a:extLst>
                  <a:ext uri="{FF2B5EF4-FFF2-40B4-BE49-F238E27FC236}">
                    <a16:creationId xmlns:a16="http://schemas.microsoft.com/office/drawing/2014/main" id="{B063B58B-D7B2-AA23-F74A-9B578370A4E3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5" name="Google Shape;302;p27">
                <a:extLst>
                  <a:ext uri="{FF2B5EF4-FFF2-40B4-BE49-F238E27FC236}">
                    <a16:creationId xmlns:a16="http://schemas.microsoft.com/office/drawing/2014/main" id="{A08495FF-DB6C-6104-FAEE-6D6657CB3700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6" name="Google Shape;303;p27">
                <a:extLst>
                  <a:ext uri="{FF2B5EF4-FFF2-40B4-BE49-F238E27FC236}">
                    <a16:creationId xmlns:a16="http://schemas.microsoft.com/office/drawing/2014/main" id="{1C4FB3DA-8F08-E220-29DC-16F5DED9A4D4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7" name="Google Shape;304;p27">
                <a:extLst>
                  <a:ext uri="{FF2B5EF4-FFF2-40B4-BE49-F238E27FC236}">
                    <a16:creationId xmlns:a16="http://schemas.microsoft.com/office/drawing/2014/main" id="{E82F6A72-642C-F5CD-E109-BA078A192F14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8" name="Google Shape;305;p27">
                <a:extLst>
                  <a:ext uri="{FF2B5EF4-FFF2-40B4-BE49-F238E27FC236}">
                    <a16:creationId xmlns:a16="http://schemas.microsoft.com/office/drawing/2014/main" id="{383A865B-6984-250B-646D-73754EF2ECAB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9" name="Google Shape;306;p27">
                <a:extLst>
                  <a:ext uri="{FF2B5EF4-FFF2-40B4-BE49-F238E27FC236}">
                    <a16:creationId xmlns:a16="http://schemas.microsoft.com/office/drawing/2014/main" id="{64F8D1E2-F302-1BAC-A6D8-80622A61A4CC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0" name="Google Shape;307;p27">
                <a:extLst>
                  <a:ext uri="{FF2B5EF4-FFF2-40B4-BE49-F238E27FC236}">
                    <a16:creationId xmlns:a16="http://schemas.microsoft.com/office/drawing/2014/main" id="{175090D6-598D-16B8-2ADD-4E489A4B7BAF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1" name="Google Shape;308;p27">
                <a:extLst>
                  <a:ext uri="{FF2B5EF4-FFF2-40B4-BE49-F238E27FC236}">
                    <a16:creationId xmlns:a16="http://schemas.microsoft.com/office/drawing/2014/main" id="{1A3C3D8F-B94E-507E-D582-E699324B2128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2" name="Google Shape;309;p27">
                <a:extLst>
                  <a:ext uri="{FF2B5EF4-FFF2-40B4-BE49-F238E27FC236}">
                    <a16:creationId xmlns:a16="http://schemas.microsoft.com/office/drawing/2014/main" id="{D4634E0E-A227-A24A-5E41-D13EB1777E2B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3" name="Google Shape;310;p27">
                <a:extLst>
                  <a:ext uri="{FF2B5EF4-FFF2-40B4-BE49-F238E27FC236}">
                    <a16:creationId xmlns:a16="http://schemas.microsoft.com/office/drawing/2014/main" id="{7F4E4A9F-5AE1-158D-BF44-56DCCFC27014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4" name="Google Shape;311;p27">
                <a:extLst>
                  <a:ext uri="{FF2B5EF4-FFF2-40B4-BE49-F238E27FC236}">
                    <a16:creationId xmlns:a16="http://schemas.microsoft.com/office/drawing/2014/main" id="{A303C753-297A-09D6-C4CB-3D124DFD419B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5" name="Google Shape;312;p27">
                <a:extLst>
                  <a:ext uri="{FF2B5EF4-FFF2-40B4-BE49-F238E27FC236}">
                    <a16:creationId xmlns:a16="http://schemas.microsoft.com/office/drawing/2014/main" id="{1A2D576B-F57F-A443-5829-DE3B9B59EDFA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6" name="Google Shape;313;p27">
                <a:extLst>
                  <a:ext uri="{FF2B5EF4-FFF2-40B4-BE49-F238E27FC236}">
                    <a16:creationId xmlns:a16="http://schemas.microsoft.com/office/drawing/2014/main" id="{7D9BD3AB-C870-FC50-AD27-D9988E56A2B7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7" name="Google Shape;314;p27">
                <a:extLst>
                  <a:ext uri="{FF2B5EF4-FFF2-40B4-BE49-F238E27FC236}">
                    <a16:creationId xmlns:a16="http://schemas.microsoft.com/office/drawing/2014/main" id="{EDFAC28A-C724-6004-8E74-FB7D9E8DB154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2804AD4-1F31-50BE-AF90-0B7ABE2385E9}"/>
                </a:ext>
              </a:extLst>
            </p:cNvPr>
            <p:cNvSpPr txBox="1"/>
            <p:nvPr/>
          </p:nvSpPr>
          <p:spPr>
            <a:xfrm>
              <a:off x="3194610" y="5564860"/>
              <a:ext cx="5989076" cy="915342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lâu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bên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ngoài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sz="28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bẩn</a:t>
              </a:r>
              <a:endPara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8" name="Google Shape;1408;p39">
            <a:extLst>
              <a:ext uri="{FF2B5EF4-FFF2-40B4-BE49-F238E27FC236}">
                <a16:creationId xmlns:a16="http://schemas.microsoft.com/office/drawing/2014/main" id="{C2478A37-2BF7-8F3F-2FAE-9BDF35EBD811}"/>
              </a:ext>
            </a:extLst>
          </p:cNvPr>
          <p:cNvGrpSpPr/>
          <p:nvPr/>
        </p:nvGrpSpPr>
        <p:grpSpPr>
          <a:xfrm flipH="1">
            <a:off x="6822963" y="3829908"/>
            <a:ext cx="1805754" cy="1610631"/>
            <a:chOff x="2178000" y="1370575"/>
            <a:chExt cx="1417475" cy="1417450"/>
          </a:xfrm>
        </p:grpSpPr>
        <p:sp>
          <p:nvSpPr>
            <p:cNvPr id="79" name="Google Shape;1409;p39">
              <a:extLst>
                <a:ext uri="{FF2B5EF4-FFF2-40B4-BE49-F238E27FC236}">
                  <a16:creationId xmlns:a16="http://schemas.microsoft.com/office/drawing/2014/main" id="{923CF08C-51B5-9B08-EF5C-A88775363AE9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0" name="Google Shape;1410;p39">
              <a:extLst>
                <a:ext uri="{FF2B5EF4-FFF2-40B4-BE49-F238E27FC236}">
                  <a16:creationId xmlns:a16="http://schemas.microsoft.com/office/drawing/2014/main" id="{2FDCAC83-7D47-E4A9-3C29-DE80A449ACA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1" name="Google Shape;1411;p39">
              <a:extLst>
                <a:ext uri="{FF2B5EF4-FFF2-40B4-BE49-F238E27FC236}">
                  <a16:creationId xmlns:a16="http://schemas.microsoft.com/office/drawing/2014/main" id="{CC9204C5-5B65-B813-6C15-D65230266348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2" name="Google Shape;1412;p39">
              <a:extLst>
                <a:ext uri="{FF2B5EF4-FFF2-40B4-BE49-F238E27FC236}">
                  <a16:creationId xmlns:a16="http://schemas.microsoft.com/office/drawing/2014/main" id="{D993A3E6-F277-E022-28DC-3167A141616C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3" name="Google Shape;1413;p39">
              <a:extLst>
                <a:ext uri="{FF2B5EF4-FFF2-40B4-BE49-F238E27FC236}">
                  <a16:creationId xmlns:a16="http://schemas.microsoft.com/office/drawing/2014/main" id="{151538D1-D9C2-614A-DB41-347D3C9F9F3E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4" name="Google Shape;1414;p39">
              <a:extLst>
                <a:ext uri="{FF2B5EF4-FFF2-40B4-BE49-F238E27FC236}">
                  <a16:creationId xmlns:a16="http://schemas.microsoft.com/office/drawing/2014/main" id="{3C3BDB25-46A9-07A9-9506-3910AC067692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5" name="Google Shape;1415;p39">
              <a:extLst>
                <a:ext uri="{FF2B5EF4-FFF2-40B4-BE49-F238E27FC236}">
                  <a16:creationId xmlns:a16="http://schemas.microsoft.com/office/drawing/2014/main" id="{9D006B52-9AAE-BC5D-663C-510CA32C3459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6" name="Google Shape;1416;p39">
              <a:extLst>
                <a:ext uri="{FF2B5EF4-FFF2-40B4-BE49-F238E27FC236}">
                  <a16:creationId xmlns:a16="http://schemas.microsoft.com/office/drawing/2014/main" id="{009C6E80-8E63-E29D-DB38-11B87E4FD718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7" name="Google Shape;1417;p39">
              <a:extLst>
                <a:ext uri="{FF2B5EF4-FFF2-40B4-BE49-F238E27FC236}">
                  <a16:creationId xmlns:a16="http://schemas.microsoft.com/office/drawing/2014/main" id="{61FF8998-C631-5AB6-CFA3-800AEEF00A98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8" name="Google Shape;1418;p39">
              <a:extLst>
                <a:ext uri="{FF2B5EF4-FFF2-40B4-BE49-F238E27FC236}">
                  <a16:creationId xmlns:a16="http://schemas.microsoft.com/office/drawing/2014/main" id="{3F837775-817E-E8E4-951A-360675708F7C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9" name="Google Shape;1419;p39">
              <a:extLst>
                <a:ext uri="{FF2B5EF4-FFF2-40B4-BE49-F238E27FC236}">
                  <a16:creationId xmlns:a16="http://schemas.microsoft.com/office/drawing/2014/main" id="{04574DF9-3B2B-DE36-1F63-7DB2855A00B1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0" name="Google Shape;1420;p39">
              <a:extLst>
                <a:ext uri="{FF2B5EF4-FFF2-40B4-BE49-F238E27FC236}">
                  <a16:creationId xmlns:a16="http://schemas.microsoft.com/office/drawing/2014/main" id="{465385CD-0C09-5114-0301-7A8C67A50A6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1" name="Google Shape;1421;p39">
              <a:extLst>
                <a:ext uri="{FF2B5EF4-FFF2-40B4-BE49-F238E27FC236}">
                  <a16:creationId xmlns:a16="http://schemas.microsoft.com/office/drawing/2014/main" id="{9AC9F5C6-8E9B-17F1-938E-F09CE58FC90B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2" name="Google Shape;1422;p39">
              <a:extLst>
                <a:ext uri="{FF2B5EF4-FFF2-40B4-BE49-F238E27FC236}">
                  <a16:creationId xmlns:a16="http://schemas.microsoft.com/office/drawing/2014/main" id="{700E90A0-D9DB-ECD0-47A7-743A1B927B3D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93" name="Google Shape;118;p4">
            <a:extLst>
              <a:ext uri="{FF2B5EF4-FFF2-40B4-BE49-F238E27FC236}">
                <a16:creationId xmlns:a16="http://schemas.microsoft.com/office/drawing/2014/main" id="{69468DFF-D0E2-CAB3-DAAE-B36296DF8590}"/>
              </a:ext>
            </a:extLst>
          </p:cNvPr>
          <p:cNvSpPr/>
          <p:nvPr/>
        </p:nvSpPr>
        <p:spPr>
          <a:xfrm rot="19980337">
            <a:off x="9512631" y="5414670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4" name="Google Shape;118;p4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9657703" y="2222421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5FBE8033-E0B7-318A-C12A-A6116D6A19FA}"/>
              </a:ext>
            </a:extLst>
          </p:cNvPr>
          <p:cNvGrpSpPr/>
          <p:nvPr/>
        </p:nvGrpSpPr>
        <p:grpSpPr>
          <a:xfrm>
            <a:off x="-693571" y="141735"/>
            <a:ext cx="13579140" cy="2452152"/>
            <a:chOff x="-693571" y="141735"/>
            <a:chExt cx="13579140" cy="245215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4371CF6-959F-296A-DCCC-51765A410DAB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686775-3806-8442-230F-77AD4AE6E993}"/>
                </a:ext>
              </a:extLst>
            </p:cNvPr>
            <p:cNvSpPr txBox="1"/>
            <p:nvPr/>
          </p:nvSpPr>
          <p:spPr>
            <a:xfrm>
              <a:off x="2124075" y="579517"/>
              <a:ext cx="9497794" cy="1310713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54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Trong </a:t>
              </a:r>
              <a:r>
                <a:rPr lang="en-US" sz="54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54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khí</a:t>
              </a:r>
              <a:r>
                <a:rPr lang="en-US" sz="54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54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bụi</a:t>
              </a:r>
              <a:r>
                <a:rPr lang="en-US" sz="54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nên</a:t>
              </a:r>
              <a:r>
                <a:rPr lang="en-US" sz="54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</a:p>
          </p:txBody>
        </p:sp>
        <p:pic>
          <p:nvPicPr>
            <p:cNvPr id="95" name="Picture 94">
              <a:hlinkClick r:id="rId4" action="ppaction://hlinksldjump"/>
              <a:extLst>
                <a:ext uri="{FF2B5EF4-FFF2-40B4-BE49-F238E27FC236}">
                  <a16:creationId xmlns:a16="http://schemas.microsoft.com/office/drawing/2014/main" id="{892FEB64-772E-4754-0D04-1726D5206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0556" y="141735"/>
              <a:ext cx="1990020" cy="24521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654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93" grpId="0" animBg="1"/>
      <p:bldP spid="9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1D243B2-748F-559A-C2C1-282EC8A3B486}"/>
              </a:ext>
            </a:extLst>
          </p:cNvPr>
          <p:cNvGrpSpPr/>
          <p:nvPr/>
        </p:nvGrpSpPr>
        <p:grpSpPr>
          <a:xfrm>
            <a:off x="3440388" y="3841660"/>
            <a:ext cx="8546543" cy="1505835"/>
            <a:chOff x="2098496" y="3659454"/>
            <a:chExt cx="8546543" cy="1322717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116C137-75AB-72D2-DA99-317994BC8111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23" name="Google Shape;282;p27">
              <a:extLst>
                <a:ext uri="{FF2B5EF4-FFF2-40B4-BE49-F238E27FC236}">
                  <a16:creationId xmlns:a16="http://schemas.microsoft.com/office/drawing/2014/main" id="{1F5BE7CA-7E8E-576E-1981-AD71AFFAE4D9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25" name="Google Shape;283;p27">
                <a:extLst>
                  <a:ext uri="{FF2B5EF4-FFF2-40B4-BE49-F238E27FC236}">
                    <a16:creationId xmlns:a16="http://schemas.microsoft.com/office/drawing/2014/main" id="{0A4C761D-A579-0CD1-A969-454CE28550C2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6" name="Google Shape;284;p27">
                <a:extLst>
                  <a:ext uri="{FF2B5EF4-FFF2-40B4-BE49-F238E27FC236}">
                    <a16:creationId xmlns:a16="http://schemas.microsoft.com/office/drawing/2014/main" id="{8297E678-27AE-048C-05DF-18E2A0564194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7" name="Google Shape;285;p27">
                <a:extLst>
                  <a:ext uri="{FF2B5EF4-FFF2-40B4-BE49-F238E27FC236}">
                    <a16:creationId xmlns:a16="http://schemas.microsoft.com/office/drawing/2014/main" id="{6052E752-0B84-94F8-0312-B4D180C25415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8" name="Google Shape;286;p27">
                <a:extLst>
                  <a:ext uri="{FF2B5EF4-FFF2-40B4-BE49-F238E27FC236}">
                    <a16:creationId xmlns:a16="http://schemas.microsoft.com/office/drawing/2014/main" id="{0E501726-6A44-01E1-3207-BC700EEDDE83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9" name="Google Shape;287;p27">
                <a:extLst>
                  <a:ext uri="{FF2B5EF4-FFF2-40B4-BE49-F238E27FC236}">
                    <a16:creationId xmlns:a16="http://schemas.microsoft.com/office/drawing/2014/main" id="{10E070EE-7039-6F1E-959C-A5BADFFBC7DD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0" name="Google Shape;288;p27">
                <a:extLst>
                  <a:ext uri="{FF2B5EF4-FFF2-40B4-BE49-F238E27FC236}">
                    <a16:creationId xmlns:a16="http://schemas.microsoft.com/office/drawing/2014/main" id="{A5F4193E-8000-BE02-62B4-26D53D4A332C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1" name="Google Shape;289;p27">
                <a:extLst>
                  <a:ext uri="{FF2B5EF4-FFF2-40B4-BE49-F238E27FC236}">
                    <a16:creationId xmlns:a16="http://schemas.microsoft.com/office/drawing/2014/main" id="{401A2BB8-0187-85D0-0560-137F9B6F2477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2" name="Google Shape;290;p27">
                <a:extLst>
                  <a:ext uri="{FF2B5EF4-FFF2-40B4-BE49-F238E27FC236}">
                    <a16:creationId xmlns:a16="http://schemas.microsoft.com/office/drawing/2014/main" id="{BF9C5157-F41E-4485-4DEF-F109E3385B3C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3" name="Google Shape;291;p27">
                <a:extLst>
                  <a:ext uri="{FF2B5EF4-FFF2-40B4-BE49-F238E27FC236}">
                    <a16:creationId xmlns:a16="http://schemas.microsoft.com/office/drawing/2014/main" id="{FDBEB4E4-1FD5-8BCC-008A-4EBC4DDA8706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4" name="Google Shape;292;p27">
                <a:extLst>
                  <a:ext uri="{FF2B5EF4-FFF2-40B4-BE49-F238E27FC236}">
                    <a16:creationId xmlns:a16="http://schemas.microsoft.com/office/drawing/2014/main" id="{01F2EB89-3C14-5473-AFAE-DA8FC8086F34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0FD5D8-A7C3-6F46-A212-A20077D9FD75}"/>
                </a:ext>
              </a:extLst>
            </p:cNvPr>
            <p:cNvSpPr txBox="1"/>
            <p:nvPr/>
          </p:nvSpPr>
          <p:spPr>
            <a:xfrm>
              <a:off x="3277733" y="3935286"/>
              <a:ext cx="5210175" cy="1046885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  <a:tabLst>
                  <a:tab pos="1322705" algn="l"/>
                </a:tabLst>
              </a:pP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Trong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chứa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ni-tơ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</a:t>
              </a:r>
              <a:endParaRPr lang="en-US" sz="32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5CD5CE6-7705-1DEB-93FE-5CF567542DEC}"/>
              </a:ext>
            </a:extLst>
          </p:cNvPr>
          <p:cNvGrpSpPr/>
          <p:nvPr/>
        </p:nvGrpSpPr>
        <p:grpSpPr>
          <a:xfrm>
            <a:off x="196294" y="2197018"/>
            <a:ext cx="8819884" cy="1652568"/>
            <a:chOff x="1861723" y="2134893"/>
            <a:chExt cx="8819884" cy="1393232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D590951-796E-9CCE-EE18-42E3A86889A3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37" name="Google Shape;438;p31">
              <a:extLst>
                <a:ext uri="{FF2B5EF4-FFF2-40B4-BE49-F238E27FC236}">
                  <a16:creationId xmlns:a16="http://schemas.microsoft.com/office/drawing/2014/main" id="{5AD131C6-AFA7-81DC-EFC6-7D0580B52271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39" name="Google Shape;439;p31">
                <a:extLst>
                  <a:ext uri="{FF2B5EF4-FFF2-40B4-BE49-F238E27FC236}">
                    <a16:creationId xmlns:a16="http://schemas.microsoft.com/office/drawing/2014/main" id="{654093A8-DAD0-6E70-FEAC-523AD7C73B86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0" name="Google Shape;440;p31">
                <a:extLst>
                  <a:ext uri="{FF2B5EF4-FFF2-40B4-BE49-F238E27FC236}">
                    <a16:creationId xmlns:a16="http://schemas.microsoft.com/office/drawing/2014/main" id="{D9A58BB4-0BE0-CDF9-6097-A008A489794D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1" name="Google Shape;441;p31">
                <a:extLst>
                  <a:ext uri="{FF2B5EF4-FFF2-40B4-BE49-F238E27FC236}">
                    <a16:creationId xmlns:a16="http://schemas.microsoft.com/office/drawing/2014/main" id="{57D90EA6-44C8-0DAD-32C6-D4288C73C1F8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2" name="Google Shape;442;p31">
                <a:extLst>
                  <a:ext uri="{FF2B5EF4-FFF2-40B4-BE49-F238E27FC236}">
                    <a16:creationId xmlns:a16="http://schemas.microsoft.com/office/drawing/2014/main" id="{8F7D06EC-F1EC-F235-CE0C-695765DD9DE5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3" name="Google Shape;443;p31">
                <a:extLst>
                  <a:ext uri="{FF2B5EF4-FFF2-40B4-BE49-F238E27FC236}">
                    <a16:creationId xmlns:a16="http://schemas.microsoft.com/office/drawing/2014/main" id="{79A93F92-5558-717E-F5BE-5F4F97D8E110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4" name="Google Shape;444;p31">
                <a:extLst>
                  <a:ext uri="{FF2B5EF4-FFF2-40B4-BE49-F238E27FC236}">
                    <a16:creationId xmlns:a16="http://schemas.microsoft.com/office/drawing/2014/main" id="{C3E9A8D3-1F70-1D2D-B64E-E31004373EBD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5" name="Google Shape;445;p31">
                <a:extLst>
                  <a:ext uri="{FF2B5EF4-FFF2-40B4-BE49-F238E27FC236}">
                    <a16:creationId xmlns:a16="http://schemas.microsoft.com/office/drawing/2014/main" id="{1D795A98-ED7D-FA7F-A798-6D6B51D469CD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6" name="Google Shape;446;p31">
                <a:extLst>
                  <a:ext uri="{FF2B5EF4-FFF2-40B4-BE49-F238E27FC236}">
                    <a16:creationId xmlns:a16="http://schemas.microsoft.com/office/drawing/2014/main" id="{27349DDA-5032-37E9-5EF6-598DC6855DBA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7" name="Google Shape;447;p31">
                <a:extLst>
                  <a:ext uri="{FF2B5EF4-FFF2-40B4-BE49-F238E27FC236}">
                    <a16:creationId xmlns:a16="http://schemas.microsoft.com/office/drawing/2014/main" id="{5BE4FA1F-8F6D-D8DC-B7F9-62172DBA591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8" name="Google Shape;448;p31">
                <a:extLst>
                  <a:ext uri="{FF2B5EF4-FFF2-40B4-BE49-F238E27FC236}">
                    <a16:creationId xmlns:a16="http://schemas.microsoft.com/office/drawing/2014/main" id="{2ECEAFEF-6852-A33B-0FB1-AE08C9A26318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9" name="Google Shape;449;p31">
                <a:extLst>
                  <a:ext uri="{FF2B5EF4-FFF2-40B4-BE49-F238E27FC236}">
                    <a16:creationId xmlns:a16="http://schemas.microsoft.com/office/drawing/2014/main" id="{2CF2D8C1-AD36-50E5-2901-654088485E48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450;p31">
                <a:extLst>
                  <a:ext uri="{FF2B5EF4-FFF2-40B4-BE49-F238E27FC236}">
                    <a16:creationId xmlns:a16="http://schemas.microsoft.com/office/drawing/2014/main" id="{0EF9CB73-13F0-192B-81A1-DC12C175B94F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451;p31">
                <a:extLst>
                  <a:ext uri="{FF2B5EF4-FFF2-40B4-BE49-F238E27FC236}">
                    <a16:creationId xmlns:a16="http://schemas.microsoft.com/office/drawing/2014/main" id="{6674E2B8-CCBD-01EB-AB06-8C8C4E672BE3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452;p31">
                <a:extLst>
                  <a:ext uri="{FF2B5EF4-FFF2-40B4-BE49-F238E27FC236}">
                    <a16:creationId xmlns:a16="http://schemas.microsoft.com/office/drawing/2014/main" id="{9267773E-3881-3D95-17CC-8ECF5F8FE8B5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3" name="Google Shape;453;p31">
                <a:extLst>
                  <a:ext uri="{FF2B5EF4-FFF2-40B4-BE49-F238E27FC236}">
                    <a16:creationId xmlns:a16="http://schemas.microsoft.com/office/drawing/2014/main" id="{7B2EF4BB-C833-FF53-0CD8-77B20C514DB6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A69331-7FCB-BEC3-E92F-EA285263B32D}"/>
                </a:ext>
              </a:extLst>
            </p:cNvPr>
            <p:cNvSpPr txBox="1"/>
            <p:nvPr/>
          </p:nvSpPr>
          <p:spPr>
            <a:xfrm>
              <a:off x="3513279" y="2523340"/>
              <a:ext cx="5229225" cy="1004785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  <a:tabLst>
                  <a:tab pos="1322705" algn="l"/>
                </a:tabLst>
              </a:pP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Trong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chứa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ô-xi.</a:t>
              </a:r>
              <a:endParaRPr lang="en-US" sz="32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CFDA4EC-A277-F10A-2771-117F04601AAB}"/>
              </a:ext>
            </a:extLst>
          </p:cNvPr>
          <p:cNvGrpSpPr/>
          <p:nvPr/>
        </p:nvGrpSpPr>
        <p:grpSpPr>
          <a:xfrm>
            <a:off x="364803" y="5097555"/>
            <a:ext cx="8973766" cy="1631042"/>
            <a:chOff x="1612674" y="5184381"/>
            <a:chExt cx="8973766" cy="1412887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9BCEB223-BBFC-039C-0E5B-7C349C320707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56" name="Google Shape;293;p27">
              <a:extLst>
                <a:ext uri="{FF2B5EF4-FFF2-40B4-BE49-F238E27FC236}">
                  <a16:creationId xmlns:a16="http://schemas.microsoft.com/office/drawing/2014/main" id="{B38CC949-5A8F-FBF2-2724-6B274FFD5872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58" name="Google Shape;294;p27">
                <a:extLst>
                  <a:ext uri="{FF2B5EF4-FFF2-40B4-BE49-F238E27FC236}">
                    <a16:creationId xmlns:a16="http://schemas.microsoft.com/office/drawing/2014/main" id="{5445B8A5-8E71-9E7B-6A66-09F29937C07A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9" name="Google Shape;295;p27">
                <a:extLst>
                  <a:ext uri="{FF2B5EF4-FFF2-40B4-BE49-F238E27FC236}">
                    <a16:creationId xmlns:a16="http://schemas.microsoft.com/office/drawing/2014/main" id="{9EEE9F9F-D655-1B30-13F3-B5425978D73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0" name="Google Shape;296;p27">
                <a:extLst>
                  <a:ext uri="{FF2B5EF4-FFF2-40B4-BE49-F238E27FC236}">
                    <a16:creationId xmlns:a16="http://schemas.microsoft.com/office/drawing/2014/main" id="{22380462-FAF3-A75E-46E0-2AEAFA216527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1" name="Google Shape;297;p27">
                <a:extLst>
                  <a:ext uri="{FF2B5EF4-FFF2-40B4-BE49-F238E27FC236}">
                    <a16:creationId xmlns:a16="http://schemas.microsoft.com/office/drawing/2014/main" id="{93D0F105-7B11-0D15-6ABC-E32F4E4DE5A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2" name="Google Shape;298;p27">
                <a:extLst>
                  <a:ext uri="{FF2B5EF4-FFF2-40B4-BE49-F238E27FC236}">
                    <a16:creationId xmlns:a16="http://schemas.microsoft.com/office/drawing/2014/main" id="{22449808-B52E-57B1-D3AC-750D562C62A3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3" name="Google Shape;299;p27">
                <a:extLst>
                  <a:ext uri="{FF2B5EF4-FFF2-40B4-BE49-F238E27FC236}">
                    <a16:creationId xmlns:a16="http://schemas.microsoft.com/office/drawing/2014/main" id="{987AB54E-F596-F312-7384-958823E42375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4" name="Google Shape;300;p27">
                <a:extLst>
                  <a:ext uri="{FF2B5EF4-FFF2-40B4-BE49-F238E27FC236}">
                    <a16:creationId xmlns:a16="http://schemas.microsoft.com/office/drawing/2014/main" id="{C99FF2D7-AEDB-E8AA-D96C-B0831D9F0B2E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5" name="Google Shape;301;p27">
                <a:extLst>
                  <a:ext uri="{FF2B5EF4-FFF2-40B4-BE49-F238E27FC236}">
                    <a16:creationId xmlns:a16="http://schemas.microsoft.com/office/drawing/2014/main" id="{A2DDAAEE-D088-561E-1BDB-ED07EB38E91A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6" name="Google Shape;302;p27">
                <a:extLst>
                  <a:ext uri="{FF2B5EF4-FFF2-40B4-BE49-F238E27FC236}">
                    <a16:creationId xmlns:a16="http://schemas.microsoft.com/office/drawing/2014/main" id="{07621602-8F5C-D40D-B3D9-0D0FFA8B6C82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7" name="Google Shape;303;p27">
                <a:extLst>
                  <a:ext uri="{FF2B5EF4-FFF2-40B4-BE49-F238E27FC236}">
                    <a16:creationId xmlns:a16="http://schemas.microsoft.com/office/drawing/2014/main" id="{E9C6D847-17E5-72E9-2FAC-72E324C449CD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8" name="Google Shape;304;p27">
                <a:extLst>
                  <a:ext uri="{FF2B5EF4-FFF2-40B4-BE49-F238E27FC236}">
                    <a16:creationId xmlns:a16="http://schemas.microsoft.com/office/drawing/2014/main" id="{3CC276B9-C69E-3552-4465-F18ED642D03A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9" name="Google Shape;305;p27">
                <a:extLst>
                  <a:ext uri="{FF2B5EF4-FFF2-40B4-BE49-F238E27FC236}">
                    <a16:creationId xmlns:a16="http://schemas.microsoft.com/office/drawing/2014/main" id="{26D31304-E984-A156-EFE6-28C16C6ABFE6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0" name="Google Shape;306;p27">
                <a:extLst>
                  <a:ext uri="{FF2B5EF4-FFF2-40B4-BE49-F238E27FC236}">
                    <a16:creationId xmlns:a16="http://schemas.microsoft.com/office/drawing/2014/main" id="{E98ABBB1-18A8-35B9-3860-5C9C14DD6D73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1" name="Google Shape;307;p27">
                <a:extLst>
                  <a:ext uri="{FF2B5EF4-FFF2-40B4-BE49-F238E27FC236}">
                    <a16:creationId xmlns:a16="http://schemas.microsoft.com/office/drawing/2014/main" id="{54175451-D514-C055-90A4-203ACE0D804F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2" name="Google Shape;308;p27">
                <a:extLst>
                  <a:ext uri="{FF2B5EF4-FFF2-40B4-BE49-F238E27FC236}">
                    <a16:creationId xmlns:a16="http://schemas.microsoft.com/office/drawing/2014/main" id="{794F76E6-F9B9-009C-FB11-AFEF729C4E3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3" name="Google Shape;309;p27">
                <a:extLst>
                  <a:ext uri="{FF2B5EF4-FFF2-40B4-BE49-F238E27FC236}">
                    <a16:creationId xmlns:a16="http://schemas.microsoft.com/office/drawing/2014/main" id="{50CC958B-A41E-E411-DD4B-7A50D912F278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4" name="Google Shape;310;p27">
                <a:extLst>
                  <a:ext uri="{FF2B5EF4-FFF2-40B4-BE49-F238E27FC236}">
                    <a16:creationId xmlns:a16="http://schemas.microsoft.com/office/drawing/2014/main" id="{F2737650-0A22-3F17-EC6D-B3DE1AC85E5D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5" name="Google Shape;311;p27">
                <a:extLst>
                  <a:ext uri="{FF2B5EF4-FFF2-40B4-BE49-F238E27FC236}">
                    <a16:creationId xmlns:a16="http://schemas.microsoft.com/office/drawing/2014/main" id="{F6408E10-FCBB-3BE6-6FB2-B15743887AA4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6" name="Google Shape;312;p27">
                <a:extLst>
                  <a:ext uri="{FF2B5EF4-FFF2-40B4-BE49-F238E27FC236}">
                    <a16:creationId xmlns:a16="http://schemas.microsoft.com/office/drawing/2014/main" id="{4B4AD3FA-EFD3-7F10-EC91-598EDFD040C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7" name="Google Shape;313;p27">
                <a:extLst>
                  <a:ext uri="{FF2B5EF4-FFF2-40B4-BE49-F238E27FC236}">
                    <a16:creationId xmlns:a16="http://schemas.microsoft.com/office/drawing/2014/main" id="{2BE6A232-4057-49D8-5E98-80064C70F3E2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8" name="Google Shape;314;p27">
                <a:extLst>
                  <a:ext uri="{FF2B5EF4-FFF2-40B4-BE49-F238E27FC236}">
                    <a16:creationId xmlns:a16="http://schemas.microsoft.com/office/drawing/2014/main" id="{8142CA0F-805E-E6B3-D8DC-D8DD9622B79B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17F94FC-A3B1-8B1A-249E-7C18AF058245}"/>
                </a:ext>
              </a:extLst>
            </p:cNvPr>
            <p:cNvSpPr txBox="1"/>
            <p:nvPr/>
          </p:nvSpPr>
          <p:spPr>
            <a:xfrm>
              <a:off x="3648172" y="5564860"/>
              <a:ext cx="5535514" cy="1032408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  <a:tabLst>
                  <a:tab pos="1322705" algn="l"/>
                </a:tabLst>
              </a:pP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Trong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chứa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hơi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</a:t>
              </a:r>
              <a:endParaRPr lang="en-US" sz="32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9" name="Google Shape;1408;p39">
            <a:extLst>
              <a:ext uri="{FF2B5EF4-FFF2-40B4-BE49-F238E27FC236}">
                <a16:creationId xmlns:a16="http://schemas.microsoft.com/office/drawing/2014/main" id="{35C9ED2D-3065-1429-522E-9A75A0CC80BF}"/>
              </a:ext>
            </a:extLst>
          </p:cNvPr>
          <p:cNvGrpSpPr/>
          <p:nvPr/>
        </p:nvGrpSpPr>
        <p:grpSpPr>
          <a:xfrm flipH="1">
            <a:off x="7150118" y="5348371"/>
            <a:ext cx="1805754" cy="1610631"/>
            <a:chOff x="2178000" y="1370575"/>
            <a:chExt cx="1417475" cy="1417450"/>
          </a:xfrm>
        </p:grpSpPr>
        <p:sp>
          <p:nvSpPr>
            <p:cNvPr id="80" name="Google Shape;1409;p39">
              <a:extLst>
                <a:ext uri="{FF2B5EF4-FFF2-40B4-BE49-F238E27FC236}">
                  <a16:creationId xmlns:a16="http://schemas.microsoft.com/office/drawing/2014/main" id="{9BC4F281-F2DE-9434-CE29-21D094A3851C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1" name="Google Shape;1410;p39">
              <a:extLst>
                <a:ext uri="{FF2B5EF4-FFF2-40B4-BE49-F238E27FC236}">
                  <a16:creationId xmlns:a16="http://schemas.microsoft.com/office/drawing/2014/main" id="{7CBDEB4E-FB39-4F32-6B18-2FDDF368C8D8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2" name="Google Shape;1411;p39">
              <a:extLst>
                <a:ext uri="{FF2B5EF4-FFF2-40B4-BE49-F238E27FC236}">
                  <a16:creationId xmlns:a16="http://schemas.microsoft.com/office/drawing/2014/main" id="{DD2A5313-519F-17A8-0BD9-97CF3D16DFE3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3" name="Google Shape;1412;p39">
              <a:extLst>
                <a:ext uri="{FF2B5EF4-FFF2-40B4-BE49-F238E27FC236}">
                  <a16:creationId xmlns:a16="http://schemas.microsoft.com/office/drawing/2014/main" id="{80B67492-4BDB-CE50-DF7E-74363D67320F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4" name="Google Shape;1413;p39">
              <a:extLst>
                <a:ext uri="{FF2B5EF4-FFF2-40B4-BE49-F238E27FC236}">
                  <a16:creationId xmlns:a16="http://schemas.microsoft.com/office/drawing/2014/main" id="{4B8F8EAE-4563-E7CA-465E-CF932451D454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5" name="Google Shape;1414;p39">
              <a:extLst>
                <a:ext uri="{FF2B5EF4-FFF2-40B4-BE49-F238E27FC236}">
                  <a16:creationId xmlns:a16="http://schemas.microsoft.com/office/drawing/2014/main" id="{39BF3084-BED9-863C-BB10-3DD4CED884FF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6" name="Google Shape;1415;p39">
              <a:extLst>
                <a:ext uri="{FF2B5EF4-FFF2-40B4-BE49-F238E27FC236}">
                  <a16:creationId xmlns:a16="http://schemas.microsoft.com/office/drawing/2014/main" id="{A75EE300-E1E1-83E4-8F1B-017349E9F5BF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7" name="Google Shape;1416;p39">
              <a:extLst>
                <a:ext uri="{FF2B5EF4-FFF2-40B4-BE49-F238E27FC236}">
                  <a16:creationId xmlns:a16="http://schemas.microsoft.com/office/drawing/2014/main" id="{AA857DC8-B523-585E-5CD3-E05C0CB010CD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8" name="Google Shape;1417;p39">
              <a:extLst>
                <a:ext uri="{FF2B5EF4-FFF2-40B4-BE49-F238E27FC236}">
                  <a16:creationId xmlns:a16="http://schemas.microsoft.com/office/drawing/2014/main" id="{27475FEB-9744-424F-CDE8-2C33A9EFA12A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89" name="Google Shape;1418;p39">
              <a:extLst>
                <a:ext uri="{FF2B5EF4-FFF2-40B4-BE49-F238E27FC236}">
                  <a16:creationId xmlns:a16="http://schemas.microsoft.com/office/drawing/2014/main" id="{65239C90-10D3-3056-C902-E5DD967B9841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0" name="Google Shape;1419;p39">
              <a:extLst>
                <a:ext uri="{FF2B5EF4-FFF2-40B4-BE49-F238E27FC236}">
                  <a16:creationId xmlns:a16="http://schemas.microsoft.com/office/drawing/2014/main" id="{1169E778-573E-F039-51A6-8F3D67CB7FF4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1" name="Google Shape;1420;p39">
              <a:extLst>
                <a:ext uri="{FF2B5EF4-FFF2-40B4-BE49-F238E27FC236}">
                  <a16:creationId xmlns:a16="http://schemas.microsoft.com/office/drawing/2014/main" id="{38EA7D83-3334-766B-7B16-A75816BDF782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2" name="Google Shape;1421;p39">
              <a:extLst>
                <a:ext uri="{FF2B5EF4-FFF2-40B4-BE49-F238E27FC236}">
                  <a16:creationId xmlns:a16="http://schemas.microsoft.com/office/drawing/2014/main" id="{78365350-64EA-F694-86EE-EB8CF488AFC7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93" name="Google Shape;1422;p39">
              <a:extLst>
                <a:ext uri="{FF2B5EF4-FFF2-40B4-BE49-F238E27FC236}">
                  <a16:creationId xmlns:a16="http://schemas.microsoft.com/office/drawing/2014/main" id="{09893285-86B9-2DDE-E877-C2F2A6127E18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94" name="Google Shape;118;p4">
            <a:extLst>
              <a:ext uri="{FF2B5EF4-FFF2-40B4-BE49-F238E27FC236}">
                <a16:creationId xmlns:a16="http://schemas.microsoft.com/office/drawing/2014/main" id="{21A53009-AF69-C48E-E688-E9ECE216F03D}"/>
              </a:ext>
            </a:extLst>
          </p:cNvPr>
          <p:cNvSpPr/>
          <p:nvPr/>
        </p:nvSpPr>
        <p:spPr>
          <a:xfrm rot="19980337">
            <a:off x="10096434" y="3778926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9E6FC00E-EB73-4CD7-A805-52C164B9C4C9}"/>
              </a:ext>
            </a:extLst>
          </p:cNvPr>
          <p:cNvGrpSpPr/>
          <p:nvPr/>
        </p:nvGrpSpPr>
        <p:grpSpPr>
          <a:xfrm>
            <a:off x="-693571" y="178312"/>
            <a:ext cx="13579140" cy="2441764"/>
            <a:chOff x="-693571" y="178312"/>
            <a:chExt cx="13579140" cy="244176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B513573-BCD9-445B-BAC8-6557DDE11B53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00B0F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A8EDF4F-38F1-0B74-B2C7-0F492A67D527}"/>
                </a:ext>
              </a:extLst>
            </p:cNvPr>
            <p:cNvSpPr txBox="1"/>
            <p:nvPr/>
          </p:nvSpPr>
          <p:spPr>
            <a:xfrm>
              <a:off x="2362200" y="646192"/>
              <a:ext cx="9145369" cy="1191816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  <a:tabLst>
                  <a:tab pos="1322705" algn="l"/>
                </a:tabLst>
              </a:pP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Thí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nghiệm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đọng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bên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ngoài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cốc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đá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chứng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tỏ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chứa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gì</a:t>
              </a:r>
              <a:endParaRPr lang="en-US" sz="32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6" name="Picture 95">
              <a:hlinkClick r:id="rId4" action="ppaction://hlinksldjump"/>
              <a:extLst>
                <a:ext uri="{FF2B5EF4-FFF2-40B4-BE49-F238E27FC236}">
                  <a16:creationId xmlns:a16="http://schemas.microsoft.com/office/drawing/2014/main" id="{336DA2D6-C22D-E747-DEF3-588F280E5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144" y="178312"/>
              <a:ext cx="2134160" cy="2441764"/>
            </a:xfrm>
            <a:prstGeom prst="rect">
              <a:avLst/>
            </a:prstGeom>
          </p:spPr>
        </p:pic>
      </p:grpSp>
      <p:sp>
        <p:nvSpPr>
          <p:cNvPr id="97" name="Google Shape;118;p4">
            <a:extLst>
              <a:ext uri="{FF2B5EF4-FFF2-40B4-BE49-F238E27FC236}">
                <a16:creationId xmlns:a16="http://schemas.microsoft.com/office/drawing/2014/main" id="{04343CA0-0DB8-ED8F-B49C-E3DFD4AF16B2}"/>
              </a:ext>
            </a:extLst>
          </p:cNvPr>
          <p:cNvSpPr/>
          <p:nvPr/>
        </p:nvSpPr>
        <p:spPr>
          <a:xfrm rot="19980337">
            <a:off x="6824457" y="2263698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28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94" grpId="0" animBg="1"/>
      <p:bldP spid="9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3178696-FBF2-7D22-7DAF-B42FB1164B24}"/>
              </a:ext>
            </a:extLst>
          </p:cNvPr>
          <p:cNvGrpSpPr/>
          <p:nvPr/>
        </p:nvGrpSpPr>
        <p:grpSpPr>
          <a:xfrm>
            <a:off x="1892879" y="3745121"/>
            <a:ext cx="8546543" cy="1364750"/>
            <a:chOff x="2098496" y="3659454"/>
            <a:chExt cx="8546543" cy="119878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B0177BB-906D-74D1-7AFC-72E2157824D9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9" name="Google Shape;282;p27">
              <a:extLst>
                <a:ext uri="{FF2B5EF4-FFF2-40B4-BE49-F238E27FC236}">
                  <a16:creationId xmlns:a16="http://schemas.microsoft.com/office/drawing/2014/main" id="{7E97E676-8A4B-8906-2FE4-22950AA1E9D9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1" name="Google Shape;283;p27">
                <a:extLst>
                  <a:ext uri="{FF2B5EF4-FFF2-40B4-BE49-F238E27FC236}">
                    <a16:creationId xmlns:a16="http://schemas.microsoft.com/office/drawing/2014/main" id="{88DB6699-3482-9B94-81E8-3037E2FF73DC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2" name="Google Shape;284;p27">
                <a:extLst>
                  <a:ext uri="{FF2B5EF4-FFF2-40B4-BE49-F238E27FC236}">
                    <a16:creationId xmlns:a16="http://schemas.microsoft.com/office/drawing/2014/main" id="{AA9A3EC6-AC1A-4202-1B12-828B85E36C9B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" name="Google Shape;285;p27">
                <a:extLst>
                  <a:ext uri="{FF2B5EF4-FFF2-40B4-BE49-F238E27FC236}">
                    <a16:creationId xmlns:a16="http://schemas.microsoft.com/office/drawing/2014/main" id="{B354B04B-4652-E697-1795-89069AAF529B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" name="Google Shape;286;p27">
                <a:extLst>
                  <a:ext uri="{FF2B5EF4-FFF2-40B4-BE49-F238E27FC236}">
                    <a16:creationId xmlns:a16="http://schemas.microsoft.com/office/drawing/2014/main" id="{2A187252-60EF-5E37-706E-4DA8AC503358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5" name="Google Shape;287;p27">
                <a:extLst>
                  <a:ext uri="{FF2B5EF4-FFF2-40B4-BE49-F238E27FC236}">
                    <a16:creationId xmlns:a16="http://schemas.microsoft.com/office/drawing/2014/main" id="{DC73BF94-13C1-D2E1-B6C0-9FA6BF5A1C9C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6" name="Google Shape;288;p27">
                <a:extLst>
                  <a:ext uri="{FF2B5EF4-FFF2-40B4-BE49-F238E27FC236}">
                    <a16:creationId xmlns:a16="http://schemas.microsoft.com/office/drawing/2014/main" id="{00B3FA94-7622-81A9-8674-149E70557929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7" name="Google Shape;289;p27">
                <a:extLst>
                  <a:ext uri="{FF2B5EF4-FFF2-40B4-BE49-F238E27FC236}">
                    <a16:creationId xmlns:a16="http://schemas.microsoft.com/office/drawing/2014/main" id="{F894E2D6-112E-8664-70D0-76D336008CB9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8" name="Google Shape;290;p27">
                <a:extLst>
                  <a:ext uri="{FF2B5EF4-FFF2-40B4-BE49-F238E27FC236}">
                    <a16:creationId xmlns:a16="http://schemas.microsoft.com/office/drawing/2014/main" id="{F9C95836-8CF2-206A-A12F-330EB1FBD23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9" name="Google Shape;291;p27">
                <a:extLst>
                  <a:ext uri="{FF2B5EF4-FFF2-40B4-BE49-F238E27FC236}">
                    <a16:creationId xmlns:a16="http://schemas.microsoft.com/office/drawing/2014/main" id="{FF2ECAC5-B428-331E-A2DD-DBDFA7927F2D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0" name="Google Shape;292;p27">
                <a:extLst>
                  <a:ext uri="{FF2B5EF4-FFF2-40B4-BE49-F238E27FC236}">
                    <a16:creationId xmlns:a16="http://schemas.microsoft.com/office/drawing/2014/main" id="{41EB5D8E-0A0E-68F3-7B6F-05B82D82C4E5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1DAFA5-A135-FCE4-69AC-CAE9E20165F5}"/>
                </a:ext>
              </a:extLst>
            </p:cNvPr>
            <p:cNvSpPr txBox="1"/>
            <p:nvPr/>
          </p:nvSpPr>
          <p:spPr>
            <a:xfrm>
              <a:off x="3877639" y="3935286"/>
              <a:ext cx="5306047" cy="687952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Rác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thải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0FC26B6-BB1B-DD2F-8E82-1467A38453BB}"/>
              </a:ext>
            </a:extLst>
          </p:cNvPr>
          <p:cNvGrpSpPr/>
          <p:nvPr/>
        </p:nvGrpSpPr>
        <p:grpSpPr>
          <a:xfrm>
            <a:off x="573990" y="2142550"/>
            <a:ext cx="8819884" cy="1507248"/>
            <a:chOff x="1861723" y="2134893"/>
            <a:chExt cx="8819884" cy="1270717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C89FA5BC-7F7C-2DC5-D15F-5E162619542E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23" name="Google Shape;438;p31">
              <a:extLst>
                <a:ext uri="{FF2B5EF4-FFF2-40B4-BE49-F238E27FC236}">
                  <a16:creationId xmlns:a16="http://schemas.microsoft.com/office/drawing/2014/main" id="{FBBE2949-1D56-FD0C-B3FB-FEF32E24C2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25" name="Google Shape;439;p31">
                <a:extLst>
                  <a:ext uri="{FF2B5EF4-FFF2-40B4-BE49-F238E27FC236}">
                    <a16:creationId xmlns:a16="http://schemas.microsoft.com/office/drawing/2014/main" id="{D2C9DA83-DD69-F7A3-A698-63C9574260C9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6" name="Google Shape;440;p31">
                <a:extLst>
                  <a:ext uri="{FF2B5EF4-FFF2-40B4-BE49-F238E27FC236}">
                    <a16:creationId xmlns:a16="http://schemas.microsoft.com/office/drawing/2014/main" id="{B1DC03F7-2D71-A339-B410-1ED76325717C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7" name="Google Shape;441;p31">
                <a:extLst>
                  <a:ext uri="{FF2B5EF4-FFF2-40B4-BE49-F238E27FC236}">
                    <a16:creationId xmlns:a16="http://schemas.microsoft.com/office/drawing/2014/main" id="{B04B0039-D8E0-284F-10B4-296CDB56DB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8" name="Google Shape;442;p31">
                <a:extLst>
                  <a:ext uri="{FF2B5EF4-FFF2-40B4-BE49-F238E27FC236}">
                    <a16:creationId xmlns:a16="http://schemas.microsoft.com/office/drawing/2014/main" id="{28BD3113-4BEF-E625-6472-A018643C08D7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29" name="Google Shape;443;p31">
                <a:extLst>
                  <a:ext uri="{FF2B5EF4-FFF2-40B4-BE49-F238E27FC236}">
                    <a16:creationId xmlns:a16="http://schemas.microsoft.com/office/drawing/2014/main" id="{798A0831-E7F3-F1D4-8092-C3B329F91A42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0" name="Google Shape;444;p31">
                <a:extLst>
                  <a:ext uri="{FF2B5EF4-FFF2-40B4-BE49-F238E27FC236}">
                    <a16:creationId xmlns:a16="http://schemas.microsoft.com/office/drawing/2014/main" id="{106FC84C-E2D0-4150-9CA6-94A01E33AFFC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1" name="Google Shape;445;p31">
                <a:extLst>
                  <a:ext uri="{FF2B5EF4-FFF2-40B4-BE49-F238E27FC236}">
                    <a16:creationId xmlns:a16="http://schemas.microsoft.com/office/drawing/2014/main" id="{63C25818-A9B4-649F-8D29-F88B0A2ABA67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2" name="Google Shape;446;p31">
                <a:extLst>
                  <a:ext uri="{FF2B5EF4-FFF2-40B4-BE49-F238E27FC236}">
                    <a16:creationId xmlns:a16="http://schemas.microsoft.com/office/drawing/2014/main" id="{648B93EC-335B-A499-FF05-2E556B045241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3" name="Google Shape;447;p31">
                <a:extLst>
                  <a:ext uri="{FF2B5EF4-FFF2-40B4-BE49-F238E27FC236}">
                    <a16:creationId xmlns:a16="http://schemas.microsoft.com/office/drawing/2014/main" id="{D6603A84-7B0C-097B-C4AA-F8D568016370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4" name="Google Shape;448;p31">
                <a:extLst>
                  <a:ext uri="{FF2B5EF4-FFF2-40B4-BE49-F238E27FC236}">
                    <a16:creationId xmlns:a16="http://schemas.microsoft.com/office/drawing/2014/main" id="{1EB5C024-E6DB-EFCC-D09F-DB93B6CED577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5" name="Google Shape;449;p31">
                <a:extLst>
                  <a:ext uri="{FF2B5EF4-FFF2-40B4-BE49-F238E27FC236}">
                    <a16:creationId xmlns:a16="http://schemas.microsoft.com/office/drawing/2014/main" id="{8184C97A-A233-12DC-08CD-626D949F7914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6" name="Google Shape;450;p31">
                <a:extLst>
                  <a:ext uri="{FF2B5EF4-FFF2-40B4-BE49-F238E27FC236}">
                    <a16:creationId xmlns:a16="http://schemas.microsoft.com/office/drawing/2014/main" id="{C578425D-152E-4529-DA2B-0547A2D4180E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7" name="Google Shape;451;p31">
                <a:extLst>
                  <a:ext uri="{FF2B5EF4-FFF2-40B4-BE49-F238E27FC236}">
                    <a16:creationId xmlns:a16="http://schemas.microsoft.com/office/drawing/2014/main" id="{400347BF-DD09-B717-0217-021B4C49CEF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8" name="Google Shape;452;p31">
                <a:extLst>
                  <a:ext uri="{FF2B5EF4-FFF2-40B4-BE49-F238E27FC236}">
                    <a16:creationId xmlns:a16="http://schemas.microsoft.com/office/drawing/2014/main" id="{4863897B-E082-B920-8B54-EFD5AB2E8972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39" name="Google Shape;453;p31">
                <a:extLst>
                  <a:ext uri="{FF2B5EF4-FFF2-40B4-BE49-F238E27FC236}">
                    <a16:creationId xmlns:a16="http://schemas.microsoft.com/office/drawing/2014/main" id="{3E5968E9-6277-2107-B5F8-99C24AED7D75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03D0082-927F-D30B-D3D1-28AAB9BD0C0A}"/>
                </a:ext>
              </a:extLst>
            </p:cNvPr>
            <p:cNvSpPr txBox="1"/>
            <p:nvPr/>
          </p:nvSpPr>
          <p:spPr>
            <a:xfrm>
              <a:off x="3240821" y="2539400"/>
              <a:ext cx="5306047" cy="602871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Hơi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nước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khói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bụi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625102D-5500-22E0-29DA-7DDFF1B6F6EC}"/>
              </a:ext>
            </a:extLst>
          </p:cNvPr>
          <p:cNvGrpSpPr/>
          <p:nvPr/>
        </p:nvGrpSpPr>
        <p:grpSpPr>
          <a:xfrm>
            <a:off x="3013354" y="5104039"/>
            <a:ext cx="8973766" cy="1673529"/>
            <a:chOff x="1612674" y="5184381"/>
            <a:chExt cx="8973766" cy="1409055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F75F6AB-0252-BA27-7850-0ACECE8479F8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42" name="Google Shape;293;p27">
              <a:extLst>
                <a:ext uri="{FF2B5EF4-FFF2-40B4-BE49-F238E27FC236}">
                  <a16:creationId xmlns:a16="http://schemas.microsoft.com/office/drawing/2014/main" id="{F2A58BBE-857C-B7E7-1F2E-08AE92DBEF2C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44" name="Google Shape;294;p27">
                <a:extLst>
                  <a:ext uri="{FF2B5EF4-FFF2-40B4-BE49-F238E27FC236}">
                    <a16:creationId xmlns:a16="http://schemas.microsoft.com/office/drawing/2014/main" id="{D2D4C231-1A38-0FD5-456C-7727953658B5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5" name="Google Shape;295;p27">
                <a:extLst>
                  <a:ext uri="{FF2B5EF4-FFF2-40B4-BE49-F238E27FC236}">
                    <a16:creationId xmlns:a16="http://schemas.microsoft.com/office/drawing/2014/main" id="{C6042492-5720-5EF8-460D-9B620F907D2A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6" name="Google Shape;296;p27">
                <a:extLst>
                  <a:ext uri="{FF2B5EF4-FFF2-40B4-BE49-F238E27FC236}">
                    <a16:creationId xmlns:a16="http://schemas.microsoft.com/office/drawing/2014/main" id="{35CAD6B6-EF25-29EC-FFE3-51ACB233C350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7" name="Google Shape;297;p27">
                <a:extLst>
                  <a:ext uri="{FF2B5EF4-FFF2-40B4-BE49-F238E27FC236}">
                    <a16:creationId xmlns:a16="http://schemas.microsoft.com/office/drawing/2014/main" id="{3FEAE17A-DCBB-78BC-B638-77F55F91A83B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8" name="Google Shape;298;p27">
                <a:extLst>
                  <a:ext uri="{FF2B5EF4-FFF2-40B4-BE49-F238E27FC236}">
                    <a16:creationId xmlns:a16="http://schemas.microsoft.com/office/drawing/2014/main" id="{9CD55A9E-B2A0-FFE6-0E24-5B9DCBC6DE6D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9" name="Google Shape;299;p27">
                <a:extLst>
                  <a:ext uri="{FF2B5EF4-FFF2-40B4-BE49-F238E27FC236}">
                    <a16:creationId xmlns:a16="http://schemas.microsoft.com/office/drawing/2014/main" id="{9F55F073-471B-E9E9-0D09-ADFE3506C3B9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300;p27">
                <a:extLst>
                  <a:ext uri="{FF2B5EF4-FFF2-40B4-BE49-F238E27FC236}">
                    <a16:creationId xmlns:a16="http://schemas.microsoft.com/office/drawing/2014/main" id="{365CD12D-A523-743E-C317-7DD51707B08A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301;p27">
                <a:extLst>
                  <a:ext uri="{FF2B5EF4-FFF2-40B4-BE49-F238E27FC236}">
                    <a16:creationId xmlns:a16="http://schemas.microsoft.com/office/drawing/2014/main" id="{B1C7BB1D-A90B-2CAD-AB8F-3E73DCEDA59A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302;p27">
                <a:extLst>
                  <a:ext uri="{FF2B5EF4-FFF2-40B4-BE49-F238E27FC236}">
                    <a16:creationId xmlns:a16="http://schemas.microsoft.com/office/drawing/2014/main" id="{2F464EAC-41E7-5217-27BF-290C1309E1E0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3" name="Google Shape;303;p27">
                <a:extLst>
                  <a:ext uri="{FF2B5EF4-FFF2-40B4-BE49-F238E27FC236}">
                    <a16:creationId xmlns:a16="http://schemas.microsoft.com/office/drawing/2014/main" id="{B96E291B-536D-6F8A-DE10-B5C3253A9DEA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4" name="Google Shape;304;p27">
                <a:extLst>
                  <a:ext uri="{FF2B5EF4-FFF2-40B4-BE49-F238E27FC236}">
                    <a16:creationId xmlns:a16="http://schemas.microsoft.com/office/drawing/2014/main" id="{4C2F6090-8239-FE8E-CA3A-C495880CA9AC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5" name="Google Shape;305;p27">
                <a:extLst>
                  <a:ext uri="{FF2B5EF4-FFF2-40B4-BE49-F238E27FC236}">
                    <a16:creationId xmlns:a16="http://schemas.microsoft.com/office/drawing/2014/main" id="{92B5E5D7-6269-790F-C74E-654779B27993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6" name="Google Shape;306;p27">
                <a:extLst>
                  <a:ext uri="{FF2B5EF4-FFF2-40B4-BE49-F238E27FC236}">
                    <a16:creationId xmlns:a16="http://schemas.microsoft.com/office/drawing/2014/main" id="{4420934A-3245-4D5E-8DE8-4397EB0E9023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7" name="Google Shape;307;p27">
                <a:extLst>
                  <a:ext uri="{FF2B5EF4-FFF2-40B4-BE49-F238E27FC236}">
                    <a16:creationId xmlns:a16="http://schemas.microsoft.com/office/drawing/2014/main" id="{A8CC3EDE-7215-4866-2DED-DE326B9980CB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8" name="Google Shape;308;p27">
                <a:extLst>
                  <a:ext uri="{FF2B5EF4-FFF2-40B4-BE49-F238E27FC236}">
                    <a16:creationId xmlns:a16="http://schemas.microsoft.com/office/drawing/2014/main" id="{BD5CEBD6-7CE7-251D-3F5C-0A8F15A3A1A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9" name="Google Shape;309;p27">
                <a:extLst>
                  <a:ext uri="{FF2B5EF4-FFF2-40B4-BE49-F238E27FC236}">
                    <a16:creationId xmlns:a16="http://schemas.microsoft.com/office/drawing/2014/main" id="{5A041ECF-D503-5A34-35ED-7B98EE8F9229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0" name="Google Shape;310;p27">
                <a:extLst>
                  <a:ext uri="{FF2B5EF4-FFF2-40B4-BE49-F238E27FC236}">
                    <a16:creationId xmlns:a16="http://schemas.microsoft.com/office/drawing/2014/main" id="{191F857A-7D0F-0BBD-5033-739B1F9DDC42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1" name="Google Shape;311;p27">
                <a:extLst>
                  <a:ext uri="{FF2B5EF4-FFF2-40B4-BE49-F238E27FC236}">
                    <a16:creationId xmlns:a16="http://schemas.microsoft.com/office/drawing/2014/main" id="{0AE1E744-3264-8A96-10FA-02EFCB26225C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2" name="Google Shape;312;p27">
                <a:extLst>
                  <a:ext uri="{FF2B5EF4-FFF2-40B4-BE49-F238E27FC236}">
                    <a16:creationId xmlns:a16="http://schemas.microsoft.com/office/drawing/2014/main" id="{3F2E924D-7F2D-08DB-4B9D-630AC9909A9E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3" name="Google Shape;313;p27">
                <a:extLst>
                  <a:ext uri="{FF2B5EF4-FFF2-40B4-BE49-F238E27FC236}">
                    <a16:creationId xmlns:a16="http://schemas.microsoft.com/office/drawing/2014/main" id="{64EF7073-7B3A-E758-FCB9-897D60AFBDA4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64" name="Google Shape;314;p27">
                <a:extLst>
                  <a:ext uri="{FF2B5EF4-FFF2-40B4-BE49-F238E27FC236}">
                    <a16:creationId xmlns:a16="http://schemas.microsoft.com/office/drawing/2014/main" id="{97A2B157-5382-58AB-0674-56950D156BE1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2501E40-91D2-B624-851A-338BA3BB697D}"/>
                </a:ext>
              </a:extLst>
            </p:cNvPr>
            <p:cNvSpPr txBox="1"/>
            <p:nvPr/>
          </p:nvSpPr>
          <p:spPr>
            <a:xfrm>
              <a:off x="3582363" y="5765353"/>
              <a:ext cx="5306047" cy="659422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Khói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bụi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5" name="Google Shape;1408;p39">
            <a:extLst>
              <a:ext uri="{FF2B5EF4-FFF2-40B4-BE49-F238E27FC236}">
                <a16:creationId xmlns:a16="http://schemas.microsoft.com/office/drawing/2014/main" id="{BEDD8ADA-6828-8FED-9236-0B65D628A81C}"/>
              </a:ext>
            </a:extLst>
          </p:cNvPr>
          <p:cNvGrpSpPr/>
          <p:nvPr/>
        </p:nvGrpSpPr>
        <p:grpSpPr>
          <a:xfrm flipH="1">
            <a:off x="6865002" y="2012987"/>
            <a:ext cx="1805754" cy="1610631"/>
            <a:chOff x="2178000" y="1370575"/>
            <a:chExt cx="1417475" cy="1417450"/>
          </a:xfrm>
        </p:grpSpPr>
        <p:sp>
          <p:nvSpPr>
            <p:cNvPr id="66" name="Google Shape;1409;p39">
              <a:extLst>
                <a:ext uri="{FF2B5EF4-FFF2-40B4-BE49-F238E27FC236}">
                  <a16:creationId xmlns:a16="http://schemas.microsoft.com/office/drawing/2014/main" id="{252848C1-3B5F-3949-880A-0814330A614B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1410;p39">
              <a:extLst>
                <a:ext uri="{FF2B5EF4-FFF2-40B4-BE49-F238E27FC236}">
                  <a16:creationId xmlns:a16="http://schemas.microsoft.com/office/drawing/2014/main" id="{E4E62BEB-130F-F168-254E-CD2BF7302FB9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1411;p39">
              <a:extLst>
                <a:ext uri="{FF2B5EF4-FFF2-40B4-BE49-F238E27FC236}">
                  <a16:creationId xmlns:a16="http://schemas.microsoft.com/office/drawing/2014/main" id="{55036A3E-BBF9-A10B-6D7A-B99DB22D5B47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1412;p39">
              <a:extLst>
                <a:ext uri="{FF2B5EF4-FFF2-40B4-BE49-F238E27FC236}">
                  <a16:creationId xmlns:a16="http://schemas.microsoft.com/office/drawing/2014/main" id="{55F1A6A3-8547-798A-A2EA-B9A09D69C13E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1413;p39">
              <a:extLst>
                <a:ext uri="{FF2B5EF4-FFF2-40B4-BE49-F238E27FC236}">
                  <a16:creationId xmlns:a16="http://schemas.microsoft.com/office/drawing/2014/main" id="{5680452A-1598-35BC-AF87-EBCECD7FF6B7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1414;p39">
              <a:extLst>
                <a:ext uri="{FF2B5EF4-FFF2-40B4-BE49-F238E27FC236}">
                  <a16:creationId xmlns:a16="http://schemas.microsoft.com/office/drawing/2014/main" id="{1E2A4A55-0A44-D67D-C21D-E6AD96BA9E3B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1415;p39">
              <a:extLst>
                <a:ext uri="{FF2B5EF4-FFF2-40B4-BE49-F238E27FC236}">
                  <a16:creationId xmlns:a16="http://schemas.microsoft.com/office/drawing/2014/main" id="{A2C914E5-3ECB-1E65-89BC-083824B88514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1416;p39">
              <a:extLst>
                <a:ext uri="{FF2B5EF4-FFF2-40B4-BE49-F238E27FC236}">
                  <a16:creationId xmlns:a16="http://schemas.microsoft.com/office/drawing/2014/main" id="{11CF964B-BCDE-6F47-0157-E27941EC6035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1417;p39">
              <a:extLst>
                <a:ext uri="{FF2B5EF4-FFF2-40B4-BE49-F238E27FC236}">
                  <a16:creationId xmlns:a16="http://schemas.microsoft.com/office/drawing/2014/main" id="{37CF1DFC-BDB1-6EE7-F9DD-A18696FA6B19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1418;p39">
              <a:extLst>
                <a:ext uri="{FF2B5EF4-FFF2-40B4-BE49-F238E27FC236}">
                  <a16:creationId xmlns:a16="http://schemas.microsoft.com/office/drawing/2014/main" id="{DD6E95CA-419D-9033-2286-14F1C1CA6873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1419;p39">
              <a:extLst>
                <a:ext uri="{FF2B5EF4-FFF2-40B4-BE49-F238E27FC236}">
                  <a16:creationId xmlns:a16="http://schemas.microsoft.com/office/drawing/2014/main" id="{CE6C3633-02B7-2C91-C074-772BE740F74D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1420;p39">
              <a:extLst>
                <a:ext uri="{FF2B5EF4-FFF2-40B4-BE49-F238E27FC236}">
                  <a16:creationId xmlns:a16="http://schemas.microsoft.com/office/drawing/2014/main" id="{466F0096-28A7-D5BE-0C26-1516E99185A4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1421;p39">
              <a:extLst>
                <a:ext uri="{FF2B5EF4-FFF2-40B4-BE49-F238E27FC236}">
                  <a16:creationId xmlns:a16="http://schemas.microsoft.com/office/drawing/2014/main" id="{275CE720-BB1F-7DA3-9808-47E3725CCEE2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1422;p39">
              <a:extLst>
                <a:ext uri="{FF2B5EF4-FFF2-40B4-BE49-F238E27FC236}">
                  <a16:creationId xmlns:a16="http://schemas.microsoft.com/office/drawing/2014/main" id="{8404AC52-0D63-2FCD-3000-3B45EEB17831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0" name="Google Shape;118;p4">
            <a:extLst>
              <a:ext uri="{FF2B5EF4-FFF2-40B4-BE49-F238E27FC236}">
                <a16:creationId xmlns:a16="http://schemas.microsoft.com/office/drawing/2014/main" id="{AB5A5940-A5D4-B7CF-AF26-B176D51424EE}"/>
              </a:ext>
            </a:extLst>
          </p:cNvPr>
          <p:cNvSpPr/>
          <p:nvPr/>
        </p:nvSpPr>
        <p:spPr>
          <a:xfrm rot="19980337">
            <a:off x="8178082" y="3709445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864B087-8FB6-03B4-0741-5C128A8BE42A}"/>
              </a:ext>
            </a:extLst>
          </p:cNvPr>
          <p:cNvGrpSpPr/>
          <p:nvPr/>
        </p:nvGrpSpPr>
        <p:grpSpPr>
          <a:xfrm>
            <a:off x="-693571" y="154623"/>
            <a:ext cx="13579140" cy="2378016"/>
            <a:chOff x="-693571" y="154623"/>
            <a:chExt cx="13579140" cy="237801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73D5523-A4D6-F86B-D20B-8A56B42B9755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EE689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C1997B3-4618-AD17-DC50-76DF37C019CE}"/>
                </a:ext>
              </a:extLst>
            </p:cNvPr>
            <p:cNvSpPr txBox="1"/>
            <p:nvPr/>
          </p:nvSpPr>
          <p:spPr>
            <a:xfrm>
              <a:off x="2400300" y="512842"/>
              <a:ext cx="9278719" cy="1464231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Ngoài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ô-xi,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ni-tơ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còn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40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:</a:t>
              </a:r>
              <a:endParaRPr lang="en-US" sz="40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1" name="Picture 80">
              <a:hlinkClick r:id="rId4" action="ppaction://hlinksldjump"/>
              <a:extLst>
                <a:ext uri="{FF2B5EF4-FFF2-40B4-BE49-F238E27FC236}">
                  <a16:creationId xmlns:a16="http://schemas.microsoft.com/office/drawing/2014/main" id="{0AEF6019-3EDF-269D-A0FB-7BA103773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1866" y="154623"/>
              <a:ext cx="2111247" cy="2378016"/>
            </a:xfrm>
            <a:prstGeom prst="rect">
              <a:avLst/>
            </a:prstGeom>
          </p:spPr>
        </p:pic>
      </p:grpSp>
      <p:sp>
        <p:nvSpPr>
          <p:cNvPr id="83" name="Google Shape;118;p4">
            <a:extLst>
              <a:ext uri="{FF2B5EF4-FFF2-40B4-BE49-F238E27FC236}">
                <a16:creationId xmlns:a16="http://schemas.microsoft.com/office/drawing/2014/main" id="{C01D829A-2B32-4827-618D-99641C9A716C}"/>
              </a:ext>
            </a:extLst>
          </p:cNvPr>
          <p:cNvSpPr/>
          <p:nvPr/>
        </p:nvSpPr>
        <p:spPr>
          <a:xfrm rot="19980337">
            <a:off x="10125552" y="5323013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353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80" grpId="0" animBg="1"/>
      <p:bldP spid="8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C083CC-2E83-9CC1-9A95-F1F49CA43F9E}"/>
              </a:ext>
            </a:extLst>
          </p:cNvPr>
          <p:cNvSpPr txBox="1"/>
          <p:nvPr/>
        </p:nvSpPr>
        <p:spPr>
          <a:xfrm>
            <a:off x="3852397" y="2084227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D20E2B-AEC1-FA2F-3523-BA80D1A00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2660282" y="2001576"/>
            <a:ext cx="919996" cy="9199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375C28-CDA8-2ACC-42C2-EA1A4F932DE8}"/>
              </a:ext>
            </a:extLst>
          </p:cNvPr>
          <p:cNvSpPr txBox="1"/>
          <p:nvPr/>
        </p:nvSpPr>
        <p:spPr>
          <a:xfrm>
            <a:off x="3852397" y="3065239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9EB22E-5FE2-8D69-8AB3-32B7A5E18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2660282" y="2982588"/>
            <a:ext cx="919996" cy="9199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334B8D-72D4-5226-C1D1-87B1BD90E65F}"/>
              </a:ext>
            </a:extLst>
          </p:cNvPr>
          <p:cNvSpPr txBox="1"/>
          <p:nvPr/>
        </p:nvSpPr>
        <p:spPr>
          <a:xfrm>
            <a:off x="3852397" y="4046251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AF9325-80AC-3E03-A61D-5DCE21D15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2660282" y="3963600"/>
            <a:ext cx="919996" cy="9199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5A6A2D-EFD9-AF05-F9AF-81607A8E4F67}"/>
              </a:ext>
            </a:extLst>
          </p:cNvPr>
          <p:cNvSpPr txBox="1"/>
          <p:nvPr/>
        </p:nvSpPr>
        <p:spPr>
          <a:xfrm>
            <a:off x="3852397" y="5027263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7AB36B0-124D-5B58-C67E-5D4DC5ED8C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2660282" y="4944612"/>
            <a:ext cx="919996" cy="91999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356A9CB-973A-FF65-DFC1-26A52DFD8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355" y="842723"/>
            <a:ext cx="5200339" cy="1133954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uiExpand="1" build="p"/>
      <p:bldP spid="8" grpId="0" uiExpand="1" build="p"/>
      <p:bldP spid="11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F6C270-F174-C876-7788-A45AA25C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217" y="1575655"/>
            <a:ext cx="5151566" cy="3706689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>
            <a:extLst>
              <a:ext uri="{FF2B5EF4-FFF2-40B4-BE49-F238E27FC236}">
                <a16:creationId xmlns:a16="http://schemas.microsoft.com/office/drawing/2014/main" id="{037649D0-B5FB-2ABE-5CB6-DBB30F9A5C0A}"/>
              </a:ext>
            </a:extLst>
          </p:cNvPr>
          <p:cNvGrpSpPr/>
          <p:nvPr/>
        </p:nvGrpSpPr>
        <p:grpSpPr>
          <a:xfrm>
            <a:off x="1062355" y="176376"/>
            <a:ext cx="11713210" cy="7149465"/>
            <a:chOff x="833" y="675"/>
            <a:chExt cx="18446" cy="11259"/>
          </a:xfrm>
        </p:grpSpPr>
        <p:pic>
          <p:nvPicPr>
            <p:cNvPr id="15" name="图片 6" descr="D:\资料\双麻花辫女孩.png双麻花辫女孩">
              <a:extLst>
                <a:ext uri="{FF2B5EF4-FFF2-40B4-BE49-F238E27FC236}">
                  <a16:creationId xmlns:a16="http://schemas.microsoft.com/office/drawing/2014/main" id="{0B78A27C-96D8-AB52-DCB2-E505CF89E08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/>
            <a:srcRect/>
            <a:stretch>
              <a:fillRect/>
            </a:stretch>
          </p:blipFill>
          <p:spPr>
            <a:xfrm rot="20700000">
              <a:off x="12407" y="4379"/>
              <a:ext cx="6872" cy="6872"/>
            </a:xfrm>
            <a:prstGeom prst="rect">
              <a:avLst/>
            </a:prstGeom>
          </p:spPr>
        </p:pic>
        <p:pic>
          <p:nvPicPr>
            <p:cNvPr id="5" name="图片 75" descr="书本">
              <a:extLst>
                <a:ext uri="{FF2B5EF4-FFF2-40B4-BE49-F238E27FC236}">
                  <a16:creationId xmlns:a16="http://schemas.microsoft.com/office/drawing/2014/main" id="{148AED7E-4B20-AFF9-738D-D1E10A87A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3" y="675"/>
              <a:ext cx="3055" cy="3055"/>
            </a:xfrm>
            <a:prstGeom prst="rect">
              <a:avLst/>
            </a:prstGeom>
          </p:spPr>
        </p:pic>
        <p:pic>
          <p:nvPicPr>
            <p:cNvPr id="6" name="图片 39" descr="纸张">
              <a:extLst>
                <a:ext uri="{FF2B5EF4-FFF2-40B4-BE49-F238E27FC236}">
                  <a16:creationId xmlns:a16="http://schemas.microsoft.com/office/drawing/2014/main" id="{0FA072A7-ECCE-5090-6DB6-BCDC720ED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7" name="图片 40" descr="草莓">
              <a:extLst>
                <a:ext uri="{FF2B5EF4-FFF2-40B4-BE49-F238E27FC236}">
                  <a16:creationId xmlns:a16="http://schemas.microsoft.com/office/drawing/2014/main" id="{0F3E698E-EEB0-E11E-DE0A-7FB6427FF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5B51AD1A-D1B0-9A03-879F-CBE60535D4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3538" y="1682738"/>
            <a:ext cx="9528874" cy="3206774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id="{7F31961D-EEE1-6D23-59AF-64B8547F52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54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FF31D979-6FCF-42F4-A6EE-73DBEC935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79"/>
          <a:stretch/>
        </p:blipFill>
        <p:spPr>
          <a:xfrm flipV="1">
            <a:off x="0" y="0"/>
            <a:ext cx="12192000" cy="250281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9A0A534-3D54-422E-A25E-F3291FBB1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5288" cy="1030681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6667CBF0-4AD2-4E4D-9042-4EA9A4EF18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386493">
            <a:off x="2449734" y="105307"/>
            <a:ext cx="8656853" cy="279421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938AA88-4CB0-421A-8485-A267E27EC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399240">
            <a:off x="3401830" y="666472"/>
            <a:ext cx="6322828" cy="1417639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đếm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1, 2, 3, 4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nhỏ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5" name="图片 2">
            <a:extLst>
              <a:ext uri="{FF2B5EF4-FFF2-40B4-BE49-F238E27FC236}">
                <a16:creationId xmlns:a16="http://schemas.microsoft.com/office/drawing/2014/main" id="{2C8DBA14-8AFB-4E6C-9DAC-7BE3629D8B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79"/>
          <a:stretch/>
        </p:blipFill>
        <p:spPr>
          <a:xfrm>
            <a:off x="-340242" y="4328914"/>
            <a:ext cx="12532242" cy="2529085"/>
          </a:xfrm>
          <a:prstGeom prst="rect">
            <a:avLst/>
          </a:prstGeom>
        </p:spPr>
      </p:pic>
      <p:pic>
        <p:nvPicPr>
          <p:cNvPr id="2" name="Picture 1" descr="Shape&#10;&#10;Description automatically generated">
            <a:extLst>
              <a:ext uri="{FF2B5EF4-FFF2-40B4-BE49-F238E27FC236}">
                <a16:creationId xmlns:a16="http://schemas.microsoft.com/office/drawing/2014/main" id="{CE72F674-556B-911D-908A-F94121AA3B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27" y="1995676"/>
            <a:ext cx="2833954" cy="4543049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E1DBDE69-E65B-92C5-0420-CFCBE97E72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386493">
            <a:off x="2971383" y="2959890"/>
            <a:ext cx="8656853" cy="318172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2B6A590-4262-01DA-EFDA-5B30FB98D835}"/>
              </a:ext>
            </a:extLst>
          </p:cNvPr>
          <p:cNvSpPr txBox="1">
            <a:spLocks/>
          </p:cNvSpPr>
          <p:nvPr/>
        </p:nvSpPr>
        <p:spPr>
          <a:xfrm rot="399240">
            <a:off x="3916179" y="3620244"/>
            <a:ext cx="6322828" cy="14176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3600" b="1" dirty="0">
                <a:latin typeface="Arial" panose="020B0604020202020204" pitchFamily="34" charset="0"/>
                <a:cs typeface="Arial" panose="020B0604020202020204" pitchFamily="34" charset="0"/>
              </a:rPr>
              <a:t>Khí nào trong không khí cần thiết cho sự hô hấp của con người, động vật và thực vật?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7884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>
            <a:extLst>
              <a:ext uri="{FF2B5EF4-FFF2-40B4-BE49-F238E27FC236}">
                <a16:creationId xmlns:a16="http://schemas.microsoft.com/office/drawing/2014/main" id="{037649D0-B5FB-2ABE-5CB6-DBB30F9A5C0A}"/>
              </a:ext>
            </a:extLst>
          </p:cNvPr>
          <p:cNvGrpSpPr/>
          <p:nvPr/>
        </p:nvGrpSpPr>
        <p:grpSpPr>
          <a:xfrm>
            <a:off x="1062355" y="176376"/>
            <a:ext cx="11713210" cy="7149465"/>
            <a:chOff x="833" y="675"/>
            <a:chExt cx="18446" cy="11259"/>
          </a:xfrm>
        </p:grpSpPr>
        <p:pic>
          <p:nvPicPr>
            <p:cNvPr id="15" name="图片 6" descr="D:\资料\双麻花辫女孩.png双麻花辫女孩">
              <a:extLst>
                <a:ext uri="{FF2B5EF4-FFF2-40B4-BE49-F238E27FC236}">
                  <a16:creationId xmlns:a16="http://schemas.microsoft.com/office/drawing/2014/main" id="{0B78A27C-96D8-AB52-DCB2-E505CF89E08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/>
            <a:srcRect/>
            <a:stretch>
              <a:fillRect/>
            </a:stretch>
          </p:blipFill>
          <p:spPr>
            <a:xfrm rot="20700000">
              <a:off x="12407" y="4379"/>
              <a:ext cx="6872" cy="6872"/>
            </a:xfrm>
            <a:prstGeom prst="rect">
              <a:avLst/>
            </a:prstGeom>
          </p:spPr>
        </p:pic>
        <p:pic>
          <p:nvPicPr>
            <p:cNvPr id="5" name="图片 75" descr="书本">
              <a:extLst>
                <a:ext uri="{FF2B5EF4-FFF2-40B4-BE49-F238E27FC236}">
                  <a16:creationId xmlns:a16="http://schemas.microsoft.com/office/drawing/2014/main" id="{148AED7E-4B20-AFF9-738D-D1E10A87A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3" y="675"/>
              <a:ext cx="3055" cy="3055"/>
            </a:xfrm>
            <a:prstGeom prst="rect">
              <a:avLst/>
            </a:prstGeom>
          </p:spPr>
        </p:pic>
        <p:pic>
          <p:nvPicPr>
            <p:cNvPr id="6" name="图片 39" descr="纸张">
              <a:extLst>
                <a:ext uri="{FF2B5EF4-FFF2-40B4-BE49-F238E27FC236}">
                  <a16:creationId xmlns:a16="http://schemas.microsoft.com/office/drawing/2014/main" id="{0FA072A7-ECCE-5090-6DB6-BCDC720ED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7" name="图片 40" descr="草莓">
              <a:extLst>
                <a:ext uri="{FF2B5EF4-FFF2-40B4-BE49-F238E27FC236}">
                  <a16:creationId xmlns:a16="http://schemas.microsoft.com/office/drawing/2014/main" id="{0F3E698E-EEB0-E11E-DE0A-7FB6427FF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69109B8-CF4A-0E52-0D5A-30C903AB3D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3175" y="1794376"/>
            <a:ext cx="8870449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70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DF07CF8-333D-7BE7-6F30-2430F6285148}"/>
              </a:ext>
            </a:extLst>
          </p:cNvPr>
          <p:cNvGrpSpPr/>
          <p:nvPr/>
        </p:nvGrpSpPr>
        <p:grpSpPr>
          <a:xfrm>
            <a:off x="3070452" y="1493870"/>
            <a:ext cx="7065586" cy="2759432"/>
            <a:chOff x="586609" y="1050589"/>
            <a:chExt cx="4970286" cy="2759432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D1A98AD2-5991-80A8-1280-BC20063CF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586609" y="1050589"/>
              <a:ext cx="4970286" cy="275943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A330295-C066-1AAD-BC82-E84CB289820D}"/>
                </a:ext>
              </a:extLst>
            </p:cNvPr>
            <p:cNvSpPr txBox="1"/>
            <p:nvPr/>
          </p:nvSpPr>
          <p:spPr>
            <a:xfrm>
              <a:off x="775112" y="1483664"/>
              <a:ext cx="461221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dirty="0">
                  <a:solidFill>
                    <a:srgbClr val="FF0000"/>
                  </a:solidFill>
                  <a:latin typeface="Calibri"/>
                </a:rPr>
                <a:t>HĐ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1: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Xác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định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thành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phần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của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không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khí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E9A5701E-36C3-F6BC-4F6E-2AF1FD16EF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58" y="2745928"/>
            <a:ext cx="3081829" cy="3461131"/>
          </a:xfrm>
          <a:prstGeom prst="rect">
            <a:avLst/>
          </a:prstGeom>
        </p:spPr>
      </p:pic>
      <p:pic>
        <p:nvPicPr>
          <p:cNvPr id="19" name="Picture 18" descr="A cartoon cloud with a black background&#10;&#10;Description automatically generated">
            <a:extLst>
              <a:ext uri="{FF2B5EF4-FFF2-40B4-BE49-F238E27FC236}">
                <a16:creationId xmlns:a16="http://schemas.microsoft.com/office/drawing/2014/main" id="{5C260DEE-9634-CD8B-96CB-9EE6AE4E0F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411" y="-694067"/>
            <a:ext cx="3506278" cy="350627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7427102-23D2-8093-109F-150533DD050F}"/>
              </a:ext>
            </a:extLst>
          </p:cNvPr>
          <p:cNvSpPr/>
          <p:nvPr/>
        </p:nvSpPr>
        <p:spPr>
          <a:xfrm>
            <a:off x="200025" y="182953"/>
            <a:ext cx="11598754" cy="1636322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“Dựa vào các hình dưới đây, cho biết: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 phần chính của không khí.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Ngoài các thành phần chính, trong không khí còn chứa những gì?”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BD92EF-91CF-AEA8-30E5-7A814F7FA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37" y="2424113"/>
            <a:ext cx="5350717" cy="28336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D83BF1-E34A-5F84-15A8-F514550220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6074" y="1928812"/>
            <a:ext cx="3686175" cy="20669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38A070-4263-47CA-9D99-20A371727E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6550" y="4076700"/>
            <a:ext cx="3714750" cy="207645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BF03BC-D515-71F4-62CE-528A6EA7AA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" y="1995488"/>
            <a:ext cx="5081588" cy="269116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4E65A5B-A66D-2B68-428F-247F882137DD}"/>
              </a:ext>
            </a:extLst>
          </p:cNvPr>
          <p:cNvSpPr/>
          <p:nvPr/>
        </p:nvSpPr>
        <p:spPr>
          <a:xfrm>
            <a:off x="5743575" y="2314395"/>
            <a:ext cx="5829300" cy="1848030"/>
          </a:xfrm>
          <a:prstGeom prst="roundRect">
            <a:avLst>
              <a:gd name="adj" fmla="val 34770"/>
            </a:avLst>
          </a:prstGeom>
          <a:solidFill>
            <a:schemeClr val="accent3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4000" b="1" dirty="0">
                <a:solidFill>
                  <a:srgbClr val="002060"/>
                </a:solidFill>
                <a:latin typeface="Calibri"/>
              </a:rPr>
              <a:t>Các thành phần chính của không khí: khí ni–tơ, khí ô–xi.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11215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678</Words>
  <Application>Microsoft Office PowerPoint</Application>
  <PresentationFormat>Widescreen</PresentationFormat>
  <Paragraphs>74</Paragraphs>
  <Slides>26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Algerian</vt:lpstr>
      <vt:lpstr>Arial</vt:lpstr>
      <vt:lpstr>Broadway</vt:lpstr>
      <vt:lpstr>Calibri</vt:lpstr>
      <vt:lpstr>Calibri Light</vt:lpstr>
      <vt:lpstr>Cambria</vt:lpstr>
      <vt:lpstr>Wingdings</vt:lpstr>
      <vt:lpstr>Office 主题</vt:lpstr>
      <vt:lpstr>2_Office Theme</vt:lpstr>
      <vt:lpstr>Office Theme</vt:lpstr>
      <vt:lpstr>1_Office Theme</vt:lpstr>
      <vt:lpstr>PowerPoint Presentation</vt:lpstr>
      <vt:lpstr>YÊU CẦU CẦN ĐẠT</vt:lpstr>
      <vt:lpstr>PowerPoint Presentation</vt:lpstr>
      <vt:lpstr>PowerPoint Presentation</vt:lpstr>
      <vt:lpstr>Hãy cho biết sau khi đếm 1, 2, 3, 4 thì các bạn nhỏ trong bài hát làm gì?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2023-09-02T11:49:50Z</dcterms:created>
  <dcterms:modified xsi:type="dcterms:W3CDTF">2023-09-02T13:49:55Z</dcterms:modified>
</cp:coreProperties>
</file>