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0" r:id="rId2"/>
    <p:sldId id="304" r:id="rId3"/>
    <p:sldId id="307" r:id="rId4"/>
    <p:sldId id="308" r:id="rId5"/>
    <p:sldId id="305" r:id="rId6"/>
    <p:sldId id="258" r:id="rId7"/>
    <p:sldId id="316" r:id="rId8"/>
    <p:sldId id="317" r:id="rId9"/>
    <p:sldId id="270" r:id="rId10"/>
    <p:sldId id="310" r:id="rId11"/>
    <p:sldId id="314" r:id="rId12"/>
    <p:sldId id="315" r:id="rId13"/>
    <p:sldId id="311" r:id="rId14"/>
    <p:sldId id="318" r:id="rId15"/>
    <p:sldId id="312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30" r:id="rId25"/>
    <p:sldId id="329" r:id="rId26"/>
  </p:sldIdLst>
  <p:sldSz cx="9144000" cy="5715000" type="screen16x10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CC0099"/>
    <a:srgbClr val="CC3399"/>
    <a:srgbClr val="FFCCCC"/>
    <a:srgbClr val="00FFFF"/>
    <a:srgbClr val="FF66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25" autoAdjust="0"/>
    <p:restoredTop sz="99516" autoAdjust="0"/>
  </p:normalViewPr>
  <p:slideViewPr>
    <p:cSldViewPr>
      <p:cViewPr>
        <p:scale>
          <a:sx n="80" d="100"/>
          <a:sy n="80" d="100"/>
        </p:scale>
        <p:origin x="-1338" y="-21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518" y="-96"/>
      </p:cViewPr>
      <p:guideLst>
        <p:guide orient="horz" pos="2880"/>
        <p:guide pos="2160"/>
      </p:guideLst>
    </p:cSldViewPr>
  </p:notes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42EA3D2-332B-4E76-973F-BDCE64A62B8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27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i="0">
                <a:effectLst/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1CDAA4-2578-4C0B-9F33-04DFC89A8F4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501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3495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8332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7" name="Google Shape;8057;ge8c88d0b33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8" name="Google Shape;8058;ge8c88d0b33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735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90500"/>
            <a:ext cx="8695944" cy="50292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461636"/>
            <a:ext cx="8723376" cy="110965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33501"/>
            <a:ext cx="7772400" cy="1483423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63334"/>
            <a:ext cx="6400800" cy="12276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ACE0C-8B63-48B4-A498-881D8B444C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D4086-E14E-4FAE-9E20-75A5EABDCE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90500"/>
            <a:ext cx="8695944" cy="1188720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613654-CE43-446C-8AF6-15C344216B41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95159"/>
            <a:ext cx="8723376" cy="110965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6500"/>
            <a:ext cx="2057400" cy="3739444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6500"/>
            <a:ext cx="6019800" cy="373944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0" descr="—Pngtree—red simple clean checkered background_1307430"/>
          <p:cNvPicPr>
            <a:picLocks noChangeAspect="1"/>
          </p:cNvPicPr>
          <p:nvPr userDrawn="1"/>
        </p:nvPicPr>
        <p:blipFill>
          <a:blip r:embed="rId2"/>
          <a:srcRect t="20973" b="20410"/>
          <a:stretch>
            <a:fillRect/>
          </a:stretch>
        </p:blipFill>
        <p:spPr>
          <a:xfrm>
            <a:off x="-476" y="-91546"/>
            <a:ext cx="9144476" cy="59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2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05275" y="2410806"/>
            <a:ext cx="4881300" cy="1068000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Poppins ExtraBold" panose="00000800000000000000"/>
              <a:buNone/>
              <a:defRPr sz="6200" b="0"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894421" y="1117639"/>
            <a:ext cx="955200" cy="935333"/>
          </a:xfrm>
          <a:prstGeom prst="rect">
            <a:avLst/>
          </a:prstGeom>
        </p:spPr>
        <p:txBody>
          <a:bodyPr spcFirstLastPara="1" wrap="square" lIns="71312" tIns="71312" rIns="71312" bIns="71312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05275" y="3904527"/>
            <a:ext cx="4722300" cy="792667"/>
          </a:xfrm>
          <a:prstGeom prst="rect">
            <a:avLst/>
          </a:prstGeom>
        </p:spPr>
        <p:txBody>
          <a:bodyPr spcFirstLastPara="1" wrap="square" lIns="71312" tIns="71312" rIns="71312" bIns="71312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800"/>
              <a:buFont typeface="Glegoo"/>
              <a:buNone/>
              <a:defRPr sz="1700">
                <a:latin typeface="Glegoo"/>
                <a:ea typeface="Glegoo"/>
                <a:cs typeface="Glegoo"/>
                <a:sym typeface="Glego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192A"/>
              </a:buClr>
              <a:buSzPts val="1400"/>
              <a:buNone/>
              <a:defRPr>
                <a:solidFill>
                  <a:srgbClr val="05192A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0479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5"/>
          <p:cNvGrpSpPr/>
          <p:nvPr/>
        </p:nvGrpSpPr>
        <p:grpSpPr>
          <a:xfrm>
            <a:off x="-323740" y="-149444"/>
            <a:ext cx="9692539" cy="6003178"/>
            <a:chOff x="-323749" y="-134500"/>
            <a:chExt cx="9639522" cy="5402860"/>
          </a:xfrm>
        </p:grpSpPr>
        <p:grpSp>
          <p:nvGrpSpPr>
            <p:cNvPr id="147" name="Google Shape;147;p5"/>
            <p:cNvGrpSpPr/>
            <p:nvPr/>
          </p:nvGrpSpPr>
          <p:grpSpPr>
            <a:xfrm>
              <a:off x="-323749" y="-134500"/>
              <a:ext cx="9639522" cy="5402860"/>
              <a:chOff x="-323749" y="-134500"/>
              <a:chExt cx="9639522" cy="5402860"/>
            </a:xfrm>
          </p:grpSpPr>
          <p:sp>
            <p:nvSpPr>
              <p:cNvPr id="148" name="Google Shape;148;p5"/>
              <p:cNvSpPr/>
              <p:nvPr/>
            </p:nvSpPr>
            <p:spPr>
              <a:xfrm>
                <a:off x="205100" y="-96400"/>
                <a:ext cx="151542" cy="5286213"/>
              </a:xfrm>
              <a:custGeom>
                <a:avLst/>
                <a:gdLst/>
                <a:ahLst/>
                <a:cxnLst/>
                <a:rect l="l" t="t" r="r" b="b"/>
                <a:pathLst>
                  <a:path w="904" h="29332" extrusionOk="0">
                    <a:moveTo>
                      <a:pt x="354" y="0"/>
                    </a:moveTo>
                    <a:cubicBezTo>
                      <a:pt x="293" y="0"/>
                      <a:pt x="233" y="42"/>
                      <a:pt x="227" y="126"/>
                    </a:cubicBezTo>
                    <a:cubicBezTo>
                      <a:pt x="36" y="3939"/>
                      <a:pt x="96" y="7776"/>
                      <a:pt x="72" y="11589"/>
                    </a:cubicBezTo>
                    <a:cubicBezTo>
                      <a:pt x="60" y="15379"/>
                      <a:pt x="0" y="19156"/>
                      <a:pt x="96" y="22945"/>
                    </a:cubicBezTo>
                    <a:cubicBezTo>
                      <a:pt x="156" y="25001"/>
                      <a:pt x="132" y="27165"/>
                      <a:pt x="526" y="29197"/>
                    </a:cubicBezTo>
                    <a:cubicBezTo>
                      <a:pt x="542" y="29290"/>
                      <a:pt x="615" y="29331"/>
                      <a:pt x="693" y="29331"/>
                    </a:cubicBezTo>
                    <a:cubicBezTo>
                      <a:pt x="795" y="29331"/>
                      <a:pt x="903" y="29259"/>
                      <a:pt x="897" y="29137"/>
                    </a:cubicBezTo>
                    <a:cubicBezTo>
                      <a:pt x="897" y="27284"/>
                      <a:pt x="658" y="25420"/>
                      <a:pt x="598" y="23567"/>
                    </a:cubicBezTo>
                    <a:cubicBezTo>
                      <a:pt x="538" y="21702"/>
                      <a:pt x="526" y="19837"/>
                      <a:pt x="526" y="17973"/>
                    </a:cubicBezTo>
                    <a:cubicBezTo>
                      <a:pt x="526" y="14195"/>
                      <a:pt x="562" y="10418"/>
                      <a:pt x="562" y="6653"/>
                    </a:cubicBezTo>
                    <a:cubicBezTo>
                      <a:pt x="562" y="4477"/>
                      <a:pt x="574" y="2301"/>
                      <a:pt x="490" y="126"/>
                    </a:cubicBezTo>
                    <a:cubicBezTo>
                      <a:pt x="478" y="42"/>
                      <a:pt x="416" y="0"/>
                      <a:pt x="3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49" name="Google Shape;149;p5"/>
              <p:cNvSpPr/>
              <p:nvPr/>
            </p:nvSpPr>
            <p:spPr>
              <a:xfrm>
                <a:off x="706000" y="-96400"/>
                <a:ext cx="100412" cy="5264846"/>
              </a:xfrm>
              <a:custGeom>
                <a:avLst/>
                <a:gdLst/>
                <a:ahLst/>
                <a:cxnLst/>
                <a:rect l="l" t="t" r="r" b="b"/>
                <a:pathLst>
                  <a:path w="599" h="30246" extrusionOk="0">
                    <a:moveTo>
                      <a:pt x="264" y="1"/>
                    </a:moveTo>
                    <a:cubicBezTo>
                      <a:pt x="222" y="1"/>
                      <a:pt x="180" y="27"/>
                      <a:pt x="180" y="81"/>
                    </a:cubicBezTo>
                    <a:cubicBezTo>
                      <a:pt x="1" y="4026"/>
                      <a:pt x="96" y="7982"/>
                      <a:pt x="108" y="11927"/>
                    </a:cubicBezTo>
                    <a:cubicBezTo>
                      <a:pt x="108" y="15872"/>
                      <a:pt x="108" y="19828"/>
                      <a:pt x="120" y="23785"/>
                    </a:cubicBezTo>
                    <a:lnTo>
                      <a:pt x="132" y="27036"/>
                    </a:lnTo>
                    <a:cubicBezTo>
                      <a:pt x="132" y="28052"/>
                      <a:pt x="36" y="29140"/>
                      <a:pt x="276" y="30132"/>
                    </a:cubicBezTo>
                    <a:cubicBezTo>
                      <a:pt x="297" y="30209"/>
                      <a:pt x="364" y="30245"/>
                      <a:pt x="431" y="30245"/>
                    </a:cubicBezTo>
                    <a:cubicBezTo>
                      <a:pt x="511" y="30245"/>
                      <a:pt x="592" y="30194"/>
                      <a:pt x="598" y="30096"/>
                    </a:cubicBezTo>
                    <a:cubicBezTo>
                      <a:pt x="479" y="26235"/>
                      <a:pt x="515" y="22386"/>
                      <a:pt x="503" y="18537"/>
                    </a:cubicBezTo>
                    <a:cubicBezTo>
                      <a:pt x="479" y="14629"/>
                      <a:pt x="479" y="10708"/>
                      <a:pt x="455" y="6787"/>
                    </a:cubicBezTo>
                    <a:cubicBezTo>
                      <a:pt x="443" y="4552"/>
                      <a:pt x="455" y="2305"/>
                      <a:pt x="347" y="81"/>
                    </a:cubicBezTo>
                    <a:cubicBezTo>
                      <a:pt x="347" y="27"/>
                      <a:pt x="305" y="1"/>
                      <a:pt x="2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1216943" y="-96400"/>
                <a:ext cx="140476" cy="5364760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0820" extrusionOk="0">
                    <a:moveTo>
                      <a:pt x="246" y="0"/>
                    </a:moveTo>
                    <a:cubicBezTo>
                      <a:pt x="195" y="0"/>
                      <a:pt x="144" y="33"/>
                      <a:pt x="144" y="99"/>
                    </a:cubicBezTo>
                    <a:cubicBezTo>
                      <a:pt x="1" y="2071"/>
                      <a:pt x="120" y="4091"/>
                      <a:pt x="132" y="6076"/>
                    </a:cubicBezTo>
                    <a:cubicBezTo>
                      <a:pt x="144" y="8048"/>
                      <a:pt x="156" y="10056"/>
                      <a:pt x="180" y="12052"/>
                    </a:cubicBezTo>
                    <a:cubicBezTo>
                      <a:pt x="216" y="15997"/>
                      <a:pt x="264" y="19942"/>
                      <a:pt x="300" y="23898"/>
                    </a:cubicBezTo>
                    <a:lnTo>
                      <a:pt x="335" y="27245"/>
                    </a:lnTo>
                    <a:cubicBezTo>
                      <a:pt x="347" y="28405"/>
                      <a:pt x="312" y="29564"/>
                      <a:pt x="407" y="30712"/>
                    </a:cubicBezTo>
                    <a:cubicBezTo>
                      <a:pt x="431" y="30784"/>
                      <a:pt x="494" y="30819"/>
                      <a:pt x="555" y="30819"/>
                    </a:cubicBezTo>
                    <a:cubicBezTo>
                      <a:pt x="616" y="30819"/>
                      <a:pt x="676" y="30784"/>
                      <a:pt x="694" y="30712"/>
                    </a:cubicBezTo>
                    <a:cubicBezTo>
                      <a:pt x="837" y="28740"/>
                      <a:pt x="694" y="26719"/>
                      <a:pt x="682" y="24735"/>
                    </a:cubicBezTo>
                    <a:cubicBezTo>
                      <a:pt x="658" y="22739"/>
                      <a:pt x="646" y="20755"/>
                      <a:pt x="622" y="18758"/>
                    </a:cubicBezTo>
                    <a:cubicBezTo>
                      <a:pt x="586" y="14814"/>
                      <a:pt x="551" y="10857"/>
                      <a:pt x="491" y="6912"/>
                    </a:cubicBezTo>
                    <a:cubicBezTo>
                      <a:pt x="467" y="4653"/>
                      <a:pt x="551" y="2346"/>
                      <a:pt x="347" y="99"/>
                    </a:cubicBezTo>
                    <a:cubicBezTo>
                      <a:pt x="347" y="33"/>
                      <a:pt x="297" y="0"/>
                      <a:pt x="2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1" name="Google Shape;151;p5"/>
              <p:cNvSpPr/>
              <p:nvPr/>
            </p:nvSpPr>
            <p:spPr>
              <a:xfrm>
                <a:off x="1731909" y="-96400"/>
                <a:ext cx="180540" cy="5309233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30501" extrusionOk="0">
                    <a:moveTo>
                      <a:pt x="183" y="0"/>
                    </a:moveTo>
                    <a:cubicBezTo>
                      <a:pt x="142" y="0"/>
                      <a:pt x="96" y="31"/>
                      <a:pt x="96" y="85"/>
                    </a:cubicBezTo>
                    <a:cubicBezTo>
                      <a:pt x="1" y="2021"/>
                      <a:pt x="180" y="4018"/>
                      <a:pt x="240" y="5966"/>
                    </a:cubicBezTo>
                    <a:cubicBezTo>
                      <a:pt x="312" y="7915"/>
                      <a:pt x="359" y="9887"/>
                      <a:pt x="407" y="11847"/>
                    </a:cubicBezTo>
                    <a:cubicBezTo>
                      <a:pt x="503" y="15768"/>
                      <a:pt x="563" y="19689"/>
                      <a:pt x="587" y="23610"/>
                    </a:cubicBezTo>
                    <a:cubicBezTo>
                      <a:pt x="598" y="25857"/>
                      <a:pt x="598" y="28092"/>
                      <a:pt x="622" y="30339"/>
                    </a:cubicBezTo>
                    <a:cubicBezTo>
                      <a:pt x="622" y="30447"/>
                      <a:pt x="703" y="30501"/>
                      <a:pt x="784" y="30501"/>
                    </a:cubicBezTo>
                    <a:cubicBezTo>
                      <a:pt x="864" y="30501"/>
                      <a:pt x="945" y="30447"/>
                      <a:pt x="945" y="30339"/>
                    </a:cubicBezTo>
                    <a:cubicBezTo>
                      <a:pt x="1077" y="22426"/>
                      <a:pt x="897" y="14501"/>
                      <a:pt x="598" y="6588"/>
                    </a:cubicBezTo>
                    <a:cubicBezTo>
                      <a:pt x="515" y="4424"/>
                      <a:pt x="551" y="2201"/>
                      <a:pt x="252" y="61"/>
                    </a:cubicBezTo>
                    <a:cubicBezTo>
                      <a:pt x="247" y="19"/>
                      <a:pt x="216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2" name="Google Shape;152;p5"/>
              <p:cNvSpPr/>
              <p:nvPr/>
            </p:nvSpPr>
            <p:spPr>
              <a:xfrm>
                <a:off x="2254925" y="-96400"/>
                <a:ext cx="158425" cy="5364733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8158" extrusionOk="0">
                    <a:moveTo>
                      <a:pt x="144" y="1"/>
                    </a:moveTo>
                    <a:cubicBezTo>
                      <a:pt x="96" y="1"/>
                      <a:pt x="48" y="31"/>
                      <a:pt x="48" y="90"/>
                    </a:cubicBezTo>
                    <a:cubicBezTo>
                      <a:pt x="1" y="3724"/>
                      <a:pt x="132" y="7370"/>
                      <a:pt x="204" y="10992"/>
                    </a:cubicBezTo>
                    <a:cubicBezTo>
                      <a:pt x="288" y="14590"/>
                      <a:pt x="359" y="18188"/>
                      <a:pt x="443" y="21786"/>
                    </a:cubicBezTo>
                    <a:cubicBezTo>
                      <a:pt x="491" y="23854"/>
                      <a:pt x="539" y="25910"/>
                      <a:pt x="586" y="27978"/>
                    </a:cubicBezTo>
                    <a:cubicBezTo>
                      <a:pt x="586" y="28098"/>
                      <a:pt x="676" y="28157"/>
                      <a:pt x="766" y="28157"/>
                    </a:cubicBezTo>
                    <a:cubicBezTo>
                      <a:pt x="855" y="28157"/>
                      <a:pt x="945" y="28098"/>
                      <a:pt x="945" y="27978"/>
                    </a:cubicBezTo>
                    <a:cubicBezTo>
                      <a:pt x="790" y="20746"/>
                      <a:pt x="646" y="13514"/>
                      <a:pt x="443" y="6282"/>
                    </a:cubicBezTo>
                    <a:cubicBezTo>
                      <a:pt x="383" y="4214"/>
                      <a:pt x="359" y="2158"/>
                      <a:pt x="240" y="90"/>
                    </a:cubicBezTo>
                    <a:cubicBezTo>
                      <a:pt x="240" y="31"/>
                      <a:pt x="192" y="1"/>
                      <a:pt x="1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3" name="Google Shape;153;p5"/>
              <p:cNvSpPr/>
              <p:nvPr/>
            </p:nvSpPr>
            <p:spPr>
              <a:xfrm>
                <a:off x="2713900" y="-96400"/>
                <a:ext cx="158425" cy="5309202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8145" extrusionOk="0">
                    <a:moveTo>
                      <a:pt x="143" y="0"/>
                    </a:moveTo>
                    <a:cubicBezTo>
                      <a:pt x="99" y="0"/>
                      <a:pt x="54" y="27"/>
                      <a:pt x="48" y="81"/>
                    </a:cubicBezTo>
                    <a:cubicBezTo>
                      <a:pt x="0" y="3715"/>
                      <a:pt x="132" y="7349"/>
                      <a:pt x="215" y="10983"/>
                    </a:cubicBezTo>
                    <a:cubicBezTo>
                      <a:pt x="287" y="14581"/>
                      <a:pt x="371" y="18179"/>
                      <a:pt x="442" y="21777"/>
                    </a:cubicBezTo>
                    <a:cubicBezTo>
                      <a:pt x="490" y="23845"/>
                      <a:pt x="538" y="25901"/>
                      <a:pt x="586" y="27957"/>
                    </a:cubicBezTo>
                    <a:cubicBezTo>
                      <a:pt x="586" y="28082"/>
                      <a:pt x="675" y="28145"/>
                      <a:pt x="765" y="28145"/>
                    </a:cubicBezTo>
                    <a:cubicBezTo>
                      <a:pt x="855" y="28145"/>
                      <a:pt x="944" y="28082"/>
                      <a:pt x="944" y="27957"/>
                    </a:cubicBezTo>
                    <a:cubicBezTo>
                      <a:pt x="789" y="20725"/>
                      <a:pt x="646" y="13493"/>
                      <a:pt x="442" y="6261"/>
                    </a:cubicBezTo>
                    <a:cubicBezTo>
                      <a:pt x="395" y="4205"/>
                      <a:pt x="359" y="2137"/>
                      <a:pt x="239" y="81"/>
                    </a:cubicBezTo>
                    <a:cubicBezTo>
                      <a:pt x="233" y="27"/>
                      <a:pt x="188" y="0"/>
                      <a:pt x="1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4" name="Google Shape;154;p5"/>
              <p:cNvSpPr/>
              <p:nvPr/>
            </p:nvSpPr>
            <p:spPr>
              <a:xfrm>
                <a:off x="-138585" y="1480892"/>
                <a:ext cx="9454358" cy="94211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2" extrusionOk="0">
                    <a:moveTo>
                      <a:pt x="14107" y="1"/>
                    </a:moveTo>
                    <a:cubicBezTo>
                      <a:pt x="11499" y="1"/>
                      <a:pt x="8885" y="22"/>
                      <a:pt x="6276" y="72"/>
                    </a:cubicBezTo>
                    <a:cubicBezTo>
                      <a:pt x="4232" y="119"/>
                      <a:pt x="2116" y="48"/>
                      <a:pt x="72" y="311"/>
                    </a:cubicBezTo>
                    <a:cubicBezTo>
                      <a:pt x="0" y="323"/>
                      <a:pt x="24" y="430"/>
                      <a:pt x="84" y="430"/>
                    </a:cubicBezTo>
                    <a:cubicBezTo>
                      <a:pt x="690" y="477"/>
                      <a:pt x="1299" y="494"/>
                      <a:pt x="1909" y="494"/>
                    </a:cubicBezTo>
                    <a:cubicBezTo>
                      <a:pt x="3155" y="494"/>
                      <a:pt x="4407" y="426"/>
                      <a:pt x="5643" y="418"/>
                    </a:cubicBezTo>
                    <a:cubicBezTo>
                      <a:pt x="7531" y="394"/>
                      <a:pt x="9420" y="382"/>
                      <a:pt x="11309" y="370"/>
                    </a:cubicBezTo>
                    <a:cubicBezTo>
                      <a:pt x="11787" y="369"/>
                      <a:pt x="12266" y="368"/>
                      <a:pt x="12745" y="368"/>
                    </a:cubicBezTo>
                    <a:cubicBezTo>
                      <a:pt x="15971" y="368"/>
                      <a:pt x="19198" y="402"/>
                      <a:pt x="22425" y="454"/>
                    </a:cubicBezTo>
                    <a:cubicBezTo>
                      <a:pt x="24553" y="490"/>
                      <a:pt x="26681" y="550"/>
                      <a:pt x="28821" y="562"/>
                    </a:cubicBezTo>
                    <a:cubicBezTo>
                      <a:pt x="29012" y="562"/>
                      <a:pt x="29012" y="263"/>
                      <a:pt x="28821" y="263"/>
                    </a:cubicBezTo>
                    <a:cubicBezTo>
                      <a:pt x="25055" y="60"/>
                      <a:pt x="21266" y="24"/>
                      <a:pt x="17501" y="12"/>
                    </a:cubicBezTo>
                    <a:cubicBezTo>
                      <a:pt x="16371" y="5"/>
                      <a:pt x="15240" y="1"/>
                      <a:pt x="141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5" name="Google Shape;155;p5"/>
              <p:cNvSpPr/>
              <p:nvPr/>
            </p:nvSpPr>
            <p:spPr>
              <a:xfrm>
                <a:off x="-138585" y="2035928"/>
                <a:ext cx="9454358" cy="94211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2" extrusionOk="0">
                    <a:moveTo>
                      <a:pt x="14107" y="1"/>
                    </a:moveTo>
                    <a:cubicBezTo>
                      <a:pt x="11499" y="1"/>
                      <a:pt x="8885" y="22"/>
                      <a:pt x="6276" y="72"/>
                    </a:cubicBezTo>
                    <a:cubicBezTo>
                      <a:pt x="4232" y="120"/>
                      <a:pt x="2116" y="48"/>
                      <a:pt x="72" y="311"/>
                    </a:cubicBezTo>
                    <a:cubicBezTo>
                      <a:pt x="0" y="311"/>
                      <a:pt x="24" y="430"/>
                      <a:pt x="84" y="430"/>
                    </a:cubicBezTo>
                    <a:cubicBezTo>
                      <a:pt x="690" y="478"/>
                      <a:pt x="1299" y="494"/>
                      <a:pt x="1909" y="494"/>
                    </a:cubicBezTo>
                    <a:cubicBezTo>
                      <a:pt x="3155" y="494"/>
                      <a:pt x="4407" y="426"/>
                      <a:pt x="5643" y="418"/>
                    </a:cubicBezTo>
                    <a:cubicBezTo>
                      <a:pt x="7531" y="394"/>
                      <a:pt x="9420" y="383"/>
                      <a:pt x="11309" y="371"/>
                    </a:cubicBezTo>
                    <a:cubicBezTo>
                      <a:pt x="11910" y="369"/>
                      <a:pt x="12511" y="368"/>
                      <a:pt x="13113" y="368"/>
                    </a:cubicBezTo>
                    <a:cubicBezTo>
                      <a:pt x="16217" y="368"/>
                      <a:pt x="19321" y="394"/>
                      <a:pt x="22425" y="454"/>
                    </a:cubicBezTo>
                    <a:cubicBezTo>
                      <a:pt x="24553" y="490"/>
                      <a:pt x="26681" y="550"/>
                      <a:pt x="28821" y="562"/>
                    </a:cubicBezTo>
                    <a:cubicBezTo>
                      <a:pt x="29012" y="562"/>
                      <a:pt x="29012" y="263"/>
                      <a:pt x="28821" y="263"/>
                    </a:cubicBezTo>
                    <a:cubicBezTo>
                      <a:pt x="25055" y="60"/>
                      <a:pt x="21266" y="36"/>
                      <a:pt x="17501" y="12"/>
                    </a:cubicBezTo>
                    <a:cubicBezTo>
                      <a:pt x="16371" y="5"/>
                      <a:pt x="15240" y="1"/>
                      <a:pt x="141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6" name="Google Shape;156;p5"/>
              <p:cNvSpPr/>
              <p:nvPr/>
            </p:nvSpPr>
            <p:spPr>
              <a:xfrm>
                <a:off x="-138585" y="2592976"/>
                <a:ext cx="9454358" cy="94211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2" extrusionOk="0">
                    <a:moveTo>
                      <a:pt x="14107" y="1"/>
                    </a:moveTo>
                    <a:cubicBezTo>
                      <a:pt x="11499" y="1"/>
                      <a:pt x="8885" y="22"/>
                      <a:pt x="6276" y="72"/>
                    </a:cubicBezTo>
                    <a:cubicBezTo>
                      <a:pt x="4232" y="108"/>
                      <a:pt x="2116" y="36"/>
                      <a:pt x="72" y="299"/>
                    </a:cubicBezTo>
                    <a:cubicBezTo>
                      <a:pt x="0" y="311"/>
                      <a:pt x="24" y="418"/>
                      <a:pt x="84" y="430"/>
                    </a:cubicBezTo>
                    <a:cubicBezTo>
                      <a:pt x="682" y="477"/>
                      <a:pt x="1283" y="493"/>
                      <a:pt x="1886" y="493"/>
                    </a:cubicBezTo>
                    <a:cubicBezTo>
                      <a:pt x="3140" y="493"/>
                      <a:pt x="4399" y="423"/>
                      <a:pt x="5643" y="407"/>
                    </a:cubicBezTo>
                    <a:cubicBezTo>
                      <a:pt x="7531" y="395"/>
                      <a:pt x="9420" y="371"/>
                      <a:pt x="11309" y="371"/>
                    </a:cubicBezTo>
                    <a:cubicBezTo>
                      <a:pt x="11926" y="369"/>
                      <a:pt x="12544" y="368"/>
                      <a:pt x="13161" y="368"/>
                    </a:cubicBezTo>
                    <a:cubicBezTo>
                      <a:pt x="16249" y="368"/>
                      <a:pt x="19337" y="393"/>
                      <a:pt x="22425" y="442"/>
                    </a:cubicBezTo>
                    <a:cubicBezTo>
                      <a:pt x="24553" y="478"/>
                      <a:pt x="26681" y="538"/>
                      <a:pt x="28821" y="562"/>
                    </a:cubicBezTo>
                    <a:cubicBezTo>
                      <a:pt x="29012" y="562"/>
                      <a:pt x="29012" y="263"/>
                      <a:pt x="28821" y="263"/>
                    </a:cubicBezTo>
                    <a:cubicBezTo>
                      <a:pt x="25055" y="60"/>
                      <a:pt x="21266" y="36"/>
                      <a:pt x="17501" y="12"/>
                    </a:cubicBezTo>
                    <a:cubicBezTo>
                      <a:pt x="16371" y="5"/>
                      <a:pt x="15240" y="1"/>
                      <a:pt x="141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7" name="Google Shape;157;p5"/>
              <p:cNvSpPr/>
              <p:nvPr/>
            </p:nvSpPr>
            <p:spPr>
              <a:xfrm>
                <a:off x="-138585" y="3148013"/>
                <a:ext cx="9454358" cy="94379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3" extrusionOk="0">
                    <a:moveTo>
                      <a:pt x="14107" y="1"/>
                    </a:moveTo>
                    <a:cubicBezTo>
                      <a:pt x="11499" y="1"/>
                      <a:pt x="8885" y="22"/>
                      <a:pt x="6276" y="72"/>
                    </a:cubicBezTo>
                    <a:cubicBezTo>
                      <a:pt x="4232" y="120"/>
                      <a:pt x="2116" y="48"/>
                      <a:pt x="72" y="311"/>
                    </a:cubicBezTo>
                    <a:cubicBezTo>
                      <a:pt x="0" y="323"/>
                      <a:pt x="24" y="431"/>
                      <a:pt x="84" y="431"/>
                    </a:cubicBezTo>
                    <a:cubicBezTo>
                      <a:pt x="690" y="478"/>
                      <a:pt x="1299" y="494"/>
                      <a:pt x="1909" y="494"/>
                    </a:cubicBezTo>
                    <a:cubicBezTo>
                      <a:pt x="3155" y="494"/>
                      <a:pt x="4407" y="427"/>
                      <a:pt x="5643" y="419"/>
                    </a:cubicBezTo>
                    <a:cubicBezTo>
                      <a:pt x="7531" y="395"/>
                      <a:pt x="9420" y="383"/>
                      <a:pt x="11309" y="383"/>
                    </a:cubicBezTo>
                    <a:cubicBezTo>
                      <a:pt x="11926" y="381"/>
                      <a:pt x="12544" y="380"/>
                      <a:pt x="13161" y="380"/>
                    </a:cubicBezTo>
                    <a:cubicBezTo>
                      <a:pt x="16249" y="380"/>
                      <a:pt x="19337" y="405"/>
                      <a:pt x="22425" y="454"/>
                    </a:cubicBezTo>
                    <a:cubicBezTo>
                      <a:pt x="24553" y="490"/>
                      <a:pt x="26681" y="550"/>
                      <a:pt x="28821" y="562"/>
                    </a:cubicBezTo>
                    <a:cubicBezTo>
                      <a:pt x="29012" y="562"/>
                      <a:pt x="29012" y="263"/>
                      <a:pt x="28821" y="263"/>
                    </a:cubicBezTo>
                    <a:cubicBezTo>
                      <a:pt x="25055" y="72"/>
                      <a:pt x="21266" y="36"/>
                      <a:pt x="17501" y="12"/>
                    </a:cubicBezTo>
                    <a:cubicBezTo>
                      <a:pt x="16371" y="5"/>
                      <a:pt x="15240" y="1"/>
                      <a:pt x="141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8" name="Google Shape;158;p5"/>
              <p:cNvSpPr/>
              <p:nvPr/>
            </p:nvSpPr>
            <p:spPr>
              <a:xfrm>
                <a:off x="-138585" y="3705229"/>
                <a:ext cx="9454358" cy="94211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2" extrusionOk="0">
                    <a:moveTo>
                      <a:pt x="14107" y="0"/>
                    </a:moveTo>
                    <a:cubicBezTo>
                      <a:pt x="11499" y="0"/>
                      <a:pt x="8885" y="21"/>
                      <a:pt x="6276" y="71"/>
                    </a:cubicBezTo>
                    <a:cubicBezTo>
                      <a:pt x="4232" y="107"/>
                      <a:pt x="2116" y="35"/>
                      <a:pt x="72" y="298"/>
                    </a:cubicBezTo>
                    <a:cubicBezTo>
                      <a:pt x="0" y="310"/>
                      <a:pt x="24" y="430"/>
                      <a:pt x="84" y="430"/>
                    </a:cubicBezTo>
                    <a:cubicBezTo>
                      <a:pt x="682" y="476"/>
                      <a:pt x="1283" y="493"/>
                      <a:pt x="1886" y="493"/>
                    </a:cubicBezTo>
                    <a:cubicBezTo>
                      <a:pt x="3140" y="493"/>
                      <a:pt x="4399" y="422"/>
                      <a:pt x="5643" y="406"/>
                    </a:cubicBezTo>
                    <a:cubicBezTo>
                      <a:pt x="7531" y="394"/>
                      <a:pt x="9420" y="382"/>
                      <a:pt x="11309" y="370"/>
                    </a:cubicBezTo>
                    <a:cubicBezTo>
                      <a:pt x="11926" y="368"/>
                      <a:pt x="12544" y="367"/>
                      <a:pt x="13161" y="367"/>
                    </a:cubicBezTo>
                    <a:cubicBezTo>
                      <a:pt x="16249" y="367"/>
                      <a:pt x="19337" y="392"/>
                      <a:pt x="22425" y="442"/>
                    </a:cubicBezTo>
                    <a:cubicBezTo>
                      <a:pt x="24553" y="477"/>
                      <a:pt x="26681" y="537"/>
                      <a:pt x="28821" y="561"/>
                    </a:cubicBezTo>
                    <a:cubicBezTo>
                      <a:pt x="29012" y="561"/>
                      <a:pt x="29012" y="262"/>
                      <a:pt x="28821" y="262"/>
                    </a:cubicBezTo>
                    <a:cubicBezTo>
                      <a:pt x="25055" y="59"/>
                      <a:pt x="21266" y="35"/>
                      <a:pt x="17501" y="11"/>
                    </a:cubicBezTo>
                    <a:cubicBezTo>
                      <a:pt x="16371" y="4"/>
                      <a:pt x="15240" y="0"/>
                      <a:pt x="14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59" name="Google Shape;159;p5"/>
              <p:cNvSpPr/>
              <p:nvPr/>
            </p:nvSpPr>
            <p:spPr>
              <a:xfrm>
                <a:off x="-138585" y="4262277"/>
                <a:ext cx="9454358" cy="92199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50" extrusionOk="0">
                    <a:moveTo>
                      <a:pt x="14107" y="0"/>
                    </a:moveTo>
                    <a:cubicBezTo>
                      <a:pt x="11499" y="0"/>
                      <a:pt x="8885" y="21"/>
                      <a:pt x="6276" y="71"/>
                    </a:cubicBezTo>
                    <a:cubicBezTo>
                      <a:pt x="4232" y="107"/>
                      <a:pt x="2116" y="35"/>
                      <a:pt x="72" y="298"/>
                    </a:cubicBezTo>
                    <a:cubicBezTo>
                      <a:pt x="0" y="310"/>
                      <a:pt x="24" y="418"/>
                      <a:pt x="84" y="430"/>
                    </a:cubicBezTo>
                    <a:cubicBezTo>
                      <a:pt x="680" y="472"/>
                      <a:pt x="1281" y="487"/>
                      <a:pt x="1882" y="487"/>
                    </a:cubicBezTo>
                    <a:cubicBezTo>
                      <a:pt x="3137" y="487"/>
                      <a:pt x="4398" y="422"/>
                      <a:pt x="5643" y="406"/>
                    </a:cubicBezTo>
                    <a:cubicBezTo>
                      <a:pt x="7531" y="382"/>
                      <a:pt x="9420" y="370"/>
                      <a:pt x="11309" y="370"/>
                    </a:cubicBezTo>
                    <a:cubicBezTo>
                      <a:pt x="11926" y="368"/>
                      <a:pt x="12544" y="367"/>
                      <a:pt x="13161" y="367"/>
                    </a:cubicBezTo>
                    <a:cubicBezTo>
                      <a:pt x="16249" y="367"/>
                      <a:pt x="19337" y="392"/>
                      <a:pt x="22425" y="442"/>
                    </a:cubicBezTo>
                    <a:cubicBezTo>
                      <a:pt x="24553" y="478"/>
                      <a:pt x="26681" y="537"/>
                      <a:pt x="28821" y="549"/>
                    </a:cubicBezTo>
                    <a:cubicBezTo>
                      <a:pt x="29012" y="549"/>
                      <a:pt x="29012" y="250"/>
                      <a:pt x="28821" y="250"/>
                    </a:cubicBezTo>
                    <a:cubicBezTo>
                      <a:pt x="25055" y="59"/>
                      <a:pt x="21266" y="23"/>
                      <a:pt x="17501" y="11"/>
                    </a:cubicBezTo>
                    <a:cubicBezTo>
                      <a:pt x="16371" y="4"/>
                      <a:pt x="15240" y="0"/>
                      <a:pt x="14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0" name="Google Shape;160;p5"/>
              <p:cNvSpPr/>
              <p:nvPr/>
            </p:nvSpPr>
            <p:spPr>
              <a:xfrm>
                <a:off x="-138585" y="4817314"/>
                <a:ext cx="9454358" cy="94211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2" extrusionOk="0">
                    <a:moveTo>
                      <a:pt x="14107" y="0"/>
                    </a:moveTo>
                    <a:cubicBezTo>
                      <a:pt x="11499" y="0"/>
                      <a:pt x="8885" y="21"/>
                      <a:pt x="6276" y="71"/>
                    </a:cubicBezTo>
                    <a:cubicBezTo>
                      <a:pt x="4232" y="119"/>
                      <a:pt x="2116" y="35"/>
                      <a:pt x="72" y="310"/>
                    </a:cubicBezTo>
                    <a:cubicBezTo>
                      <a:pt x="0" y="310"/>
                      <a:pt x="24" y="430"/>
                      <a:pt x="84" y="430"/>
                    </a:cubicBezTo>
                    <a:cubicBezTo>
                      <a:pt x="690" y="477"/>
                      <a:pt x="1299" y="493"/>
                      <a:pt x="1909" y="493"/>
                    </a:cubicBezTo>
                    <a:cubicBezTo>
                      <a:pt x="3155" y="493"/>
                      <a:pt x="4407" y="426"/>
                      <a:pt x="5643" y="418"/>
                    </a:cubicBezTo>
                    <a:cubicBezTo>
                      <a:pt x="7531" y="394"/>
                      <a:pt x="9420" y="382"/>
                      <a:pt x="11309" y="370"/>
                    </a:cubicBezTo>
                    <a:cubicBezTo>
                      <a:pt x="11910" y="368"/>
                      <a:pt x="12511" y="367"/>
                      <a:pt x="13113" y="367"/>
                    </a:cubicBezTo>
                    <a:cubicBezTo>
                      <a:pt x="16217" y="367"/>
                      <a:pt x="19321" y="394"/>
                      <a:pt x="22425" y="454"/>
                    </a:cubicBezTo>
                    <a:cubicBezTo>
                      <a:pt x="24553" y="490"/>
                      <a:pt x="26681" y="549"/>
                      <a:pt x="28821" y="561"/>
                    </a:cubicBezTo>
                    <a:cubicBezTo>
                      <a:pt x="29012" y="561"/>
                      <a:pt x="29012" y="262"/>
                      <a:pt x="28821" y="262"/>
                    </a:cubicBezTo>
                    <a:cubicBezTo>
                      <a:pt x="25055" y="59"/>
                      <a:pt x="21266" y="35"/>
                      <a:pt x="17501" y="11"/>
                    </a:cubicBezTo>
                    <a:cubicBezTo>
                      <a:pt x="16371" y="4"/>
                      <a:pt x="15240" y="0"/>
                      <a:pt x="14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1" name="Google Shape;161;p5"/>
              <p:cNvSpPr/>
              <p:nvPr/>
            </p:nvSpPr>
            <p:spPr>
              <a:xfrm>
                <a:off x="-323749" y="366550"/>
                <a:ext cx="9454358" cy="92199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50" extrusionOk="0">
                    <a:moveTo>
                      <a:pt x="14107" y="0"/>
                    </a:moveTo>
                    <a:cubicBezTo>
                      <a:pt x="11499" y="0"/>
                      <a:pt x="8885" y="21"/>
                      <a:pt x="6276" y="71"/>
                    </a:cubicBezTo>
                    <a:cubicBezTo>
                      <a:pt x="4232" y="107"/>
                      <a:pt x="2116" y="35"/>
                      <a:pt x="72" y="298"/>
                    </a:cubicBezTo>
                    <a:cubicBezTo>
                      <a:pt x="0" y="310"/>
                      <a:pt x="24" y="418"/>
                      <a:pt x="84" y="430"/>
                    </a:cubicBezTo>
                    <a:cubicBezTo>
                      <a:pt x="680" y="472"/>
                      <a:pt x="1281" y="487"/>
                      <a:pt x="1882" y="487"/>
                    </a:cubicBezTo>
                    <a:cubicBezTo>
                      <a:pt x="3137" y="487"/>
                      <a:pt x="4398" y="422"/>
                      <a:pt x="5643" y="406"/>
                    </a:cubicBezTo>
                    <a:cubicBezTo>
                      <a:pt x="7531" y="382"/>
                      <a:pt x="9420" y="370"/>
                      <a:pt x="11309" y="370"/>
                    </a:cubicBezTo>
                    <a:cubicBezTo>
                      <a:pt x="11926" y="368"/>
                      <a:pt x="12544" y="367"/>
                      <a:pt x="13161" y="367"/>
                    </a:cubicBezTo>
                    <a:cubicBezTo>
                      <a:pt x="16249" y="367"/>
                      <a:pt x="19337" y="392"/>
                      <a:pt x="22425" y="442"/>
                    </a:cubicBezTo>
                    <a:cubicBezTo>
                      <a:pt x="24553" y="478"/>
                      <a:pt x="26681" y="537"/>
                      <a:pt x="28821" y="549"/>
                    </a:cubicBezTo>
                    <a:cubicBezTo>
                      <a:pt x="29012" y="549"/>
                      <a:pt x="29012" y="250"/>
                      <a:pt x="28821" y="250"/>
                    </a:cubicBezTo>
                    <a:cubicBezTo>
                      <a:pt x="25055" y="59"/>
                      <a:pt x="21266" y="23"/>
                      <a:pt x="17501" y="11"/>
                    </a:cubicBezTo>
                    <a:cubicBezTo>
                      <a:pt x="16371" y="4"/>
                      <a:pt x="15240" y="0"/>
                      <a:pt x="14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-323749" y="921587"/>
                <a:ext cx="9454358" cy="94211"/>
              </a:xfrm>
              <a:custGeom>
                <a:avLst/>
                <a:gdLst/>
                <a:ahLst/>
                <a:cxnLst/>
                <a:rect l="l" t="t" r="r" b="b"/>
                <a:pathLst>
                  <a:path w="29012" h="562" extrusionOk="0">
                    <a:moveTo>
                      <a:pt x="14107" y="0"/>
                    </a:moveTo>
                    <a:cubicBezTo>
                      <a:pt x="11499" y="0"/>
                      <a:pt x="8885" y="21"/>
                      <a:pt x="6276" y="71"/>
                    </a:cubicBezTo>
                    <a:cubicBezTo>
                      <a:pt x="4232" y="119"/>
                      <a:pt x="2116" y="35"/>
                      <a:pt x="72" y="310"/>
                    </a:cubicBezTo>
                    <a:cubicBezTo>
                      <a:pt x="0" y="310"/>
                      <a:pt x="24" y="430"/>
                      <a:pt x="84" y="430"/>
                    </a:cubicBezTo>
                    <a:cubicBezTo>
                      <a:pt x="690" y="477"/>
                      <a:pt x="1299" y="493"/>
                      <a:pt x="1909" y="493"/>
                    </a:cubicBezTo>
                    <a:cubicBezTo>
                      <a:pt x="3155" y="493"/>
                      <a:pt x="4407" y="426"/>
                      <a:pt x="5643" y="418"/>
                    </a:cubicBezTo>
                    <a:cubicBezTo>
                      <a:pt x="7531" y="394"/>
                      <a:pt x="9420" y="382"/>
                      <a:pt x="11309" y="370"/>
                    </a:cubicBezTo>
                    <a:cubicBezTo>
                      <a:pt x="11910" y="368"/>
                      <a:pt x="12511" y="367"/>
                      <a:pt x="13113" y="367"/>
                    </a:cubicBezTo>
                    <a:cubicBezTo>
                      <a:pt x="16217" y="367"/>
                      <a:pt x="19321" y="394"/>
                      <a:pt x="22425" y="454"/>
                    </a:cubicBezTo>
                    <a:cubicBezTo>
                      <a:pt x="24553" y="490"/>
                      <a:pt x="26681" y="549"/>
                      <a:pt x="28821" y="561"/>
                    </a:cubicBezTo>
                    <a:cubicBezTo>
                      <a:pt x="29012" y="561"/>
                      <a:pt x="29012" y="262"/>
                      <a:pt x="28821" y="262"/>
                    </a:cubicBezTo>
                    <a:cubicBezTo>
                      <a:pt x="25055" y="59"/>
                      <a:pt x="21266" y="35"/>
                      <a:pt x="17501" y="11"/>
                    </a:cubicBezTo>
                    <a:cubicBezTo>
                      <a:pt x="16371" y="4"/>
                      <a:pt x="15240" y="0"/>
                      <a:pt x="14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3272150" y="-134500"/>
                <a:ext cx="151542" cy="5286213"/>
              </a:xfrm>
              <a:custGeom>
                <a:avLst/>
                <a:gdLst/>
                <a:ahLst/>
                <a:cxnLst/>
                <a:rect l="l" t="t" r="r" b="b"/>
                <a:pathLst>
                  <a:path w="904" h="29332" extrusionOk="0">
                    <a:moveTo>
                      <a:pt x="354" y="0"/>
                    </a:moveTo>
                    <a:cubicBezTo>
                      <a:pt x="293" y="0"/>
                      <a:pt x="233" y="42"/>
                      <a:pt x="227" y="126"/>
                    </a:cubicBezTo>
                    <a:cubicBezTo>
                      <a:pt x="36" y="3939"/>
                      <a:pt x="96" y="7776"/>
                      <a:pt x="72" y="11589"/>
                    </a:cubicBezTo>
                    <a:cubicBezTo>
                      <a:pt x="60" y="15379"/>
                      <a:pt x="0" y="19156"/>
                      <a:pt x="96" y="22945"/>
                    </a:cubicBezTo>
                    <a:cubicBezTo>
                      <a:pt x="156" y="25001"/>
                      <a:pt x="132" y="27165"/>
                      <a:pt x="526" y="29197"/>
                    </a:cubicBezTo>
                    <a:cubicBezTo>
                      <a:pt x="542" y="29290"/>
                      <a:pt x="615" y="29331"/>
                      <a:pt x="693" y="29331"/>
                    </a:cubicBezTo>
                    <a:cubicBezTo>
                      <a:pt x="795" y="29331"/>
                      <a:pt x="903" y="29259"/>
                      <a:pt x="897" y="29137"/>
                    </a:cubicBezTo>
                    <a:cubicBezTo>
                      <a:pt x="897" y="27284"/>
                      <a:pt x="658" y="25420"/>
                      <a:pt x="598" y="23567"/>
                    </a:cubicBezTo>
                    <a:cubicBezTo>
                      <a:pt x="538" y="21702"/>
                      <a:pt x="526" y="19837"/>
                      <a:pt x="526" y="17973"/>
                    </a:cubicBezTo>
                    <a:cubicBezTo>
                      <a:pt x="526" y="14195"/>
                      <a:pt x="562" y="10418"/>
                      <a:pt x="562" y="6653"/>
                    </a:cubicBezTo>
                    <a:cubicBezTo>
                      <a:pt x="562" y="4477"/>
                      <a:pt x="574" y="2301"/>
                      <a:pt x="490" y="126"/>
                    </a:cubicBezTo>
                    <a:cubicBezTo>
                      <a:pt x="478" y="42"/>
                      <a:pt x="416" y="0"/>
                      <a:pt x="3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3773050" y="-134500"/>
                <a:ext cx="100412" cy="5264846"/>
              </a:xfrm>
              <a:custGeom>
                <a:avLst/>
                <a:gdLst/>
                <a:ahLst/>
                <a:cxnLst/>
                <a:rect l="l" t="t" r="r" b="b"/>
                <a:pathLst>
                  <a:path w="599" h="30246" extrusionOk="0">
                    <a:moveTo>
                      <a:pt x="264" y="1"/>
                    </a:moveTo>
                    <a:cubicBezTo>
                      <a:pt x="222" y="1"/>
                      <a:pt x="180" y="27"/>
                      <a:pt x="180" y="81"/>
                    </a:cubicBezTo>
                    <a:cubicBezTo>
                      <a:pt x="1" y="4026"/>
                      <a:pt x="96" y="7982"/>
                      <a:pt x="108" y="11927"/>
                    </a:cubicBezTo>
                    <a:cubicBezTo>
                      <a:pt x="108" y="15872"/>
                      <a:pt x="108" y="19828"/>
                      <a:pt x="120" y="23785"/>
                    </a:cubicBezTo>
                    <a:lnTo>
                      <a:pt x="132" y="27036"/>
                    </a:lnTo>
                    <a:cubicBezTo>
                      <a:pt x="132" y="28052"/>
                      <a:pt x="36" y="29140"/>
                      <a:pt x="276" y="30132"/>
                    </a:cubicBezTo>
                    <a:cubicBezTo>
                      <a:pt x="297" y="30209"/>
                      <a:pt x="364" y="30245"/>
                      <a:pt x="431" y="30245"/>
                    </a:cubicBezTo>
                    <a:cubicBezTo>
                      <a:pt x="511" y="30245"/>
                      <a:pt x="592" y="30194"/>
                      <a:pt x="598" y="30096"/>
                    </a:cubicBezTo>
                    <a:cubicBezTo>
                      <a:pt x="479" y="26235"/>
                      <a:pt x="515" y="22386"/>
                      <a:pt x="503" y="18537"/>
                    </a:cubicBezTo>
                    <a:cubicBezTo>
                      <a:pt x="479" y="14629"/>
                      <a:pt x="479" y="10708"/>
                      <a:pt x="455" y="6787"/>
                    </a:cubicBezTo>
                    <a:cubicBezTo>
                      <a:pt x="443" y="4552"/>
                      <a:pt x="455" y="2305"/>
                      <a:pt x="347" y="81"/>
                    </a:cubicBezTo>
                    <a:cubicBezTo>
                      <a:pt x="347" y="27"/>
                      <a:pt x="305" y="1"/>
                      <a:pt x="2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5" name="Google Shape;165;p5"/>
              <p:cNvSpPr/>
              <p:nvPr/>
            </p:nvSpPr>
            <p:spPr>
              <a:xfrm>
                <a:off x="4283993" y="-134500"/>
                <a:ext cx="140476" cy="5364760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0820" extrusionOk="0">
                    <a:moveTo>
                      <a:pt x="246" y="0"/>
                    </a:moveTo>
                    <a:cubicBezTo>
                      <a:pt x="195" y="0"/>
                      <a:pt x="144" y="33"/>
                      <a:pt x="144" y="99"/>
                    </a:cubicBezTo>
                    <a:cubicBezTo>
                      <a:pt x="1" y="2071"/>
                      <a:pt x="120" y="4091"/>
                      <a:pt x="132" y="6076"/>
                    </a:cubicBezTo>
                    <a:cubicBezTo>
                      <a:pt x="144" y="8048"/>
                      <a:pt x="156" y="10056"/>
                      <a:pt x="180" y="12052"/>
                    </a:cubicBezTo>
                    <a:cubicBezTo>
                      <a:pt x="216" y="15997"/>
                      <a:pt x="264" y="19942"/>
                      <a:pt x="300" y="23898"/>
                    </a:cubicBezTo>
                    <a:lnTo>
                      <a:pt x="335" y="27245"/>
                    </a:lnTo>
                    <a:cubicBezTo>
                      <a:pt x="347" y="28405"/>
                      <a:pt x="312" y="29564"/>
                      <a:pt x="407" y="30712"/>
                    </a:cubicBezTo>
                    <a:cubicBezTo>
                      <a:pt x="431" y="30784"/>
                      <a:pt x="494" y="30819"/>
                      <a:pt x="555" y="30819"/>
                    </a:cubicBezTo>
                    <a:cubicBezTo>
                      <a:pt x="616" y="30819"/>
                      <a:pt x="676" y="30784"/>
                      <a:pt x="694" y="30712"/>
                    </a:cubicBezTo>
                    <a:cubicBezTo>
                      <a:pt x="837" y="28740"/>
                      <a:pt x="694" y="26719"/>
                      <a:pt x="682" y="24735"/>
                    </a:cubicBezTo>
                    <a:cubicBezTo>
                      <a:pt x="658" y="22739"/>
                      <a:pt x="646" y="20755"/>
                      <a:pt x="622" y="18758"/>
                    </a:cubicBezTo>
                    <a:cubicBezTo>
                      <a:pt x="586" y="14814"/>
                      <a:pt x="551" y="10857"/>
                      <a:pt x="491" y="6912"/>
                    </a:cubicBezTo>
                    <a:cubicBezTo>
                      <a:pt x="467" y="4653"/>
                      <a:pt x="551" y="2346"/>
                      <a:pt x="347" y="99"/>
                    </a:cubicBezTo>
                    <a:cubicBezTo>
                      <a:pt x="347" y="33"/>
                      <a:pt x="297" y="0"/>
                      <a:pt x="2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6" name="Google Shape;166;p5"/>
              <p:cNvSpPr/>
              <p:nvPr/>
            </p:nvSpPr>
            <p:spPr>
              <a:xfrm>
                <a:off x="4798959" y="-134500"/>
                <a:ext cx="180540" cy="5309233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30501" extrusionOk="0">
                    <a:moveTo>
                      <a:pt x="183" y="0"/>
                    </a:moveTo>
                    <a:cubicBezTo>
                      <a:pt x="142" y="0"/>
                      <a:pt x="96" y="31"/>
                      <a:pt x="96" y="85"/>
                    </a:cubicBezTo>
                    <a:cubicBezTo>
                      <a:pt x="1" y="2021"/>
                      <a:pt x="180" y="4018"/>
                      <a:pt x="240" y="5966"/>
                    </a:cubicBezTo>
                    <a:cubicBezTo>
                      <a:pt x="312" y="7915"/>
                      <a:pt x="359" y="9887"/>
                      <a:pt x="407" y="11847"/>
                    </a:cubicBezTo>
                    <a:cubicBezTo>
                      <a:pt x="503" y="15768"/>
                      <a:pt x="563" y="19689"/>
                      <a:pt x="587" y="23610"/>
                    </a:cubicBezTo>
                    <a:cubicBezTo>
                      <a:pt x="598" y="25857"/>
                      <a:pt x="598" y="28092"/>
                      <a:pt x="622" y="30339"/>
                    </a:cubicBezTo>
                    <a:cubicBezTo>
                      <a:pt x="622" y="30447"/>
                      <a:pt x="703" y="30501"/>
                      <a:pt x="784" y="30501"/>
                    </a:cubicBezTo>
                    <a:cubicBezTo>
                      <a:pt x="864" y="30501"/>
                      <a:pt x="945" y="30447"/>
                      <a:pt x="945" y="30339"/>
                    </a:cubicBezTo>
                    <a:cubicBezTo>
                      <a:pt x="1077" y="22426"/>
                      <a:pt x="897" y="14501"/>
                      <a:pt x="598" y="6588"/>
                    </a:cubicBezTo>
                    <a:cubicBezTo>
                      <a:pt x="515" y="4424"/>
                      <a:pt x="551" y="2201"/>
                      <a:pt x="252" y="61"/>
                    </a:cubicBezTo>
                    <a:cubicBezTo>
                      <a:pt x="247" y="19"/>
                      <a:pt x="216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7" name="Google Shape;167;p5"/>
              <p:cNvSpPr/>
              <p:nvPr/>
            </p:nvSpPr>
            <p:spPr>
              <a:xfrm>
                <a:off x="5321975" y="-134500"/>
                <a:ext cx="158425" cy="5364733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8158" extrusionOk="0">
                    <a:moveTo>
                      <a:pt x="144" y="1"/>
                    </a:moveTo>
                    <a:cubicBezTo>
                      <a:pt x="96" y="1"/>
                      <a:pt x="48" y="31"/>
                      <a:pt x="48" y="90"/>
                    </a:cubicBezTo>
                    <a:cubicBezTo>
                      <a:pt x="1" y="3724"/>
                      <a:pt x="132" y="7370"/>
                      <a:pt x="204" y="10992"/>
                    </a:cubicBezTo>
                    <a:cubicBezTo>
                      <a:pt x="288" y="14590"/>
                      <a:pt x="359" y="18188"/>
                      <a:pt x="443" y="21786"/>
                    </a:cubicBezTo>
                    <a:cubicBezTo>
                      <a:pt x="491" y="23854"/>
                      <a:pt x="539" y="25910"/>
                      <a:pt x="586" y="27978"/>
                    </a:cubicBezTo>
                    <a:cubicBezTo>
                      <a:pt x="586" y="28098"/>
                      <a:pt x="676" y="28157"/>
                      <a:pt x="766" y="28157"/>
                    </a:cubicBezTo>
                    <a:cubicBezTo>
                      <a:pt x="855" y="28157"/>
                      <a:pt x="945" y="28098"/>
                      <a:pt x="945" y="27978"/>
                    </a:cubicBezTo>
                    <a:cubicBezTo>
                      <a:pt x="790" y="20746"/>
                      <a:pt x="646" y="13514"/>
                      <a:pt x="443" y="6282"/>
                    </a:cubicBezTo>
                    <a:cubicBezTo>
                      <a:pt x="383" y="4214"/>
                      <a:pt x="359" y="2158"/>
                      <a:pt x="240" y="90"/>
                    </a:cubicBezTo>
                    <a:cubicBezTo>
                      <a:pt x="240" y="31"/>
                      <a:pt x="192" y="1"/>
                      <a:pt x="1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8" name="Google Shape;168;p5"/>
              <p:cNvSpPr/>
              <p:nvPr/>
            </p:nvSpPr>
            <p:spPr>
              <a:xfrm>
                <a:off x="5780950" y="-134500"/>
                <a:ext cx="158425" cy="5309202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8145" extrusionOk="0">
                    <a:moveTo>
                      <a:pt x="143" y="0"/>
                    </a:moveTo>
                    <a:cubicBezTo>
                      <a:pt x="99" y="0"/>
                      <a:pt x="54" y="27"/>
                      <a:pt x="48" y="81"/>
                    </a:cubicBezTo>
                    <a:cubicBezTo>
                      <a:pt x="0" y="3715"/>
                      <a:pt x="132" y="7349"/>
                      <a:pt x="215" y="10983"/>
                    </a:cubicBezTo>
                    <a:cubicBezTo>
                      <a:pt x="287" y="14581"/>
                      <a:pt x="371" y="18179"/>
                      <a:pt x="442" y="21777"/>
                    </a:cubicBezTo>
                    <a:cubicBezTo>
                      <a:pt x="490" y="23845"/>
                      <a:pt x="538" y="25901"/>
                      <a:pt x="586" y="27957"/>
                    </a:cubicBezTo>
                    <a:cubicBezTo>
                      <a:pt x="586" y="28082"/>
                      <a:pt x="675" y="28145"/>
                      <a:pt x="765" y="28145"/>
                    </a:cubicBezTo>
                    <a:cubicBezTo>
                      <a:pt x="855" y="28145"/>
                      <a:pt x="944" y="28082"/>
                      <a:pt x="944" y="27957"/>
                    </a:cubicBezTo>
                    <a:cubicBezTo>
                      <a:pt x="789" y="20725"/>
                      <a:pt x="646" y="13493"/>
                      <a:pt x="442" y="6261"/>
                    </a:cubicBezTo>
                    <a:cubicBezTo>
                      <a:pt x="395" y="4205"/>
                      <a:pt x="359" y="2137"/>
                      <a:pt x="239" y="81"/>
                    </a:cubicBezTo>
                    <a:cubicBezTo>
                      <a:pt x="233" y="27"/>
                      <a:pt x="188" y="0"/>
                      <a:pt x="1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69" name="Google Shape;169;p5"/>
              <p:cNvSpPr/>
              <p:nvPr/>
            </p:nvSpPr>
            <p:spPr>
              <a:xfrm>
                <a:off x="6291575" y="-115450"/>
                <a:ext cx="151542" cy="5286213"/>
              </a:xfrm>
              <a:custGeom>
                <a:avLst/>
                <a:gdLst/>
                <a:ahLst/>
                <a:cxnLst/>
                <a:rect l="l" t="t" r="r" b="b"/>
                <a:pathLst>
                  <a:path w="904" h="29332" extrusionOk="0">
                    <a:moveTo>
                      <a:pt x="354" y="0"/>
                    </a:moveTo>
                    <a:cubicBezTo>
                      <a:pt x="293" y="0"/>
                      <a:pt x="233" y="42"/>
                      <a:pt x="227" y="126"/>
                    </a:cubicBezTo>
                    <a:cubicBezTo>
                      <a:pt x="36" y="3939"/>
                      <a:pt x="96" y="7776"/>
                      <a:pt x="72" y="11589"/>
                    </a:cubicBezTo>
                    <a:cubicBezTo>
                      <a:pt x="60" y="15379"/>
                      <a:pt x="0" y="19156"/>
                      <a:pt x="96" y="22945"/>
                    </a:cubicBezTo>
                    <a:cubicBezTo>
                      <a:pt x="156" y="25001"/>
                      <a:pt x="132" y="27165"/>
                      <a:pt x="526" y="29197"/>
                    </a:cubicBezTo>
                    <a:cubicBezTo>
                      <a:pt x="542" y="29290"/>
                      <a:pt x="615" y="29331"/>
                      <a:pt x="693" y="29331"/>
                    </a:cubicBezTo>
                    <a:cubicBezTo>
                      <a:pt x="795" y="29331"/>
                      <a:pt x="903" y="29259"/>
                      <a:pt x="897" y="29137"/>
                    </a:cubicBezTo>
                    <a:cubicBezTo>
                      <a:pt x="897" y="27284"/>
                      <a:pt x="658" y="25420"/>
                      <a:pt x="598" y="23567"/>
                    </a:cubicBezTo>
                    <a:cubicBezTo>
                      <a:pt x="538" y="21702"/>
                      <a:pt x="526" y="19837"/>
                      <a:pt x="526" y="17973"/>
                    </a:cubicBezTo>
                    <a:cubicBezTo>
                      <a:pt x="526" y="14195"/>
                      <a:pt x="562" y="10418"/>
                      <a:pt x="562" y="6653"/>
                    </a:cubicBezTo>
                    <a:cubicBezTo>
                      <a:pt x="562" y="4477"/>
                      <a:pt x="574" y="2301"/>
                      <a:pt x="490" y="126"/>
                    </a:cubicBezTo>
                    <a:cubicBezTo>
                      <a:pt x="478" y="42"/>
                      <a:pt x="416" y="0"/>
                      <a:pt x="3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70" name="Google Shape;170;p5"/>
              <p:cNvSpPr/>
              <p:nvPr/>
            </p:nvSpPr>
            <p:spPr>
              <a:xfrm>
                <a:off x="6792475" y="-115450"/>
                <a:ext cx="100412" cy="5264846"/>
              </a:xfrm>
              <a:custGeom>
                <a:avLst/>
                <a:gdLst/>
                <a:ahLst/>
                <a:cxnLst/>
                <a:rect l="l" t="t" r="r" b="b"/>
                <a:pathLst>
                  <a:path w="599" h="30246" extrusionOk="0">
                    <a:moveTo>
                      <a:pt x="264" y="1"/>
                    </a:moveTo>
                    <a:cubicBezTo>
                      <a:pt x="222" y="1"/>
                      <a:pt x="180" y="27"/>
                      <a:pt x="180" y="81"/>
                    </a:cubicBezTo>
                    <a:cubicBezTo>
                      <a:pt x="1" y="4026"/>
                      <a:pt x="96" y="7982"/>
                      <a:pt x="108" y="11927"/>
                    </a:cubicBezTo>
                    <a:cubicBezTo>
                      <a:pt x="108" y="15872"/>
                      <a:pt x="108" y="19828"/>
                      <a:pt x="120" y="23785"/>
                    </a:cubicBezTo>
                    <a:lnTo>
                      <a:pt x="132" y="27036"/>
                    </a:lnTo>
                    <a:cubicBezTo>
                      <a:pt x="132" y="28052"/>
                      <a:pt x="36" y="29140"/>
                      <a:pt x="276" y="30132"/>
                    </a:cubicBezTo>
                    <a:cubicBezTo>
                      <a:pt x="297" y="30209"/>
                      <a:pt x="364" y="30245"/>
                      <a:pt x="431" y="30245"/>
                    </a:cubicBezTo>
                    <a:cubicBezTo>
                      <a:pt x="511" y="30245"/>
                      <a:pt x="592" y="30194"/>
                      <a:pt x="598" y="30096"/>
                    </a:cubicBezTo>
                    <a:cubicBezTo>
                      <a:pt x="479" y="26235"/>
                      <a:pt x="515" y="22386"/>
                      <a:pt x="503" y="18537"/>
                    </a:cubicBezTo>
                    <a:cubicBezTo>
                      <a:pt x="479" y="14629"/>
                      <a:pt x="479" y="10708"/>
                      <a:pt x="455" y="6787"/>
                    </a:cubicBezTo>
                    <a:cubicBezTo>
                      <a:pt x="443" y="4552"/>
                      <a:pt x="455" y="2305"/>
                      <a:pt x="347" y="81"/>
                    </a:cubicBezTo>
                    <a:cubicBezTo>
                      <a:pt x="347" y="27"/>
                      <a:pt x="305" y="1"/>
                      <a:pt x="2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71" name="Google Shape;171;p5"/>
              <p:cNvSpPr/>
              <p:nvPr/>
            </p:nvSpPr>
            <p:spPr>
              <a:xfrm>
                <a:off x="7303418" y="-115450"/>
                <a:ext cx="140476" cy="5364760"/>
              </a:xfrm>
              <a:custGeom>
                <a:avLst/>
                <a:gdLst/>
                <a:ahLst/>
                <a:cxnLst/>
                <a:rect l="l" t="t" r="r" b="b"/>
                <a:pathLst>
                  <a:path w="838" h="30820" extrusionOk="0">
                    <a:moveTo>
                      <a:pt x="246" y="0"/>
                    </a:moveTo>
                    <a:cubicBezTo>
                      <a:pt x="195" y="0"/>
                      <a:pt x="144" y="33"/>
                      <a:pt x="144" y="99"/>
                    </a:cubicBezTo>
                    <a:cubicBezTo>
                      <a:pt x="1" y="2071"/>
                      <a:pt x="120" y="4091"/>
                      <a:pt x="132" y="6076"/>
                    </a:cubicBezTo>
                    <a:cubicBezTo>
                      <a:pt x="144" y="8048"/>
                      <a:pt x="156" y="10056"/>
                      <a:pt x="180" y="12052"/>
                    </a:cubicBezTo>
                    <a:cubicBezTo>
                      <a:pt x="216" y="15997"/>
                      <a:pt x="264" y="19942"/>
                      <a:pt x="300" y="23898"/>
                    </a:cubicBezTo>
                    <a:lnTo>
                      <a:pt x="335" y="27245"/>
                    </a:lnTo>
                    <a:cubicBezTo>
                      <a:pt x="347" y="28405"/>
                      <a:pt x="312" y="29564"/>
                      <a:pt x="407" y="30712"/>
                    </a:cubicBezTo>
                    <a:cubicBezTo>
                      <a:pt x="431" y="30784"/>
                      <a:pt x="494" y="30819"/>
                      <a:pt x="555" y="30819"/>
                    </a:cubicBezTo>
                    <a:cubicBezTo>
                      <a:pt x="616" y="30819"/>
                      <a:pt x="676" y="30784"/>
                      <a:pt x="694" y="30712"/>
                    </a:cubicBezTo>
                    <a:cubicBezTo>
                      <a:pt x="837" y="28740"/>
                      <a:pt x="694" y="26719"/>
                      <a:pt x="682" y="24735"/>
                    </a:cubicBezTo>
                    <a:cubicBezTo>
                      <a:pt x="658" y="22739"/>
                      <a:pt x="646" y="20755"/>
                      <a:pt x="622" y="18758"/>
                    </a:cubicBezTo>
                    <a:cubicBezTo>
                      <a:pt x="586" y="14814"/>
                      <a:pt x="551" y="10857"/>
                      <a:pt x="491" y="6912"/>
                    </a:cubicBezTo>
                    <a:cubicBezTo>
                      <a:pt x="467" y="4653"/>
                      <a:pt x="551" y="2346"/>
                      <a:pt x="347" y="99"/>
                    </a:cubicBezTo>
                    <a:cubicBezTo>
                      <a:pt x="347" y="33"/>
                      <a:pt x="297" y="0"/>
                      <a:pt x="2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72" name="Google Shape;172;p5"/>
              <p:cNvSpPr/>
              <p:nvPr/>
            </p:nvSpPr>
            <p:spPr>
              <a:xfrm>
                <a:off x="7818384" y="-115450"/>
                <a:ext cx="180540" cy="5309233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30501" extrusionOk="0">
                    <a:moveTo>
                      <a:pt x="183" y="0"/>
                    </a:moveTo>
                    <a:cubicBezTo>
                      <a:pt x="142" y="0"/>
                      <a:pt x="96" y="31"/>
                      <a:pt x="96" y="85"/>
                    </a:cubicBezTo>
                    <a:cubicBezTo>
                      <a:pt x="1" y="2021"/>
                      <a:pt x="180" y="4018"/>
                      <a:pt x="240" y="5966"/>
                    </a:cubicBezTo>
                    <a:cubicBezTo>
                      <a:pt x="312" y="7915"/>
                      <a:pt x="359" y="9887"/>
                      <a:pt x="407" y="11847"/>
                    </a:cubicBezTo>
                    <a:cubicBezTo>
                      <a:pt x="503" y="15768"/>
                      <a:pt x="563" y="19689"/>
                      <a:pt x="587" y="23610"/>
                    </a:cubicBezTo>
                    <a:cubicBezTo>
                      <a:pt x="598" y="25857"/>
                      <a:pt x="598" y="28092"/>
                      <a:pt x="622" y="30339"/>
                    </a:cubicBezTo>
                    <a:cubicBezTo>
                      <a:pt x="622" y="30447"/>
                      <a:pt x="703" y="30501"/>
                      <a:pt x="784" y="30501"/>
                    </a:cubicBezTo>
                    <a:cubicBezTo>
                      <a:pt x="864" y="30501"/>
                      <a:pt x="945" y="30447"/>
                      <a:pt x="945" y="30339"/>
                    </a:cubicBezTo>
                    <a:cubicBezTo>
                      <a:pt x="1077" y="22426"/>
                      <a:pt x="897" y="14501"/>
                      <a:pt x="598" y="6588"/>
                    </a:cubicBezTo>
                    <a:cubicBezTo>
                      <a:pt x="515" y="4424"/>
                      <a:pt x="551" y="2201"/>
                      <a:pt x="252" y="61"/>
                    </a:cubicBezTo>
                    <a:cubicBezTo>
                      <a:pt x="247" y="19"/>
                      <a:pt x="216" y="0"/>
                      <a:pt x="1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73" name="Google Shape;173;p5"/>
              <p:cNvSpPr/>
              <p:nvPr/>
            </p:nvSpPr>
            <p:spPr>
              <a:xfrm>
                <a:off x="8341400" y="-115450"/>
                <a:ext cx="158425" cy="5364733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8158" extrusionOk="0">
                    <a:moveTo>
                      <a:pt x="144" y="1"/>
                    </a:moveTo>
                    <a:cubicBezTo>
                      <a:pt x="96" y="1"/>
                      <a:pt x="48" y="31"/>
                      <a:pt x="48" y="90"/>
                    </a:cubicBezTo>
                    <a:cubicBezTo>
                      <a:pt x="1" y="3724"/>
                      <a:pt x="132" y="7370"/>
                      <a:pt x="204" y="10992"/>
                    </a:cubicBezTo>
                    <a:cubicBezTo>
                      <a:pt x="288" y="14590"/>
                      <a:pt x="359" y="18188"/>
                      <a:pt x="443" y="21786"/>
                    </a:cubicBezTo>
                    <a:cubicBezTo>
                      <a:pt x="491" y="23854"/>
                      <a:pt x="539" y="25910"/>
                      <a:pt x="586" y="27978"/>
                    </a:cubicBezTo>
                    <a:cubicBezTo>
                      <a:pt x="586" y="28098"/>
                      <a:pt x="676" y="28157"/>
                      <a:pt x="766" y="28157"/>
                    </a:cubicBezTo>
                    <a:cubicBezTo>
                      <a:pt x="855" y="28157"/>
                      <a:pt x="945" y="28098"/>
                      <a:pt x="945" y="27978"/>
                    </a:cubicBezTo>
                    <a:cubicBezTo>
                      <a:pt x="790" y="20746"/>
                      <a:pt x="646" y="13514"/>
                      <a:pt x="443" y="6282"/>
                    </a:cubicBezTo>
                    <a:cubicBezTo>
                      <a:pt x="383" y="4214"/>
                      <a:pt x="359" y="2158"/>
                      <a:pt x="240" y="90"/>
                    </a:cubicBezTo>
                    <a:cubicBezTo>
                      <a:pt x="240" y="31"/>
                      <a:pt x="192" y="1"/>
                      <a:pt x="1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  <p:sp>
            <p:nvSpPr>
              <p:cNvPr id="174" name="Google Shape;174;p5"/>
              <p:cNvSpPr/>
              <p:nvPr/>
            </p:nvSpPr>
            <p:spPr>
              <a:xfrm>
                <a:off x="8800375" y="-115450"/>
                <a:ext cx="158425" cy="5309202"/>
              </a:xfrm>
              <a:custGeom>
                <a:avLst/>
                <a:gdLst/>
                <a:ahLst/>
                <a:cxnLst/>
                <a:rect l="l" t="t" r="r" b="b"/>
                <a:pathLst>
                  <a:path w="945" h="28145" extrusionOk="0">
                    <a:moveTo>
                      <a:pt x="143" y="0"/>
                    </a:moveTo>
                    <a:cubicBezTo>
                      <a:pt x="99" y="0"/>
                      <a:pt x="54" y="27"/>
                      <a:pt x="48" y="81"/>
                    </a:cubicBezTo>
                    <a:cubicBezTo>
                      <a:pt x="0" y="3715"/>
                      <a:pt x="132" y="7349"/>
                      <a:pt x="215" y="10983"/>
                    </a:cubicBezTo>
                    <a:cubicBezTo>
                      <a:pt x="287" y="14581"/>
                      <a:pt x="371" y="18179"/>
                      <a:pt x="442" y="21777"/>
                    </a:cubicBezTo>
                    <a:cubicBezTo>
                      <a:pt x="490" y="23845"/>
                      <a:pt x="538" y="25901"/>
                      <a:pt x="586" y="27957"/>
                    </a:cubicBezTo>
                    <a:cubicBezTo>
                      <a:pt x="586" y="28082"/>
                      <a:pt x="675" y="28145"/>
                      <a:pt x="765" y="28145"/>
                    </a:cubicBezTo>
                    <a:cubicBezTo>
                      <a:pt x="855" y="28145"/>
                      <a:pt x="944" y="28082"/>
                      <a:pt x="944" y="27957"/>
                    </a:cubicBezTo>
                    <a:cubicBezTo>
                      <a:pt x="789" y="20725"/>
                      <a:pt x="646" y="13493"/>
                      <a:pt x="442" y="6261"/>
                    </a:cubicBezTo>
                    <a:cubicBezTo>
                      <a:pt x="395" y="4205"/>
                      <a:pt x="359" y="2137"/>
                      <a:pt x="239" y="81"/>
                    </a:cubicBezTo>
                    <a:cubicBezTo>
                      <a:pt x="233" y="27"/>
                      <a:pt x="188" y="0"/>
                      <a:pt x="1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/>
              </a:p>
            </p:txBody>
          </p:sp>
        </p:grpSp>
        <p:sp>
          <p:nvSpPr>
            <p:cNvPr id="175" name="Google Shape;175;p5"/>
            <p:cNvSpPr/>
            <p:nvPr/>
          </p:nvSpPr>
          <p:spPr>
            <a:xfrm>
              <a:off x="685800" y="457200"/>
              <a:ext cx="7772400" cy="4227600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/>
            </a:p>
          </p:txBody>
        </p:sp>
      </p:grpSp>
      <p:pic>
        <p:nvPicPr>
          <p:cNvPr id="176" name="Google Shape;176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7" name="Google Shape;177;p5"/>
          <p:cNvSpPr txBox="1">
            <a:spLocks noGrp="1"/>
          </p:cNvSpPr>
          <p:nvPr>
            <p:ph type="subTitle" idx="1"/>
          </p:nvPr>
        </p:nvSpPr>
        <p:spPr>
          <a:xfrm>
            <a:off x="5032700" y="3532711"/>
            <a:ext cx="2190000" cy="796333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5"/>
          <p:cNvSpPr txBox="1">
            <a:spLocks noGrp="1"/>
          </p:cNvSpPr>
          <p:nvPr>
            <p:ph type="subTitle" idx="2"/>
          </p:nvPr>
        </p:nvSpPr>
        <p:spPr>
          <a:xfrm>
            <a:off x="5032688" y="2971083"/>
            <a:ext cx="2190000" cy="525667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900">
                <a:latin typeface="Just Another Hand" panose="02000506000000020003"/>
                <a:ea typeface="Just Another Hand" panose="02000506000000020003"/>
                <a:cs typeface="Just Another Hand" panose="02000506000000020003"/>
                <a:sym typeface="Just Another Hand" panose="020005060000000200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9pPr>
          </a:lstStyle>
          <a:p>
            <a:endParaRPr/>
          </a:p>
        </p:txBody>
      </p:sp>
      <p:sp>
        <p:nvSpPr>
          <p:cNvPr id="179" name="Google Shape;179;p5"/>
          <p:cNvSpPr txBox="1">
            <a:spLocks noGrp="1"/>
          </p:cNvSpPr>
          <p:nvPr>
            <p:ph type="subTitle" idx="3"/>
          </p:nvPr>
        </p:nvSpPr>
        <p:spPr>
          <a:xfrm>
            <a:off x="1921325" y="3532711"/>
            <a:ext cx="2190000" cy="796333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5"/>
          <p:cNvSpPr txBox="1">
            <a:spLocks noGrp="1"/>
          </p:cNvSpPr>
          <p:nvPr>
            <p:ph type="subTitle" idx="4"/>
          </p:nvPr>
        </p:nvSpPr>
        <p:spPr>
          <a:xfrm>
            <a:off x="1921313" y="2971083"/>
            <a:ext cx="2190000" cy="525667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900">
                <a:latin typeface="Just Another Hand" panose="02000506000000020003"/>
                <a:ea typeface="Just Another Hand" panose="02000506000000020003"/>
                <a:cs typeface="Just Another Hand" panose="02000506000000020003"/>
                <a:sym typeface="Just Another Hand" panose="020005060000000200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 panose="02000603000000000000"/>
              <a:buNone/>
              <a:defRPr sz="2600">
                <a:solidFill>
                  <a:schemeClr val="dk1"/>
                </a:solidFill>
                <a:latin typeface="Delius Swash Caps" panose="02000603000000000000"/>
                <a:ea typeface="Delius Swash Caps" panose="02000603000000000000"/>
                <a:cs typeface="Delius Swash Caps" panose="02000603000000000000"/>
                <a:sym typeface="Delius Swash Caps" panose="02000603000000000000"/>
              </a:defRPr>
            </a:lvl9pPr>
          </a:lstStyle>
          <a:p>
            <a:endParaRPr/>
          </a:p>
        </p:txBody>
      </p:sp>
      <p:sp>
        <p:nvSpPr>
          <p:cNvPr id="181" name="Google Shape;181;p5"/>
          <p:cNvSpPr txBox="1">
            <a:spLocks noGrp="1"/>
          </p:cNvSpPr>
          <p:nvPr>
            <p:ph type="title"/>
          </p:nvPr>
        </p:nvSpPr>
        <p:spPr>
          <a:xfrm>
            <a:off x="796650" y="436417"/>
            <a:ext cx="7550700" cy="632667"/>
          </a:xfrm>
          <a:prstGeom prst="rect">
            <a:avLst/>
          </a:prstGeom>
        </p:spPr>
        <p:txBody>
          <a:bodyPr spcFirstLastPara="1" wrap="square" lIns="71312" tIns="71312" rIns="71312" bIns="71312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Just Another Hand" panose="02000506000000020003"/>
                <a:ea typeface="Just Another Hand" panose="02000506000000020003"/>
                <a:cs typeface="Just Another Hand" panose="02000506000000020003"/>
                <a:sym typeface="Just Another Hand" panose="02000506000000020003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7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598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BA83CD-025A-4652-9A81-8834162F6E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90500"/>
            <a:ext cx="8695944" cy="394716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40" y="3502993"/>
            <a:ext cx="2876429" cy="595022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3396074"/>
            <a:ext cx="5544515" cy="708449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3406302"/>
            <a:ext cx="5467980" cy="645227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3395145"/>
            <a:ext cx="3308000" cy="542958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3382129"/>
            <a:ext cx="8723376" cy="1108229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052967"/>
            <a:ext cx="7772400" cy="1270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197874"/>
            <a:ext cx="6417734" cy="7831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1166E-719D-429D-A117-CEB06C9DD8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5C728-26F0-49EA-BFF9-39B49825A62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232660"/>
            <a:ext cx="3822192" cy="28727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232660"/>
            <a:ext cx="3822192" cy="28727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231761"/>
            <a:ext cx="3822192" cy="53313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2857501"/>
            <a:ext cx="3820055" cy="224763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231761"/>
            <a:ext cx="3822192" cy="53313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57501"/>
            <a:ext cx="3822192" cy="224763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BB2BAD-1D39-4542-B926-2E4AAFC4EB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5E30FB-38DA-4D14-B749-BEF0C78244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90500"/>
            <a:ext cx="8695944" cy="1188720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95159"/>
            <a:ext cx="8723376" cy="1108229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47764E-4C47-451A-8C61-4DFBFB2E90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90500"/>
            <a:ext cx="8695944" cy="1188720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AD6F3-5CDD-4994-97E7-BCBF7330D2A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984501"/>
            <a:ext cx="3352800" cy="15875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95159"/>
            <a:ext cx="8723376" cy="110965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905000"/>
            <a:ext cx="3352800" cy="104394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524000"/>
            <a:ext cx="3904076" cy="3175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90500"/>
            <a:ext cx="8695944" cy="50292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461636"/>
            <a:ext cx="8723376" cy="110965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282223"/>
            <a:ext cx="3812645" cy="2024946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5" y="2321278"/>
            <a:ext cx="3818467" cy="201788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99FD6-3D7A-4297-ABE3-AABF312C7F2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0"/>
            <a:ext cx="3566160" cy="243840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90500"/>
            <a:ext cx="8695944" cy="205740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399524"/>
            <a:ext cx="8723376" cy="1108229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81940"/>
            <a:ext cx="8229600" cy="1043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5208470"/>
            <a:ext cx="378669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5208470"/>
            <a:ext cx="3786691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5208470"/>
            <a:ext cx="116182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95CFDD1-C254-475C-9ED9-AE40939608A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9" y="2229556"/>
            <a:ext cx="7408333" cy="2875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hyperlink" Target="http://www.glitter-graphics.com/" TargetMode="Externa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wmf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wmf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hyperlink" Target="http://www.glitter-graphics.com/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2219257" y="643896"/>
            <a:ext cx="5540335" cy="10119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88"/>
              </a:avLst>
            </a:prstTxWarp>
          </a:bodyPr>
          <a:lstStyle/>
          <a:p>
            <a:pPr algn="ctr"/>
            <a:r>
              <a:rPr lang="en-US" sz="3600" i="0" kern="10" dirty="0" smtClean="0">
                <a:ln w="9525">
                  <a:solidFill>
                    <a:srgbClr val="008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KHOA HỌC </a:t>
            </a:r>
            <a:endParaRPr lang="en-US" sz="3600" i="0" kern="10" dirty="0">
              <a:ln w="9525">
                <a:solidFill>
                  <a:srgbClr val="008000"/>
                </a:solidFill>
                <a:round/>
              </a:ln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991571" y="2185290"/>
            <a:ext cx="5084965" cy="12627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NĂNG LƯỢNG ĐIỆN</a:t>
            </a:r>
          </a:p>
          <a:p>
            <a:pPr algn="ctr"/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(</a:t>
            </a:r>
            <a:r>
              <a:rPr lang="vi-VN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1)</a:t>
            </a:r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endParaRPr lang="en-US" sz="3600" b="1" i="0" kern="10" dirty="0">
              <a:ln w="9525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053" name="Picture 3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6500"/>
            <a:ext cx="35052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5977" y="52918"/>
            <a:ext cx="682625" cy="206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36"/>
          <p:cNvSpPr>
            <a:spLocks noChangeArrowheads="1"/>
          </p:cNvSpPr>
          <p:nvPr/>
        </p:nvSpPr>
        <p:spPr bwMode="auto">
          <a:xfrm>
            <a:off x="0" y="0"/>
            <a:ext cx="9144000" cy="5715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</a:ln>
        </p:spPr>
        <p:txBody>
          <a:bodyPr wrap="none" anchor="ctr"/>
          <a:lstStyle/>
          <a:p>
            <a:pPr eaLnBrk="1" hangingPunct="1"/>
            <a:endParaRPr lang="vi-VN" altLang="en-US">
              <a:latin typeface="Times New Roman" panose="02020603050405020304" pitchFamily="18" charset="0"/>
            </a:endParaRPr>
          </a:p>
        </p:txBody>
      </p:sp>
      <p:pic>
        <p:nvPicPr>
          <p:cNvPr id="2056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4885"/>
            <a:ext cx="1493838" cy="160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708245qq9tddswa1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05625" y="3881438"/>
            <a:ext cx="2209800" cy="176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Pictures\Screenshots\Screenshot (447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371" r="5815"/>
          <a:stretch/>
        </p:blipFill>
        <p:spPr bwMode="auto">
          <a:xfrm>
            <a:off x="10357" y="580650"/>
            <a:ext cx="8740453" cy="136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Pictures\Screenshots\Screenshot (446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23"/>
          <a:stretch/>
        </p:blipFill>
        <p:spPr bwMode="auto">
          <a:xfrm>
            <a:off x="1384410" y="2190618"/>
            <a:ext cx="6299285" cy="321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45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" y="-1"/>
            <a:ext cx="9144476" cy="5577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WordArt 6"/>
          <p:cNvSpPr>
            <a:spLocks noTextEdit="1"/>
          </p:cNvSpPr>
          <p:nvPr/>
        </p:nvSpPr>
        <p:spPr>
          <a:xfrm>
            <a:off x="1869244" y="1187810"/>
            <a:ext cx="5312650" cy="1071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2025" i="0" dirty="0" smtClean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THỰC HÀNH, LUYỆN TẬP</a:t>
            </a:r>
            <a:endParaRPr lang="en-US" sz="2025" i="0" dirty="0">
              <a:ln w="9525" cap="flat" cmpd="sng">
                <a:solidFill>
                  <a:srgbClr val="D60093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D60093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670" y="2788534"/>
            <a:ext cx="8348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 err="1" smtClean="0">
                <a:solidFill>
                  <a:srgbClr val="FF0000"/>
                </a:solidFill>
              </a:rPr>
              <a:t>Hoạt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động</a:t>
            </a:r>
            <a:r>
              <a:rPr lang="en-US" i="0" dirty="0" smtClean="0">
                <a:solidFill>
                  <a:srgbClr val="FF0000"/>
                </a:solidFill>
              </a:rPr>
              <a:t> 2. </a:t>
            </a:r>
            <a:r>
              <a:rPr lang="en-US" i="0" dirty="0" err="1" smtClean="0">
                <a:solidFill>
                  <a:srgbClr val="FF0000"/>
                </a:solidFill>
              </a:rPr>
              <a:t>Thực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hành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mắc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mạch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điện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thắp</a:t>
            </a:r>
            <a:r>
              <a:rPr lang="en-US" i="0" dirty="0" smtClean="0">
                <a:solidFill>
                  <a:srgbClr val="FF0000"/>
                </a:solidFill>
              </a:rPr>
              <a:t> </a:t>
            </a:r>
            <a:r>
              <a:rPr lang="en-US" i="0" dirty="0" err="1" smtClean="0">
                <a:solidFill>
                  <a:srgbClr val="FF0000"/>
                </a:solidFill>
              </a:rPr>
              <a:t>sáng</a:t>
            </a:r>
            <a:endParaRPr lang="en-US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1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—Pngtree—student_1817853"/>
          <p:cNvPicPr>
            <a:picLocks noChangeAspect="1"/>
          </p:cNvPicPr>
          <p:nvPr/>
        </p:nvPicPr>
        <p:blipFill>
          <a:blip r:embed="rId3"/>
          <a:srcRect b="10398"/>
          <a:stretch>
            <a:fillRect/>
          </a:stretch>
        </p:blipFill>
        <p:spPr>
          <a:xfrm>
            <a:off x="-417176" y="278394"/>
            <a:ext cx="4885892" cy="4865037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3651409" y="1432455"/>
            <a:ext cx="3992404" cy="3022071"/>
          </a:xfrm>
          <a:prstGeom prst="cloudCallout">
            <a:avLst>
              <a:gd name="adj1" fmla="val -63117"/>
              <a:gd name="adj2" fmla="val 16431"/>
            </a:avLst>
          </a:prstGeom>
          <a:solidFill>
            <a:srgbClr val="AFD3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3936683" y="2294996"/>
            <a:ext cx="3457575" cy="841462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sz="250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Để thực hành, chúng ta cần những dụng cụ nào?</a:t>
            </a:r>
          </a:p>
        </p:txBody>
      </p:sp>
      <p:grpSp>
        <p:nvGrpSpPr>
          <p:cNvPr id="158" name="Google Shape;158;p3"/>
          <p:cNvGrpSpPr/>
          <p:nvPr/>
        </p:nvGrpSpPr>
        <p:grpSpPr>
          <a:xfrm>
            <a:off x="3282315" y="74084"/>
            <a:ext cx="917258" cy="1017058"/>
            <a:chOff x="289713" y="0"/>
            <a:chExt cx="847025" cy="950950"/>
          </a:xfrm>
        </p:grpSpPr>
        <p:sp>
          <p:nvSpPr>
            <p:cNvPr id="159" name="Google Shape;15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68" name="Google Shape;168;p3"/>
          <p:cNvGrpSpPr/>
          <p:nvPr/>
        </p:nvGrpSpPr>
        <p:grpSpPr>
          <a:xfrm>
            <a:off x="4316730" y="74084"/>
            <a:ext cx="917258" cy="1017058"/>
            <a:chOff x="289713" y="0"/>
            <a:chExt cx="847025" cy="950950"/>
          </a:xfrm>
        </p:grpSpPr>
        <p:sp>
          <p:nvSpPr>
            <p:cNvPr id="169" name="Google Shape;16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78" name="Google Shape;178;p3"/>
          <p:cNvGrpSpPr/>
          <p:nvPr/>
        </p:nvGrpSpPr>
        <p:grpSpPr>
          <a:xfrm>
            <a:off x="5351621" y="74084"/>
            <a:ext cx="917258" cy="1017058"/>
            <a:chOff x="289713" y="0"/>
            <a:chExt cx="847025" cy="950950"/>
          </a:xfrm>
        </p:grpSpPr>
        <p:sp>
          <p:nvSpPr>
            <p:cNvPr id="179" name="Google Shape;17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88" name="Google Shape;188;p3"/>
          <p:cNvGrpSpPr/>
          <p:nvPr/>
        </p:nvGrpSpPr>
        <p:grpSpPr>
          <a:xfrm>
            <a:off x="367665" y="162454"/>
            <a:ext cx="2117884" cy="690563"/>
            <a:chOff x="583503" y="585996"/>
            <a:chExt cx="1591871" cy="525727"/>
          </a:xfrm>
        </p:grpSpPr>
        <p:sp>
          <p:nvSpPr>
            <p:cNvPr id="189" name="Google Shape;189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15" name="Google Shape;215;p3"/>
          <p:cNvGrpSpPr/>
          <p:nvPr/>
        </p:nvGrpSpPr>
        <p:grpSpPr>
          <a:xfrm>
            <a:off x="7976235" y="146050"/>
            <a:ext cx="1070134" cy="1224492"/>
            <a:chOff x="3335286" y="601670"/>
            <a:chExt cx="804678" cy="932160"/>
          </a:xfrm>
        </p:grpSpPr>
        <p:sp>
          <p:nvSpPr>
            <p:cNvPr id="216" name="Google Shape;216;p3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31" name="Google Shape;231;p3"/>
          <p:cNvGrpSpPr/>
          <p:nvPr/>
        </p:nvGrpSpPr>
        <p:grpSpPr>
          <a:xfrm>
            <a:off x="7016116" y="259292"/>
            <a:ext cx="956786" cy="1550988"/>
            <a:chOff x="2458449" y="383490"/>
            <a:chExt cx="719608" cy="1180749"/>
          </a:xfrm>
        </p:grpSpPr>
        <p:sp>
          <p:nvSpPr>
            <p:cNvPr id="232" name="Google Shape;232;p3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7687036" y="3051954"/>
            <a:ext cx="1309211" cy="2767542"/>
            <a:chOff x="-2306975" y="-1486200"/>
            <a:chExt cx="1429125" cy="3057225"/>
          </a:xfrm>
        </p:grpSpPr>
        <p:grpSp>
          <p:nvGrpSpPr>
            <p:cNvPr id="7" name="Google Shape;267;p3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68" name="Google Shape;268;p3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</p:grpSp>
        <p:sp>
          <p:nvSpPr>
            <p:cNvPr id="318" name="Google Shape;318;p3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348800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Pictures\Screenshots\Screenshot (448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01"/>
          <a:stretch/>
        </p:blipFill>
        <p:spPr bwMode="auto">
          <a:xfrm>
            <a:off x="106965" y="169399"/>
            <a:ext cx="8866945" cy="311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Pictures\Screenshots\Screenshot (453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08"/>
          <a:stretch/>
        </p:blipFill>
        <p:spPr bwMode="auto">
          <a:xfrm>
            <a:off x="106964" y="3236975"/>
            <a:ext cx="9009364" cy="200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65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69056" y="1372658"/>
            <a:ext cx="3868103" cy="3167592"/>
            <a:chOff x="1788" y="-622"/>
            <a:chExt cx="8122" cy="5986"/>
          </a:xfrm>
        </p:grpSpPr>
        <p:pic>
          <p:nvPicPr>
            <p:cNvPr id="18" name="Picture 17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8" y="-622"/>
              <a:ext cx="2393" cy="5986"/>
            </a:xfrm>
            <a:prstGeom prst="rect">
              <a:avLst/>
            </a:prstGeom>
          </p:spPr>
        </p:pic>
        <p:pic>
          <p:nvPicPr>
            <p:cNvPr id="4" name="Picture 3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 rot="5400000">
              <a:off x="6672" y="306"/>
              <a:ext cx="2345" cy="4131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26" name="Elbow Connector 25"/>
            <p:cNvCxnSpPr/>
            <p:nvPr/>
          </p:nvCxnSpPr>
          <p:spPr>
            <a:xfrm>
              <a:off x="3084" y="413"/>
              <a:ext cx="3649" cy="1649"/>
            </a:xfrm>
            <a:prstGeom prst="bentConnector3">
              <a:avLst>
                <a:gd name="adj1" fmla="val 98903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/>
            <p:cNvCxnSpPr/>
            <p:nvPr/>
          </p:nvCxnSpPr>
          <p:spPr>
            <a:xfrm flipV="1">
              <a:off x="3031" y="2467"/>
              <a:ext cx="2973" cy="2000"/>
            </a:xfrm>
            <a:prstGeom prst="bentConnector3">
              <a:avLst>
                <a:gd name="adj1" fmla="val 100000"/>
              </a:avLst>
            </a:prstGeom>
            <a:ln w="5715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 descr="kisspng-text-cartoon-illustration-light-bulb-png-image-5a753208b656c9.7255233915176299607469"/>
          <p:cNvPicPr>
            <a:picLocks noChangeAspect="1"/>
          </p:cNvPicPr>
          <p:nvPr/>
        </p:nvPicPr>
        <p:blipFill>
          <a:blip r:embed="rId4"/>
          <a:srcRect l="31972" t="27602" r="31741" b="25269"/>
          <a:stretch>
            <a:fillRect/>
          </a:stretch>
        </p:blipFill>
        <p:spPr>
          <a:xfrm rot="5400000">
            <a:off x="2585906" y="2181411"/>
            <a:ext cx="1298046" cy="1517809"/>
          </a:xfrm>
          <a:prstGeom prst="roundRect">
            <a:avLst>
              <a:gd name="adj" fmla="val 31130"/>
            </a:avLst>
          </a:prstGeom>
        </p:spPr>
      </p:pic>
      <p:grpSp>
        <p:nvGrpSpPr>
          <p:cNvPr id="33" name="Group 32"/>
          <p:cNvGrpSpPr/>
          <p:nvPr/>
        </p:nvGrpSpPr>
        <p:grpSpPr>
          <a:xfrm>
            <a:off x="4552950" y="1672696"/>
            <a:ext cx="4398169" cy="3400954"/>
            <a:chOff x="1371" y="4450"/>
            <a:chExt cx="17373" cy="2744"/>
          </a:xfrm>
        </p:grpSpPr>
        <p:sp>
          <p:nvSpPr>
            <p:cNvPr id="34" name="Rounded Rectangle 33"/>
            <p:cNvSpPr/>
            <p:nvPr/>
          </p:nvSpPr>
          <p:spPr>
            <a:xfrm>
              <a:off x="1371" y="4450"/>
              <a:ext cx="16929" cy="2744"/>
            </a:xfrm>
            <a:prstGeom prst="roundRect">
              <a:avLst>
                <a:gd name="adj" fmla="val 29903"/>
              </a:avLst>
            </a:prstGeom>
            <a:solidFill>
              <a:schemeClr val="tx2">
                <a:lumMod val="1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 Box 34"/>
            <p:cNvSpPr txBox="1"/>
            <p:nvPr/>
          </p:nvSpPr>
          <p:spPr>
            <a:xfrm>
              <a:off x="1843" y="4795"/>
              <a:ext cx="16901" cy="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700">
                <a:solidFill>
                  <a:schemeClr val="bg1"/>
                </a:solidFill>
                <a:latin typeface="UVN Bai Sau" panose="04030605020802020C03" charset="0"/>
                <a:cs typeface="UVN Bai Sau" panose="04030605020802020C03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 rot="9840000">
            <a:off x="3738308" y="1372658"/>
            <a:ext cx="1508760" cy="1295400"/>
            <a:chOff x="704" y="4939"/>
            <a:chExt cx="3757" cy="2016"/>
          </a:xfrm>
        </p:grpSpPr>
        <p:sp>
          <p:nvSpPr>
            <p:cNvPr id="37" name="Oval 36"/>
            <p:cNvSpPr/>
            <p:nvPr/>
          </p:nvSpPr>
          <p:spPr>
            <a:xfrm>
              <a:off x="704" y="4939"/>
              <a:ext cx="2992" cy="2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lowchart: Merge 37"/>
            <p:cNvSpPr/>
            <p:nvPr/>
          </p:nvSpPr>
          <p:spPr>
            <a:xfrm rot="16200000">
              <a:off x="2699" y="5129"/>
              <a:ext cx="1872" cy="1651"/>
            </a:xfrm>
            <a:prstGeom prst="flowChartMerg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 Box 38"/>
          <p:cNvSpPr txBox="1"/>
          <p:nvPr/>
        </p:nvSpPr>
        <p:spPr>
          <a:xfrm>
            <a:off x="4698207" y="2336271"/>
            <a:ext cx="3981926" cy="2226456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sáng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nếu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dòng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điện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chạy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qua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mạch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kín</a:t>
            </a:r>
            <a:r>
              <a:rPr lang="en-US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dương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pin,            qua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bóng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đến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âm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của</a:t>
            </a:r>
            <a:r>
              <a:rPr lang="en-US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pin.</a:t>
            </a:r>
          </a:p>
        </p:txBody>
      </p:sp>
      <p:sp>
        <p:nvSpPr>
          <p:cNvPr id="2" name="Right Triangle 1"/>
          <p:cNvSpPr/>
          <p:nvPr/>
        </p:nvSpPr>
        <p:spPr>
          <a:xfrm rot="18780000" flipH="1">
            <a:off x="317705" y="1674200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/>
        </p:nvSpPr>
        <p:spPr>
          <a:xfrm rot="2760000" flipH="1">
            <a:off x="1817892" y="2716658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2760000" flipH="1">
            <a:off x="2146505" y="1674200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/>
        </p:nvSpPr>
        <p:spPr>
          <a:xfrm rot="2820000">
            <a:off x="1817892" y="3759117"/>
            <a:ext cx="533400" cy="48006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7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375 -0.00731481 L 0.202396 -0.00268519 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30208 0.150463 " pathEditMode="relative" ptsTypes="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130208 0.168981 " pathEditMode="relative" ptsTypes="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1042 0.00462963 " pathEditMode="relative" ptsTypes="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" grpId="0" animBg="1"/>
      <p:bldP spid="2" grpId="1" animBg="1"/>
      <p:bldP spid="3" grpId="0" animBg="1"/>
      <p:bldP spid="3" grpId="1" animBg="1"/>
      <p:bldP spid="3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195" y="833871"/>
            <a:ext cx="89556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0" u="sng" dirty="0" smtClean="0">
                <a:solidFill>
                  <a:srgbClr val="FF0000"/>
                </a:solidFill>
              </a:rPr>
              <a:t>LƯU Ý</a:t>
            </a:r>
          </a:p>
          <a:p>
            <a:pPr algn="l">
              <a:lnSpc>
                <a:spcPct val="150000"/>
              </a:lnSpc>
            </a:pPr>
            <a:r>
              <a:rPr lang="en-US" b="0" i="0" dirty="0" smtClean="0"/>
              <a:t>- </a:t>
            </a:r>
            <a:r>
              <a:rPr lang="en-US" b="0" i="0" dirty="0" err="1"/>
              <a:t>Không</a:t>
            </a:r>
            <a:r>
              <a:rPr lang="en-US" b="0" i="0" dirty="0"/>
              <a:t> </a:t>
            </a:r>
            <a:r>
              <a:rPr lang="en-US" b="0" i="0" dirty="0" err="1"/>
              <a:t>để</a:t>
            </a:r>
            <a:r>
              <a:rPr lang="en-US" b="0" i="0" dirty="0"/>
              <a:t> </a:t>
            </a:r>
            <a:r>
              <a:rPr lang="en-US" b="0" i="0" dirty="0" err="1"/>
              <a:t>hai</a:t>
            </a:r>
            <a:r>
              <a:rPr lang="en-US" b="0" i="0" dirty="0"/>
              <a:t> </a:t>
            </a:r>
            <a:r>
              <a:rPr lang="en-US" b="0" i="0" dirty="0" err="1"/>
              <a:t>đầu</a:t>
            </a:r>
            <a:r>
              <a:rPr lang="en-US" b="0" i="0" dirty="0"/>
              <a:t> </a:t>
            </a:r>
            <a:r>
              <a:rPr lang="en-US" b="0" i="0" dirty="0" err="1"/>
              <a:t>của</a:t>
            </a:r>
            <a:r>
              <a:rPr lang="en-US" b="0" i="0" dirty="0"/>
              <a:t> </a:t>
            </a:r>
            <a:r>
              <a:rPr lang="en-US" b="0" i="0" dirty="0" err="1"/>
              <a:t>một</a:t>
            </a:r>
            <a:r>
              <a:rPr lang="en-US" b="0" i="0" dirty="0"/>
              <a:t> </a:t>
            </a:r>
            <a:r>
              <a:rPr lang="en-US" b="0" i="0" dirty="0" err="1"/>
              <a:t>dây</a:t>
            </a:r>
            <a:r>
              <a:rPr lang="en-US" b="0" i="0" dirty="0"/>
              <a:t> </a:t>
            </a:r>
            <a:r>
              <a:rPr lang="en-US" b="0" i="0" dirty="0" err="1"/>
              <a:t>dẫn</a:t>
            </a:r>
            <a:r>
              <a:rPr lang="en-US" b="0" i="0" dirty="0"/>
              <a:t> </a:t>
            </a:r>
            <a:r>
              <a:rPr lang="en-US" b="0" i="0" dirty="0" err="1"/>
              <a:t>nối</a:t>
            </a:r>
            <a:r>
              <a:rPr lang="en-US" b="0" i="0" dirty="0"/>
              <a:t> </a:t>
            </a:r>
            <a:r>
              <a:rPr lang="en-US" b="0" i="0" dirty="0" err="1"/>
              <a:t>trực</a:t>
            </a:r>
            <a:r>
              <a:rPr lang="en-US" b="0" i="0" dirty="0"/>
              <a:t> </a:t>
            </a:r>
            <a:r>
              <a:rPr lang="en-US" b="0" i="0" dirty="0" err="1"/>
              <a:t>tiếp</a:t>
            </a:r>
            <a:r>
              <a:rPr lang="en-US" b="0" i="0" dirty="0"/>
              <a:t> </a:t>
            </a:r>
            <a:r>
              <a:rPr lang="en-US" b="0" i="0" dirty="0" err="1"/>
              <a:t>với</a:t>
            </a:r>
            <a:r>
              <a:rPr lang="en-US" b="0" i="0" dirty="0"/>
              <a:t> </a:t>
            </a:r>
            <a:r>
              <a:rPr lang="en-US" b="0" i="0" dirty="0" err="1"/>
              <a:t>hai</a:t>
            </a:r>
            <a:r>
              <a:rPr lang="en-US" b="0" i="0" dirty="0"/>
              <a:t> </a:t>
            </a:r>
            <a:r>
              <a:rPr lang="en-US" b="0" i="0" dirty="0" err="1"/>
              <a:t>đầu</a:t>
            </a:r>
            <a:r>
              <a:rPr lang="en-US" b="0" i="0" dirty="0"/>
              <a:t> </a:t>
            </a:r>
            <a:r>
              <a:rPr lang="en-US" b="0" i="0" dirty="0" err="1"/>
              <a:t>của</a:t>
            </a:r>
            <a:r>
              <a:rPr lang="en-US" b="0" i="0" dirty="0"/>
              <a:t> </a:t>
            </a:r>
            <a:r>
              <a:rPr lang="en-US" b="0" i="0" dirty="0" smtClean="0"/>
              <a:t>pin </a:t>
            </a:r>
            <a:r>
              <a:rPr lang="en-US" b="0" i="0" dirty="0" err="1" smtClean="0"/>
              <a:t>vì</a:t>
            </a:r>
            <a:r>
              <a:rPr lang="en-US" b="0" i="0" dirty="0" smtClean="0"/>
              <a:t> </a:t>
            </a:r>
            <a:r>
              <a:rPr lang="en-US" b="0" i="0" dirty="0" err="1" smtClean="0"/>
              <a:t>sẽ</a:t>
            </a:r>
            <a:r>
              <a:rPr lang="en-US" b="0" i="0" dirty="0" smtClean="0"/>
              <a:t> </a:t>
            </a:r>
            <a:r>
              <a:rPr lang="en-US" b="0" i="0" dirty="0" err="1" smtClean="0"/>
              <a:t>gây</a:t>
            </a:r>
            <a:r>
              <a:rPr lang="en-US" b="0" i="0" dirty="0" smtClean="0"/>
              <a:t> </a:t>
            </a:r>
            <a:r>
              <a:rPr lang="en-US" b="0" i="0" dirty="0" err="1" smtClean="0"/>
              <a:t>ra</a:t>
            </a:r>
            <a:r>
              <a:rPr lang="en-US" b="0" i="0" dirty="0" smtClean="0"/>
              <a:t> </a:t>
            </a:r>
            <a:r>
              <a:rPr lang="en-US" b="0" i="0" dirty="0" err="1" smtClean="0"/>
              <a:t>chập</a:t>
            </a:r>
            <a:r>
              <a:rPr lang="en-US" b="0" i="0" dirty="0" smtClean="0"/>
              <a:t> </a:t>
            </a:r>
            <a:r>
              <a:rPr lang="en-US" b="0" i="0" dirty="0" err="1" smtClean="0"/>
              <a:t>mạch</a:t>
            </a:r>
            <a:r>
              <a:rPr lang="en-US" b="0" i="0" dirty="0" smtClean="0"/>
              <a:t>, </a:t>
            </a:r>
            <a:r>
              <a:rPr lang="en-US" b="0" i="0" dirty="0" err="1" smtClean="0"/>
              <a:t>làm</a:t>
            </a:r>
            <a:r>
              <a:rPr lang="en-US" b="0" i="0" dirty="0" smtClean="0"/>
              <a:t> </a:t>
            </a:r>
            <a:r>
              <a:rPr lang="en-US" b="0" i="0" dirty="0" err="1" smtClean="0"/>
              <a:t>hỏng</a:t>
            </a:r>
            <a:r>
              <a:rPr lang="en-US" b="0" i="0" dirty="0" smtClean="0"/>
              <a:t> pin.</a:t>
            </a:r>
            <a:endParaRPr lang="en-US" b="0" i="0" dirty="0"/>
          </a:p>
          <a:p>
            <a:pPr algn="l">
              <a:lnSpc>
                <a:spcPct val="150000"/>
              </a:lnSpc>
            </a:pPr>
            <a:r>
              <a:rPr lang="en-US" b="0" i="0" dirty="0" smtClean="0"/>
              <a:t>- </a:t>
            </a:r>
            <a:r>
              <a:rPr lang="en-US" b="0" i="0" dirty="0" err="1"/>
              <a:t>Điện</a:t>
            </a:r>
            <a:r>
              <a:rPr lang="en-US" b="0" i="0" dirty="0"/>
              <a:t> </a:t>
            </a:r>
            <a:r>
              <a:rPr lang="en-US" b="0" i="0" dirty="0" err="1"/>
              <a:t>có</a:t>
            </a:r>
            <a:r>
              <a:rPr lang="en-US" b="0" i="0" dirty="0"/>
              <a:t> </a:t>
            </a:r>
            <a:r>
              <a:rPr lang="en-US" b="0" i="0" dirty="0" err="1"/>
              <a:t>thể</a:t>
            </a:r>
            <a:r>
              <a:rPr lang="en-US" b="0" i="0" dirty="0"/>
              <a:t> </a:t>
            </a:r>
            <a:r>
              <a:rPr lang="en-US" b="0" i="0" dirty="0" err="1"/>
              <a:t>gây</a:t>
            </a:r>
            <a:r>
              <a:rPr lang="en-US" b="0" i="0" dirty="0"/>
              <a:t> </a:t>
            </a:r>
            <a:r>
              <a:rPr lang="en-US" b="0" i="0" dirty="0" err="1"/>
              <a:t>nguy</a:t>
            </a:r>
            <a:r>
              <a:rPr lang="en-US" b="0" i="0" dirty="0"/>
              <a:t> </a:t>
            </a:r>
            <a:r>
              <a:rPr lang="en-US" b="0" i="0" dirty="0" err="1"/>
              <a:t>hiểm</a:t>
            </a:r>
            <a:r>
              <a:rPr lang="en-US" b="0" i="0" dirty="0"/>
              <a:t> </a:t>
            </a:r>
            <a:r>
              <a:rPr lang="en-US" b="0" i="0" dirty="0" err="1"/>
              <a:t>cho</a:t>
            </a:r>
            <a:r>
              <a:rPr lang="en-US" b="0" i="0" dirty="0"/>
              <a:t> </a:t>
            </a:r>
            <a:r>
              <a:rPr lang="en-US" b="0" i="0" dirty="0" err="1"/>
              <a:t>tính</a:t>
            </a:r>
            <a:r>
              <a:rPr lang="en-US" b="0" i="0" dirty="0"/>
              <a:t> </a:t>
            </a:r>
            <a:r>
              <a:rPr lang="en-US" b="0" i="0" dirty="0" err="1"/>
              <a:t>mạng</a:t>
            </a:r>
            <a:r>
              <a:rPr lang="en-US" b="0" i="0" dirty="0"/>
              <a:t>. </a:t>
            </a:r>
            <a:r>
              <a:rPr lang="en-US" b="0" i="0" dirty="0" err="1" smtClean="0"/>
              <a:t>Vì</a:t>
            </a:r>
            <a:r>
              <a:rPr lang="en-US" b="0" i="0" dirty="0" smtClean="0"/>
              <a:t> </a:t>
            </a:r>
            <a:r>
              <a:rPr lang="en-US" b="0" i="0" dirty="0" err="1" smtClean="0"/>
              <a:t>vậy</a:t>
            </a:r>
            <a:r>
              <a:rPr lang="en-US" b="0" i="0" dirty="0" smtClean="0"/>
              <a:t>, </a:t>
            </a:r>
            <a:r>
              <a:rPr lang="en-US" b="0" i="0" dirty="0" err="1" smtClean="0"/>
              <a:t>chỉ</a:t>
            </a:r>
            <a:r>
              <a:rPr lang="en-US" b="0" i="0" dirty="0" smtClean="0"/>
              <a:t> </a:t>
            </a:r>
            <a:r>
              <a:rPr lang="en-US" b="0" i="0" dirty="0" err="1"/>
              <a:t>được</a:t>
            </a:r>
            <a:r>
              <a:rPr lang="en-US" b="0" i="0" dirty="0"/>
              <a:t> </a:t>
            </a:r>
            <a:r>
              <a:rPr lang="en-US" b="0" i="0" dirty="0" err="1"/>
              <a:t>làm</a:t>
            </a:r>
            <a:r>
              <a:rPr lang="en-US" b="0" i="0" dirty="0"/>
              <a:t> </a:t>
            </a:r>
            <a:r>
              <a:rPr lang="en-US" b="0" i="0" dirty="0" err="1"/>
              <a:t>thí</a:t>
            </a:r>
            <a:r>
              <a:rPr lang="en-US" b="0" i="0" dirty="0"/>
              <a:t> </a:t>
            </a:r>
            <a:r>
              <a:rPr lang="en-US" b="0" i="0" dirty="0" err="1"/>
              <a:t>nghiệm</a:t>
            </a:r>
            <a:r>
              <a:rPr lang="en-US" b="0" i="0" dirty="0"/>
              <a:t> </a:t>
            </a:r>
            <a:r>
              <a:rPr lang="en-US" b="0" i="0" dirty="0" err="1"/>
              <a:t>về</a:t>
            </a:r>
            <a:r>
              <a:rPr lang="en-US" b="0" i="0" dirty="0"/>
              <a:t> </a:t>
            </a:r>
            <a:r>
              <a:rPr lang="en-US" b="0" i="0" dirty="0" err="1"/>
              <a:t>điện</a:t>
            </a:r>
            <a:r>
              <a:rPr lang="en-US" b="0" i="0" dirty="0"/>
              <a:t> </a:t>
            </a:r>
            <a:r>
              <a:rPr lang="en-US" b="0" i="0" dirty="0" err="1"/>
              <a:t>với</a:t>
            </a:r>
            <a:r>
              <a:rPr lang="en-US" b="0" i="0" dirty="0"/>
              <a:t> </a:t>
            </a:r>
            <a:r>
              <a:rPr lang="en-US" b="0" i="0" dirty="0" err="1"/>
              <a:t>nguồn</a:t>
            </a:r>
            <a:r>
              <a:rPr lang="en-US" b="0" i="0" dirty="0"/>
              <a:t> </a:t>
            </a:r>
            <a:r>
              <a:rPr lang="en-US" b="0" i="0" dirty="0" err="1" smtClean="0"/>
              <a:t>điện</a:t>
            </a:r>
            <a:r>
              <a:rPr lang="en-US" b="0" i="0" dirty="0" smtClean="0"/>
              <a:t> pin </a:t>
            </a:r>
            <a:r>
              <a:rPr lang="en-US" b="0" i="0" dirty="0" err="1"/>
              <a:t>không</a:t>
            </a:r>
            <a:r>
              <a:rPr lang="en-US" b="0" i="0" dirty="0"/>
              <a:t> </a:t>
            </a:r>
            <a:r>
              <a:rPr lang="en-US" b="0" i="0" dirty="0" err="1"/>
              <a:t>gây</a:t>
            </a:r>
            <a:r>
              <a:rPr lang="en-US" b="0" i="0" dirty="0"/>
              <a:t> </a:t>
            </a:r>
            <a:r>
              <a:rPr lang="en-US" b="0" i="0" dirty="0" err="1"/>
              <a:t>nguy</a:t>
            </a:r>
            <a:r>
              <a:rPr lang="en-US" b="0" i="0" dirty="0"/>
              <a:t> </a:t>
            </a:r>
            <a:r>
              <a:rPr lang="en-US" b="0" i="0" dirty="0" err="1"/>
              <a:t>hiểm</a:t>
            </a:r>
            <a:r>
              <a:rPr lang="en-US" b="0" i="0" dirty="0"/>
              <a:t> </a:t>
            </a:r>
            <a:r>
              <a:rPr lang="en-US" b="0" i="0" dirty="0" err="1" smtClean="0"/>
              <a:t>dưới</a:t>
            </a:r>
            <a:r>
              <a:rPr lang="en-US" b="0" i="0" dirty="0" smtClean="0"/>
              <a:t> </a:t>
            </a:r>
            <a:r>
              <a:rPr lang="en-US" b="0" i="0" dirty="0" err="1"/>
              <a:t>sự</a:t>
            </a:r>
            <a:r>
              <a:rPr lang="en-US" b="0" i="0" dirty="0"/>
              <a:t> </a:t>
            </a:r>
            <a:r>
              <a:rPr lang="en-US" b="0" i="0" dirty="0" err="1"/>
              <a:t>hướng</a:t>
            </a:r>
            <a:r>
              <a:rPr lang="en-US" b="0" i="0" dirty="0"/>
              <a:t> </a:t>
            </a:r>
            <a:r>
              <a:rPr lang="en-US" b="0" i="0" dirty="0" err="1"/>
              <a:t>dẫn</a:t>
            </a:r>
            <a:r>
              <a:rPr lang="en-US" b="0" i="0" dirty="0"/>
              <a:t> </a:t>
            </a:r>
            <a:r>
              <a:rPr lang="en-US" b="0" i="0" dirty="0" err="1"/>
              <a:t>của</a:t>
            </a:r>
            <a:r>
              <a:rPr lang="en-US" b="0" i="0" dirty="0"/>
              <a:t> </a:t>
            </a:r>
            <a:r>
              <a:rPr lang="en-US" b="0" i="0" dirty="0" err="1"/>
              <a:t>thầy</a:t>
            </a:r>
            <a:r>
              <a:rPr lang="en-US" b="0" i="0" dirty="0"/>
              <a:t>, </a:t>
            </a:r>
            <a:r>
              <a:rPr lang="en-US" b="0" i="0" dirty="0" err="1"/>
              <a:t>cô</a:t>
            </a:r>
            <a:r>
              <a:rPr lang="en-US" b="0" i="0" dirty="0"/>
              <a:t> </a:t>
            </a:r>
            <a:r>
              <a:rPr lang="en-US" b="0" i="0" dirty="0" err="1"/>
              <a:t>giáo</a:t>
            </a:r>
            <a:r>
              <a:rPr lang="en-US" b="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371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33667" t="34370" r="2443" b="36546"/>
          <a:stretch>
            <a:fillRect/>
          </a:stretch>
        </p:blipFill>
        <p:spPr>
          <a:xfrm>
            <a:off x="4783455" y="-974725"/>
            <a:ext cx="2856548" cy="812800"/>
          </a:xfrm>
          <a:prstGeom prst="rect">
            <a:avLst/>
          </a:prstGeom>
        </p:spPr>
      </p:pic>
      <p:pic>
        <p:nvPicPr>
          <p:cNvPr id="4" name="Picture 3" descr="—Pngtree—student_1817853"/>
          <p:cNvPicPr>
            <a:picLocks noChangeAspect="1"/>
          </p:cNvPicPr>
          <p:nvPr/>
        </p:nvPicPr>
        <p:blipFill>
          <a:blip r:embed="rId4"/>
          <a:srcRect b="10398"/>
          <a:stretch>
            <a:fillRect/>
          </a:stretch>
        </p:blipFill>
        <p:spPr>
          <a:xfrm>
            <a:off x="-647700" y="-24871"/>
            <a:ext cx="5999321" cy="5973763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3651409" y="1432455"/>
            <a:ext cx="3992404" cy="3022071"/>
          </a:xfrm>
          <a:prstGeom prst="cloudCallout">
            <a:avLst>
              <a:gd name="adj1" fmla="val -63117"/>
              <a:gd name="adj2" fmla="val 16431"/>
            </a:avLst>
          </a:prstGeom>
          <a:solidFill>
            <a:srgbClr val="AFD3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4200049" y="2203979"/>
            <a:ext cx="3059430" cy="1226183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US" sz="250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Hãy dự đoán xem, cách lắp nào bóng đèn sẽ sáng nhé!</a:t>
            </a:r>
          </a:p>
        </p:txBody>
      </p:sp>
      <p:grpSp>
        <p:nvGrpSpPr>
          <p:cNvPr id="158" name="Google Shape;158;p3"/>
          <p:cNvGrpSpPr/>
          <p:nvPr/>
        </p:nvGrpSpPr>
        <p:grpSpPr>
          <a:xfrm>
            <a:off x="3282315" y="74084"/>
            <a:ext cx="917258" cy="1017058"/>
            <a:chOff x="289713" y="0"/>
            <a:chExt cx="847025" cy="950950"/>
          </a:xfrm>
        </p:grpSpPr>
        <p:sp>
          <p:nvSpPr>
            <p:cNvPr id="159" name="Google Shape;15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68" name="Google Shape;168;p3"/>
          <p:cNvGrpSpPr/>
          <p:nvPr/>
        </p:nvGrpSpPr>
        <p:grpSpPr>
          <a:xfrm>
            <a:off x="4316730" y="74084"/>
            <a:ext cx="917258" cy="1017058"/>
            <a:chOff x="289713" y="0"/>
            <a:chExt cx="847025" cy="950950"/>
          </a:xfrm>
        </p:grpSpPr>
        <p:sp>
          <p:nvSpPr>
            <p:cNvPr id="169" name="Google Shape;16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78" name="Google Shape;178;p3"/>
          <p:cNvGrpSpPr/>
          <p:nvPr/>
        </p:nvGrpSpPr>
        <p:grpSpPr>
          <a:xfrm>
            <a:off x="5351621" y="74084"/>
            <a:ext cx="917258" cy="1017058"/>
            <a:chOff x="289713" y="0"/>
            <a:chExt cx="847025" cy="950950"/>
          </a:xfrm>
        </p:grpSpPr>
        <p:sp>
          <p:nvSpPr>
            <p:cNvPr id="179" name="Google Shape;17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188" name="Google Shape;188;p3"/>
          <p:cNvGrpSpPr/>
          <p:nvPr/>
        </p:nvGrpSpPr>
        <p:grpSpPr>
          <a:xfrm>
            <a:off x="367665" y="162454"/>
            <a:ext cx="2117884" cy="690563"/>
            <a:chOff x="583503" y="585996"/>
            <a:chExt cx="1591871" cy="525727"/>
          </a:xfrm>
        </p:grpSpPr>
        <p:sp>
          <p:nvSpPr>
            <p:cNvPr id="189" name="Google Shape;189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15" name="Google Shape;215;p3"/>
          <p:cNvGrpSpPr/>
          <p:nvPr/>
        </p:nvGrpSpPr>
        <p:grpSpPr>
          <a:xfrm>
            <a:off x="7976235" y="146050"/>
            <a:ext cx="1070134" cy="1224492"/>
            <a:chOff x="3335286" y="601670"/>
            <a:chExt cx="804678" cy="932160"/>
          </a:xfrm>
        </p:grpSpPr>
        <p:sp>
          <p:nvSpPr>
            <p:cNvPr id="216" name="Google Shape;216;p3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31" name="Google Shape;231;p3"/>
          <p:cNvGrpSpPr/>
          <p:nvPr/>
        </p:nvGrpSpPr>
        <p:grpSpPr>
          <a:xfrm>
            <a:off x="7016116" y="259292"/>
            <a:ext cx="956786" cy="1550988"/>
            <a:chOff x="2458449" y="383490"/>
            <a:chExt cx="719608" cy="1180749"/>
          </a:xfrm>
        </p:grpSpPr>
        <p:sp>
          <p:nvSpPr>
            <p:cNvPr id="232" name="Google Shape;232;p3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-224313" y="3030008"/>
            <a:ext cx="1309211" cy="2767542"/>
            <a:chOff x="-2306975" y="-1486200"/>
            <a:chExt cx="1429125" cy="3057225"/>
          </a:xfrm>
        </p:grpSpPr>
        <p:grpSp>
          <p:nvGrpSpPr>
            <p:cNvPr id="7" name="Google Shape;267;p3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68" name="Google Shape;268;p3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</p:grpSp>
        <p:sp>
          <p:nvSpPr>
            <p:cNvPr id="318" name="Google Shape;318;p3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grpSp>
        <p:nvGrpSpPr>
          <p:cNvPr id="319" name="Google Shape;319;p3"/>
          <p:cNvGrpSpPr/>
          <p:nvPr/>
        </p:nvGrpSpPr>
        <p:grpSpPr>
          <a:xfrm>
            <a:off x="6745605" y="4057650"/>
            <a:ext cx="2182654" cy="1720850"/>
            <a:chOff x="8060675" y="3682775"/>
            <a:chExt cx="1641025" cy="1309900"/>
          </a:xfrm>
        </p:grpSpPr>
        <p:grpSp>
          <p:nvGrpSpPr>
            <p:cNvPr id="320" name="Google Shape;320;p3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321" name="Google Shape;321;p3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49" name="Google Shape;349;p3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50" name="Google Shape;350;p3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endParaRPr/>
              </a:p>
            </p:txBody>
          </p:sp>
        </p:grpSp>
        <p:sp>
          <p:nvSpPr>
            <p:cNvPr id="353" name="Google Shape;353;p3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119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795338" y="87313"/>
            <a:ext cx="1342549" cy="4352925"/>
            <a:chOff x="1145" y="165"/>
            <a:chExt cx="2819" cy="8226"/>
          </a:xfrm>
        </p:grpSpPr>
        <p:pic>
          <p:nvPicPr>
            <p:cNvPr id="2" name="Picture 1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5" y="3223"/>
              <a:ext cx="2065" cy="5168"/>
            </a:xfrm>
            <a:prstGeom prst="rect">
              <a:avLst/>
            </a:prstGeom>
          </p:spPr>
        </p:pic>
        <p:pic>
          <p:nvPicPr>
            <p:cNvPr id="4" name="Picture 3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>
              <a:off x="1247" y="165"/>
              <a:ext cx="1860" cy="3277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13" name="Straight Connector 12"/>
            <p:cNvCxnSpPr/>
            <p:nvPr/>
          </p:nvCxnSpPr>
          <p:spPr>
            <a:xfrm flipH="1">
              <a:off x="2193" y="3309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/>
            <p:nvPr/>
          </p:nvCxnSpPr>
          <p:spPr>
            <a:xfrm rot="5400000" flipV="1">
              <a:off x="854" y="4485"/>
              <a:ext cx="4666" cy="1554"/>
            </a:xfrm>
            <a:prstGeom prst="bentConnector3">
              <a:avLst>
                <a:gd name="adj1" fmla="val 257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2124" y="7576"/>
              <a:ext cx="1840" cy="1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 descr="kissclipart-battery-clipart-ac-adapter-electric-battery-clip-a-58320eba4a3c38c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684" y="1705504"/>
            <a:ext cx="983456" cy="2734733"/>
          </a:xfrm>
          <a:prstGeom prst="rect">
            <a:avLst/>
          </a:prstGeom>
        </p:spPr>
      </p:pic>
      <p:pic>
        <p:nvPicPr>
          <p:cNvPr id="33" name="Picture 32" descr="Lovepik_com-401380536-cartoon-glowing-light-bulb-material"/>
          <p:cNvPicPr>
            <a:picLocks noChangeAspect="1"/>
          </p:cNvPicPr>
          <p:nvPr/>
        </p:nvPicPr>
        <p:blipFill>
          <a:blip r:embed="rId3"/>
          <a:srcRect l="26945" t="16581" r="26623" b="1690"/>
          <a:stretch>
            <a:fillRect/>
          </a:stretch>
        </p:blipFill>
        <p:spPr>
          <a:xfrm>
            <a:off x="2471261" y="87313"/>
            <a:ext cx="885825" cy="1734079"/>
          </a:xfrm>
          <a:prstGeom prst="roundRect">
            <a:avLst>
              <a:gd name="adj" fmla="val 40895"/>
            </a:avLst>
          </a:prstGeom>
        </p:spPr>
      </p:pic>
      <p:cxnSp>
        <p:nvCxnSpPr>
          <p:cNvPr id="34" name="Straight Connector 33"/>
          <p:cNvCxnSpPr/>
          <p:nvPr/>
        </p:nvCxnSpPr>
        <p:spPr>
          <a:xfrm flipH="1">
            <a:off x="2921794" y="1751013"/>
            <a:ext cx="1429" cy="43603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3841909" y="87313"/>
            <a:ext cx="1069181" cy="4352925"/>
            <a:chOff x="7542" y="165"/>
            <a:chExt cx="2245" cy="8226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8735" y="7173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7544" y="7973"/>
              <a:ext cx="1194" cy="1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/>
            <p:cNvGrpSpPr/>
            <p:nvPr/>
          </p:nvGrpSpPr>
          <p:grpSpPr>
            <a:xfrm>
              <a:off x="7723" y="165"/>
              <a:ext cx="2065" cy="8226"/>
              <a:chOff x="1145" y="165"/>
              <a:chExt cx="2065" cy="8226"/>
            </a:xfrm>
          </p:grpSpPr>
          <p:pic>
            <p:nvPicPr>
              <p:cNvPr id="38" name="Picture 37" descr="kissclipart-battery-clipart-ac-adapter-electric-battery-clip-a-58320eba4a3c38c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5" y="3223"/>
                <a:ext cx="2065" cy="5168"/>
              </a:xfrm>
              <a:prstGeom prst="rect">
                <a:avLst/>
              </a:prstGeom>
            </p:spPr>
          </p:pic>
          <p:pic>
            <p:nvPicPr>
              <p:cNvPr id="39" name="Picture 38" descr="Lovepik_com-401380536-cartoon-glowing-light-bulb-material"/>
              <p:cNvPicPr>
                <a:picLocks noChangeAspect="1"/>
              </p:cNvPicPr>
              <p:nvPr/>
            </p:nvPicPr>
            <p:blipFill>
              <a:blip r:embed="rId3"/>
              <a:srcRect l="26945" t="16581" r="26623" b="1690"/>
              <a:stretch>
                <a:fillRect/>
              </a:stretch>
            </p:blipFill>
            <p:spPr>
              <a:xfrm>
                <a:off x="1247" y="165"/>
                <a:ext cx="1860" cy="3277"/>
              </a:xfrm>
              <a:prstGeom prst="roundRect">
                <a:avLst>
                  <a:gd name="adj" fmla="val 40895"/>
                </a:avLst>
              </a:prstGeom>
            </p:spPr>
          </p:pic>
        </p:grpSp>
        <p:cxnSp>
          <p:nvCxnSpPr>
            <p:cNvPr id="41" name="Elbow Connector 40"/>
            <p:cNvCxnSpPr/>
            <p:nvPr/>
          </p:nvCxnSpPr>
          <p:spPr>
            <a:xfrm rot="16200000">
              <a:off x="5500" y="4966"/>
              <a:ext cx="5062" cy="978"/>
            </a:xfrm>
            <a:prstGeom prst="bentConnector3">
              <a:avLst>
                <a:gd name="adj1" fmla="val 101086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Elbow Connector 43"/>
            <p:cNvCxnSpPr/>
            <p:nvPr/>
          </p:nvCxnSpPr>
          <p:spPr>
            <a:xfrm rot="5400000" flipV="1">
              <a:off x="8631" y="3248"/>
              <a:ext cx="1327" cy="539"/>
            </a:xfrm>
            <a:prstGeom prst="bentConnector3">
              <a:avLst>
                <a:gd name="adj1" fmla="val 2562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 flipH="1">
              <a:off x="9148" y="3722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5397341" y="87313"/>
            <a:ext cx="1068705" cy="4352925"/>
            <a:chOff x="7544" y="165"/>
            <a:chExt cx="2244" cy="8226"/>
          </a:xfrm>
        </p:grpSpPr>
        <p:cxnSp>
          <p:nvCxnSpPr>
            <p:cNvPr id="51" name="Straight Connector 50"/>
            <p:cNvCxnSpPr/>
            <p:nvPr/>
          </p:nvCxnSpPr>
          <p:spPr>
            <a:xfrm flipH="1">
              <a:off x="8735" y="7173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 flipV="1">
              <a:off x="7544" y="7973"/>
              <a:ext cx="1194" cy="1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/>
            <p:cNvGrpSpPr/>
            <p:nvPr/>
          </p:nvGrpSpPr>
          <p:grpSpPr>
            <a:xfrm>
              <a:off x="7723" y="165"/>
              <a:ext cx="2065" cy="8226"/>
              <a:chOff x="1145" y="165"/>
              <a:chExt cx="2065" cy="8226"/>
            </a:xfrm>
          </p:grpSpPr>
          <p:pic>
            <p:nvPicPr>
              <p:cNvPr id="54" name="Picture 53" descr="kissclipart-battery-clipart-ac-adapter-electric-battery-clip-a-58320eba4a3c38c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5" y="3223"/>
                <a:ext cx="2065" cy="5168"/>
              </a:xfrm>
              <a:prstGeom prst="rect">
                <a:avLst/>
              </a:prstGeom>
            </p:spPr>
          </p:pic>
          <p:pic>
            <p:nvPicPr>
              <p:cNvPr id="55" name="Picture 54" descr="Lovepik_com-401380536-cartoon-glowing-light-bulb-material"/>
              <p:cNvPicPr>
                <a:picLocks noChangeAspect="1"/>
              </p:cNvPicPr>
              <p:nvPr/>
            </p:nvPicPr>
            <p:blipFill>
              <a:blip r:embed="rId3"/>
              <a:srcRect l="26945" t="16581" r="26623" b="1690"/>
              <a:stretch>
                <a:fillRect/>
              </a:stretch>
            </p:blipFill>
            <p:spPr>
              <a:xfrm>
                <a:off x="1247" y="165"/>
                <a:ext cx="1860" cy="3277"/>
              </a:xfrm>
              <a:prstGeom prst="roundRect">
                <a:avLst>
                  <a:gd name="adj" fmla="val 40895"/>
                </a:avLst>
              </a:prstGeom>
            </p:spPr>
          </p:pic>
        </p:grpSp>
        <p:cxnSp>
          <p:nvCxnSpPr>
            <p:cNvPr id="56" name="Elbow Connector 55"/>
            <p:cNvCxnSpPr/>
            <p:nvPr/>
          </p:nvCxnSpPr>
          <p:spPr>
            <a:xfrm rot="16200000">
              <a:off x="5791" y="4976"/>
              <a:ext cx="4782" cy="1195"/>
            </a:xfrm>
            <a:prstGeom prst="bentConnector3">
              <a:avLst>
                <a:gd name="adj1" fmla="val 98630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/>
            <p:cNvCxnSpPr/>
            <p:nvPr/>
          </p:nvCxnSpPr>
          <p:spPr>
            <a:xfrm rot="5400000" flipV="1">
              <a:off x="8631" y="3248"/>
              <a:ext cx="1327" cy="539"/>
            </a:xfrm>
            <a:prstGeom prst="bentConnector3">
              <a:avLst>
                <a:gd name="adj1" fmla="val 2562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16200000" flipH="1">
              <a:off x="9148" y="3722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6853714" y="65617"/>
            <a:ext cx="1110139" cy="4352925"/>
            <a:chOff x="1145" y="165"/>
            <a:chExt cx="2331" cy="8226"/>
          </a:xfrm>
        </p:grpSpPr>
        <p:pic>
          <p:nvPicPr>
            <p:cNvPr id="60" name="Picture 59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5" y="3223"/>
              <a:ext cx="2065" cy="5168"/>
            </a:xfrm>
            <a:prstGeom prst="rect">
              <a:avLst/>
            </a:prstGeom>
          </p:spPr>
        </p:pic>
        <p:pic>
          <p:nvPicPr>
            <p:cNvPr id="61" name="Picture 60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>
              <a:off x="1247" y="165"/>
              <a:ext cx="1860" cy="3277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62" name="Straight Connector 61"/>
            <p:cNvCxnSpPr/>
            <p:nvPr/>
          </p:nvCxnSpPr>
          <p:spPr>
            <a:xfrm flipH="1">
              <a:off x="2193" y="3309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62"/>
            <p:cNvCxnSpPr/>
            <p:nvPr/>
          </p:nvCxnSpPr>
          <p:spPr>
            <a:xfrm rot="5400000" flipV="1">
              <a:off x="2351" y="2988"/>
              <a:ext cx="1163" cy="1044"/>
            </a:xfrm>
            <a:prstGeom prst="bentConnector3">
              <a:avLst>
                <a:gd name="adj1" fmla="val -4084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2193" y="4093"/>
              <a:ext cx="1283" cy="19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832486" y="4321175"/>
            <a:ext cx="754856" cy="877358"/>
            <a:chOff x="355" y="1439"/>
            <a:chExt cx="1585" cy="1658"/>
          </a:xfrm>
        </p:grpSpPr>
        <p:sp>
          <p:nvSpPr>
            <p:cNvPr id="66" name="Oval 65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 Box 66"/>
            <p:cNvSpPr txBox="1"/>
            <p:nvPr/>
          </p:nvSpPr>
          <p:spPr>
            <a:xfrm>
              <a:off x="714" y="1439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1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2490312" y="4321704"/>
            <a:ext cx="754856" cy="877359"/>
            <a:chOff x="355" y="1439"/>
            <a:chExt cx="1585" cy="1658"/>
          </a:xfrm>
        </p:grpSpPr>
        <p:sp>
          <p:nvSpPr>
            <p:cNvPr id="72" name="Oval 71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 Box 72"/>
            <p:cNvSpPr txBox="1"/>
            <p:nvPr/>
          </p:nvSpPr>
          <p:spPr>
            <a:xfrm>
              <a:off x="714" y="1439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2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127183" y="4342871"/>
            <a:ext cx="754856" cy="877359"/>
            <a:chOff x="355" y="1439"/>
            <a:chExt cx="1585" cy="1658"/>
          </a:xfrm>
        </p:grpSpPr>
        <p:sp>
          <p:nvSpPr>
            <p:cNvPr id="75" name="Oval 74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 Box 75"/>
            <p:cNvSpPr txBox="1"/>
            <p:nvPr/>
          </p:nvSpPr>
          <p:spPr>
            <a:xfrm>
              <a:off x="714" y="1439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3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5603558" y="4342871"/>
            <a:ext cx="754856" cy="877359"/>
            <a:chOff x="355" y="1439"/>
            <a:chExt cx="1585" cy="1658"/>
          </a:xfrm>
        </p:grpSpPr>
        <p:sp>
          <p:nvSpPr>
            <p:cNvPr id="78" name="Oval 77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 Box 78"/>
            <p:cNvSpPr txBox="1"/>
            <p:nvPr/>
          </p:nvSpPr>
          <p:spPr>
            <a:xfrm>
              <a:off x="714" y="1439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4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973729" y="4321175"/>
            <a:ext cx="754856" cy="877359"/>
            <a:chOff x="355" y="1439"/>
            <a:chExt cx="1585" cy="1658"/>
          </a:xfrm>
        </p:grpSpPr>
        <p:sp>
          <p:nvSpPr>
            <p:cNvPr id="81" name="Oval 80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 Box 81"/>
            <p:cNvSpPr txBox="1"/>
            <p:nvPr/>
          </p:nvSpPr>
          <p:spPr>
            <a:xfrm>
              <a:off x="714" y="1439"/>
              <a:ext cx="1226" cy="1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695605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92" name="AutoShape 120"/>
          <p:cNvSpPr>
            <a:spLocks noChangeArrowheads="1"/>
          </p:cNvSpPr>
          <p:nvPr/>
        </p:nvSpPr>
        <p:spPr bwMode="auto">
          <a:xfrm>
            <a:off x="4173141" y="264584"/>
            <a:ext cx="2447925" cy="5249333"/>
          </a:xfrm>
          <a:prstGeom prst="flowChartAlternateProcess">
            <a:avLst/>
          </a:prstGeom>
          <a:gradFill rotWithShape="1">
            <a:gsLst>
              <a:gs pos="0">
                <a:srgbClr val="FFCCCC"/>
              </a:gs>
              <a:gs pos="50000">
                <a:srgbClr val="FFFFFF"/>
              </a:gs>
              <a:gs pos="100000">
                <a:srgbClr val="FFCCCC"/>
              </a:gs>
            </a:gsLst>
            <a:lin ang="5400000" scaled="1"/>
          </a:gradFill>
          <a:ln w="38100" cmpd="dbl" algn="ctr">
            <a:solidFill>
              <a:srgbClr val="00FFFF"/>
            </a:solidFill>
            <a:miter lim="800000"/>
          </a:ln>
          <a:effectLst/>
        </p:spPr>
        <p:txBody>
          <a:bodyPr wrap="none" lIns="71323" tIns="35662" rIns="71323" bIns="35662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grpSp>
        <p:nvGrpSpPr>
          <p:cNvPr id="22531" name="Group 122"/>
          <p:cNvGrpSpPr/>
          <p:nvPr/>
        </p:nvGrpSpPr>
        <p:grpSpPr bwMode="auto">
          <a:xfrm>
            <a:off x="4580336" y="2320397"/>
            <a:ext cx="1482328" cy="2940844"/>
            <a:chOff x="1278" y="1539"/>
            <a:chExt cx="1136" cy="2405"/>
          </a:xfrm>
        </p:grpSpPr>
        <p:pic>
          <p:nvPicPr>
            <p:cNvPr id="22540" name="Picture 123" descr="BATTERY"/>
            <p:cNvPicPr>
              <a:picLocks noChangeAspect="1" noChangeArrowheads="1"/>
            </p:cNvPicPr>
            <p:nvPr/>
          </p:nvPicPr>
          <p:blipFill>
            <a:blip r:embed="rId2">
              <a:lum bright="-18000" contrast="-6000"/>
            </a:blip>
            <a:srcRect/>
            <a:stretch>
              <a:fillRect/>
            </a:stretch>
          </p:blipFill>
          <p:spPr bwMode="auto">
            <a:xfrm>
              <a:off x="1278" y="1539"/>
              <a:ext cx="1136" cy="2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596" name="AutoShape 124"/>
            <p:cNvSpPr>
              <a:spLocks noChangeArrowheads="1"/>
            </p:cNvSpPr>
            <p:nvPr/>
          </p:nvSpPr>
          <p:spPr bwMode="auto">
            <a:xfrm>
              <a:off x="1708" y="1909"/>
              <a:ext cx="270" cy="240"/>
            </a:xfrm>
            <a:prstGeom prst="plus">
              <a:avLst>
                <a:gd name="adj" fmla="val 29269"/>
              </a:avLst>
            </a:prstGeom>
            <a:solidFill>
              <a:srgbClr val="993300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105597" name="Rectangle 125"/>
            <p:cNvSpPr>
              <a:spLocks noChangeArrowheads="1"/>
            </p:cNvSpPr>
            <p:nvPr/>
          </p:nvSpPr>
          <p:spPr bwMode="auto">
            <a:xfrm>
              <a:off x="1649" y="3654"/>
              <a:ext cx="430" cy="144"/>
            </a:xfrm>
            <a:prstGeom prst="rect">
              <a:avLst/>
            </a:prstGeom>
            <a:solidFill>
              <a:srgbClr val="0000FF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22532" name="Picture 126" descr="11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4000"/>
          </a:blip>
          <a:srcRect/>
          <a:stretch>
            <a:fillRect/>
          </a:stretch>
        </p:blipFill>
        <p:spPr bwMode="auto">
          <a:xfrm>
            <a:off x="4817270" y="391584"/>
            <a:ext cx="1213247" cy="136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599" name="Line 127"/>
          <p:cNvSpPr>
            <a:spLocks noChangeShapeType="1"/>
          </p:cNvSpPr>
          <p:nvPr/>
        </p:nvSpPr>
        <p:spPr bwMode="auto">
          <a:xfrm>
            <a:off x="5305425" y="1730375"/>
            <a:ext cx="0" cy="7408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5600" name="Freeform 128"/>
          <p:cNvSpPr/>
          <p:nvPr/>
        </p:nvSpPr>
        <p:spPr bwMode="auto">
          <a:xfrm>
            <a:off x="5274469" y="1489605"/>
            <a:ext cx="1052513" cy="3771636"/>
          </a:xfrm>
          <a:custGeom>
            <a:avLst/>
            <a:gdLst/>
            <a:ahLst/>
            <a:cxnLst>
              <a:cxn ang="0">
                <a:pos x="75" y="0"/>
              </a:cxn>
              <a:cxn ang="0">
                <a:pos x="411" y="0"/>
              </a:cxn>
              <a:cxn ang="0">
                <a:pos x="411" y="1697"/>
              </a:cxn>
              <a:cxn ang="0">
                <a:pos x="0" y="1697"/>
              </a:cxn>
            </a:cxnLst>
            <a:rect l="0" t="0" r="r" b="b"/>
            <a:pathLst>
              <a:path w="411" h="1697">
                <a:moveTo>
                  <a:pt x="75" y="0"/>
                </a:moveTo>
                <a:cubicBezTo>
                  <a:pt x="187" y="0"/>
                  <a:pt x="299" y="0"/>
                  <a:pt x="411" y="0"/>
                </a:cubicBezTo>
                <a:lnTo>
                  <a:pt x="411" y="1697"/>
                </a:lnTo>
                <a:lnTo>
                  <a:pt x="0" y="1697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5" name="WordArt 129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2921794" y="3426354"/>
            <a:ext cx="853679" cy="620448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00FFFF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rPr>
              <a:t>a</a:t>
            </a:r>
          </a:p>
        </p:txBody>
      </p:sp>
      <p:grpSp>
        <p:nvGrpSpPr>
          <p:cNvPr id="3" name="Group 132"/>
          <p:cNvGrpSpPr/>
          <p:nvPr/>
        </p:nvGrpSpPr>
        <p:grpSpPr bwMode="auto">
          <a:xfrm>
            <a:off x="1497806" y="391584"/>
            <a:ext cx="2334816" cy="1833563"/>
            <a:chOff x="537" y="641"/>
            <a:chExt cx="2056" cy="1519"/>
          </a:xfrm>
        </p:grpSpPr>
        <p:pic>
          <p:nvPicPr>
            <p:cNvPr id="22538" name="Picture 133" descr="OngTru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7" y="641"/>
              <a:ext cx="2056" cy="1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39" name="WordArt 134"/>
            <p:cNvSpPr>
              <a:spLocks noChangeArrowheads="1" noChangeShapeType="1" noTextEdit="1"/>
            </p:cNvSpPr>
            <p:nvPr/>
          </p:nvSpPr>
          <p:spPr bwMode="auto">
            <a:xfrm>
              <a:off x="1828" y="1311"/>
              <a:ext cx="681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solidFill>
                      <a:srgbClr val="00FF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Kiểm tra</a:t>
              </a:r>
            </a:p>
          </p:txBody>
        </p:sp>
      </p:grpSp>
      <p:pic>
        <p:nvPicPr>
          <p:cNvPr id="105607" name="Picture 135" descr="18561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4863" y="185209"/>
            <a:ext cx="1382316" cy="150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83262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08" name="AutoShape 112"/>
          <p:cNvSpPr>
            <a:spLocks noChangeArrowheads="1"/>
          </p:cNvSpPr>
          <p:nvPr/>
        </p:nvSpPr>
        <p:spPr bwMode="auto">
          <a:xfrm>
            <a:off x="4173141" y="264584"/>
            <a:ext cx="2447925" cy="5249333"/>
          </a:xfrm>
          <a:prstGeom prst="flowChartAlternateProcess">
            <a:avLst/>
          </a:prstGeom>
          <a:gradFill rotWithShape="1">
            <a:gsLst>
              <a:gs pos="0">
                <a:srgbClr val="FFCCCC"/>
              </a:gs>
              <a:gs pos="50000">
                <a:srgbClr val="FFFFFF"/>
              </a:gs>
              <a:gs pos="100000">
                <a:srgbClr val="FFCCCC"/>
              </a:gs>
            </a:gsLst>
            <a:lin ang="5400000" scaled="1"/>
          </a:gradFill>
          <a:ln w="38100" cmpd="dbl" algn="ctr">
            <a:solidFill>
              <a:srgbClr val="00FFFF"/>
            </a:solidFill>
            <a:miter lim="800000"/>
          </a:ln>
          <a:effectLst/>
        </p:spPr>
        <p:txBody>
          <a:bodyPr wrap="none" lIns="71323" tIns="35662" rIns="71323" bIns="35662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grpSp>
        <p:nvGrpSpPr>
          <p:cNvPr id="23555" name="Group 113"/>
          <p:cNvGrpSpPr/>
          <p:nvPr/>
        </p:nvGrpSpPr>
        <p:grpSpPr bwMode="auto">
          <a:xfrm>
            <a:off x="4580336" y="2320397"/>
            <a:ext cx="1482328" cy="2940844"/>
            <a:chOff x="1278" y="1539"/>
            <a:chExt cx="1136" cy="2405"/>
          </a:xfrm>
        </p:grpSpPr>
        <p:pic>
          <p:nvPicPr>
            <p:cNvPr id="23565" name="Picture 114" descr="BATTERY"/>
            <p:cNvPicPr>
              <a:picLocks noChangeAspect="1" noChangeArrowheads="1"/>
            </p:cNvPicPr>
            <p:nvPr/>
          </p:nvPicPr>
          <p:blipFill>
            <a:blip r:embed="rId2">
              <a:lum bright="-18000" contrast="-6000"/>
            </a:blip>
            <a:srcRect/>
            <a:stretch>
              <a:fillRect/>
            </a:stretch>
          </p:blipFill>
          <p:spPr bwMode="auto">
            <a:xfrm>
              <a:off x="1278" y="1539"/>
              <a:ext cx="1136" cy="2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6611" name="AutoShape 115"/>
            <p:cNvSpPr>
              <a:spLocks noChangeArrowheads="1"/>
            </p:cNvSpPr>
            <p:nvPr/>
          </p:nvSpPr>
          <p:spPr bwMode="auto">
            <a:xfrm>
              <a:off x="1708" y="1909"/>
              <a:ext cx="270" cy="240"/>
            </a:xfrm>
            <a:prstGeom prst="plus">
              <a:avLst>
                <a:gd name="adj" fmla="val 29269"/>
              </a:avLst>
            </a:prstGeom>
            <a:solidFill>
              <a:srgbClr val="993300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106612" name="Rectangle 116"/>
            <p:cNvSpPr>
              <a:spLocks noChangeArrowheads="1"/>
            </p:cNvSpPr>
            <p:nvPr/>
          </p:nvSpPr>
          <p:spPr bwMode="auto">
            <a:xfrm>
              <a:off x="1649" y="3654"/>
              <a:ext cx="430" cy="144"/>
            </a:xfrm>
            <a:prstGeom prst="rect">
              <a:avLst/>
            </a:prstGeom>
            <a:solidFill>
              <a:srgbClr val="0000FF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23556" name="Picture 117" descr="11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4000"/>
          </a:blip>
          <a:srcRect/>
          <a:stretch>
            <a:fillRect/>
          </a:stretch>
        </p:blipFill>
        <p:spPr bwMode="auto">
          <a:xfrm>
            <a:off x="4817270" y="391584"/>
            <a:ext cx="1213247" cy="136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614" name="Line 118"/>
          <p:cNvSpPr>
            <a:spLocks noChangeShapeType="1"/>
          </p:cNvSpPr>
          <p:nvPr/>
        </p:nvSpPr>
        <p:spPr bwMode="auto">
          <a:xfrm>
            <a:off x="5305425" y="1730375"/>
            <a:ext cx="0" cy="7408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WordArt 120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2750344" y="2984501"/>
            <a:ext cx="853679" cy="1062303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00FFFF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rPr>
              <a:t>b</a:t>
            </a:r>
          </a:p>
        </p:txBody>
      </p:sp>
      <p:grpSp>
        <p:nvGrpSpPr>
          <p:cNvPr id="3" name="Group 121"/>
          <p:cNvGrpSpPr/>
          <p:nvPr/>
        </p:nvGrpSpPr>
        <p:grpSpPr bwMode="auto">
          <a:xfrm>
            <a:off x="1497806" y="391584"/>
            <a:ext cx="2334816" cy="1833563"/>
            <a:chOff x="537" y="641"/>
            <a:chExt cx="2056" cy="1519"/>
          </a:xfrm>
        </p:grpSpPr>
        <p:pic>
          <p:nvPicPr>
            <p:cNvPr id="23563" name="Picture 122" descr="OngTru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7" y="641"/>
              <a:ext cx="2056" cy="1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4" name="WordArt 123"/>
            <p:cNvSpPr>
              <a:spLocks noChangeArrowheads="1" noChangeShapeType="1" noTextEdit="1"/>
            </p:cNvSpPr>
            <p:nvPr/>
          </p:nvSpPr>
          <p:spPr bwMode="auto">
            <a:xfrm>
              <a:off x="1828" y="1311"/>
              <a:ext cx="681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solidFill>
                      <a:srgbClr val="00FF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Kiểm tra</a:t>
              </a:r>
            </a:p>
          </p:txBody>
        </p:sp>
      </p:grpSp>
      <p:grpSp>
        <p:nvGrpSpPr>
          <p:cNvPr id="4" name="Group 126"/>
          <p:cNvGrpSpPr/>
          <p:nvPr/>
        </p:nvGrpSpPr>
        <p:grpSpPr bwMode="auto">
          <a:xfrm>
            <a:off x="2864645" y="3679032"/>
            <a:ext cx="5136356" cy="2035968"/>
            <a:chOff x="-371" y="3068"/>
            <a:chExt cx="4314" cy="1539"/>
          </a:xfrm>
        </p:grpSpPr>
        <p:sp>
          <p:nvSpPr>
            <p:cNvPr id="106621" name="AutoShape 125"/>
            <p:cNvSpPr>
              <a:spLocks noChangeArrowheads="1"/>
            </p:cNvSpPr>
            <p:nvPr/>
          </p:nvSpPr>
          <p:spPr bwMode="auto">
            <a:xfrm>
              <a:off x="-371" y="3068"/>
              <a:ext cx="4314" cy="1539"/>
            </a:xfrm>
            <a:prstGeom prst="irregularSeal1">
              <a:avLst/>
            </a:prstGeom>
            <a:solidFill>
              <a:srgbClr val="FFFFFF"/>
            </a:solidFill>
            <a:ln w="38100" algn="ctr">
              <a:solidFill>
                <a:srgbClr val="00FFFF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23562" name="WordArt 124"/>
            <p:cNvSpPr>
              <a:spLocks noChangeArrowheads="1" noChangeShapeType="1" noTextEdit="1"/>
            </p:cNvSpPr>
            <p:nvPr/>
          </p:nvSpPr>
          <p:spPr bwMode="auto">
            <a:xfrm>
              <a:off x="251" y="3499"/>
              <a:ext cx="3052" cy="6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vi-VN" kern="10">
                  <a:ln w="38100">
                    <a:solidFill>
                      <a:srgbClr val="FF66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Chưa kín mạch</a:t>
              </a:r>
            </a:p>
            <a:p>
              <a:r>
                <a:rPr lang="vi-VN" kern="10">
                  <a:ln w="38100">
                    <a:solidFill>
                      <a:srgbClr val="FF66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Hãy lắp lại !</a:t>
              </a:r>
              <a:endParaRPr lang="en-US" kern="10">
                <a:ln w="38100">
                  <a:solidFill>
                    <a:srgbClr val="FF6600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6159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7929"/>
            <a:ext cx="9144476" cy="5439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WordArt 6"/>
          <p:cNvSpPr>
            <a:spLocks noTextEdit="1"/>
          </p:cNvSpPr>
          <p:nvPr/>
        </p:nvSpPr>
        <p:spPr>
          <a:xfrm>
            <a:off x="2750520" y="1469903"/>
            <a:ext cx="3386138" cy="1071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2025" dirty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KHỞI ĐỘNG</a:t>
            </a:r>
          </a:p>
        </p:txBody>
      </p:sp>
      <p:pic>
        <p:nvPicPr>
          <p:cNvPr id="4101" name="Picture 6" descr="Cau hoi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37910" y="1462088"/>
            <a:ext cx="1143000" cy="952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99490" y="3159493"/>
            <a:ext cx="6830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hát</a:t>
            </a:r>
            <a:r>
              <a:rPr lang="en-US" dirty="0" smtClean="0"/>
              <a:t>: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kiệm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ơi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99" name="AutoShape 171"/>
          <p:cNvSpPr>
            <a:spLocks noChangeArrowheads="1"/>
          </p:cNvSpPr>
          <p:nvPr/>
        </p:nvSpPr>
        <p:spPr bwMode="auto">
          <a:xfrm>
            <a:off x="4173141" y="264584"/>
            <a:ext cx="2447925" cy="5249333"/>
          </a:xfrm>
          <a:prstGeom prst="flowChartAlternateProcess">
            <a:avLst/>
          </a:prstGeom>
          <a:gradFill rotWithShape="1">
            <a:gsLst>
              <a:gs pos="0">
                <a:srgbClr val="FFCCCC"/>
              </a:gs>
              <a:gs pos="50000">
                <a:srgbClr val="FFFFFF"/>
              </a:gs>
              <a:gs pos="100000">
                <a:srgbClr val="FFCCCC"/>
              </a:gs>
            </a:gsLst>
            <a:lin ang="5400000" scaled="1"/>
          </a:gradFill>
          <a:ln w="38100" cmpd="dbl" algn="ctr">
            <a:solidFill>
              <a:srgbClr val="00FFFF"/>
            </a:solidFill>
            <a:miter lim="800000"/>
          </a:ln>
          <a:effectLst/>
        </p:spPr>
        <p:txBody>
          <a:bodyPr wrap="none" lIns="71323" tIns="35662" rIns="71323" bIns="35662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grpSp>
        <p:nvGrpSpPr>
          <p:cNvPr id="24579" name="Group 172"/>
          <p:cNvGrpSpPr/>
          <p:nvPr/>
        </p:nvGrpSpPr>
        <p:grpSpPr bwMode="auto">
          <a:xfrm>
            <a:off x="4580336" y="2320397"/>
            <a:ext cx="1482328" cy="2940844"/>
            <a:chOff x="1278" y="1539"/>
            <a:chExt cx="1136" cy="2405"/>
          </a:xfrm>
        </p:grpSpPr>
        <p:pic>
          <p:nvPicPr>
            <p:cNvPr id="24590" name="Picture 173" descr="BATTERY"/>
            <p:cNvPicPr>
              <a:picLocks noChangeAspect="1" noChangeArrowheads="1"/>
            </p:cNvPicPr>
            <p:nvPr/>
          </p:nvPicPr>
          <p:blipFill>
            <a:blip r:embed="rId2">
              <a:lum bright="-18000" contrast="-6000"/>
            </a:blip>
            <a:srcRect/>
            <a:stretch>
              <a:fillRect/>
            </a:stretch>
          </p:blipFill>
          <p:spPr bwMode="auto">
            <a:xfrm>
              <a:off x="1278" y="1539"/>
              <a:ext cx="1136" cy="2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902" name="AutoShape 174"/>
            <p:cNvSpPr>
              <a:spLocks noChangeArrowheads="1"/>
            </p:cNvSpPr>
            <p:nvPr/>
          </p:nvSpPr>
          <p:spPr bwMode="auto">
            <a:xfrm>
              <a:off x="1708" y="1909"/>
              <a:ext cx="270" cy="240"/>
            </a:xfrm>
            <a:prstGeom prst="plus">
              <a:avLst>
                <a:gd name="adj" fmla="val 29269"/>
              </a:avLst>
            </a:prstGeom>
            <a:solidFill>
              <a:srgbClr val="993300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73903" name="Rectangle 175"/>
            <p:cNvSpPr>
              <a:spLocks noChangeArrowheads="1"/>
            </p:cNvSpPr>
            <p:nvPr/>
          </p:nvSpPr>
          <p:spPr bwMode="auto">
            <a:xfrm>
              <a:off x="1649" y="3654"/>
              <a:ext cx="430" cy="144"/>
            </a:xfrm>
            <a:prstGeom prst="rect">
              <a:avLst/>
            </a:prstGeom>
            <a:solidFill>
              <a:srgbClr val="0000FF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24580" name="Picture 176" descr="11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4000"/>
          </a:blip>
          <a:srcRect/>
          <a:stretch>
            <a:fillRect/>
          </a:stretch>
        </p:blipFill>
        <p:spPr bwMode="auto">
          <a:xfrm>
            <a:off x="4817270" y="391584"/>
            <a:ext cx="1213247" cy="136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WordArt 179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2921794" y="2921000"/>
            <a:ext cx="853679" cy="620448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00FFFF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rPr>
              <a:t>c</a:t>
            </a:r>
          </a:p>
        </p:txBody>
      </p:sp>
      <p:grpSp>
        <p:nvGrpSpPr>
          <p:cNvPr id="3" name="Group 180"/>
          <p:cNvGrpSpPr/>
          <p:nvPr/>
        </p:nvGrpSpPr>
        <p:grpSpPr bwMode="auto">
          <a:xfrm>
            <a:off x="1497806" y="391584"/>
            <a:ext cx="2334816" cy="1833563"/>
            <a:chOff x="537" y="641"/>
            <a:chExt cx="2056" cy="1519"/>
          </a:xfrm>
        </p:grpSpPr>
        <p:pic>
          <p:nvPicPr>
            <p:cNvPr id="24588" name="Picture 181" descr="OngTru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7" y="641"/>
              <a:ext cx="2056" cy="1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9" name="WordArt 182"/>
            <p:cNvSpPr>
              <a:spLocks noChangeArrowheads="1" noChangeShapeType="1" noTextEdit="1"/>
            </p:cNvSpPr>
            <p:nvPr/>
          </p:nvSpPr>
          <p:spPr bwMode="auto">
            <a:xfrm>
              <a:off x="1828" y="1311"/>
              <a:ext cx="681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solidFill>
                      <a:srgbClr val="00FF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Kiểm tra</a:t>
              </a:r>
            </a:p>
          </p:txBody>
        </p:sp>
      </p:grpSp>
      <p:sp>
        <p:nvSpPr>
          <p:cNvPr id="73911" name="Freeform 183"/>
          <p:cNvSpPr/>
          <p:nvPr/>
        </p:nvSpPr>
        <p:spPr bwMode="auto">
          <a:xfrm>
            <a:off x="5368530" y="1465791"/>
            <a:ext cx="797719" cy="948532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670" y="0"/>
              </a:cxn>
              <a:cxn ang="0">
                <a:pos x="670" y="717"/>
              </a:cxn>
              <a:cxn ang="0">
                <a:pos x="0" y="717"/>
              </a:cxn>
            </a:cxnLst>
            <a:rect l="0" t="0" r="r" b="b"/>
            <a:pathLst>
              <a:path w="670" h="717">
                <a:moveTo>
                  <a:pt x="96" y="0"/>
                </a:moveTo>
                <a:lnTo>
                  <a:pt x="670" y="0"/>
                </a:lnTo>
                <a:lnTo>
                  <a:pt x="670" y="717"/>
                </a:lnTo>
                <a:lnTo>
                  <a:pt x="0" y="717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912" name="Freeform 184"/>
          <p:cNvSpPr/>
          <p:nvPr/>
        </p:nvSpPr>
        <p:spPr bwMode="auto">
          <a:xfrm>
            <a:off x="4344591" y="1465792"/>
            <a:ext cx="1023938" cy="3921125"/>
          </a:xfrm>
          <a:custGeom>
            <a:avLst/>
            <a:gdLst/>
            <a:ahLst/>
            <a:cxnLst>
              <a:cxn ang="0">
                <a:pos x="621" y="0"/>
              </a:cxn>
              <a:cxn ang="0">
                <a:pos x="0" y="0"/>
              </a:cxn>
              <a:cxn ang="0">
                <a:pos x="0" y="2964"/>
              </a:cxn>
              <a:cxn ang="0">
                <a:pos x="860" y="2964"/>
              </a:cxn>
              <a:cxn ang="0">
                <a:pos x="860" y="2869"/>
              </a:cxn>
            </a:cxnLst>
            <a:rect l="0" t="0" r="r" b="b"/>
            <a:pathLst>
              <a:path w="860" h="2964">
                <a:moveTo>
                  <a:pt x="621" y="0"/>
                </a:moveTo>
                <a:lnTo>
                  <a:pt x="0" y="0"/>
                </a:lnTo>
                <a:lnTo>
                  <a:pt x="0" y="2964"/>
                </a:lnTo>
                <a:lnTo>
                  <a:pt x="860" y="2964"/>
                </a:lnTo>
                <a:lnTo>
                  <a:pt x="860" y="2869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185"/>
          <p:cNvGrpSpPr/>
          <p:nvPr/>
        </p:nvGrpSpPr>
        <p:grpSpPr bwMode="auto">
          <a:xfrm>
            <a:off x="2864645" y="3679032"/>
            <a:ext cx="5136356" cy="2035968"/>
            <a:chOff x="-371" y="3068"/>
            <a:chExt cx="4314" cy="1539"/>
          </a:xfrm>
        </p:grpSpPr>
        <p:sp>
          <p:nvSpPr>
            <p:cNvPr id="73914" name="AutoShape 186"/>
            <p:cNvSpPr>
              <a:spLocks noChangeArrowheads="1"/>
            </p:cNvSpPr>
            <p:nvPr/>
          </p:nvSpPr>
          <p:spPr bwMode="auto">
            <a:xfrm>
              <a:off x="-371" y="3068"/>
              <a:ext cx="4314" cy="1539"/>
            </a:xfrm>
            <a:prstGeom prst="irregularSeal1">
              <a:avLst/>
            </a:prstGeom>
            <a:solidFill>
              <a:srgbClr val="FFFFFF"/>
            </a:solidFill>
            <a:ln w="38100" algn="ctr">
              <a:solidFill>
                <a:srgbClr val="00FFFF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24587" name="WordArt 187"/>
            <p:cNvSpPr>
              <a:spLocks noChangeArrowheads="1" noChangeShapeType="1" noTextEdit="1"/>
            </p:cNvSpPr>
            <p:nvPr/>
          </p:nvSpPr>
          <p:spPr bwMode="auto">
            <a:xfrm>
              <a:off x="251" y="3499"/>
              <a:ext cx="3052" cy="6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38100">
                    <a:solidFill>
                      <a:srgbClr val="FF66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Nguy hiểm</a:t>
              </a:r>
            </a:p>
            <a:p>
              <a:r>
                <a:rPr lang="en-US" kern="10">
                  <a:ln w="38100">
                    <a:solidFill>
                      <a:srgbClr val="FF66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Hãy lắp lại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0869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1000" fill="hold"/>
                                        <p:tgtEl>
                                          <p:spTgt spid="73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73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38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56" name="AutoShape 176"/>
          <p:cNvSpPr>
            <a:spLocks noChangeArrowheads="1"/>
          </p:cNvSpPr>
          <p:nvPr/>
        </p:nvSpPr>
        <p:spPr bwMode="auto">
          <a:xfrm>
            <a:off x="4173141" y="264584"/>
            <a:ext cx="2447925" cy="5249333"/>
          </a:xfrm>
          <a:prstGeom prst="flowChartAlternateProcess">
            <a:avLst/>
          </a:prstGeom>
          <a:gradFill rotWithShape="1">
            <a:gsLst>
              <a:gs pos="0">
                <a:srgbClr val="FFCCCC"/>
              </a:gs>
              <a:gs pos="50000">
                <a:srgbClr val="FFFFFF"/>
              </a:gs>
              <a:gs pos="100000">
                <a:srgbClr val="FFCCCC"/>
              </a:gs>
            </a:gsLst>
            <a:lin ang="5400000" scaled="1"/>
          </a:gradFill>
          <a:ln w="38100" cmpd="dbl" algn="ctr">
            <a:solidFill>
              <a:srgbClr val="00FFFF"/>
            </a:solidFill>
            <a:miter lim="800000"/>
          </a:ln>
          <a:effectLst/>
        </p:spPr>
        <p:txBody>
          <a:bodyPr wrap="none" lIns="71323" tIns="35662" rIns="71323" bIns="35662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grpSp>
        <p:nvGrpSpPr>
          <p:cNvPr id="25603" name="Group 177"/>
          <p:cNvGrpSpPr/>
          <p:nvPr/>
        </p:nvGrpSpPr>
        <p:grpSpPr bwMode="auto">
          <a:xfrm>
            <a:off x="4580336" y="2320397"/>
            <a:ext cx="1482328" cy="2940844"/>
            <a:chOff x="1278" y="1539"/>
            <a:chExt cx="1136" cy="2405"/>
          </a:xfrm>
        </p:grpSpPr>
        <p:pic>
          <p:nvPicPr>
            <p:cNvPr id="25612" name="Picture 178" descr="BATTERY"/>
            <p:cNvPicPr>
              <a:picLocks noChangeAspect="1" noChangeArrowheads="1"/>
            </p:cNvPicPr>
            <p:nvPr/>
          </p:nvPicPr>
          <p:blipFill>
            <a:blip r:embed="rId2">
              <a:lum bright="-18000" contrast="-6000"/>
            </a:blip>
            <a:srcRect/>
            <a:stretch>
              <a:fillRect/>
            </a:stretch>
          </p:blipFill>
          <p:spPr bwMode="auto">
            <a:xfrm>
              <a:off x="1278" y="1539"/>
              <a:ext cx="1136" cy="2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59" name="AutoShape 179"/>
            <p:cNvSpPr>
              <a:spLocks noChangeArrowheads="1"/>
            </p:cNvSpPr>
            <p:nvPr/>
          </p:nvSpPr>
          <p:spPr bwMode="auto">
            <a:xfrm>
              <a:off x="1708" y="1909"/>
              <a:ext cx="270" cy="240"/>
            </a:xfrm>
            <a:prstGeom prst="plus">
              <a:avLst>
                <a:gd name="adj" fmla="val 29269"/>
              </a:avLst>
            </a:prstGeom>
            <a:solidFill>
              <a:srgbClr val="993300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71860" name="Rectangle 180"/>
            <p:cNvSpPr>
              <a:spLocks noChangeArrowheads="1"/>
            </p:cNvSpPr>
            <p:nvPr/>
          </p:nvSpPr>
          <p:spPr bwMode="auto">
            <a:xfrm>
              <a:off x="1649" y="3654"/>
              <a:ext cx="430" cy="144"/>
            </a:xfrm>
            <a:prstGeom prst="rect">
              <a:avLst/>
            </a:prstGeom>
            <a:solidFill>
              <a:srgbClr val="0000FF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25604" name="Picture 181" descr="11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4000"/>
          </a:blip>
          <a:srcRect/>
          <a:stretch>
            <a:fillRect/>
          </a:stretch>
        </p:blipFill>
        <p:spPr bwMode="auto">
          <a:xfrm>
            <a:off x="4817270" y="391584"/>
            <a:ext cx="1213247" cy="136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WordArt 184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2750344" y="2921000"/>
            <a:ext cx="853679" cy="1000125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00FFFF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rPr>
              <a:t>d</a:t>
            </a:r>
          </a:p>
        </p:txBody>
      </p:sp>
      <p:grpSp>
        <p:nvGrpSpPr>
          <p:cNvPr id="3" name="Group 185"/>
          <p:cNvGrpSpPr/>
          <p:nvPr/>
        </p:nvGrpSpPr>
        <p:grpSpPr bwMode="auto">
          <a:xfrm>
            <a:off x="1497806" y="391584"/>
            <a:ext cx="2334816" cy="1833563"/>
            <a:chOff x="537" y="641"/>
            <a:chExt cx="2056" cy="1519"/>
          </a:xfrm>
        </p:grpSpPr>
        <p:pic>
          <p:nvPicPr>
            <p:cNvPr id="25610" name="Picture 186" descr="OngTru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7" y="641"/>
              <a:ext cx="2056" cy="1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1" name="WordArt 187"/>
            <p:cNvSpPr>
              <a:spLocks noChangeArrowheads="1" noChangeShapeType="1" noTextEdit="1"/>
            </p:cNvSpPr>
            <p:nvPr/>
          </p:nvSpPr>
          <p:spPr bwMode="auto">
            <a:xfrm>
              <a:off x="1828" y="1311"/>
              <a:ext cx="681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solidFill>
                      <a:srgbClr val="00FF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Kiểm tra</a:t>
              </a:r>
            </a:p>
          </p:txBody>
        </p:sp>
      </p:grpSp>
      <p:pic>
        <p:nvPicPr>
          <p:cNvPr id="71868" name="Picture 188" descr="18561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4863" y="185209"/>
            <a:ext cx="1382316" cy="150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69" name="Freeform 189"/>
          <p:cNvSpPr/>
          <p:nvPr/>
        </p:nvSpPr>
        <p:spPr bwMode="auto">
          <a:xfrm>
            <a:off x="5368530" y="1465791"/>
            <a:ext cx="797719" cy="948532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670" y="0"/>
              </a:cxn>
              <a:cxn ang="0">
                <a:pos x="670" y="717"/>
              </a:cxn>
              <a:cxn ang="0">
                <a:pos x="0" y="717"/>
              </a:cxn>
            </a:cxnLst>
            <a:rect l="0" t="0" r="r" b="b"/>
            <a:pathLst>
              <a:path w="670" h="717">
                <a:moveTo>
                  <a:pt x="96" y="0"/>
                </a:moveTo>
                <a:lnTo>
                  <a:pt x="670" y="0"/>
                </a:lnTo>
                <a:lnTo>
                  <a:pt x="670" y="717"/>
                </a:lnTo>
                <a:lnTo>
                  <a:pt x="0" y="717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871" name="Freeform 191"/>
          <p:cNvSpPr/>
          <p:nvPr/>
        </p:nvSpPr>
        <p:spPr bwMode="auto">
          <a:xfrm>
            <a:off x="4401741" y="1734345"/>
            <a:ext cx="966788" cy="3604948"/>
          </a:xfrm>
          <a:custGeom>
            <a:avLst/>
            <a:gdLst/>
            <a:ahLst/>
            <a:cxnLst>
              <a:cxn ang="0">
                <a:pos x="764" y="0"/>
              </a:cxn>
              <a:cxn ang="0">
                <a:pos x="0" y="0"/>
              </a:cxn>
              <a:cxn ang="0">
                <a:pos x="0" y="2725"/>
              </a:cxn>
              <a:cxn ang="0">
                <a:pos x="812" y="2725"/>
              </a:cxn>
              <a:cxn ang="0">
                <a:pos x="812" y="2630"/>
              </a:cxn>
            </a:cxnLst>
            <a:rect l="0" t="0" r="r" b="b"/>
            <a:pathLst>
              <a:path w="812" h="2725">
                <a:moveTo>
                  <a:pt x="764" y="0"/>
                </a:moveTo>
                <a:lnTo>
                  <a:pt x="0" y="0"/>
                </a:lnTo>
                <a:lnTo>
                  <a:pt x="0" y="2725"/>
                </a:lnTo>
                <a:lnTo>
                  <a:pt x="812" y="2725"/>
                </a:lnTo>
                <a:lnTo>
                  <a:pt x="812" y="263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936130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32" name="AutoShape 104"/>
          <p:cNvSpPr>
            <a:spLocks noChangeArrowheads="1"/>
          </p:cNvSpPr>
          <p:nvPr/>
        </p:nvSpPr>
        <p:spPr bwMode="auto">
          <a:xfrm>
            <a:off x="4173141" y="264584"/>
            <a:ext cx="2447925" cy="5249333"/>
          </a:xfrm>
          <a:prstGeom prst="flowChartAlternateProcess">
            <a:avLst/>
          </a:prstGeom>
          <a:gradFill rotWithShape="1">
            <a:gsLst>
              <a:gs pos="0">
                <a:srgbClr val="FFCCCC"/>
              </a:gs>
              <a:gs pos="50000">
                <a:srgbClr val="FFFFFF"/>
              </a:gs>
              <a:gs pos="100000">
                <a:srgbClr val="FFCCCC"/>
              </a:gs>
            </a:gsLst>
            <a:lin ang="5400000" scaled="1"/>
          </a:gradFill>
          <a:ln w="38100" cmpd="dbl" algn="ctr">
            <a:solidFill>
              <a:srgbClr val="00FFFF"/>
            </a:solidFill>
            <a:miter lim="800000"/>
          </a:ln>
          <a:effectLst/>
        </p:spPr>
        <p:txBody>
          <a:bodyPr wrap="none" lIns="71323" tIns="35662" rIns="71323" bIns="35662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grpSp>
        <p:nvGrpSpPr>
          <p:cNvPr id="26627" name="Group 105"/>
          <p:cNvGrpSpPr/>
          <p:nvPr/>
        </p:nvGrpSpPr>
        <p:grpSpPr bwMode="auto">
          <a:xfrm>
            <a:off x="4580336" y="2320397"/>
            <a:ext cx="1482328" cy="2940844"/>
            <a:chOff x="1278" y="1539"/>
            <a:chExt cx="1136" cy="2405"/>
          </a:xfrm>
        </p:grpSpPr>
        <p:pic>
          <p:nvPicPr>
            <p:cNvPr id="26638" name="Picture 106" descr="BATTERY"/>
            <p:cNvPicPr>
              <a:picLocks noChangeAspect="1" noChangeArrowheads="1"/>
            </p:cNvPicPr>
            <p:nvPr/>
          </p:nvPicPr>
          <p:blipFill>
            <a:blip r:embed="rId2">
              <a:lum bright="-18000" contrast="-6000"/>
            </a:blip>
            <a:srcRect/>
            <a:stretch>
              <a:fillRect/>
            </a:stretch>
          </p:blipFill>
          <p:spPr bwMode="auto">
            <a:xfrm>
              <a:off x="1278" y="1539"/>
              <a:ext cx="1136" cy="2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9435" name="AutoShape 107"/>
            <p:cNvSpPr>
              <a:spLocks noChangeArrowheads="1"/>
            </p:cNvSpPr>
            <p:nvPr/>
          </p:nvSpPr>
          <p:spPr bwMode="auto">
            <a:xfrm>
              <a:off x="1708" y="1909"/>
              <a:ext cx="270" cy="240"/>
            </a:xfrm>
            <a:prstGeom prst="plus">
              <a:avLst>
                <a:gd name="adj" fmla="val 29269"/>
              </a:avLst>
            </a:prstGeom>
            <a:solidFill>
              <a:srgbClr val="993300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99436" name="Rectangle 108"/>
            <p:cNvSpPr>
              <a:spLocks noChangeArrowheads="1"/>
            </p:cNvSpPr>
            <p:nvPr/>
          </p:nvSpPr>
          <p:spPr bwMode="auto">
            <a:xfrm>
              <a:off x="1649" y="3654"/>
              <a:ext cx="430" cy="144"/>
            </a:xfrm>
            <a:prstGeom prst="rect">
              <a:avLst/>
            </a:prstGeom>
            <a:solidFill>
              <a:srgbClr val="0000FF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26628" name="Picture 109" descr="11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54000"/>
          </a:blip>
          <a:srcRect/>
          <a:stretch>
            <a:fillRect/>
          </a:stretch>
        </p:blipFill>
        <p:spPr bwMode="auto">
          <a:xfrm>
            <a:off x="4817270" y="391584"/>
            <a:ext cx="1213247" cy="136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438" name="Line 110"/>
          <p:cNvSpPr>
            <a:spLocks noChangeShapeType="1"/>
          </p:cNvSpPr>
          <p:nvPr/>
        </p:nvSpPr>
        <p:spPr bwMode="auto">
          <a:xfrm>
            <a:off x="5319713" y="1730375"/>
            <a:ext cx="0" cy="7408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WordArt 112">
            <a:hlinkClick r:id="" action="ppaction://noaction"/>
          </p:cNvPr>
          <p:cNvSpPr>
            <a:spLocks noChangeArrowheads="1" noChangeShapeType="1" noTextEdit="1"/>
          </p:cNvSpPr>
          <p:nvPr/>
        </p:nvSpPr>
        <p:spPr bwMode="auto">
          <a:xfrm>
            <a:off x="2864644" y="2984500"/>
            <a:ext cx="853679" cy="620448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00FFFF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rPr>
              <a:t>e</a:t>
            </a:r>
          </a:p>
        </p:txBody>
      </p:sp>
      <p:grpSp>
        <p:nvGrpSpPr>
          <p:cNvPr id="3" name="Group 113"/>
          <p:cNvGrpSpPr/>
          <p:nvPr/>
        </p:nvGrpSpPr>
        <p:grpSpPr bwMode="auto">
          <a:xfrm>
            <a:off x="1497806" y="391584"/>
            <a:ext cx="2334816" cy="1833563"/>
            <a:chOff x="537" y="641"/>
            <a:chExt cx="2056" cy="1519"/>
          </a:xfrm>
        </p:grpSpPr>
        <p:pic>
          <p:nvPicPr>
            <p:cNvPr id="26636" name="Picture 114" descr="OngTru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7" y="641"/>
              <a:ext cx="2056" cy="1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7" name="WordArt 115"/>
            <p:cNvSpPr>
              <a:spLocks noChangeArrowheads="1" noChangeShapeType="1" noTextEdit="1"/>
            </p:cNvSpPr>
            <p:nvPr/>
          </p:nvSpPr>
          <p:spPr bwMode="auto">
            <a:xfrm>
              <a:off x="1828" y="1311"/>
              <a:ext cx="681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kern="10">
                  <a:ln w="9525">
                    <a:solidFill>
                      <a:srgbClr val="00FF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Kiểm tra</a:t>
              </a:r>
            </a:p>
          </p:txBody>
        </p:sp>
      </p:grpSp>
      <p:sp>
        <p:nvSpPr>
          <p:cNvPr id="99444" name="Freeform 116"/>
          <p:cNvSpPr/>
          <p:nvPr/>
        </p:nvSpPr>
        <p:spPr bwMode="auto">
          <a:xfrm>
            <a:off x="5354242" y="1513417"/>
            <a:ext cx="797719" cy="948532"/>
          </a:xfrm>
          <a:custGeom>
            <a:avLst/>
            <a:gdLst/>
            <a:ahLst/>
            <a:cxnLst>
              <a:cxn ang="0">
                <a:pos x="96" y="0"/>
              </a:cxn>
              <a:cxn ang="0">
                <a:pos x="670" y="0"/>
              </a:cxn>
              <a:cxn ang="0">
                <a:pos x="670" y="717"/>
              </a:cxn>
              <a:cxn ang="0">
                <a:pos x="0" y="717"/>
              </a:cxn>
            </a:cxnLst>
            <a:rect l="0" t="0" r="r" b="b"/>
            <a:pathLst>
              <a:path w="670" h="717">
                <a:moveTo>
                  <a:pt x="96" y="0"/>
                </a:moveTo>
                <a:lnTo>
                  <a:pt x="670" y="0"/>
                </a:lnTo>
                <a:lnTo>
                  <a:pt x="670" y="717"/>
                </a:lnTo>
                <a:lnTo>
                  <a:pt x="0" y="717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1323" tIns="35662" rIns="71323" bIns="35662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117"/>
          <p:cNvGrpSpPr/>
          <p:nvPr/>
        </p:nvGrpSpPr>
        <p:grpSpPr bwMode="auto">
          <a:xfrm>
            <a:off x="2864645" y="3679032"/>
            <a:ext cx="5136356" cy="2035968"/>
            <a:chOff x="-371" y="3068"/>
            <a:chExt cx="4314" cy="1539"/>
          </a:xfrm>
        </p:grpSpPr>
        <p:sp>
          <p:nvSpPr>
            <p:cNvPr id="99446" name="AutoShape 118"/>
            <p:cNvSpPr>
              <a:spLocks noChangeArrowheads="1"/>
            </p:cNvSpPr>
            <p:nvPr/>
          </p:nvSpPr>
          <p:spPr bwMode="auto">
            <a:xfrm>
              <a:off x="-371" y="3068"/>
              <a:ext cx="4314" cy="1539"/>
            </a:xfrm>
            <a:prstGeom prst="irregularSeal1">
              <a:avLst/>
            </a:prstGeom>
            <a:solidFill>
              <a:srgbClr val="FFFFFF"/>
            </a:solidFill>
            <a:ln w="38100" algn="ctr">
              <a:solidFill>
                <a:srgbClr val="00FFFF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26635" name="WordArt 119"/>
            <p:cNvSpPr>
              <a:spLocks noChangeArrowheads="1" noChangeShapeType="1" noTextEdit="1"/>
            </p:cNvSpPr>
            <p:nvPr/>
          </p:nvSpPr>
          <p:spPr bwMode="auto">
            <a:xfrm>
              <a:off x="251" y="3499"/>
              <a:ext cx="3052" cy="6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vi-VN" kern="10">
                  <a:ln w="38100">
                    <a:solidFill>
                      <a:srgbClr val="FF66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Chưa kín mạch</a:t>
              </a:r>
            </a:p>
            <a:p>
              <a:r>
                <a:rPr lang="vi-VN" kern="10">
                  <a:ln w="38100">
                    <a:solidFill>
                      <a:srgbClr val="FF6600"/>
                    </a:solidFill>
                    <a:round/>
                  </a:ln>
                  <a:solidFill>
                    <a:srgbClr val="FFFF00"/>
                  </a:solidFill>
                  <a:latin typeface="Arial" panose="020B0604020202020204"/>
                  <a:cs typeface="Arial" panose="020B0604020202020204"/>
                </a:rPr>
                <a:t>Hãy lắp lại !</a:t>
              </a:r>
              <a:endParaRPr lang="en-US" kern="10">
                <a:ln w="38100">
                  <a:solidFill>
                    <a:srgbClr val="FF6600"/>
                  </a:solidFill>
                  <a:round/>
                </a:ln>
                <a:solidFill>
                  <a:srgbClr val="FFFF00"/>
                </a:solidFill>
                <a:latin typeface="Arial" panose="020B0604020202020204"/>
                <a:cs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2860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905352" y="1709209"/>
            <a:ext cx="1054894" cy="3375554"/>
            <a:chOff x="1145" y="165"/>
            <a:chExt cx="2819" cy="8226"/>
          </a:xfrm>
        </p:grpSpPr>
        <p:pic>
          <p:nvPicPr>
            <p:cNvPr id="2" name="Picture 1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5" y="3223"/>
              <a:ext cx="2065" cy="5168"/>
            </a:xfrm>
            <a:prstGeom prst="rect">
              <a:avLst/>
            </a:prstGeom>
          </p:spPr>
        </p:pic>
        <p:pic>
          <p:nvPicPr>
            <p:cNvPr id="4" name="Picture 3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>
              <a:off x="1247" y="165"/>
              <a:ext cx="1860" cy="3277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13" name="Straight Connector 12"/>
            <p:cNvCxnSpPr/>
            <p:nvPr/>
          </p:nvCxnSpPr>
          <p:spPr>
            <a:xfrm flipH="1">
              <a:off x="2193" y="3309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/>
            <p:nvPr/>
          </p:nvCxnSpPr>
          <p:spPr>
            <a:xfrm rot="5400000" flipV="1">
              <a:off x="854" y="4485"/>
              <a:ext cx="4666" cy="1554"/>
            </a:xfrm>
            <a:prstGeom prst="bentConnector3">
              <a:avLst>
                <a:gd name="adj1" fmla="val 257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2124" y="7576"/>
              <a:ext cx="1840" cy="18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 descr="kissclipart-battery-clipart-ac-adapter-electric-battery-clip-a-58320eba4a3c38c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698" y="2935288"/>
            <a:ext cx="772954" cy="2149475"/>
          </a:xfrm>
          <a:prstGeom prst="rect">
            <a:avLst/>
          </a:prstGeom>
        </p:spPr>
      </p:pic>
      <p:pic>
        <p:nvPicPr>
          <p:cNvPr id="33" name="Picture 32" descr="Lovepik_com-401380536-cartoon-glowing-light-bulb-material"/>
          <p:cNvPicPr>
            <a:picLocks noChangeAspect="1"/>
          </p:cNvPicPr>
          <p:nvPr/>
        </p:nvPicPr>
        <p:blipFill>
          <a:blip r:embed="rId3"/>
          <a:srcRect l="26945" t="16581" r="26623" b="1690"/>
          <a:stretch>
            <a:fillRect/>
          </a:stretch>
        </p:blipFill>
        <p:spPr>
          <a:xfrm>
            <a:off x="2565082" y="1709209"/>
            <a:ext cx="696278" cy="1363133"/>
          </a:xfrm>
          <a:prstGeom prst="roundRect">
            <a:avLst>
              <a:gd name="adj" fmla="val 40895"/>
            </a:avLst>
          </a:prstGeom>
        </p:spPr>
      </p:pic>
      <p:cxnSp>
        <p:nvCxnSpPr>
          <p:cNvPr id="34" name="Straight Connector 33"/>
          <p:cNvCxnSpPr/>
          <p:nvPr/>
        </p:nvCxnSpPr>
        <p:spPr>
          <a:xfrm>
            <a:off x="2928461" y="3019425"/>
            <a:ext cx="953" cy="33760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4141946" y="1709209"/>
            <a:ext cx="840105" cy="3375554"/>
            <a:chOff x="7542" y="165"/>
            <a:chExt cx="2245" cy="8226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8735" y="7173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 flipV="1">
              <a:off x="7544" y="7973"/>
              <a:ext cx="1194" cy="1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/>
            <p:cNvGrpSpPr/>
            <p:nvPr/>
          </p:nvGrpSpPr>
          <p:grpSpPr>
            <a:xfrm>
              <a:off x="7723" y="165"/>
              <a:ext cx="2065" cy="8226"/>
              <a:chOff x="1145" y="165"/>
              <a:chExt cx="2065" cy="8226"/>
            </a:xfrm>
          </p:grpSpPr>
          <p:pic>
            <p:nvPicPr>
              <p:cNvPr id="38" name="Picture 37" descr="kissclipart-battery-clipart-ac-adapter-electric-battery-clip-a-58320eba4a3c38c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5" y="3223"/>
                <a:ext cx="2065" cy="5168"/>
              </a:xfrm>
              <a:prstGeom prst="rect">
                <a:avLst/>
              </a:prstGeom>
            </p:spPr>
          </p:pic>
          <p:pic>
            <p:nvPicPr>
              <p:cNvPr id="39" name="Picture 38" descr="Lovepik_com-401380536-cartoon-glowing-light-bulb-material"/>
              <p:cNvPicPr>
                <a:picLocks noChangeAspect="1"/>
              </p:cNvPicPr>
              <p:nvPr/>
            </p:nvPicPr>
            <p:blipFill>
              <a:blip r:embed="rId3"/>
              <a:srcRect l="26945" t="16581" r="26623" b="1690"/>
              <a:stretch>
                <a:fillRect/>
              </a:stretch>
            </p:blipFill>
            <p:spPr>
              <a:xfrm>
                <a:off x="1247" y="165"/>
                <a:ext cx="1860" cy="3277"/>
              </a:xfrm>
              <a:prstGeom prst="roundRect">
                <a:avLst>
                  <a:gd name="adj" fmla="val 40895"/>
                </a:avLst>
              </a:prstGeom>
            </p:spPr>
          </p:pic>
        </p:grpSp>
        <p:cxnSp>
          <p:nvCxnSpPr>
            <p:cNvPr id="41" name="Elbow Connector 40"/>
            <p:cNvCxnSpPr/>
            <p:nvPr/>
          </p:nvCxnSpPr>
          <p:spPr>
            <a:xfrm rot="16200000">
              <a:off x="5500" y="4966"/>
              <a:ext cx="5062" cy="978"/>
            </a:xfrm>
            <a:prstGeom prst="bentConnector3">
              <a:avLst>
                <a:gd name="adj1" fmla="val 101086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Elbow Connector 43"/>
            <p:cNvCxnSpPr/>
            <p:nvPr/>
          </p:nvCxnSpPr>
          <p:spPr>
            <a:xfrm rot="5400000" flipV="1">
              <a:off x="8631" y="3248"/>
              <a:ext cx="1327" cy="539"/>
            </a:xfrm>
            <a:prstGeom prst="bentConnector3">
              <a:avLst>
                <a:gd name="adj1" fmla="val 2562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 flipH="1">
              <a:off x="9148" y="3722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5697379" y="1709209"/>
            <a:ext cx="839629" cy="3375554"/>
            <a:chOff x="7544" y="165"/>
            <a:chExt cx="2244" cy="8226"/>
          </a:xfrm>
        </p:grpSpPr>
        <p:cxnSp>
          <p:nvCxnSpPr>
            <p:cNvPr id="51" name="Straight Connector 50"/>
            <p:cNvCxnSpPr/>
            <p:nvPr/>
          </p:nvCxnSpPr>
          <p:spPr>
            <a:xfrm flipH="1">
              <a:off x="8735" y="7173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 flipV="1">
              <a:off x="7544" y="7973"/>
              <a:ext cx="1194" cy="1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/>
            <p:cNvGrpSpPr/>
            <p:nvPr/>
          </p:nvGrpSpPr>
          <p:grpSpPr>
            <a:xfrm>
              <a:off x="7723" y="165"/>
              <a:ext cx="2065" cy="8226"/>
              <a:chOff x="1145" y="165"/>
              <a:chExt cx="2065" cy="8226"/>
            </a:xfrm>
          </p:grpSpPr>
          <p:pic>
            <p:nvPicPr>
              <p:cNvPr id="54" name="Picture 53" descr="kissclipart-battery-clipart-ac-adapter-electric-battery-clip-a-58320eba4a3c38cf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5" y="3223"/>
                <a:ext cx="2065" cy="5168"/>
              </a:xfrm>
              <a:prstGeom prst="rect">
                <a:avLst/>
              </a:prstGeom>
            </p:spPr>
          </p:pic>
          <p:pic>
            <p:nvPicPr>
              <p:cNvPr id="55" name="Picture 54" descr="Lovepik_com-401380536-cartoon-glowing-light-bulb-material"/>
              <p:cNvPicPr>
                <a:picLocks noChangeAspect="1"/>
              </p:cNvPicPr>
              <p:nvPr/>
            </p:nvPicPr>
            <p:blipFill>
              <a:blip r:embed="rId3"/>
              <a:srcRect l="26945" t="16581" r="26623" b="1690"/>
              <a:stretch>
                <a:fillRect/>
              </a:stretch>
            </p:blipFill>
            <p:spPr>
              <a:xfrm>
                <a:off x="1247" y="165"/>
                <a:ext cx="1860" cy="3277"/>
              </a:xfrm>
              <a:prstGeom prst="roundRect">
                <a:avLst>
                  <a:gd name="adj" fmla="val 40895"/>
                </a:avLst>
              </a:prstGeom>
            </p:spPr>
          </p:pic>
        </p:grpSp>
        <p:cxnSp>
          <p:nvCxnSpPr>
            <p:cNvPr id="56" name="Elbow Connector 55"/>
            <p:cNvCxnSpPr/>
            <p:nvPr/>
          </p:nvCxnSpPr>
          <p:spPr>
            <a:xfrm rot="16200000">
              <a:off x="5791" y="4976"/>
              <a:ext cx="4782" cy="1195"/>
            </a:xfrm>
            <a:prstGeom prst="bentConnector3">
              <a:avLst>
                <a:gd name="adj1" fmla="val 98630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/>
            <p:cNvCxnSpPr/>
            <p:nvPr/>
          </p:nvCxnSpPr>
          <p:spPr>
            <a:xfrm rot="5400000" flipV="1">
              <a:off x="8631" y="3248"/>
              <a:ext cx="1327" cy="539"/>
            </a:xfrm>
            <a:prstGeom prst="bentConnector3">
              <a:avLst>
                <a:gd name="adj1" fmla="val 2562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16200000" flipH="1">
              <a:off x="9148" y="3722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7153752" y="1687513"/>
            <a:ext cx="872014" cy="3375554"/>
            <a:chOff x="1145" y="165"/>
            <a:chExt cx="2331" cy="8226"/>
          </a:xfrm>
        </p:grpSpPr>
        <p:pic>
          <p:nvPicPr>
            <p:cNvPr id="60" name="Picture 59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5" y="3223"/>
              <a:ext cx="2065" cy="5168"/>
            </a:xfrm>
            <a:prstGeom prst="rect">
              <a:avLst/>
            </a:prstGeom>
          </p:spPr>
        </p:pic>
        <p:pic>
          <p:nvPicPr>
            <p:cNvPr id="61" name="Picture 60" descr="Lovepik_com-401380536-cartoon-glowing-light-bulb-material"/>
            <p:cNvPicPr>
              <a:picLocks noChangeAspect="1"/>
            </p:cNvPicPr>
            <p:nvPr/>
          </p:nvPicPr>
          <p:blipFill>
            <a:blip r:embed="rId3"/>
            <a:srcRect l="26945" t="16581" r="26623" b="1690"/>
            <a:stretch>
              <a:fillRect/>
            </a:stretch>
          </p:blipFill>
          <p:spPr>
            <a:xfrm>
              <a:off x="1247" y="165"/>
              <a:ext cx="1860" cy="3277"/>
            </a:xfrm>
            <a:prstGeom prst="roundRect">
              <a:avLst>
                <a:gd name="adj" fmla="val 40895"/>
              </a:avLst>
            </a:prstGeom>
          </p:spPr>
        </p:pic>
        <p:cxnSp>
          <p:nvCxnSpPr>
            <p:cNvPr id="62" name="Straight Connector 61"/>
            <p:cNvCxnSpPr/>
            <p:nvPr/>
          </p:nvCxnSpPr>
          <p:spPr>
            <a:xfrm flipH="1">
              <a:off x="2193" y="3309"/>
              <a:ext cx="3" cy="824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62"/>
            <p:cNvCxnSpPr/>
            <p:nvPr/>
          </p:nvCxnSpPr>
          <p:spPr>
            <a:xfrm rot="5400000" flipV="1">
              <a:off x="2351" y="2988"/>
              <a:ext cx="1163" cy="1044"/>
            </a:xfrm>
            <a:prstGeom prst="bentConnector3">
              <a:avLst>
                <a:gd name="adj1" fmla="val -4084"/>
              </a:avLst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2193" y="4093"/>
              <a:ext cx="1283" cy="19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942499" y="5005917"/>
            <a:ext cx="593408" cy="738707"/>
            <a:chOff x="355" y="1439"/>
            <a:chExt cx="1585" cy="1800"/>
          </a:xfrm>
        </p:grpSpPr>
        <p:sp>
          <p:nvSpPr>
            <p:cNvPr id="66" name="Oval 65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 Box 66"/>
            <p:cNvSpPr txBox="1"/>
            <p:nvPr/>
          </p:nvSpPr>
          <p:spPr>
            <a:xfrm>
              <a:off x="714" y="1439"/>
              <a:ext cx="1226" cy="1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1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2600325" y="5006446"/>
            <a:ext cx="593408" cy="738830"/>
            <a:chOff x="355" y="1439"/>
            <a:chExt cx="1585" cy="1800"/>
          </a:xfrm>
        </p:grpSpPr>
        <p:sp>
          <p:nvSpPr>
            <p:cNvPr id="72" name="Oval 71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 Box 72"/>
            <p:cNvSpPr txBox="1"/>
            <p:nvPr/>
          </p:nvSpPr>
          <p:spPr>
            <a:xfrm>
              <a:off x="714" y="1439"/>
              <a:ext cx="1226" cy="1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2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347210" y="5027613"/>
            <a:ext cx="593408" cy="738830"/>
            <a:chOff x="355" y="1439"/>
            <a:chExt cx="1585" cy="1800"/>
          </a:xfrm>
        </p:grpSpPr>
        <p:sp>
          <p:nvSpPr>
            <p:cNvPr id="75" name="Oval 74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 Box 75"/>
            <p:cNvSpPr txBox="1"/>
            <p:nvPr/>
          </p:nvSpPr>
          <p:spPr>
            <a:xfrm>
              <a:off x="714" y="1439"/>
              <a:ext cx="1226" cy="1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3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5823585" y="5027613"/>
            <a:ext cx="593408" cy="738830"/>
            <a:chOff x="355" y="1439"/>
            <a:chExt cx="1585" cy="1800"/>
          </a:xfrm>
        </p:grpSpPr>
        <p:sp>
          <p:nvSpPr>
            <p:cNvPr id="78" name="Oval 77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 Box 78"/>
            <p:cNvSpPr txBox="1"/>
            <p:nvPr/>
          </p:nvSpPr>
          <p:spPr>
            <a:xfrm>
              <a:off x="714" y="1439"/>
              <a:ext cx="1226" cy="1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4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7193756" y="5005917"/>
            <a:ext cx="593408" cy="738830"/>
            <a:chOff x="355" y="1439"/>
            <a:chExt cx="1585" cy="1800"/>
          </a:xfrm>
        </p:grpSpPr>
        <p:sp>
          <p:nvSpPr>
            <p:cNvPr id="81" name="Oval 80"/>
            <p:cNvSpPr/>
            <p:nvPr/>
          </p:nvSpPr>
          <p:spPr>
            <a:xfrm>
              <a:off x="355" y="1440"/>
              <a:ext cx="1584" cy="15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 Box 81"/>
            <p:cNvSpPr txBox="1"/>
            <p:nvPr/>
          </p:nvSpPr>
          <p:spPr>
            <a:xfrm>
              <a:off x="714" y="1439"/>
              <a:ext cx="1226" cy="1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00">
                  <a:solidFill>
                    <a:schemeClr val="accent3">
                      <a:lumMod val="50000"/>
                    </a:schemeClr>
                  </a:solidFill>
                  <a:latin typeface="Bangers" panose="00000500000000000000" charset="0"/>
                  <a:cs typeface="Bangers" panose="00000500000000000000" charset="0"/>
                </a:rPr>
                <a:t>5</a:t>
              </a:r>
            </a:p>
          </p:txBody>
        </p:sp>
      </p:grpSp>
      <p:pic>
        <p:nvPicPr>
          <p:cNvPr id="31" name="Picture 30" descr="kisspng-text-cartoon-illustration-light-bulb-png-image-5a753208b656c9.7255233915176299607469"/>
          <p:cNvPicPr>
            <a:picLocks noChangeAspect="1"/>
          </p:cNvPicPr>
          <p:nvPr/>
        </p:nvPicPr>
        <p:blipFill>
          <a:blip r:embed="rId4"/>
          <a:srcRect l="31972" t="27602" r="31741" b="25269"/>
          <a:stretch>
            <a:fillRect/>
          </a:stretch>
        </p:blipFill>
        <p:spPr>
          <a:xfrm>
            <a:off x="931069" y="1687513"/>
            <a:ext cx="751046" cy="1084263"/>
          </a:xfrm>
          <a:prstGeom prst="roundRect">
            <a:avLst>
              <a:gd name="adj" fmla="val 31130"/>
            </a:avLst>
          </a:prstGeom>
        </p:spPr>
      </p:pic>
      <p:pic>
        <p:nvPicPr>
          <p:cNvPr id="6" name="Picture 5" descr="pngfind.com-green-tick-icon-png-56512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51" y="651405"/>
            <a:ext cx="883920" cy="964671"/>
          </a:xfrm>
          <a:prstGeom prst="rect">
            <a:avLst/>
          </a:prstGeom>
        </p:spPr>
      </p:pic>
      <p:pic>
        <p:nvPicPr>
          <p:cNvPr id="7" name="Picture 6" descr="kisspng-x-mark-symbol-cross-clip-art-x-mark-5ac194c760ed24.8660241915226359753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5092" y="832908"/>
            <a:ext cx="616268" cy="783167"/>
          </a:xfrm>
          <a:prstGeom prst="rect">
            <a:avLst/>
          </a:prstGeom>
        </p:spPr>
      </p:pic>
      <p:pic>
        <p:nvPicPr>
          <p:cNvPr id="10" name="Picture 9" descr="kisspng-x-mark-symbol-cross-clip-art-x-mark-5ac194c760ed24.8660241915226359753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260" y="832908"/>
            <a:ext cx="616268" cy="783167"/>
          </a:xfrm>
          <a:prstGeom prst="rect">
            <a:avLst/>
          </a:prstGeom>
        </p:spPr>
      </p:pic>
      <p:pic>
        <p:nvPicPr>
          <p:cNvPr id="11" name="Picture 10" descr="kisspng-x-mark-symbol-cross-clip-art-x-mark-5ac194c760ed24.8660241915226359753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9477" y="832908"/>
            <a:ext cx="616268" cy="783167"/>
          </a:xfrm>
          <a:prstGeom prst="rect">
            <a:avLst/>
          </a:prstGeom>
        </p:spPr>
      </p:pic>
      <p:pic>
        <p:nvPicPr>
          <p:cNvPr id="12" name="Picture 11" descr="pngfind.com-green-tick-icon-png-56512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5970" y="651405"/>
            <a:ext cx="883920" cy="96467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119789" y="108480"/>
            <a:ext cx="1760220" cy="2680228"/>
            <a:chOff x="702" y="210"/>
            <a:chExt cx="2522" cy="5065"/>
          </a:xfrm>
        </p:grpSpPr>
        <p:sp>
          <p:nvSpPr>
            <p:cNvPr id="18" name="Rounded Rectangle 17"/>
            <p:cNvSpPr/>
            <p:nvPr/>
          </p:nvSpPr>
          <p:spPr>
            <a:xfrm>
              <a:off x="702" y="210"/>
              <a:ext cx="2522" cy="10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 Box 18"/>
            <p:cNvSpPr txBox="1"/>
            <p:nvPr/>
          </p:nvSpPr>
          <p:spPr>
            <a:xfrm>
              <a:off x="822" y="215"/>
              <a:ext cx="2283" cy="5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latin typeface="Times New Roman" panose="02020603050405020304" charset="0"/>
                  <a:cs typeface="Times New Roman" panose="02020603050405020304" charset="0"/>
                </a:rPr>
                <a:t>Vì 1 đầu dây không được nối với cực âm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28147" y="108480"/>
            <a:ext cx="1067753" cy="2680228"/>
            <a:chOff x="702" y="210"/>
            <a:chExt cx="2522" cy="5065"/>
          </a:xfrm>
        </p:grpSpPr>
        <p:sp>
          <p:nvSpPr>
            <p:cNvPr id="21" name="Rounded Rectangle 20"/>
            <p:cNvSpPr/>
            <p:nvPr/>
          </p:nvSpPr>
          <p:spPr>
            <a:xfrm>
              <a:off x="702" y="210"/>
              <a:ext cx="2522" cy="10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21"/>
            <p:cNvSpPr txBox="1"/>
            <p:nvPr/>
          </p:nvSpPr>
          <p:spPr>
            <a:xfrm>
              <a:off x="822" y="215"/>
              <a:ext cx="2283" cy="5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latin typeface="Times New Roman" panose="02020603050405020304" charset="0"/>
                  <a:cs typeface="Times New Roman" panose="02020603050405020304" charset="0"/>
                </a:rPr>
                <a:t>Vì mạch điện bị đứt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15627" y="105834"/>
            <a:ext cx="2140498" cy="1818745"/>
            <a:chOff x="702" y="210"/>
            <a:chExt cx="2674" cy="3437"/>
          </a:xfrm>
        </p:grpSpPr>
        <p:sp>
          <p:nvSpPr>
            <p:cNvPr id="26" name="Rounded Rectangle 25"/>
            <p:cNvSpPr/>
            <p:nvPr/>
          </p:nvSpPr>
          <p:spPr>
            <a:xfrm>
              <a:off x="702" y="210"/>
              <a:ext cx="2522" cy="10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 Box 27"/>
            <p:cNvSpPr txBox="1"/>
            <p:nvPr/>
          </p:nvSpPr>
          <p:spPr>
            <a:xfrm>
              <a:off x="822" y="215"/>
              <a:ext cx="2554" cy="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Vì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2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đầu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dây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đều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nối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với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cực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âm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của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smtClean="0">
                  <a:latin typeface="Times New Roman" panose="02020603050405020304" charset="0"/>
                  <a:cs typeface="Times New Roman" panose="02020603050405020304" charset="0"/>
                </a:rPr>
                <a:t>pin</a:t>
              </a:r>
              <a:endParaRPr lang="en-US" dirty="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9" name="Picture 28" descr="kisspng-text-cartoon-illustration-light-bulb-png-image-5a753208b656c9.7255233915176299607469"/>
          <p:cNvPicPr>
            <a:picLocks noChangeAspect="1"/>
          </p:cNvPicPr>
          <p:nvPr/>
        </p:nvPicPr>
        <p:blipFill>
          <a:blip r:embed="rId4"/>
          <a:srcRect l="31972" t="27602" r="31741" b="25269"/>
          <a:stretch>
            <a:fillRect/>
          </a:stretch>
        </p:blipFill>
        <p:spPr>
          <a:xfrm>
            <a:off x="5802631" y="1687513"/>
            <a:ext cx="751046" cy="1084263"/>
          </a:xfrm>
          <a:prstGeom prst="roundRect">
            <a:avLst>
              <a:gd name="adj" fmla="val 31130"/>
            </a:avLst>
          </a:prstGeom>
        </p:spPr>
      </p:pic>
    </p:spTree>
    <p:extLst>
      <p:ext uri="{BB962C8B-B14F-4D97-AF65-F5344CB8AC3E}">
        <p14:creationId xmlns:p14="http://schemas.microsoft.com/office/powerpoint/2010/main" val="35868367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Pictures\Screenshots\Screenshot (449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2" t="1103" r="1443"/>
          <a:stretch/>
        </p:blipFill>
        <p:spPr bwMode="auto">
          <a:xfrm>
            <a:off x="0" y="884230"/>
            <a:ext cx="9160608" cy="250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rdArt 6"/>
          <p:cNvSpPr>
            <a:spLocks noTextEdit="1"/>
          </p:cNvSpPr>
          <p:nvPr/>
        </p:nvSpPr>
        <p:spPr>
          <a:xfrm>
            <a:off x="2109977" y="394514"/>
            <a:ext cx="4553700" cy="68065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2025" i="0" dirty="0" smtClean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VẬN DỤNG</a:t>
            </a:r>
            <a:endParaRPr lang="en-US" sz="2025" i="0" dirty="0">
              <a:ln w="9525" cap="flat" cmpd="sng">
                <a:solidFill>
                  <a:srgbClr val="D60093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D60093"/>
              </a:solidFill>
              <a:ea typeface="Times New Roman" panose="02020603050405020304" pitchFamily="18" charset="0"/>
            </a:endParaRPr>
          </a:p>
        </p:txBody>
      </p:sp>
      <p:pic>
        <p:nvPicPr>
          <p:cNvPr id="5" name="Picture 4" descr="—Pngtree—student_1817853"/>
          <p:cNvPicPr>
            <a:picLocks noChangeAspect="1"/>
          </p:cNvPicPr>
          <p:nvPr/>
        </p:nvPicPr>
        <p:blipFill>
          <a:blip r:embed="rId5"/>
          <a:srcRect b="10398"/>
          <a:stretch>
            <a:fillRect/>
          </a:stretch>
        </p:blipFill>
        <p:spPr>
          <a:xfrm flipH="1">
            <a:off x="-740650" y="2743548"/>
            <a:ext cx="2983964" cy="297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4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4" name="Google Shape;8084;p78"/>
          <p:cNvSpPr/>
          <p:nvPr/>
        </p:nvSpPr>
        <p:spPr>
          <a:xfrm rot="-1158613">
            <a:off x="579022" y="903380"/>
            <a:ext cx="8501" cy="109881"/>
          </a:xfrm>
          <a:custGeom>
            <a:avLst/>
            <a:gdLst/>
            <a:ahLst/>
            <a:cxnLst/>
            <a:rect l="l" t="t" r="r" b="b"/>
            <a:pathLst>
              <a:path w="144" h="1675" extrusionOk="0">
                <a:moveTo>
                  <a:pt x="36" y="1"/>
                </a:moveTo>
                <a:lnTo>
                  <a:pt x="0" y="1"/>
                </a:lnTo>
                <a:cubicBezTo>
                  <a:pt x="84" y="563"/>
                  <a:pt x="132" y="1112"/>
                  <a:pt x="144" y="1674"/>
                </a:cubicBezTo>
                <a:cubicBezTo>
                  <a:pt x="144" y="1112"/>
                  <a:pt x="120" y="563"/>
                  <a:pt x="36" y="1"/>
                </a:cubicBezTo>
                <a:close/>
              </a:path>
            </a:pathLst>
          </a:custGeom>
          <a:solidFill>
            <a:srgbClr val="FDDAE9"/>
          </a:solidFill>
          <a:ln>
            <a:noFill/>
          </a:ln>
          <a:effectLst>
            <a:outerShdw blurRad="28575" dist="28575" dir="5880000" algn="bl" rotWithShape="0">
              <a:srgbClr val="000000">
                <a:alpha val="11000"/>
              </a:srgbClr>
            </a:outerShdw>
          </a:effectLst>
        </p:spPr>
        <p:txBody>
          <a:bodyPr spcFirstLastPara="1" wrap="square" lIns="95082" tIns="95082" rIns="95082" bIns="95082" anchor="ctr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1500"/>
          </a:p>
        </p:txBody>
      </p:sp>
      <p:grpSp>
        <p:nvGrpSpPr>
          <p:cNvPr id="8085" name="Google Shape;8085;p78"/>
          <p:cNvGrpSpPr/>
          <p:nvPr/>
        </p:nvGrpSpPr>
        <p:grpSpPr>
          <a:xfrm>
            <a:off x="84125" y="365160"/>
            <a:ext cx="1999173" cy="2069681"/>
            <a:chOff x="84125" y="328644"/>
            <a:chExt cx="1999173" cy="1862713"/>
          </a:xfrm>
        </p:grpSpPr>
        <p:sp>
          <p:nvSpPr>
            <p:cNvPr id="8086" name="Google Shape;8086;p78"/>
            <p:cNvSpPr/>
            <p:nvPr/>
          </p:nvSpPr>
          <p:spPr>
            <a:xfrm rot="-1158629">
              <a:off x="270479" y="558083"/>
              <a:ext cx="1626465" cy="1403835"/>
            </a:xfrm>
            <a:custGeom>
              <a:avLst/>
              <a:gdLst/>
              <a:ahLst/>
              <a:cxnLst/>
              <a:rect l="l" t="t" r="r" b="b"/>
              <a:pathLst>
                <a:path w="26024" h="22461" extrusionOk="0">
                  <a:moveTo>
                    <a:pt x="18290" y="1172"/>
                  </a:moveTo>
                  <a:cubicBezTo>
                    <a:pt x="14405" y="0"/>
                    <a:pt x="11883" y="3025"/>
                    <a:pt x="11883" y="3025"/>
                  </a:cubicBezTo>
                  <a:cubicBezTo>
                    <a:pt x="11883" y="3025"/>
                    <a:pt x="9946" y="706"/>
                    <a:pt x="6874" y="909"/>
                  </a:cubicBezTo>
                  <a:cubicBezTo>
                    <a:pt x="7125" y="2570"/>
                    <a:pt x="7233" y="5439"/>
                    <a:pt x="5500" y="7603"/>
                  </a:cubicBezTo>
                  <a:cubicBezTo>
                    <a:pt x="4113" y="9336"/>
                    <a:pt x="2176" y="10531"/>
                    <a:pt x="1" y="11009"/>
                  </a:cubicBezTo>
                  <a:cubicBezTo>
                    <a:pt x="216" y="11918"/>
                    <a:pt x="527" y="12802"/>
                    <a:pt x="921" y="13651"/>
                  </a:cubicBezTo>
                  <a:cubicBezTo>
                    <a:pt x="3635" y="19473"/>
                    <a:pt x="11871" y="22461"/>
                    <a:pt x="11871" y="22461"/>
                  </a:cubicBezTo>
                  <a:cubicBezTo>
                    <a:pt x="11871" y="22461"/>
                    <a:pt x="20119" y="19473"/>
                    <a:pt x="22832" y="13651"/>
                  </a:cubicBezTo>
                  <a:cubicBezTo>
                    <a:pt x="26024" y="6802"/>
                    <a:pt x="22163" y="2343"/>
                    <a:pt x="18290" y="1172"/>
                  </a:cubicBezTo>
                  <a:close/>
                </a:path>
              </a:pathLst>
            </a:custGeom>
            <a:gradFill>
              <a:gsLst>
                <a:gs pos="0">
                  <a:srgbClr val="CB7EFE"/>
                </a:gs>
                <a:gs pos="100000">
                  <a:srgbClr val="F6E8FF"/>
                </a:gs>
              </a:gsLst>
              <a:lin ang="13500032" scaled="0"/>
            </a:gradFill>
            <a:ln>
              <a:noFill/>
            </a:ln>
            <a:effectLst>
              <a:outerShdw blurRad="28575" dist="28575" dir="588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sp>
          <p:nvSpPr>
            <p:cNvPr id="8087" name="Google Shape;8087;p78"/>
            <p:cNvSpPr/>
            <p:nvPr/>
          </p:nvSpPr>
          <p:spPr>
            <a:xfrm rot="-1158629">
              <a:off x="200033" y="834730"/>
              <a:ext cx="452803" cy="620885"/>
            </a:xfrm>
            <a:custGeom>
              <a:avLst/>
              <a:gdLst/>
              <a:ahLst/>
              <a:cxnLst/>
              <a:rect l="l" t="t" r="r" b="b"/>
              <a:pathLst>
                <a:path w="7245" h="9934" extrusionOk="0">
                  <a:moveTo>
                    <a:pt x="6802" y="0"/>
                  </a:moveTo>
                  <a:cubicBezTo>
                    <a:pt x="5248" y="2032"/>
                    <a:pt x="2989" y="5427"/>
                    <a:pt x="1" y="9934"/>
                  </a:cubicBezTo>
                  <a:cubicBezTo>
                    <a:pt x="5428" y="9097"/>
                    <a:pt x="7244" y="4865"/>
                    <a:pt x="6946" y="1375"/>
                  </a:cubicBezTo>
                  <a:cubicBezTo>
                    <a:pt x="6898" y="861"/>
                    <a:pt x="6934" y="419"/>
                    <a:pt x="6802" y="0"/>
                  </a:cubicBezTo>
                  <a:close/>
                </a:path>
              </a:pathLst>
            </a:custGeom>
            <a:solidFill>
              <a:srgbClr val="FBB6D3"/>
            </a:solidFill>
            <a:ln>
              <a:noFill/>
            </a:ln>
            <a:effectLst>
              <a:outerShdw blurRad="28575" dist="28575" dir="588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sp>
          <p:nvSpPr>
            <p:cNvPr id="8088" name="Google Shape;8088;p78"/>
            <p:cNvSpPr/>
            <p:nvPr/>
          </p:nvSpPr>
          <p:spPr>
            <a:xfrm rot="-1158629">
              <a:off x="181775" y="826938"/>
              <a:ext cx="476740" cy="632135"/>
            </a:xfrm>
            <a:custGeom>
              <a:avLst/>
              <a:gdLst/>
              <a:ahLst/>
              <a:cxnLst/>
              <a:rect l="l" t="t" r="r" b="b"/>
              <a:pathLst>
                <a:path w="7628" h="10114" extrusionOk="0">
                  <a:moveTo>
                    <a:pt x="7053" y="1"/>
                  </a:moveTo>
                  <a:cubicBezTo>
                    <a:pt x="7197" y="455"/>
                    <a:pt x="7280" y="921"/>
                    <a:pt x="7328" y="1399"/>
                  </a:cubicBezTo>
                  <a:cubicBezTo>
                    <a:pt x="7627" y="4890"/>
                    <a:pt x="5631" y="9265"/>
                    <a:pt x="204" y="10113"/>
                  </a:cubicBezTo>
                  <a:cubicBezTo>
                    <a:pt x="1" y="9002"/>
                    <a:pt x="5404" y="371"/>
                    <a:pt x="7053" y="1"/>
                  </a:cubicBezTo>
                  <a:close/>
                </a:path>
              </a:pathLst>
            </a:custGeom>
            <a:gradFill>
              <a:gsLst>
                <a:gs pos="0">
                  <a:srgbClr val="D9D9D9"/>
                </a:gs>
                <a:gs pos="30000">
                  <a:srgbClr val="E4E4E4"/>
                </a:gs>
                <a:gs pos="43000">
                  <a:schemeClr val="accent6"/>
                </a:gs>
                <a:gs pos="54000">
                  <a:srgbClr val="EDEDED"/>
                </a:gs>
                <a:gs pos="100000">
                  <a:srgbClr val="EFEFEF"/>
                </a:gs>
              </a:gsLst>
              <a:lin ang="13199916" scaled="0"/>
            </a:gradFill>
            <a:ln>
              <a:noFill/>
            </a:ln>
            <a:effectLst>
              <a:outerShdw blurRad="28575" dist="28575" dir="588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</p:grpSp>
      <p:grpSp>
        <p:nvGrpSpPr>
          <p:cNvPr id="8089" name="Google Shape;8089;p78"/>
          <p:cNvGrpSpPr/>
          <p:nvPr/>
        </p:nvGrpSpPr>
        <p:grpSpPr>
          <a:xfrm rot="-6183101" flipH="1">
            <a:off x="3681488" y="4623274"/>
            <a:ext cx="1161893" cy="1059123"/>
            <a:chOff x="1995929" y="2059999"/>
            <a:chExt cx="698259" cy="707219"/>
          </a:xfrm>
        </p:grpSpPr>
        <p:sp>
          <p:nvSpPr>
            <p:cNvPr id="8090" name="Google Shape;8090;p78"/>
            <p:cNvSpPr/>
            <p:nvPr/>
          </p:nvSpPr>
          <p:spPr>
            <a:xfrm>
              <a:off x="1995929" y="2059999"/>
              <a:ext cx="670070" cy="707219"/>
            </a:xfrm>
            <a:custGeom>
              <a:avLst/>
              <a:gdLst/>
              <a:ahLst/>
              <a:cxnLst/>
              <a:rect l="l" t="t" r="r" b="b"/>
              <a:pathLst>
                <a:path w="19390" h="20465" extrusionOk="0">
                  <a:moveTo>
                    <a:pt x="1172" y="11021"/>
                  </a:moveTo>
                  <a:cubicBezTo>
                    <a:pt x="1196" y="11308"/>
                    <a:pt x="108" y="11739"/>
                    <a:pt x="156" y="12014"/>
                  </a:cubicBezTo>
                  <a:cubicBezTo>
                    <a:pt x="204" y="12288"/>
                    <a:pt x="1375" y="12312"/>
                    <a:pt x="1447" y="12587"/>
                  </a:cubicBezTo>
                  <a:cubicBezTo>
                    <a:pt x="1519" y="12862"/>
                    <a:pt x="514" y="13472"/>
                    <a:pt x="610" y="13735"/>
                  </a:cubicBezTo>
                  <a:cubicBezTo>
                    <a:pt x="706" y="13998"/>
                    <a:pt x="1865" y="13819"/>
                    <a:pt x="1985" y="14082"/>
                  </a:cubicBezTo>
                  <a:cubicBezTo>
                    <a:pt x="2104" y="14333"/>
                    <a:pt x="1232" y="15110"/>
                    <a:pt x="1375" y="15349"/>
                  </a:cubicBezTo>
                  <a:cubicBezTo>
                    <a:pt x="1507" y="15588"/>
                    <a:pt x="2618" y="15217"/>
                    <a:pt x="2786" y="15444"/>
                  </a:cubicBezTo>
                  <a:cubicBezTo>
                    <a:pt x="2941" y="15671"/>
                    <a:pt x="2212" y="16592"/>
                    <a:pt x="2391" y="16807"/>
                  </a:cubicBezTo>
                  <a:cubicBezTo>
                    <a:pt x="2570" y="17022"/>
                    <a:pt x="3598" y="16460"/>
                    <a:pt x="3802" y="16663"/>
                  </a:cubicBezTo>
                  <a:cubicBezTo>
                    <a:pt x="4005" y="16855"/>
                    <a:pt x="3443" y="17883"/>
                    <a:pt x="3658" y="18062"/>
                  </a:cubicBezTo>
                  <a:cubicBezTo>
                    <a:pt x="3861" y="18241"/>
                    <a:pt x="4782" y="17524"/>
                    <a:pt x="5009" y="17680"/>
                  </a:cubicBezTo>
                  <a:cubicBezTo>
                    <a:pt x="5248" y="17835"/>
                    <a:pt x="4866" y="18947"/>
                    <a:pt x="5117" y="19090"/>
                  </a:cubicBezTo>
                  <a:cubicBezTo>
                    <a:pt x="5356" y="19233"/>
                    <a:pt x="6133" y="18349"/>
                    <a:pt x="6384" y="18468"/>
                  </a:cubicBezTo>
                  <a:cubicBezTo>
                    <a:pt x="6647" y="18588"/>
                    <a:pt x="6467" y="19747"/>
                    <a:pt x="6730" y="19843"/>
                  </a:cubicBezTo>
                  <a:cubicBezTo>
                    <a:pt x="6993" y="19939"/>
                    <a:pt x="7603" y="18947"/>
                    <a:pt x="7878" y="19018"/>
                  </a:cubicBezTo>
                  <a:cubicBezTo>
                    <a:pt x="8153" y="19090"/>
                    <a:pt x="8177" y="20261"/>
                    <a:pt x="8452" y="20309"/>
                  </a:cubicBezTo>
                  <a:cubicBezTo>
                    <a:pt x="8738" y="20357"/>
                    <a:pt x="9157" y="19257"/>
                    <a:pt x="9444" y="19293"/>
                  </a:cubicBezTo>
                  <a:cubicBezTo>
                    <a:pt x="9719" y="19317"/>
                    <a:pt x="9946" y="20465"/>
                    <a:pt x="10233" y="20465"/>
                  </a:cubicBezTo>
                  <a:cubicBezTo>
                    <a:pt x="10520" y="20465"/>
                    <a:pt x="10747" y="19317"/>
                    <a:pt x="11022" y="19293"/>
                  </a:cubicBezTo>
                  <a:cubicBezTo>
                    <a:pt x="11297" y="19269"/>
                    <a:pt x="11739" y="20357"/>
                    <a:pt x="12014" y="20309"/>
                  </a:cubicBezTo>
                  <a:cubicBezTo>
                    <a:pt x="12289" y="20261"/>
                    <a:pt x="12313" y="19090"/>
                    <a:pt x="12588" y="19018"/>
                  </a:cubicBezTo>
                  <a:cubicBezTo>
                    <a:pt x="12851" y="18947"/>
                    <a:pt x="13472" y="19939"/>
                    <a:pt x="13735" y="19843"/>
                  </a:cubicBezTo>
                  <a:cubicBezTo>
                    <a:pt x="13998" y="19747"/>
                    <a:pt x="13819" y="18588"/>
                    <a:pt x="14070" y="18468"/>
                  </a:cubicBezTo>
                  <a:cubicBezTo>
                    <a:pt x="14333" y="18349"/>
                    <a:pt x="15110" y="19233"/>
                    <a:pt x="15349" y="19090"/>
                  </a:cubicBezTo>
                  <a:cubicBezTo>
                    <a:pt x="15588" y="18947"/>
                    <a:pt x="15217" y="17835"/>
                    <a:pt x="15444" y="17680"/>
                  </a:cubicBezTo>
                  <a:cubicBezTo>
                    <a:pt x="15672" y="17524"/>
                    <a:pt x="16592" y="18253"/>
                    <a:pt x="16807" y="18062"/>
                  </a:cubicBezTo>
                  <a:cubicBezTo>
                    <a:pt x="17022" y="17883"/>
                    <a:pt x="16460" y="16855"/>
                    <a:pt x="16664" y="16663"/>
                  </a:cubicBezTo>
                  <a:cubicBezTo>
                    <a:pt x="16855" y="16460"/>
                    <a:pt x="17883" y="17022"/>
                    <a:pt x="18062" y="16807"/>
                  </a:cubicBezTo>
                  <a:cubicBezTo>
                    <a:pt x="18242" y="16592"/>
                    <a:pt x="17512" y="15671"/>
                    <a:pt x="17680" y="15444"/>
                  </a:cubicBezTo>
                  <a:cubicBezTo>
                    <a:pt x="17835" y="15217"/>
                    <a:pt x="18947" y="15600"/>
                    <a:pt x="19090" y="15349"/>
                  </a:cubicBezTo>
                  <a:cubicBezTo>
                    <a:pt x="19234" y="15098"/>
                    <a:pt x="18349" y="14333"/>
                    <a:pt x="18469" y="14070"/>
                  </a:cubicBezTo>
                  <a:cubicBezTo>
                    <a:pt x="18540" y="13914"/>
                    <a:pt x="19019" y="13926"/>
                    <a:pt x="19389" y="13890"/>
                  </a:cubicBezTo>
                  <a:lnTo>
                    <a:pt x="11165" y="1112"/>
                  </a:lnTo>
                  <a:cubicBezTo>
                    <a:pt x="11129" y="1148"/>
                    <a:pt x="11081" y="1172"/>
                    <a:pt x="11034" y="1172"/>
                  </a:cubicBezTo>
                  <a:cubicBezTo>
                    <a:pt x="10747" y="1148"/>
                    <a:pt x="10520" y="0"/>
                    <a:pt x="10233" y="0"/>
                  </a:cubicBezTo>
                  <a:cubicBezTo>
                    <a:pt x="9946" y="0"/>
                    <a:pt x="9719" y="1148"/>
                    <a:pt x="9444" y="1172"/>
                  </a:cubicBezTo>
                  <a:cubicBezTo>
                    <a:pt x="9169" y="1196"/>
                    <a:pt x="8738" y="108"/>
                    <a:pt x="8464" y="156"/>
                  </a:cubicBezTo>
                  <a:cubicBezTo>
                    <a:pt x="8189" y="203"/>
                    <a:pt x="8153" y="1375"/>
                    <a:pt x="7878" y="1447"/>
                  </a:cubicBezTo>
                  <a:cubicBezTo>
                    <a:pt x="7615" y="1518"/>
                    <a:pt x="7005" y="514"/>
                    <a:pt x="6730" y="610"/>
                  </a:cubicBezTo>
                  <a:cubicBezTo>
                    <a:pt x="6467" y="706"/>
                    <a:pt x="6647" y="1865"/>
                    <a:pt x="6396" y="1985"/>
                  </a:cubicBezTo>
                  <a:cubicBezTo>
                    <a:pt x="6133" y="2104"/>
                    <a:pt x="5356" y="1220"/>
                    <a:pt x="5117" y="1363"/>
                  </a:cubicBezTo>
                  <a:cubicBezTo>
                    <a:pt x="4877" y="1506"/>
                    <a:pt x="5248" y="2618"/>
                    <a:pt x="5021" y="2773"/>
                  </a:cubicBezTo>
                  <a:cubicBezTo>
                    <a:pt x="4782" y="2941"/>
                    <a:pt x="3873" y="2212"/>
                    <a:pt x="3658" y="2391"/>
                  </a:cubicBezTo>
                  <a:cubicBezTo>
                    <a:pt x="3443" y="2570"/>
                    <a:pt x="4005" y="3598"/>
                    <a:pt x="3802" y="3801"/>
                  </a:cubicBezTo>
                  <a:cubicBezTo>
                    <a:pt x="3610" y="3993"/>
                    <a:pt x="2582" y="3431"/>
                    <a:pt x="2403" y="3646"/>
                  </a:cubicBezTo>
                  <a:cubicBezTo>
                    <a:pt x="2212" y="3861"/>
                    <a:pt x="2953" y="4782"/>
                    <a:pt x="2786" y="5009"/>
                  </a:cubicBezTo>
                  <a:cubicBezTo>
                    <a:pt x="2630" y="5236"/>
                    <a:pt x="1519" y="4865"/>
                    <a:pt x="1375" y="5104"/>
                  </a:cubicBezTo>
                  <a:cubicBezTo>
                    <a:pt x="1232" y="5355"/>
                    <a:pt x="2116" y="6120"/>
                    <a:pt x="1997" y="6383"/>
                  </a:cubicBezTo>
                  <a:cubicBezTo>
                    <a:pt x="1877" y="6634"/>
                    <a:pt x="718" y="6455"/>
                    <a:pt x="622" y="6730"/>
                  </a:cubicBezTo>
                  <a:cubicBezTo>
                    <a:pt x="526" y="6993"/>
                    <a:pt x="1519" y="7603"/>
                    <a:pt x="1447" y="7866"/>
                  </a:cubicBezTo>
                  <a:cubicBezTo>
                    <a:pt x="1375" y="8141"/>
                    <a:pt x="204" y="8165"/>
                    <a:pt x="156" y="8451"/>
                  </a:cubicBezTo>
                  <a:cubicBezTo>
                    <a:pt x="108" y="8726"/>
                    <a:pt x="1208" y="9157"/>
                    <a:pt x="1172" y="9432"/>
                  </a:cubicBezTo>
                  <a:cubicBezTo>
                    <a:pt x="1148" y="9718"/>
                    <a:pt x="0" y="9946"/>
                    <a:pt x="0" y="10232"/>
                  </a:cubicBezTo>
                  <a:cubicBezTo>
                    <a:pt x="0" y="10507"/>
                    <a:pt x="1148" y="10746"/>
                    <a:pt x="1172" y="11021"/>
                  </a:cubicBezTo>
                  <a:close/>
                </a:path>
              </a:pathLst>
            </a:custGeom>
            <a:gradFill>
              <a:gsLst>
                <a:gs pos="0">
                  <a:srgbClr val="A2DCD7"/>
                </a:gs>
                <a:gs pos="100000">
                  <a:srgbClr val="E0FFFC"/>
                </a:gs>
              </a:gsLst>
              <a:lin ang="13500032" scaled="0"/>
            </a:gradFill>
            <a:ln>
              <a:noFill/>
            </a:ln>
            <a:effectLst>
              <a:outerShdw blurRad="28575" dist="19050" dir="540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sp>
          <p:nvSpPr>
            <p:cNvPr id="8091" name="Google Shape;8091;p78"/>
            <p:cNvSpPr/>
            <p:nvPr/>
          </p:nvSpPr>
          <p:spPr>
            <a:xfrm>
              <a:off x="2355421" y="2098808"/>
              <a:ext cx="338767" cy="453602"/>
            </a:xfrm>
            <a:custGeom>
              <a:avLst/>
              <a:gdLst/>
              <a:ahLst/>
              <a:cxnLst/>
              <a:rect l="l" t="t" r="r" b="b"/>
              <a:pathLst>
                <a:path w="9803" h="13126" extrusionOk="0">
                  <a:moveTo>
                    <a:pt x="9455" y="13126"/>
                  </a:moveTo>
                  <a:cubicBezTo>
                    <a:pt x="9180" y="13102"/>
                    <a:pt x="9037" y="11942"/>
                    <a:pt x="8762" y="11895"/>
                  </a:cubicBezTo>
                  <a:cubicBezTo>
                    <a:pt x="8475" y="11847"/>
                    <a:pt x="7973" y="12899"/>
                    <a:pt x="7698" y="12827"/>
                  </a:cubicBezTo>
                  <a:cubicBezTo>
                    <a:pt x="7423" y="12767"/>
                    <a:pt x="7495" y="11596"/>
                    <a:pt x="7220" y="11500"/>
                  </a:cubicBezTo>
                  <a:cubicBezTo>
                    <a:pt x="6957" y="11405"/>
                    <a:pt x="6276" y="12361"/>
                    <a:pt x="6013" y="12241"/>
                  </a:cubicBezTo>
                  <a:cubicBezTo>
                    <a:pt x="5762" y="12134"/>
                    <a:pt x="6013" y="10986"/>
                    <a:pt x="5774" y="10855"/>
                  </a:cubicBezTo>
                  <a:cubicBezTo>
                    <a:pt x="5535" y="10711"/>
                    <a:pt x="4686" y="11536"/>
                    <a:pt x="4459" y="11369"/>
                  </a:cubicBezTo>
                  <a:cubicBezTo>
                    <a:pt x="4232" y="11213"/>
                    <a:pt x="4686" y="10137"/>
                    <a:pt x="4459" y="9958"/>
                  </a:cubicBezTo>
                  <a:cubicBezTo>
                    <a:pt x="4232" y="9779"/>
                    <a:pt x="3275" y="10436"/>
                    <a:pt x="3072" y="10245"/>
                  </a:cubicBezTo>
                  <a:cubicBezTo>
                    <a:pt x="2869" y="10042"/>
                    <a:pt x="3503" y="9062"/>
                    <a:pt x="3323" y="8847"/>
                  </a:cubicBezTo>
                  <a:cubicBezTo>
                    <a:pt x="3144" y="8631"/>
                    <a:pt x="2080" y="9121"/>
                    <a:pt x="1913" y="8894"/>
                  </a:cubicBezTo>
                  <a:cubicBezTo>
                    <a:pt x="1745" y="8655"/>
                    <a:pt x="2546" y="7807"/>
                    <a:pt x="2403" y="7567"/>
                  </a:cubicBezTo>
                  <a:cubicBezTo>
                    <a:pt x="2259" y="7316"/>
                    <a:pt x="1124" y="7603"/>
                    <a:pt x="1004" y="7352"/>
                  </a:cubicBezTo>
                  <a:cubicBezTo>
                    <a:pt x="873" y="7101"/>
                    <a:pt x="1817" y="6396"/>
                    <a:pt x="1709" y="6133"/>
                  </a:cubicBezTo>
                  <a:cubicBezTo>
                    <a:pt x="1614" y="5870"/>
                    <a:pt x="442" y="5954"/>
                    <a:pt x="371" y="5679"/>
                  </a:cubicBezTo>
                  <a:cubicBezTo>
                    <a:pt x="287" y="5404"/>
                    <a:pt x="1339" y="4878"/>
                    <a:pt x="1279" y="4603"/>
                  </a:cubicBezTo>
                  <a:cubicBezTo>
                    <a:pt x="1231" y="4328"/>
                    <a:pt x="72" y="4209"/>
                    <a:pt x="36" y="3934"/>
                  </a:cubicBezTo>
                  <a:cubicBezTo>
                    <a:pt x="12" y="3647"/>
                    <a:pt x="1136" y="3300"/>
                    <a:pt x="1136" y="3025"/>
                  </a:cubicBezTo>
                  <a:cubicBezTo>
                    <a:pt x="1136" y="2738"/>
                    <a:pt x="0" y="2427"/>
                    <a:pt x="24" y="2141"/>
                  </a:cubicBezTo>
                  <a:cubicBezTo>
                    <a:pt x="48" y="1866"/>
                    <a:pt x="1207" y="1722"/>
                    <a:pt x="1255" y="1435"/>
                  </a:cubicBezTo>
                  <a:cubicBezTo>
                    <a:pt x="1303" y="1160"/>
                    <a:pt x="239" y="658"/>
                    <a:pt x="311" y="383"/>
                  </a:cubicBezTo>
                  <a:cubicBezTo>
                    <a:pt x="371" y="156"/>
                    <a:pt x="1255" y="156"/>
                    <a:pt x="1566" y="1"/>
                  </a:cubicBezTo>
                  <a:lnTo>
                    <a:pt x="9802" y="12767"/>
                  </a:lnTo>
                  <a:cubicBezTo>
                    <a:pt x="9683" y="12970"/>
                    <a:pt x="9563" y="13126"/>
                    <a:pt x="9455" y="13126"/>
                  </a:cubicBezTo>
                  <a:close/>
                </a:path>
              </a:pathLst>
            </a:custGeom>
            <a:gradFill>
              <a:gsLst>
                <a:gs pos="0">
                  <a:srgbClr val="D9D9D9"/>
                </a:gs>
                <a:gs pos="30000">
                  <a:srgbClr val="E4E4E4"/>
                </a:gs>
                <a:gs pos="43000">
                  <a:schemeClr val="accent6"/>
                </a:gs>
                <a:gs pos="54000">
                  <a:srgbClr val="EDEDED"/>
                </a:gs>
                <a:gs pos="100000">
                  <a:srgbClr val="EFEFEF"/>
                </a:gs>
              </a:gsLst>
              <a:lin ang="8100019" scaled="0"/>
            </a:gradFill>
            <a:ln>
              <a:noFill/>
            </a:ln>
            <a:effectLst>
              <a:outerShdw blurRad="28575" dist="19050" dir="540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</p:grpSp>
      <p:grpSp>
        <p:nvGrpSpPr>
          <p:cNvPr id="8092" name="Google Shape;8092;p78"/>
          <p:cNvGrpSpPr/>
          <p:nvPr/>
        </p:nvGrpSpPr>
        <p:grpSpPr>
          <a:xfrm>
            <a:off x="7651432" y="970126"/>
            <a:ext cx="1503182" cy="1641399"/>
            <a:chOff x="7651432" y="873113"/>
            <a:chExt cx="1503182" cy="1477259"/>
          </a:xfrm>
        </p:grpSpPr>
        <p:sp>
          <p:nvSpPr>
            <p:cNvPr id="8093" name="Google Shape;8093;p78"/>
            <p:cNvSpPr/>
            <p:nvPr/>
          </p:nvSpPr>
          <p:spPr>
            <a:xfrm rot="-2284690">
              <a:off x="7834152" y="1119129"/>
              <a:ext cx="1137743" cy="985227"/>
            </a:xfrm>
            <a:custGeom>
              <a:avLst/>
              <a:gdLst/>
              <a:ahLst/>
              <a:cxnLst/>
              <a:rect l="l" t="t" r="r" b="b"/>
              <a:pathLst>
                <a:path w="29347" h="25414" extrusionOk="0">
                  <a:moveTo>
                    <a:pt x="22007" y="1"/>
                  </a:moveTo>
                  <a:lnTo>
                    <a:pt x="7340" y="1"/>
                  </a:lnTo>
                  <a:lnTo>
                    <a:pt x="0" y="12707"/>
                  </a:lnTo>
                  <a:lnTo>
                    <a:pt x="7340" y="25414"/>
                  </a:lnTo>
                  <a:lnTo>
                    <a:pt x="12958" y="25414"/>
                  </a:lnTo>
                  <a:lnTo>
                    <a:pt x="26441" y="17740"/>
                  </a:lnTo>
                  <a:lnTo>
                    <a:pt x="29346" y="12707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rgbClr val="FFF2DF"/>
                </a:gs>
              </a:gsLst>
              <a:lin ang="13500032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sp>
          <p:nvSpPr>
            <p:cNvPr id="8094" name="Google Shape;8094;p78"/>
            <p:cNvSpPr/>
            <p:nvPr/>
          </p:nvSpPr>
          <p:spPr>
            <a:xfrm rot="-2284690">
              <a:off x="8503197" y="1602322"/>
              <a:ext cx="522795" cy="310020"/>
            </a:xfrm>
            <a:custGeom>
              <a:avLst/>
              <a:gdLst/>
              <a:ahLst/>
              <a:cxnLst/>
              <a:rect l="l" t="t" r="r" b="b"/>
              <a:pathLst>
                <a:path w="13485" h="7997" extrusionOk="0">
                  <a:moveTo>
                    <a:pt x="4997" y="0"/>
                  </a:moveTo>
                  <a:cubicBezTo>
                    <a:pt x="2977" y="5104"/>
                    <a:pt x="1" y="7997"/>
                    <a:pt x="1" y="7997"/>
                  </a:cubicBezTo>
                  <a:lnTo>
                    <a:pt x="1" y="7997"/>
                  </a:lnTo>
                  <a:cubicBezTo>
                    <a:pt x="6276" y="3550"/>
                    <a:pt x="13484" y="323"/>
                    <a:pt x="13484" y="323"/>
                  </a:cubicBezTo>
                  <a:lnTo>
                    <a:pt x="13484" y="323"/>
                  </a:lnTo>
                  <a:cubicBezTo>
                    <a:pt x="12480" y="548"/>
                    <a:pt x="11410" y="631"/>
                    <a:pt x="10379" y="631"/>
                  </a:cubicBezTo>
                  <a:cubicBezTo>
                    <a:pt x="7535" y="631"/>
                    <a:pt x="4997" y="0"/>
                    <a:pt x="4997" y="0"/>
                  </a:cubicBezTo>
                  <a:close/>
                </a:path>
              </a:pathLst>
            </a:custGeom>
            <a:solidFill>
              <a:srgbClr val="A4DF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sp>
          <p:nvSpPr>
            <p:cNvPr id="8095" name="Google Shape;8095;p78"/>
            <p:cNvSpPr/>
            <p:nvPr/>
          </p:nvSpPr>
          <p:spPr>
            <a:xfrm rot="-2284690">
              <a:off x="8503197" y="1602322"/>
              <a:ext cx="522795" cy="310020"/>
            </a:xfrm>
            <a:custGeom>
              <a:avLst/>
              <a:gdLst/>
              <a:ahLst/>
              <a:cxnLst/>
              <a:rect l="l" t="t" r="r" b="b"/>
              <a:pathLst>
                <a:path w="13485" h="7997" extrusionOk="0">
                  <a:moveTo>
                    <a:pt x="1" y="7997"/>
                  </a:moveTo>
                  <a:cubicBezTo>
                    <a:pt x="1" y="7997"/>
                    <a:pt x="2977" y="5104"/>
                    <a:pt x="4997" y="0"/>
                  </a:cubicBezTo>
                  <a:cubicBezTo>
                    <a:pt x="4997" y="0"/>
                    <a:pt x="9707" y="1172"/>
                    <a:pt x="13484" y="323"/>
                  </a:cubicBezTo>
                  <a:cubicBezTo>
                    <a:pt x="13484" y="323"/>
                    <a:pt x="6492" y="5893"/>
                    <a:pt x="1" y="7997"/>
                  </a:cubicBezTo>
                  <a:close/>
                </a:path>
              </a:pathLst>
            </a:custGeom>
            <a:gradFill>
              <a:gsLst>
                <a:gs pos="0">
                  <a:srgbClr val="D9D9D9"/>
                </a:gs>
                <a:gs pos="44000">
                  <a:srgbClr val="E4E4E4"/>
                </a:gs>
                <a:gs pos="57000">
                  <a:schemeClr val="accent6"/>
                </a:gs>
                <a:gs pos="69000">
                  <a:srgbClr val="EDEDED"/>
                </a:gs>
                <a:gs pos="100000">
                  <a:srgbClr val="EFEFEF"/>
                </a:gs>
              </a:gsLst>
              <a:lin ang="14099918" scaled="0"/>
            </a:gradFill>
            <a:ln>
              <a:noFill/>
            </a:ln>
            <a:effectLst>
              <a:outerShdw blurRad="57150" dist="19050" dir="1044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</p:grpSp>
      <p:grpSp>
        <p:nvGrpSpPr>
          <p:cNvPr id="8096" name="Google Shape;8096;p78"/>
          <p:cNvGrpSpPr/>
          <p:nvPr/>
        </p:nvGrpSpPr>
        <p:grpSpPr>
          <a:xfrm rot="2054663">
            <a:off x="323776" y="4677903"/>
            <a:ext cx="1264860" cy="388487"/>
            <a:chOff x="-17513606" y="13649049"/>
            <a:chExt cx="811038" cy="424853"/>
          </a:xfrm>
        </p:grpSpPr>
        <p:sp>
          <p:nvSpPr>
            <p:cNvPr id="8097" name="Google Shape;8097;p78"/>
            <p:cNvSpPr/>
            <p:nvPr/>
          </p:nvSpPr>
          <p:spPr>
            <a:xfrm>
              <a:off x="-17487801" y="13649102"/>
              <a:ext cx="759600" cy="424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grpSp>
          <p:nvGrpSpPr>
            <p:cNvPr id="8098" name="Google Shape;8098;p78"/>
            <p:cNvGrpSpPr/>
            <p:nvPr/>
          </p:nvGrpSpPr>
          <p:grpSpPr>
            <a:xfrm>
              <a:off x="-16729707" y="13649095"/>
              <a:ext cx="27139" cy="424767"/>
              <a:chOff x="-16729707" y="13649095"/>
              <a:chExt cx="27139" cy="424767"/>
            </a:xfrm>
          </p:grpSpPr>
          <p:grpSp>
            <p:nvGrpSpPr>
              <p:cNvPr id="8099" name="Google Shape;8099;p78"/>
              <p:cNvGrpSpPr/>
              <p:nvPr/>
            </p:nvGrpSpPr>
            <p:grpSpPr>
              <a:xfrm>
                <a:off x="-16729707" y="13649095"/>
                <a:ext cx="27139" cy="213667"/>
                <a:chOff x="-33920456" y="25174923"/>
                <a:chExt cx="54300" cy="427505"/>
              </a:xfrm>
            </p:grpSpPr>
            <p:sp>
              <p:nvSpPr>
                <p:cNvPr id="8100" name="Google Shape;8100;p78"/>
                <p:cNvSpPr/>
                <p:nvPr/>
              </p:nvSpPr>
              <p:spPr>
                <a:xfrm rot="5400000">
                  <a:off x="-33940556" y="25195023"/>
                  <a:ext cx="94500" cy="543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1" name="Google Shape;8101;p78"/>
                <p:cNvSpPr/>
                <p:nvPr/>
              </p:nvSpPr>
              <p:spPr>
                <a:xfrm rot="5400000">
                  <a:off x="-33940556" y="25528028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2" name="Google Shape;8102;p78"/>
                <p:cNvSpPr/>
                <p:nvPr/>
              </p:nvSpPr>
              <p:spPr>
                <a:xfrm rot="5400000">
                  <a:off x="-33940556" y="25444777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3" name="Google Shape;8103;p78"/>
                <p:cNvSpPr/>
                <p:nvPr/>
              </p:nvSpPr>
              <p:spPr>
                <a:xfrm rot="5400000">
                  <a:off x="-33940556" y="25361526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4" name="Google Shape;8104;p78"/>
                <p:cNvSpPr/>
                <p:nvPr/>
              </p:nvSpPr>
              <p:spPr>
                <a:xfrm rot="5400000">
                  <a:off x="-33940556" y="25278274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  <p:grpSp>
            <p:nvGrpSpPr>
              <p:cNvPr id="8105" name="Google Shape;8105;p78"/>
              <p:cNvGrpSpPr/>
              <p:nvPr/>
            </p:nvGrpSpPr>
            <p:grpSpPr>
              <a:xfrm>
                <a:off x="-16729707" y="13860195"/>
                <a:ext cx="27139" cy="213667"/>
                <a:chOff x="-33920456" y="25104726"/>
                <a:chExt cx="54300" cy="427505"/>
              </a:xfrm>
            </p:grpSpPr>
            <p:sp>
              <p:nvSpPr>
                <p:cNvPr id="8106" name="Google Shape;8106;p78"/>
                <p:cNvSpPr/>
                <p:nvPr/>
              </p:nvSpPr>
              <p:spPr>
                <a:xfrm rot="5400000">
                  <a:off x="-33940556" y="25124826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7" name="Google Shape;8107;p78"/>
                <p:cNvSpPr/>
                <p:nvPr/>
              </p:nvSpPr>
              <p:spPr>
                <a:xfrm rot="5400000">
                  <a:off x="-33940556" y="25457831"/>
                  <a:ext cx="94500" cy="5430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8" name="Google Shape;8108;p78"/>
                <p:cNvSpPr/>
                <p:nvPr/>
              </p:nvSpPr>
              <p:spPr>
                <a:xfrm rot="5400000">
                  <a:off x="-33940556" y="25374580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09" name="Google Shape;8109;p78"/>
                <p:cNvSpPr/>
                <p:nvPr/>
              </p:nvSpPr>
              <p:spPr>
                <a:xfrm rot="5400000">
                  <a:off x="-33940556" y="25291329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10" name="Google Shape;8110;p78"/>
                <p:cNvSpPr/>
                <p:nvPr/>
              </p:nvSpPr>
              <p:spPr>
                <a:xfrm rot="5400000">
                  <a:off x="-33940556" y="25208078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</p:grpSp>
        <p:grpSp>
          <p:nvGrpSpPr>
            <p:cNvPr id="8111" name="Google Shape;8111;p78"/>
            <p:cNvGrpSpPr/>
            <p:nvPr/>
          </p:nvGrpSpPr>
          <p:grpSpPr>
            <a:xfrm rot="10800000">
              <a:off x="-17513606" y="13649049"/>
              <a:ext cx="27139" cy="424767"/>
              <a:chOff x="17049088" y="-9313524"/>
              <a:chExt cx="27139" cy="424767"/>
            </a:xfrm>
          </p:grpSpPr>
          <p:grpSp>
            <p:nvGrpSpPr>
              <p:cNvPr id="8112" name="Google Shape;8112;p78"/>
              <p:cNvGrpSpPr/>
              <p:nvPr/>
            </p:nvGrpSpPr>
            <p:grpSpPr>
              <a:xfrm>
                <a:off x="17049088" y="-9313524"/>
                <a:ext cx="27139" cy="213667"/>
                <a:chOff x="33664169" y="-20768691"/>
                <a:chExt cx="54300" cy="427505"/>
              </a:xfrm>
            </p:grpSpPr>
            <p:sp>
              <p:nvSpPr>
                <p:cNvPr id="8113" name="Google Shape;8113;p78"/>
                <p:cNvSpPr/>
                <p:nvPr/>
              </p:nvSpPr>
              <p:spPr>
                <a:xfrm rot="5400000">
                  <a:off x="33644069" y="-20748591"/>
                  <a:ext cx="94500" cy="54300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14" name="Google Shape;8114;p78"/>
                <p:cNvSpPr/>
                <p:nvPr/>
              </p:nvSpPr>
              <p:spPr>
                <a:xfrm rot="5400000">
                  <a:off x="33644069" y="-20415586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15" name="Google Shape;8115;p78"/>
                <p:cNvSpPr/>
                <p:nvPr/>
              </p:nvSpPr>
              <p:spPr>
                <a:xfrm rot="5400000">
                  <a:off x="33644069" y="-20498837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16" name="Google Shape;8116;p78"/>
                <p:cNvSpPr/>
                <p:nvPr/>
              </p:nvSpPr>
              <p:spPr>
                <a:xfrm rot="5400000">
                  <a:off x="33644069" y="-20582088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17" name="Google Shape;8117;p78"/>
                <p:cNvSpPr/>
                <p:nvPr/>
              </p:nvSpPr>
              <p:spPr>
                <a:xfrm rot="5400000">
                  <a:off x="33644069" y="-20665340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  <p:grpSp>
            <p:nvGrpSpPr>
              <p:cNvPr id="8118" name="Google Shape;8118;p78"/>
              <p:cNvGrpSpPr/>
              <p:nvPr/>
            </p:nvGrpSpPr>
            <p:grpSpPr>
              <a:xfrm>
                <a:off x="17049088" y="-9102423"/>
                <a:ext cx="27139" cy="213667"/>
                <a:chOff x="33664169" y="-20838888"/>
                <a:chExt cx="54300" cy="427505"/>
              </a:xfrm>
            </p:grpSpPr>
            <p:sp>
              <p:nvSpPr>
                <p:cNvPr id="8119" name="Google Shape;8119;p78"/>
                <p:cNvSpPr/>
                <p:nvPr/>
              </p:nvSpPr>
              <p:spPr>
                <a:xfrm rot="5400000">
                  <a:off x="33644069" y="-20818788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20" name="Google Shape;8120;p78"/>
                <p:cNvSpPr/>
                <p:nvPr/>
              </p:nvSpPr>
              <p:spPr>
                <a:xfrm rot="5400000">
                  <a:off x="33644069" y="-20485782"/>
                  <a:ext cx="94500" cy="5430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21" name="Google Shape;8121;p78"/>
                <p:cNvSpPr/>
                <p:nvPr/>
              </p:nvSpPr>
              <p:spPr>
                <a:xfrm rot="5400000">
                  <a:off x="33644069" y="-20569034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22" name="Google Shape;8122;p78"/>
                <p:cNvSpPr/>
                <p:nvPr/>
              </p:nvSpPr>
              <p:spPr>
                <a:xfrm rot="5400000">
                  <a:off x="33644069" y="-20652285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23" name="Google Shape;8123;p78"/>
                <p:cNvSpPr/>
                <p:nvPr/>
              </p:nvSpPr>
              <p:spPr>
                <a:xfrm rot="5400000">
                  <a:off x="33644069" y="-20735536"/>
                  <a:ext cx="94500" cy="5430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</p:grpSp>
      </p:grpSp>
      <p:grpSp>
        <p:nvGrpSpPr>
          <p:cNvPr id="8124" name="Google Shape;8124;p78"/>
          <p:cNvGrpSpPr/>
          <p:nvPr/>
        </p:nvGrpSpPr>
        <p:grpSpPr>
          <a:xfrm rot="1088531">
            <a:off x="7742539" y="4415183"/>
            <a:ext cx="701829" cy="709358"/>
            <a:chOff x="-17263965" y="13200626"/>
            <a:chExt cx="450026" cy="775820"/>
          </a:xfrm>
        </p:grpSpPr>
        <p:sp>
          <p:nvSpPr>
            <p:cNvPr id="8125" name="Google Shape;8125;p78"/>
            <p:cNvSpPr/>
            <p:nvPr/>
          </p:nvSpPr>
          <p:spPr>
            <a:xfrm rot="-2745482">
              <a:off x="-17287415" y="13386761"/>
              <a:ext cx="497069" cy="40366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endParaRPr sz="1500"/>
            </a:p>
          </p:txBody>
        </p:sp>
        <p:grpSp>
          <p:nvGrpSpPr>
            <p:cNvPr id="8126" name="Google Shape;8126;p78"/>
            <p:cNvGrpSpPr/>
            <p:nvPr/>
          </p:nvGrpSpPr>
          <p:grpSpPr>
            <a:xfrm>
              <a:off x="-16906019" y="13200626"/>
              <a:ext cx="92080" cy="408291"/>
              <a:chOff x="-16906019" y="13200626"/>
              <a:chExt cx="92080" cy="408291"/>
            </a:xfrm>
          </p:grpSpPr>
          <p:grpSp>
            <p:nvGrpSpPr>
              <p:cNvPr id="8127" name="Google Shape;8127;p78"/>
              <p:cNvGrpSpPr/>
              <p:nvPr/>
            </p:nvGrpSpPr>
            <p:grpSpPr>
              <a:xfrm>
                <a:off x="-16906019" y="13200626"/>
                <a:ext cx="52498" cy="211686"/>
                <a:chOff x="-34273220" y="24277627"/>
                <a:chExt cx="105039" cy="423541"/>
              </a:xfrm>
            </p:grpSpPr>
            <p:sp>
              <p:nvSpPr>
                <p:cNvPr id="8128" name="Google Shape;8128;p78"/>
                <p:cNvSpPr/>
                <p:nvPr/>
              </p:nvSpPr>
              <p:spPr>
                <a:xfrm rot="4716893">
                  <a:off x="-34296752" y="24316506"/>
                  <a:ext cx="89664" cy="35641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29" name="Google Shape;8129;p78"/>
                <p:cNvSpPr/>
                <p:nvPr/>
              </p:nvSpPr>
              <p:spPr>
                <a:xfrm rot="4716893">
                  <a:off x="-34234314" y="24626647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0" name="Google Shape;8130;p78"/>
                <p:cNvSpPr/>
                <p:nvPr/>
              </p:nvSpPr>
              <p:spPr>
                <a:xfrm rot="4716893">
                  <a:off x="-34249923" y="24549112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1" name="Google Shape;8131;p78"/>
                <p:cNvSpPr/>
                <p:nvPr/>
              </p:nvSpPr>
              <p:spPr>
                <a:xfrm rot="4716893">
                  <a:off x="-34265533" y="24471577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2" name="Google Shape;8132;p78"/>
                <p:cNvSpPr/>
                <p:nvPr/>
              </p:nvSpPr>
              <p:spPr>
                <a:xfrm rot="4716893">
                  <a:off x="-34281143" y="24394042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  <p:grpSp>
            <p:nvGrpSpPr>
              <p:cNvPr id="8133" name="Google Shape;8133;p78"/>
              <p:cNvGrpSpPr/>
              <p:nvPr/>
            </p:nvGrpSpPr>
            <p:grpSpPr>
              <a:xfrm>
                <a:off x="-16866437" y="13397232"/>
                <a:ext cx="52498" cy="211686"/>
                <a:chOff x="-34194026" y="24178429"/>
                <a:chExt cx="105039" cy="423541"/>
              </a:xfrm>
            </p:grpSpPr>
            <p:sp>
              <p:nvSpPr>
                <p:cNvPr id="8134" name="Google Shape;8134;p78"/>
                <p:cNvSpPr/>
                <p:nvPr/>
              </p:nvSpPr>
              <p:spPr>
                <a:xfrm rot="4716893">
                  <a:off x="-34217558" y="24217309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5" name="Google Shape;8135;p78"/>
                <p:cNvSpPr/>
                <p:nvPr/>
              </p:nvSpPr>
              <p:spPr>
                <a:xfrm rot="4716893">
                  <a:off x="-34155119" y="24527449"/>
                  <a:ext cx="89664" cy="35641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6" name="Google Shape;8136;p78"/>
                <p:cNvSpPr/>
                <p:nvPr/>
              </p:nvSpPr>
              <p:spPr>
                <a:xfrm rot="4716893">
                  <a:off x="-34170729" y="24449914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7" name="Google Shape;8137;p78"/>
                <p:cNvSpPr/>
                <p:nvPr/>
              </p:nvSpPr>
              <p:spPr>
                <a:xfrm rot="4716893">
                  <a:off x="-34186338" y="24372379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38" name="Google Shape;8138;p78"/>
                <p:cNvSpPr/>
                <p:nvPr/>
              </p:nvSpPr>
              <p:spPr>
                <a:xfrm rot="4716893">
                  <a:off x="-34201948" y="24294844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</p:grpSp>
        <p:grpSp>
          <p:nvGrpSpPr>
            <p:cNvPr id="8139" name="Google Shape;8139;p78"/>
            <p:cNvGrpSpPr/>
            <p:nvPr/>
          </p:nvGrpSpPr>
          <p:grpSpPr>
            <a:xfrm rot="10800000">
              <a:off x="-17263965" y="13568155"/>
              <a:ext cx="92080" cy="408291"/>
              <a:chOff x="16734507" y="-9216153"/>
              <a:chExt cx="92080" cy="408291"/>
            </a:xfrm>
          </p:grpSpPr>
          <p:grpSp>
            <p:nvGrpSpPr>
              <p:cNvPr id="8140" name="Google Shape;8140;p78"/>
              <p:cNvGrpSpPr/>
              <p:nvPr/>
            </p:nvGrpSpPr>
            <p:grpSpPr>
              <a:xfrm>
                <a:off x="16734507" y="-9216153"/>
                <a:ext cx="52498" cy="211686"/>
                <a:chOff x="33034755" y="-20573872"/>
                <a:chExt cx="105039" cy="423541"/>
              </a:xfrm>
            </p:grpSpPr>
            <p:sp>
              <p:nvSpPr>
                <p:cNvPr id="8141" name="Google Shape;8141;p78"/>
                <p:cNvSpPr/>
                <p:nvPr/>
              </p:nvSpPr>
              <p:spPr>
                <a:xfrm rot="4716893">
                  <a:off x="33011223" y="-20534993"/>
                  <a:ext cx="89664" cy="35641"/>
                </a:xfrm>
                <a:prstGeom prst="triangle">
                  <a:avLst>
                    <a:gd name="adj" fmla="val 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42" name="Google Shape;8142;p78"/>
                <p:cNvSpPr/>
                <p:nvPr/>
              </p:nvSpPr>
              <p:spPr>
                <a:xfrm rot="4716893">
                  <a:off x="33073661" y="-20224852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43" name="Google Shape;8143;p78"/>
                <p:cNvSpPr/>
                <p:nvPr/>
              </p:nvSpPr>
              <p:spPr>
                <a:xfrm rot="4716893">
                  <a:off x="33058052" y="-20302387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44" name="Google Shape;8144;p78"/>
                <p:cNvSpPr/>
                <p:nvPr/>
              </p:nvSpPr>
              <p:spPr>
                <a:xfrm rot="4716893">
                  <a:off x="33042442" y="-20379922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45" name="Google Shape;8145;p78"/>
                <p:cNvSpPr/>
                <p:nvPr/>
              </p:nvSpPr>
              <p:spPr>
                <a:xfrm rot="4716893">
                  <a:off x="33026832" y="-20457458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  <p:grpSp>
            <p:nvGrpSpPr>
              <p:cNvPr id="8146" name="Google Shape;8146;p78"/>
              <p:cNvGrpSpPr/>
              <p:nvPr/>
            </p:nvGrpSpPr>
            <p:grpSpPr>
              <a:xfrm>
                <a:off x="16774088" y="-9019548"/>
                <a:ext cx="52498" cy="211686"/>
                <a:chOff x="33113949" y="-20673070"/>
                <a:chExt cx="105039" cy="423541"/>
              </a:xfrm>
            </p:grpSpPr>
            <p:sp>
              <p:nvSpPr>
                <p:cNvPr id="8147" name="Google Shape;8147;p78"/>
                <p:cNvSpPr/>
                <p:nvPr/>
              </p:nvSpPr>
              <p:spPr>
                <a:xfrm rot="4716893">
                  <a:off x="33090417" y="-20634190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48" name="Google Shape;8148;p78"/>
                <p:cNvSpPr/>
                <p:nvPr/>
              </p:nvSpPr>
              <p:spPr>
                <a:xfrm rot="4716893">
                  <a:off x="33152856" y="-20324050"/>
                  <a:ext cx="89664" cy="35641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49" name="Google Shape;8149;p78"/>
                <p:cNvSpPr/>
                <p:nvPr/>
              </p:nvSpPr>
              <p:spPr>
                <a:xfrm rot="4716893">
                  <a:off x="33137246" y="-20401585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50" name="Google Shape;8150;p78"/>
                <p:cNvSpPr/>
                <p:nvPr/>
              </p:nvSpPr>
              <p:spPr>
                <a:xfrm rot="4716893">
                  <a:off x="33121637" y="-20479120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  <p:sp>
              <p:nvSpPr>
                <p:cNvPr id="8151" name="Google Shape;8151;p78"/>
                <p:cNvSpPr/>
                <p:nvPr/>
              </p:nvSpPr>
              <p:spPr>
                <a:xfrm rot="4716893">
                  <a:off x="33106027" y="-20556655"/>
                  <a:ext cx="89664" cy="3564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l">
                    <a:spcBef>
                      <a:spcPts val="0"/>
                    </a:spcBef>
                    <a:spcAft>
                      <a:spcPts val="0"/>
                    </a:spcAft>
                  </a:pPr>
                  <a:endParaRPr sz="1500"/>
                </a:p>
              </p:txBody>
            </p:sp>
          </p:grpSp>
        </p:grpSp>
      </p:grpSp>
      <p:sp>
        <p:nvSpPr>
          <p:cNvPr id="7" name="Rounded Rectangle 6"/>
          <p:cNvSpPr/>
          <p:nvPr/>
        </p:nvSpPr>
        <p:spPr>
          <a:xfrm>
            <a:off x="2351247" y="615421"/>
            <a:ext cx="4703921" cy="165205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pic>
        <p:nvPicPr>
          <p:cNvPr id="9" name="Picture 8" descr="—Pngtree—student_1817853"/>
          <p:cNvPicPr>
            <a:picLocks noChangeAspect="1"/>
          </p:cNvPicPr>
          <p:nvPr/>
        </p:nvPicPr>
        <p:blipFill>
          <a:blip r:embed="rId3"/>
          <a:srcRect b="10398"/>
          <a:stretch>
            <a:fillRect/>
          </a:stretch>
        </p:blipFill>
        <p:spPr>
          <a:xfrm flipH="1">
            <a:off x="-1667828" y="357717"/>
            <a:ext cx="5502593" cy="547952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991570" y="2512254"/>
            <a:ext cx="6982340" cy="2354792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1763885" y="2882660"/>
            <a:ext cx="4316390" cy="50290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dirty="0" err="1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Sử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dụng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điện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cẩn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thận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sp>
        <p:nvSpPr>
          <p:cNvPr id="3" name="Text Box 0"/>
          <p:cNvSpPr txBox="1"/>
          <p:nvPr/>
        </p:nvSpPr>
        <p:spPr>
          <a:xfrm>
            <a:off x="1991570" y="3616450"/>
            <a:ext cx="7058235" cy="50290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dirty="0" err="1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Chuẩn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bị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trước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bài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dirty="0" err="1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Năng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lượng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điện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dirty="0" err="1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tiết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2</a:t>
            </a:r>
            <a:r>
              <a:rPr lang="en-US" dirty="0" smtClean="0">
                <a:solidFill>
                  <a:schemeClr val="accent5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dirty="0">
              <a:solidFill>
                <a:schemeClr val="accent5">
                  <a:lumMod val="10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246" y="1011767"/>
            <a:ext cx="47148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7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7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7929"/>
            <a:ext cx="9144476" cy="54391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1286906" y="3932681"/>
            <a:ext cx="7437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đời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.</a:t>
            </a:r>
          </a:p>
        </p:txBody>
      </p:sp>
      <p:pic>
        <p:nvPicPr>
          <p:cNvPr id="1026" name="Picture 2" descr="C:\Users\HP\Pictures\Screenshots\Screenshot (444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1" t="16691" r="4958" b="20234"/>
          <a:stretch/>
        </p:blipFill>
        <p:spPr bwMode="auto">
          <a:xfrm>
            <a:off x="650011" y="239122"/>
            <a:ext cx="8074605" cy="36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8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2219256" y="863252"/>
            <a:ext cx="5540335" cy="10119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888"/>
              </a:avLst>
            </a:prstTxWarp>
          </a:bodyPr>
          <a:lstStyle/>
          <a:p>
            <a:pPr algn="ctr"/>
            <a:r>
              <a:rPr lang="en-US" sz="3600" i="0" kern="10" dirty="0" smtClean="0">
                <a:ln w="9525">
                  <a:solidFill>
                    <a:srgbClr val="008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KHOA HỌC </a:t>
            </a:r>
            <a:endParaRPr lang="en-US" sz="3600" i="0" kern="10" dirty="0">
              <a:ln w="9525">
                <a:solidFill>
                  <a:srgbClr val="008000"/>
                </a:solidFill>
                <a:round/>
              </a:ln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991571" y="2185290"/>
            <a:ext cx="5084965" cy="12627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NĂNG LƯỢNG ĐIỆN</a:t>
            </a:r>
          </a:p>
          <a:p>
            <a:pPr algn="ctr"/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(</a:t>
            </a:r>
            <a:r>
              <a:rPr lang="vi-VN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3600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1)</a:t>
            </a:r>
            <a:r>
              <a:rPr lang="en-US" sz="3600" b="1" i="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endParaRPr lang="en-US" sz="3600" b="1" i="0" kern="10" dirty="0">
              <a:ln w="9525">
                <a:solidFill>
                  <a:srgbClr val="FF0000"/>
                </a:solidFill>
                <a:rou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053" name="Picture 3" descr="WhitecornerFl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46500"/>
            <a:ext cx="35052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5977" y="52918"/>
            <a:ext cx="682625" cy="206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36"/>
          <p:cNvSpPr>
            <a:spLocks noChangeArrowheads="1"/>
          </p:cNvSpPr>
          <p:nvPr/>
        </p:nvSpPr>
        <p:spPr bwMode="auto">
          <a:xfrm>
            <a:off x="0" y="0"/>
            <a:ext cx="9144000" cy="5715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</a:ln>
        </p:spPr>
        <p:txBody>
          <a:bodyPr wrap="none" anchor="ctr"/>
          <a:lstStyle/>
          <a:p>
            <a:pPr eaLnBrk="1" hangingPunct="1"/>
            <a:endParaRPr lang="vi-VN" altLang="en-US">
              <a:latin typeface="Times New Roman" panose="02020603050405020304" pitchFamily="18" charset="0"/>
            </a:endParaRPr>
          </a:p>
        </p:txBody>
      </p:sp>
      <p:pic>
        <p:nvPicPr>
          <p:cNvPr id="2056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4885"/>
            <a:ext cx="1493838" cy="160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708245qq9tddswa1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05625" y="3881438"/>
            <a:ext cx="2209800" cy="176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5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6" y="-1"/>
            <a:ext cx="9144476" cy="5577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WordArt 6"/>
          <p:cNvSpPr>
            <a:spLocks noTextEdit="1"/>
          </p:cNvSpPr>
          <p:nvPr/>
        </p:nvSpPr>
        <p:spPr>
          <a:xfrm>
            <a:off x="2764850" y="884230"/>
            <a:ext cx="3613823" cy="1071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vi-VN" sz="2025" i="0" dirty="0">
                <a:ln w="9525" cap="flat" cmpd="sng">
                  <a:solidFill>
                    <a:srgbClr val="D60093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D60093"/>
                </a:solidFill>
                <a:ea typeface="Times New Roman" panose="02020603050405020304" pitchFamily="18" charset="0"/>
              </a:rPr>
              <a:t>KHÁM PHÁ</a:t>
            </a:r>
            <a:endParaRPr lang="en-US" sz="2025" i="0" dirty="0">
              <a:ln w="9525" cap="flat" cmpd="sng">
                <a:solidFill>
                  <a:srgbClr val="D60093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D60093"/>
              </a:solidFill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4410" y="2326235"/>
            <a:ext cx="6641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0" dirty="0" smtClean="0">
                <a:solidFill>
                  <a:srgbClr val="FF0000"/>
                </a:solidFill>
              </a:rPr>
              <a:t>MẠCH ĐIỆN THẮP SÁNG</a:t>
            </a:r>
            <a:endParaRPr lang="en-US" sz="3600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0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1354"/>
          <p:cNvGrpSpPr/>
          <p:nvPr/>
        </p:nvGrpSpPr>
        <p:grpSpPr bwMode="auto">
          <a:xfrm>
            <a:off x="273344" y="294349"/>
            <a:ext cx="1642331" cy="413413"/>
            <a:chOff x="286" y="200"/>
            <a:chExt cx="2343" cy="335"/>
          </a:xfrm>
        </p:grpSpPr>
        <p:sp>
          <p:nvSpPr>
            <p:cNvPr id="16400" name="WordArt 1355"/>
            <p:cNvSpPr>
              <a:spLocks noChangeArrowheads="1" noChangeShapeType="1" noTextEdit="1"/>
            </p:cNvSpPr>
            <p:nvPr/>
          </p:nvSpPr>
          <p:spPr bwMode="auto">
            <a:xfrm>
              <a:off x="346" y="200"/>
              <a:ext cx="2199" cy="28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vi-VN" sz="3600" i="0" kern="10">
                  <a:ln w="9525">
                    <a:solidFill>
                      <a:srgbClr val="00FFFF"/>
                    </a:solidFill>
                    <a:round/>
                  </a:ln>
                  <a:solidFill>
                    <a:srgbClr val="FF0000"/>
                  </a:solidFill>
                  <a:latin typeface="Arial" panose="020B0604020202020204"/>
                  <a:cs typeface="Arial" panose="020B0604020202020204"/>
                </a:rPr>
                <a:t>Hoạt động 1:</a:t>
              </a:r>
              <a:endParaRPr lang="en-US" sz="3600" i="0" kern="10">
                <a:ln w="9525">
                  <a:solidFill>
                    <a:srgbClr val="00FFFF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endParaRPr>
            </a:p>
          </p:txBody>
        </p:sp>
        <p:sp>
          <p:nvSpPr>
            <p:cNvPr id="101708" name="Line 1356"/>
            <p:cNvSpPr>
              <a:spLocks noChangeShapeType="1"/>
            </p:cNvSpPr>
            <p:nvPr/>
          </p:nvSpPr>
          <p:spPr bwMode="auto">
            <a:xfrm>
              <a:off x="286" y="535"/>
              <a:ext cx="234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1722" name="WordArt 1370"/>
          <p:cNvSpPr>
            <a:spLocks noChangeArrowheads="1" noChangeShapeType="1" noTextEdit="1"/>
          </p:cNvSpPr>
          <p:nvPr/>
        </p:nvSpPr>
        <p:spPr bwMode="auto">
          <a:xfrm>
            <a:off x="1993900" y="294349"/>
            <a:ext cx="6372850" cy="407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Tìm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hiểu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cấu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tạo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và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hoạt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động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của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mạch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điện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thăp</a:t>
            </a:r>
            <a:r>
              <a:rPr lang="en-US" sz="3600" i="0" kern="10" dirty="0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en-US" sz="3600" i="0" kern="10" dirty="0" err="1" smtClean="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sáng</a:t>
            </a:r>
            <a:endParaRPr lang="en-US" sz="3600" i="0" kern="10" dirty="0">
              <a:ln w="9525">
                <a:solidFill>
                  <a:srgbClr val="FFFF00"/>
                </a:solidFill>
                <a:round/>
              </a:ln>
              <a:solidFill>
                <a:srgbClr val="FF0000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50" name="Picture 2" descr="C:\Users\HP\Pictures\Screenshots\Screenshot (445)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5" y="877806"/>
            <a:ext cx="9026463" cy="12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P\Pictures\Screenshots\Screenshot (446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6"/>
          <a:stretch/>
        </p:blipFill>
        <p:spPr bwMode="auto">
          <a:xfrm>
            <a:off x="245985" y="2174445"/>
            <a:ext cx="8700566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7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268981" y="619125"/>
            <a:ext cx="2993231" cy="4120621"/>
            <a:chOff x="3714" y="2890"/>
            <a:chExt cx="4752" cy="5986"/>
          </a:xfrm>
        </p:grpSpPr>
        <p:sp>
          <p:nvSpPr>
            <p:cNvPr id="5" name="Oval 4"/>
            <p:cNvSpPr/>
            <p:nvPr/>
          </p:nvSpPr>
          <p:spPr>
            <a:xfrm>
              <a:off x="3714" y="3383"/>
              <a:ext cx="4752" cy="4752"/>
            </a:xfrm>
            <a:prstGeom prst="ellipse">
              <a:avLst/>
            </a:prstGeom>
            <a:solidFill>
              <a:srgbClr val="AFD3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kissclipart-battery-clipart-ac-adapter-electric-battery-clip-a-58320eba4a3c38c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3" y="2890"/>
              <a:ext cx="2393" cy="5986"/>
            </a:xfrm>
            <a:prstGeom prst="rect">
              <a:avLst/>
            </a:prstGeom>
          </p:spPr>
        </p:pic>
      </p:grpSp>
      <p:cxnSp>
        <p:nvCxnSpPr>
          <p:cNvPr id="16" name="Elbow Connector 15"/>
          <p:cNvCxnSpPr/>
          <p:nvPr/>
        </p:nvCxnSpPr>
        <p:spPr>
          <a:xfrm rot="10800000">
            <a:off x="2605564" y="2371196"/>
            <a:ext cx="1967389" cy="1671108"/>
          </a:xfrm>
          <a:prstGeom prst="bentConnector3">
            <a:avLst>
              <a:gd name="adj1" fmla="val 49988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01942" y="231775"/>
            <a:ext cx="2898458" cy="8149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cxnSp>
        <p:nvCxnSpPr>
          <p:cNvPr id="10" name="Elbow Connector 9"/>
          <p:cNvCxnSpPr/>
          <p:nvPr/>
        </p:nvCxnSpPr>
        <p:spPr>
          <a:xfrm flipV="1">
            <a:off x="4817745" y="705380"/>
            <a:ext cx="2147888" cy="705379"/>
          </a:xfrm>
          <a:prstGeom prst="bentConnector3">
            <a:avLst>
              <a:gd name="adj1" fmla="val 50022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6433662" y="294217"/>
            <a:ext cx="2177891" cy="814917"/>
            <a:chOff x="1139" y="681"/>
            <a:chExt cx="6086" cy="1540"/>
          </a:xfrm>
        </p:grpSpPr>
        <p:sp>
          <p:nvSpPr>
            <p:cNvPr id="14" name="Rounded Rectangle 13"/>
            <p:cNvSpPr/>
            <p:nvPr/>
          </p:nvSpPr>
          <p:spPr>
            <a:xfrm>
              <a:off x="1139" y="681"/>
              <a:ext cx="6086" cy="15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Box 14"/>
            <p:cNvSpPr txBox="1"/>
            <p:nvPr/>
          </p:nvSpPr>
          <p:spPr>
            <a:xfrm>
              <a:off x="1771" y="943"/>
              <a:ext cx="523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rPr>
                <a:t>Cực dương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02005" y="1964267"/>
            <a:ext cx="1882140" cy="814917"/>
            <a:chOff x="1139" y="681"/>
            <a:chExt cx="6086" cy="1540"/>
          </a:xfrm>
        </p:grpSpPr>
        <p:sp>
          <p:nvSpPr>
            <p:cNvPr id="19" name="Rounded Rectangle 18"/>
            <p:cNvSpPr/>
            <p:nvPr/>
          </p:nvSpPr>
          <p:spPr>
            <a:xfrm>
              <a:off x="1139" y="681"/>
              <a:ext cx="6086" cy="15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9"/>
            <p:cNvSpPr txBox="1"/>
            <p:nvPr/>
          </p:nvSpPr>
          <p:spPr>
            <a:xfrm>
              <a:off x="2276" y="943"/>
              <a:ext cx="439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rPr>
                <a:t>Cực âm</a:t>
              </a:r>
            </a:p>
          </p:txBody>
        </p:sp>
      </p:grpSp>
      <p:sp>
        <p:nvSpPr>
          <p:cNvPr id="21" name="Rectangles 20"/>
          <p:cNvSpPr/>
          <p:nvPr/>
        </p:nvSpPr>
        <p:spPr>
          <a:xfrm>
            <a:off x="0" y="4268259"/>
            <a:ext cx="9144000" cy="144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/>
          </a:p>
        </p:txBody>
      </p:sp>
      <p:sp>
        <p:nvSpPr>
          <p:cNvPr id="22" name="Text Box 21"/>
          <p:cNvSpPr txBox="1"/>
          <p:nvPr/>
        </p:nvSpPr>
        <p:spPr>
          <a:xfrm>
            <a:off x="301466" y="4440767"/>
            <a:ext cx="8932545" cy="933795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Pin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là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nguồn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cung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cấp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năng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lượng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điện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làm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sáng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đèn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endParaRPr lang="en-US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dirty="0" err="1" smtClean="0">
                <a:latin typeface="Times New Roman" panose="02020603050405020304" charset="0"/>
                <a:cs typeface="Times New Roman" panose="02020603050405020304" charset="0"/>
              </a:rPr>
              <a:t>Mỗi</a:t>
            </a:r>
            <a:r>
              <a:rPr lang="en-US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pin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2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dương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(+)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và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một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cực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dirty="0" err="1">
                <a:latin typeface="Times New Roman" panose="02020603050405020304" charset="0"/>
                <a:cs typeface="Times New Roman" panose="02020603050405020304" charset="0"/>
              </a:rPr>
              <a:t>âm</a:t>
            </a:r>
            <a:r>
              <a:rPr lang="en-US" dirty="0">
                <a:latin typeface="Times New Roman" panose="02020603050405020304" charset="0"/>
                <a:cs typeface="Times New Roman" panose="02020603050405020304" charset="0"/>
              </a:rPr>
              <a:t> (-).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8" y="369358"/>
            <a:ext cx="2495550" cy="53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4268258"/>
            <a:ext cx="9144000" cy="1447271"/>
            <a:chOff x="0" y="8066"/>
            <a:chExt cx="19200" cy="2735"/>
          </a:xfrm>
        </p:grpSpPr>
        <p:sp>
          <p:nvSpPr>
            <p:cNvPr id="21" name="Rectangles 20"/>
            <p:cNvSpPr/>
            <p:nvPr/>
          </p:nvSpPr>
          <p:spPr>
            <a:xfrm>
              <a:off x="0" y="8066"/>
              <a:ext cx="19200" cy="27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Box 21"/>
            <p:cNvSpPr txBox="1"/>
            <p:nvPr/>
          </p:nvSpPr>
          <p:spPr>
            <a:xfrm>
              <a:off x="307" y="8066"/>
              <a:ext cx="18756" cy="2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Bên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trong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bóng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đèn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là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dây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tóc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,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hai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đầu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dây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tóc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được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nối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ra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bên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ngoài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.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Dòng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điện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chạy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qua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dây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tóc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bóng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đèn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làm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cho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dây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tóc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nóng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tới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mức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phát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ra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ánh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dirty="0" err="1">
                  <a:latin typeface="Times New Roman" panose="02020603050405020304" charset="0"/>
                  <a:cs typeface="Times New Roman" panose="02020603050405020304" charset="0"/>
                </a:rPr>
                <a:t>sáng</a:t>
              </a:r>
              <a:r>
                <a:rPr lang="en-US" dirty="0">
                  <a:latin typeface="Times New Roman" panose="02020603050405020304" charset="0"/>
                  <a:cs typeface="Times New Roman" panose="02020603050405020304" charset="0"/>
                </a:rPr>
                <a:t>.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35179" y="657225"/>
            <a:ext cx="3086100" cy="3429000"/>
            <a:chOff x="7003" y="1242"/>
            <a:chExt cx="6480" cy="6480"/>
          </a:xfrm>
        </p:grpSpPr>
        <p:sp>
          <p:nvSpPr>
            <p:cNvPr id="2" name="Oval 1"/>
            <p:cNvSpPr/>
            <p:nvPr/>
          </p:nvSpPr>
          <p:spPr>
            <a:xfrm>
              <a:off x="7003" y="1242"/>
              <a:ext cx="6480" cy="6480"/>
            </a:xfrm>
            <a:prstGeom prst="ellipse">
              <a:avLst/>
            </a:prstGeom>
            <a:solidFill>
              <a:srgbClr val="D8E2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Lovepik_com-401380536-cartoon-glowing-light-bulb-material"/>
            <p:cNvPicPr>
              <a:picLocks noChangeAspect="1"/>
            </p:cNvPicPr>
            <p:nvPr/>
          </p:nvPicPr>
          <p:blipFill>
            <a:blip r:embed="rId2"/>
            <a:srcRect l="26945" t="16581" r="26623" b="1690"/>
            <a:stretch>
              <a:fillRect/>
            </a:stretch>
          </p:blipFill>
          <p:spPr>
            <a:xfrm>
              <a:off x="8613" y="1442"/>
              <a:ext cx="3472" cy="6117"/>
            </a:xfrm>
            <a:prstGeom prst="roundRect">
              <a:avLst>
                <a:gd name="adj" fmla="val 40895"/>
              </a:avLst>
            </a:prstGeom>
          </p:spPr>
        </p:pic>
      </p:grpSp>
      <p:cxnSp>
        <p:nvCxnSpPr>
          <p:cNvPr id="16" name="Elbow Connector 15"/>
          <p:cNvCxnSpPr/>
          <p:nvPr/>
        </p:nvCxnSpPr>
        <p:spPr>
          <a:xfrm rot="10800000">
            <a:off x="2605088" y="2370667"/>
            <a:ext cx="2289334" cy="1456796"/>
          </a:xfrm>
          <a:prstGeom prst="bentConnector3">
            <a:avLst>
              <a:gd name="adj1" fmla="val 49990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5269707" y="657225"/>
            <a:ext cx="1467326" cy="1132946"/>
          </a:xfrm>
          <a:prstGeom prst="bentConnector3">
            <a:avLst>
              <a:gd name="adj1" fmla="val 50016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146380" y="1964267"/>
            <a:ext cx="2538075" cy="814917"/>
            <a:chOff x="-981" y="681"/>
            <a:chExt cx="8207" cy="1540"/>
          </a:xfrm>
        </p:grpSpPr>
        <p:sp>
          <p:nvSpPr>
            <p:cNvPr id="19" name="Rounded Rectangle 18"/>
            <p:cNvSpPr/>
            <p:nvPr/>
          </p:nvSpPr>
          <p:spPr>
            <a:xfrm>
              <a:off x="-981" y="681"/>
              <a:ext cx="8207" cy="15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9"/>
            <p:cNvSpPr txBox="1"/>
            <p:nvPr/>
          </p:nvSpPr>
          <p:spPr>
            <a:xfrm>
              <a:off x="611" y="943"/>
              <a:ext cx="60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rPr>
                <a:t>Núm thiếc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613684" y="231775"/>
            <a:ext cx="2433398" cy="814917"/>
            <a:chOff x="1139" y="681"/>
            <a:chExt cx="6800" cy="1540"/>
          </a:xfrm>
        </p:grpSpPr>
        <p:sp>
          <p:nvSpPr>
            <p:cNvPr id="14" name="Rounded Rectangle 13"/>
            <p:cNvSpPr/>
            <p:nvPr/>
          </p:nvSpPr>
          <p:spPr>
            <a:xfrm>
              <a:off x="1139" y="681"/>
              <a:ext cx="6086" cy="15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Box 14"/>
            <p:cNvSpPr txBox="1"/>
            <p:nvPr/>
          </p:nvSpPr>
          <p:spPr>
            <a:xfrm>
              <a:off x="2703" y="943"/>
              <a:ext cx="523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rPr>
                <a:t>Dây tóc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9061" y="231775"/>
            <a:ext cx="3837623" cy="835025"/>
            <a:chOff x="229" y="438"/>
            <a:chExt cx="8058" cy="1578"/>
          </a:xfrm>
        </p:grpSpPr>
        <p:sp>
          <p:nvSpPr>
            <p:cNvPr id="7" name="Rounded Rectangle 6"/>
            <p:cNvSpPr/>
            <p:nvPr/>
          </p:nvSpPr>
          <p:spPr>
            <a:xfrm>
              <a:off x="229" y="438"/>
              <a:ext cx="7001" cy="157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7" y="718"/>
              <a:ext cx="7980" cy="1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947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41" name="AutoShape 365"/>
          <p:cNvSpPr>
            <a:spLocks noChangeArrowheads="1"/>
          </p:cNvSpPr>
          <p:nvPr/>
        </p:nvSpPr>
        <p:spPr bwMode="auto">
          <a:xfrm>
            <a:off x="1157290" y="1543406"/>
            <a:ext cx="6981825" cy="4122209"/>
          </a:xfrm>
          <a:prstGeom prst="flowChartAlternateProcess">
            <a:avLst/>
          </a:prstGeom>
          <a:gradFill rotWithShape="1">
            <a:gsLst>
              <a:gs pos="0">
                <a:srgbClr val="FFCCCC"/>
              </a:gs>
              <a:gs pos="50000">
                <a:srgbClr val="FFFFFF"/>
              </a:gs>
              <a:gs pos="100000">
                <a:srgbClr val="FFCCCC"/>
              </a:gs>
            </a:gsLst>
            <a:lin ang="5400000" scaled="1"/>
          </a:gradFill>
          <a:ln w="38100" cmpd="dbl" algn="ctr">
            <a:solidFill>
              <a:srgbClr val="00FFFF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</a:endParaRPr>
          </a:p>
        </p:txBody>
      </p:sp>
      <p:grpSp>
        <p:nvGrpSpPr>
          <p:cNvPr id="3" name="Group 387"/>
          <p:cNvGrpSpPr/>
          <p:nvPr/>
        </p:nvGrpSpPr>
        <p:grpSpPr bwMode="auto">
          <a:xfrm>
            <a:off x="2028825" y="2113586"/>
            <a:ext cx="1803400" cy="3181614"/>
            <a:chOff x="1278" y="1539"/>
            <a:chExt cx="1136" cy="2405"/>
          </a:xfrm>
        </p:grpSpPr>
        <p:pic>
          <p:nvPicPr>
            <p:cNvPr id="18451" name="Picture 366" descr="BATTERY"/>
            <p:cNvPicPr>
              <a:picLocks noChangeAspect="1" noChangeArrowheads="1"/>
            </p:cNvPicPr>
            <p:nvPr/>
          </p:nvPicPr>
          <p:blipFill>
            <a:blip r:embed="rId2">
              <a:lum bright="-18000" contrast="-6000"/>
            </a:blip>
            <a:srcRect/>
            <a:stretch>
              <a:fillRect/>
            </a:stretch>
          </p:blipFill>
          <p:spPr bwMode="auto">
            <a:xfrm>
              <a:off x="1278" y="1539"/>
              <a:ext cx="1136" cy="2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143" name="AutoShape 367"/>
            <p:cNvSpPr>
              <a:spLocks noChangeArrowheads="1"/>
            </p:cNvSpPr>
            <p:nvPr/>
          </p:nvSpPr>
          <p:spPr bwMode="auto">
            <a:xfrm>
              <a:off x="1708" y="1909"/>
              <a:ext cx="270" cy="240"/>
            </a:xfrm>
            <a:prstGeom prst="plus">
              <a:avLst>
                <a:gd name="adj" fmla="val 29269"/>
              </a:avLst>
            </a:prstGeom>
            <a:solidFill>
              <a:srgbClr val="993300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  <p:sp>
          <p:nvSpPr>
            <p:cNvPr id="76144" name="Rectangle 368"/>
            <p:cNvSpPr>
              <a:spLocks noChangeArrowheads="1"/>
            </p:cNvSpPr>
            <p:nvPr/>
          </p:nvSpPr>
          <p:spPr bwMode="auto">
            <a:xfrm>
              <a:off x="1649" y="3654"/>
              <a:ext cx="430" cy="144"/>
            </a:xfrm>
            <a:prstGeom prst="rect">
              <a:avLst/>
            </a:prstGeom>
            <a:solidFill>
              <a:srgbClr val="0000FF"/>
            </a:solidFill>
            <a:ln w="38100" cmpd="dbl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76145" name="Picture 369" descr="LITBULB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599511" y="2204469"/>
            <a:ext cx="1321594" cy="26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147" name="Picture 371" descr="11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4911727" y="2886168"/>
            <a:ext cx="2657475" cy="16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148" name="Line 372"/>
          <p:cNvSpPr>
            <a:spLocks noChangeShapeType="1"/>
          </p:cNvSpPr>
          <p:nvPr/>
        </p:nvSpPr>
        <p:spPr bwMode="auto">
          <a:xfrm flipV="1">
            <a:off x="2921000" y="1907210"/>
            <a:ext cx="0" cy="26855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149" name="Line 373"/>
          <p:cNvSpPr>
            <a:spLocks noChangeShapeType="1"/>
          </p:cNvSpPr>
          <p:nvPr/>
        </p:nvSpPr>
        <p:spPr bwMode="auto">
          <a:xfrm>
            <a:off x="3832225" y="1907209"/>
            <a:ext cx="1062038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153" name="Line 377"/>
          <p:cNvSpPr>
            <a:spLocks noChangeShapeType="1"/>
          </p:cNvSpPr>
          <p:nvPr/>
        </p:nvSpPr>
        <p:spPr bwMode="auto">
          <a:xfrm>
            <a:off x="2901952" y="1907209"/>
            <a:ext cx="98742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tailEnd type="arrow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79"/>
          <p:cNvGrpSpPr/>
          <p:nvPr/>
        </p:nvGrpSpPr>
        <p:grpSpPr bwMode="auto">
          <a:xfrm>
            <a:off x="4856163" y="1891334"/>
            <a:ext cx="76200" cy="1676136"/>
            <a:chOff x="3059" y="1371"/>
            <a:chExt cx="48" cy="1267"/>
          </a:xfrm>
        </p:grpSpPr>
        <p:sp>
          <p:nvSpPr>
            <p:cNvPr id="76150" name="Line 374"/>
            <p:cNvSpPr>
              <a:spLocks noChangeShapeType="1"/>
            </p:cNvSpPr>
            <p:nvPr/>
          </p:nvSpPr>
          <p:spPr bwMode="auto">
            <a:xfrm>
              <a:off x="3083" y="1371"/>
              <a:ext cx="0" cy="126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154" name="Oval 378"/>
            <p:cNvSpPr>
              <a:spLocks noChangeArrowheads="1"/>
            </p:cNvSpPr>
            <p:nvPr/>
          </p:nvSpPr>
          <p:spPr bwMode="auto">
            <a:xfrm>
              <a:off x="3059" y="2590"/>
              <a:ext cx="48" cy="48"/>
            </a:xfrm>
            <a:prstGeom prst="ellipse">
              <a:avLst/>
            </a:prstGeom>
            <a:solidFill>
              <a:srgbClr val="FF0000"/>
            </a:solidFill>
            <a:ln w="38100" cmpd="dbl" algn="ctr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sp>
        <p:nvSpPr>
          <p:cNvPr id="76156" name="Line 380"/>
          <p:cNvSpPr>
            <a:spLocks noChangeShapeType="1"/>
          </p:cNvSpPr>
          <p:nvPr/>
        </p:nvSpPr>
        <p:spPr bwMode="auto">
          <a:xfrm>
            <a:off x="2882900" y="5275355"/>
            <a:ext cx="1443038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157" name="Line 381"/>
          <p:cNvSpPr>
            <a:spLocks noChangeShapeType="1"/>
          </p:cNvSpPr>
          <p:nvPr/>
        </p:nvSpPr>
        <p:spPr bwMode="auto">
          <a:xfrm>
            <a:off x="4306890" y="5274032"/>
            <a:ext cx="1138237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arrow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 386"/>
          <p:cNvGrpSpPr/>
          <p:nvPr/>
        </p:nvGrpSpPr>
        <p:grpSpPr bwMode="auto">
          <a:xfrm>
            <a:off x="5387975" y="3772522"/>
            <a:ext cx="76200" cy="1488281"/>
            <a:chOff x="3394" y="2793"/>
            <a:chExt cx="48" cy="1125"/>
          </a:xfrm>
        </p:grpSpPr>
        <p:sp>
          <p:nvSpPr>
            <p:cNvPr id="76159" name="Line 383"/>
            <p:cNvSpPr>
              <a:spLocks noChangeShapeType="1"/>
            </p:cNvSpPr>
            <p:nvPr/>
          </p:nvSpPr>
          <p:spPr bwMode="auto">
            <a:xfrm rot="5400000">
              <a:off x="2879" y="3380"/>
              <a:ext cx="1077" cy="0"/>
            </a:xfrm>
            <a:prstGeom prst="line">
              <a:avLst/>
            </a:prstGeom>
            <a:noFill/>
            <a:ln w="50800">
              <a:solidFill>
                <a:srgbClr val="0000FF"/>
              </a:solidFill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161" name="Oval 385"/>
            <p:cNvSpPr>
              <a:spLocks noChangeArrowheads="1"/>
            </p:cNvSpPr>
            <p:nvPr/>
          </p:nvSpPr>
          <p:spPr bwMode="auto">
            <a:xfrm>
              <a:off x="3394" y="2793"/>
              <a:ext cx="48" cy="48"/>
            </a:xfrm>
            <a:prstGeom prst="ellipse">
              <a:avLst/>
            </a:prstGeom>
            <a:solidFill>
              <a:schemeClr val="accent1"/>
            </a:solidFill>
            <a:ln w="57150" algn="ctr">
              <a:solidFill>
                <a:srgbClr val="000080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endParaRPr>
            </a:p>
          </p:txBody>
        </p:sp>
      </p:grpSp>
      <p:pic>
        <p:nvPicPr>
          <p:cNvPr id="24" name="Picture 2" descr="C:\Users\HP\Pictures\Screenshots\Screenshot (447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436" b="35078"/>
          <a:stretch/>
        </p:blipFill>
        <p:spPr bwMode="auto">
          <a:xfrm>
            <a:off x="90471" y="-102987"/>
            <a:ext cx="9115461" cy="164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7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7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7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14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49</TotalTime>
  <Words>369</Words>
  <Application>Microsoft Office PowerPoint</Application>
  <PresentationFormat>On-screen Show (16:10)</PresentationFormat>
  <Paragraphs>60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ANH HA</dc:creator>
  <cp:lastModifiedBy>HP</cp:lastModifiedBy>
  <cp:revision>360</cp:revision>
  <dcterms:created xsi:type="dcterms:W3CDTF">2005-07-27T16:11:00Z</dcterms:created>
  <dcterms:modified xsi:type="dcterms:W3CDTF">2024-07-23T07:22:14Z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0063B555EBF443F5BDDBC37C07B29CDD</vt:lpwstr>
  </property>
  <property fmtid="{D5CDD505-2E9C-101B-9397-08002B2CF9AE}" pid="3" name="KSOProductBuildVer">
    <vt:lpwstr>1033-11.2.0.11440</vt:lpwstr>
  </property>
</Properties>
</file>