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  <p:sldId id="292" r:id="rId3"/>
    <p:sldId id="294" r:id="rId4"/>
    <p:sldId id="289" r:id="rId5"/>
    <p:sldId id="288" r:id="rId6"/>
    <p:sldId id="281" r:id="rId7"/>
    <p:sldId id="290" r:id="rId8"/>
    <p:sldId id="291" r:id="rId9"/>
    <p:sldId id="293" r:id="rId10"/>
    <p:sldId id="28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FFCC00"/>
    <a:srgbClr val="CC3300"/>
    <a:srgbClr val="990000"/>
    <a:srgbClr val="008000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1" autoAdjust="0"/>
    <p:restoredTop sz="94660"/>
  </p:normalViewPr>
  <p:slideViewPr>
    <p:cSldViewPr>
      <p:cViewPr varScale="1">
        <p:scale>
          <a:sx n="108" d="100"/>
          <a:sy n="108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7545B-EFD0-4E76-B5AA-129F099AB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F5D76-2FB3-4D52-B480-D5139348C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5F5A3-949C-4236-8FC8-3D4431EFB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0DA38-294E-41DF-8923-B2BAC50FC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ight Triangle 4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AAFC6-7682-47B5-8048-FDB38746D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FD6E7-6E16-4016-8996-DDE28B62C6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44536-0146-4BB4-8BB8-AFCB3407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940A1-029F-4ED4-8639-3942DBBE8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A8B3-116E-414C-9C10-C085BE584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0AC1394-13A9-4724-B5F9-AF6E59F4D4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5A8F-DC3C-4D57-A63F-D669DC153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8482D132-F0A5-4D98-9A2B-C476DCAB5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57" r:id="rId2"/>
    <p:sldLayoutId id="2147483765" r:id="rId3"/>
    <p:sldLayoutId id="2147483758" r:id="rId4"/>
    <p:sldLayoutId id="2147483759" r:id="rId5"/>
    <p:sldLayoutId id="2147483760" r:id="rId6"/>
    <p:sldLayoutId id="2147483761" r:id="rId7"/>
    <p:sldLayoutId id="2147483766" r:id="rId8"/>
    <p:sldLayoutId id="2147483767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colours022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85800" y="381000"/>
            <a:ext cx="7620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400" i="1" dirty="0"/>
          </a:p>
          <a:p>
            <a:pPr algn="ctr">
              <a:spcBef>
                <a:spcPct val="50000"/>
              </a:spcBef>
            </a:pPr>
            <a:r>
              <a:rPr lang="en-US" sz="3200" b="1" dirty="0"/>
              <a:t>Âm </a:t>
            </a:r>
            <a:r>
              <a:rPr lang="en-US" sz="3200" b="1" dirty="0" smtClean="0"/>
              <a:t>nhạc lớp 3 chủ đề 2</a:t>
            </a:r>
            <a:endParaRPr lang="en-US" sz="3200" b="1" dirty="0"/>
          </a:p>
          <a:p>
            <a:pPr algn="ctr">
              <a:spcBef>
                <a:spcPct val="50000"/>
              </a:spcBef>
            </a:pPr>
            <a:r>
              <a:rPr lang="en-US" sz="3200" b="1" u="sng" dirty="0"/>
              <a:t>Tiết </a:t>
            </a:r>
            <a:r>
              <a:rPr lang="en-US" sz="3200" b="1" u="sng" dirty="0" smtClean="0"/>
              <a:t>5</a:t>
            </a:r>
            <a:r>
              <a:rPr lang="en-US" sz="2800" b="1" u="sng" dirty="0" smtClean="0"/>
              <a:t>:</a:t>
            </a:r>
            <a:r>
              <a:rPr lang="en-US" sz="2800" dirty="0" smtClean="0"/>
              <a:t> </a:t>
            </a:r>
            <a:r>
              <a:rPr lang="en-US" sz="2800" b="1" i="1" dirty="0"/>
              <a:t>học hát bài</a:t>
            </a:r>
            <a:r>
              <a:rPr lang="en-US" sz="2800" dirty="0"/>
              <a:t> “ </a:t>
            </a:r>
            <a:r>
              <a:rPr lang="en-US" sz="3200" dirty="0"/>
              <a:t>Quốc Ca Việt Nam</a:t>
            </a:r>
            <a:r>
              <a:rPr lang="en-US" sz="2800" dirty="0"/>
              <a:t>”</a:t>
            </a:r>
          </a:p>
          <a:p>
            <a:pPr algn="ctr">
              <a:spcBef>
                <a:spcPct val="50000"/>
              </a:spcBef>
            </a:pP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i="1" dirty="0" err="1">
                <a:cs typeface="Times New Roman" pitchFamily="18" charset="0"/>
              </a:rPr>
              <a:t>hạc</a:t>
            </a:r>
            <a:r>
              <a:rPr lang="en-US" sz="2000" b="1" i="1" dirty="0">
                <a:cs typeface="Times New Roman" pitchFamily="18" charset="0"/>
              </a:rPr>
              <a:t> </a:t>
            </a:r>
            <a:r>
              <a:rPr lang="en-US" sz="2000" b="1" i="1" dirty="0" err="1">
                <a:cs typeface="Times New Roman" pitchFamily="18" charset="0"/>
              </a:rPr>
              <a:t>sĩ</a:t>
            </a:r>
            <a:r>
              <a:rPr lang="en-US" sz="2000" b="1" i="1" dirty="0"/>
              <a:t>: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Cao</a:t>
            </a:r>
          </a:p>
          <a:p>
            <a:pPr algn="ctr">
              <a:spcBef>
                <a:spcPct val="50000"/>
              </a:spcBef>
            </a:pPr>
            <a:endParaRPr lang="en-US" sz="2000" b="1" i="1" dirty="0">
              <a:latin typeface=".VnTime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9018" y="457200"/>
            <a:ext cx="366318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Thứ năm ngày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tháng 10 năm 2023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nền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2895600" y="998538"/>
            <a:ext cx="4424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chemeClr val="tx2"/>
                </a:solidFill>
              </a:rPr>
              <a:t>H</a:t>
            </a:r>
            <a:r>
              <a:rPr lang="vi-VN" sz="3600" b="1" i="1" dirty="0">
                <a:solidFill>
                  <a:schemeClr val="tx2"/>
                </a:solidFill>
              </a:rPr>
              <a:t>ư</a:t>
            </a:r>
            <a:r>
              <a:rPr lang="en-US" sz="3600" b="1" i="1" dirty="0">
                <a:solidFill>
                  <a:schemeClr val="tx2"/>
                </a:solidFill>
              </a:rPr>
              <a:t>ớng dẫn về nhà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1371600" y="1905000"/>
            <a:ext cx="5486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/>
              <a:t>D</a:t>
            </a:r>
            <a:r>
              <a:rPr lang="vi-VN" sz="3200" b="1" u="sng" dirty="0"/>
              <a:t>ă</a:t>
            </a:r>
            <a:r>
              <a:rPr lang="en-US" sz="3200" b="1" u="sng" dirty="0"/>
              <a:t>n dò</a:t>
            </a:r>
            <a:r>
              <a:rPr lang="en-US" dirty="0"/>
              <a:t>: </a:t>
            </a:r>
            <a:r>
              <a:rPr lang="en-US" sz="2400" b="1" dirty="0" smtClean="0"/>
              <a:t>các em </a:t>
            </a:r>
            <a:r>
              <a:rPr lang="en-US" sz="2400" b="1" dirty="0"/>
              <a:t>về nhà học thuộc bài hát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Tập hát kết hợp gõ </a:t>
            </a:r>
            <a:r>
              <a:rPr lang="vi-VN" sz="2400" b="1" dirty="0"/>
              <a:t>đ</a:t>
            </a:r>
            <a:r>
              <a:rPr lang="en-US" sz="2400" b="1" dirty="0"/>
              <a:t>ệm theo phách, nhịp, tập hát kết hợp vận </a:t>
            </a:r>
            <a:r>
              <a:rPr lang="vi-VN" sz="2400" b="1" dirty="0"/>
              <a:t>đ</a:t>
            </a:r>
            <a:r>
              <a:rPr lang="en-US" sz="2400" b="1" dirty="0"/>
              <a:t>ông  phụ họa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Chào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cờ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Chao cờ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990599"/>
            <a:ext cx="9220200" cy="56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9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20" y="68646"/>
            <a:ext cx="6612180" cy="4960554"/>
          </a:xfrm>
        </p:spPr>
      </p:pic>
    </p:spTree>
    <p:extLst>
      <p:ext uri="{BB962C8B-B14F-4D97-AF65-F5344CB8AC3E}">
        <p14:creationId xmlns:p14="http://schemas.microsoft.com/office/powerpoint/2010/main" val="89081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" y="1219200"/>
            <a:ext cx="8915400" cy="5638800"/>
            <a:chOff x="838200" y="0"/>
            <a:chExt cx="7823255" cy="4036176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838200" y="0"/>
              <a:ext cx="2895600" cy="2819400"/>
              <a:chOff x="-1200" y="1968"/>
              <a:chExt cx="2736" cy="2736"/>
            </a:xfrm>
            <a:grpFill/>
          </p:grpSpPr>
          <p:sp>
            <p:nvSpPr>
              <p:cNvPr id="7183" name="Line 8"/>
              <p:cNvSpPr>
                <a:spLocks noChangeShapeType="1"/>
              </p:cNvSpPr>
              <p:nvPr/>
            </p:nvSpPr>
            <p:spPr bwMode="auto">
              <a:xfrm flipV="1">
                <a:off x="720" y="2400"/>
                <a:ext cx="576" cy="624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4" name="Line 9"/>
              <p:cNvSpPr>
                <a:spLocks noChangeShapeType="1"/>
              </p:cNvSpPr>
              <p:nvPr/>
            </p:nvSpPr>
            <p:spPr bwMode="auto">
              <a:xfrm flipV="1">
                <a:off x="864" y="3024"/>
                <a:ext cx="384" cy="144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5" name="Line 10"/>
              <p:cNvSpPr>
                <a:spLocks noChangeShapeType="1"/>
              </p:cNvSpPr>
              <p:nvPr/>
            </p:nvSpPr>
            <p:spPr bwMode="auto">
              <a:xfrm flipV="1">
                <a:off x="528" y="2400"/>
                <a:ext cx="144" cy="480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11"/>
              <p:cNvSpPr>
                <a:spLocks noChangeShapeType="1"/>
              </p:cNvSpPr>
              <p:nvPr/>
            </p:nvSpPr>
            <p:spPr bwMode="auto">
              <a:xfrm flipV="1">
                <a:off x="912" y="3408"/>
                <a:ext cx="624" cy="0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Line 12"/>
              <p:cNvSpPr>
                <a:spLocks noChangeShapeType="1"/>
              </p:cNvSpPr>
              <p:nvPr/>
            </p:nvSpPr>
            <p:spPr bwMode="auto">
              <a:xfrm flipV="1">
                <a:off x="288" y="1968"/>
                <a:ext cx="48" cy="864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" name="Line 13"/>
              <p:cNvSpPr>
                <a:spLocks noChangeShapeType="1"/>
              </p:cNvSpPr>
              <p:nvPr/>
            </p:nvSpPr>
            <p:spPr bwMode="auto">
              <a:xfrm>
                <a:off x="576" y="4146"/>
                <a:ext cx="144" cy="348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" name="Line 14"/>
              <p:cNvSpPr>
                <a:spLocks noChangeShapeType="1"/>
              </p:cNvSpPr>
              <p:nvPr/>
            </p:nvSpPr>
            <p:spPr bwMode="auto">
              <a:xfrm>
                <a:off x="864" y="3678"/>
                <a:ext cx="576" cy="240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" name="Line 15"/>
              <p:cNvSpPr>
                <a:spLocks noChangeShapeType="1"/>
              </p:cNvSpPr>
              <p:nvPr/>
            </p:nvSpPr>
            <p:spPr bwMode="auto">
              <a:xfrm flipH="1" flipV="1">
                <a:off x="-672" y="2352"/>
                <a:ext cx="432" cy="576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" name="Line 16"/>
              <p:cNvSpPr>
                <a:spLocks noChangeShapeType="1"/>
              </p:cNvSpPr>
              <p:nvPr/>
            </p:nvSpPr>
            <p:spPr bwMode="auto">
              <a:xfrm flipH="1" flipV="1">
                <a:off x="-144" y="2256"/>
                <a:ext cx="144" cy="576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2" name="Line 17"/>
              <p:cNvSpPr>
                <a:spLocks noChangeShapeType="1"/>
              </p:cNvSpPr>
              <p:nvPr/>
            </p:nvSpPr>
            <p:spPr bwMode="auto">
              <a:xfrm flipV="1">
                <a:off x="-1200" y="3456"/>
                <a:ext cx="864" cy="96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Line 18"/>
              <p:cNvSpPr>
                <a:spLocks noChangeShapeType="1"/>
              </p:cNvSpPr>
              <p:nvPr/>
            </p:nvSpPr>
            <p:spPr bwMode="auto">
              <a:xfrm flipH="1" flipV="1">
                <a:off x="-624" y="3024"/>
                <a:ext cx="240" cy="144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4" name="Line 19"/>
              <p:cNvSpPr>
                <a:spLocks noChangeShapeType="1"/>
              </p:cNvSpPr>
              <p:nvPr/>
            </p:nvSpPr>
            <p:spPr bwMode="auto">
              <a:xfrm flipH="1">
                <a:off x="-336" y="4032"/>
                <a:ext cx="336" cy="480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5" name="Line 20"/>
              <p:cNvSpPr>
                <a:spLocks noChangeShapeType="1"/>
              </p:cNvSpPr>
              <p:nvPr/>
            </p:nvSpPr>
            <p:spPr bwMode="auto">
              <a:xfrm flipV="1">
                <a:off x="-768" y="3840"/>
                <a:ext cx="480" cy="240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6" name="Line 21"/>
              <p:cNvSpPr>
                <a:spLocks noChangeShapeType="1"/>
              </p:cNvSpPr>
              <p:nvPr/>
            </p:nvSpPr>
            <p:spPr bwMode="auto">
              <a:xfrm flipH="1">
                <a:off x="288" y="4080"/>
                <a:ext cx="0" cy="624"/>
              </a:xfrm>
              <a:prstGeom prst="line">
                <a:avLst/>
              </a:prstGeom>
              <a:grp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75" name="Picture 498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63914" y="2797342"/>
              <a:ext cx="649288" cy="6492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76" name="Picture 499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94736" y="2887579"/>
              <a:ext cx="877888" cy="8778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77" name="Picture 500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29455" y="2616868"/>
              <a:ext cx="1219200" cy="12192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78" name="Picture 501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12226" y="2436394"/>
              <a:ext cx="1219200" cy="12192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79" name="Picture 502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61490" y="3158289"/>
              <a:ext cx="877888" cy="8778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80" name="Picture 503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783567" y="2797342"/>
              <a:ext cx="877888" cy="8778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181" name="Picture 504" descr="Picture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38200" y="2526631"/>
              <a:ext cx="1371600" cy="13716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TextBox 28"/>
          <p:cNvSpPr txBox="1"/>
          <p:nvPr/>
        </p:nvSpPr>
        <p:spPr>
          <a:xfrm>
            <a:off x="1219200" y="5334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Nhạc sỹ Văn Cao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VAN CA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505200" cy="2629851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533400" y="1219200"/>
            <a:ext cx="4419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Văn Cao 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tên thật là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 Nguyễn Văn Cao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 sinh ngày 15/11/1923 – mất ngày 10/7/1995, là một nhạc sĩ, họa sĩ, nhà thơ nổi tiếng của Việt Nam. Ông là tác 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ả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của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Tiến quân ca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nay còn gọi là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quốc ca của nước Việt Nam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000" dirty="0" smtClean="0"/>
              <a:t/>
            </a:r>
            <a:br>
              <a:rPr lang="vi-VN" sz="2000" dirty="0" smtClean="0"/>
            </a:br>
            <a:r>
              <a:rPr lang="vi-VN" sz="2000" dirty="0" smtClean="0"/>
              <a:t/>
            </a:r>
            <a:br>
              <a:rPr lang="vi-VN" sz="2000" dirty="0" smtClean="0"/>
            </a:b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056" y="-22194"/>
            <a:ext cx="9144000" cy="6880194"/>
            <a:chOff x="14056" y="-22194"/>
            <a:chExt cx="9144000" cy="6880194"/>
          </a:xfrm>
        </p:grpSpPr>
        <p:pic>
          <p:nvPicPr>
            <p:cNvPr id="7171" name="Picture 4" descr="483650cd_ga1"/>
            <p:cNvPicPr>
              <a:picLocks noChangeAspect="1" noChangeArrowheads="1"/>
            </p:cNvPicPr>
            <p:nvPr/>
          </p:nvPicPr>
          <p:blipFill>
            <a:blip r:embed="rId4">
              <a:lum contrast="18000"/>
            </a:blip>
            <a:srcRect/>
            <a:stretch>
              <a:fillRect/>
            </a:stretch>
          </p:blipFill>
          <p:spPr bwMode="auto">
            <a:xfrm>
              <a:off x="14056" y="-22194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2" name="WordArt 5"/>
            <p:cNvSpPr>
              <a:spLocks noChangeArrowheads="1" noChangeShapeType="1" noTextEdit="1"/>
            </p:cNvSpPr>
            <p:nvPr/>
          </p:nvSpPr>
          <p:spPr bwMode="auto">
            <a:xfrm>
              <a:off x="990600" y="2590800"/>
              <a:ext cx="5400675" cy="1160463"/>
            </a:xfrm>
            <a:prstGeom prst="rect">
              <a:avLst/>
            </a:prstGeom>
          </p:spPr>
          <p:txBody>
            <a:bodyPr wrap="none" fromWordArt="1">
              <a:prstTxWarp prst="textDoubleWave1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/>
              <a:r>
                <a:rPr lang="en-US" sz="7200" b="1" kern="10" spc="-720" dirty="0"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  <a:solidFill>
                    <a:srgbClr val="33CCFF"/>
                  </a:solidFill>
                  <a:effectLst>
                    <a:outerShdw dist="125724" dir="18900000" algn="ctr" rotWithShape="0">
                      <a:srgbClr val="000099"/>
                    </a:outerShdw>
                  </a:effectLst>
                  <a:latin typeface="Arial"/>
                  <a:cs typeface="Arial"/>
                </a:rPr>
                <a:t>Nghe hát mẫu:</a:t>
              </a: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838200" y="0"/>
              <a:ext cx="2895600" cy="2819400"/>
              <a:chOff x="-1200" y="1968"/>
              <a:chExt cx="2736" cy="2736"/>
            </a:xfrm>
          </p:grpSpPr>
          <p:sp>
            <p:nvSpPr>
              <p:cNvPr id="7183" name="Line 8"/>
              <p:cNvSpPr>
                <a:spLocks noChangeShapeType="1"/>
              </p:cNvSpPr>
              <p:nvPr/>
            </p:nvSpPr>
            <p:spPr bwMode="auto">
              <a:xfrm flipV="1">
                <a:off x="720" y="2400"/>
                <a:ext cx="576" cy="624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4" name="Line 9"/>
              <p:cNvSpPr>
                <a:spLocks noChangeShapeType="1"/>
              </p:cNvSpPr>
              <p:nvPr/>
            </p:nvSpPr>
            <p:spPr bwMode="auto">
              <a:xfrm flipV="1">
                <a:off x="864" y="3024"/>
                <a:ext cx="384" cy="144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5" name="Line 10"/>
              <p:cNvSpPr>
                <a:spLocks noChangeShapeType="1"/>
              </p:cNvSpPr>
              <p:nvPr/>
            </p:nvSpPr>
            <p:spPr bwMode="auto">
              <a:xfrm flipV="1">
                <a:off x="528" y="2400"/>
                <a:ext cx="144" cy="480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11"/>
              <p:cNvSpPr>
                <a:spLocks noChangeShapeType="1"/>
              </p:cNvSpPr>
              <p:nvPr/>
            </p:nvSpPr>
            <p:spPr bwMode="auto">
              <a:xfrm flipV="1">
                <a:off x="912" y="3408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Line 12"/>
              <p:cNvSpPr>
                <a:spLocks noChangeShapeType="1"/>
              </p:cNvSpPr>
              <p:nvPr/>
            </p:nvSpPr>
            <p:spPr bwMode="auto">
              <a:xfrm flipV="1">
                <a:off x="288" y="1968"/>
                <a:ext cx="48" cy="864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" name="Line 13"/>
              <p:cNvSpPr>
                <a:spLocks noChangeShapeType="1"/>
              </p:cNvSpPr>
              <p:nvPr/>
            </p:nvSpPr>
            <p:spPr bwMode="auto">
              <a:xfrm>
                <a:off x="576" y="4146"/>
                <a:ext cx="144" cy="348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" name="Line 14"/>
              <p:cNvSpPr>
                <a:spLocks noChangeShapeType="1"/>
              </p:cNvSpPr>
              <p:nvPr/>
            </p:nvSpPr>
            <p:spPr bwMode="auto">
              <a:xfrm>
                <a:off x="864" y="3678"/>
                <a:ext cx="576" cy="240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" name="Line 15"/>
              <p:cNvSpPr>
                <a:spLocks noChangeShapeType="1"/>
              </p:cNvSpPr>
              <p:nvPr/>
            </p:nvSpPr>
            <p:spPr bwMode="auto">
              <a:xfrm flipH="1" flipV="1">
                <a:off x="-672" y="2352"/>
                <a:ext cx="432" cy="576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" name="Line 16"/>
              <p:cNvSpPr>
                <a:spLocks noChangeShapeType="1"/>
              </p:cNvSpPr>
              <p:nvPr/>
            </p:nvSpPr>
            <p:spPr bwMode="auto">
              <a:xfrm flipH="1" flipV="1">
                <a:off x="-144" y="2256"/>
                <a:ext cx="144" cy="576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2" name="Line 17"/>
              <p:cNvSpPr>
                <a:spLocks noChangeShapeType="1"/>
              </p:cNvSpPr>
              <p:nvPr/>
            </p:nvSpPr>
            <p:spPr bwMode="auto">
              <a:xfrm flipV="1">
                <a:off x="-1200" y="3456"/>
                <a:ext cx="864" cy="96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Line 18"/>
              <p:cNvSpPr>
                <a:spLocks noChangeShapeType="1"/>
              </p:cNvSpPr>
              <p:nvPr/>
            </p:nvSpPr>
            <p:spPr bwMode="auto">
              <a:xfrm flipH="1" flipV="1">
                <a:off x="-624" y="3024"/>
                <a:ext cx="240" cy="144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4" name="Line 19"/>
              <p:cNvSpPr>
                <a:spLocks noChangeShapeType="1"/>
              </p:cNvSpPr>
              <p:nvPr/>
            </p:nvSpPr>
            <p:spPr bwMode="auto">
              <a:xfrm flipH="1">
                <a:off x="-336" y="4032"/>
                <a:ext cx="336" cy="480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5" name="Line 20"/>
              <p:cNvSpPr>
                <a:spLocks noChangeShapeType="1"/>
              </p:cNvSpPr>
              <p:nvPr/>
            </p:nvSpPr>
            <p:spPr bwMode="auto">
              <a:xfrm flipV="1">
                <a:off x="-768" y="3840"/>
                <a:ext cx="480" cy="240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6" name="Line 21"/>
              <p:cNvSpPr>
                <a:spLocks noChangeShapeType="1"/>
              </p:cNvSpPr>
              <p:nvPr/>
            </p:nvSpPr>
            <p:spPr bwMode="auto">
              <a:xfrm flipH="1">
                <a:off x="288" y="4080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E3E818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74" name="Picture 38" descr="roosterc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562600" y="3576638"/>
              <a:ext cx="3352800" cy="3281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5" name="Picture 498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248400" y="6208713"/>
              <a:ext cx="649288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" name="Picture 499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924800" y="5715000"/>
              <a:ext cx="877888" cy="87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7" name="Picture 500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19400" y="56388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8" name="Picture 501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24000" y="56388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9" name="Picture 502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91000" y="5980113"/>
              <a:ext cx="877888" cy="877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0" name="Picture 503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257800" y="5980113"/>
              <a:ext cx="877888" cy="877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1" name="Picture 504" descr="Picture1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8600" y="5486400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" name="Quốc c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620000" y="5791200"/>
            <a:ext cx="339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CC3300"/>
                </a:solidFill>
              </a:rPr>
              <a:t>/</a:t>
            </a:r>
          </a:p>
        </p:txBody>
      </p:sp>
      <p:pic>
        <p:nvPicPr>
          <p:cNvPr id="8196" name="Picture 7" descr="grTienquan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600075"/>
            <a:ext cx="73152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620000" y="5791200"/>
            <a:ext cx="339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CC3300"/>
                </a:solidFill>
              </a:rPr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28600"/>
            <a:ext cx="85344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 1 bài Quốc ca</a:t>
            </a:r>
          </a:p>
          <a:p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Đoàn quân Việt Nam đi chung lòng cứu quốc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ước chân dồn vang trên đường gập ghềnh xa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ờ in máu chiến thắng mang hồn nước,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úng ngoài xa chen khúc quân hành ca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ường vinh quang xây xác quân thù,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hắng gian lao cùng nhau lập chiến khu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ì nhân dân chiến đấu không ngừng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iến mau ra sa trường. Tiến lên, cùng tiến lên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ước non Việt Nam ta vững bền.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620000" y="5791200"/>
            <a:ext cx="339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CC3300"/>
                </a:solidFill>
              </a:rPr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28600"/>
            <a:ext cx="8686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 2 bài Quốc ca</a:t>
            </a:r>
          </a:p>
          <a:p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Đoàn quân Việt Nam đi, sao vàng phấp phới.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Dắt giống nòi quê hương qua nơi lầm lan.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Cùng chung sức phấn đấu xây đời mới.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Đứng đều lên gông xích ta đập tan.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Từ bao lâu ta nuốt căm hờn. quyết hy sinh đời ta tươi thăm hơn.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Vì nhân dân chiến đấu không ngừng. tiến mau ra sa trường. tiến lên cùng tiến lên Nước non Việt Nam ta vững bền.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12" y="-76200"/>
            <a:ext cx="61722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961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734</TotalTime>
  <Words>270</Words>
  <Application>Microsoft Office PowerPoint</Application>
  <PresentationFormat>On-screen Show (4:3)</PresentationFormat>
  <Paragraphs>35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.VnTime</vt:lpstr>
      <vt:lpstr>Arial</vt:lpstr>
      <vt:lpstr>Franklin Gothic Book</vt:lpstr>
      <vt:lpstr>Franklin Gothic Medium</vt:lpstr>
      <vt:lpstr>Times New Roman</vt:lpstr>
      <vt:lpstr>Tunga</vt:lpstr>
      <vt:lpstr>Wingdings</vt:lpstr>
      <vt:lpstr>Angles</vt:lpstr>
      <vt:lpstr>PowerPoint Presentation</vt:lpstr>
      <vt:lpstr>Chào cờ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87</cp:revision>
  <dcterms:created xsi:type="dcterms:W3CDTF">2009-09-29T12:55:42Z</dcterms:created>
  <dcterms:modified xsi:type="dcterms:W3CDTF">2023-10-02T02:55:31Z</dcterms:modified>
</cp:coreProperties>
</file>