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3" r:id="rId3"/>
    <p:sldMasterId id="2147483680" r:id="rId4"/>
    <p:sldMasterId id="2147483692" r:id="rId5"/>
  </p:sldMasterIdLst>
  <p:notesMasterIdLst>
    <p:notesMasterId r:id="rId13"/>
  </p:notesMasterIdLst>
  <p:sldIdLst>
    <p:sldId id="519" r:id="rId6"/>
    <p:sldId id="562" r:id="rId7"/>
    <p:sldId id="575" r:id="rId8"/>
    <p:sldId id="256" r:id="rId9"/>
    <p:sldId id="520" r:id="rId10"/>
    <p:sldId id="523" r:id="rId11"/>
    <p:sldId id="563" r:id="rId12"/>
    <p:sldId id="543" r:id="rId14"/>
    <p:sldId id="544" r:id="rId15"/>
    <p:sldId id="545" r:id="rId16"/>
    <p:sldId id="546" r:id="rId17"/>
    <p:sldId id="566" r:id="rId18"/>
    <p:sldId id="567" r:id="rId19"/>
  </p:sldIdLst>
  <p:sldSz cx="12192000" cy="6858000"/>
  <p:notesSz cx="6858000" cy="9144000"/>
  <p:custDataLst>
    <p:tags r:id="rId2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394"/>
    <a:srgbClr val="9900CC"/>
    <a:srgbClr val="FFCCCC"/>
    <a:srgbClr val="FFFDEE"/>
    <a:srgbClr val="FF9999"/>
    <a:srgbClr val="B092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40" autoAdjust="0"/>
    <p:restoredTop sz="94660"/>
  </p:normalViewPr>
  <p:slideViewPr>
    <p:cSldViewPr snapToGrid="0">
      <p:cViewPr>
        <p:scale>
          <a:sx n="46" d="100"/>
          <a:sy n="46" d="100"/>
        </p:scale>
        <p:origin x="816" y="4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4.xml"/><Relationship Id="rId8" Type="http://schemas.openxmlformats.org/officeDocument/2006/relationships/slide" Target="slides/slide3.xml"/><Relationship Id="rId7" Type="http://schemas.openxmlformats.org/officeDocument/2006/relationships/slide" Target="slides/slide2.xml"/><Relationship Id="rId6" Type="http://schemas.openxmlformats.org/officeDocument/2006/relationships/slide" Target="slides/slide1.xml"/><Relationship Id="rId5" Type="http://schemas.openxmlformats.org/officeDocument/2006/relationships/slideMaster" Target="slideMasters/slideMaster4.xml"/><Relationship Id="rId4" Type="http://schemas.openxmlformats.org/officeDocument/2006/relationships/slideMaster" Target="slideMasters/slideMaster3.xml"/><Relationship Id="rId3" Type="http://schemas.openxmlformats.org/officeDocument/2006/relationships/slideMaster" Target="slideMasters/slideMaster2.xml"/><Relationship Id="rId23" Type="http://schemas.openxmlformats.org/officeDocument/2006/relationships/tags" Target="tags/tag1.xml"/><Relationship Id="rId22" Type="http://schemas.openxmlformats.org/officeDocument/2006/relationships/tableStyles" Target="tableStyles.xml"/><Relationship Id="rId21" Type="http://schemas.openxmlformats.org/officeDocument/2006/relationships/viewProps" Target="viewProps.xml"/><Relationship Id="rId20" Type="http://schemas.openxmlformats.org/officeDocument/2006/relationships/presProps" Target="presProps.xml"/><Relationship Id="rId2" Type="http://schemas.openxmlformats.org/officeDocument/2006/relationships/theme" Target="theme/theme1.xml"/><Relationship Id="rId19" Type="http://schemas.openxmlformats.org/officeDocument/2006/relationships/slide" Target="slides/slide13.xml"/><Relationship Id="rId18" Type="http://schemas.openxmlformats.org/officeDocument/2006/relationships/slide" Target="slides/slide12.xml"/><Relationship Id="rId17" Type="http://schemas.openxmlformats.org/officeDocument/2006/relationships/slide" Target="slides/slide11.xml"/><Relationship Id="rId16" Type="http://schemas.openxmlformats.org/officeDocument/2006/relationships/slide" Target="slides/slide10.xml"/><Relationship Id="rId15" Type="http://schemas.openxmlformats.org/officeDocument/2006/relationships/slide" Target="slides/slide9.xml"/><Relationship Id="rId14" Type="http://schemas.openxmlformats.org/officeDocument/2006/relationships/slide" Target="slides/slide8.xml"/><Relationship Id="rId13" Type="http://schemas.openxmlformats.org/officeDocument/2006/relationships/notesMaster" Target="notesMasters/notesMaster1.xml"/><Relationship Id="rId12" Type="http://schemas.openxmlformats.org/officeDocument/2006/relationships/slide" Target="slides/slide7.xml"/><Relationship Id="rId11" Type="http://schemas.openxmlformats.org/officeDocument/2006/relationships/slide" Target="slides/slide6.xml"/><Relationship Id="rId10" Type="http://schemas.openxmlformats.org/officeDocument/2006/relationships/slide" Target="slides/slide5.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B24855-B3F8-4790-B733-061FB62E9655}" type="datetimeFigureOut">
              <a:rPr lang="en-US" smtClean="0"/>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C0C173-DCFC-45F9-A564-3FF358768AD2}"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256B7D7-24F9-4490-B2DA-DD66701C2C2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3AAF25F-FDDF-448D-AE76-D2BBFC0E1488}" type="datetimeFigureOut">
              <a:rPr lang="en-US"/>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2F187962-8AD1-4E19-A8B4-D773E1639DC2}"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213BA546-C357-4DE8-B987-06FEDD96B10D}" type="datetimeFigureOut">
              <a:rPr lang="en-US"/>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054F9A60-AD80-4229-A353-82C2ADB4342B}"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F443953-2C90-4D3D-BA7F-86E2CDD36421}" type="datetimeFigureOut">
              <a:rPr lang="en-US"/>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9CF831C-4791-4C02-9D65-40506FD40197}"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61"/>
            <a:ext cx="10972800" cy="5851525"/>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3" name="Rectangle 4"/>
          <p:cNvSpPr>
            <a:spLocks noGrp="1" noChangeArrowheads="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4" name="Rectangle 5"/>
          <p:cNvSpPr>
            <a:spLocks noGrp="1" noChangeArrowheads="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5" name="Rectangle 6"/>
          <p:cNvSpPr>
            <a:spLocks noGrp="1" noChangeArrowheads="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32A6E56-6B60-4BEC-B553-B608D71DE206}"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a:fillRect/>
          </a:stretch>
        </p:blipFill>
        <p:spPr>
          <a:xfrm>
            <a:off x="-1" y="0"/>
            <a:ext cx="12192001" cy="68580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 y="4610950"/>
            <a:ext cx="12192015" cy="224707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A5235046-AAC3-49B7-A409-948708B0BEFA}" type="datetimeFigureOut">
              <a:rPr lang="en-US" smtClean="0"/>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5825FE9-8817-4C93-818D-35501C02AC9C}"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A5235046-AAC3-49B7-A409-948708B0BEFA}" type="datetimeFigureOut">
              <a:rPr lang="en-US" smtClean="0"/>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5825FE9-8817-4C93-818D-35501C02AC9C}"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US"/>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A5235046-AAC3-49B7-A409-948708B0BEFA}" type="datetimeFigureOut">
              <a:rPr lang="en-US" smtClean="0"/>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5825FE9-8817-4C93-818D-35501C02AC9C}"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A5235046-AAC3-49B7-A409-948708B0BEFA}" type="datetimeFigureOut">
              <a:rPr lang="en-US" smtClean="0"/>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5825FE9-8817-4C93-818D-35501C02AC9C}"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US"/>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A5235046-AAC3-49B7-A409-948708B0BEFA}" type="datetimeFigureOut">
              <a:rPr lang="en-US" smtClean="0"/>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B5825FE9-8817-4C93-818D-35501C02AC9C}"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C9321AA-DE9C-4E15-940D-7531A030D4ED}" type="datetimeFigureOut">
              <a:rPr lang="en-US"/>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473F8A7-99E8-4EE9-9B0B-7F6BBA1D34A9}"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9" name="Picture 8" descr="A child working on a computer&#10;&#10;Description automatically generated with low confidence"/>
          <p:cNvPicPr>
            <a:picLocks noChangeAspect="1"/>
          </p:cNvPicPr>
          <p:nvPr userDrawn="1"/>
        </p:nvPicPr>
        <p:blipFill rotWithShape="1">
          <a:blip r:embed="rId2">
            <a:extLst>
              <a:ext uri="{28A0092B-C50C-407E-A947-70E740481C1C}">
                <a14:useLocalDpi xmlns:a14="http://schemas.microsoft.com/office/drawing/2010/main" val="0"/>
              </a:ext>
            </a:extLst>
          </a:blip>
          <a:srcRect l="6539" t="-12282" r="6539" b="12282"/>
          <a:stretch>
            <a:fillRect/>
          </a:stretch>
        </p:blipFill>
        <p:spPr>
          <a:xfrm>
            <a:off x="0" y="-199366"/>
            <a:ext cx="12192000" cy="7057366"/>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A5235046-AAC3-49B7-A409-948708B0BEFA}" type="datetimeFigureOut">
              <a:rPr lang="en-US" smtClean="0"/>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B5825FE9-8817-4C93-818D-35501C02AC9C}"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US"/>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A5235046-AAC3-49B7-A409-948708B0BEFA}" type="datetimeFigureOut">
              <a:rPr lang="en-US" smtClean="0"/>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5825FE9-8817-4C93-818D-35501C02AC9C}"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US"/>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A5235046-AAC3-49B7-A409-948708B0BEFA}" type="datetimeFigureOut">
              <a:rPr lang="en-US" smtClean="0"/>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5825FE9-8817-4C93-818D-35501C02AC9C}"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A5235046-AAC3-49B7-A409-948708B0BEFA}" type="datetimeFigureOut">
              <a:rPr lang="en-US" smtClean="0"/>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5825FE9-8817-4C93-818D-35501C02AC9C}"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A5235046-AAC3-49B7-A409-948708B0BEFA}" type="datetimeFigureOut">
              <a:rPr lang="en-US" smtClean="0"/>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5825FE9-8817-4C93-818D-35501C02AC9C}"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A3C39D9B-1707-4BC2-A8DF-A9A95A2D1DDF}"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fld>
            <a:endParaRPr lang="en-US"/>
          </a:p>
        </p:txBody>
      </p:sp>
      <p:sp>
        <p:nvSpPr>
          <p:cNvPr id="9" name="Picture Placeholder 8"/>
          <p:cNvSpPr>
            <a:spLocks noGrp="1"/>
          </p:cNvSpPr>
          <p:nvPr>
            <p:ph type="pic" sz="quarter" idx="13"/>
          </p:nvPr>
        </p:nvSpPr>
        <p:spPr>
          <a:xfrm>
            <a:off x="12301538" y="4252913"/>
            <a:ext cx="914400" cy="914400"/>
          </a:xfrm>
        </p:spPr>
        <p:txBody>
          <a:bodyPr/>
          <a:lstStyle/>
          <a:p>
            <a:endParaRPr lang="en-US"/>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A3C39D9B-1707-4BC2-A8DF-A9A95A2D1DDF}"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fld>
            <a:endParaRPr lang="en-US"/>
          </a:p>
        </p:txBody>
      </p:sp>
      <p:sp>
        <p:nvSpPr>
          <p:cNvPr id="9" name="Picture Placeholder 8"/>
          <p:cNvSpPr>
            <a:spLocks noGrp="1"/>
          </p:cNvSpPr>
          <p:nvPr>
            <p:ph type="pic" sz="quarter" idx="13"/>
          </p:nvPr>
        </p:nvSpPr>
        <p:spPr>
          <a:xfrm>
            <a:off x="12301538" y="4252913"/>
            <a:ext cx="914400" cy="914400"/>
          </a:xfrm>
        </p:spPr>
        <p:txBody>
          <a:bodyPr/>
          <a:lstStyle/>
          <a:p>
            <a:endParaRPr lang="en-US"/>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A3C39D9B-1707-4BC2-A8DF-A9A95A2D1DDF}"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fld>
            <a:endParaRPr lang="en-US"/>
          </a:p>
        </p:txBody>
      </p:sp>
      <p:sp>
        <p:nvSpPr>
          <p:cNvPr id="9" name="Picture Placeholder 8"/>
          <p:cNvSpPr>
            <a:spLocks noGrp="1"/>
          </p:cNvSpPr>
          <p:nvPr>
            <p:ph type="pic" sz="quarter" idx="13"/>
          </p:nvPr>
        </p:nvSpPr>
        <p:spPr>
          <a:xfrm>
            <a:off x="12301538" y="4252913"/>
            <a:ext cx="914400" cy="914400"/>
          </a:xfrm>
        </p:spPr>
        <p:txBody>
          <a:bodyPr/>
          <a:lstStyle/>
          <a:p>
            <a:endParaRPr lang="en-US"/>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A3C39D9B-1707-4BC2-A8DF-A9A95A2D1DDF}"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fld>
            <a:endParaRPr lang="en-US"/>
          </a:p>
        </p:txBody>
      </p:sp>
      <p:sp>
        <p:nvSpPr>
          <p:cNvPr id="9" name="Picture Placeholder 8"/>
          <p:cNvSpPr>
            <a:spLocks noGrp="1"/>
          </p:cNvSpPr>
          <p:nvPr>
            <p:ph type="pic" sz="quarter" idx="13"/>
          </p:nvPr>
        </p:nvSpPr>
        <p:spPr>
          <a:xfrm>
            <a:off x="12301538" y="4252913"/>
            <a:ext cx="914400" cy="914400"/>
          </a:xfrm>
        </p:spPr>
        <p:txBody>
          <a:bodyPr/>
          <a:lstStyle/>
          <a:p>
            <a:endParaRPr lang="en-US"/>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2729AFE-5EEB-4363-BD02-D0673BD4D563}" type="datetimeFigureOut">
              <a:rPr lang="en-US"/>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27ADC10-AFE8-42B0-AD86-2C4587FAE765}"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matchingName="Section header">
  <p:cSld name="1_Section header">
    <p:bg>
      <p:bgPr>
        <a:blipFill dpi="0" rotWithShape="1">
          <a:blip r:embed="rId2">
            <a:lum/>
          </a:blip>
          <a:srcRect/>
          <a:stretch>
            <a:fillRect/>
          </a:stretch>
        </a:blipFill>
        <a:effectLst/>
      </p:bgPr>
    </p:bg>
    <p:spTree>
      <p:nvGrpSpPr>
        <p:cNvPr id="1" name="Shape 12"/>
        <p:cNvGrpSpPr/>
        <p:nvPr/>
      </p:nvGrpSpPr>
      <p:grpSpPr>
        <a:xfrm>
          <a:off x="0" y="0"/>
          <a:ext cx="0" cy="0"/>
          <a:chOff x="0" y="0"/>
          <a:chExt cx="0" cy="0"/>
        </a:xfrm>
      </p:grpSpPr>
      <p:sp>
        <p:nvSpPr>
          <p:cNvPr id="5" name="Rectangle 1"/>
          <p:cNvSpPr/>
          <p:nvPr userDrawn="1"/>
        </p:nvSpPr>
        <p:spPr>
          <a:xfrm>
            <a:off x="415879" y="258924"/>
            <a:ext cx="11385753"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1" fmla="*/ 172122 w 6378151"/>
              <a:gd name="connsiteY0-2" fmla="*/ 161365 h 1143000"/>
              <a:gd name="connsiteX1-3" fmla="*/ 6378151 w 6378151"/>
              <a:gd name="connsiteY1-4" fmla="*/ 0 h 1143000"/>
              <a:gd name="connsiteX2-5" fmla="*/ 6378151 w 6378151"/>
              <a:gd name="connsiteY2-6" fmla="*/ 1143000 h 1143000"/>
              <a:gd name="connsiteX3-7" fmla="*/ 0 w 6378151"/>
              <a:gd name="connsiteY3-8" fmla="*/ 1143000 h 1143000"/>
              <a:gd name="connsiteX4-9" fmla="*/ 172122 w 6378151"/>
              <a:gd name="connsiteY4-10" fmla="*/ 161365 h 1143000"/>
              <a:gd name="connsiteX0-11" fmla="*/ 172122 w 6378151"/>
              <a:gd name="connsiteY0-12" fmla="*/ 161365 h 1143000"/>
              <a:gd name="connsiteX1-13" fmla="*/ 6378151 w 6378151"/>
              <a:gd name="connsiteY1-14" fmla="*/ 0 h 1143000"/>
              <a:gd name="connsiteX2-15" fmla="*/ 6378151 w 6378151"/>
              <a:gd name="connsiteY2-16" fmla="*/ 1143000 h 1143000"/>
              <a:gd name="connsiteX3-17" fmla="*/ 0 w 6378151"/>
              <a:gd name="connsiteY3-18" fmla="*/ 1143000 h 1143000"/>
              <a:gd name="connsiteX4-19" fmla="*/ 172122 w 6378151"/>
              <a:gd name="connsiteY4-20" fmla="*/ 161365 h 1143000"/>
              <a:gd name="connsiteX0-21" fmla="*/ 204395 w 6378151"/>
              <a:gd name="connsiteY0-22" fmla="*/ 182880 h 1143000"/>
              <a:gd name="connsiteX1-23" fmla="*/ 6378151 w 6378151"/>
              <a:gd name="connsiteY1-24" fmla="*/ 0 h 1143000"/>
              <a:gd name="connsiteX2-25" fmla="*/ 6378151 w 6378151"/>
              <a:gd name="connsiteY2-26" fmla="*/ 1143000 h 1143000"/>
              <a:gd name="connsiteX3-27" fmla="*/ 0 w 6378151"/>
              <a:gd name="connsiteY3-28" fmla="*/ 1143000 h 1143000"/>
              <a:gd name="connsiteX4-29" fmla="*/ 204395 w 6378151"/>
              <a:gd name="connsiteY4-30" fmla="*/ 182880 h 1143000"/>
              <a:gd name="connsiteX0-31" fmla="*/ 204395 w 6378151"/>
              <a:gd name="connsiteY0-32" fmla="*/ 182880 h 1143000"/>
              <a:gd name="connsiteX1-33" fmla="*/ 6378151 w 6378151"/>
              <a:gd name="connsiteY1-34" fmla="*/ 0 h 1143000"/>
              <a:gd name="connsiteX2-35" fmla="*/ 6378151 w 6378151"/>
              <a:gd name="connsiteY2-36" fmla="*/ 1143000 h 1143000"/>
              <a:gd name="connsiteX3-37" fmla="*/ 0 w 6378151"/>
              <a:gd name="connsiteY3-38" fmla="*/ 1143000 h 1143000"/>
              <a:gd name="connsiteX4-39" fmla="*/ 204395 w 6378151"/>
              <a:gd name="connsiteY4-40" fmla="*/ 182880 h 1143000"/>
              <a:gd name="connsiteX0-41" fmla="*/ 204395 w 6378151"/>
              <a:gd name="connsiteY0-42" fmla="*/ 182880 h 1143000"/>
              <a:gd name="connsiteX1-43" fmla="*/ 6378151 w 6378151"/>
              <a:gd name="connsiteY1-44" fmla="*/ 0 h 1143000"/>
              <a:gd name="connsiteX2-45" fmla="*/ 6378151 w 6378151"/>
              <a:gd name="connsiteY2-46" fmla="*/ 1143000 h 1143000"/>
              <a:gd name="connsiteX3-47" fmla="*/ 0 w 6378151"/>
              <a:gd name="connsiteY3-48" fmla="*/ 1143000 h 1143000"/>
              <a:gd name="connsiteX4-49" fmla="*/ 204395 w 6378151"/>
              <a:gd name="connsiteY4-50" fmla="*/ 182880 h 1143000"/>
              <a:gd name="connsiteX0-51" fmla="*/ 204395 w 6378151"/>
              <a:gd name="connsiteY0-52" fmla="*/ 182880 h 1143000"/>
              <a:gd name="connsiteX1-53" fmla="*/ 6378151 w 6378151"/>
              <a:gd name="connsiteY1-54" fmla="*/ 0 h 1143000"/>
              <a:gd name="connsiteX2-55" fmla="*/ 6378151 w 6378151"/>
              <a:gd name="connsiteY2-56" fmla="*/ 1143000 h 1143000"/>
              <a:gd name="connsiteX3-57" fmla="*/ 0 w 6378151"/>
              <a:gd name="connsiteY3-58" fmla="*/ 1143000 h 1143000"/>
              <a:gd name="connsiteX4-59" fmla="*/ 204395 w 6378151"/>
              <a:gd name="connsiteY4-60" fmla="*/ 182880 h 1143000"/>
              <a:gd name="connsiteX0-61" fmla="*/ 204395 w 6378151"/>
              <a:gd name="connsiteY0-62" fmla="*/ 74634 h 1034754"/>
              <a:gd name="connsiteX1-63" fmla="*/ 6119967 w 6378151"/>
              <a:gd name="connsiteY1-64" fmla="*/ 63876 h 1034754"/>
              <a:gd name="connsiteX2-65" fmla="*/ 6378151 w 6378151"/>
              <a:gd name="connsiteY2-66" fmla="*/ 1034754 h 1034754"/>
              <a:gd name="connsiteX3-67" fmla="*/ 0 w 6378151"/>
              <a:gd name="connsiteY3-68" fmla="*/ 1034754 h 1034754"/>
              <a:gd name="connsiteX4-69" fmla="*/ 204395 w 6378151"/>
              <a:gd name="connsiteY4-70" fmla="*/ 74634 h 1034754"/>
              <a:gd name="connsiteX0-71" fmla="*/ 204395 w 6378151"/>
              <a:gd name="connsiteY0-72" fmla="*/ 82083 h 1042203"/>
              <a:gd name="connsiteX1-73" fmla="*/ 6044663 w 6378151"/>
              <a:gd name="connsiteY1-74" fmla="*/ 39052 h 1042203"/>
              <a:gd name="connsiteX2-75" fmla="*/ 6378151 w 6378151"/>
              <a:gd name="connsiteY2-76" fmla="*/ 1042203 h 1042203"/>
              <a:gd name="connsiteX3-77" fmla="*/ 0 w 6378151"/>
              <a:gd name="connsiteY3-78" fmla="*/ 1042203 h 1042203"/>
              <a:gd name="connsiteX4-79" fmla="*/ 204395 w 6378151"/>
              <a:gd name="connsiteY4-80" fmla="*/ 82083 h 1042203"/>
              <a:gd name="connsiteX0-81" fmla="*/ 204395 w 6378151"/>
              <a:gd name="connsiteY0-82" fmla="*/ 82083 h 1042203"/>
              <a:gd name="connsiteX1-83" fmla="*/ 6044663 w 6378151"/>
              <a:gd name="connsiteY1-84" fmla="*/ 39052 h 1042203"/>
              <a:gd name="connsiteX2-85" fmla="*/ 6378151 w 6378151"/>
              <a:gd name="connsiteY2-86" fmla="*/ 1042203 h 1042203"/>
              <a:gd name="connsiteX3-87" fmla="*/ 0 w 6378151"/>
              <a:gd name="connsiteY3-88" fmla="*/ 1042203 h 1042203"/>
              <a:gd name="connsiteX4-89" fmla="*/ 204395 w 6378151"/>
              <a:gd name="connsiteY4-90" fmla="*/ 82083 h 1042203"/>
              <a:gd name="connsiteX0-91" fmla="*/ 204395 w 6378151"/>
              <a:gd name="connsiteY0-92" fmla="*/ 209708 h 1169828"/>
              <a:gd name="connsiteX1-93" fmla="*/ 6044663 w 6378151"/>
              <a:gd name="connsiteY1-94" fmla="*/ 166677 h 1169828"/>
              <a:gd name="connsiteX2-95" fmla="*/ 6378151 w 6378151"/>
              <a:gd name="connsiteY2-96" fmla="*/ 1169828 h 1169828"/>
              <a:gd name="connsiteX3-97" fmla="*/ 0 w 6378151"/>
              <a:gd name="connsiteY3-98" fmla="*/ 1169828 h 1169828"/>
              <a:gd name="connsiteX4-99" fmla="*/ 204395 w 6378151"/>
              <a:gd name="connsiteY4-100" fmla="*/ 209708 h 1169828"/>
              <a:gd name="connsiteX0-101" fmla="*/ 204395 w 6378151"/>
              <a:gd name="connsiteY0-102" fmla="*/ 216207 h 1176327"/>
              <a:gd name="connsiteX1-103" fmla="*/ 6044663 w 6378151"/>
              <a:gd name="connsiteY1-104" fmla="*/ 173176 h 1176327"/>
              <a:gd name="connsiteX2-105" fmla="*/ 6378151 w 6378151"/>
              <a:gd name="connsiteY2-106" fmla="*/ 1176327 h 1176327"/>
              <a:gd name="connsiteX3-107" fmla="*/ 0 w 6378151"/>
              <a:gd name="connsiteY3-108" fmla="*/ 1176327 h 1176327"/>
              <a:gd name="connsiteX4-109" fmla="*/ 204395 w 6378151"/>
              <a:gd name="connsiteY4-110" fmla="*/ 216207 h 1176327"/>
              <a:gd name="connsiteX0-111" fmla="*/ 311971 w 6378151"/>
              <a:gd name="connsiteY0-112" fmla="*/ 179132 h 1203798"/>
              <a:gd name="connsiteX1-113" fmla="*/ 6044663 w 6378151"/>
              <a:gd name="connsiteY1-114" fmla="*/ 200647 h 1203798"/>
              <a:gd name="connsiteX2-115" fmla="*/ 6378151 w 6378151"/>
              <a:gd name="connsiteY2-116" fmla="*/ 1203798 h 1203798"/>
              <a:gd name="connsiteX3-117" fmla="*/ 0 w 6378151"/>
              <a:gd name="connsiteY3-118" fmla="*/ 1203798 h 1203798"/>
              <a:gd name="connsiteX4-119" fmla="*/ 311971 w 6378151"/>
              <a:gd name="connsiteY4-120" fmla="*/ 179132 h 1203798"/>
              <a:gd name="connsiteX0-121" fmla="*/ 311971 w 6378151"/>
              <a:gd name="connsiteY0-122" fmla="*/ 179132 h 1203798"/>
              <a:gd name="connsiteX1-123" fmla="*/ 6044663 w 6378151"/>
              <a:gd name="connsiteY1-124" fmla="*/ 200647 h 1203798"/>
              <a:gd name="connsiteX2-125" fmla="*/ 6378151 w 6378151"/>
              <a:gd name="connsiteY2-126" fmla="*/ 1203798 h 1203798"/>
              <a:gd name="connsiteX3-127" fmla="*/ 0 w 6378151"/>
              <a:gd name="connsiteY3-128" fmla="*/ 1203798 h 1203798"/>
              <a:gd name="connsiteX4-129" fmla="*/ 311971 w 6378151"/>
              <a:gd name="connsiteY4-130" fmla="*/ 179132 h 1203798"/>
              <a:gd name="connsiteX0-131" fmla="*/ 311971 w 6378151"/>
              <a:gd name="connsiteY0-132" fmla="*/ 171490 h 1196156"/>
              <a:gd name="connsiteX1-133" fmla="*/ 6044663 w 6378151"/>
              <a:gd name="connsiteY1-134" fmla="*/ 193005 h 1196156"/>
              <a:gd name="connsiteX2-135" fmla="*/ 6378151 w 6378151"/>
              <a:gd name="connsiteY2-136" fmla="*/ 1196156 h 1196156"/>
              <a:gd name="connsiteX3-137" fmla="*/ 0 w 6378151"/>
              <a:gd name="connsiteY3-138" fmla="*/ 1196156 h 1196156"/>
              <a:gd name="connsiteX4-139" fmla="*/ 311971 w 6378151"/>
              <a:gd name="connsiteY4-140" fmla="*/ 171490 h 1196156"/>
              <a:gd name="connsiteX0-141" fmla="*/ 311971 w 6378151"/>
              <a:gd name="connsiteY0-142" fmla="*/ 140008 h 1164674"/>
              <a:gd name="connsiteX1-143" fmla="*/ 6044663 w 6378151"/>
              <a:gd name="connsiteY1-144" fmla="*/ 161523 h 1164674"/>
              <a:gd name="connsiteX2-145" fmla="*/ 6378151 w 6378151"/>
              <a:gd name="connsiteY2-146" fmla="*/ 1164674 h 1164674"/>
              <a:gd name="connsiteX3-147" fmla="*/ 0 w 6378151"/>
              <a:gd name="connsiteY3-148" fmla="*/ 1164674 h 1164674"/>
              <a:gd name="connsiteX4-149" fmla="*/ 311971 w 6378151"/>
              <a:gd name="connsiteY4-150" fmla="*/ 140008 h 1164674"/>
              <a:gd name="connsiteX0-151" fmla="*/ 311971 w 6378151"/>
              <a:gd name="connsiteY0-152" fmla="*/ 130732 h 1155398"/>
              <a:gd name="connsiteX1-153" fmla="*/ 6044663 w 6378151"/>
              <a:gd name="connsiteY1-154" fmla="*/ 152247 h 1155398"/>
              <a:gd name="connsiteX2-155" fmla="*/ 6378151 w 6378151"/>
              <a:gd name="connsiteY2-156" fmla="*/ 1155398 h 1155398"/>
              <a:gd name="connsiteX3-157" fmla="*/ 0 w 6378151"/>
              <a:gd name="connsiteY3-158" fmla="*/ 1155398 h 1155398"/>
              <a:gd name="connsiteX4-159" fmla="*/ 311971 w 6378151"/>
              <a:gd name="connsiteY4-160" fmla="*/ 130732 h 1155398"/>
              <a:gd name="connsiteX0-161" fmla="*/ 311971 w 6378151"/>
              <a:gd name="connsiteY0-162" fmla="*/ 116775 h 1141441"/>
              <a:gd name="connsiteX1-163" fmla="*/ 5947844 w 6378151"/>
              <a:gd name="connsiteY1-164" fmla="*/ 159805 h 1141441"/>
              <a:gd name="connsiteX2-165" fmla="*/ 6378151 w 6378151"/>
              <a:gd name="connsiteY2-166" fmla="*/ 1141441 h 1141441"/>
              <a:gd name="connsiteX3-167" fmla="*/ 0 w 6378151"/>
              <a:gd name="connsiteY3-168" fmla="*/ 1141441 h 1141441"/>
              <a:gd name="connsiteX4-169" fmla="*/ 311971 w 6378151"/>
              <a:gd name="connsiteY4-170" fmla="*/ 116775 h 1141441"/>
              <a:gd name="connsiteX0-171" fmla="*/ 311971 w 6378151"/>
              <a:gd name="connsiteY0-172" fmla="*/ 152822 h 1177488"/>
              <a:gd name="connsiteX1-173" fmla="*/ 6033906 w 6378151"/>
              <a:gd name="connsiteY1-174" fmla="*/ 142064 h 1177488"/>
              <a:gd name="connsiteX2-175" fmla="*/ 6378151 w 6378151"/>
              <a:gd name="connsiteY2-176" fmla="*/ 1177488 h 1177488"/>
              <a:gd name="connsiteX3-177" fmla="*/ 0 w 6378151"/>
              <a:gd name="connsiteY3-178" fmla="*/ 1177488 h 1177488"/>
              <a:gd name="connsiteX4-179" fmla="*/ 311971 w 6378151"/>
              <a:gd name="connsiteY4-180" fmla="*/ 152822 h 1177488"/>
              <a:gd name="connsiteX0-181" fmla="*/ 311971 w 6378151"/>
              <a:gd name="connsiteY0-182" fmla="*/ 152822 h 1177488"/>
              <a:gd name="connsiteX1-183" fmla="*/ 6033906 w 6378151"/>
              <a:gd name="connsiteY1-184" fmla="*/ 142064 h 1177488"/>
              <a:gd name="connsiteX2-185" fmla="*/ 6378151 w 6378151"/>
              <a:gd name="connsiteY2-186" fmla="*/ 1177488 h 1177488"/>
              <a:gd name="connsiteX3-187" fmla="*/ 0 w 6378151"/>
              <a:gd name="connsiteY3-188" fmla="*/ 1177488 h 1177488"/>
              <a:gd name="connsiteX4-189" fmla="*/ 311971 w 6378151"/>
              <a:gd name="connsiteY4-190" fmla="*/ 152822 h 1177488"/>
              <a:gd name="connsiteX0-191" fmla="*/ 311971 w 6378151"/>
              <a:gd name="connsiteY0-192" fmla="*/ 119570 h 1144236"/>
              <a:gd name="connsiteX1-193" fmla="*/ 6033906 w 6378151"/>
              <a:gd name="connsiteY1-194" fmla="*/ 108812 h 1144236"/>
              <a:gd name="connsiteX2-195" fmla="*/ 6378151 w 6378151"/>
              <a:gd name="connsiteY2-196" fmla="*/ 1144236 h 1144236"/>
              <a:gd name="connsiteX3-197" fmla="*/ 0 w 6378151"/>
              <a:gd name="connsiteY3-198" fmla="*/ 1144236 h 1144236"/>
              <a:gd name="connsiteX4-199" fmla="*/ 311971 w 6378151"/>
              <a:gd name="connsiteY4-200" fmla="*/ 119570 h 1144236"/>
              <a:gd name="connsiteX0-201" fmla="*/ 311971 w 6378151"/>
              <a:gd name="connsiteY0-202" fmla="*/ 16611 h 1041277"/>
              <a:gd name="connsiteX1-203" fmla="*/ 6033906 w 6378151"/>
              <a:gd name="connsiteY1-204" fmla="*/ 5853 h 1041277"/>
              <a:gd name="connsiteX2-205" fmla="*/ 6378151 w 6378151"/>
              <a:gd name="connsiteY2-206" fmla="*/ 1041277 h 1041277"/>
              <a:gd name="connsiteX3-207" fmla="*/ 0 w 6378151"/>
              <a:gd name="connsiteY3-208" fmla="*/ 1041277 h 1041277"/>
              <a:gd name="connsiteX4-209" fmla="*/ 311971 w 6378151"/>
              <a:gd name="connsiteY4-210" fmla="*/ 16611 h 1041277"/>
              <a:gd name="connsiteX0-211" fmla="*/ 311971 w 6378151"/>
              <a:gd name="connsiteY0-212" fmla="*/ 100650 h 1125316"/>
              <a:gd name="connsiteX1-213" fmla="*/ 6033906 w 6378151"/>
              <a:gd name="connsiteY1-214" fmla="*/ 89892 h 1125316"/>
              <a:gd name="connsiteX2-215" fmla="*/ 6378151 w 6378151"/>
              <a:gd name="connsiteY2-216" fmla="*/ 1125316 h 1125316"/>
              <a:gd name="connsiteX3-217" fmla="*/ 0 w 6378151"/>
              <a:gd name="connsiteY3-218" fmla="*/ 1125316 h 1125316"/>
              <a:gd name="connsiteX4-219" fmla="*/ 311971 w 6378151"/>
              <a:gd name="connsiteY4-220" fmla="*/ 100650 h 1125316"/>
              <a:gd name="connsiteX0-221" fmla="*/ 311971 w 6378151"/>
              <a:gd name="connsiteY0-222" fmla="*/ 108062 h 1132728"/>
              <a:gd name="connsiteX1-223" fmla="*/ 6001633 w 6378151"/>
              <a:gd name="connsiteY1-224" fmla="*/ 86546 h 1132728"/>
              <a:gd name="connsiteX2-225" fmla="*/ 6378151 w 6378151"/>
              <a:gd name="connsiteY2-226" fmla="*/ 1132728 h 1132728"/>
              <a:gd name="connsiteX3-227" fmla="*/ 0 w 6378151"/>
              <a:gd name="connsiteY3-228" fmla="*/ 1132728 h 1132728"/>
              <a:gd name="connsiteX4-229" fmla="*/ 311971 w 6378151"/>
              <a:gd name="connsiteY4-230" fmla="*/ 108062 h 1132728"/>
              <a:gd name="connsiteX0-231" fmla="*/ 311971 w 6378151"/>
              <a:gd name="connsiteY0-232" fmla="*/ 108062 h 1132728"/>
              <a:gd name="connsiteX1-233" fmla="*/ 6001633 w 6378151"/>
              <a:gd name="connsiteY1-234" fmla="*/ 86546 h 1132728"/>
              <a:gd name="connsiteX2-235" fmla="*/ 6378151 w 6378151"/>
              <a:gd name="connsiteY2-236" fmla="*/ 1132728 h 1132728"/>
              <a:gd name="connsiteX3-237" fmla="*/ 0 w 6378151"/>
              <a:gd name="connsiteY3-238" fmla="*/ 1132728 h 1132728"/>
              <a:gd name="connsiteX4-239" fmla="*/ 311971 w 6378151"/>
              <a:gd name="connsiteY4-240" fmla="*/ 108062 h 1132728"/>
              <a:gd name="connsiteX0-241" fmla="*/ 311971 w 6378151"/>
              <a:gd name="connsiteY0-242" fmla="*/ 103312 h 1127978"/>
              <a:gd name="connsiteX1-243" fmla="*/ 6001633 w 6378151"/>
              <a:gd name="connsiteY1-244" fmla="*/ 81796 h 1127978"/>
              <a:gd name="connsiteX2-245" fmla="*/ 6378151 w 6378151"/>
              <a:gd name="connsiteY2-246" fmla="*/ 1127978 h 1127978"/>
              <a:gd name="connsiteX3-247" fmla="*/ 0 w 6378151"/>
              <a:gd name="connsiteY3-248" fmla="*/ 1127978 h 1127978"/>
              <a:gd name="connsiteX4-249" fmla="*/ 311971 w 6378151"/>
              <a:gd name="connsiteY4-250" fmla="*/ 103312 h 1127978"/>
              <a:gd name="connsiteX0-251" fmla="*/ 311971 w 6378151"/>
              <a:gd name="connsiteY0-252" fmla="*/ 118455 h 1143121"/>
              <a:gd name="connsiteX1-253" fmla="*/ 6001633 w 6378151"/>
              <a:gd name="connsiteY1-254" fmla="*/ 96939 h 1143121"/>
              <a:gd name="connsiteX2-255" fmla="*/ 6378151 w 6378151"/>
              <a:gd name="connsiteY2-256" fmla="*/ 1143121 h 1143121"/>
              <a:gd name="connsiteX3-257" fmla="*/ 0 w 6378151"/>
              <a:gd name="connsiteY3-258" fmla="*/ 1143121 h 1143121"/>
              <a:gd name="connsiteX4-259" fmla="*/ 311971 w 6378151"/>
              <a:gd name="connsiteY4-260" fmla="*/ 118455 h 1143121"/>
              <a:gd name="connsiteX0-261" fmla="*/ 311971 w 6378151"/>
              <a:gd name="connsiteY0-262" fmla="*/ 118455 h 1143121"/>
              <a:gd name="connsiteX1-263" fmla="*/ 6001633 w 6378151"/>
              <a:gd name="connsiteY1-264" fmla="*/ 96939 h 1143121"/>
              <a:gd name="connsiteX2-265" fmla="*/ 6378151 w 6378151"/>
              <a:gd name="connsiteY2-266" fmla="*/ 1143121 h 1143121"/>
              <a:gd name="connsiteX3-267" fmla="*/ 0 w 6378151"/>
              <a:gd name="connsiteY3-268" fmla="*/ 1143121 h 1143121"/>
              <a:gd name="connsiteX4-269" fmla="*/ 311971 w 6378151"/>
              <a:gd name="connsiteY4-270" fmla="*/ 118455 h 1143121"/>
              <a:gd name="connsiteX0-271" fmla="*/ 311971 w 6378151"/>
              <a:gd name="connsiteY0-272" fmla="*/ 113915 h 1138581"/>
              <a:gd name="connsiteX1-273" fmla="*/ 6001633 w 6378151"/>
              <a:gd name="connsiteY1-274" fmla="*/ 92399 h 1138581"/>
              <a:gd name="connsiteX2-275" fmla="*/ 6378151 w 6378151"/>
              <a:gd name="connsiteY2-276" fmla="*/ 1138581 h 1138581"/>
              <a:gd name="connsiteX3-277" fmla="*/ 0 w 6378151"/>
              <a:gd name="connsiteY3-278" fmla="*/ 1138581 h 1138581"/>
              <a:gd name="connsiteX4-279" fmla="*/ 311971 w 6378151"/>
              <a:gd name="connsiteY4-280" fmla="*/ 113915 h 1138581"/>
              <a:gd name="connsiteX0-281" fmla="*/ 311971 w 6378151"/>
              <a:gd name="connsiteY0-282" fmla="*/ 123022 h 1147688"/>
              <a:gd name="connsiteX1-283" fmla="*/ 6001633 w 6378151"/>
              <a:gd name="connsiteY1-284" fmla="*/ 101506 h 1147688"/>
              <a:gd name="connsiteX2-285" fmla="*/ 6378151 w 6378151"/>
              <a:gd name="connsiteY2-286" fmla="*/ 1147688 h 1147688"/>
              <a:gd name="connsiteX3-287" fmla="*/ 0 w 6378151"/>
              <a:gd name="connsiteY3-288" fmla="*/ 1147688 h 1147688"/>
              <a:gd name="connsiteX4-289" fmla="*/ 311971 w 6378151"/>
              <a:gd name="connsiteY4-290" fmla="*/ 123022 h 1147688"/>
              <a:gd name="connsiteX0-291" fmla="*/ 311971 w 6378151"/>
              <a:gd name="connsiteY0-292" fmla="*/ 123022 h 1147688"/>
              <a:gd name="connsiteX1-293" fmla="*/ 6001633 w 6378151"/>
              <a:gd name="connsiteY1-294" fmla="*/ 101506 h 1147688"/>
              <a:gd name="connsiteX2-295" fmla="*/ 6378151 w 6378151"/>
              <a:gd name="connsiteY2-296" fmla="*/ 1147688 h 1147688"/>
              <a:gd name="connsiteX3-297" fmla="*/ 0 w 6378151"/>
              <a:gd name="connsiteY3-298" fmla="*/ 1147688 h 1147688"/>
              <a:gd name="connsiteX4-299" fmla="*/ 311971 w 6378151"/>
              <a:gd name="connsiteY4-300" fmla="*/ 123022 h 1147688"/>
              <a:gd name="connsiteX0-301" fmla="*/ 311971 w 6378151"/>
              <a:gd name="connsiteY0-302" fmla="*/ 123022 h 1147688"/>
              <a:gd name="connsiteX1-303" fmla="*/ 6001633 w 6378151"/>
              <a:gd name="connsiteY1-304" fmla="*/ 101506 h 1147688"/>
              <a:gd name="connsiteX2-305" fmla="*/ 6378151 w 6378151"/>
              <a:gd name="connsiteY2-306" fmla="*/ 1147688 h 1147688"/>
              <a:gd name="connsiteX3-307" fmla="*/ 0 w 6378151"/>
              <a:gd name="connsiteY3-308" fmla="*/ 1147688 h 1147688"/>
              <a:gd name="connsiteX4-309" fmla="*/ 311971 w 6378151"/>
              <a:gd name="connsiteY4-310" fmla="*/ 123022 h 1147688"/>
              <a:gd name="connsiteX0-311" fmla="*/ 311971 w 6378151"/>
              <a:gd name="connsiteY0-312" fmla="*/ 123022 h 1147688"/>
              <a:gd name="connsiteX1-313" fmla="*/ 6001633 w 6378151"/>
              <a:gd name="connsiteY1-314" fmla="*/ 101506 h 1147688"/>
              <a:gd name="connsiteX2-315" fmla="*/ 6378151 w 6378151"/>
              <a:gd name="connsiteY2-316" fmla="*/ 1147688 h 1147688"/>
              <a:gd name="connsiteX3-317" fmla="*/ 0 w 6378151"/>
              <a:gd name="connsiteY3-318" fmla="*/ 1147688 h 1147688"/>
              <a:gd name="connsiteX4-319" fmla="*/ 311971 w 6378151"/>
              <a:gd name="connsiteY4-320" fmla="*/ 123022 h 1147688"/>
              <a:gd name="connsiteX0-321" fmla="*/ 311971 w 6378151"/>
              <a:gd name="connsiteY0-322" fmla="*/ 123022 h 1147688"/>
              <a:gd name="connsiteX1-323" fmla="*/ 6001633 w 6378151"/>
              <a:gd name="connsiteY1-324" fmla="*/ 101506 h 1147688"/>
              <a:gd name="connsiteX2-325" fmla="*/ 6378151 w 6378151"/>
              <a:gd name="connsiteY2-326" fmla="*/ 1147688 h 1147688"/>
              <a:gd name="connsiteX3-327" fmla="*/ 0 w 6378151"/>
              <a:gd name="connsiteY3-328" fmla="*/ 1147688 h 1147688"/>
              <a:gd name="connsiteX4-329" fmla="*/ 311971 w 6378151"/>
              <a:gd name="connsiteY4-330" fmla="*/ 123022 h 11476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nvGrpSpPr>
          <p:cNvPr id="16" name="Group 15"/>
          <p:cNvGrpSpPr/>
          <p:nvPr userDrawn="1"/>
        </p:nvGrpSpPr>
        <p:grpSpPr>
          <a:xfrm>
            <a:off x="392501" y="1774825"/>
            <a:ext cx="11443218" cy="4803328"/>
            <a:chOff x="220782" y="1331119"/>
            <a:chExt cx="6436810" cy="3602496"/>
          </a:xfrm>
        </p:grpSpPr>
        <p:sp>
          <p:nvSpPr>
            <p:cNvPr id="17" name="Freeform 16"/>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8" name="Freeform 17"/>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9" name="Freeform 18"/>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grpSp>
        <p:nvGrpSpPr>
          <p:cNvPr id="6" name="Group 5"/>
          <p:cNvGrpSpPr/>
          <p:nvPr userDrawn="1"/>
        </p:nvGrpSpPr>
        <p:grpSpPr>
          <a:xfrm>
            <a:off x="502731" y="341095"/>
            <a:ext cx="2574745" cy="1931059"/>
            <a:chOff x="237072" y="234585"/>
            <a:chExt cx="1448294" cy="1448294"/>
          </a:xfrm>
        </p:grpSpPr>
        <p:sp>
          <p:nvSpPr>
            <p:cNvPr id="7" name="Oval 6"/>
            <p:cNvSpPr/>
            <p:nvPr/>
          </p:nvSpPr>
          <p:spPr>
            <a:xfrm>
              <a:off x="237072" y="234585"/>
              <a:ext cx="1448294" cy="144829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 name="Oval 7"/>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Oval 8"/>
            <p:cNvSpPr/>
            <p:nvPr/>
          </p:nvSpPr>
          <p:spPr>
            <a:xfrm>
              <a:off x="251674" y="248347"/>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516E3417-DE78-4608-A168-9042F0F1E070}" type="datetimeFigureOut">
              <a:rPr lang="en-US" smtClean="0"/>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4008C9D-149E-49FB-919A-4D76374F3A83}"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516E3417-DE78-4608-A168-9042F0F1E070}" type="datetimeFigureOut">
              <a:rPr lang="en-US" smtClean="0"/>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4008C9D-149E-49FB-919A-4D76374F3A83}"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US"/>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516E3417-DE78-4608-A168-9042F0F1E070}" type="datetimeFigureOut">
              <a:rPr lang="en-US" smtClean="0"/>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4008C9D-149E-49FB-919A-4D76374F3A83}"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516E3417-DE78-4608-A168-9042F0F1E070}" type="datetimeFigureOut">
              <a:rPr lang="en-US" smtClean="0"/>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4008C9D-149E-49FB-919A-4D76374F3A83}"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US"/>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516E3417-DE78-4608-A168-9042F0F1E070}" type="datetimeFigureOut">
              <a:rPr lang="en-US" smtClean="0"/>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B4008C9D-149E-49FB-919A-4D76374F3A83}"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516E3417-DE78-4608-A168-9042F0F1E070}" type="datetimeFigureOut">
              <a:rPr lang="en-US" smtClean="0"/>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B4008C9D-149E-49FB-919A-4D76374F3A83}"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516E3417-DE78-4608-A168-9042F0F1E070}" type="datetimeFigureOut">
              <a:rPr lang="en-US" smtClean="0"/>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B4008C9D-149E-49FB-919A-4D76374F3A83}"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US"/>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516E3417-DE78-4608-A168-9042F0F1E070}" type="datetimeFigureOut">
              <a:rPr lang="en-US" smtClean="0"/>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4008C9D-149E-49FB-919A-4D76374F3A83}"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US"/>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516E3417-DE78-4608-A168-9042F0F1E070}" type="datetimeFigureOut">
              <a:rPr lang="en-US" smtClean="0"/>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4008C9D-149E-49FB-919A-4D76374F3A83}"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D430922-7AA9-4846-A945-C8D39A73CB21}" type="datetimeFigureOut">
              <a:rPr lang="en-US"/>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DE03704-0450-4FF2-BD29-D772375A23BB}"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516E3417-DE78-4608-A168-9042F0F1E070}" type="datetimeFigureOut">
              <a:rPr lang="en-US" smtClean="0"/>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4008C9D-149E-49FB-919A-4D76374F3A83}"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516E3417-DE78-4608-A168-9042F0F1E070}" type="datetimeFigureOut">
              <a:rPr lang="en-US" smtClean="0"/>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4008C9D-149E-49FB-919A-4D76374F3A83}"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E5983328-5D9C-4CDA-A4B0-8F0932BA2C1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E5983328-5D9C-4CDA-A4B0-8F0932BA2C1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endParaRPr lang="en-US"/>
          </a:p>
        </p:txBody>
      </p:sp>
      <p:sp>
        <p:nvSpPr>
          <p:cNvPr id="4" name="Date Placeholder 3"/>
          <p:cNvSpPr>
            <a:spLocks noGrp="1"/>
          </p:cNvSpPr>
          <p:nvPr>
            <p:ph type="dt" sz="half" idx="10"/>
          </p:nvPr>
        </p:nvSpPr>
        <p:spPr/>
        <p:txBody>
          <a:bodyPr/>
          <a:lstStyle/>
          <a:p>
            <a:fld id="{E5983328-5D9C-4CDA-A4B0-8F0932BA2C1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E5983328-5D9C-4CDA-A4B0-8F0932BA2C1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E5983328-5D9C-4CDA-A4B0-8F0932BA2C1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E5983328-5D9C-4CDA-A4B0-8F0932BA2C1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endParaRPr lang="en-US"/>
          </a:p>
        </p:txBody>
      </p:sp>
      <p:sp>
        <p:nvSpPr>
          <p:cNvPr id="5" name="Date Placeholder 4"/>
          <p:cNvSpPr>
            <a:spLocks noGrp="1"/>
          </p:cNvSpPr>
          <p:nvPr>
            <p:ph type="dt" sz="half" idx="10"/>
          </p:nvPr>
        </p:nvSpPr>
        <p:spPr/>
        <p:txBody>
          <a:bodyPr/>
          <a:lstStyle/>
          <a:p>
            <a:fld id="{E5983328-5D9C-4CDA-A4B0-8F0932BA2C1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A44BD83-7B22-4386-AC2B-F398D2E32AB8}" type="datetimeFigureOut">
              <a:rPr lang="en-US"/>
            </a:fld>
            <a:endParaRPr lang="en-US"/>
          </a:p>
        </p:txBody>
      </p:sp>
      <p:sp>
        <p:nvSpPr>
          <p:cNvPr id="8" name="Footer Placeholder 7"/>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9" name="Slide Number Placeholder 8"/>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A689E8B-02AB-4578-9CB9-6BC0E678D6C5}"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endParaRPr lang="en-US"/>
          </a:p>
        </p:txBody>
      </p:sp>
      <p:sp>
        <p:nvSpPr>
          <p:cNvPr id="5" name="Date Placeholder 4"/>
          <p:cNvSpPr>
            <a:spLocks noGrp="1"/>
          </p:cNvSpPr>
          <p:nvPr>
            <p:ph type="dt" sz="half" idx="10"/>
          </p:nvPr>
        </p:nvSpPr>
        <p:spPr/>
        <p:txBody>
          <a:bodyPr/>
          <a:lstStyle/>
          <a:p>
            <a:fld id="{E5983328-5D9C-4CDA-A4B0-8F0932BA2C1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E5983328-5D9C-4CDA-A4B0-8F0932BA2C1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E5983328-5D9C-4CDA-A4B0-8F0932BA2C1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2B72838-3208-4AE6-82D2-10243E96EE1E}" type="datetimeFigureOut">
              <a:rPr lang="en-US"/>
            </a:fld>
            <a:endParaRPr lang="en-US"/>
          </a:p>
        </p:txBody>
      </p:sp>
      <p:sp>
        <p:nvSpPr>
          <p:cNvPr id="4" name="Footer Placeholder 3"/>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5" name="Slide Number Placeholder 4"/>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E71604F-67F2-4FE1-870E-5132F4BD6FB4}"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397546E-8559-4300-A48C-D651E2387DB8}" type="datetimeFigureOut">
              <a:rPr lang="en-US"/>
            </a:fld>
            <a:endParaRPr lang="en-US"/>
          </a:p>
        </p:txBody>
      </p:sp>
      <p:sp>
        <p:nvSpPr>
          <p:cNvPr id="3" name="Footer Placeholder 2"/>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4" name="Slide Number Placeholder 3"/>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E3FDE56-F3A4-4480-B253-1539ACC20F68}"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E9B6E3F-C637-4D7B-9CD1-3F53617C6172}" type="datetimeFigureOut">
              <a:rPr lang="en-US"/>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BB98694-853F-45FC-B9E6-385F628C041C}"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4DBAE16-742C-4AC9-91A8-43C8CFB3A5A6}" type="datetimeFigureOut">
              <a:rPr lang="en-US"/>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0DC9828-6FC8-4614-83C5-A0B387A4C4DD}" type="slidenum">
              <a:rPr lang="en-US"/>
            </a:fld>
            <a:endParaRPr lang="en-US"/>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5" Type="http://schemas.openxmlformats.org/officeDocument/2006/relationships/theme" Target="../theme/theme1.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3.xml"/><Relationship Id="rId8" Type="http://schemas.openxmlformats.org/officeDocument/2006/relationships/slideLayout" Target="../slideLayouts/slideLayout22.xml"/><Relationship Id="rId7" Type="http://schemas.openxmlformats.org/officeDocument/2006/relationships/slideLayout" Target="../slideLayouts/slideLayout21.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 Id="rId3" Type="http://schemas.openxmlformats.org/officeDocument/2006/relationships/slideLayout" Target="../slideLayouts/slideLayout17.xml"/><Relationship Id="rId2" Type="http://schemas.openxmlformats.org/officeDocument/2006/relationships/slideLayout" Target="../slideLayouts/slideLayout16.xml"/><Relationship Id="rId17" Type="http://schemas.openxmlformats.org/officeDocument/2006/relationships/theme" Target="../theme/theme2.xml"/><Relationship Id="rId16" Type="http://schemas.openxmlformats.org/officeDocument/2006/relationships/slideLayout" Target="../slideLayouts/slideLayout30.xml"/><Relationship Id="rId15" Type="http://schemas.openxmlformats.org/officeDocument/2006/relationships/slideLayout" Target="../slideLayouts/slideLayout29.xml"/><Relationship Id="rId14" Type="http://schemas.openxmlformats.org/officeDocument/2006/relationships/slideLayout" Target="../slideLayouts/slideLayout28.xml"/><Relationship Id="rId13" Type="http://schemas.openxmlformats.org/officeDocument/2006/relationships/slideLayout" Target="../slideLayouts/slideLayout27.xml"/><Relationship Id="rId12" Type="http://schemas.openxmlformats.org/officeDocument/2006/relationships/slideLayout" Target="../slideLayouts/slideLayout26.xml"/><Relationship Id="rId11" Type="http://schemas.openxmlformats.org/officeDocument/2006/relationships/slideLayout" Target="../slideLayouts/slideLayout25.xml"/><Relationship Id="rId10" Type="http://schemas.openxmlformats.org/officeDocument/2006/relationships/slideLayout" Target="../slideLayouts/slideLayout24.xml"/><Relationship Id="rId1"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9.xml"/><Relationship Id="rId8" Type="http://schemas.openxmlformats.org/officeDocument/2006/relationships/slideLayout" Target="../slideLayouts/slideLayout38.xml"/><Relationship Id="rId7" Type="http://schemas.openxmlformats.org/officeDocument/2006/relationships/slideLayout" Target="../slideLayouts/slideLayout37.xml"/><Relationship Id="rId6" Type="http://schemas.openxmlformats.org/officeDocument/2006/relationships/slideLayout" Target="../slideLayouts/slideLayout36.xml"/><Relationship Id="rId5" Type="http://schemas.openxmlformats.org/officeDocument/2006/relationships/slideLayout" Target="../slideLayouts/slideLayout35.xml"/><Relationship Id="rId4" Type="http://schemas.openxmlformats.org/officeDocument/2006/relationships/slideLayout" Target="../slideLayouts/slideLayout34.xml"/><Relationship Id="rId3" Type="http://schemas.openxmlformats.org/officeDocument/2006/relationships/slideLayout" Target="../slideLayouts/slideLayout33.xml"/><Relationship Id="rId2" Type="http://schemas.openxmlformats.org/officeDocument/2006/relationships/slideLayout" Target="../slideLayouts/slideLayout32.xml"/><Relationship Id="rId12" Type="http://schemas.openxmlformats.org/officeDocument/2006/relationships/theme" Target="../theme/theme3.xml"/><Relationship Id="rId11" Type="http://schemas.openxmlformats.org/officeDocument/2006/relationships/slideLayout" Target="../slideLayouts/slideLayout41.xml"/><Relationship Id="rId10" Type="http://schemas.openxmlformats.org/officeDocument/2006/relationships/slideLayout" Target="../slideLayouts/slideLayout40.xml"/><Relationship Id="rId1"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50.xml"/><Relationship Id="rId8" Type="http://schemas.openxmlformats.org/officeDocument/2006/relationships/slideLayout" Target="../slideLayouts/slideLayout49.xml"/><Relationship Id="rId7" Type="http://schemas.openxmlformats.org/officeDocument/2006/relationships/slideLayout" Target="../slideLayouts/slideLayout48.xml"/><Relationship Id="rId6" Type="http://schemas.openxmlformats.org/officeDocument/2006/relationships/slideLayout" Target="../slideLayouts/slideLayout47.xml"/><Relationship Id="rId5" Type="http://schemas.openxmlformats.org/officeDocument/2006/relationships/slideLayout" Target="../slideLayouts/slideLayout46.xml"/><Relationship Id="rId4" Type="http://schemas.openxmlformats.org/officeDocument/2006/relationships/slideLayout" Target="../slideLayouts/slideLayout45.xml"/><Relationship Id="rId3" Type="http://schemas.openxmlformats.org/officeDocument/2006/relationships/slideLayout" Target="../slideLayouts/slideLayout44.xml"/><Relationship Id="rId2" Type="http://schemas.openxmlformats.org/officeDocument/2006/relationships/slideLayout" Target="../slideLayouts/slideLayout43.xml"/><Relationship Id="rId13" Type="http://schemas.openxmlformats.org/officeDocument/2006/relationships/theme" Target="../theme/theme4.xml"/><Relationship Id="rId12" Type="http://schemas.openxmlformats.org/officeDocument/2006/relationships/slideLayout" Target="../slideLayouts/slideLayout53.xml"/><Relationship Id="rId11" Type="http://schemas.openxmlformats.org/officeDocument/2006/relationships/slideLayout" Target="../slideLayouts/slideLayout52.xml"/><Relationship Id="rId10" Type="http://schemas.openxmlformats.org/officeDocument/2006/relationships/slideLayout" Target="../slideLayouts/slideLayout51.xml"/><Relationship Id="rId1"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US"/>
              <a:t>Click to edit Master title style</a:t>
            </a:r>
            <a:endParaRPr lang="en-US"/>
          </a:p>
        </p:txBody>
      </p:sp>
      <p:sp>
        <p:nvSpPr>
          <p:cNvPr id="3075"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fld id="{D7CF0933-AD9A-483E-B55D-B968C5CAA30A}" type="datetimeFigureOut">
              <a:rPr lang="en-US"/>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fld id="{7E8B42BE-97E8-4C84-9448-6C66074E824B}" type="slidenum">
              <a:rPr lang="en-US"/>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a:gsLst>
            <a:gs pos="3000">
              <a:srgbClr val="FFFDEE"/>
            </a:gs>
            <a:gs pos="93000">
              <a:srgbClr val="FFFDEE"/>
            </a:gs>
          </a:gsLst>
          <a:lin ang="5400000" scaled="1"/>
        </a:gra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Lst>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6000">
              <a:schemeClr val="accent2">
                <a:lumMod val="5000"/>
                <a:lumOff val="95000"/>
              </a:schemeClr>
            </a:gs>
            <a:gs pos="28000">
              <a:schemeClr val="accent2">
                <a:lumMod val="45000"/>
                <a:lumOff val="55000"/>
              </a:schemeClr>
            </a:gs>
            <a:gs pos="56000">
              <a:srgbClr val="FF9999">
                <a:alpha val="43000"/>
              </a:srgbClr>
            </a:gs>
          </a:gsLst>
          <a:lin ang="8100000" scaled="1"/>
          <a:tileRect/>
        </a:gra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Lst>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48.xml"/><Relationship Id="rId2" Type="http://schemas.openxmlformats.org/officeDocument/2006/relationships/image" Target="../media/image8.png"/><Relationship Id="rId1"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6.xml"/><Relationship Id="rId1" Type="http://schemas.openxmlformats.org/officeDocument/2006/relationships/image" Target="../media/image10.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image" Target="../media/image17.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10.png"/></Relationships>
</file>

<file path=ppt/slides/_rels/slide7.xml.rels><?xml version="1.0" encoding="UTF-8" standalone="yes"?>
<Relationships xmlns="http://schemas.openxmlformats.org/package/2006/relationships"><Relationship Id="rId7" Type="http://schemas.openxmlformats.org/officeDocument/2006/relationships/notesSlide" Target="../notesSlides/notesSlide1.xml"/><Relationship Id="rId6"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png"/><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FFFDEE"/>
            </a:gs>
            <a:gs pos="68000">
              <a:srgbClr val="FFFDEE"/>
            </a:gs>
          </a:gsLst>
          <a:lin ang="5400000" scaled="1"/>
        </a:gradFill>
        <a:effectLst/>
      </p:bgPr>
    </p:bg>
    <p:spTree>
      <p:nvGrpSpPr>
        <p:cNvPr id="1" name=""/>
        <p:cNvGrpSpPr/>
        <p:nvPr/>
      </p:nvGrpSpPr>
      <p:grpSpPr>
        <a:xfrm>
          <a:off x="0" y="0"/>
          <a:ext cx="0" cy="0"/>
          <a:chOff x="0" y="0"/>
          <a:chExt cx="0" cy="0"/>
        </a:xfrm>
      </p:grpSpPr>
      <p:grpSp>
        <p:nvGrpSpPr>
          <p:cNvPr id="4" name="1"/>
          <p:cNvGrpSpPr/>
          <p:nvPr/>
        </p:nvGrpSpPr>
        <p:grpSpPr>
          <a:xfrm>
            <a:off x="588585" y="3274753"/>
            <a:ext cx="11622831" cy="3581011"/>
            <a:chOff x="-53293" y="2190760"/>
            <a:chExt cx="9211855" cy="2951064"/>
          </a:xfrm>
        </p:grpSpPr>
        <p:pic>
          <p:nvPicPr>
            <p:cNvPr id="5" name="10"/>
            <p:cNvPicPr>
              <a:picLocks noChangeAspect="1"/>
            </p:cNvPicPr>
            <p:nvPr/>
          </p:nvPicPr>
          <p:blipFill>
            <a:blip r:embed="rId1" cstate="screen"/>
            <a:stretch>
              <a:fillRect/>
            </a:stretch>
          </p:blipFill>
          <p:spPr>
            <a:xfrm>
              <a:off x="4248310" y="3185627"/>
              <a:ext cx="4910252" cy="1956197"/>
            </a:xfrm>
            <a:prstGeom prst="rect">
              <a:avLst/>
            </a:prstGeom>
          </p:spPr>
        </p:pic>
        <p:pic>
          <p:nvPicPr>
            <p:cNvPr id="6" name="13"/>
            <p:cNvPicPr>
              <a:picLocks noChangeAspect="1"/>
            </p:cNvPicPr>
            <p:nvPr/>
          </p:nvPicPr>
          <p:blipFill>
            <a:blip r:embed="rId2"/>
            <a:stretch>
              <a:fillRect/>
            </a:stretch>
          </p:blipFill>
          <p:spPr>
            <a:xfrm>
              <a:off x="5936016" y="2190760"/>
              <a:ext cx="3208926" cy="2720031"/>
            </a:xfrm>
            <a:prstGeom prst="rect">
              <a:avLst/>
            </a:prstGeom>
          </p:spPr>
        </p:pic>
        <p:pic>
          <p:nvPicPr>
            <p:cNvPr id="9" name="16"/>
            <p:cNvPicPr>
              <a:picLocks noChangeAspect="1"/>
            </p:cNvPicPr>
            <p:nvPr/>
          </p:nvPicPr>
          <p:blipFill>
            <a:blip r:embed="rId1" cstate="screen"/>
            <a:stretch>
              <a:fillRect/>
            </a:stretch>
          </p:blipFill>
          <p:spPr>
            <a:xfrm>
              <a:off x="-53293" y="3185627"/>
              <a:ext cx="4910252" cy="1956197"/>
            </a:xfrm>
            <a:prstGeom prst="rect">
              <a:avLst/>
            </a:prstGeom>
          </p:spPr>
        </p:pic>
      </p:grpSp>
      <p:grpSp>
        <p:nvGrpSpPr>
          <p:cNvPr id="10" name="14"/>
          <p:cNvGrpSpPr/>
          <p:nvPr/>
        </p:nvGrpSpPr>
        <p:grpSpPr>
          <a:xfrm>
            <a:off x="3636025" y="1655170"/>
            <a:ext cx="4675537" cy="1954845"/>
            <a:chOff x="2118480" y="1316166"/>
            <a:chExt cx="1512168" cy="1512168"/>
          </a:xfrm>
        </p:grpSpPr>
        <p:sp>
          <p:nvSpPr>
            <p:cNvPr id="11"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2" name="TextBox 67"/>
            <p:cNvSpPr txBox="1"/>
            <p:nvPr/>
          </p:nvSpPr>
          <p:spPr>
            <a:xfrm>
              <a:off x="2208337" y="1556684"/>
              <a:ext cx="1378326" cy="1032115"/>
            </a:xfrm>
            <a:prstGeom prst="rect">
              <a:avLst/>
            </a:prstGeom>
            <a:noFill/>
          </p:spPr>
          <p:txBody>
            <a:bodyPr wrap="square" rtlCol="0">
              <a:spAutoFit/>
            </a:bodyPr>
            <a:lstStyle/>
            <a:p>
              <a:pPr marL="0" marR="0" lvl="1" indent="0" algn="ctr" defTabSz="1219200" rtl="0" eaLnBrk="1" fontAlgn="auto" latinLnBrk="0" hangingPunct="1">
                <a:lnSpc>
                  <a:spcPct val="100000"/>
                </a:lnSpc>
                <a:spcBef>
                  <a:spcPts val="0"/>
                </a:spcBef>
                <a:spcAft>
                  <a:spcPts val="0"/>
                </a:spcAft>
                <a:buClrTx/>
                <a:buSzTx/>
                <a:buFontTx/>
                <a:buNone/>
                <a:defRPr/>
              </a:pPr>
              <a:r>
                <a:rPr kumimoji="0" lang="en-US" altLang="zh-CN" sz="8000" b="0" i="0" u="none" strike="noStrike" kern="1200" cap="none" spc="300" normalizeH="0" baseline="0" noProof="0" dirty="0" err="1">
                  <a:ln>
                    <a:noFill/>
                  </a:ln>
                  <a:solidFill>
                    <a:srgbClr val="FFFFFF"/>
                  </a:solidFill>
                  <a:effectLst/>
                  <a:uLnTx/>
                  <a:uFillTx/>
                  <a:latin typeface="Times New Roman" panose="02020603050405020304" pitchFamily="18" charset="0"/>
                  <a:ea typeface="Microsoft YaHei" panose="020B0503020204020204" charset="-122"/>
                  <a:cs typeface="Times New Roman" panose="02020603050405020304" pitchFamily="18" charset="0"/>
                </a:rPr>
                <a:t>Tiết</a:t>
              </a:r>
              <a:r>
                <a:rPr kumimoji="0" lang="en-US" altLang="zh-CN" sz="8000" b="0" i="0" u="none" strike="noStrike" kern="1200" cap="none" spc="300" normalizeH="0" baseline="0" noProof="0" dirty="0">
                  <a:ln>
                    <a:noFill/>
                  </a:ln>
                  <a:solidFill>
                    <a:srgbClr val="FFFFFF"/>
                  </a:solidFill>
                  <a:effectLst/>
                  <a:uLnTx/>
                  <a:uFillTx/>
                  <a:latin typeface="Times New Roman" panose="02020603050405020304" pitchFamily="18" charset="0"/>
                  <a:ea typeface="Microsoft YaHei" panose="020B0503020204020204" charset="-122"/>
                  <a:cs typeface="Times New Roman" panose="02020603050405020304" pitchFamily="18" charset="0"/>
                </a:rPr>
                <a:t> 1+ 2 </a:t>
              </a:r>
              <a:endParaRPr kumimoji="0" lang="zh-CN" altLang="en-US" sz="8000" b="0" i="0" u="none" strike="noStrike" kern="1200" cap="none" spc="300" normalizeH="0" baseline="0" noProof="0" dirty="0">
                <a:ln>
                  <a:noFill/>
                </a:ln>
                <a:solidFill>
                  <a:srgbClr val="FFFFFF"/>
                </a:solidFill>
                <a:effectLst/>
                <a:uLnTx/>
                <a:uFillTx/>
                <a:latin typeface="Times New Roman" panose="02020603050405020304" pitchFamily="18" charset="0"/>
                <a:ea typeface="Microsoft YaHei" panose="020B0503020204020204" charset="-122"/>
                <a:cs typeface="Times New Roman" panose="02020603050405020304" pitchFamily="18" charset="0"/>
              </a:endParaRPr>
            </a:p>
          </p:txBody>
        </p:sp>
      </p:grpSp>
      <p:grpSp>
        <p:nvGrpSpPr>
          <p:cNvPr id="14" name="Google Shape;184;p27"/>
          <p:cNvGrpSpPr/>
          <p:nvPr/>
        </p:nvGrpSpPr>
        <p:grpSpPr>
          <a:xfrm>
            <a:off x="360319" y="484039"/>
            <a:ext cx="270862" cy="401596"/>
            <a:chOff x="4508863" y="1528200"/>
            <a:chExt cx="318850" cy="472800"/>
          </a:xfrm>
        </p:grpSpPr>
        <p:sp>
          <p:nvSpPr>
            <p:cNvPr id="15" name="Google Shape;185;p27"/>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6" name="Google Shape;186;p27"/>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7" name="Google Shape;187;p27"/>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8" name="Google Shape;188;p27"/>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19" name="Google Shape;189;p27"/>
          <p:cNvGrpSpPr/>
          <p:nvPr/>
        </p:nvGrpSpPr>
        <p:grpSpPr>
          <a:xfrm>
            <a:off x="739174" y="567004"/>
            <a:ext cx="270862" cy="401596"/>
            <a:chOff x="4508863" y="1528200"/>
            <a:chExt cx="318850" cy="472800"/>
          </a:xfrm>
        </p:grpSpPr>
        <p:sp>
          <p:nvSpPr>
            <p:cNvPr id="20" name="Google Shape;190;p27"/>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1" name="Google Shape;191;p27"/>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2" name="Google Shape;192;p27"/>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3" name="Google Shape;193;p27"/>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24" name="Google Shape;194;p27"/>
          <p:cNvGrpSpPr/>
          <p:nvPr/>
        </p:nvGrpSpPr>
        <p:grpSpPr>
          <a:xfrm>
            <a:off x="1125746" y="567004"/>
            <a:ext cx="270862" cy="401596"/>
            <a:chOff x="4508863" y="1528200"/>
            <a:chExt cx="318850" cy="472800"/>
          </a:xfrm>
        </p:grpSpPr>
        <p:sp>
          <p:nvSpPr>
            <p:cNvPr id="25" name="Google Shape;195;p27"/>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6" name="Google Shape;196;p27"/>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7" name="Google Shape;197;p27"/>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8" name="Google Shape;198;p27"/>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29" name="Google Shape;184;p27"/>
          <p:cNvGrpSpPr/>
          <p:nvPr/>
        </p:nvGrpSpPr>
        <p:grpSpPr>
          <a:xfrm>
            <a:off x="10556987" y="468686"/>
            <a:ext cx="270862" cy="401596"/>
            <a:chOff x="4508863" y="1528200"/>
            <a:chExt cx="318850" cy="472800"/>
          </a:xfrm>
        </p:grpSpPr>
        <p:sp>
          <p:nvSpPr>
            <p:cNvPr id="30" name="Google Shape;185;p27"/>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1" name="Google Shape;186;p27"/>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2" name="Google Shape;187;p27"/>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3" name="Google Shape;188;p27"/>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34" name="Google Shape;189;p27"/>
          <p:cNvGrpSpPr/>
          <p:nvPr/>
        </p:nvGrpSpPr>
        <p:grpSpPr>
          <a:xfrm>
            <a:off x="10935842" y="551651"/>
            <a:ext cx="270862" cy="401596"/>
            <a:chOff x="4508863" y="1528200"/>
            <a:chExt cx="318850" cy="472800"/>
          </a:xfrm>
        </p:grpSpPr>
        <p:sp>
          <p:nvSpPr>
            <p:cNvPr id="35" name="Google Shape;190;p27"/>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6" name="Google Shape;191;p27"/>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7" name="Google Shape;192;p27"/>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8" name="Google Shape;193;p27"/>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39" name="Google Shape;194;p27"/>
          <p:cNvGrpSpPr/>
          <p:nvPr/>
        </p:nvGrpSpPr>
        <p:grpSpPr>
          <a:xfrm>
            <a:off x="11322414" y="551651"/>
            <a:ext cx="270862" cy="401596"/>
            <a:chOff x="4508863" y="1528200"/>
            <a:chExt cx="318850" cy="472800"/>
          </a:xfrm>
        </p:grpSpPr>
        <p:sp>
          <p:nvSpPr>
            <p:cNvPr id="40" name="Google Shape;195;p27"/>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1" name="Google Shape;196;p27"/>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2" name="Google Shape;197;p27"/>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3" name="Google Shape;198;p27"/>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sz="1400" b="0" i="0" u="none" strike="noStrike" kern="120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44" name="TextBox 43"/>
          <p:cNvSpPr txBox="1"/>
          <p:nvPr/>
        </p:nvSpPr>
        <p:spPr>
          <a:xfrm>
            <a:off x="-401" y="232576"/>
            <a:ext cx="1194839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4000" b="1" i="0" u="sng"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Bài</a:t>
            </a:r>
            <a:r>
              <a:rPr kumimoji="0" lang="en-US" sz="4000" b="1" i="0" u="sng"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7</a:t>
            </a:r>
            <a:r>
              <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CÂY</a:t>
            </a:r>
            <a:r>
              <a:rPr kumimoji="0" lang="en-US" sz="40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XẤU HỔ</a:t>
            </a:r>
            <a:endPar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p:cNvSpPr/>
          <p:nvPr/>
        </p:nvSpPr>
        <p:spPr>
          <a:xfrm>
            <a:off x="3895725" y="123231"/>
            <a:ext cx="4096204" cy="778917"/>
          </a:xfrm>
          <a:prstGeom prst="roundRect">
            <a:avLst/>
          </a:prstGeom>
          <a:solidFill>
            <a:schemeClr val="accent2">
              <a:lumMod val="75000"/>
            </a:scheme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6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Trả</a:t>
            </a:r>
            <a:r>
              <a:rPr kumimoji="0" lang="en-US" sz="36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lời</a:t>
            </a:r>
            <a:r>
              <a:rPr kumimoji="0" lang="en-US" sz="36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câu</a:t>
            </a:r>
            <a:r>
              <a:rPr kumimoji="0" lang="en-US" sz="36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hỏi</a:t>
            </a:r>
            <a:endParaRPr kumimoji="0" lang="en-US" sz="36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endParaRPr>
          </a:p>
        </p:txBody>
      </p:sp>
      <p:sp>
        <p:nvSpPr>
          <p:cNvPr id="8" name="Hexagon 7"/>
          <p:cNvSpPr/>
          <p:nvPr/>
        </p:nvSpPr>
        <p:spPr>
          <a:xfrm>
            <a:off x="836132" y="1056605"/>
            <a:ext cx="10519736" cy="1515145"/>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400" b="0" i="0" u="none" strike="noStrike" kern="1200" cap="none" spc="0" normalizeH="0" baseline="0" noProof="0">
              <a:ln>
                <a:noFill/>
              </a:ln>
              <a:solidFill>
                <a:prstClr val="white"/>
              </a:solidFill>
              <a:effectLst/>
              <a:uLnTx/>
              <a:uFillTx/>
              <a:latin typeface="Times New Roman" panose="02020603050405020304" pitchFamily="18" charset="0"/>
              <a:ea typeface="Arial-Rounded" panose="020B0604020202020204" pitchFamily="34" charset="0"/>
              <a:cs typeface="Times New Roman" panose="02020603050405020304" pitchFamily="18" charset="0"/>
            </a:endParaRPr>
          </a:p>
        </p:txBody>
      </p:sp>
      <p:sp>
        <p:nvSpPr>
          <p:cNvPr id="7" name="TextBox 6"/>
          <p:cNvSpPr txBox="1"/>
          <p:nvPr/>
        </p:nvSpPr>
        <p:spPr>
          <a:xfrm>
            <a:off x="1604257" y="1416050"/>
            <a:ext cx="9353770" cy="584775"/>
          </a:xfrm>
          <a:prstGeom prst="rect">
            <a:avLst/>
          </a:prstGeom>
          <a:noFill/>
        </p:spPr>
        <p:txBody>
          <a:bodyPr wrap="square" rtlCol="0">
            <a:spAutoFit/>
          </a:bodyPr>
          <a:lstStyle/>
          <a:p>
            <a:pPr marL="0" marR="0" lvl="0" indent="0" algn="just" defTabSz="913130" rtl="0" eaLnBrk="1" fontAlgn="base" latinLnBrk="0" hangingPunct="1">
              <a:lnSpc>
                <a:spcPct val="100000"/>
              </a:lnSpc>
              <a:spcBef>
                <a:spcPct val="0"/>
              </a:spcBef>
              <a:spcAft>
                <a:spcPct val="0"/>
              </a:spcAft>
              <a:buClrTx/>
              <a:buSzTx/>
              <a:buFontTx/>
              <a:buNone/>
              <a:defRPr/>
            </a:pPr>
            <a:r>
              <a:rPr kumimoji="0" lang="en-US" altLang="zh-CN" sz="3200" b="0"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lt"/>
              </a:rPr>
              <a:t>3. </a:t>
            </a:r>
            <a:r>
              <a:rPr kumimoji="0" lang="en-US" altLang="zh-CN" sz="3200" b="0" i="0" u="none" strike="noStrike" kern="1200" cap="none" spc="0" normalizeH="0" baseline="0" noProof="0" dirty="0" err="1">
                <a:ln>
                  <a:noFill/>
                </a:ln>
                <a:solidFill>
                  <a:srgbClr val="FF0000"/>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lt"/>
              </a:rPr>
              <a:t>Cây</a:t>
            </a:r>
            <a:r>
              <a:rPr kumimoji="0" lang="en-US" altLang="zh-CN" sz="3200" b="0" i="0" u="none" strike="noStrike" kern="1200" cap="none" spc="0" normalizeH="0" noProof="0" dirty="0">
                <a:ln>
                  <a:noFill/>
                </a:ln>
                <a:solidFill>
                  <a:srgbClr val="FF0000"/>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lt"/>
              </a:rPr>
              <a:t> </a:t>
            </a:r>
            <a:r>
              <a:rPr kumimoji="0" lang="en-US" altLang="zh-CN" sz="3200" b="0" i="0" u="none" strike="noStrike" kern="1200" cap="none" spc="0" normalizeH="0" noProof="0" dirty="0" err="1">
                <a:ln>
                  <a:noFill/>
                </a:ln>
                <a:solidFill>
                  <a:srgbClr val="FF0000"/>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lt"/>
              </a:rPr>
              <a:t>xấu</a:t>
            </a:r>
            <a:r>
              <a:rPr kumimoji="0" lang="en-US" altLang="zh-CN" sz="3200" b="0" i="0" u="none" strike="noStrike" kern="1200" cap="none" spc="0" normalizeH="0" noProof="0" dirty="0">
                <a:ln>
                  <a:noFill/>
                </a:ln>
                <a:solidFill>
                  <a:srgbClr val="FF0000"/>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lt"/>
              </a:rPr>
              <a:t> </a:t>
            </a:r>
            <a:r>
              <a:rPr kumimoji="0" lang="en-US" altLang="zh-CN" sz="3200" b="0" i="0" u="none" strike="noStrike" kern="1200" cap="none" spc="0" normalizeH="0" noProof="0" dirty="0" err="1">
                <a:ln>
                  <a:noFill/>
                </a:ln>
                <a:solidFill>
                  <a:srgbClr val="FF0000"/>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lt"/>
              </a:rPr>
              <a:t>hổ</a:t>
            </a:r>
            <a:r>
              <a:rPr kumimoji="0" lang="en-US" altLang="zh-CN" sz="3200" b="0" i="0" u="none" strike="noStrike" kern="1200" cap="none" spc="0" normalizeH="0" noProof="0" dirty="0">
                <a:ln>
                  <a:noFill/>
                </a:ln>
                <a:solidFill>
                  <a:srgbClr val="FF0000"/>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lt"/>
              </a:rPr>
              <a:t> </a:t>
            </a:r>
            <a:r>
              <a:rPr kumimoji="0" lang="en-US" altLang="zh-CN" sz="3200" b="0" i="0" u="none" strike="noStrike" kern="1200" cap="none" spc="0" normalizeH="0" noProof="0" dirty="0" err="1">
                <a:ln>
                  <a:noFill/>
                </a:ln>
                <a:solidFill>
                  <a:srgbClr val="FF0000"/>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lt"/>
              </a:rPr>
              <a:t>tiếc</a:t>
            </a:r>
            <a:r>
              <a:rPr kumimoji="0" lang="en-US" altLang="zh-CN" sz="3200" b="0" i="0" u="none" strike="noStrike" kern="1200" cap="none" spc="0" normalizeH="0" noProof="0" dirty="0">
                <a:ln>
                  <a:noFill/>
                </a:ln>
                <a:solidFill>
                  <a:srgbClr val="FF0000"/>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lt"/>
              </a:rPr>
              <a:t> </a:t>
            </a:r>
            <a:r>
              <a:rPr kumimoji="0" lang="en-US" altLang="zh-CN" sz="3200" b="0" i="0" u="none" strike="noStrike" kern="1200" cap="none" spc="0" normalizeH="0" noProof="0" dirty="0" err="1">
                <a:ln>
                  <a:noFill/>
                </a:ln>
                <a:solidFill>
                  <a:srgbClr val="FF0000"/>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lt"/>
              </a:rPr>
              <a:t>nuối</a:t>
            </a:r>
            <a:r>
              <a:rPr kumimoji="0" lang="en-US" altLang="zh-CN" sz="3200" b="0" i="0" u="none" strike="noStrike" kern="1200" cap="none" spc="0" normalizeH="0" noProof="0" dirty="0">
                <a:ln>
                  <a:noFill/>
                </a:ln>
                <a:solidFill>
                  <a:srgbClr val="FF0000"/>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lt"/>
              </a:rPr>
              <a:t> </a:t>
            </a:r>
            <a:r>
              <a:rPr kumimoji="0" lang="en-US" altLang="zh-CN" sz="3200" b="0" i="0" u="none" strike="noStrike" kern="1200" cap="none" spc="0" normalizeH="0" noProof="0" dirty="0" err="1">
                <a:ln>
                  <a:noFill/>
                </a:ln>
                <a:solidFill>
                  <a:srgbClr val="FF0000"/>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lt"/>
              </a:rPr>
              <a:t>điều</a:t>
            </a:r>
            <a:r>
              <a:rPr kumimoji="0" lang="en-US" altLang="zh-CN" sz="3200" b="0" i="0" u="none" strike="noStrike" kern="1200" cap="none" spc="0" normalizeH="0" noProof="0" dirty="0">
                <a:ln>
                  <a:noFill/>
                </a:ln>
                <a:solidFill>
                  <a:srgbClr val="FF0000"/>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lt"/>
              </a:rPr>
              <a:t> </a:t>
            </a:r>
            <a:r>
              <a:rPr kumimoji="0" lang="en-US" altLang="zh-CN" sz="3200" b="0" i="0" u="none" strike="noStrike" kern="1200" cap="none" spc="0" normalizeH="0" noProof="0" dirty="0" err="1">
                <a:ln>
                  <a:noFill/>
                </a:ln>
                <a:solidFill>
                  <a:srgbClr val="FF0000"/>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lt"/>
              </a:rPr>
              <a:t>gì</a:t>
            </a:r>
            <a:r>
              <a:rPr lang="en-US" altLang="zh-CN" sz="32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sym typeface="+mn-lt"/>
              </a:rPr>
              <a:t>?</a:t>
            </a:r>
            <a:endParaRPr kumimoji="0" lang="zh-CN" altLang="en-US" sz="3200" b="1"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lt"/>
            </a:endParaRPr>
          </a:p>
        </p:txBody>
      </p:sp>
      <p:sp>
        <p:nvSpPr>
          <p:cNvPr id="12" name="TextBox 11"/>
          <p:cNvSpPr txBox="1"/>
          <p:nvPr/>
        </p:nvSpPr>
        <p:spPr>
          <a:xfrm>
            <a:off x="1777285" y="2651125"/>
            <a:ext cx="8087932" cy="1077218"/>
          </a:xfrm>
          <a:prstGeom prst="rect">
            <a:avLst/>
          </a:prstGeom>
          <a:noFill/>
        </p:spPr>
        <p:txBody>
          <a:bodyPr wrap="square" rtlCol="0">
            <a:spAutoFit/>
          </a:bodyPr>
          <a:lstStyle/>
          <a:p>
            <a:pPr lvl="0" algn="just" defTabSz="913130" fontAlgn="base">
              <a:spcBef>
                <a:spcPct val="0"/>
              </a:spcBef>
              <a:spcAft>
                <a:spcPct val="0"/>
              </a:spcAft>
              <a:defRPr/>
            </a:pPr>
            <a:r>
              <a:rPr lang="en-US" altLang="zh-CN" sz="3200" dirty="0" err="1">
                <a:solidFill>
                  <a:prstClr val="black"/>
                </a:solidFill>
                <a:latin typeface="Times New Roman" panose="02020603050405020304" pitchFamily="18" charset="0"/>
                <a:ea typeface="Arial-Rounded" panose="020B0604020202020204" pitchFamily="34" charset="0"/>
                <a:cs typeface="Times New Roman" panose="02020603050405020304" pitchFamily="18" charset="0"/>
                <a:sym typeface="+mn-lt"/>
              </a:rPr>
              <a:t>Cây</a:t>
            </a:r>
            <a:r>
              <a:rPr lang="en-US" altLang="zh-CN" sz="3200" dirty="0">
                <a:solidFill>
                  <a:prstClr val="black"/>
                </a:solidFill>
                <a:latin typeface="Times New Roman" panose="02020603050405020304" pitchFamily="18" charset="0"/>
                <a:ea typeface="Arial-Rounded" panose="020B0604020202020204" pitchFamily="34" charset="0"/>
                <a:cs typeface="Times New Roman" panose="02020603050405020304" pitchFamily="18" charset="0"/>
                <a:sym typeface="+mn-lt"/>
              </a:rPr>
              <a:t> </a:t>
            </a:r>
            <a:r>
              <a:rPr lang="en-US" altLang="zh-CN" sz="3200" dirty="0" err="1">
                <a:solidFill>
                  <a:prstClr val="black"/>
                </a:solidFill>
                <a:latin typeface="Times New Roman" panose="02020603050405020304" pitchFamily="18" charset="0"/>
                <a:ea typeface="Arial-Rounded" panose="020B0604020202020204" pitchFamily="34" charset="0"/>
                <a:cs typeface="Times New Roman" panose="02020603050405020304" pitchFamily="18" charset="0"/>
                <a:sym typeface="+mn-lt"/>
              </a:rPr>
              <a:t>xấu</a:t>
            </a:r>
            <a:r>
              <a:rPr lang="en-US" altLang="zh-CN" sz="3200" dirty="0">
                <a:solidFill>
                  <a:prstClr val="black"/>
                </a:solidFill>
                <a:latin typeface="Times New Roman" panose="02020603050405020304" pitchFamily="18" charset="0"/>
                <a:ea typeface="Arial-Rounded" panose="020B0604020202020204" pitchFamily="34" charset="0"/>
                <a:cs typeface="Times New Roman" panose="02020603050405020304" pitchFamily="18" charset="0"/>
                <a:sym typeface="+mn-lt"/>
              </a:rPr>
              <a:t> </a:t>
            </a:r>
            <a:r>
              <a:rPr lang="en-US" altLang="zh-CN" sz="3200" dirty="0" err="1">
                <a:solidFill>
                  <a:prstClr val="black"/>
                </a:solidFill>
                <a:latin typeface="Times New Roman" panose="02020603050405020304" pitchFamily="18" charset="0"/>
                <a:ea typeface="Arial-Rounded" panose="020B0604020202020204" pitchFamily="34" charset="0"/>
                <a:cs typeface="Times New Roman" panose="02020603050405020304" pitchFamily="18" charset="0"/>
                <a:sym typeface="+mn-lt"/>
              </a:rPr>
              <a:t>hổ</a:t>
            </a:r>
            <a:r>
              <a:rPr lang="en-US" altLang="zh-CN" sz="3200" dirty="0">
                <a:solidFill>
                  <a:prstClr val="black"/>
                </a:solidFill>
                <a:latin typeface="Times New Roman" panose="02020603050405020304" pitchFamily="18" charset="0"/>
                <a:ea typeface="Arial-Rounded" panose="020B0604020202020204" pitchFamily="34" charset="0"/>
                <a:cs typeface="Times New Roman" panose="02020603050405020304" pitchFamily="18" charset="0"/>
                <a:sym typeface="+mn-lt"/>
              </a:rPr>
              <a:t> </a:t>
            </a:r>
            <a:r>
              <a:rPr lang="en-US" altLang="zh-CN" sz="3200" dirty="0" err="1">
                <a:solidFill>
                  <a:prstClr val="black"/>
                </a:solidFill>
                <a:latin typeface="Times New Roman" panose="02020603050405020304" pitchFamily="18" charset="0"/>
                <a:ea typeface="Arial-Rounded" panose="020B0604020202020204" pitchFamily="34" charset="0"/>
                <a:cs typeface="Times New Roman" panose="02020603050405020304" pitchFamily="18" charset="0"/>
                <a:sym typeface="+mn-lt"/>
              </a:rPr>
              <a:t>tiếc</a:t>
            </a:r>
            <a:r>
              <a:rPr lang="en-US" altLang="zh-CN" sz="3200" dirty="0">
                <a:solidFill>
                  <a:prstClr val="black"/>
                </a:solidFill>
                <a:latin typeface="Times New Roman" panose="02020603050405020304" pitchFamily="18" charset="0"/>
                <a:ea typeface="Arial-Rounded" panose="020B0604020202020204" pitchFamily="34" charset="0"/>
                <a:cs typeface="Times New Roman" panose="02020603050405020304" pitchFamily="18" charset="0"/>
                <a:sym typeface="+mn-lt"/>
              </a:rPr>
              <a:t> </a:t>
            </a:r>
            <a:r>
              <a:rPr lang="en-US" altLang="zh-CN" sz="3200" dirty="0" err="1">
                <a:solidFill>
                  <a:prstClr val="black"/>
                </a:solidFill>
                <a:latin typeface="Times New Roman" panose="02020603050405020304" pitchFamily="18" charset="0"/>
                <a:ea typeface="Arial-Rounded" panose="020B0604020202020204" pitchFamily="34" charset="0"/>
                <a:cs typeface="Times New Roman" panose="02020603050405020304" pitchFamily="18" charset="0"/>
                <a:sym typeface="+mn-lt"/>
              </a:rPr>
              <a:t>nuối</a:t>
            </a:r>
            <a:r>
              <a:rPr lang="en-US" altLang="zh-CN" sz="3200" dirty="0">
                <a:solidFill>
                  <a:prstClr val="black"/>
                </a:solidFill>
                <a:latin typeface="Times New Roman" panose="02020603050405020304" pitchFamily="18" charset="0"/>
                <a:ea typeface="Arial-Rounded" panose="020B0604020202020204" pitchFamily="34" charset="0"/>
                <a:cs typeface="Times New Roman" panose="02020603050405020304" pitchFamily="18" charset="0"/>
                <a:sym typeface="+mn-lt"/>
              </a:rPr>
              <a:t> </a:t>
            </a:r>
            <a:r>
              <a:rPr lang="en-US" altLang="zh-CN" sz="3200" dirty="0" err="1">
                <a:solidFill>
                  <a:prstClr val="black"/>
                </a:solidFill>
                <a:latin typeface="Times New Roman" panose="02020603050405020304" pitchFamily="18" charset="0"/>
                <a:ea typeface="Arial-Rounded" panose="020B0604020202020204" pitchFamily="34" charset="0"/>
                <a:cs typeface="Times New Roman" panose="02020603050405020304" pitchFamily="18" charset="0"/>
                <a:sym typeface="+mn-lt"/>
              </a:rPr>
              <a:t>vì</a:t>
            </a:r>
            <a:r>
              <a:rPr lang="en-US" altLang="zh-CN" sz="3200" dirty="0">
                <a:solidFill>
                  <a:prstClr val="black"/>
                </a:solidFill>
                <a:latin typeface="Times New Roman" panose="02020603050405020304" pitchFamily="18" charset="0"/>
                <a:ea typeface="Arial-Rounded" panose="020B0604020202020204" pitchFamily="34" charset="0"/>
                <a:cs typeface="Times New Roman" panose="02020603050405020304" pitchFamily="18" charset="0"/>
                <a:sym typeface="+mn-lt"/>
              </a:rPr>
              <a:t> </a:t>
            </a:r>
            <a:r>
              <a:rPr lang="en-US" altLang="zh-CN" sz="3200" dirty="0" err="1">
                <a:solidFill>
                  <a:prstClr val="black"/>
                </a:solidFill>
                <a:latin typeface="Times New Roman" panose="02020603050405020304" pitchFamily="18" charset="0"/>
                <a:ea typeface="Arial-Rounded" panose="020B0604020202020204" pitchFamily="34" charset="0"/>
                <a:cs typeface="Times New Roman" panose="02020603050405020304" pitchFamily="18" charset="0"/>
                <a:sym typeface="+mn-lt"/>
              </a:rPr>
              <a:t>không</a:t>
            </a:r>
            <a:r>
              <a:rPr lang="en-US" altLang="zh-CN" sz="3200" dirty="0">
                <a:solidFill>
                  <a:prstClr val="black"/>
                </a:solidFill>
                <a:latin typeface="Times New Roman" panose="02020603050405020304" pitchFamily="18" charset="0"/>
                <a:ea typeface="Arial-Rounded" panose="020B0604020202020204" pitchFamily="34" charset="0"/>
                <a:cs typeface="Times New Roman" panose="02020603050405020304" pitchFamily="18" charset="0"/>
                <a:sym typeface="+mn-lt"/>
              </a:rPr>
              <a:t> </a:t>
            </a:r>
            <a:r>
              <a:rPr lang="en-US" altLang="zh-CN" sz="3200" dirty="0" err="1">
                <a:solidFill>
                  <a:prstClr val="black"/>
                </a:solidFill>
                <a:latin typeface="Times New Roman" panose="02020603050405020304" pitchFamily="18" charset="0"/>
                <a:ea typeface="Arial-Rounded" panose="020B0604020202020204" pitchFamily="34" charset="0"/>
                <a:cs typeface="Times New Roman" panose="02020603050405020304" pitchFamily="18" charset="0"/>
                <a:sym typeface="+mn-lt"/>
              </a:rPr>
              <a:t>nhìn</a:t>
            </a:r>
            <a:r>
              <a:rPr lang="en-US" altLang="zh-CN" sz="3200" dirty="0">
                <a:solidFill>
                  <a:prstClr val="black"/>
                </a:solidFill>
                <a:latin typeface="Times New Roman" panose="02020603050405020304" pitchFamily="18" charset="0"/>
                <a:ea typeface="Arial-Rounded" panose="020B0604020202020204" pitchFamily="34" charset="0"/>
                <a:cs typeface="Times New Roman" panose="02020603050405020304" pitchFamily="18" charset="0"/>
                <a:sym typeface="+mn-lt"/>
              </a:rPr>
              <a:t> </a:t>
            </a:r>
            <a:r>
              <a:rPr lang="en-US" altLang="zh-CN" sz="3200" dirty="0" err="1">
                <a:solidFill>
                  <a:prstClr val="black"/>
                </a:solidFill>
                <a:latin typeface="Times New Roman" panose="02020603050405020304" pitchFamily="18" charset="0"/>
                <a:ea typeface="Arial-Rounded" panose="020B0604020202020204" pitchFamily="34" charset="0"/>
                <a:cs typeface="Times New Roman" panose="02020603050405020304" pitchFamily="18" charset="0"/>
                <a:sym typeface="+mn-lt"/>
              </a:rPr>
              <a:t>thấy</a:t>
            </a:r>
            <a:r>
              <a:rPr lang="en-US" altLang="zh-CN" sz="3200" dirty="0">
                <a:solidFill>
                  <a:prstClr val="black"/>
                </a:solidFill>
                <a:latin typeface="Times New Roman" panose="02020603050405020304" pitchFamily="18" charset="0"/>
                <a:ea typeface="Arial-Rounded" panose="020B0604020202020204" pitchFamily="34" charset="0"/>
                <a:cs typeface="Times New Roman" panose="02020603050405020304" pitchFamily="18" charset="0"/>
                <a:sym typeface="+mn-lt"/>
              </a:rPr>
              <a:t> con </a:t>
            </a:r>
            <a:r>
              <a:rPr lang="en-US" altLang="zh-CN" sz="3200" dirty="0" err="1">
                <a:solidFill>
                  <a:prstClr val="black"/>
                </a:solidFill>
                <a:latin typeface="Times New Roman" panose="02020603050405020304" pitchFamily="18" charset="0"/>
                <a:ea typeface="Arial-Rounded" panose="020B0604020202020204" pitchFamily="34" charset="0"/>
                <a:cs typeface="Times New Roman" panose="02020603050405020304" pitchFamily="18" charset="0"/>
                <a:sym typeface="+mn-lt"/>
              </a:rPr>
              <a:t>chim</a:t>
            </a:r>
            <a:r>
              <a:rPr lang="en-US" altLang="zh-CN" sz="3200" dirty="0">
                <a:solidFill>
                  <a:prstClr val="black"/>
                </a:solidFill>
                <a:latin typeface="Times New Roman" panose="02020603050405020304" pitchFamily="18" charset="0"/>
                <a:ea typeface="Arial-Rounded" panose="020B0604020202020204" pitchFamily="34" charset="0"/>
                <a:cs typeface="Times New Roman" panose="02020603050405020304" pitchFamily="18" charset="0"/>
                <a:sym typeface="+mn-lt"/>
              </a:rPr>
              <a:t> </a:t>
            </a:r>
            <a:r>
              <a:rPr lang="en-US" altLang="zh-CN" sz="3200" dirty="0" err="1">
                <a:solidFill>
                  <a:prstClr val="black"/>
                </a:solidFill>
                <a:latin typeface="Times New Roman" panose="02020603050405020304" pitchFamily="18" charset="0"/>
                <a:ea typeface="Arial-Rounded" panose="020B0604020202020204" pitchFamily="34" charset="0"/>
                <a:cs typeface="Times New Roman" panose="02020603050405020304" pitchFamily="18" charset="0"/>
                <a:sym typeface="+mn-lt"/>
              </a:rPr>
              <a:t>xanh</a:t>
            </a:r>
            <a:r>
              <a:rPr lang="en-US" altLang="zh-CN" sz="3200" dirty="0">
                <a:solidFill>
                  <a:prstClr val="black"/>
                </a:solidFill>
                <a:latin typeface="Times New Roman" panose="02020603050405020304" pitchFamily="18" charset="0"/>
                <a:ea typeface="Arial-Rounded" panose="020B0604020202020204" pitchFamily="34" charset="0"/>
                <a:cs typeface="Times New Roman" panose="02020603050405020304" pitchFamily="18" charset="0"/>
                <a:sym typeface="+mn-lt"/>
              </a:rPr>
              <a:t>.</a:t>
            </a:r>
            <a:endParaRPr kumimoji="0" lang="zh-CN" altLang="en-US" sz="32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p:cNvSpPr/>
          <p:nvPr/>
        </p:nvSpPr>
        <p:spPr>
          <a:xfrm>
            <a:off x="3895725" y="123231"/>
            <a:ext cx="4096204" cy="778917"/>
          </a:xfrm>
          <a:prstGeom prst="roundRect">
            <a:avLst/>
          </a:prstGeom>
          <a:solidFill>
            <a:schemeClr val="accent2">
              <a:lumMod val="75000"/>
            </a:scheme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6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Trả</a:t>
            </a:r>
            <a:r>
              <a:rPr kumimoji="0" lang="en-US" sz="36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lời</a:t>
            </a:r>
            <a:r>
              <a:rPr kumimoji="0" lang="en-US" sz="36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câu</a:t>
            </a:r>
            <a:r>
              <a:rPr kumimoji="0" lang="en-US" sz="36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hỏi</a:t>
            </a:r>
            <a:endParaRPr kumimoji="0" lang="en-US" sz="36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endParaRPr>
          </a:p>
        </p:txBody>
      </p:sp>
      <p:sp>
        <p:nvSpPr>
          <p:cNvPr id="8" name="Hexagon 7"/>
          <p:cNvSpPr/>
          <p:nvPr/>
        </p:nvSpPr>
        <p:spPr>
          <a:xfrm>
            <a:off x="683959" y="1425491"/>
            <a:ext cx="10519736" cy="1515145"/>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400" b="0" i="0" u="none" strike="noStrike" kern="1200" cap="none" spc="0" normalizeH="0" baseline="0" noProof="0">
              <a:ln>
                <a:noFill/>
              </a:ln>
              <a:solidFill>
                <a:prstClr val="white"/>
              </a:solidFill>
              <a:effectLst/>
              <a:uLnTx/>
              <a:uFillTx/>
              <a:latin typeface="Times New Roman" panose="02020603050405020304" pitchFamily="18" charset="0"/>
              <a:ea typeface="Arial-Rounded" panose="020B0604020202020204" pitchFamily="34" charset="0"/>
              <a:cs typeface="Times New Roman" panose="02020603050405020304" pitchFamily="18" charset="0"/>
            </a:endParaRPr>
          </a:p>
        </p:txBody>
      </p:sp>
      <p:sp>
        <p:nvSpPr>
          <p:cNvPr id="7" name="TextBox 6"/>
          <p:cNvSpPr txBox="1"/>
          <p:nvPr/>
        </p:nvSpPr>
        <p:spPr>
          <a:xfrm>
            <a:off x="1451350" y="1644454"/>
            <a:ext cx="9340816" cy="1077218"/>
          </a:xfrm>
          <a:prstGeom prst="rect">
            <a:avLst/>
          </a:prstGeom>
          <a:noFill/>
        </p:spPr>
        <p:txBody>
          <a:bodyPr wrap="square" rtlCol="0">
            <a:spAutoFit/>
          </a:bodyPr>
          <a:lstStyle/>
          <a:p>
            <a:r>
              <a:rPr lang="en-US" sz="32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4. </a:t>
            </a:r>
            <a:r>
              <a:rPr lang="en-US" sz="3200" dirty="0" err="1">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Câu</a:t>
            </a:r>
            <a:r>
              <a:rPr lang="en-US" sz="32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 </a:t>
            </a:r>
            <a:r>
              <a:rPr lang="en-US" sz="3200" dirty="0" err="1">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văn</a:t>
            </a:r>
            <a:r>
              <a:rPr lang="en-US" sz="32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 </a:t>
            </a:r>
            <a:r>
              <a:rPr lang="en-US" sz="3200" dirty="0" err="1">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nào</a:t>
            </a:r>
            <a:r>
              <a:rPr lang="en-US" sz="32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 </a:t>
            </a:r>
            <a:r>
              <a:rPr lang="en-US" sz="3200" dirty="0" err="1">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cho</a:t>
            </a:r>
            <a:r>
              <a:rPr lang="en-US" sz="32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 </a:t>
            </a:r>
            <a:r>
              <a:rPr lang="en-US" sz="3200" dirty="0" err="1">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biết</a:t>
            </a:r>
            <a:r>
              <a:rPr lang="en-US" sz="32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 </a:t>
            </a:r>
            <a:r>
              <a:rPr lang="en-US" sz="3200" dirty="0" err="1">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cây</a:t>
            </a:r>
            <a:r>
              <a:rPr lang="en-US" sz="32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 </a:t>
            </a:r>
            <a:r>
              <a:rPr lang="en-US" sz="3200" dirty="0" err="1">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xấu</a:t>
            </a:r>
            <a:r>
              <a:rPr lang="en-US" sz="32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 </a:t>
            </a:r>
            <a:r>
              <a:rPr lang="en-US" sz="3200" dirty="0" err="1">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hổ</a:t>
            </a:r>
            <a:r>
              <a:rPr lang="en-US" sz="32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 </a:t>
            </a:r>
            <a:r>
              <a:rPr lang="en-US" sz="3200" dirty="0" err="1">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mong</a:t>
            </a:r>
            <a:r>
              <a:rPr lang="en-US" sz="32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 con </a:t>
            </a:r>
            <a:r>
              <a:rPr lang="en-US" sz="3200" dirty="0" err="1">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chim</a:t>
            </a:r>
            <a:r>
              <a:rPr lang="en-US" sz="32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 </a:t>
            </a:r>
            <a:r>
              <a:rPr lang="en-US" sz="3200" dirty="0" err="1">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xanh</a:t>
            </a:r>
            <a:r>
              <a:rPr lang="en-US" sz="32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 quay </a:t>
            </a:r>
            <a:r>
              <a:rPr lang="en-US" sz="3200" dirty="0" err="1">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trở</a:t>
            </a:r>
            <a:r>
              <a:rPr lang="en-US" sz="32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 </a:t>
            </a:r>
            <a:r>
              <a:rPr lang="en-US" sz="3200" dirty="0" err="1">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lại</a:t>
            </a:r>
            <a:r>
              <a:rPr lang="en-US" sz="32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a:t>
            </a:r>
            <a:endParaRPr lang="en-US" sz="32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endParaRPr>
          </a:p>
        </p:txBody>
      </p:sp>
      <p:sp>
        <p:nvSpPr>
          <p:cNvPr id="9" name="TextBox 8"/>
          <p:cNvSpPr txBox="1"/>
          <p:nvPr/>
        </p:nvSpPr>
        <p:spPr>
          <a:xfrm>
            <a:off x="1657321" y="3463979"/>
            <a:ext cx="8705907" cy="752065"/>
          </a:xfrm>
          <a:prstGeom prst="rect">
            <a:avLst/>
          </a:prstGeom>
          <a:noFill/>
        </p:spPr>
        <p:txBody>
          <a:bodyPr wrap="square" rtlCol="0">
            <a:spAutoFit/>
          </a:bodyPr>
          <a:lstStyle/>
          <a:p>
            <a:pPr algn="just">
              <a:lnSpc>
                <a:spcPct val="150000"/>
              </a:lnSpc>
            </a:pPr>
            <a:r>
              <a:rPr lang="vi-VN" sz="3200" dirty="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a:latin typeface="Times New Roman" panose="02020603050405020304" pitchFamily="18" charset="0"/>
                <a:cs typeface="Times New Roman" panose="02020603050405020304" pitchFamily="18" charset="0"/>
                <a:sym typeface="Wingdings" panose="05000000000000000000" pitchFamily="2" charset="2"/>
              </a:rPr>
              <a:t>Không</a:t>
            </a:r>
            <a:r>
              <a:rPr lang="en-US" sz="3200" dirty="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a:latin typeface="Times New Roman" panose="02020603050405020304" pitchFamily="18" charset="0"/>
                <a:cs typeface="Times New Roman" panose="02020603050405020304" pitchFamily="18" charset="0"/>
                <a:sym typeface="Wingdings" panose="05000000000000000000" pitchFamily="2" charset="2"/>
              </a:rPr>
              <a:t>biết</a:t>
            </a:r>
            <a:r>
              <a:rPr lang="en-US" sz="3200" dirty="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a:latin typeface="Times New Roman" panose="02020603050405020304" pitchFamily="18" charset="0"/>
                <a:cs typeface="Times New Roman" panose="02020603050405020304" pitchFamily="18" charset="0"/>
                <a:sym typeface="Wingdings" panose="05000000000000000000" pitchFamily="2" charset="2"/>
              </a:rPr>
              <a:t>bao</a:t>
            </a:r>
            <a:r>
              <a:rPr lang="en-US" sz="3200" dirty="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a:latin typeface="Times New Roman" panose="02020603050405020304" pitchFamily="18" charset="0"/>
                <a:cs typeface="Times New Roman" panose="02020603050405020304" pitchFamily="18" charset="0"/>
                <a:sym typeface="Wingdings" panose="05000000000000000000" pitchFamily="2" charset="2"/>
              </a:rPr>
              <a:t>giờ</a:t>
            </a:r>
            <a:r>
              <a:rPr lang="en-US" sz="3200" dirty="0">
                <a:latin typeface="Times New Roman" panose="02020603050405020304" pitchFamily="18" charset="0"/>
                <a:cs typeface="Times New Roman" panose="02020603050405020304" pitchFamily="18" charset="0"/>
                <a:sym typeface="Wingdings" panose="05000000000000000000" pitchFamily="2" charset="2"/>
              </a:rPr>
              <a:t> con </a:t>
            </a:r>
            <a:r>
              <a:rPr lang="en-US" sz="3200" dirty="0" err="1">
                <a:latin typeface="Times New Roman" panose="02020603050405020304" pitchFamily="18" charset="0"/>
                <a:cs typeface="Times New Roman" panose="02020603050405020304" pitchFamily="18" charset="0"/>
                <a:sym typeface="Wingdings" panose="05000000000000000000" pitchFamily="2" charset="2"/>
              </a:rPr>
              <a:t>chim</a:t>
            </a:r>
            <a:r>
              <a:rPr lang="en-US" sz="3200" dirty="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a:latin typeface="Times New Roman" panose="02020603050405020304" pitchFamily="18" charset="0"/>
                <a:cs typeface="Times New Roman" panose="02020603050405020304" pitchFamily="18" charset="0"/>
                <a:sym typeface="Wingdings" panose="05000000000000000000" pitchFamily="2" charset="2"/>
              </a:rPr>
              <a:t>xanh</a:t>
            </a:r>
            <a:r>
              <a:rPr lang="en-US" sz="3200" dirty="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a:latin typeface="Times New Roman" panose="02020603050405020304" pitchFamily="18" charset="0"/>
                <a:cs typeface="Times New Roman" panose="02020603050405020304" pitchFamily="18" charset="0"/>
                <a:sym typeface="Wingdings" panose="05000000000000000000" pitchFamily="2" charset="2"/>
              </a:rPr>
              <a:t>ấy</a:t>
            </a:r>
            <a:r>
              <a:rPr lang="en-US" sz="3200" dirty="0">
                <a:latin typeface="Times New Roman" panose="02020603050405020304" pitchFamily="18" charset="0"/>
                <a:cs typeface="Times New Roman" panose="02020603050405020304" pitchFamily="18" charset="0"/>
                <a:sym typeface="Wingdings" panose="05000000000000000000" pitchFamily="2" charset="2"/>
              </a:rPr>
              <a:t> quay </a:t>
            </a:r>
            <a:r>
              <a:rPr lang="en-US" sz="3200" dirty="0" err="1">
                <a:latin typeface="Times New Roman" panose="02020603050405020304" pitchFamily="18" charset="0"/>
                <a:cs typeface="Times New Roman" panose="02020603050405020304" pitchFamily="18" charset="0"/>
                <a:sym typeface="Wingdings" panose="05000000000000000000" pitchFamily="2" charset="2"/>
              </a:rPr>
              <a:t>trở</a:t>
            </a:r>
            <a:r>
              <a:rPr lang="en-US" sz="3200" dirty="0">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a:latin typeface="Times New Roman" panose="02020603050405020304" pitchFamily="18" charset="0"/>
                <a:cs typeface="Times New Roman" panose="02020603050405020304" pitchFamily="18" charset="0"/>
                <a:sym typeface="Wingdings" panose="05000000000000000000" pitchFamily="2" charset="2"/>
              </a:rPr>
              <a:t>lại</a:t>
            </a:r>
            <a:r>
              <a:rPr lang="en-US" sz="3200" dirty="0">
                <a:latin typeface="Times New Roman" panose="02020603050405020304" pitchFamily="18" charset="0"/>
                <a:cs typeface="Times New Roman" panose="02020603050405020304" pitchFamily="18" charset="0"/>
                <a:sym typeface="Wingdings" panose="05000000000000000000" pitchFamily="2" charset="2"/>
              </a:rPr>
              <a:t>?</a:t>
            </a:r>
            <a:endParaRPr lang="vi-VN" sz="3200" dirty="0">
              <a:latin typeface="Times New Roman" panose="02020603050405020304" pitchFamily="18" charset="0"/>
              <a:cs typeface="Times New Roman" panose="02020603050405020304" pitchFamily="18" charset="0"/>
              <a:sym typeface="Wingdings" panose="05000000000000000000" pitchFamily="2" charset="2"/>
            </a:endParaRPr>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18"/>
          <p:cNvPicPr>
            <a:picLocks noChangeAspect="1"/>
          </p:cNvPicPr>
          <p:nvPr/>
        </p:nvPicPr>
        <p:blipFill rotWithShape="1">
          <a:blip r:embed="rId1" cstate="screen"/>
          <a:srcRect t="5326"/>
          <a:stretch>
            <a:fillRect/>
          </a:stretch>
        </p:blipFill>
        <p:spPr>
          <a:xfrm>
            <a:off x="10961914" y="0"/>
            <a:ext cx="1451607" cy="1818864"/>
          </a:xfrm>
          <a:prstGeom prst="rect">
            <a:avLst/>
          </a:prstGeom>
        </p:spPr>
      </p:pic>
      <p:sp>
        <p:nvSpPr>
          <p:cNvPr id="2" name="Rectangle 1"/>
          <p:cNvSpPr/>
          <p:nvPr/>
        </p:nvSpPr>
        <p:spPr>
          <a:xfrm>
            <a:off x="366599" y="1306317"/>
            <a:ext cx="10207255" cy="69111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1.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Những</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từ</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ngữ</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nào</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dưới</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đây</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chỉ</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đặc</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điểm</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endParaRPr>
          </a:p>
        </p:txBody>
      </p:sp>
      <p:sp>
        <p:nvSpPr>
          <p:cNvPr id="3" name="Rectangle: Rounded Corners 2"/>
          <p:cNvSpPr/>
          <p:nvPr/>
        </p:nvSpPr>
        <p:spPr>
          <a:xfrm>
            <a:off x="1299872" y="2646409"/>
            <a:ext cx="2296633" cy="7123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Times New Roman" panose="02020603050405020304" pitchFamily="18" charset="0"/>
                <a:ea typeface="Arial-Rounded" panose="020B0604020202020204" pitchFamily="34" charset="0"/>
                <a:cs typeface="Times New Roman" panose="02020603050405020304" pitchFamily="18" charset="0"/>
              </a:rPr>
              <a:t>Đẹp</a:t>
            </a:r>
            <a:endParaRPr lang="en-US" sz="3200" dirty="0">
              <a:latin typeface="Times New Roman" panose="02020603050405020304" pitchFamily="18" charset="0"/>
              <a:ea typeface="Arial-Rounded" panose="020B0604020202020204" pitchFamily="34" charset="0"/>
              <a:cs typeface="Times New Roman" panose="02020603050405020304" pitchFamily="18" charset="0"/>
            </a:endParaRPr>
          </a:p>
        </p:txBody>
      </p:sp>
      <p:sp>
        <p:nvSpPr>
          <p:cNvPr id="6" name="Rectangle: Rounded Corners 5"/>
          <p:cNvSpPr/>
          <p:nvPr/>
        </p:nvSpPr>
        <p:spPr>
          <a:xfrm>
            <a:off x="4231757" y="2622416"/>
            <a:ext cx="2296633" cy="7123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Times New Roman" panose="02020603050405020304" pitchFamily="18" charset="0"/>
                <a:ea typeface="Arial-Rounded" panose="020B0604020202020204" pitchFamily="34" charset="0"/>
                <a:cs typeface="Times New Roman" panose="02020603050405020304" pitchFamily="18" charset="0"/>
              </a:rPr>
              <a:t>Lóng</a:t>
            </a:r>
            <a:r>
              <a:rPr lang="en-US" sz="3200" dirty="0">
                <a:latin typeface="Times New Roman" panose="02020603050405020304" pitchFamily="18" charset="0"/>
                <a:ea typeface="Arial-Rounded" panose="020B0604020202020204" pitchFamily="34" charset="0"/>
                <a:cs typeface="Times New Roman" panose="02020603050405020304" pitchFamily="18" charset="0"/>
              </a:rPr>
              <a:t> </a:t>
            </a:r>
            <a:r>
              <a:rPr lang="en-US" sz="3200" dirty="0" err="1">
                <a:latin typeface="Times New Roman" panose="02020603050405020304" pitchFamily="18" charset="0"/>
                <a:ea typeface="Arial-Rounded" panose="020B0604020202020204" pitchFamily="34" charset="0"/>
                <a:cs typeface="Times New Roman" panose="02020603050405020304" pitchFamily="18" charset="0"/>
              </a:rPr>
              <a:t>lánh</a:t>
            </a:r>
            <a:endParaRPr lang="en-US" sz="3200" dirty="0">
              <a:latin typeface="Times New Roman" panose="02020603050405020304" pitchFamily="18" charset="0"/>
              <a:ea typeface="Arial-Rounded" panose="020B0604020202020204" pitchFamily="34" charset="0"/>
              <a:cs typeface="Times New Roman" panose="02020603050405020304" pitchFamily="18" charset="0"/>
            </a:endParaRPr>
          </a:p>
        </p:txBody>
      </p:sp>
      <p:sp>
        <p:nvSpPr>
          <p:cNvPr id="7" name="Rectangle: Rounded Corners 6"/>
          <p:cNvSpPr/>
          <p:nvPr/>
        </p:nvSpPr>
        <p:spPr>
          <a:xfrm>
            <a:off x="7547474" y="2617835"/>
            <a:ext cx="2296633" cy="7123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Times New Roman" panose="02020603050405020304" pitchFamily="18" charset="0"/>
                <a:ea typeface="Arial-Rounded" panose="020B0604020202020204" pitchFamily="34" charset="0"/>
                <a:cs typeface="Times New Roman" panose="02020603050405020304" pitchFamily="18" charset="0"/>
              </a:rPr>
              <a:t>Bay </a:t>
            </a:r>
            <a:r>
              <a:rPr lang="en-US" sz="3200" dirty="0" err="1">
                <a:latin typeface="Times New Roman" panose="02020603050405020304" pitchFamily="18" charset="0"/>
                <a:ea typeface="Arial-Rounded" panose="020B0604020202020204" pitchFamily="34" charset="0"/>
                <a:cs typeface="Times New Roman" panose="02020603050405020304" pitchFamily="18" charset="0"/>
              </a:rPr>
              <a:t>đi</a:t>
            </a:r>
            <a:endParaRPr lang="en-US" sz="3200" dirty="0">
              <a:latin typeface="Times New Roman" panose="02020603050405020304" pitchFamily="18" charset="0"/>
              <a:ea typeface="Arial-Rounded" panose="020B0604020202020204" pitchFamily="34" charset="0"/>
              <a:cs typeface="Times New Roman" panose="02020603050405020304" pitchFamily="18" charset="0"/>
            </a:endParaRPr>
          </a:p>
        </p:txBody>
      </p:sp>
      <p:sp>
        <p:nvSpPr>
          <p:cNvPr id="9" name="Rectangle: Rounded Corners 8"/>
          <p:cNvSpPr/>
          <p:nvPr/>
        </p:nvSpPr>
        <p:spPr>
          <a:xfrm>
            <a:off x="2306522" y="3950012"/>
            <a:ext cx="2296633" cy="7123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Times New Roman" panose="02020603050405020304" pitchFamily="18" charset="0"/>
                <a:ea typeface="Arial-Rounded" panose="020B0604020202020204" pitchFamily="34" charset="0"/>
                <a:cs typeface="Times New Roman" panose="02020603050405020304" pitchFamily="18" charset="0"/>
              </a:rPr>
              <a:t>Trở</a:t>
            </a:r>
            <a:r>
              <a:rPr lang="en-US" sz="3200" dirty="0">
                <a:latin typeface="Times New Roman" panose="02020603050405020304" pitchFamily="18" charset="0"/>
                <a:ea typeface="Arial-Rounded" panose="020B0604020202020204" pitchFamily="34" charset="0"/>
                <a:cs typeface="Times New Roman" panose="02020603050405020304" pitchFamily="18" charset="0"/>
              </a:rPr>
              <a:t> </a:t>
            </a:r>
            <a:r>
              <a:rPr lang="en-US" sz="3200" dirty="0" err="1">
                <a:latin typeface="Times New Roman" panose="02020603050405020304" pitchFamily="18" charset="0"/>
                <a:ea typeface="Arial-Rounded" panose="020B0604020202020204" pitchFamily="34" charset="0"/>
                <a:cs typeface="Times New Roman" panose="02020603050405020304" pitchFamily="18" charset="0"/>
              </a:rPr>
              <a:t>lại</a:t>
            </a:r>
            <a:endParaRPr lang="en-US" sz="3200" dirty="0">
              <a:latin typeface="Times New Roman" panose="02020603050405020304" pitchFamily="18" charset="0"/>
              <a:ea typeface="Arial-Rounded" panose="020B0604020202020204" pitchFamily="34" charset="0"/>
              <a:cs typeface="Times New Roman" panose="02020603050405020304" pitchFamily="18" charset="0"/>
            </a:endParaRPr>
          </a:p>
        </p:txBody>
      </p:sp>
      <p:sp>
        <p:nvSpPr>
          <p:cNvPr id="10" name="Rectangle: Rounded Corners 9"/>
          <p:cNvSpPr/>
          <p:nvPr/>
        </p:nvSpPr>
        <p:spPr>
          <a:xfrm>
            <a:off x="6087968" y="3950012"/>
            <a:ext cx="2296633" cy="7123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Times New Roman" panose="02020603050405020304" pitchFamily="18" charset="0"/>
                <a:ea typeface="Arial-Rounded" panose="020B0604020202020204" pitchFamily="34" charset="0"/>
                <a:cs typeface="Times New Roman" panose="02020603050405020304" pitchFamily="18" charset="0"/>
              </a:rPr>
              <a:t>Xanh</a:t>
            </a:r>
            <a:r>
              <a:rPr lang="en-US" sz="3200" dirty="0">
                <a:latin typeface="Times New Roman" panose="02020603050405020304" pitchFamily="18" charset="0"/>
                <a:ea typeface="Arial-Rounded" panose="020B0604020202020204" pitchFamily="34" charset="0"/>
                <a:cs typeface="Times New Roman" panose="02020603050405020304" pitchFamily="18" charset="0"/>
              </a:rPr>
              <a:t> </a:t>
            </a:r>
            <a:r>
              <a:rPr lang="en-US" sz="3200" dirty="0" err="1">
                <a:latin typeface="Times New Roman" panose="02020603050405020304" pitchFamily="18" charset="0"/>
                <a:ea typeface="Arial-Rounded" panose="020B0604020202020204" pitchFamily="34" charset="0"/>
                <a:cs typeface="Times New Roman" panose="02020603050405020304" pitchFamily="18" charset="0"/>
              </a:rPr>
              <a:t>biếc</a:t>
            </a:r>
            <a:endParaRPr lang="en-US" sz="3200" dirty="0">
              <a:latin typeface="Times New Roman" panose="02020603050405020304" pitchFamily="18" charset="0"/>
              <a:ea typeface="Arial-Rounded" panose="020B0604020202020204" pitchFamily="34" charset="0"/>
              <a:cs typeface="Times New Roman" panose="02020603050405020304" pitchFamily="18" charset="0"/>
            </a:endParaRPr>
          </a:p>
        </p:txBody>
      </p:sp>
      <p:sp>
        <p:nvSpPr>
          <p:cNvPr id="11" name="Rectangle: Rounded Corners 6"/>
          <p:cNvSpPr/>
          <p:nvPr/>
        </p:nvSpPr>
        <p:spPr>
          <a:xfrm>
            <a:off x="2847974" y="123231"/>
            <a:ext cx="6086475" cy="778917"/>
          </a:xfrm>
          <a:prstGeom prst="roundRect">
            <a:avLst/>
          </a:prstGeom>
          <a:solidFill>
            <a:schemeClr val="accent2">
              <a:lumMod val="75000"/>
            </a:scheme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6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Luyện</a:t>
            </a:r>
            <a:r>
              <a:rPr kumimoji="0" lang="en-US" sz="36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tập</a:t>
            </a:r>
            <a:r>
              <a:rPr kumimoji="0" lang="en-US" sz="36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theo</a:t>
            </a:r>
            <a:r>
              <a:rPr kumimoji="0" lang="en-US" sz="36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văn</a:t>
            </a:r>
            <a:r>
              <a:rPr kumimoji="0" lang="en-US" sz="36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bản</a:t>
            </a:r>
            <a:r>
              <a:rPr kumimoji="0" lang="en-US" sz="36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đọc</a:t>
            </a:r>
            <a:endParaRPr kumimoji="0" lang="en-US" sz="36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arn(inVertical)">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xit" presetSubtype="4" fill="hold" grpId="1" nodeType="clickEffect">
                                  <p:stCondLst>
                                    <p:cond delay="0"/>
                                  </p:stCondLst>
                                  <p:childTnLst>
                                    <p:anim calcmode="lin" valueType="num">
                                      <p:cBhvr additive="base">
                                        <p:cTn id="36" dur="500"/>
                                        <p:tgtEl>
                                          <p:spTgt spid="7"/>
                                        </p:tgtEl>
                                        <p:attrNameLst>
                                          <p:attrName>ppt_x</p:attrName>
                                        </p:attrNameLst>
                                      </p:cBhvr>
                                      <p:tavLst>
                                        <p:tav tm="0">
                                          <p:val>
                                            <p:strVal val="ppt_x"/>
                                          </p:val>
                                        </p:tav>
                                        <p:tav tm="100000">
                                          <p:val>
                                            <p:strVal val="ppt_x"/>
                                          </p:val>
                                        </p:tav>
                                      </p:tavLst>
                                    </p:anim>
                                    <p:anim calcmode="lin" valueType="num">
                                      <p:cBhvr additive="base">
                                        <p:cTn id="37" dur="500"/>
                                        <p:tgtEl>
                                          <p:spTgt spid="7"/>
                                        </p:tgtEl>
                                        <p:attrNameLst>
                                          <p:attrName>ppt_y</p:attrName>
                                        </p:attrNameLst>
                                      </p:cBhvr>
                                      <p:tavLst>
                                        <p:tav tm="0">
                                          <p:val>
                                            <p:strVal val="ppt_y"/>
                                          </p:val>
                                        </p:tav>
                                        <p:tav tm="100000">
                                          <p:val>
                                            <p:strVal val="1+ppt_h/2"/>
                                          </p:val>
                                        </p:tav>
                                      </p:tavLst>
                                    </p:anim>
                                    <p:set>
                                      <p:cBhvr>
                                        <p:cTn id="38" dur="1" fill="hold">
                                          <p:stCondLst>
                                            <p:cond delay="499"/>
                                          </p:stCondLst>
                                        </p:cTn>
                                        <p:tgtEl>
                                          <p:spTgt spid="7"/>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2" presetClass="exit" presetSubtype="4" fill="hold" grpId="1" nodeType="clickEffect">
                                  <p:stCondLst>
                                    <p:cond delay="0"/>
                                  </p:stCondLst>
                                  <p:childTnLst>
                                    <p:anim calcmode="lin" valueType="num">
                                      <p:cBhvr additive="base">
                                        <p:cTn id="42" dur="500"/>
                                        <p:tgtEl>
                                          <p:spTgt spid="9"/>
                                        </p:tgtEl>
                                        <p:attrNameLst>
                                          <p:attrName>ppt_x</p:attrName>
                                        </p:attrNameLst>
                                      </p:cBhvr>
                                      <p:tavLst>
                                        <p:tav tm="0">
                                          <p:val>
                                            <p:strVal val="ppt_x"/>
                                          </p:val>
                                        </p:tav>
                                        <p:tav tm="100000">
                                          <p:val>
                                            <p:strVal val="ppt_x"/>
                                          </p:val>
                                        </p:tav>
                                      </p:tavLst>
                                    </p:anim>
                                    <p:anim calcmode="lin" valueType="num">
                                      <p:cBhvr additive="base">
                                        <p:cTn id="43" dur="500"/>
                                        <p:tgtEl>
                                          <p:spTgt spid="9"/>
                                        </p:tgtEl>
                                        <p:attrNameLst>
                                          <p:attrName>ppt_y</p:attrName>
                                        </p:attrNameLst>
                                      </p:cBhvr>
                                      <p:tavLst>
                                        <p:tav tm="0">
                                          <p:val>
                                            <p:strVal val="ppt_y"/>
                                          </p:val>
                                        </p:tav>
                                        <p:tav tm="100000">
                                          <p:val>
                                            <p:strVal val="1+ppt_h/2"/>
                                          </p:val>
                                        </p:tav>
                                      </p:tavLst>
                                    </p:anim>
                                    <p:set>
                                      <p:cBhvr>
                                        <p:cTn id="44"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6" grpId="0" animBg="1"/>
      <p:bldP spid="7" grpId="0" animBg="1"/>
      <p:bldP spid="7" grpId="1" animBg="1"/>
      <p:bldP spid="9" grpId="0" animBg="1"/>
      <p:bldP spid="9" grpId="1"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7046" y="909187"/>
            <a:ext cx="1078141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2.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Nói</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tiếp</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lời</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lang="en-US" sz="3200" dirty="0" err="1">
                <a:solidFill>
                  <a:prstClr val="black"/>
                </a:solidFill>
                <a:latin typeface="Times New Roman" panose="02020603050405020304" pitchFamily="18" charset="0"/>
                <a:ea typeface="Arial-Rounded" panose="020B0604020202020204" pitchFamily="34" charset="0"/>
                <a:cs typeface="Times New Roman" panose="02020603050405020304" pitchFamily="18" charset="0"/>
              </a:rPr>
              <a:t>của</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cây</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xấu</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hổ</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endParaRPr>
          </a:p>
        </p:txBody>
      </p:sp>
      <p:sp>
        <p:nvSpPr>
          <p:cNvPr id="5" name="TextBox 4"/>
          <p:cNvSpPr txBox="1"/>
          <p:nvPr/>
        </p:nvSpPr>
        <p:spPr>
          <a:xfrm>
            <a:off x="372140" y="1545657"/>
            <a:ext cx="10781414"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Mình</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rất</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tiếc</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endParaRPr>
          </a:p>
        </p:txBody>
      </p:sp>
      <p:sp>
        <p:nvSpPr>
          <p:cNvPr id="6" name="TextBox 5"/>
          <p:cNvSpPr txBox="1"/>
          <p:nvPr/>
        </p:nvSpPr>
        <p:spPr>
          <a:xfrm>
            <a:off x="372110" y="2153285"/>
            <a:ext cx="11657330" cy="5835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Mình</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rất</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tiếc</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vì</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lang="en-US" sz="3200" dirty="0" err="1">
                <a:solidFill>
                  <a:prstClr val="black"/>
                </a:solidFill>
                <a:latin typeface="Times New Roman" panose="02020603050405020304" pitchFamily="18" charset="0"/>
                <a:ea typeface="Arial-Rounded" panose="020B0604020202020204" pitchFamily="34" charset="0"/>
                <a:cs typeface="Times New Roman" panose="02020603050405020304" pitchFamily="18" charset="0"/>
              </a:rPr>
              <a:t>đã</a:t>
            </a:r>
            <a:r>
              <a:rPr lang="en-US" sz="3200" dirty="0">
                <a:solidFill>
                  <a:prstClr val="black"/>
                </a:solidFill>
                <a:latin typeface="Times New Roman" panose="02020603050405020304" pitchFamily="18" charset="0"/>
                <a:ea typeface="Arial-Rounded" panose="020B0604020202020204"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không</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mở</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mắ</a:t>
            </a:r>
            <a:r>
              <a:rPr lang="en-US" sz="3200" dirty="0">
                <a:solidFill>
                  <a:prstClr val="black"/>
                </a:solidFill>
                <a:latin typeface="Times New Roman" panose="02020603050405020304" pitchFamily="18" charset="0"/>
                <a:ea typeface="Arial-Rounded" panose="020B0604020202020204" pitchFamily="34" charset="0"/>
                <a:cs typeface="Times New Roman" panose="02020603050405020304" pitchFamily="18" charset="0"/>
              </a:rPr>
              <a:t>t </a:t>
            </a:r>
            <a:r>
              <a:rPr lang="en-US" sz="3200" dirty="0" err="1">
                <a:solidFill>
                  <a:prstClr val="black"/>
                </a:solidFill>
                <a:latin typeface="Times New Roman" panose="02020603050405020304" pitchFamily="18" charset="0"/>
                <a:ea typeface="Arial-Rounded" panose="020B0604020202020204" pitchFamily="34" charset="0"/>
                <a:cs typeface="Times New Roman" panose="02020603050405020304" pitchFamily="18" charset="0"/>
              </a:rPr>
              <a:t>để</a:t>
            </a:r>
            <a:r>
              <a:rPr lang="en-US" sz="3200" dirty="0">
                <a:solidFill>
                  <a:prstClr val="black"/>
                </a:solidFill>
                <a:latin typeface="Times New Roman" panose="02020603050405020304" pitchFamily="18" charset="0"/>
                <a:ea typeface="Arial-Rounded" panose="020B0604020202020204" pitchFamily="34" charset="0"/>
                <a:cs typeface="Times New Roman" panose="02020603050405020304" pitchFamily="18" charset="0"/>
              </a:rPr>
              <a:t> </a:t>
            </a:r>
            <a:r>
              <a:rPr lang="en-US" sz="3200" dirty="0" err="1">
                <a:solidFill>
                  <a:prstClr val="black"/>
                </a:solidFill>
                <a:latin typeface="Times New Roman" panose="02020603050405020304" pitchFamily="18" charset="0"/>
                <a:ea typeface="Arial-Rounded" panose="020B0604020202020204" pitchFamily="34" charset="0"/>
                <a:cs typeface="Times New Roman" panose="02020603050405020304" pitchFamily="18" charset="0"/>
              </a:rPr>
              <a:t>được</a:t>
            </a:r>
            <a:r>
              <a:rPr lang="en-US" sz="3200" dirty="0">
                <a:solidFill>
                  <a:prstClr val="black"/>
                </a:solidFill>
                <a:latin typeface="Times New Roman" panose="02020603050405020304" pitchFamily="18" charset="0"/>
                <a:ea typeface="Arial-Rounded" panose="020B0604020202020204"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nhìn</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thấy</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con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chim</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xanh</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endParaRPr>
          </a:p>
        </p:txBody>
      </p:sp>
      <p:pic>
        <p:nvPicPr>
          <p:cNvPr id="4" name="Picture 3"/>
          <p:cNvPicPr>
            <a:picLocks noChangeAspect="1"/>
          </p:cNvPicPr>
          <p:nvPr/>
        </p:nvPicPr>
        <p:blipFill>
          <a:blip r:embed="rId1"/>
          <a:stretch>
            <a:fillRect/>
          </a:stretch>
        </p:blipFill>
        <p:spPr>
          <a:xfrm>
            <a:off x="1626783" y="3264024"/>
            <a:ext cx="7592865" cy="3593805"/>
          </a:xfrm>
          <a:prstGeom prst="rect">
            <a:avLst/>
          </a:prstGeom>
        </p:spPr>
      </p:pic>
      <p:sp>
        <p:nvSpPr>
          <p:cNvPr id="7" name="Rectangle: Rounded Corners 6"/>
          <p:cNvSpPr/>
          <p:nvPr/>
        </p:nvSpPr>
        <p:spPr>
          <a:xfrm>
            <a:off x="2847974" y="123231"/>
            <a:ext cx="6086475" cy="778917"/>
          </a:xfrm>
          <a:prstGeom prst="roundRect">
            <a:avLst/>
          </a:prstGeom>
          <a:solidFill>
            <a:schemeClr val="accent2">
              <a:lumMod val="75000"/>
            </a:scheme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6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Luyện</a:t>
            </a:r>
            <a:r>
              <a:rPr kumimoji="0" lang="en-US" sz="36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tập</a:t>
            </a:r>
            <a:r>
              <a:rPr kumimoji="0" lang="en-US" sz="36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theo</a:t>
            </a:r>
            <a:r>
              <a:rPr kumimoji="0" lang="en-US" sz="36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văn</a:t>
            </a:r>
            <a:r>
              <a:rPr kumimoji="0" lang="en-US" sz="36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bản</a:t>
            </a:r>
            <a:r>
              <a:rPr kumimoji="0" lang="en-US" sz="36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36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đọc</a:t>
            </a:r>
            <a:endParaRPr kumimoji="0" lang="en-US" sz="36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heel(1)">
                                      <p:cBhvr>
                                        <p:cTn id="2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1"/>
          <a:stretch>
            <a:fillRect/>
          </a:stretch>
        </p:blipFill>
        <p:spPr>
          <a:xfrm>
            <a:off x="1185753" y="814668"/>
            <a:ext cx="9239250" cy="4352925"/>
          </a:xfrm>
          <a:prstGeom prst="rect">
            <a:avLst/>
          </a:prstGeom>
        </p:spPr>
      </p:pic>
      <p:sp>
        <p:nvSpPr>
          <p:cNvPr id="4" name="Rectangle: Rounded Corners 3"/>
          <p:cNvSpPr/>
          <p:nvPr/>
        </p:nvSpPr>
        <p:spPr>
          <a:xfrm>
            <a:off x="1541722" y="5239978"/>
            <a:ext cx="8527312" cy="155235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dirty="0">
                <a:latin typeface="Times New Roman" panose="02020603050405020304" pitchFamily="18" charset="0"/>
                <a:ea typeface="Arial-Rounded" panose="020B0604020202020204" pitchFamily="34" charset="0"/>
                <a:cs typeface="Times New Roman" panose="02020603050405020304" pitchFamily="18" charset="0"/>
              </a:rPr>
              <a:t>Cây xấu hổ tên khác là cỏ thẹn, cỏ trinh nữ, cây mắc cỡ, hàm tu thảo (tên thuốc trong y học cổ truyền) là một cây nhỏ, mọc thành bụi lớn. Đặc điểm dễ nhận nhất của cây là lá khi đụng phải sẽ cụp rủ xuống nên có tên gọi như trên.</a:t>
            </a:r>
            <a:endParaRPr lang="en-US" sz="2400" dirty="0">
              <a:latin typeface="Times New Roman" panose="02020603050405020304" pitchFamily="18" charset="0"/>
              <a:ea typeface="Arial-Rounded" panose="020B0604020202020204" pitchFamily="34" charset="0"/>
              <a:cs typeface="Times New Roman" panose="02020603050405020304" pitchFamily="18" charset="0"/>
            </a:endParaRPr>
          </a:p>
        </p:txBody>
      </p:sp>
      <p:sp>
        <p:nvSpPr>
          <p:cNvPr id="5" name="Rectangle: Rounded Corners 4"/>
          <p:cNvSpPr/>
          <p:nvPr/>
        </p:nvSpPr>
        <p:spPr>
          <a:xfrm>
            <a:off x="4067175" y="65668"/>
            <a:ext cx="3829050" cy="742284"/>
          </a:xfrm>
          <a:prstGeom prst="roundRect">
            <a:avLst/>
          </a:prstGeom>
          <a:solidFill>
            <a:schemeClr val="accent6">
              <a:lumMod val="60000"/>
              <a:lumOff val="40000"/>
            </a:scheme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sz="2800" b="1" i="0" u="sng" strike="noStrike" kern="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Bài</a:t>
            </a:r>
            <a:r>
              <a:rPr kumimoji="0" lang="en-US" sz="2800" b="1" i="0" u="sng" strike="noStrike" kern="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7</a:t>
            </a:r>
            <a:r>
              <a:rPr kumimoji="0" lang="en-US" sz="2800" b="1" i="0" strike="noStrike" kern="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CÂY</a:t>
            </a:r>
            <a:r>
              <a:rPr kumimoji="0" lang="en-US" sz="2800" b="1" i="0" strike="noStrike" kern="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XẤU HỔ</a:t>
            </a:r>
            <a:endParaRPr kumimoji="0" lang="en-US" sz="2800" b="1" i="0" strike="noStrike" kern="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8" presetClass="entr" presetSubtype="12"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strips(downLeft)">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heel(1)">
                                      <p:cBhvr>
                                        <p:cTn id="2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FFFDEE"/>
            </a:gs>
            <a:gs pos="68000">
              <a:srgbClr val="FFFDEE"/>
            </a:gs>
          </a:gsLst>
          <a:lin ang="5400000" scaled="1"/>
        </a:gradFill>
        <a:effectLst/>
      </p:bgPr>
    </p:bg>
    <p:spTree>
      <p:nvGrpSpPr>
        <p:cNvPr id="1" name=""/>
        <p:cNvGrpSpPr/>
        <p:nvPr/>
      </p:nvGrpSpPr>
      <p:grpSpPr>
        <a:xfrm>
          <a:off x="0" y="0"/>
          <a:ext cx="0" cy="0"/>
          <a:chOff x="0" y="0"/>
          <a:chExt cx="0" cy="0"/>
        </a:xfrm>
      </p:grpSpPr>
      <p:sp>
        <p:nvSpPr>
          <p:cNvPr id="2" name="TextBox 1"/>
          <p:cNvSpPr txBox="1"/>
          <p:nvPr/>
        </p:nvSpPr>
        <p:spPr>
          <a:xfrm>
            <a:off x="764823" y="567748"/>
            <a:ext cx="11029574" cy="2399665"/>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Bỗng dưng</a:t>
            </a:r>
            <a:r>
              <a:rPr kumimoji="0" lang="en-US" altLang="vi-VN"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gió ào ào nổi lên. Có tiếng động gì lạ lắm. Những chiếc lá khô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lạt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xạt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lướt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trên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cỏ</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Cây xấu hổ co rúm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mình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lại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a:t>
            </a:r>
            <a:endPar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0"/>
              </a:spcAft>
              <a:buClrTx/>
              <a:buSzTx/>
              <a:buFontTx/>
              <a:buNone/>
              <a:defRPr/>
            </a:pPr>
            <a:r>
              <a:rPr kumimoji="0" lang="en-US" altLang="vi-VN"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Nó bỗng thấy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xung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quanh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xôn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xao</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He hé mắt nhìn: không có gì lạ cả.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Bấy</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giờ</a:t>
            </a:r>
            <a:r>
              <a:rPr kumimoji="0" lang="en-US" altLang="vi-VN"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nó mới mở bừng những con mắt lá</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Quả</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nhiên</a:t>
            </a:r>
            <a:r>
              <a:rPr kumimoji="0" lang="en-US" altLang="vi-VN"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không có gì lạ thật.</a:t>
            </a:r>
            <a:endPar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endParaRPr>
          </a:p>
        </p:txBody>
      </p:sp>
      <p:sp>
        <p:nvSpPr>
          <p:cNvPr id="6" name="TextBox 5"/>
          <p:cNvSpPr txBox="1"/>
          <p:nvPr/>
        </p:nvSpPr>
        <p:spPr>
          <a:xfrm>
            <a:off x="581213" y="2984648"/>
            <a:ext cx="11029574" cy="3876675"/>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Nhưng</a:t>
            </a:r>
            <a:r>
              <a:rPr kumimoji="0" lang="en-US" altLang="vi-VN"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những</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cây cỏ xung quanh vẫn </a:t>
            </a:r>
            <a:r>
              <a:rPr kumimoji="0" lang="en-US" altLang="vi-VN"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cứ </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xôn xao. Thì ra</a:t>
            </a:r>
            <a:r>
              <a:rPr kumimoji="0" lang="en-US" altLang="vi-VN"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vừa có một con chim xanh biếc, toàn thân </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lóng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lánh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như</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tự</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tỏa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sáng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không biết từ đâu bay tới.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Chim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đậu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một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thoáng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trên </a:t>
            </a:r>
            <a:r>
              <a:rPr kumimoji="0" lang="en-US" altLang="vi-VN"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cành</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thanh mai rồi</a:t>
            </a:r>
            <a:r>
              <a:rPr kumimoji="0" lang="en-US" altLang="vi-VN"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lại vội</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bay đi. C</a:t>
            </a:r>
            <a:r>
              <a:rPr kumimoji="0" lang="en-US" altLang="vi-VN"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ác c</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ây cỏ xuýt xoa: </a:t>
            </a:r>
            <a:r>
              <a:rPr kumimoji="0" lang="en-US" altLang="vi-VN"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b</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iết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bao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nhiêu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con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chim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đã</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bay qua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đây</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c</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hưa có con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nào đẹp đến thế</a:t>
            </a:r>
            <a:r>
              <a:rPr kumimoji="0" lang="en-US" altLang="vi-VN"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a:t>
            </a:r>
            <a:endPar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0"/>
              </a:spcAft>
              <a:buClrTx/>
              <a:buSzTx/>
              <a:buFontTx/>
              <a:buNone/>
              <a:defRPr/>
            </a:pPr>
            <a:r>
              <a:rPr kumimoji="0" lang="en-US" altLang="vi-VN"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Càng nghe bạn bè trầm trồ, cây xấu hổ càng tiếc. Không biết bao giờ con chim xanh ấy quay</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trở lại</a:t>
            </a:r>
            <a:r>
              <a:rPr kumimoji="0" lang="en-US" altLang="vi-VN"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endParaRPr>
          </a:p>
          <a:p>
            <a:pPr marL="0" marR="0" lvl="0" indent="0" algn="r" defTabSz="914400" rtl="0" eaLnBrk="1" fontAlgn="auto" latinLnBrk="0" hangingPunct="1">
              <a:lnSpc>
                <a:spcPct val="100000"/>
              </a:lnSpc>
              <a:spcBef>
                <a:spcPts val="0"/>
              </a:spcBef>
              <a:spcAft>
                <a:spcPts val="0"/>
              </a:spcAft>
              <a:buClrTx/>
              <a:buSzTx/>
              <a:buFontTx/>
              <a:buNone/>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Theo Trần Hoài Dương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8" name="TextBox 7"/>
          <p:cNvSpPr txBox="1"/>
          <p:nvPr/>
        </p:nvSpPr>
        <p:spPr>
          <a:xfrm>
            <a:off x="1195287" y="-17027"/>
            <a:ext cx="1016864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CÂY XẤU HỔ</a:t>
            </a:r>
            <a:endPar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FFFDEE"/>
            </a:gs>
            <a:gs pos="68000">
              <a:srgbClr val="FFFDEE"/>
            </a:gs>
          </a:gsLst>
          <a:lin ang="5400000" scaled="1"/>
        </a:gradFill>
        <a:effectLst/>
      </p:bgPr>
    </p:bg>
    <p:spTree>
      <p:nvGrpSpPr>
        <p:cNvPr id="1" name=""/>
        <p:cNvGrpSpPr/>
        <p:nvPr/>
      </p:nvGrpSpPr>
      <p:grpSpPr>
        <a:xfrm>
          <a:off x="0" y="0"/>
          <a:ext cx="0" cy="0"/>
          <a:chOff x="0" y="0"/>
          <a:chExt cx="0" cy="0"/>
        </a:xfrm>
      </p:grpSpPr>
      <p:sp>
        <p:nvSpPr>
          <p:cNvPr id="5" name="TextBox 4"/>
          <p:cNvSpPr txBox="1"/>
          <p:nvPr/>
        </p:nvSpPr>
        <p:spPr>
          <a:xfrm>
            <a:off x="5210142" y="2138879"/>
            <a:ext cx="236703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sz="4000" dirty="0" err="1">
                <a:solidFill>
                  <a:prstClr val="black"/>
                </a:solidFill>
                <a:latin typeface="Times New Roman" panose="02020603050405020304" pitchFamily="18" charset="0"/>
                <a:cs typeface="Times New Roman" panose="02020603050405020304" pitchFamily="18" charset="0"/>
              </a:rPr>
              <a:t>tỏa</a:t>
            </a:r>
            <a:r>
              <a:rPr lang="en-US" sz="4000" dirty="0">
                <a:solidFill>
                  <a:prstClr val="black"/>
                </a:solidFill>
                <a:latin typeface="Times New Roman" panose="02020603050405020304" pitchFamily="18" charset="0"/>
                <a:cs typeface="Times New Roman" panose="02020603050405020304" pitchFamily="18" charset="0"/>
              </a:rPr>
              <a:t> </a:t>
            </a:r>
            <a:r>
              <a:rPr lang="en-US" sz="4000" dirty="0" err="1">
                <a:solidFill>
                  <a:prstClr val="black"/>
                </a:solidFill>
                <a:latin typeface="Times New Roman" panose="02020603050405020304" pitchFamily="18" charset="0"/>
                <a:cs typeface="Times New Roman" panose="02020603050405020304" pitchFamily="18" charset="0"/>
              </a:rPr>
              <a:t>sáng</a:t>
            </a:r>
            <a:endPar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TextBox 6"/>
          <p:cNvSpPr txBox="1"/>
          <p:nvPr/>
        </p:nvSpPr>
        <p:spPr>
          <a:xfrm>
            <a:off x="5210142" y="2867203"/>
            <a:ext cx="207182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sz="4000" noProof="0" dirty="0" err="1">
                <a:solidFill>
                  <a:prstClr val="black"/>
                </a:solidFill>
                <a:latin typeface="Times New Roman" panose="02020603050405020304" pitchFamily="18" charset="0"/>
                <a:cs typeface="Times New Roman" panose="02020603050405020304" pitchFamily="18" charset="0"/>
              </a:rPr>
              <a:t>thoáng</a:t>
            </a:r>
            <a:endPar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8" name="TextBox 7"/>
          <p:cNvSpPr txBox="1"/>
          <p:nvPr/>
        </p:nvSpPr>
        <p:spPr>
          <a:xfrm>
            <a:off x="5210142" y="3595527"/>
            <a:ext cx="244792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sz="4000" dirty="0" err="1">
                <a:solidFill>
                  <a:prstClr val="black"/>
                </a:solidFill>
                <a:latin typeface="Times New Roman" panose="02020603050405020304" pitchFamily="18" charset="0"/>
                <a:cs typeface="Times New Roman" panose="02020603050405020304" pitchFamily="18" charset="0"/>
              </a:rPr>
              <a:t>xuýt</a:t>
            </a:r>
            <a:r>
              <a:rPr lang="en-US" sz="4000" dirty="0">
                <a:solidFill>
                  <a:prstClr val="black"/>
                </a:solidFill>
                <a:latin typeface="Times New Roman" panose="02020603050405020304" pitchFamily="18" charset="0"/>
                <a:cs typeface="Times New Roman" panose="02020603050405020304" pitchFamily="18" charset="0"/>
              </a:rPr>
              <a:t> </a:t>
            </a:r>
            <a:r>
              <a:rPr lang="en-US" sz="4000" dirty="0" err="1">
                <a:solidFill>
                  <a:prstClr val="black"/>
                </a:solidFill>
                <a:latin typeface="Times New Roman" panose="02020603050405020304" pitchFamily="18" charset="0"/>
                <a:cs typeface="Times New Roman" panose="02020603050405020304" pitchFamily="18" charset="0"/>
              </a:rPr>
              <a:t>xoa</a:t>
            </a:r>
            <a:endPar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17" name="18"/>
          <p:cNvPicPr>
            <a:picLocks noChangeAspect="1"/>
          </p:cNvPicPr>
          <p:nvPr/>
        </p:nvPicPr>
        <p:blipFill rotWithShape="1">
          <a:blip r:embed="rId1" cstate="screen"/>
          <a:srcRect t="5326"/>
          <a:stretch>
            <a:fillRect/>
          </a:stretch>
        </p:blipFill>
        <p:spPr>
          <a:xfrm>
            <a:off x="-320843" y="-72642"/>
            <a:ext cx="2830287" cy="2565464"/>
          </a:xfrm>
          <a:prstGeom prst="rect">
            <a:avLst/>
          </a:prstGeom>
        </p:spPr>
      </p:pic>
      <p:sp>
        <p:nvSpPr>
          <p:cNvPr id="13" name="Rectangle: Rounded Corners 12"/>
          <p:cNvSpPr/>
          <p:nvPr/>
        </p:nvSpPr>
        <p:spPr>
          <a:xfrm>
            <a:off x="2918961" y="345610"/>
            <a:ext cx="6949393" cy="1100057"/>
          </a:xfrm>
          <a:prstGeom prst="roundRect">
            <a:avLst/>
          </a:prstGeom>
          <a:solidFill>
            <a:schemeClr val="accent6">
              <a:lumMod val="75000"/>
            </a:scheme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60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Luyện</a:t>
            </a:r>
            <a:r>
              <a:rPr kumimoji="0" lang="en-US" sz="60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60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đọc</a:t>
            </a:r>
            <a:r>
              <a:rPr kumimoji="0" lang="en-US" sz="60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60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từ</a:t>
            </a:r>
            <a:r>
              <a:rPr kumimoji="0" lang="en-US" sz="60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60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khó</a:t>
            </a:r>
            <a:endParaRPr kumimoji="0" lang="en-US" sz="60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grpId="1" nodeType="clickEffect">
                                  <p:stCondLst>
                                    <p:cond delay="0"/>
                                  </p:stCondLst>
                                  <p:childTnLst>
                                    <p:animClr clrSpc="rgb" dir="cw">
                                      <p:cBhvr override="childStyle">
                                        <p:cTn id="6" dur="2000" fill="hold"/>
                                        <p:tgtEl>
                                          <p:spTgt spid="5"/>
                                        </p:tgtEl>
                                        <p:attrNameLst>
                                          <p:attrName>style.color</p:attrName>
                                        </p:attrNameLst>
                                      </p:cBhvr>
                                      <p:to>
                                        <a:srgbClr val="FF0000"/>
                                      </p:to>
                                    </p:animClr>
                                  </p:childTnLst>
                                </p:cTn>
                              </p:par>
                            </p:childTnLst>
                          </p:cTn>
                        </p:par>
                      </p:childTnLst>
                    </p:cTn>
                  </p:par>
                  <p:par>
                    <p:cTn id="7" fill="hold">
                      <p:stCondLst>
                        <p:cond delay="indefinite"/>
                      </p:stCondLst>
                      <p:childTnLst>
                        <p:par>
                          <p:cTn id="8" fill="hold">
                            <p:stCondLst>
                              <p:cond delay="0"/>
                            </p:stCondLst>
                            <p:childTnLst>
                              <p:par>
                                <p:cTn id="9" presetID="3" presetClass="emph" presetSubtype="2" fill="hold" grpId="1" nodeType="clickEffect">
                                  <p:stCondLst>
                                    <p:cond delay="0"/>
                                  </p:stCondLst>
                                  <p:childTnLst>
                                    <p:animClr clrSpc="rgb" dir="cw">
                                      <p:cBhvr override="childStyle">
                                        <p:cTn id="10" dur="2000" fill="hold"/>
                                        <p:tgtEl>
                                          <p:spTgt spid="7"/>
                                        </p:tgtEl>
                                        <p:attrNameLst>
                                          <p:attrName>style.color</p:attrName>
                                        </p:attrNameLst>
                                      </p:cBhvr>
                                      <p:to>
                                        <a:srgbClr val="FF0000"/>
                                      </p:to>
                                    </p:animClr>
                                  </p:childTnLst>
                                </p:cTn>
                              </p:par>
                            </p:childTnLst>
                          </p:cTn>
                        </p:par>
                      </p:childTnLst>
                    </p:cTn>
                  </p:par>
                  <p:par>
                    <p:cTn id="11" fill="hold">
                      <p:stCondLst>
                        <p:cond delay="indefinite"/>
                      </p:stCondLst>
                      <p:childTnLst>
                        <p:par>
                          <p:cTn id="12" fill="hold">
                            <p:stCondLst>
                              <p:cond delay="0"/>
                            </p:stCondLst>
                            <p:childTnLst>
                              <p:par>
                                <p:cTn id="13" presetID="3" presetClass="emph" presetSubtype="2" fill="hold" grpId="0" nodeType="clickEffect">
                                  <p:stCondLst>
                                    <p:cond delay="0"/>
                                  </p:stCondLst>
                                  <p:childTnLst>
                                    <p:animClr clrSpc="rgb" dir="cw">
                                      <p:cBhvr override="childStyle">
                                        <p:cTn id="14" dur="2000" fill="hold"/>
                                        <p:tgtEl>
                                          <p:spTgt spid="8"/>
                                        </p:tgtEl>
                                        <p:attrNameLst>
                                          <p:attrName>style.color</p:attrName>
                                        </p:attrNameLst>
                                      </p:cBhvr>
                                      <p:to>
                                        <a:schemeClr val="accent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1"/>
      <p:bldP spid="7" grpId="1"/>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FFFDEE"/>
            </a:gs>
            <a:gs pos="68000">
              <a:srgbClr val="FFFDEE"/>
            </a:gs>
          </a:gsLst>
          <a:lin ang="5400000" scaled="1"/>
        </a:gradFill>
        <a:effectLst/>
      </p:bgPr>
    </p:bg>
    <p:spTree>
      <p:nvGrpSpPr>
        <p:cNvPr id="1" name=""/>
        <p:cNvGrpSpPr/>
        <p:nvPr/>
      </p:nvGrpSpPr>
      <p:grpSpPr>
        <a:xfrm>
          <a:off x="0" y="0"/>
          <a:ext cx="0" cy="0"/>
          <a:chOff x="0" y="0"/>
          <a:chExt cx="0" cy="0"/>
        </a:xfrm>
      </p:grpSpPr>
      <p:sp>
        <p:nvSpPr>
          <p:cNvPr id="14" name="Rectangle: Rounded Corners 13"/>
          <p:cNvSpPr/>
          <p:nvPr/>
        </p:nvSpPr>
        <p:spPr>
          <a:xfrm>
            <a:off x="642886" y="2847836"/>
            <a:ext cx="11189347" cy="4010164"/>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p:cNvSpPr/>
          <p:nvPr/>
        </p:nvSpPr>
        <p:spPr>
          <a:xfrm>
            <a:off x="642887" y="543911"/>
            <a:ext cx="11189347" cy="2353835"/>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657601" y="393373"/>
            <a:ext cx="11029574" cy="2399665"/>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lang="vi-VN"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Bỗng dưng</a:t>
            </a:r>
            <a:r>
              <a:rPr lang="en-US" altLang="vi-VN"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a:t>
            </a:r>
            <a:r>
              <a:rPr lang="vi-VN"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 gió ào ào nổi lên. Có tiếng động gì lạ lắm. Những chiếc lá khô </a:t>
            </a:r>
            <a:r>
              <a:rPr lang="en-US" sz="240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lạt</a:t>
            </a:r>
            <a:r>
              <a:rPr lang="en-US"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 </a:t>
            </a:r>
            <a:r>
              <a:rPr lang="en-US" sz="240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xạt</a:t>
            </a:r>
            <a:r>
              <a:rPr lang="en-US"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 </a:t>
            </a:r>
            <a:r>
              <a:rPr lang="en-US" sz="240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lướt</a:t>
            </a:r>
            <a:r>
              <a:rPr lang="en-US"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 </a:t>
            </a:r>
            <a:r>
              <a:rPr lang="en-US" sz="240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trên</a:t>
            </a:r>
            <a:r>
              <a:rPr lang="en-US"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 </a:t>
            </a:r>
            <a:r>
              <a:rPr lang="en-US" sz="240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cỏ</a:t>
            </a:r>
            <a:r>
              <a:rPr lang="vi-VN"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 Cây xấu hổ co rúm </a:t>
            </a:r>
            <a:r>
              <a:rPr lang="en-US" sz="240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mình</a:t>
            </a:r>
            <a:r>
              <a:rPr lang="en-US"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 </a:t>
            </a:r>
            <a:r>
              <a:rPr lang="en-US" sz="240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lại</a:t>
            </a:r>
            <a:r>
              <a:rPr lang="en-US"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a:t>
            </a:r>
            <a:endPar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0"/>
              </a:spcAft>
              <a:buClrTx/>
              <a:buSzTx/>
              <a:buFontTx/>
              <a:buNone/>
              <a:defRPr/>
            </a:pPr>
            <a:r>
              <a:rPr lang="en-US" altLang="vi-VN"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        </a:t>
            </a:r>
            <a:r>
              <a:rPr lang="vi-VN"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Nó bỗng thấy </a:t>
            </a:r>
            <a:r>
              <a:rPr lang="en-US" sz="240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xung</a:t>
            </a:r>
            <a:r>
              <a:rPr lang="en-US"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 </a:t>
            </a:r>
            <a:r>
              <a:rPr lang="en-US" sz="240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quanh</a:t>
            </a:r>
            <a:r>
              <a:rPr lang="en-US"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 </a:t>
            </a:r>
            <a:r>
              <a:rPr lang="en-US" sz="240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xôn</a:t>
            </a:r>
            <a:r>
              <a:rPr lang="en-US"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 </a:t>
            </a:r>
            <a:r>
              <a:rPr lang="en-US" sz="240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xao</a:t>
            </a:r>
            <a:r>
              <a:rPr lang="vi-VN"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 He hé mắt nhìn: không có gì lạ cả. </a:t>
            </a:r>
            <a:r>
              <a:rPr lang="en-US" sz="240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Bấy</a:t>
            </a:r>
            <a:r>
              <a:rPr lang="en-US"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 </a:t>
            </a:r>
            <a:r>
              <a:rPr lang="vi-VN"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giờ</a:t>
            </a:r>
            <a:r>
              <a:rPr lang="en-US" altLang="vi-VN"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a:t>
            </a:r>
            <a:r>
              <a:rPr lang="vi-VN"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 nó mới mở bừng những con mắt lá</a:t>
            </a:r>
            <a:r>
              <a:rPr lang="en-US"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 </a:t>
            </a:r>
            <a:r>
              <a:rPr lang="en-US" sz="240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Quả</a:t>
            </a:r>
            <a:r>
              <a:rPr lang="en-US"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 </a:t>
            </a:r>
            <a:r>
              <a:rPr lang="vi-VN"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nhiên</a:t>
            </a:r>
            <a:r>
              <a:rPr lang="en-US" altLang="vi-VN"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a:t>
            </a:r>
            <a:r>
              <a:rPr lang="vi-VN"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 không có gì lạ thật.</a:t>
            </a:r>
            <a:endParaRPr lang="vi-VN" sz="2400" dirty="0">
              <a:solidFill>
                <a:prstClr val="black"/>
              </a:solidFill>
              <a:latin typeface="Times New Roman" panose="02020603050405020304" pitchFamily="18" charset="0"/>
              <a:ea typeface="Arial-Rounded" panose="020B0604020202020204" pitchFamily="34" charset="0"/>
              <a:cs typeface="Times New Roman" panose="02020603050405020304" pitchFamily="18" charset="0"/>
            </a:endParaRPr>
          </a:p>
        </p:txBody>
      </p:sp>
      <p:sp>
        <p:nvSpPr>
          <p:cNvPr id="6" name="TextBox 5"/>
          <p:cNvSpPr txBox="1"/>
          <p:nvPr/>
        </p:nvSpPr>
        <p:spPr>
          <a:xfrm>
            <a:off x="642885" y="2933197"/>
            <a:ext cx="11029574" cy="4061460"/>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lang="vi-VN"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Nhưng</a:t>
            </a:r>
            <a:r>
              <a:rPr lang="en-US" altLang="vi-VN"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 những</a:t>
            </a:r>
            <a:r>
              <a:rPr lang="vi-VN"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 cây cỏ xung quanh vẫn </a:t>
            </a:r>
            <a:r>
              <a:rPr lang="en-US" altLang="vi-VN"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cứ </a:t>
            </a:r>
            <a:r>
              <a:rPr lang="vi-VN"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xôn xao. Thì ra</a:t>
            </a:r>
            <a:r>
              <a:rPr lang="en-US" altLang="vi-VN"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a:t>
            </a:r>
            <a:r>
              <a:rPr lang="vi-VN"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 vừa có một con chim xanh biếc, toàn thân </a:t>
            </a:r>
            <a:r>
              <a:rPr lang="en-US"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lóng </a:t>
            </a:r>
            <a:r>
              <a:rPr lang="en-US" sz="240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lánh</a:t>
            </a:r>
            <a:r>
              <a:rPr lang="en-US"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 </a:t>
            </a:r>
            <a:r>
              <a:rPr lang="en-US" sz="240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như</a:t>
            </a:r>
            <a:r>
              <a:rPr lang="en-US"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 </a:t>
            </a:r>
            <a:r>
              <a:rPr lang="en-US" sz="240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tự</a:t>
            </a:r>
            <a:r>
              <a:rPr lang="en-US"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 </a:t>
            </a:r>
            <a:r>
              <a:rPr lang="en-US" sz="240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tỏa</a:t>
            </a:r>
            <a:r>
              <a:rPr lang="en-US"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 </a:t>
            </a:r>
            <a:r>
              <a:rPr lang="en-US" sz="240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sáng</a:t>
            </a:r>
            <a:r>
              <a:rPr lang="en-US"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 </a:t>
            </a:r>
            <a:r>
              <a:rPr lang="vi-VN"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không biết từ đâu bay tới. </a:t>
            </a:r>
            <a:r>
              <a:rPr lang="en-US" sz="240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Chim</a:t>
            </a:r>
            <a:r>
              <a:rPr lang="en-US"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 </a:t>
            </a:r>
            <a:r>
              <a:rPr lang="en-US" sz="240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đậu</a:t>
            </a:r>
            <a:r>
              <a:rPr lang="en-US"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 </a:t>
            </a:r>
            <a:r>
              <a:rPr lang="en-US" sz="240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một</a:t>
            </a:r>
            <a:r>
              <a:rPr lang="en-US"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 </a:t>
            </a:r>
            <a:r>
              <a:rPr lang="en-US" sz="240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thoáng</a:t>
            </a:r>
            <a:r>
              <a:rPr lang="en-US"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 </a:t>
            </a:r>
            <a:r>
              <a:rPr lang="vi-VN"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trên </a:t>
            </a:r>
            <a:r>
              <a:rPr lang="en-US" altLang="vi-VN"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cành</a:t>
            </a:r>
            <a:r>
              <a:rPr lang="vi-VN"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 thanh mai rồi</a:t>
            </a:r>
            <a:r>
              <a:rPr lang="en-US" altLang="vi-VN"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 lại vội</a:t>
            </a:r>
            <a:r>
              <a:rPr lang="vi-VN"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 bay đi. C</a:t>
            </a:r>
            <a:r>
              <a:rPr lang="en-US" altLang="vi-VN"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ác c</a:t>
            </a:r>
            <a:r>
              <a:rPr lang="vi-VN"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ây cỏ xuýt xoa: </a:t>
            </a:r>
            <a:r>
              <a:rPr lang="en-US" altLang="vi-VN"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b</a:t>
            </a:r>
            <a:r>
              <a:rPr lang="en-US" sz="240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iết</a:t>
            </a:r>
            <a:r>
              <a:rPr lang="en-US"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 </a:t>
            </a:r>
            <a:r>
              <a:rPr lang="en-US" sz="240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bao</a:t>
            </a:r>
            <a:r>
              <a:rPr lang="en-US"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 </a:t>
            </a:r>
            <a:r>
              <a:rPr lang="en-US" sz="240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nhiêu</a:t>
            </a:r>
            <a:r>
              <a:rPr lang="en-US"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 con </a:t>
            </a:r>
            <a:r>
              <a:rPr lang="en-US" sz="240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chim</a:t>
            </a:r>
            <a:r>
              <a:rPr lang="en-US"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 </a:t>
            </a:r>
            <a:r>
              <a:rPr lang="en-US" sz="240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đã</a:t>
            </a:r>
            <a:r>
              <a:rPr lang="en-US"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 bay qua </a:t>
            </a:r>
            <a:r>
              <a:rPr lang="en-US" sz="240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đây</a:t>
            </a:r>
            <a:r>
              <a:rPr lang="en-US"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 c</a:t>
            </a:r>
            <a:r>
              <a:rPr lang="vi-VN"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hưa có con</a:t>
            </a:r>
            <a:r>
              <a:rPr lang="en-US"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 </a:t>
            </a:r>
            <a:r>
              <a:rPr lang="vi-VN"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nào đẹp đến thế</a:t>
            </a:r>
            <a:r>
              <a:rPr lang="en-US" altLang="vi-VN"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a:t>
            </a:r>
            <a:endPar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0"/>
              </a:spcAft>
              <a:buClrTx/>
              <a:buSzTx/>
              <a:buFontTx/>
              <a:buNone/>
              <a:defRPr/>
            </a:pPr>
            <a:r>
              <a:rPr lang="en-US" altLang="vi-VN"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         </a:t>
            </a:r>
            <a:r>
              <a:rPr lang="vi-VN"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Càng nghe bạn bè trầm trồ, cây xấu hổ càng tiếc. Không biết bao giờ con chim xanh ấy quay</a:t>
            </a:r>
            <a:r>
              <a:rPr lang="en-US"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 </a:t>
            </a:r>
            <a:r>
              <a:rPr lang="vi-VN"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trở lại</a:t>
            </a:r>
            <a:r>
              <a:rPr lang="en-US" altLang="vi-VN" sz="240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ea"/>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endParaRPr>
          </a:p>
          <a:p>
            <a:pPr lvl="0" algn="just">
              <a:lnSpc>
                <a:spcPct val="150000"/>
              </a:lnSpc>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Box 7"/>
          <p:cNvSpPr txBox="1"/>
          <p:nvPr/>
        </p:nvSpPr>
        <p:spPr>
          <a:xfrm>
            <a:off x="1195287" y="-17027"/>
            <a:ext cx="1016864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CÂY XẤU HỔ</a:t>
            </a:r>
            <a:endPar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16" name="Oval 15"/>
          <p:cNvSpPr/>
          <p:nvPr/>
        </p:nvSpPr>
        <p:spPr>
          <a:xfrm>
            <a:off x="872046" y="2932829"/>
            <a:ext cx="465486" cy="564391"/>
          </a:xfrm>
          <a:prstGeom prst="ellipse">
            <a:avLst/>
          </a:prstGeom>
          <a:solidFill>
            <a:srgbClr val="ED7D31"/>
          </a:solidFill>
          <a:ln w="12700" cap="flat" cmpd="sng" algn="ctr">
            <a:solidFill>
              <a:srgbClr val="ED7D31">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sz="3600" b="0" i="0"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2</a:t>
            </a:r>
            <a:endParaRPr kumimoji="0" lang="en-US" sz="3600" b="0" i="0"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17" name="Oval 16"/>
          <p:cNvSpPr/>
          <p:nvPr/>
        </p:nvSpPr>
        <p:spPr>
          <a:xfrm>
            <a:off x="872046" y="558293"/>
            <a:ext cx="465486" cy="564391"/>
          </a:xfrm>
          <a:prstGeom prst="ellipse">
            <a:avLst/>
          </a:prstGeom>
          <a:solidFill>
            <a:srgbClr val="ED7D31"/>
          </a:solidFill>
          <a:ln w="12700" cap="flat" cmpd="sng" algn="ctr">
            <a:solidFill>
              <a:srgbClr val="ED7D31">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sz="3600" b="0" i="0"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a:t>
            </a:r>
            <a:endParaRPr kumimoji="0" lang="en-US" sz="3600" b="0" i="0"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1000"/>
                                        <p:tgtEl>
                                          <p:spTgt spid="11"/>
                                        </p:tgtEl>
                                      </p:cBhvr>
                                    </p:animEffect>
                                  </p:childTnLst>
                                </p:cTn>
                              </p:par>
                              <p:par>
                                <p:cTn id="8" presetID="3" presetClass="emph" presetSubtype="2" fill="hold" grpId="0" nodeType="withEffect">
                                  <p:stCondLst>
                                    <p:cond delay="0"/>
                                  </p:stCondLst>
                                  <p:childTnLst>
                                    <p:animClr clrSpc="rgb" dir="cw">
                                      <p:cBhvr override="childStyle">
                                        <p:cTn id="9" dur="1000" fill="hold"/>
                                        <p:tgtEl>
                                          <p:spTgt spid="2"/>
                                        </p:tgtEl>
                                        <p:attrNameLst>
                                          <p:attrName>style.color</p:attrName>
                                        </p:attrNameLst>
                                      </p:cBhvr>
                                      <p:to>
                                        <a:srgbClr val="002060"/>
                                      </p:to>
                                    </p:animClr>
                                  </p:childTnLst>
                                </p:cTn>
                              </p:par>
                            </p:childTnLst>
                          </p:cTn>
                        </p:par>
                        <p:par>
                          <p:cTn id="10" fill="hold">
                            <p:stCondLst>
                              <p:cond delay="1000"/>
                            </p:stCondLst>
                            <p:childTnLst>
                              <p:par>
                                <p:cTn id="11" presetID="22" presetClass="entr" presetSubtype="4" fill="hold" grpId="0" nodeType="after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wipe(down)">
                                      <p:cBhvr>
                                        <p:cTn id="13" dur="1000"/>
                                        <p:tgtEl>
                                          <p:spTgt spid="17"/>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1000"/>
                                        <p:tgtEl>
                                          <p:spTgt spid="14"/>
                                        </p:tgtEl>
                                      </p:cBhvr>
                                    </p:animEffect>
                                  </p:childTnLst>
                                </p:cTn>
                              </p:par>
                              <p:par>
                                <p:cTn id="19" presetID="3" presetClass="emph" presetSubtype="2" fill="hold" grpId="0" nodeType="withEffect">
                                  <p:stCondLst>
                                    <p:cond delay="0"/>
                                  </p:stCondLst>
                                  <p:childTnLst>
                                    <p:animClr clrSpc="rgb" dir="cw">
                                      <p:cBhvr override="childStyle">
                                        <p:cTn id="20" dur="1000" fill="hold"/>
                                        <p:tgtEl>
                                          <p:spTgt spid="6"/>
                                        </p:tgtEl>
                                        <p:attrNameLst>
                                          <p:attrName>style.color</p:attrName>
                                        </p:attrNameLst>
                                      </p:cBhvr>
                                      <p:to>
                                        <a:srgbClr val="CC0066"/>
                                      </p:to>
                                    </p:animClr>
                                  </p:childTnLst>
                                </p:cTn>
                              </p:par>
                            </p:childTnLst>
                          </p:cTn>
                        </p:par>
                        <p:par>
                          <p:cTn id="21" fill="hold">
                            <p:stCondLst>
                              <p:cond delay="1000"/>
                            </p:stCondLst>
                            <p:childTnLst>
                              <p:par>
                                <p:cTn id="22" presetID="22" presetClass="entr" presetSubtype="4" fill="hold" grpId="0" nodeType="after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wipe(down)">
                                      <p:cBhvr>
                                        <p:cTn id="24"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1" grpId="0" animBg="1"/>
      <p:bldP spid="2" grpId="0"/>
      <p:bldP spid="6" grpId="0"/>
      <p:bldP spid="16" grpId="0" animBg="1"/>
      <p:bldP spid="1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1340284" y="2754856"/>
            <a:ext cx="10216135" cy="1938992"/>
          </a:xfrm>
          <a:prstGeom prst="rect">
            <a:avLst/>
          </a:prstGeom>
          <a:noFill/>
        </p:spPr>
        <p:txBody>
          <a:bodyPr wrap="square" rtlCol="0">
            <a:spAutoFit/>
          </a:bodyPr>
          <a:lstStyle/>
          <a:p>
            <a:pPr lvl="0">
              <a:defRPr/>
            </a:pPr>
            <a:r>
              <a:rPr lang="en-US" sz="4000" i="1" dirty="0" err="1">
                <a:latin typeface="Times New Roman" panose="02020603050405020304" pitchFamily="18" charset="0"/>
                <a:cs typeface="Times New Roman" panose="02020603050405020304" pitchFamily="18" charset="0"/>
              </a:rPr>
              <a:t>Thì</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ra</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vừa</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có</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một</a:t>
            </a:r>
            <a:r>
              <a:rPr lang="en-US" sz="4000" i="1" dirty="0">
                <a:latin typeface="Times New Roman" panose="02020603050405020304" pitchFamily="18" charset="0"/>
                <a:cs typeface="Times New Roman" panose="02020603050405020304" pitchFamily="18" charset="0"/>
              </a:rPr>
              <a:t> con </a:t>
            </a:r>
            <a:r>
              <a:rPr lang="en-US" sz="4000" i="1" dirty="0" err="1">
                <a:latin typeface="Times New Roman" panose="02020603050405020304" pitchFamily="18" charset="0"/>
                <a:cs typeface="Times New Roman" panose="02020603050405020304" pitchFamily="18" charset="0"/>
              </a:rPr>
              <a:t>chim</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xanh</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biếc</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toàn</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thân</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lóng</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lánh</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như</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tự</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toả</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sáng</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không</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biết</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từ</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đâu</a:t>
            </a:r>
            <a:r>
              <a:rPr lang="en-US" sz="4000" i="1" dirty="0">
                <a:latin typeface="Times New Roman" panose="02020603050405020304" pitchFamily="18" charset="0"/>
                <a:cs typeface="Times New Roman" panose="02020603050405020304" pitchFamily="18" charset="0"/>
              </a:rPr>
              <a:t> bay </a:t>
            </a:r>
            <a:r>
              <a:rPr lang="en-US" sz="4000" i="1" dirty="0" err="1">
                <a:latin typeface="Times New Roman" panose="02020603050405020304" pitchFamily="18" charset="0"/>
                <a:cs typeface="Times New Roman" panose="02020603050405020304" pitchFamily="18" charset="0"/>
              </a:rPr>
              <a:t>tới</a:t>
            </a:r>
            <a:r>
              <a:rPr lang="en-US" sz="4000" i="1" dirty="0">
                <a:latin typeface="Times New Roman" panose="02020603050405020304" pitchFamily="18" charset="0"/>
                <a:cs typeface="Times New Roman" panose="02020603050405020304" pitchFamily="18" charset="0"/>
              </a:rPr>
              <a:t>.</a:t>
            </a:r>
            <a:endPar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cxnSp>
        <p:nvCxnSpPr>
          <p:cNvPr id="17" name="Straight Connector 16"/>
          <p:cNvCxnSpPr/>
          <p:nvPr/>
        </p:nvCxnSpPr>
        <p:spPr>
          <a:xfrm flipH="1">
            <a:off x="2843805" y="2901628"/>
            <a:ext cx="150312" cy="43612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a:off x="9586733" y="2865386"/>
            <a:ext cx="150312" cy="43612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3957695" y="4060863"/>
            <a:ext cx="150312" cy="43612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7771959" y="3506291"/>
            <a:ext cx="150312" cy="43612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22" name="18"/>
          <p:cNvPicPr>
            <a:picLocks noChangeAspect="1"/>
          </p:cNvPicPr>
          <p:nvPr/>
        </p:nvPicPr>
        <p:blipFill rotWithShape="1">
          <a:blip r:embed="rId1" cstate="screen"/>
          <a:srcRect t="5326"/>
          <a:stretch>
            <a:fillRect/>
          </a:stretch>
        </p:blipFill>
        <p:spPr>
          <a:xfrm>
            <a:off x="-1" y="0"/>
            <a:ext cx="2141951" cy="1941534"/>
          </a:xfrm>
          <a:prstGeom prst="rect">
            <a:avLst/>
          </a:prstGeom>
        </p:spPr>
      </p:pic>
      <p:sp>
        <p:nvSpPr>
          <p:cNvPr id="9" name="Rectangle: Rounded Corners 8"/>
          <p:cNvSpPr/>
          <p:nvPr/>
        </p:nvSpPr>
        <p:spPr>
          <a:xfrm>
            <a:off x="2918961" y="345610"/>
            <a:ext cx="6949393" cy="1100057"/>
          </a:xfrm>
          <a:prstGeom prst="roundRect">
            <a:avLst/>
          </a:prstGeom>
          <a:solidFill>
            <a:schemeClr val="accent6">
              <a:lumMod val="75000"/>
            </a:scheme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sz="6000" b="0" i="0"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Luyện</a:t>
            </a:r>
            <a:r>
              <a:rPr kumimoji="0" lang="en-US" sz="6000" b="0" i="0"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6000" b="0" i="0"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đọc</a:t>
            </a:r>
            <a:r>
              <a:rPr kumimoji="0" lang="en-US" sz="6000" b="0" i="0"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6000" b="0" i="0"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câu</a:t>
            </a:r>
            <a:r>
              <a:rPr kumimoji="0" lang="en-US" sz="6000" b="0" i="0"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6000" b="0" i="0"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khó</a:t>
            </a:r>
            <a:endParaRPr kumimoji="0" lang="en-US" sz="6000" b="0" i="0"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endParaRPr>
          </a:p>
        </p:txBody>
      </p:sp>
      <p:cxnSp>
        <p:nvCxnSpPr>
          <p:cNvPr id="10" name="Straight Connector 9"/>
          <p:cNvCxnSpPr/>
          <p:nvPr/>
        </p:nvCxnSpPr>
        <p:spPr>
          <a:xfrm flipH="1">
            <a:off x="3882539" y="4060864"/>
            <a:ext cx="150312" cy="43612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par>
                                <p:cTn id="8" presetID="22" presetClass="entr" presetSubtype="4"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ipe(down)">
                                      <p:cBhvr>
                                        <p:cTn id="10" dur="500"/>
                                        <p:tgtEl>
                                          <p:spTgt spid="19"/>
                                        </p:tgtEl>
                                      </p:cBhvr>
                                    </p:animEffect>
                                  </p:childTnLst>
                                </p:cTn>
                              </p:par>
                              <p:par>
                                <p:cTn id="11" presetID="22" presetClass="entr" presetSubtype="4"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wipe(down)">
                                      <p:cBhvr>
                                        <p:cTn id="13" dur="500"/>
                                        <p:tgtEl>
                                          <p:spTgt spid="20"/>
                                        </p:tgtEl>
                                      </p:cBhvr>
                                    </p:animEffect>
                                  </p:childTnLst>
                                </p:cTn>
                              </p:par>
                              <p:par>
                                <p:cTn id="14" presetID="22" presetClass="entr" presetSubtype="4" fill="hold"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wipe(down)">
                                      <p:cBhvr>
                                        <p:cTn id="16" dur="500"/>
                                        <p:tgtEl>
                                          <p:spTgt spid="21"/>
                                        </p:tgtEl>
                                      </p:cBhvr>
                                    </p:animEffect>
                                  </p:childTnLst>
                                </p:cTn>
                              </p:par>
                              <p:par>
                                <p:cTn id="17" presetID="22" presetClass="entr" presetSubtype="4"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down)">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p:cNvCxnSpPr/>
          <p:nvPr/>
        </p:nvCxnSpPr>
        <p:spPr>
          <a:xfrm>
            <a:off x="0" y="0"/>
            <a:ext cx="1552575" cy="1508581"/>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0" name="9"/>
          <p:cNvSpPr/>
          <p:nvPr/>
        </p:nvSpPr>
        <p:spPr>
          <a:xfrm>
            <a:off x="1552575" y="1508581"/>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cxnSp>
        <p:nvCxnSpPr>
          <p:cNvPr id="11" name="10"/>
          <p:cNvCxnSpPr/>
          <p:nvPr/>
        </p:nvCxnSpPr>
        <p:spPr>
          <a:xfrm>
            <a:off x="1685925" y="1628775"/>
            <a:ext cx="1438275" cy="1378862"/>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3" name="12"/>
          <p:cNvCxnSpPr/>
          <p:nvPr/>
        </p:nvCxnSpPr>
        <p:spPr>
          <a:xfrm flipH="1">
            <a:off x="1576983" y="3170658"/>
            <a:ext cx="1485900" cy="1362075"/>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5" name="14"/>
          <p:cNvCxnSpPr/>
          <p:nvPr/>
        </p:nvCxnSpPr>
        <p:spPr>
          <a:xfrm>
            <a:off x="1588443" y="4695754"/>
            <a:ext cx="2904006" cy="2162246"/>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7" name="16"/>
          <p:cNvSpPr/>
          <p:nvPr/>
        </p:nvSpPr>
        <p:spPr>
          <a:xfrm>
            <a:off x="1443633" y="4566035"/>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7" name="26"/>
          <p:cNvSpPr/>
          <p:nvPr/>
        </p:nvSpPr>
        <p:spPr>
          <a:xfrm>
            <a:off x="-265521" y="-76199"/>
            <a:ext cx="1124" cy="1013"/>
          </a:xfrm>
          <a:custGeom>
            <a:avLst/>
            <a:gdLst>
              <a:gd name="connsiteX0" fmla="*/ 10 w 1124"/>
              <a:gd name="connsiteY0" fmla="*/ 0 h 1013"/>
              <a:gd name="connsiteX1" fmla="*/ 1124 w 1124"/>
              <a:gd name="connsiteY1" fmla="*/ 1013 h 1013"/>
              <a:gd name="connsiteX2" fmla="*/ 0 w 1124"/>
              <a:gd name="connsiteY2" fmla="*/ 1013 h 1013"/>
              <a:gd name="connsiteX3" fmla="*/ 10 w 1124"/>
              <a:gd name="connsiteY3" fmla="*/ 0 h 1013"/>
            </a:gdLst>
            <a:ahLst/>
            <a:cxnLst>
              <a:cxn ang="0">
                <a:pos x="connsiteX0" y="connsiteY0"/>
              </a:cxn>
              <a:cxn ang="0">
                <a:pos x="connsiteX1" y="connsiteY1"/>
              </a:cxn>
              <a:cxn ang="0">
                <a:pos x="connsiteX2" y="connsiteY2"/>
              </a:cxn>
              <a:cxn ang="0">
                <a:pos x="connsiteX3" y="connsiteY3"/>
              </a:cxn>
            </a:cxnLst>
            <a:rect l="l" t="t" r="r" b="b"/>
            <a:pathLst>
              <a:path w="1124" h="1013">
                <a:moveTo>
                  <a:pt x="10" y="0"/>
                </a:moveTo>
                <a:lnTo>
                  <a:pt x="1124" y="1013"/>
                </a:lnTo>
                <a:lnTo>
                  <a:pt x="0" y="1013"/>
                </a:lnTo>
                <a:lnTo>
                  <a:pt x="10" y="0"/>
                </a:lnTo>
                <a:close/>
              </a:path>
            </a:pathLst>
          </a:custGeom>
          <a:blipFill>
            <a:blip r:embed="rId1"/>
            <a:srcRect/>
            <a:stretch>
              <a:fillRect l="-475" t="621" r="475" b="-62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30" name="29"/>
          <p:cNvSpPr/>
          <p:nvPr/>
        </p:nvSpPr>
        <p:spPr>
          <a:xfrm>
            <a:off x="0" y="166605"/>
            <a:ext cx="4351063" cy="6691395"/>
          </a:xfrm>
          <a:custGeom>
            <a:avLst/>
            <a:gdLst>
              <a:gd name="connsiteX0" fmla="*/ 0 w 4351063"/>
              <a:gd name="connsiteY0" fmla="*/ 0 h 6746318"/>
              <a:gd name="connsiteX1" fmla="*/ 3027088 w 4351063"/>
              <a:gd name="connsiteY1" fmla="*/ 2926793 h 6746318"/>
              <a:gd name="connsiteX2" fmla="*/ 1407838 w 4351063"/>
              <a:gd name="connsiteY2" fmla="*/ 4431743 h 6746318"/>
              <a:gd name="connsiteX3" fmla="*/ 1331638 w 4351063"/>
              <a:gd name="connsiteY3" fmla="*/ 4507943 h 6746318"/>
              <a:gd name="connsiteX4" fmla="*/ 4351063 w 4351063"/>
              <a:gd name="connsiteY4" fmla="*/ 6746318 h 6746318"/>
              <a:gd name="connsiteX5" fmla="*/ 0 w 4351063"/>
              <a:gd name="connsiteY5" fmla="*/ 6728914 h 6746318"/>
              <a:gd name="connsiteX6" fmla="*/ 0 w 4351063"/>
              <a:gd name="connsiteY6" fmla="*/ 0 h 6746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1063" h="6746318">
                <a:moveTo>
                  <a:pt x="0" y="0"/>
                </a:moveTo>
                <a:lnTo>
                  <a:pt x="3027088" y="2926793"/>
                </a:lnTo>
                <a:lnTo>
                  <a:pt x="1407838" y="4431743"/>
                </a:lnTo>
                <a:lnTo>
                  <a:pt x="1331638" y="4507943"/>
                </a:lnTo>
                <a:lnTo>
                  <a:pt x="4351063" y="6746318"/>
                </a:lnTo>
                <a:lnTo>
                  <a:pt x="0" y="6728914"/>
                </a:lnTo>
                <a:lnTo>
                  <a:pt x="0" y="0"/>
                </a:lnTo>
                <a:close/>
              </a:path>
            </a:pathLst>
          </a:cu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pic>
        <p:nvPicPr>
          <p:cNvPr id="62" name="61" descr="E:\素材\春\7ff96c0408d5f1ad90e6490e1fb39ea4.png7ff96c0408d5f1ad90e6490e1fb39ea4"/>
          <p:cNvPicPr>
            <a:picLocks noChangeAspect="1"/>
          </p:cNvPicPr>
          <p:nvPr/>
        </p:nvPicPr>
        <p:blipFill>
          <a:blip r:embed="rId2" cstate="screen"/>
          <a:srcRect/>
          <a:stretch>
            <a:fillRect/>
          </a:stretch>
        </p:blipFill>
        <p:spPr>
          <a:xfrm rot="814195" flipV="1">
            <a:off x="-603250" y="396875"/>
            <a:ext cx="1523365" cy="1489075"/>
          </a:xfrm>
          <a:prstGeom prst="rect">
            <a:avLst/>
          </a:prstGeom>
        </p:spPr>
      </p:pic>
      <p:pic>
        <p:nvPicPr>
          <p:cNvPr id="63" name="62" descr="E:\素材\春\7ff96c0408d5f1ad90e6490e1fb39ea4.png7ff96c0408d5f1ad90e6490e1fb39ea4"/>
          <p:cNvPicPr>
            <a:picLocks noChangeAspect="1"/>
          </p:cNvPicPr>
          <p:nvPr/>
        </p:nvPicPr>
        <p:blipFill>
          <a:blip r:embed="rId3" cstate="screen"/>
          <a:srcRect/>
          <a:stretch>
            <a:fillRect/>
          </a:stretch>
        </p:blipFill>
        <p:spPr>
          <a:xfrm rot="11111076" flipH="1">
            <a:off x="-189865" y="-125095"/>
            <a:ext cx="1796415" cy="1758315"/>
          </a:xfrm>
          <a:prstGeom prst="rect">
            <a:avLst/>
          </a:prstGeom>
        </p:spPr>
      </p:pic>
      <p:pic>
        <p:nvPicPr>
          <p:cNvPr id="2" name="1" descr="E:\素材\春\7ff96c0408d5f1ad90e6490e1fb39ea4.png7ff96c0408d5f1ad90e6490e1fb39ea4"/>
          <p:cNvPicPr>
            <a:picLocks noChangeAspect="1"/>
          </p:cNvPicPr>
          <p:nvPr/>
        </p:nvPicPr>
        <p:blipFill>
          <a:blip r:embed="rId4" cstate="screen"/>
          <a:srcRect/>
          <a:stretch>
            <a:fillRect/>
          </a:stretch>
        </p:blipFill>
        <p:spPr>
          <a:xfrm rot="21000000">
            <a:off x="10031048" y="4756299"/>
            <a:ext cx="2396490" cy="2344420"/>
          </a:xfrm>
          <a:prstGeom prst="rect">
            <a:avLst/>
          </a:prstGeom>
        </p:spPr>
      </p:pic>
      <p:grpSp>
        <p:nvGrpSpPr>
          <p:cNvPr id="7" name="Group 6"/>
          <p:cNvGrpSpPr/>
          <p:nvPr/>
        </p:nvGrpSpPr>
        <p:grpSpPr>
          <a:xfrm>
            <a:off x="156834" y="1993081"/>
            <a:ext cx="2109019" cy="2109019"/>
            <a:chOff x="156834" y="1993081"/>
            <a:chExt cx="2109019" cy="2109019"/>
          </a:xfrm>
        </p:grpSpPr>
        <p:sp>
          <p:nvSpPr>
            <p:cNvPr id="3" name="Oval 2"/>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p:cNvSpPr txBox="1"/>
            <p:nvPr/>
          </p:nvSpPr>
          <p:spPr>
            <a:xfrm>
              <a:off x="315731" y="2243748"/>
              <a:ext cx="1711988" cy="1754326"/>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defRPr/>
              </a:pPr>
              <a:r>
                <a:rPr kumimoji="0" lang="en-US" altLang="zh-CN" sz="3600" b="1" i="0" u="none" strike="noStrike" kern="1200" cap="none" spc="0" normalizeH="0" baseline="0" noProof="0" dirty="0">
                  <a:ln>
                    <a:noFill/>
                  </a:ln>
                  <a:solidFill>
                    <a:prstClr val="white"/>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lt"/>
                </a:rPr>
                <a:t>GIẢI NGHĨA TỪ</a:t>
              </a:r>
              <a:endParaRPr kumimoji="0" lang="zh-CN" altLang="en-US" sz="3600" b="1" i="0" u="none" strike="noStrike" kern="1200" cap="none" spc="0" normalizeH="0" baseline="0" noProof="0" dirty="0">
                <a:ln>
                  <a:noFill/>
                </a:ln>
                <a:solidFill>
                  <a:prstClr val="white"/>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lt"/>
              </a:endParaRPr>
            </a:p>
          </p:txBody>
        </p:sp>
      </p:grpSp>
      <p:sp>
        <p:nvSpPr>
          <p:cNvPr id="28" name="2"/>
          <p:cNvSpPr/>
          <p:nvPr/>
        </p:nvSpPr>
        <p:spPr>
          <a:xfrm>
            <a:off x="3425187" y="716098"/>
            <a:ext cx="8019905" cy="5347817"/>
          </a:xfrm>
          <a:prstGeom prst="roundRect">
            <a:avLst>
              <a:gd name="adj" fmla="val 31710"/>
            </a:avLst>
          </a:prstGeom>
          <a:solidFill>
            <a:srgbClr val="FEF4F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ea"/>
              <a:sym typeface="+mn-lt"/>
            </a:endParaRPr>
          </a:p>
        </p:txBody>
      </p:sp>
      <p:grpSp>
        <p:nvGrpSpPr>
          <p:cNvPr id="25" name="Group 24"/>
          <p:cNvGrpSpPr/>
          <p:nvPr/>
        </p:nvGrpSpPr>
        <p:grpSpPr>
          <a:xfrm>
            <a:off x="3770522" y="943551"/>
            <a:ext cx="3822655" cy="2315191"/>
            <a:chOff x="3770522" y="943551"/>
            <a:chExt cx="3822655" cy="2315191"/>
          </a:xfrm>
        </p:grpSpPr>
        <p:grpSp>
          <p:nvGrpSpPr>
            <p:cNvPr id="42" name="Group 41"/>
            <p:cNvGrpSpPr/>
            <p:nvPr/>
          </p:nvGrpSpPr>
          <p:grpSpPr>
            <a:xfrm>
              <a:off x="3770522" y="943551"/>
              <a:ext cx="3822655" cy="2315191"/>
              <a:chOff x="156834" y="1993081"/>
              <a:chExt cx="2109019" cy="2109019"/>
            </a:xfrm>
          </p:grpSpPr>
          <p:sp>
            <p:nvSpPr>
              <p:cNvPr id="43" name="Hexagon 42"/>
              <p:cNvSpPr/>
              <p:nvPr/>
            </p:nvSpPr>
            <p:spPr>
              <a:xfrm>
                <a:off x="156834" y="1993081"/>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400" b="0" i="0" u="none" strike="noStrike" kern="1200" cap="none" spc="0" normalizeH="0" baseline="0" noProof="0">
                  <a:ln>
                    <a:noFill/>
                  </a:ln>
                  <a:solidFill>
                    <a:prstClr val="white"/>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44" name="TextBox 43"/>
              <p:cNvSpPr txBox="1"/>
              <p:nvPr/>
            </p:nvSpPr>
            <p:spPr>
              <a:xfrm>
                <a:off x="286263" y="2284988"/>
                <a:ext cx="1808630" cy="1373805"/>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defRPr/>
                </a:pPr>
                <a:r>
                  <a:rPr kumimoji="0" lang="en-US" sz="3600" b="0" i="0" u="none" strike="noStrike" kern="1200" cap="none" spc="0" normalizeH="0" baseline="0" noProof="0" dirty="0" err="1">
                    <a:ln>
                      <a:noFill/>
                    </a:ln>
                    <a:solidFill>
                      <a:srgbClr val="FF000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Lạt</a:t>
                </a:r>
                <a:r>
                  <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3600" b="0" i="0" u="none" strike="noStrike" kern="1200" cap="none" spc="0" normalizeH="0" baseline="0" noProof="0" dirty="0" err="1">
                    <a:ln>
                      <a:noFill/>
                    </a:ln>
                    <a:solidFill>
                      <a:srgbClr val="FF000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xạt</a:t>
                </a:r>
                <a:endPar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604020202020204" pitchFamily="34" charset="0"/>
                  <a:cs typeface="Times New Roman" panose="02020603050405020304" pitchFamily="18" charset="0"/>
                </a:endParaRPr>
              </a:p>
              <a:p>
                <a:pPr marL="0" marR="0" lvl="0" indent="0" algn="ctr" defTabSz="913130" rtl="0" eaLnBrk="1" fontAlgn="base" latinLnBrk="0" hangingPunct="1">
                  <a:lnSpc>
                    <a:spcPct val="100000"/>
                  </a:lnSpc>
                  <a:spcBef>
                    <a:spcPct val="0"/>
                  </a:spcBef>
                  <a:spcAft>
                    <a:spcPct val="0"/>
                  </a:spcAft>
                  <a:buClrTx/>
                  <a:buSzTx/>
                  <a:buFontTx/>
                  <a:buNone/>
                  <a:defRPr/>
                </a:pP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Tiếng</a:t>
                </a:r>
                <a:r>
                  <a:rPr kumimoji="0" lang="en-US"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va</a:t>
                </a:r>
                <a:r>
                  <a:rPr kumimoji="0" lang="en-US"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chạm</a:t>
                </a:r>
                <a:r>
                  <a:rPr kumimoji="0" lang="en-US"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của</a:t>
                </a:r>
                <a:r>
                  <a:rPr kumimoji="0" lang="en-US"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lá</a:t>
                </a:r>
                <a:r>
                  <a:rPr kumimoji="0" lang="en-US"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khô</a:t>
                </a:r>
                <a:endParaRPr kumimoji="0" lang="zh-CN" altLang="en-US" sz="2800" b="1" i="0" u="none" strike="noStrike" kern="1200" cap="none" spc="0" normalizeH="0" baseline="0" noProof="0" dirty="0">
                  <a:ln>
                    <a:noFill/>
                  </a:ln>
                  <a:solidFill>
                    <a:prstClr val="white"/>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lt"/>
                </a:endParaRPr>
              </a:p>
            </p:txBody>
          </p:sp>
        </p:grpSp>
        <p:cxnSp>
          <p:nvCxnSpPr>
            <p:cNvPr id="54" name="10"/>
            <p:cNvCxnSpPr/>
            <p:nvPr/>
          </p:nvCxnSpPr>
          <p:spPr>
            <a:xfrm>
              <a:off x="4936100" y="1820891"/>
              <a:ext cx="1426280" cy="0"/>
            </a:xfrm>
            <a:prstGeom prst="line">
              <a:avLst/>
            </a:prstGeom>
            <a:ln w="19050">
              <a:solidFill>
                <a:srgbClr val="339183"/>
              </a:solidFill>
              <a:prstDash val="dash"/>
            </a:ln>
          </p:spPr>
          <p:style>
            <a:lnRef idx="1">
              <a:schemeClr val="accent3"/>
            </a:lnRef>
            <a:fillRef idx="0">
              <a:schemeClr val="accent3"/>
            </a:fillRef>
            <a:effectRef idx="0">
              <a:schemeClr val="accent3"/>
            </a:effectRef>
            <a:fontRef idx="minor">
              <a:schemeClr val="tx1"/>
            </a:fontRef>
          </p:style>
        </p:cxnSp>
      </p:grpSp>
      <p:grpSp>
        <p:nvGrpSpPr>
          <p:cNvPr id="29" name="Group 28"/>
          <p:cNvGrpSpPr/>
          <p:nvPr/>
        </p:nvGrpSpPr>
        <p:grpSpPr>
          <a:xfrm>
            <a:off x="3757801" y="3435612"/>
            <a:ext cx="3822655" cy="2315191"/>
            <a:chOff x="3757801" y="3435612"/>
            <a:chExt cx="3822655" cy="2315191"/>
          </a:xfrm>
        </p:grpSpPr>
        <p:grpSp>
          <p:nvGrpSpPr>
            <p:cNvPr id="51" name="Group 50"/>
            <p:cNvGrpSpPr/>
            <p:nvPr/>
          </p:nvGrpSpPr>
          <p:grpSpPr>
            <a:xfrm>
              <a:off x="3757801" y="3435612"/>
              <a:ext cx="3822655" cy="2315191"/>
              <a:chOff x="156834" y="1993081"/>
              <a:chExt cx="2109019" cy="2109019"/>
            </a:xfrm>
          </p:grpSpPr>
          <p:sp>
            <p:nvSpPr>
              <p:cNvPr id="52" name="Hexagon 51"/>
              <p:cNvSpPr/>
              <p:nvPr/>
            </p:nvSpPr>
            <p:spPr>
              <a:xfrm>
                <a:off x="156834" y="1993081"/>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400" b="0" i="0" u="none" strike="noStrike" kern="1200" cap="none" spc="0" normalizeH="0" baseline="0" noProof="0">
                  <a:ln>
                    <a:noFill/>
                  </a:ln>
                  <a:solidFill>
                    <a:prstClr val="white"/>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53" name="TextBox 52"/>
              <p:cNvSpPr txBox="1"/>
              <p:nvPr/>
            </p:nvSpPr>
            <p:spPr>
              <a:xfrm>
                <a:off x="358067" y="2318525"/>
                <a:ext cx="1711988" cy="1373805"/>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defRPr/>
                </a:pPr>
                <a:r>
                  <a:rPr kumimoji="0" lang="en-US" sz="3600" b="0" i="0" u="none" strike="noStrike" kern="1200" cap="none" spc="0" normalizeH="0" baseline="0" noProof="0" dirty="0" err="1">
                    <a:ln>
                      <a:noFill/>
                    </a:ln>
                    <a:solidFill>
                      <a:srgbClr val="FF000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Xuýt</a:t>
                </a:r>
                <a:r>
                  <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3600" b="0" i="0" u="none" strike="noStrike" kern="1200" cap="none" spc="0" normalizeH="0" baseline="0" noProof="0" dirty="0" err="1">
                    <a:ln>
                      <a:noFill/>
                    </a:ln>
                    <a:solidFill>
                      <a:srgbClr val="FF000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xoa</a:t>
                </a:r>
                <a:endPar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604020202020204" pitchFamily="34" charset="0"/>
                  <a:cs typeface="Times New Roman" panose="02020603050405020304" pitchFamily="18" charset="0"/>
                </a:endParaRPr>
              </a:p>
              <a:p>
                <a:pPr marL="0" marR="0" lvl="0" indent="0" algn="ctr" defTabSz="913130" rtl="0" eaLnBrk="1" fontAlgn="base" latinLnBrk="0" hangingPunct="1">
                  <a:lnSpc>
                    <a:spcPct val="100000"/>
                  </a:lnSpc>
                  <a:spcBef>
                    <a:spcPct val="0"/>
                  </a:spcBef>
                  <a:spcAft>
                    <a:spcPct val="0"/>
                  </a:spcAft>
                  <a:buClrTx/>
                  <a:buSzTx/>
                  <a:buFontTx/>
                  <a:buNone/>
                  <a:defRPr/>
                </a:pPr>
                <a:r>
                  <a:rPr kumimoji="0" lang="en-US" altLang="zh-CN"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lt"/>
                  </a:rPr>
                  <a:t>Cách</a:t>
                </a:r>
                <a:r>
                  <a:rPr kumimoji="0" lang="en-US" altLang="zh-CN"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lt"/>
                  </a:rPr>
                  <a:t> </a:t>
                </a:r>
                <a:r>
                  <a:rPr kumimoji="0" lang="en-US" altLang="zh-CN"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lt"/>
                  </a:rPr>
                  <a:t>thể</a:t>
                </a:r>
                <a:r>
                  <a:rPr kumimoji="0" lang="en-US" altLang="zh-CN"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lt"/>
                  </a:rPr>
                  <a:t> </a:t>
                </a:r>
                <a:r>
                  <a:rPr kumimoji="0" lang="en-US" altLang="zh-CN"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lt"/>
                  </a:rPr>
                  <a:t>hiện</a:t>
                </a:r>
                <a:r>
                  <a:rPr kumimoji="0" lang="en-US" altLang="zh-CN"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lt"/>
                  </a:rPr>
                  <a:t> </a:t>
                </a:r>
                <a:r>
                  <a:rPr kumimoji="0" lang="en-US" altLang="zh-CN"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lt"/>
                  </a:rPr>
                  <a:t>cảm</a:t>
                </a:r>
                <a:r>
                  <a:rPr kumimoji="0" lang="en-US" altLang="zh-CN"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lt"/>
                  </a:rPr>
                  <a:t> </a:t>
                </a:r>
                <a:r>
                  <a:rPr kumimoji="0" lang="en-US" altLang="zh-CN"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lt"/>
                  </a:rPr>
                  <a:t>xúc</a:t>
                </a:r>
                <a:endParaRPr kumimoji="0" lang="zh-CN" altLang="en-US" sz="2800" b="1" i="0" u="none" strike="noStrike" kern="1200" cap="none" spc="0" normalizeH="0" baseline="0" noProof="0" dirty="0">
                  <a:ln>
                    <a:noFill/>
                  </a:ln>
                  <a:solidFill>
                    <a:prstClr val="white"/>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lt"/>
                </a:endParaRPr>
              </a:p>
            </p:txBody>
          </p:sp>
        </p:grpSp>
        <p:cxnSp>
          <p:nvCxnSpPr>
            <p:cNvPr id="55" name="10"/>
            <p:cNvCxnSpPr/>
            <p:nvPr/>
          </p:nvCxnSpPr>
          <p:spPr>
            <a:xfrm>
              <a:off x="4697896" y="4372955"/>
              <a:ext cx="1964161" cy="0"/>
            </a:xfrm>
            <a:prstGeom prst="line">
              <a:avLst/>
            </a:prstGeom>
            <a:ln w="19050">
              <a:solidFill>
                <a:srgbClr val="339183"/>
              </a:solidFill>
              <a:prstDash val="dash"/>
            </a:ln>
          </p:spPr>
          <p:style>
            <a:lnRef idx="1">
              <a:schemeClr val="accent3"/>
            </a:lnRef>
            <a:fillRef idx="0">
              <a:schemeClr val="accent3"/>
            </a:fillRef>
            <a:effectRef idx="0">
              <a:schemeClr val="accent3"/>
            </a:effectRef>
            <a:fontRef idx="minor">
              <a:schemeClr val="tx1"/>
            </a:fontRef>
          </p:style>
        </p:cxnSp>
      </p:grpSp>
      <p:pic>
        <p:nvPicPr>
          <p:cNvPr id="34" name="Picture 33"/>
          <p:cNvPicPr>
            <a:picLocks noChangeAspect="1"/>
          </p:cNvPicPr>
          <p:nvPr/>
        </p:nvPicPr>
        <p:blipFill>
          <a:blip r:embed="rId5"/>
          <a:stretch>
            <a:fillRect/>
          </a:stretch>
        </p:blipFill>
        <p:spPr>
          <a:xfrm>
            <a:off x="10951029" y="0"/>
            <a:ext cx="1240971" cy="849086"/>
          </a:xfrm>
          <a:prstGeom prst="rect">
            <a:avLst/>
          </a:prstGeom>
        </p:spPr>
      </p:pic>
      <p:grpSp>
        <p:nvGrpSpPr>
          <p:cNvPr id="31" name="Group 30"/>
          <p:cNvGrpSpPr/>
          <p:nvPr/>
        </p:nvGrpSpPr>
        <p:grpSpPr>
          <a:xfrm>
            <a:off x="7735335" y="886313"/>
            <a:ext cx="3822655" cy="2315191"/>
            <a:chOff x="3770522" y="943551"/>
            <a:chExt cx="3822655" cy="2315191"/>
          </a:xfrm>
        </p:grpSpPr>
        <p:grpSp>
          <p:nvGrpSpPr>
            <p:cNvPr id="32" name="Group 31"/>
            <p:cNvGrpSpPr/>
            <p:nvPr/>
          </p:nvGrpSpPr>
          <p:grpSpPr>
            <a:xfrm>
              <a:off x="3770522" y="943551"/>
              <a:ext cx="3822655" cy="2315191"/>
              <a:chOff x="156834" y="1993081"/>
              <a:chExt cx="2109019" cy="2109019"/>
            </a:xfrm>
          </p:grpSpPr>
          <p:sp>
            <p:nvSpPr>
              <p:cNvPr id="35" name="Hexagon 34"/>
              <p:cNvSpPr/>
              <p:nvPr/>
            </p:nvSpPr>
            <p:spPr>
              <a:xfrm>
                <a:off x="156834" y="1993081"/>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400" b="0" i="0" u="none" strike="noStrike" kern="1200" cap="none" spc="0" normalizeH="0" baseline="0" noProof="0">
                  <a:ln>
                    <a:noFill/>
                  </a:ln>
                  <a:solidFill>
                    <a:prstClr val="white"/>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36" name="TextBox 35"/>
              <p:cNvSpPr txBox="1"/>
              <p:nvPr/>
            </p:nvSpPr>
            <p:spPr>
              <a:xfrm>
                <a:off x="286263" y="2284988"/>
                <a:ext cx="1808630" cy="1766321"/>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defRPr/>
                </a:pPr>
                <a:r>
                  <a:rPr kumimoji="0" lang="en-US" sz="3600" b="0" i="0" u="none" strike="noStrike" kern="1200" cap="none" spc="0" normalizeH="0" baseline="0" noProof="0" dirty="0" err="1">
                    <a:ln>
                      <a:noFill/>
                    </a:ln>
                    <a:solidFill>
                      <a:srgbClr val="FF000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Xôn</a:t>
                </a:r>
                <a:r>
                  <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3600" b="0" i="0" u="none" strike="noStrike" kern="1200" cap="none" spc="0" normalizeH="0" baseline="0" noProof="0" dirty="0" err="1">
                    <a:ln>
                      <a:noFill/>
                    </a:ln>
                    <a:solidFill>
                      <a:srgbClr val="FF000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xao</a:t>
                </a:r>
                <a:endPar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604020202020204" pitchFamily="34" charset="0"/>
                  <a:cs typeface="Times New Roman" panose="02020603050405020304" pitchFamily="18" charset="0"/>
                </a:endParaRPr>
              </a:p>
              <a:p>
                <a:pPr marL="0" marR="0" lvl="0" indent="0" algn="ctr" defTabSz="913130" rtl="0" eaLnBrk="1" fontAlgn="base" latinLnBrk="0" hangingPunct="1">
                  <a:lnSpc>
                    <a:spcPct val="100000"/>
                  </a:lnSpc>
                  <a:spcBef>
                    <a:spcPct val="0"/>
                  </a:spcBef>
                  <a:spcAft>
                    <a:spcPct val="0"/>
                  </a:spcAft>
                  <a:buClrTx/>
                  <a:buSzTx/>
                  <a:buFontTx/>
                  <a:buNone/>
                  <a:defRPr/>
                </a:pP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Nhiều</a:t>
                </a:r>
                <a:r>
                  <a:rPr kumimoji="0" lang="en-US"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âm</a:t>
                </a:r>
                <a:r>
                  <a:rPr kumimoji="0" lang="en-US"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thanh</a:t>
                </a:r>
                <a:r>
                  <a:rPr lang="en-US" sz="2800" dirty="0">
                    <a:solidFill>
                      <a:srgbClr val="231F20"/>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800" dirty="0" err="1">
                    <a:solidFill>
                      <a:srgbClr val="231F20"/>
                    </a:solidFill>
                    <a:latin typeface="Times New Roman" panose="02020603050405020304" pitchFamily="18" charset="0"/>
                    <a:ea typeface="Arial-Rounded" panose="020B0604020202020204" pitchFamily="34" charset="0"/>
                    <a:cs typeface="Times New Roman" panose="02020603050405020304" pitchFamily="18" charset="0"/>
                  </a:rPr>
                  <a:t>tiếng</a:t>
                </a:r>
                <a:r>
                  <a:rPr lang="en-US" sz="2800" dirty="0">
                    <a:solidFill>
                      <a:srgbClr val="231F20"/>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800" dirty="0" err="1">
                    <a:solidFill>
                      <a:srgbClr val="231F20"/>
                    </a:solidFill>
                    <a:latin typeface="Times New Roman" panose="02020603050405020304" pitchFamily="18" charset="0"/>
                    <a:ea typeface="Arial-Rounded" panose="020B0604020202020204" pitchFamily="34" charset="0"/>
                    <a:cs typeface="Times New Roman" panose="02020603050405020304" pitchFamily="18" charset="0"/>
                  </a:rPr>
                  <a:t>nói</a:t>
                </a:r>
                <a:r>
                  <a:rPr lang="en-US" sz="2800" dirty="0">
                    <a:solidFill>
                      <a:srgbClr val="231F20"/>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800" dirty="0" err="1">
                    <a:solidFill>
                      <a:srgbClr val="231F20"/>
                    </a:solidFill>
                    <a:latin typeface="Times New Roman" panose="02020603050405020304" pitchFamily="18" charset="0"/>
                    <a:ea typeface="Arial-Rounded" panose="020B0604020202020204" pitchFamily="34" charset="0"/>
                    <a:cs typeface="Times New Roman" panose="02020603050405020304" pitchFamily="18" charset="0"/>
                  </a:rPr>
                  <a:t>nhỏ</a:t>
                </a:r>
                <a:r>
                  <a:rPr lang="en-US" sz="2800" dirty="0">
                    <a:solidFill>
                      <a:srgbClr val="231F20"/>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800" dirty="0" err="1">
                    <a:solidFill>
                      <a:srgbClr val="231F20"/>
                    </a:solidFill>
                    <a:latin typeface="Times New Roman" panose="02020603050405020304" pitchFamily="18" charset="0"/>
                    <a:ea typeface="Arial-Rounded" panose="020B0604020202020204" pitchFamily="34" charset="0"/>
                    <a:cs typeface="Times New Roman" panose="02020603050405020304" pitchFamily="18" charset="0"/>
                  </a:rPr>
                  <a:t>phát</a:t>
                </a:r>
                <a:r>
                  <a:rPr lang="en-US" sz="2800" dirty="0">
                    <a:solidFill>
                      <a:srgbClr val="231F20"/>
                    </a:solidFill>
                    <a:latin typeface="Times New Roman" panose="02020603050405020304" pitchFamily="18" charset="0"/>
                    <a:ea typeface="Arial-Rounded" panose="020B0604020202020204" pitchFamily="34" charset="0"/>
                    <a:cs typeface="Times New Roman" panose="02020603050405020304" pitchFamily="18" charset="0"/>
                  </a:rPr>
                  <a:t> ra </a:t>
                </a:r>
                <a:r>
                  <a:rPr lang="en-US" sz="2800" dirty="0" err="1">
                    <a:solidFill>
                      <a:srgbClr val="231F20"/>
                    </a:solidFill>
                    <a:latin typeface="Times New Roman" panose="02020603050405020304" pitchFamily="18" charset="0"/>
                    <a:ea typeface="Arial-Rounded" panose="020B0604020202020204" pitchFamily="34" charset="0"/>
                    <a:cs typeface="Times New Roman" panose="02020603050405020304" pitchFamily="18" charset="0"/>
                  </a:rPr>
                  <a:t>cùng</a:t>
                </a:r>
                <a:r>
                  <a:rPr lang="en-US" sz="2800" dirty="0">
                    <a:solidFill>
                      <a:srgbClr val="231F20"/>
                    </a:solidFill>
                    <a:latin typeface="Times New Roman" panose="02020603050405020304" pitchFamily="18" charset="0"/>
                    <a:ea typeface="Arial-Rounded" panose="020B0604020202020204" pitchFamily="34" charset="0"/>
                    <a:cs typeface="Times New Roman" panose="02020603050405020304" pitchFamily="18" charset="0"/>
                  </a:rPr>
                  <a:t> </a:t>
                </a:r>
                <a:r>
                  <a:rPr lang="en-US" sz="2800" dirty="0" err="1">
                    <a:solidFill>
                      <a:srgbClr val="231F20"/>
                    </a:solidFill>
                    <a:latin typeface="Times New Roman" panose="02020603050405020304" pitchFamily="18" charset="0"/>
                    <a:ea typeface="Arial-Rounded" panose="020B0604020202020204" pitchFamily="34" charset="0"/>
                    <a:cs typeface="Times New Roman" panose="02020603050405020304" pitchFamily="18" charset="0"/>
                  </a:rPr>
                  <a:t>lúc</a:t>
                </a:r>
                <a:endParaRPr kumimoji="0" lang="zh-CN" altLang="en-US" sz="2800" b="1" i="0" u="none" strike="noStrike" kern="1200" cap="none" spc="0" normalizeH="0" baseline="0" noProof="0" dirty="0">
                  <a:ln>
                    <a:noFill/>
                  </a:ln>
                  <a:solidFill>
                    <a:prstClr val="white"/>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lt"/>
                </a:endParaRPr>
              </a:p>
            </p:txBody>
          </p:sp>
        </p:grpSp>
        <p:cxnSp>
          <p:nvCxnSpPr>
            <p:cNvPr id="33" name="10"/>
            <p:cNvCxnSpPr/>
            <p:nvPr/>
          </p:nvCxnSpPr>
          <p:spPr>
            <a:xfrm>
              <a:off x="4936100" y="1820891"/>
              <a:ext cx="1426280" cy="0"/>
            </a:xfrm>
            <a:prstGeom prst="line">
              <a:avLst/>
            </a:prstGeom>
            <a:ln w="19050">
              <a:solidFill>
                <a:srgbClr val="339183"/>
              </a:solidFill>
              <a:prstDash val="dash"/>
            </a:ln>
          </p:spPr>
          <p:style>
            <a:lnRef idx="1">
              <a:schemeClr val="accent3"/>
            </a:lnRef>
            <a:fillRef idx="0">
              <a:schemeClr val="accent3"/>
            </a:fillRef>
            <a:effectRef idx="0">
              <a:schemeClr val="accent3"/>
            </a:effectRef>
            <a:fontRef idx="minor">
              <a:schemeClr val="tx1"/>
            </a:fontRef>
          </p:style>
        </p:cxnSp>
      </p:grpSp>
      <p:grpSp>
        <p:nvGrpSpPr>
          <p:cNvPr id="37" name="Group 36"/>
          <p:cNvGrpSpPr/>
          <p:nvPr/>
        </p:nvGrpSpPr>
        <p:grpSpPr>
          <a:xfrm>
            <a:off x="7643427" y="3512302"/>
            <a:ext cx="3822655" cy="2315191"/>
            <a:chOff x="3770522" y="943551"/>
            <a:chExt cx="3822655" cy="2315191"/>
          </a:xfrm>
        </p:grpSpPr>
        <p:grpSp>
          <p:nvGrpSpPr>
            <p:cNvPr id="38" name="Group 37"/>
            <p:cNvGrpSpPr/>
            <p:nvPr/>
          </p:nvGrpSpPr>
          <p:grpSpPr>
            <a:xfrm>
              <a:off x="3770522" y="943551"/>
              <a:ext cx="3822655" cy="2315191"/>
              <a:chOff x="156834" y="1993081"/>
              <a:chExt cx="2109019" cy="2109019"/>
            </a:xfrm>
          </p:grpSpPr>
          <p:sp>
            <p:nvSpPr>
              <p:cNvPr id="40" name="Hexagon 39"/>
              <p:cNvSpPr/>
              <p:nvPr/>
            </p:nvSpPr>
            <p:spPr>
              <a:xfrm>
                <a:off x="156834" y="1993081"/>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400" b="0" i="0" u="none" strike="noStrike" kern="1200" cap="none" spc="0" normalizeH="0" baseline="0" noProof="0">
                  <a:ln>
                    <a:noFill/>
                  </a:ln>
                  <a:solidFill>
                    <a:prstClr val="white"/>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41" name="TextBox 40"/>
              <p:cNvSpPr txBox="1"/>
              <p:nvPr/>
            </p:nvSpPr>
            <p:spPr>
              <a:xfrm>
                <a:off x="286263" y="2284988"/>
                <a:ext cx="1808630" cy="1766321"/>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defRPr/>
                </a:pPr>
                <a:r>
                  <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Thanh </a:t>
                </a:r>
                <a:r>
                  <a:rPr kumimoji="0" lang="en-US" sz="3600" b="0" i="0" u="none" strike="noStrike" kern="1200" cap="none" spc="0" normalizeH="0" baseline="0" noProof="0" dirty="0" err="1">
                    <a:ln>
                      <a:noFill/>
                    </a:ln>
                    <a:solidFill>
                      <a:srgbClr val="FF000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mai</a:t>
                </a:r>
                <a:endPar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604020202020204" pitchFamily="34" charset="0"/>
                  <a:cs typeface="Times New Roman" panose="02020603050405020304" pitchFamily="18" charset="0"/>
                </a:endParaRPr>
              </a:p>
              <a:p>
                <a:pPr marL="0" marR="0" lvl="0" indent="0" algn="ctr" defTabSz="913130" rtl="0" eaLnBrk="1" fontAlgn="base" latinLnBrk="0" hangingPunct="1">
                  <a:lnSpc>
                    <a:spcPct val="100000"/>
                  </a:lnSpc>
                  <a:spcBef>
                    <a:spcPct val="0"/>
                  </a:spcBef>
                  <a:spcAft>
                    <a:spcPct val="0"/>
                  </a:spcAft>
                  <a:buClrTx/>
                  <a:buSzTx/>
                  <a:buFontTx/>
                  <a:buNone/>
                  <a:defRPr/>
                </a:pP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Cây</a:t>
                </a:r>
                <a:r>
                  <a:rPr kumimoji="0" lang="en-US"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bụi</a:t>
                </a:r>
                <a:r>
                  <a:rPr kumimoji="0" lang="en-US"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thấp</a:t>
                </a:r>
                <a:r>
                  <a:rPr kumimoji="0" lang="en-US"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quả</a:t>
                </a:r>
                <a:r>
                  <a:rPr kumimoji="0" lang="en-US"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mọng</a:t>
                </a:r>
                <a:r>
                  <a:rPr kumimoji="0" lang="en-US"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nước</a:t>
                </a:r>
                <a:r>
                  <a:rPr kumimoji="0" lang="en-US"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trông</a:t>
                </a:r>
                <a:r>
                  <a:rPr kumimoji="0" lang="en-US"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như</a:t>
                </a:r>
                <a:r>
                  <a:rPr kumimoji="0" lang="en-US"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quả</a:t>
                </a:r>
                <a:r>
                  <a:rPr kumimoji="0" lang="en-US"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604020202020204" pitchFamily="34" charset="0"/>
                    <a:cs typeface="Times New Roman" panose="02020603050405020304" pitchFamily="18" charset="0"/>
                  </a:rPr>
                  <a:t>dâu</a:t>
                </a:r>
                <a:endParaRPr kumimoji="0" lang="zh-CN" altLang="en-US" sz="2800" b="1" i="0" u="none" strike="noStrike" kern="1200" cap="none" spc="0" normalizeH="0" baseline="0" noProof="0" dirty="0">
                  <a:ln>
                    <a:noFill/>
                  </a:ln>
                  <a:solidFill>
                    <a:prstClr val="white"/>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lt"/>
                </a:endParaRPr>
              </a:p>
            </p:txBody>
          </p:sp>
        </p:grpSp>
        <p:cxnSp>
          <p:nvCxnSpPr>
            <p:cNvPr id="39" name="10"/>
            <p:cNvCxnSpPr/>
            <p:nvPr/>
          </p:nvCxnSpPr>
          <p:spPr>
            <a:xfrm>
              <a:off x="4936100" y="1820891"/>
              <a:ext cx="1426280" cy="0"/>
            </a:xfrm>
            <a:prstGeom prst="line">
              <a:avLst/>
            </a:prstGeom>
            <a:ln w="19050">
              <a:solidFill>
                <a:srgbClr val="339183"/>
              </a:solidFill>
              <a:prstDash val="dash"/>
            </a:ln>
          </p:spPr>
          <p:style>
            <a:lnRef idx="1">
              <a:schemeClr val="accent3"/>
            </a:lnRef>
            <a:fillRef idx="0">
              <a:schemeClr val="accent3"/>
            </a:fillRef>
            <a:effectRef idx="0">
              <a:schemeClr val="accent3"/>
            </a:effectRef>
            <a:fontRef idx="minor">
              <a:schemeClr val="tx1"/>
            </a:fontRef>
          </p:style>
        </p:cxnSp>
      </p:gr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wipe(left)">
                                      <p:cBhvr>
                                        <p:cTn id="13" dur="500"/>
                                        <p:tgtEl>
                                          <p:spTgt spid="28"/>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wipe(left)">
                                      <p:cBhvr>
                                        <p:cTn id="18" dur="500"/>
                                        <p:tgtEl>
                                          <p:spTgt spid="2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wipe(left)">
                                      <p:cBhvr>
                                        <p:cTn id="23" dur="500"/>
                                        <p:tgtEl>
                                          <p:spTgt spid="29"/>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wipe(left)">
                                      <p:cBhvr>
                                        <p:cTn id="28" dur="500"/>
                                        <p:tgtEl>
                                          <p:spTgt spid="31"/>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37"/>
                                        </p:tgtEl>
                                        <p:attrNameLst>
                                          <p:attrName>style.visibility</p:attrName>
                                        </p:attrNameLst>
                                      </p:cBhvr>
                                      <p:to>
                                        <p:strVal val="visible"/>
                                      </p:to>
                                    </p:set>
                                    <p:animEffect transition="in" filter="wipe(left)">
                                      <p:cBhvr>
                                        <p:cTn id="33"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p:cNvSpPr/>
          <p:nvPr/>
        </p:nvSpPr>
        <p:spPr>
          <a:xfrm>
            <a:off x="3876675" y="-19050"/>
            <a:ext cx="4096204" cy="778917"/>
          </a:xfrm>
          <a:prstGeom prst="roundRect">
            <a:avLst/>
          </a:prstGeom>
          <a:solidFill>
            <a:schemeClr val="accent2">
              <a:lumMod val="75000"/>
            </a:scheme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sz="3600" b="0" i="0"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Trả</a:t>
            </a:r>
            <a:r>
              <a:rPr kumimoji="0" lang="en-US" sz="3600" b="0" i="0"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3600" b="0" i="0"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lời</a:t>
            </a:r>
            <a:r>
              <a:rPr kumimoji="0" lang="en-US" sz="3600" b="0" i="0"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3600" b="0" i="0"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câu</a:t>
            </a:r>
            <a:r>
              <a:rPr kumimoji="0" lang="en-US" sz="3600" b="0" i="0"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3600" b="0" i="0"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hỏi</a:t>
            </a:r>
            <a:endParaRPr kumimoji="0" lang="en-US" sz="3600" b="0" i="0"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endParaRPr>
          </a:p>
        </p:txBody>
      </p:sp>
      <p:grpSp>
        <p:nvGrpSpPr>
          <p:cNvPr id="3" name="Group 2"/>
          <p:cNvGrpSpPr/>
          <p:nvPr/>
        </p:nvGrpSpPr>
        <p:grpSpPr>
          <a:xfrm>
            <a:off x="836132" y="1056605"/>
            <a:ext cx="10519736" cy="1100057"/>
            <a:chOff x="136243" y="-2131981"/>
            <a:chExt cx="2109019" cy="2986082"/>
          </a:xfrm>
        </p:grpSpPr>
        <p:sp>
          <p:nvSpPr>
            <p:cNvPr id="4" name="Hexagon 3"/>
            <p:cNvSpPr/>
            <p:nvPr/>
          </p:nvSpPr>
          <p:spPr>
            <a:xfrm>
              <a:off x="136243" y="-2131981"/>
              <a:ext cx="2109019" cy="2986082"/>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400" b="0" i="0" u="none" strike="noStrike" kern="1200" cap="none" spc="0" normalizeH="0" baseline="0" noProof="0">
                <a:ln>
                  <a:noFill/>
                </a:ln>
                <a:solidFill>
                  <a:prstClr val="white"/>
                </a:solidFill>
                <a:effectLst/>
                <a:uLnTx/>
                <a:uFillTx/>
                <a:latin typeface="Times New Roman" panose="02020603050405020304" pitchFamily="18" charset="0"/>
                <a:ea typeface="Arial-Rounded" panose="020B0604020202020204" pitchFamily="34" charset="0"/>
                <a:cs typeface="Times New Roman" panose="02020603050405020304" pitchFamily="18" charset="0"/>
              </a:endParaRPr>
            </a:p>
          </p:txBody>
        </p:sp>
        <p:sp>
          <p:nvSpPr>
            <p:cNvPr id="5" name="TextBox 4"/>
            <p:cNvSpPr txBox="1"/>
            <p:nvPr/>
          </p:nvSpPr>
          <p:spPr>
            <a:xfrm>
              <a:off x="264898" y="-1572234"/>
              <a:ext cx="1913403" cy="1584075"/>
            </a:xfrm>
            <a:prstGeom prst="rect">
              <a:avLst/>
            </a:prstGeom>
            <a:noFill/>
          </p:spPr>
          <p:txBody>
            <a:bodyPr wrap="square" rtlCol="0">
              <a:spAutoFit/>
            </a:bodyPr>
            <a:lstStyle/>
            <a:p>
              <a:pPr marL="742950" lvl="0" indent="-742950" algn="just" defTabSz="913130" fontAlgn="base">
                <a:spcBef>
                  <a:spcPct val="0"/>
                </a:spcBef>
                <a:spcAft>
                  <a:spcPct val="0"/>
                </a:spcAft>
                <a:buFontTx/>
                <a:buAutoNum type="arabicPeriod"/>
                <a:defRPr/>
              </a:pPr>
              <a:r>
                <a:rPr lang="en-US" sz="3200" dirty="0" err="1">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Nghe</a:t>
              </a:r>
              <a:r>
                <a:rPr lang="en-US" sz="32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 </a:t>
              </a:r>
              <a:r>
                <a:rPr lang="en-US" sz="3200" dirty="0" err="1">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tiếng</a:t>
              </a:r>
              <a:r>
                <a:rPr lang="en-US" sz="32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 </a:t>
              </a:r>
              <a:r>
                <a:rPr lang="en-US" sz="3200" dirty="0" err="1">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động</a:t>
              </a:r>
              <a:r>
                <a:rPr lang="en-US" sz="32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 </a:t>
              </a:r>
              <a:r>
                <a:rPr lang="en-US" sz="3200" dirty="0" err="1">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lạ</a:t>
              </a:r>
              <a:r>
                <a:rPr lang="en-US" sz="32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 </a:t>
              </a:r>
              <a:r>
                <a:rPr lang="en-US" sz="3200" dirty="0" err="1">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cây</a:t>
              </a:r>
              <a:r>
                <a:rPr lang="en-US" sz="32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 </a:t>
              </a:r>
              <a:r>
                <a:rPr lang="en-US" sz="3200" dirty="0" err="1">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xấu</a:t>
              </a:r>
              <a:r>
                <a:rPr lang="en-US" sz="32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 </a:t>
              </a:r>
              <a:r>
                <a:rPr lang="en-US" sz="3200" dirty="0" err="1">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hổ</a:t>
              </a:r>
              <a:r>
                <a:rPr lang="en-US" sz="32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 </a:t>
              </a:r>
              <a:r>
                <a:rPr lang="en-US" sz="3200" dirty="0" err="1">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đã</a:t>
              </a:r>
              <a:r>
                <a:rPr lang="en-US" sz="32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 </a:t>
              </a:r>
              <a:r>
                <a:rPr lang="en-US" sz="3200" dirty="0" err="1">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làm</a:t>
              </a:r>
              <a:r>
                <a:rPr lang="en-US" sz="32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 </a:t>
              </a:r>
              <a:r>
                <a:rPr lang="en-US" sz="3200" dirty="0" err="1">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gì</a:t>
              </a:r>
              <a:r>
                <a:rPr lang="en-US" sz="32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rPr>
                <a:t>?</a:t>
              </a:r>
              <a:endParaRPr lang="en-US" sz="32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endParaRPr>
            </a:p>
          </p:txBody>
        </p:sp>
      </p:grpSp>
      <p:sp>
        <p:nvSpPr>
          <p:cNvPr id="12" name="TextBox 11"/>
          <p:cNvSpPr txBox="1"/>
          <p:nvPr/>
        </p:nvSpPr>
        <p:spPr>
          <a:xfrm>
            <a:off x="2837925" y="2701241"/>
            <a:ext cx="9751611" cy="584775"/>
          </a:xfrm>
          <a:prstGeom prst="rect">
            <a:avLst/>
          </a:prstGeom>
          <a:noFill/>
        </p:spPr>
        <p:txBody>
          <a:bodyPr wrap="square" rtlCol="0">
            <a:spAutoFit/>
          </a:bodyPr>
          <a:lstStyle/>
          <a:p>
            <a:pPr marL="0" marR="0" lvl="0" indent="0" defTabSz="913130" rtl="0" eaLnBrk="1" fontAlgn="base" latinLnBrk="0" hangingPunct="1">
              <a:lnSpc>
                <a:spcPct val="100000"/>
              </a:lnSpc>
              <a:spcBef>
                <a:spcPct val="0"/>
              </a:spcBef>
              <a:spcAft>
                <a:spcPct val="0"/>
              </a:spcAft>
              <a:buClrTx/>
              <a:buSzTx/>
              <a:buFontTx/>
              <a:buNone/>
              <a:defRPr/>
            </a:pPr>
            <a:r>
              <a:rPr kumimoji="0" lang="en-US" altLang="zh-CN" sz="32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lt"/>
              </a:rPr>
              <a:t>Cây</a:t>
            </a:r>
            <a:r>
              <a:rPr kumimoji="0" lang="en-US" altLang="zh-CN"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lt"/>
              </a:rPr>
              <a:t> </a:t>
            </a:r>
            <a:r>
              <a:rPr kumimoji="0" lang="en-US" altLang="zh-CN"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lt"/>
              </a:rPr>
              <a:t>xấu</a:t>
            </a:r>
            <a:r>
              <a:rPr kumimoji="0" lang="en-US" altLang="zh-CN"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lt"/>
              </a:rPr>
              <a:t> </a:t>
            </a:r>
            <a:r>
              <a:rPr kumimoji="0" lang="en-US" altLang="zh-CN"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lt"/>
              </a:rPr>
              <a:t>hổ</a:t>
            </a:r>
            <a:r>
              <a:rPr kumimoji="0" lang="en-US" altLang="zh-CN"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lt"/>
              </a:rPr>
              <a:t> co </a:t>
            </a:r>
            <a:r>
              <a:rPr kumimoji="0" lang="en-US" altLang="zh-CN"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lt"/>
              </a:rPr>
              <a:t>rúm</a:t>
            </a:r>
            <a:r>
              <a:rPr kumimoji="0" lang="en-US" altLang="zh-CN"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lt"/>
              </a:rPr>
              <a:t> </a:t>
            </a:r>
            <a:r>
              <a:rPr kumimoji="0" lang="en-US" altLang="zh-CN"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lt"/>
              </a:rPr>
              <a:t>mình</a:t>
            </a:r>
            <a:r>
              <a:rPr kumimoji="0" lang="en-US" altLang="zh-CN"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lt"/>
              </a:rPr>
              <a:t> </a:t>
            </a:r>
            <a:r>
              <a:rPr kumimoji="0" lang="en-US" altLang="zh-CN"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lt"/>
              </a:rPr>
              <a:t>lại</a:t>
            </a:r>
            <a:r>
              <a:rPr kumimoji="0" lang="en-US" altLang="zh-CN"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lt"/>
              </a:rPr>
              <a:t>.</a:t>
            </a:r>
            <a:endParaRPr kumimoji="0" lang="zh-CN" altLang="en-US" sz="32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p:cNvSpPr/>
          <p:nvPr/>
        </p:nvSpPr>
        <p:spPr>
          <a:xfrm>
            <a:off x="3895725" y="123231"/>
            <a:ext cx="4096204" cy="778917"/>
          </a:xfrm>
          <a:prstGeom prst="roundRect">
            <a:avLst/>
          </a:prstGeom>
          <a:solidFill>
            <a:schemeClr val="accent2">
              <a:lumMod val="75000"/>
            </a:scheme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sz="3600" b="0" i="0"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Trả</a:t>
            </a:r>
            <a:r>
              <a:rPr kumimoji="0" lang="en-US" sz="3600" b="0" i="0"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3600" b="0" i="0"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lời</a:t>
            </a:r>
            <a:r>
              <a:rPr kumimoji="0" lang="en-US" sz="3600" b="0" i="0"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3600" b="0" i="0"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câu</a:t>
            </a:r>
            <a:r>
              <a:rPr kumimoji="0" lang="en-US" sz="3600" b="0" i="0"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3600" b="0" i="0"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hỏi</a:t>
            </a:r>
            <a:endParaRPr kumimoji="0" lang="en-US" sz="3600" b="0" i="0"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endParaRPr>
          </a:p>
        </p:txBody>
      </p:sp>
      <p:sp>
        <p:nvSpPr>
          <p:cNvPr id="8" name="Hexagon 7"/>
          <p:cNvSpPr/>
          <p:nvPr/>
        </p:nvSpPr>
        <p:spPr>
          <a:xfrm>
            <a:off x="836132" y="1056606"/>
            <a:ext cx="10519736" cy="1081288"/>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400" b="0" i="0" u="none" strike="noStrike" kern="1200" cap="none" spc="0" normalizeH="0" baseline="0" noProof="0">
              <a:ln>
                <a:noFill/>
              </a:ln>
              <a:solidFill>
                <a:prstClr val="white"/>
              </a:solidFill>
              <a:effectLst/>
              <a:uLnTx/>
              <a:uFillTx/>
              <a:latin typeface="Times New Roman" panose="02020603050405020304" pitchFamily="18" charset="0"/>
              <a:ea typeface="Arial-Rounded" panose="020B0604020202020204" pitchFamily="34" charset="0"/>
              <a:cs typeface="Times New Roman" panose="02020603050405020304" pitchFamily="18" charset="0"/>
            </a:endParaRPr>
          </a:p>
        </p:txBody>
      </p:sp>
      <p:sp>
        <p:nvSpPr>
          <p:cNvPr id="4" name="TextBox 3"/>
          <p:cNvSpPr txBox="1"/>
          <p:nvPr/>
        </p:nvSpPr>
        <p:spPr>
          <a:xfrm>
            <a:off x="1171464" y="1269509"/>
            <a:ext cx="9353770" cy="584775"/>
          </a:xfrm>
          <a:prstGeom prst="rect">
            <a:avLst/>
          </a:prstGeom>
          <a:noFill/>
        </p:spPr>
        <p:txBody>
          <a:bodyPr wrap="square" rtlCol="0">
            <a:spAutoFit/>
          </a:bodyPr>
          <a:lstStyle/>
          <a:p>
            <a:pPr lvl="0" algn="ctr" defTabSz="913130" fontAlgn="base">
              <a:spcBef>
                <a:spcPct val="0"/>
              </a:spcBef>
              <a:spcAft>
                <a:spcPct val="0"/>
              </a:spcAft>
              <a:defRPr/>
            </a:pPr>
            <a:r>
              <a:rPr lang="en-US" altLang="zh-CN" sz="32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sym typeface="+mn-lt"/>
              </a:rPr>
              <a:t>2. </a:t>
            </a:r>
            <a:r>
              <a:rPr lang="en-US" altLang="zh-CN" sz="3200" dirty="0" err="1">
                <a:solidFill>
                  <a:srgbClr val="FF0000"/>
                </a:solidFill>
                <a:latin typeface="Times New Roman" panose="02020603050405020304" pitchFamily="18" charset="0"/>
                <a:ea typeface="Arial-Rounded" panose="020B0604020202020204" pitchFamily="34" charset="0"/>
                <a:cs typeface="Times New Roman" panose="02020603050405020304" pitchFamily="18" charset="0"/>
                <a:sym typeface="+mn-lt"/>
              </a:rPr>
              <a:t>Cây</a:t>
            </a:r>
            <a:r>
              <a:rPr lang="en-US" altLang="zh-CN" sz="32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sym typeface="+mn-lt"/>
              </a:rPr>
              <a:t> </a:t>
            </a:r>
            <a:r>
              <a:rPr lang="en-US" altLang="zh-CN" sz="3200" dirty="0" err="1">
                <a:solidFill>
                  <a:srgbClr val="FF0000"/>
                </a:solidFill>
                <a:latin typeface="Times New Roman" panose="02020603050405020304" pitchFamily="18" charset="0"/>
                <a:ea typeface="Arial-Rounded" panose="020B0604020202020204" pitchFamily="34" charset="0"/>
                <a:cs typeface="Times New Roman" panose="02020603050405020304" pitchFamily="18" charset="0"/>
                <a:sym typeface="+mn-lt"/>
              </a:rPr>
              <a:t>cỏ</a:t>
            </a:r>
            <a:r>
              <a:rPr lang="en-US" altLang="zh-CN" sz="32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sym typeface="+mn-lt"/>
              </a:rPr>
              <a:t> </a:t>
            </a:r>
            <a:r>
              <a:rPr lang="en-US" altLang="zh-CN" sz="3200" dirty="0" err="1">
                <a:solidFill>
                  <a:srgbClr val="FF0000"/>
                </a:solidFill>
                <a:latin typeface="Times New Roman" panose="02020603050405020304" pitchFamily="18" charset="0"/>
                <a:ea typeface="Arial-Rounded" panose="020B0604020202020204" pitchFamily="34" charset="0"/>
                <a:cs typeface="Times New Roman" panose="02020603050405020304" pitchFamily="18" charset="0"/>
                <a:sym typeface="+mn-lt"/>
              </a:rPr>
              <a:t>xung</a:t>
            </a:r>
            <a:r>
              <a:rPr lang="en-US" altLang="zh-CN" sz="32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sym typeface="+mn-lt"/>
              </a:rPr>
              <a:t> </a:t>
            </a:r>
            <a:r>
              <a:rPr lang="en-US" altLang="zh-CN" sz="3200" dirty="0" err="1">
                <a:solidFill>
                  <a:srgbClr val="FF0000"/>
                </a:solidFill>
                <a:latin typeface="Times New Roman" panose="02020603050405020304" pitchFamily="18" charset="0"/>
                <a:ea typeface="Arial-Rounded" panose="020B0604020202020204" pitchFamily="34" charset="0"/>
                <a:cs typeface="Times New Roman" panose="02020603050405020304" pitchFamily="18" charset="0"/>
                <a:sym typeface="+mn-lt"/>
              </a:rPr>
              <a:t>quanh</a:t>
            </a:r>
            <a:r>
              <a:rPr lang="en-US" altLang="zh-CN" sz="32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sym typeface="+mn-lt"/>
              </a:rPr>
              <a:t> </a:t>
            </a:r>
            <a:r>
              <a:rPr lang="en-US" altLang="zh-CN" sz="3200" dirty="0" err="1">
                <a:solidFill>
                  <a:srgbClr val="FF0000"/>
                </a:solidFill>
                <a:latin typeface="Times New Roman" panose="02020603050405020304" pitchFamily="18" charset="0"/>
                <a:ea typeface="Arial-Rounded" panose="020B0604020202020204" pitchFamily="34" charset="0"/>
                <a:cs typeface="Times New Roman" panose="02020603050405020304" pitchFamily="18" charset="0"/>
                <a:sym typeface="+mn-lt"/>
              </a:rPr>
              <a:t>xôn</a:t>
            </a:r>
            <a:r>
              <a:rPr lang="en-US" altLang="zh-CN" sz="32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sym typeface="+mn-lt"/>
              </a:rPr>
              <a:t> </a:t>
            </a:r>
            <a:r>
              <a:rPr lang="en-US" altLang="zh-CN" sz="3200" dirty="0" err="1">
                <a:solidFill>
                  <a:srgbClr val="FF0000"/>
                </a:solidFill>
                <a:latin typeface="Times New Roman" panose="02020603050405020304" pitchFamily="18" charset="0"/>
                <a:ea typeface="Arial-Rounded" panose="020B0604020202020204" pitchFamily="34" charset="0"/>
                <a:cs typeface="Times New Roman" panose="02020603050405020304" pitchFamily="18" charset="0"/>
                <a:sym typeface="+mn-lt"/>
              </a:rPr>
              <a:t>xao</a:t>
            </a:r>
            <a:r>
              <a:rPr lang="en-US" altLang="zh-CN" sz="32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sym typeface="+mn-lt"/>
              </a:rPr>
              <a:t> </a:t>
            </a:r>
            <a:r>
              <a:rPr lang="en-US" altLang="zh-CN" sz="3200" dirty="0" err="1">
                <a:solidFill>
                  <a:srgbClr val="FF0000"/>
                </a:solidFill>
                <a:latin typeface="Times New Roman" panose="02020603050405020304" pitchFamily="18" charset="0"/>
                <a:ea typeface="Arial-Rounded" panose="020B0604020202020204" pitchFamily="34" charset="0"/>
                <a:cs typeface="Times New Roman" panose="02020603050405020304" pitchFamily="18" charset="0"/>
                <a:sym typeface="+mn-lt"/>
              </a:rPr>
              <a:t>vì</a:t>
            </a:r>
            <a:r>
              <a:rPr lang="en-US" altLang="zh-CN" sz="32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sym typeface="+mn-lt"/>
              </a:rPr>
              <a:t> </a:t>
            </a:r>
            <a:r>
              <a:rPr lang="en-US" altLang="zh-CN" sz="3200" dirty="0" err="1">
                <a:solidFill>
                  <a:srgbClr val="FF0000"/>
                </a:solidFill>
                <a:latin typeface="Times New Roman" panose="02020603050405020304" pitchFamily="18" charset="0"/>
                <a:ea typeface="Arial-Rounded" panose="020B0604020202020204" pitchFamily="34" charset="0"/>
                <a:cs typeface="Times New Roman" panose="02020603050405020304" pitchFamily="18" charset="0"/>
                <a:sym typeface="+mn-lt"/>
              </a:rPr>
              <a:t>chuyện</a:t>
            </a:r>
            <a:r>
              <a:rPr lang="en-US" altLang="zh-CN" sz="32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sym typeface="+mn-lt"/>
              </a:rPr>
              <a:t> </a:t>
            </a:r>
            <a:r>
              <a:rPr lang="en-US" altLang="zh-CN" sz="3200" dirty="0" err="1">
                <a:solidFill>
                  <a:srgbClr val="FF0000"/>
                </a:solidFill>
                <a:latin typeface="Times New Roman" panose="02020603050405020304" pitchFamily="18" charset="0"/>
                <a:ea typeface="Arial-Rounded" panose="020B0604020202020204" pitchFamily="34" charset="0"/>
                <a:cs typeface="Times New Roman" panose="02020603050405020304" pitchFamily="18" charset="0"/>
                <a:sym typeface="+mn-lt"/>
              </a:rPr>
              <a:t>gì</a:t>
            </a:r>
            <a:r>
              <a:rPr lang="en-US" altLang="zh-CN" sz="32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sym typeface="+mn-lt"/>
              </a:rPr>
              <a:t>?</a:t>
            </a:r>
            <a:endParaRPr lang="en-US" altLang="zh-CN" sz="3200" dirty="0">
              <a:solidFill>
                <a:srgbClr val="FF0000"/>
              </a:solidFill>
              <a:latin typeface="Times New Roman" panose="02020603050405020304" pitchFamily="18" charset="0"/>
              <a:ea typeface="Arial-Rounded" panose="020B0604020202020204" pitchFamily="34" charset="0"/>
              <a:cs typeface="Times New Roman" panose="02020603050405020304" pitchFamily="18" charset="0"/>
              <a:sym typeface="+mn-lt"/>
            </a:endParaRPr>
          </a:p>
        </p:txBody>
      </p:sp>
      <p:sp>
        <p:nvSpPr>
          <p:cNvPr id="7" name="TextBox 6"/>
          <p:cNvSpPr txBox="1"/>
          <p:nvPr/>
        </p:nvSpPr>
        <p:spPr>
          <a:xfrm>
            <a:off x="5550535" y="3484880"/>
            <a:ext cx="6023610" cy="1568450"/>
          </a:xfrm>
          <a:prstGeom prst="rect">
            <a:avLst/>
          </a:prstGeom>
          <a:noFill/>
        </p:spPr>
        <p:txBody>
          <a:bodyPr wrap="square" rtlCol="0">
            <a:spAutoFit/>
          </a:bodyPr>
          <a:lstStyle/>
          <a:p>
            <a:pPr lvl="0" algn="just" defTabSz="913130" fontAlgn="base">
              <a:spcBef>
                <a:spcPct val="0"/>
              </a:spcBef>
              <a:spcAft>
                <a:spcPct val="0"/>
              </a:spcAft>
              <a:defRPr/>
            </a:pPr>
            <a:r>
              <a:rPr lang="en-US" altLang="zh-CN" sz="3200" dirty="0">
                <a:solidFill>
                  <a:prstClr val="black"/>
                </a:solidFill>
                <a:latin typeface="Times New Roman" panose="02020603050405020304" pitchFamily="18" charset="0"/>
                <a:ea typeface="Arial-Rounded" panose="020B0604020202020204" pitchFamily="34" charset="0"/>
                <a:cs typeface="Times New Roman" panose="02020603050405020304" pitchFamily="18" charset="0"/>
                <a:sym typeface="+mn-lt"/>
              </a:rPr>
              <a:t>C</a:t>
            </a:r>
            <a:r>
              <a:rPr lang="vi-VN" altLang="zh-CN" sz="3200" dirty="0">
                <a:solidFill>
                  <a:prstClr val="black"/>
                </a:solidFill>
                <a:latin typeface="Times New Roman" panose="02020603050405020304" pitchFamily="18" charset="0"/>
                <a:ea typeface="Arial-Rounded" panose="020B0604020202020204" pitchFamily="34" charset="0"/>
                <a:cs typeface="Times New Roman" panose="02020603050405020304" pitchFamily="18" charset="0"/>
                <a:sym typeface="+mn-lt"/>
              </a:rPr>
              <a:t>ó một con chim xanh biếc, toàn thân l</a:t>
            </a:r>
            <a:r>
              <a:rPr lang="en-US" altLang="vi-VN" sz="3200" dirty="0">
                <a:solidFill>
                  <a:prstClr val="black"/>
                </a:solidFill>
                <a:latin typeface="Times New Roman" panose="02020603050405020304" pitchFamily="18" charset="0"/>
                <a:ea typeface="Arial-Rounded" panose="020B0604020202020204" pitchFamily="34" charset="0"/>
                <a:cs typeface="Times New Roman" panose="02020603050405020304" pitchFamily="18" charset="0"/>
                <a:sym typeface="+mn-lt"/>
              </a:rPr>
              <a:t>ó</a:t>
            </a:r>
            <a:r>
              <a:rPr lang="vi-VN" altLang="zh-CN" sz="3200" dirty="0">
                <a:solidFill>
                  <a:prstClr val="black"/>
                </a:solidFill>
                <a:latin typeface="Times New Roman" panose="02020603050405020304" pitchFamily="18" charset="0"/>
                <a:ea typeface="Arial-Rounded" panose="020B0604020202020204" pitchFamily="34" charset="0"/>
                <a:cs typeface="Times New Roman" panose="02020603050405020304" pitchFamily="18" charset="0"/>
                <a:sym typeface="+mn-lt"/>
              </a:rPr>
              <a:t>ng lánh không biết từ đâu bay tới</a:t>
            </a:r>
            <a:r>
              <a:rPr lang="en-US" altLang="vi-VN" sz="3200" dirty="0">
                <a:solidFill>
                  <a:prstClr val="black"/>
                </a:solidFill>
                <a:latin typeface="Times New Roman" panose="02020603050405020304" pitchFamily="18" charset="0"/>
                <a:ea typeface="Arial-Rounded" panose="020B0604020202020204" pitchFamily="34" charset="0"/>
                <a:cs typeface="Times New Roman" panose="02020603050405020304" pitchFamily="18" charset="0"/>
                <a:sym typeface="+mn-lt"/>
              </a:rPr>
              <a:t> rồi lại vội bay đi ngay</a:t>
            </a:r>
            <a:r>
              <a:rPr lang="en-US" altLang="zh-CN" sz="3200" dirty="0">
                <a:solidFill>
                  <a:prstClr val="black"/>
                </a:solidFill>
                <a:latin typeface="Times New Roman" panose="02020603050405020304" pitchFamily="18" charset="0"/>
                <a:ea typeface="Arial-Rounded" panose="020B0604020202020204" pitchFamily="34" charset="0"/>
                <a:cs typeface="Times New Roman" panose="02020603050405020304" pitchFamily="18" charset="0"/>
                <a:sym typeface="+mn-lt"/>
              </a:rPr>
              <a:t>.</a:t>
            </a:r>
            <a:endParaRPr kumimoji="0" lang="zh-CN" altLang="en-US" sz="32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604020202020204" pitchFamily="34" charset="0"/>
              <a:cs typeface="Times New Roman" panose="02020603050405020304" pitchFamily="18" charset="0"/>
              <a:sym typeface="+mn-lt"/>
            </a:endParaRPr>
          </a:p>
        </p:txBody>
      </p:sp>
      <p:pic>
        <p:nvPicPr>
          <p:cNvPr id="2" name="Picture 1"/>
          <p:cNvPicPr>
            <a:picLocks noChangeAspect="1"/>
          </p:cNvPicPr>
          <p:nvPr/>
        </p:nvPicPr>
        <p:blipFill rotWithShape="1">
          <a:blip r:embed="rId1"/>
          <a:srcRect l="21156" t="15495" r="46447" b="23246"/>
          <a:stretch>
            <a:fillRect/>
          </a:stretch>
        </p:blipFill>
        <p:spPr>
          <a:xfrm>
            <a:off x="1068945" y="2137894"/>
            <a:ext cx="4082604" cy="443033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 grpId="0"/>
      <p:bldP spid="7" grpId="0"/>
    </p:bldLst>
  </p:timing>
</p:sld>
</file>

<file path=ppt/tags/tag1.xml><?xml version="1.0" encoding="utf-8"?>
<p:tagLst xmlns:p="http://schemas.openxmlformats.org/presentationml/2006/main">
  <p:tag name="ISPRING_UUID" val="{BF30E823-DE71-4314-9CA2-02BFC57E0858}"/>
  <p:tag name="ISPRING_RESOURCE_FOLDER" val="C:\Users\Lenovo\Desktop\E LEARNING\SẢN PHẨM NGUỒN\LÀM VIỆC THẬT LÀ VUI (T1+2)\LÀM VIỆC THẬT LÀ VUI (T1+2)\"/>
  <p:tag name="ISPRING_PRESENTATION_PATH" val="C:\Users\Lenovo\Desktop\E LEARNING\SẢN PHẨM NGUỒN\LÀM VIỆC THẬT LÀ VUI (T1+2)\LÀM VIỆC THẬT LÀ VUI (T1+2).pptx"/>
  <p:tag name="ISPRING_PROJECT_VERSION" val="9"/>
  <p:tag name="ISPRING_PROJECT_FOLDER_UPDATED" val="1"/>
  <p:tag name="ISPRING_SCREEN_RECS_UPDATED" val="C:\Users\Lenovo\Desktop\E LEARNING\SẢN PHẨM NGUỒN\LÀM VIỆC THẬT LÀ VUI (T1+2)\LÀM VIỆC THẬT LÀ VUI (T1+2)\"/>
  <p:tag name="FLASHSPRING_PRESENTATION_REFERENCES" val=""/>
</p:tagLst>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ỀN 5">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nền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2756</Words>
  <Application>WPS Presentation</Application>
  <PresentationFormat>Widescreen</PresentationFormat>
  <Paragraphs>102</Paragraphs>
  <Slides>13</Slides>
  <Notes>5</Notes>
  <HiddenSlides>0</HiddenSlides>
  <MMClips>3</MMClips>
  <ScaleCrop>false</ScaleCrop>
  <HeadingPairs>
    <vt:vector size="6" baseType="variant">
      <vt:variant>
        <vt:lpstr>已用的字体</vt:lpstr>
      </vt:variant>
      <vt:variant>
        <vt:i4>13</vt:i4>
      </vt:variant>
      <vt:variant>
        <vt:lpstr>主题</vt:lpstr>
      </vt:variant>
      <vt:variant>
        <vt:i4>4</vt:i4>
      </vt:variant>
      <vt:variant>
        <vt:lpstr>幻灯片标题</vt:lpstr>
      </vt:variant>
      <vt:variant>
        <vt:i4>13</vt:i4>
      </vt:variant>
    </vt:vector>
  </HeadingPairs>
  <TitlesOfParts>
    <vt:vector size="30" baseType="lpstr">
      <vt:lpstr>Arial</vt:lpstr>
      <vt:lpstr>SimSun</vt:lpstr>
      <vt:lpstr>Wingdings</vt:lpstr>
      <vt:lpstr>Calibri</vt:lpstr>
      <vt:lpstr>Calibri</vt:lpstr>
      <vt:lpstr>Microsoft YaHei</vt:lpstr>
      <vt:lpstr>Times New Roman</vt:lpstr>
      <vt:lpstr>Arial</vt:lpstr>
      <vt:lpstr>Arial-Rounded</vt:lpstr>
      <vt:lpstr>Segoe Print</vt:lpstr>
      <vt:lpstr>等线</vt:lpstr>
      <vt:lpstr>Arial Unicode MS</vt:lpstr>
      <vt:lpstr>Calibri Light</vt:lpstr>
      <vt:lpstr>3_Office Theme</vt:lpstr>
      <vt:lpstr>NỀN 5</vt:lpstr>
      <vt:lpstr>nền 3</vt:lpstr>
      <vt:lpstr>6_Office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Lenovo</dc:creator>
  <cp:lastModifiedBy>HUYNH NU NGOC THI</cp:lastModifiedBy>
  <cp:revision>110</cp:revision>
  <dcterms:created xsi:type="dcterms:W3CDTF">2021-06-24T12:42:00Z</dcterms:created>
  <dcterms:modified xsi:type="dcterms:W3CDTF">2021-09-27T01:48:28Z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FF518F92914E4E74A3A350ADE8DEB627</vt:lpwstr>
  </property>
  <property fmtid="{D5CDD505-2E9C-101B-9397-08002B2CF9AE}" pid="3" name="KSOProductBuildVer">
    <vt:lpwstr>1033-11.2.0.10323</vt:lpwstr>
  </property>
</Properties>
</file>