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  <p:sldMasterId id="2147483663" r:id="rId3"/>
    <p:sldMasterId id="2147483678" r:id="rId4"/>
  </p:sldMasterIdLst>
  <p:notesMasterIdLst>
    <p:notesMasterId r:id="rId27"/>
  </p:notesMasterIdLst>
  <p:sldIdLst>
    <p:sldId id="318" r:id="rId5"/>
    <p:sldId id="257" r:id="rId6"/>
    <p:sldId id="323" r:id="rId7"/>
    <p:sldId id="298" r:id="rId8"/>
    <p:sldId id="305" r:id="rId9"/>
    <p:sldId id="306" r:id="rId10"/>
    <p:sldId id="308" r:id="rId11"/>
    <p:sldId id="297" r:id="rId12"/>
    <p:sldId id="303" r:id="rId13"/>
    <p:sldId id="326" r:id="rId14"/>
    <p:sldId id="317" r:id="rId15"/>
    <p:sldId id="319" r:id="rId16"/>
    <p:sldId id="310" r:id="rId17"/>
    <p:sldId id="311" r:id="rId18"/>
    <p:sldId id="315" r:id="rId19"/>
    <p:sldId id="269" r:id="rId20"/>
    <p:sldId id="325" r:id="rId21"/>
    <p:sldId id="320" r:id="rId22"/>
    <p:sldId id="313" r:id="rId23"/>
    <p:sldId id="324" r:id="rId24"/>
    <p:sldId id="272" r:id="rId25"/>
    <p:sldId id="321" r:id="rId26"/>
  </p:sldIdLst>
  <p:sldSz cx="14630400" cy="8229600"/>
  <p:notesSz cx="6858000" cy="9144000"/>
  <p:embeddedFontLst>
    <p:embeddedFont>
      <p:font typeface="微软雅黑" panose="020B0503020204020204" pitchFamily="34" charset="-122"/>
      <p:regular r:id="rId28"/>
      <p:bold r:id="rId29"/>
    </p:embeddedFont>
    <p:embeddedFont>
      <p:font typeface=".VnCommercial Script" panose="020B7200000000000000"/>
      <p:italic r:id="rId30"/>
    </p:embeddedFont>
    <p:embeddedFont>
      <p:font typeface=".VnTime" panose="020B720000000000000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Montserrat ExtraBold" panose="020B0604020202020204" charset="0"/>
      <p:bold r:id="rId39"/>
      <p:boldItalic r:id="rId40"/>
    </p:embeddedFont>
    <p:embeddedFont>
      <p:font typeface="Questrial" panose="020B0604020202020204" charset="0"/>
      <p:regular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Segoe UI Semibold" panose="020B0702040204020203" pitchFamily="34" charset="0"/>
      <p:bold r:id="rId46"/>
      <p:boldItalic r:id="rId47"/>
    </p:embeddedFont>
  </p:embeddedFontLst>
  <p:custDataLst>
    <p:tags r:id="rId4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iFhULmujEkRXKProgFNuVio5VN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804" y="7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060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7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595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662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67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483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7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379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653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653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95456-E644-40EF-87A1-A70B2B9CC5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66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3263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B2232-2CD0-4CC1-AC3E-F2C6A9BD98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28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35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6508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5"/>
          <p:cNvSpPr txBox="1"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>
            <a:spLocks noGrp="1"/>
          </p:cNvSpPr>
          <p:nvPr>
            <p:ph type="pic" idx="2"/>
          </p:nvPr>
        </p:nvSpPr>
        <p:spPr>
          <a:xfrm>
            <a:off x="6219826" y="1184911"/>
            <a:ext cx="7406640" cy="584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>
            <a:off x="1007746" y="2468880"/>
            <a:ext cx="4718684" cy="4573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27432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/>
            </a:lvl1pPr>
            <a:lvl2pPr marL="1097280" lvl="1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00"/>
            </a:lvl2pPr>
            <a:lvl3pPr marL="1645920" lvl="2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3pPr>
            <a:lvl4pPr marL="2194560" lvl="3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4pPr>
            <a:lvl5pPr marL="2743200" lvl="4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5pPr>
            <a:lvl6pPr marL="3291840" lvl="5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6pPr>
            <a:lvl7pPr marL="3840480" lvl="6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7pPr>
            <a:lvl8pPr marL="4389120" lvl="7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8pPr>
            <a:lvl9pPr marL="4937760" lvl="8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4704397" y="-1507807"/>
            <a:ext cx="5221606" cy="1261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7"/>
          <p:cNvSpPr txBox="1">
            <a:spLocks noGrp="1"/>
          </p:cNvSpPr>
          <p:nvPr>
            <p:ph type="title"/>
          </p:nvPr>
        </p:nvSpPr>
        <p:spPr>
          <a:xfrm rot="5400000">
            <a:off x="8560117" y="2347913"/>
            <a:ext cx="6974206" cy="315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7"/>
          <p:cNvSpPr txBox="1">
            <a:spLocks noGrp="1"/>
          </p:cNvSpPr>
          <p:nvPr>
            <p:ph type="body" idx="1"/>
          </p:nvPr>
        </p:nvSpPr>
        <p:spPr>
          <a:xfrm rot="5400000">
            <a:off x="2159317" y="-715327"/>
            <a:ext cx="6974206" cy="9281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7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7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7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91985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>
            <a:spLocks noGrp="1"/>
          </p:cNvSpPr>
          <p:nvPr>
            <p:ph type="title"/>
          </p:nvPr>
        </p:nvSpPr>
        <p:spPr>
          <a:xfrm>
            <a:off x="784400" y="720240"/>
            <a:ext cx="10188480" cy="654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77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7700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ldNum" idx="12"/>
          </p:nvPr>
        </p:nvSpPr>
        <p:spPr>
          <a:xfrm>
            <a:off x="13555933" y="7461148"/>
            <a:ext cx="877920" cy="62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>
            <a:lvl1pPr marL="0" lvl="0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600"/>
              <a:buFont typeface="Calibri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91396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body" idx="1"/>
          </p:nvPr>
        </p:nvSpPr>
        <p:spPr>
          <a:xfrm>
            <a:off x="731521" y="1920243"/>
            <a:ext cx="13167360" cy="543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645920" lvl="2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743200" lvl="4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291840" lvl="5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"/>
          <p:cNvSpPr txBox="1">
            <a:spLocks noGrp="1"/>
          </p:cNvSpPr>
          <p:nvPr>
            <p:ph type="ctrTitle"/>
          </p:nvPr>
        </p:nvSpPr>
        <p:spPr>
          <a:xfrm>
            <a:off x="1097282" y="2556515"/>
            <a:ext cx="12435840" cy="1764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subTitle" idx="1"/>
          </p:nvPr>
        </p:nvSpPr>
        <p:spPr>
          <a:xfrm>
            <a:off x="2194562" y="4663440"/>
            <a:ext cx="10241280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lvl="0" algn="ctr">
              <a:spcBef>
                <a:spcPts val="1032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912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68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38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8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9"/>
          <p:cNvSpPr txBox="1">
            <a:spLocks noGrp="1"/>
          </p:cNvSpPr>
          <p:nvPr>
            <p:ph type="title"/>
          </p:nvPr>
        </p:nvSpPr>
        <p:spPr>
          <a:xfrm>
            <a:off x="1155703" y="5288283"/>
            <a:ext cx="12435840" cy="163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65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9"/>
          <p:cNvSpPr txBox="1">
            <a:spLocks noGrp="1"/>
          </p:cNvSpPr>
          <p:nvPr>
            <p:ph type="body" idx="1"/>
          </p:nvPr>
        </p:nvSpPr>
        <p:spPr>
          <a:xfrm>
            <a:off x="1155703" y="3488058"/>
            <a:ext cx="12435840" cy="180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marL="548640" lvl="0" indent="-274320" algn="l">
              <a:spcBef>
                <a:spcPts val="648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3200">
                <a:solidFill>
                  <a:srgbClr val="888888"/>
                </a:solidFill>
              </a:defRPr>
            </a:lvl1pPr>
            <a:lvl2pPr marL="1097280" lvl="1" indent="-274320" algn="l">
              <a:spcBef>
                <a:spcPts val="576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900">
                <a:solidFill>
                  <a:srgbClr val="888888"/>
                </a:solidFill>
              </a:defRPr>
            </a:lvl2pPr>
            <a:lvl3pPr marL="1645920" lvl="2" indent="-274320" algn="l">
              <a:spcBef>
                <a:spcPts val="528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600">
                <a:solidFill>
                  <a:srgbClr val="888888"/>
                </a:solidFill>
              </a:defRPr>
            </a:lvl3pPr>
            <a:lvl4pPr marL="2194560" lvl="3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4pPr>
            <a:lvl5pPr marL="2743200" lvl="4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5pPr>
            <a:lvl6pPr marL="3291840" lvl="5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6pPr>
            <a:lvl7pPr marL="3840480" lvl="6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7pPr>
            <a:lvl8pPr marL="4389120" lvl="7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8pPr>
            <a:lvl9pPr marL="4937760" lvl="8" indent="-274320" algn="l">
              <a:spcBef>
                <a:spcPts val="456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23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39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9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9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0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0"/>
          <p:cNvSpPr txBox="1">
            <a:spLocks noGrp="1"/>
          </p:cNvSpPr>
          <p:nvPr>
            <p:ph type="body" idx="1"/>
          </p:nvPr>
        </p:nvSpPr>
        <p:spPr>
          <a:xfrm>
            <a:off x="731522" y="1920243"/>
            <a:ext cx="6461760" cy="543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563880" algn="l">
              <a:spcBef>
                <a:spcPts val="912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4600"/>
            </a:lvl1pPr>
            <a:lvl2pPr marL="1097280" lvl="1" indent="-51816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800"/>
            </a:lvl2pPr>
            <a:lvl3pPr marL="1645920" lvl="2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3pPr>
            <a:lvl4pPr marL="2194560" lvl="3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900"/>
            </a:lvl4pPr>
            <a:lvl5pPr marL="2743200" lvl="4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900"/>
            </a:lvl5pPr>
            <a:lvl6pPr marL="3291840" lvl="5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6pPr>
            <a:lvl7pPr marL="3840480" lvl="6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7pPr>
            <a:lvl8pPr marL="4389120" lvl="7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8pPr>
            <a:lvl9pPr marL="4937760" lvl="8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9pPr>
          </a:lstStyle>
          <a:p>
            <a:endParaRPr/>
          </a:p>
        </p:txBody>
      </p:sp>
      <p:sp>
        <p:nvSpPr>
          <p:cNvPr id="120" name="Google Shape;120;p40"/>
          <p:cNvSpPr txBox="1">
            <a:spLocks noGrp="1"/>
          </p:cNvSpPr>
          <p:nvPr>
            <p:ph type="body" idx="2"/>
          </p:nvPr>
        </p:nvSpPr>
        <p:spPr>
          <a:xfrm>
            <a:off x="7437121" y="1920243"/>
            <a:ext cx="6461760" cy="543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563880" algn="l">
              <a:spcBef>
                <a:spcPts val="912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4600"/>
            </a:lvl1pPr>
            <a:lvl2pPr marL="1097280" lvl="1" indent="-51816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800"/>
            </a:lvl2pPr>
            <a:lvl3pPr marL="1645920" lvl="2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3pPr>
            <a:lvl4pPr marL="2194560" lvl="3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900"/>
            </a:lvl4pPr>
            <a:lvl5pPr marL="2743200" lvl="4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900"/>
            </a:lvl5pPr>
            <a:lvl6pPr marL="3291840" lvl="5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6pPr>
            <a:lvl7pPr marL="3840480" lvl="6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7pPr>
            <a:lvl8pPr marL="4389120" lvl="7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8pPr>
            <a:lvl9pPr marL="4937760" lvl="8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9pPr>
          </a:lstStyle>
          <a:p>
            <a:endParaRPr/>
          </a:p>
        </p:txBody>
      </p:sp>
      <p:sp>
        <p:nvSpPr>
          <p:cNvPr id="121" name="Google Shape;121;p40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0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0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1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1"/>
          <p:cNvSpPr txBox="1">
            <a:spLocks noGrp="1"/>
          </p:cNvSpPr>
          <p:nvPr>
            <p:ph type="body" idx="1"/>
          </p:nvPr>
        </p:nvSpPr>
        <p:spPr>
          <a:xfrm>
            <a:off x="731522" y="1842137"/>
            <a:ext cx="6464300" cy="76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marL="548640" lvl="0" indent="-27432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800" b="1"/>
            </a:lvl1pPr>
            <a:lvl2pPr marL="1097280" lvl="1" indent="-27432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200" b="1"/>
            </a:lvl2pPr>
            <a:lvl3pPr marL="1645920" lvl="2" indent="-27432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900" b="1"/>
            </a:lvl3pPr>
            <a:lvl4pPr marL="2194560" lvl="3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4pPr>
            <a:lvl5pPr marL="2743200" lvl="4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5pPr>
            <a:lvl6pPr marL="3291840" lvl="5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6pPr>
            <a:lvl7pPr marL="3840480" lvl="6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7pPr>
            <a:lvl8pPr marL="4389120" lvl="7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8pPr>
            <a:lvl9pPr marL="4937760" lvl="8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9pPr>
          </a:lstStyle>
          <a:p>
            <a:endParaRPr/>
          </a:p>
        </p:txBody>
      </p:sp>
      <p:sp>
        <p:nvSpPr>
          <p:cNvPr id="127" name="Google Shape;127;p41"/>
          <p:cNvSpPr txBox="1">
            <a:spLocks noGrp="1"/>
          </p:cNvSpPr>
          <p:nvPr>
            <p:ph type="body" idx="2"/>
          </p:nvPr>
        </p:nvSpPr>
        <p:spPr>
          <a:xfrm>
            <a:off x="731522" y="2609852"/>
            <a:ext cx="6464300" cy="4741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51816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800"/>
            </a:lvl1pPr>
            <a:lvl2pPr marL="1097280" lvl="1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3200"/>
            </a:lvl2pPr>
            <a:lvl3pPr marL="1645920" lvl="2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3pPr>
            <a:lvl4pPr marL="2194560" lvl="3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600"/>
            </a:lvl4pPr>
            <a:lvl5pPr marL="2743200" lvl="4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»"/>
              <a:defRPr sz="2600"/>
            </a:lvl5pPr>
            <a:lvl6pPr marL="3291840" lvl="5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6pPr>
            <a:lvl7pPr marL="3840480" lvl="6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7pPr>
            <a:lvl8pPr marL="4389120" lvl="7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8pPr>
            <a:lvl9pPr marL="4937760" lvl="8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9pPr>
          </a:lstStyle>
          <a:p>
            <a:endParaRPr/>
          </a:p>
        </p:txBody>
      </p:sp>
      <p:sp>
        <p:nvSpPr>
          <p:cNvPr id="128" name="Google Shape;128;p41"/>
          <p:cNvSpPr txBox="1">
            <a:spLocks noGrp="1"/>
          </p:cNvSpPr>
          <p:nvPr>
            <p:ph type="body" idx="3"/>
          </p:nvPr>
        </p:nvSpPr>
        <p:spPr>
          <a:xfrm>
            <a:off x="7432048" y="1842137"/>
            <a:ext cx="6466840" cy="76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marL="548640" lvl="0" indent="-27432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800" b="1"/>
            </a:lvl1pPr>
            <a:lvl2pPr marL="1097280" lvl="1" indent="-27432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200" b="1"/>
            </a:lvl2pPr>
            <a:lvl3pPr marL="1645920" lvl="2" indent="-27432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900" b="1"/>
            </a:lvl3pPr>
            <a:lvl4pPr marL="2194560" lvl="3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4pPr>
            <a:lvl5pPr marL="2743200" lvl="4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5pPr>
            <a:lvl6pPr marL="3291840" lvl="5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6pPr>
            <a:lvl7pPr marL="3840480" lvl="6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7pPr>
            <a:lvl8pPr marL="4389120" lvl="7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8pPr>
            <a:lvl9pPr marL="4937760" lvl="8" indent="-27432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600" b="1"/>
            </a:lvl9pPr>
          </a:lstStyle>
          <a:p>
            <a:endParaRPr/>
          </a:p>
        </p:txBody>
      </p:sp>
      <p:sp>
        <p:nvSpPr>
          <p:cNvPr id="129" name="Google Shape;129;p41"/>
          <p:cNvSpPr txBox="1">
            <a:spLocks noGrp="1"/>
          </p:cNvSpPr>
          <p:nvPr>
            <p:ph type="body" idx="4"/>
          </p:nvPr>
        </p:nvSpPr>
        <p:spPr>
          <a:xfrm>
            <a:off x="7432048" y="2609852"/>
            <a:ext cx="6466840" cy="4741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51816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800"/>
            </a:lvl1pPr>
            <a:lvl2pPr marL="1097280" lvl="1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3200"/>
            </a:lvl2pPr>
            <a:lvl3pPr marL="1645920" lvl="2" indent="-457200" algn="l"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3pPr>
            <a:lvl4pPr marL="2194560" lvl="3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–"/>
              <a:defRPr sz="2600"/>
            </a:lvl4pPr>
            <a:lvl5pPr marL="2743200" lvl="4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»"/>
              <a:defRPr sz="2600"/>
            </a:lvl5pPr>
            <a:lvl6pPr marL="3291840" lvl="5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6pPr>
            <a:lvl7pPr marL="3840480" lvl="6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7pPr>
            <a:lvl8pPr marL="4389120" lvl="7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8pPr>
            <a:lvl9pPr marL="4937760" lvl="8" indent="-441960" algn="l">
              <a:spcBef>
                <a:spcPts val="528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600"/>
            </a:lvl9pPr>
          </a:lstStyle>
          <a:p>
            <a:endParaRPr/>
          </a:p>
        </p:txBody>
      </p:sp>
      <p:sp>
        <p:nvSpPr>
          <p:cNvPr id="130" name="Google Shape;130;p41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1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1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lIns="109728" tIns="54864" rIns="109728" bIns="54864"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 lIns="109728" tIns="54864" rIns="109728" bIns="54864"/>
          <a:lstStyle>
            <a:lvl1pPr marL="0" indent="0" algn="ctr">
              <a:buNone/>
              <a:defRPr sz="29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200"/>
            </a:lvl3pPr>
            <a:lvl4pPr marL="1645920" indent="0" algn="ctr">
              <a:buNone/>
              <a:defRPr sz="1900"/>
            </a:lvl4pPr>
            <a:lvl5pPr marL="2194560" indent="0" algn="ctr">
              <a:buNone/>
              <a:defRPr sz="1900"/>
            </a:lvl5pPr>
            <a:lvl6pPr marL="2743200" indent="0" algn="ctr">
              <a:buNone/>
              <a:defRPr sz="1900"/>
            </a:lvl6pPr>
            <a:lvl7pPr marL="3291840" indent="0" algn="ctr">
              <a:buNone/>
              <a:defRPr sz="1900"/>
            </a:lvl7pPr>
            <a:lvl8pPr marL="3840480" indent="0" algn="ctr">
              <a:buNone/>
              <a:defRPr sz="1900"/>
            </a:lvl8pPr>
            <a:lvl9pPr marL="4389120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1D0F4-E6B9-4C05-9C61-2F208278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fld id="{1BF7C6FD-D8FA-411B-8918-3AC97FF6176A}" type="datetimeFigureOut">
              <a:rPr lang="en-US"/>
              <a:pPr>
                <a:defRPr/>
              </a:pPr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19694-83A8-4443-869A-AF47F2AB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4D17F-D3C1-4F3D-87AF-16D94C733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109728" tIns="54864" rIns="109728" bIns="54864"/>
          <a:lstStyle>
            <a:lvl1pPr>
              <a:defRPr/>
            </a:lvl1pPr>
          </a:lstStyle>
          <a:p>
            <a:fld id="{09F8A870-B18D-431D-B97A-D5097CB587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77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2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2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2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2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3"/>
          <p:cNvSpPr/>
          <p:nvPr/>
        </p:nvSpPr>
        <p:spPr>
          <a:xfrm>
            <a:off x="1367561" y="1237510"/>
            <a:ext cx="11895281" cy="514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FBFBF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109680" tIns="54840" rIns="109680" bIns="5484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2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3"/>
          <p:cNvSpPr/>
          <p:nvPr/>
        </p:nvSpPr>
        <p:spPr>
          <a:xfrm>
            <a:off x="7080069" y="7742279"/>
            <a:ext cx="470267" cy="2641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FBFBF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109680" tIns="54840" rIns="109680" bIns="5484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2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3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3"/>
          <p:cNvSpPr txBox="1">
            <a:spLocks noGrp="1"/>
          </p:cNvSpPr>
          <p:nvPr>
            <p:ph type="sldNum" idx="12"/>
          </p:nvPr>
        </p:nvSpPr>
        <p:spPr>
          <a:xfrm>
            <a:off x="5608321" y="7675473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0" marR="0" lvl="1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0" marR="0" lvl="2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0" marR="0" lvl="3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0" marR="0" lvl="4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0" marR="0" lvl="5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0" marR="0" lvl="6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0" marR="0" lvl="7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0" marR="0" lvl="8" indent="0" algn="ctr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5"/>
          <p:cNvSpPr txBox="1">
            <a:spLocks noGrp="1"/>
          </p:cNvSpPr>
          <p:nvPr>
            <p:ph type="title"/>
          </p:nvPr>
        </p:nvSpPr>
        <p:spPr>
          <a:xfrm>
            <a:off x="731524" y="327661"/>
            <a:ext cx="4813301" cy="1394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45"/>
          <p:cNvSpPr txBox="1">
            <a:spLocks noGrp="1"/>
          </p:cNvSpPr>
          <p:nvPr>
            <p:ph type="body" idx="1"/>
          </p:nvPr>
        </p:nvSpPr>
        <p:spPr>
          <a:xfrm>
            <a:off x="5720082" y="327665"/>
            <a:ext cx="8178800" cy="7023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601980" algn="l">
              <a:spcBef>
                <a:spcPts val="1032"/>
              </a:spcBef>
              <a:spcAft>
                <a:spcPts val="0"/>
              </a:spcAft>
              <a:buClr>
                <a:schemeClr val="dk1"/>
              </a:buClr>
              <a:buSzPts val="4300"/>
              <a:buChar char="•"/>
              <a:defRPr sz="5200"/>
            </a:lvl1pPr>
            <a:lvl2pPr marL="1097280" lvl="1" indent="-563880" algn="l">
              <a:spcBef>
                <a:spcPts val="912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4600"/>
            </a:lvl2pPr>
            <a:lvl3pPr marL="1645920" lvl="2" indent="-518160" algn="l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800"/>
            </a:lvl3pPr>
            <a:lvl4pPr marL="2194560" lvl="3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3200"/>
            </a:lvl4pPr>
            <a:lvl5pPr marL="2743200" lvl="4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3200"/>
            </a:lvl5pPr>
            <a:lvl6pPr marL="3291840" lvl="5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6pPr>
            <a:lvl7pPr marL="3840480" lvl="6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7pPr>
            <a:lvl8pPr marL="4389120" lvl="7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8pPr>
            <a:lvl9pPr marL="4937760" lvl="8" indent="-480060" algn="l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3200"/>
            </a:lvl9pPr>
          </a:lstStyle>
          <a:p>
            <a:endParaRPr/>
          </a:p>
        </p:txBody>
      </p:sp>
      <p:sp>
        <p:nvSpPr>
          <p:cNvPr id="147" name="Google Shape;147;p45"/>
          <p:cNvSpPr txBox="1">
            <a:spLocks noGrp="1"/>
          </p:cNvSpPr>
          <p:nvPr>
            <p:ph type="body" idx="2"/>
          </p:nvPr>
        </p:nvSpPr>
        <p:spPr>
          <a:xfrm>
            <a:off x="731524" y="1722126"/>
            <a:ext cx="4813301" cy="5629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274320" algn="l">
              <a:spcBef>
                <a:spcPts val="456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2300"/>
            </a:lvl1pPr>
            <a:lvl2pPr marL="1097280" lvl="1" indent="-2743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/>
            </a:lvl2pPr>
            <a:lvl3pPr marL="1645920" lvl="2" indent="-27432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00"/>
            </a:lvl3pPr>
            <a:lvl4pPr marL="2194560" lvl="3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4pPr>
            <a:lvl5pPr marL="2743200" lvl="4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5pPr>
            <a:lvl6pPr marL="3291840" lvl="5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6pPr>
            <a:lvl7pPr marL="3840480" lvl="6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7pPr>
            <a:lvl8pPr marL="4389120" lvl="7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8pPr>
            <a:lvl9pPr marL="4937760" lvl="8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9pPr>
          </a:lstStyle>
          <a:p>
            <a:endParaRPr/>
          </a:p>
        </p:txBody>
      </p:sp>
      <p:sp>
        <p:nvSpPr>
          <p:cNvPr id="148" name="Google Shape;148;p45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5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5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6"/>
          <p:cNvSpPr txBox="1">
            <a:spLocks noGrp="1"/>
          </p:cNvSpPr>
          <p:nvPr>
            <p:ph type="title"/>
          </p:nvPr>
        </p:nvSpPr>
        <p:spPr>
          <a:xfrm>
            <a:off x="2867660" y="5760723"/>
            <a:ext cx="8778240" cy="680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3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6"/>
          <p:cNvSpPr>
            <a:spLocks noGrp="1"/>
          </p:cNvSpPr>
          <p:nvPr>
            <p:ph type="pic" idx="2"/>
          </p:nvPr>
        </p:nvSpPr>
        <p:spPr>
          <a:xfrm>
            <a:off x="2867660" y="735332"/>
            <a:ext cx="8778240" cy="493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R="0" lvl="0" algn="l" rtl="0">
              <a:spcBef>
                <a:spcPts val="1032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912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768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648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46"/>
          <p:cNvSpPr txBox="1">
            <a:spLocks noGrp="1"/>
          </p:cNvSpPr>
          <p:nvPr>
            <p:ph type="body" idx="1"/>
          </p:nvPr>
        </p:nvSpPr>
        <p:spPr>
          <a:xfrm>
            <a:off x="2867660" y="6440810"/>
            <a:ext cx="8778240" cy="965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274320" algn="l">
              <a:spcBef>
                <a:spcPts val="456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2300"/>
            </a:lvl1pPr>
            <a:lvl2pPr marL="1097280" lvl="1" indent="-274320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/>
            </a:lvl2pPr>
            <a:lvl3pPr marL="1645920" lvl="2" indent="-274320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00"/>
            </a:lvl3pPr>
            <a:lvl4pPr marL="2194560" lvl="3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4pPr>
            <a:lvl5pPr marL="2743200" lvl="4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5pPr>
            <a:lvl6pPr marL="3291840" lvl="5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6pPr>
            <a:lvl7pPr marL="3840480" lvl="6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7pPr>
            <a:lvl8pPr marL="4389120" lvl="7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8pPr>
            <a:lvl9pPr marL="4937760" lvl="8" indent="-27432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9pPr>
          </a:lstStyle>
          <a:p>
            <a:endParaRPr/>
          </a:p>
        </p:txBody>
      </p:sp>
      <p:sp>
        <p:nvSpPr>
          <p:cNvPr id="155" name="Google Shape;155;p46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6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6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7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7"/>
          <p:cNvSpPr txBox="1">
            <a:spLocks noGrp="1"/>
          </p:cNvSpPr>
          <p:nvPr>
            <p:ph type="body" idx="1"/>
          </p:nvPr>
        </p:nvSpPr>
        <p:spPr>
          <a:xfrm rot="5400000">
            <a:off x="4599623" y="-1947859"/>
            <a:ext cx="5431156" cy="1316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645920" lvl="2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743200" lvl="4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291840" lvl="5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47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7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47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8"/>
          <p:cNvSpPr txBox="1">
            <a:spLocks noGrp="1"/>
          </p:cNvSpPr>
          <p:nvPr>
            <p:ph type="title"/>
          </p:nvPr>
        </p:nvSpPr>
        <p:spPr>
          <a:xfrm rot="5400000">
            <a:off x="8742046" y="2194564"/>
            <a:ext cx="702183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8"/>
          <p:cNvSpPr txBox="1">
            <a:spLocks noGrp="1"/>
          </p:cNvSpPr>
          <p:nvPr>
            <p:ph type="body" idx="1"/>
          </p:nvPr>
        </p:nvSpPr>
        <p:spPr>
          <a:xfrm rot="5400000">
            <a:off x="2036449" y="-975358"/>
            <a:ext cx="7021830" cy="963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645920" lvl="2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743200" lvl="4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291840" lvl="5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8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8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8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50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600000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L="548640" marR="0" lvl="0" indent="-4876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97280" marR="0" lvl="1" indent="-457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645920" marR="0" lvl="2" indent="-42672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94560" marR="0" lvl="3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291840" marR="0" lvl="5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840480" marR="0" lvl="6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389120" marR="0" lvl="7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937760" marR="0" lvl="8" indent="-4114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5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5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5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65377"/>
      </p:ext>
    </p:extLst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5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5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2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27432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900">
                <a:solidFill>
                  <a:srgbClr val="888888"/>
                </a:solidFill>
              </a:defRPr>
            </a:lvl1pPr>
            <a:lvl2pPr marL="1097280" lvl="1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400">
                <a:solidFill>
                  <a:srgbClr val="888888"/>
                </a:solidFill>
              </a:defRPr>
            </a:lvl2pPr>
            <a:lvl3pPr marL="1645920" lvl="2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00">
                <a:solidFill>
                  <a:srgbClr val="888888"/>
                </a:solidFill>
              </a:defRPr>
            </a:lvl3pPr>
            <a:lvl4pPr marL="2194560" lvl="3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4pPr>
            <a:lvl5pPr marL="2743200" lvl="4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5pPr>
            <a:lvl6pPr marL="3291840" lvl="5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6pPr>
            <a:lvl7pPr marL="3840480" lvl="6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7pPr>
            <a:lvl8pPr marL="4389120" lvl="7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8pPr>
            <a:lvl9pPr marL="4937760" lvl="8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1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1"/>
          </p:nvPr>
        </p:nvSpPr>
        <p:spPr>
          <a:xfrm>
            <a:off x="1005840" y="2190750"/>
            <a:ext cx="6217920" cy="522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body" idx="2"/>
          </p:nvPr>
        </p:nvSpPr>
        <p:spPr>
          <a:xfrm>
            <a:off x="7406640" y="2190750"/>
            <a:ext cx="6217920" cy="522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1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2"/>
          <p:cNvSpPr txBox="1"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marL="548640" lvl="0" indent="-27432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900" b="1"/>
            </a:lvl1pPr>
            <a:lvl2pPr marL="1097280" lvl="1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 b="1"/>
            </a:lvl2pPr>
            <a:lvl3pPr marL="1645920" lvl="2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00" b="1"/>
            </a:lvl3pPr>
            <a:lvl4pPr marL="2194560" lvl="3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4pPr>
            <a:lvl5pPr marL="2743200" lvl="4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5pPr>
            <a:lvl6pPr marL="3291840" lvl="5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6pPr>
            <a:lvl7pPr marL="3840480" lvl="6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7pPr>
            <a:lvl8pPr marL="4389120" lvl="7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8pPr>
            <a:lvl9pPr marL="4937760" lvl="8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body" idx="2"/>
          </p:nvPr>
        </p:nvSpPr>
        <p:spPr>
          <a:xfrm>
            <a:off x="1007746" y="3006090"/>
            <a:ext cx="6189344" cy="442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body" idx="3"/>
          </p:nvPr>
        </p:nvSpPr>
        <p:spPr>
          <a:xfrm>
            <a:off x="7406640" y="2017396"/>
            <a:ext cx="6219826" cy="988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marL="548640" lvl="0" indent="-27432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900" b="1"/>
            </a:lvl1pPr>
            <a:lvl2pPr marL="1097280" lvl="1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 b="1"/>
            </a:lvl2pPr>
            <a:lvl3pPr marL="1645920" lvl="2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00" b="1"/>
            </a:lvl3pPr>
            <a:lvl4pPr marL="2194560" lvl="3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4pPr>
            <a:lvl5pPr marL="2743200" lvl="4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5pPr>
            <a:lvl6pPr marL="3291840" lvl="5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6pPr>
            <a:lvl7pPr marL="3840480" lvl="6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7pPr>
            <a:lvl8pPr marL="4389120" lvl="7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8pPr>
            <a:lvl9pPr marL="4937760" lvl="8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body" idx="4"/>
          </p:nvPr>
        </p:nvSpPr>
        <p:spPr>
          <a:xfrm>
            <a:off x="7406640" y="3006090"/>
            <a:ext cx="6219826" cy="442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41148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097280" lvl="1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645920" lvl="2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194560" lvl="3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743200" lvl="4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291840" lvl="5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4"/>
          <p:cNvSpPr txBox="1"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body" idx="1"/>
          </p:nvPr>
        </p:nvSpPr>
        <p:spPr>
          <a:xfrm>
            <a:off x="6219826" y="1184911"/>
            <a:ext cx="7406640" cy="584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51816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800"/>
            </a:lvl1pPr>
            <a:lvl2pPr marL="1097280" lvl="1" indent="-48768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00"/>
            </a:lvl2pPr>
            <a:lvl3pPr marL="1645920" lvl="2" indent="-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900"/>
            </a:lvl3pPr>
            <a:lvl4pPr marL="2194560" lvl="3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4pPr>
            <a:lvl5pPr marL="2743200" lvl="4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5pPr>
            <a:lvl6pPr marL="3291840" lvl="5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6pPr>
            <a:lvl7pPr marL="3840480" lvl="6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7pPr>
            <a:lvl8pPr marL="4389120" lvl="7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8pPr>
            <a:lvl9pPr marL="4937760" lvl="8" indent="-4267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400"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body" idx="2"/>
          </p:nvPr>
        </p:nvSpPr>
        <p:spPr>
          <a:xfrm>
            <a:off x="1007746" y="2468880"/>
            <a:ext cx="4718684" cy="4573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548640" lvl="0" indent="-27432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900"/>
            </a:lvl1pPr>
            <a:lvl2pPr marL="1097280" lvl="1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00"/>
            </a:lvl2pPr>
            <a:lvl3pPr marL="1645920" lvl="2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/>
            </a:lvl3pPr>
            <a:lvl4pPr marL="2194560" lvl="3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4pPr>
            <a:lvl5pPr marL="2743200" lvl="4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5pPr>
            <a:lvl6pPr marL="3291840" lvl="5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6pPr>
            <a:lvl7pPr marL="3840480" lvl="6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7pPr>
            <a:lvl8pPr marL="4389120" lvl="7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8pPr>
            <a:lvl9pPr marL="4937760" lvl="8" indent="-27432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83" r:id="rId2"/>
    <p:sldLayoutId id="2147483684" r:id="rId3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9" r:id="rId6"/>
    <p:sldLayoutId id="2147483660" r:id="rId7"/>
    <p:sldLayoutId id="2147483661" r:id="rId8"/>
    <p:sldLayoutId id="2147483662" r:id="rId9"/>
    <p:sldLayoutId id="2147483685" r:id="rId10"/>
    <p:sldLayoutId id="2147483686" r:id="rId11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>
            <a:spLocks noGrp="1"/>
          </p:cNvSpPr>
          <p:nvPr>
            <p:ph type="title"/>
          </p:nvPr>
        </p:nvSpPr>
        <p:spPr>
          <a:xfrm>
            <a:off x="731521" y="329568"/>
            <a:ext cx="13167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body" idx="1"/>
          </p:nvPr>
        </p:nvSpPr>
        <p:spPr>
          <a:xfrm>
            <a:off x="731521" y="1920243"/>
            <a:ext cx="13167360" cy="5431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normAutofit/>
          </a:bodyPr>
          <a:lstStyle>
            <a:lvl1pPr marL="457200" marR="0" lvl="0" indent="-501650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dt" idx="10"/>
          </p:nvPr>
        </p:nvSpPr>
        <p:spPr>
          <a:xfrm>
            <a:off x="7315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ftr" idx="11"/>
          </p:nvPr>
        </p:nvSpPr>
        <p:spPr>
          <a:xfrm>
            <a:off x="4998722" y="7627624"/>
            <a:ext cx="46329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sldNum" idx="12"/>
          </p:nvPr>
        </p:nvSpPr>
        <p:spPr>
          <a:xfrm>
            <a:off x="10485121" y="7627624"/>
            <a:ext cx="341376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ransition spd="slow"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hyperlink" Target="mailto:lienbichdo90@gmail.com" TargetMode="Externa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12.xml"/><Relationship Id="rId21" Type="http://schemas.openxmlformats.org/officeDocument/2006/relationships/image" Target="../media/image21.png"/><Relationship Id="rId7" Type="http://schemas.openxmlformats.org/officeDocument/2006/relationships/image" Target="../media/image28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.xml"/><Relationship Id="rId5" Type="http://schemas.openxmlformats.org/officeDocument/2006/relationships/image" Target="../media/image25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8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21.png"/><Relationship Id="rId7" Type="http://schemas.openxmlformats.org/officeDocument/2006/relationships/image" Target="../media/image28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19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Relationship Id="rId5" Type="http://schemas.openxmlformats.org/officeDocument/2006/relationships/image" Target="../media/image25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1.xml"/><Relationship Id="rId5" Type="http://schemas.openxmlformats.org/officeDocument/2006/relationships/image" Target="../media/image25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6" Type="http://schemas.openxmlformats.org/officeDocument/2006/relationships/image" Target="../media/image46.png"/><Relationship Id="rId5" Type="http://schemas.openxmlformats.org/officeDocument/2006/relationships/image" Target="../media/image45.jp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notesSlide" Target="../notesSlides/notesSlide3.xml"/><Relationship Id="rId7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slide" Target="slide4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2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21.png"/><Relationship Id="rId7" Type="http://schemas.openxmlformats.org/officeDocument/2006/relationships/image" Target="../media/image28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21.png"/><Relationship Id="rId7" Type="http://schemas.openxmlformats.org/officeDocument/2006/relationships/image" Target="../media/image28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4067" y="481062"/>
            <a:ext cx="9243751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ctr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 GIÁO DỤC VÀ ĐÀO TẠO HÀ NỘI</a:t>
            </a:r>
          </a:p>
          <a:p>
            <a:pPr algn="ctr"/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CNTT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STEM </a:t>
            </a:r>
            <a:r>
              <a:rPr lang="en-US" sz="2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3" name="Rectangle 2"/>
          <p:cNvSpPr/>
          <p:nvPr/>
        </p:nvSpPr>
        <p:spPr>
          <a:xfrm>
            <a:off x="404289" y="1608085"/>
            <a:ext cx="13646991" cy="1957459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6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PHÉP CỘNG (CÓ NHỚ) TRONG PHẠM VI 20 </a:t>
            </a:r>
            <a:endParaRPr lang="en-US" sz="60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16581" y="3713275"/>
            <a:ext cx="9243751" cy="5261267"/>
            <a:chOff x="2916582" y="3912781"/>
            <a:chExt cx="9243751" cy="5261267"/>
          </a:xfrm>
        </p:grpSpPr>
        <p:sp>
          <p:nvSpPr>
            <p:cNvPr id="4" name="TextBox 3"/>
            <p:cNvSpPr txBox="1"/>
            <p:nvPr/>
          </p:nvSpPr>
          <p:spPr>
            <a:xfrm>
              <a:off x="5016138" y="3912781"/>
              <a:ext cx="4417621" cy="557076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ctr"/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TOÁN LỚP 2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916582" y="4600488"/>
              <a:ext cx="9243751" cy="4573560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pPr algn="ctr"/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Đỗ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Bích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Email: 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/>
                </a:rPr>
                <a:t>lienbichdo90@gmail.com</a:t>
              </a:r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thoại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di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0983548142</a:t>
              </a:r>
            </a:p>
            <a:p>
              <a:pPr algn="ctr"/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Tiểu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</a:t>
              </a:r>
            </a:p>
            <a:p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Mai Trang – Minh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Phú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Xuyên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vi-VN" sz="29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8号-创中黑"/>
                  <a:cs typeface="Times New Roman" panose="02020603050405020304" pitchFamily="18" charset="0"/>
                </a:rPr>
                <a:t>                         CC- BY/ CC BY – SA</a:t>
              </a:r>
            </a:p>
            <a:p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9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9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10/2023</a:t>
              </a:r>
            </a:p>
            <a:p>
              <a:pPr algn="ctr"/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35791738"/>
      </p:ext>
    </p:extLst>
  </p:cSld>
  <p:clrMapOvr>
    <a:masterClrMapping/>
  </p:clrMapOvr>
  <p:transition spd="slow" advTm="2992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555429994"/>
      </p:ext>
    </p:extLst>
  </p:cSld>
  <p:clrMapOvr>
    <a:masterClrMapping/>
  </p:clrMapOvr>
  <p:transition spd="slow" advTm="28979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479736" y="131671"/>
            <a:ext cx="13788682" cy="6625746"/>
            <a:chOff x="-273549" y="-735668"/>
            <a:chExt cx="11041009" cy="692513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3549" y="-735668"/>
              <a:ext cx="11041009" cy="5661334"/>
            </a:xfrm>
            <a:prstGeom prst="rect">
              <a:avLst/>
            </a:prstGeom>
          </p:spPr>
        </p:pic>
        <p:grpSp>
          <p:nvGrpSpPr>
            <p:cNvPr id="45" name="Group 44"/>
            <p:cNvGrpSpPr/>
            <p:nvPr/>
          </p:nvGrpSpPr>
          <p:grpSpPr>
            <a:xfrm>
              <a:off x="349814" y="5434748"/>
              <a:ext cx="6135155" cy="754718"/>
              <a:chOff x="502642" y="6002350"/>
              <a:chExt cx="5156076" cy="668278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172540" y="6048242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797532" y="6082570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422524" y="6074231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02642" y="6002350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5033726" y="6137773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3103436" y="6082570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783742" y="6125088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408734" y="6137131"/>
                <a:ext cx="624992" cy="532855"/>
              </a:xfrm>
              <a:prstGeom prst="ellipse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1767793" y="3875371"/>
              <a:ext cx="3561396" cy="849463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</a:rPr>
                <a:t>8 + 3 = ?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218796" y="6972012"/>
            <a:ext cx="4400227" cy="84946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Vậy</a:t>
            </a:r>
            <a:r>
              <a:rPr lang="en-US" sz="4800" b="1" dirty="0">
                <a:solidFill>
                  <a:srgbClr val="FF0000"/>
                </a:solidFill>
              </a:rPr>
              <a:t> 8 + 3 = 11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11217171" y="5014178"/>
            <a:ext cx="1287748" cy="1713994"/>
            <a:chOff x="9419864" y="4454463"/>
            <a:chExt cx="975150" cy="1704437"/>
          </a:xfrm>
        </p:grpSpPr>
        <p:sp>
          <p:nvSpPr>
            <p:cNvPr id="53" name="Oval 52"/>
            <p:cNvSpPr/>
            <p:nvPr/>
          </p:nvSpPr>
          <p:spPr>
            <a:xfrm>
              <a:off x="9651343" y="5557121"/>
              <a:ext cx="743671" cy="60177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Curved Down Arrow 58"/>
            <p:cNvSpPr/>
            <p:nvPr/>
          </p:nvSpPr>
          <p:spPr>
            <a:xfrm>
              <a:off x="9419864" y="5113832"/>
              <a:ext cx="595163" cy="364663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470124" y="4454463"/>
              <a:ext cx="733290" cy="617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800" b="1" dirty="0">
                  <a:solidFill>
                    <a:srgbClr val="FF0000"/>
                  </a:solidFill>
                </a:rPr>
                <a:t>11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9977404" y="5032275"/>
            <a:ext cx="1361155" cy="1725141"/>
            <a:chOff x="8580465" y="4444972"/>
            <a:chExt cx="1018946" cy="1695896"/>
          </a:xfrm>
        </p:grpSpPr>
        <p:sp>
          <p:nvSpPr>
            <p:cNvPr id="54" name="Oval 53"/>
            <p:cNvSpPr/>
            <p:nvPr/>
          </p:nvSpPr>
          <p:spPr>
            <a:xfrm>
              <a:off x="8855740" y="5539089"/>
              <a:ext cx="743671" cy="60177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Curved Down Arrow 57"/>
            <p:cNvSpPr/>
            <p:nvPr/>
          </p:nvSpPr>
          <p:spPr>
            <a:xfrm>
              <a:off x="8580465" y="5192458"/>
              <a:ext cx="595163" cy="364663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629406" y="4444972"/>
              <a:ext cx="733290" cy="617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800" b="1" dirty="0">
                  <a:solidFill>
                    <a:srgbClr val="0070C0"/>
                  </a:solidFill>
                </a:rPr>
                <a:t>10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8754790" y="5043423"/>
            <a:ext cx="1334090" cy="1713994"/>
            <a:chOff x="7690660" y="4431374"/>
            <a:chExt cx="1055773" cy="1698202"/>
          </a:xfrm>
        </p:grpSpPr>
        <p:sp>
          <p:nvSpPr>
            <p:cNvPr id="55" name="Oval 54"/>
            <p:cNvSpPr/>
            <p:nvPr/>
          </p:nvSpPr>
          <p:spPr>
            <a:xfrm>
              <a:off x="8002762" y="5527797"/>
              <a:ext cx="743671" cy="60177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690660" y="4431374"/>
              <a:ext cx="733290" cy="617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800" b="1" dirty="0">
                  <a:solidFill>
                    <a:srgbClr val="FF0000"/>
                  </a:solidFill>
                </a:rPr>
                <a:t>9</a:t>
              </a:r>
            </a:p>
          </p:txBody>
        </p:sp>
        <p:sp>
          <p:nvSpPr>
            <p:cNvPr id="46" name="Curved Down Arrow 45"/>
            <p:cNvSpPr/>
            <p:nvPr/>
          </p:nvSpPr>
          <p:spPr>
            <a:xfrm>
              <a:off x="7779434" y="5121190"/>
              <a:ext cx="595163" cy="364663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0770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445">
        <p:fade/>
      </p:transition>
    </mc:Choice>
    <mc:Fallback xmlns="">
      <p:transition advTm="124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71299" y="707868"/>
            <a:ext cx="13730111" cy="706016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667" y="678914"/>
            <a:ext cx="2649848" cy="95105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2564" y="5646290"/>
            <a:ext cx="2780017" cy="1521694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53318" y="2558507"/>
            <a:ext cx="3028756" cy="3006808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000" y="5121584"/>
            <a:ext cx="3774971" cy="3006808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4941" y="2309960"/>
            <a:ext cx="1046165" cy="1038848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9079" y="2191979"/>
            <a:ext cx="548688" cy="577951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2176" y="2836376"/>
            <a:ext cx="1236376" cy="1229060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2821" y="665323"/>
            <a:ext cx="1075428" cy="1214429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5691" y="606785"/>
            <a:ext cx="1163218" cy="1309535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4264" y="759544"/>
            <a:ext cx="921796" cy="1060796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68951" y="729814"/>
            <a:ext cx="921796" cy="1068112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157676" y="980502"/>
            <a:ext cx="1463040" cy="69414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03821" y="-1384147"/>
            <a:ext cx="422759" cy="6963036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3466811" cy="2110465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187504" y="1832930"/>
            <a:ext cx="422759" cy="6963037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2694109" y="3284742"/>
            <a:ext cx="9889612" cy="1083361"/>
          </a:xfrm>
          <a:prstGeom prst="rect">
            <a:avLst/>
          </a:prstGeom>
          <a:noFill/>
        </p:spPr>
        <p:txBody>
          <a:bodyPr wrap="square" lIns="82285" tIns="41142" rIns="82285" bIns="41142" rtlCol="0">
            <a:spAutoFit/>
          </a:bodyPr>
          <a:lstStyle/>
          <a:p>
            <a:pPr algn="ctr" defTabSz="1097280">
              <a:buClrTx/>
              <a:defRPr/>
            </a:pPr>
            <a:r>
              <a:rPr lang="en-US" altLang="zh-CN" sz="6500" b="1" dirty="0">
                <a:solidFill>
                  <a:srgbClr val="79C245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LUYỆN TẬP</a:t>
            </a:r>
            <a:endParaRPr lang="zh-CN" altLang="en-US" sz="6500" b="1" kern="1200" dirty="0">
              <a:solidFill>
                <a:srgbClr val="79C245"/>
              </a:solidFill>
              <a:latin typeface="Montserrat ExtraBold" panose="00000900000000000000" pitchFamily="2" charset="0"/>
              <a:ea typeface="微软雅黑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147" y="-48813"/>
            <a:ext cx="5226670" cy="3181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19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52" advTm="11354">
        <p:wipe/>
      </p:transition>
    </mc:Choice>
    <mc:Fallback xmlns="">
      <p:transition spd="slow" advTm="11354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16" descr="E:\QUYNH\anh tai ve poiwer oint\5e43c1f10bb5d163599e9eba_tải hình ảnh hoa đồng tiền.png"/>
          <p:cNvPicPr preferRelativeResize="0"/>
          <p:nvPr/>
        </p:nvPicPr>
        <p:blipFill rotWithShape="1">
          <a:blip r:embed="rId4">
            <a:alphaModFix/>
          </a:blip>
          <a:srcRect r="46625" b="36233"/>
          <a:stretch/>
        </p:blipFill>
        <p:spPr>
          <a:xfrm rot="5400000" flipH="1">
            <a:off x="9946604" y="3245262"/>
            <a:ext cx="5010553" cy="501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6" descr="E:\QUYNH\anh tai ve poiwer oint\5e43c1f10bb5d163599e9eba_tải hình ảnh hoa đồng tiền.png"/>
          <p:cNvPicPr preferRelativeResize="0"/>
          <p:nvPr/>
        </p:nvPicPr>
        <p:blipFill rotWithShape="1">
          <a:blip r:embed="rId4">
            <a:alphaModFix/>
          </a:blip>
          <a:srcRect r="46625" b="36233"/>
          <a:stretch/>
        </p:blipFill>
        <p:spPr>
          <a:xfrm>
            <a:off x="3" y="2"/>
            <a:ext cx="3302564" cy="3304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6" descr="E:\QUYNH\anh tai ve poiwer oint\chim 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4400" y="-446262"/>
            <a:ext cx="2794571" cy="31815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0" name="Google Shape;380;p16"/>
          <p:cNvCxnSpPr/>
          <p:nvPr/>
        </p:nvCxnSpPr>
        <p:spPr>
          <a:xfrm>
            <a:off x="7927822" y="263020"/>
            <a:ext cx="6242299" cy="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round/>
            <a:headEnd type="none" w="sm" len="sm"/>
            <a:tailEnd type="none" w="sm" len="sm"/>
          </a:ln>
        </p:spPr>
      </p:cxnSp>
      <p:cxnSp>
        <p:nvCxnSpPr>
          <p:cNvPr id="381" name="Google Shape;381;p16"/>
          <p:cNvCxnSpPr/>
          <p:nvPr/>
        </p:nvCxnSpPr>
        <p:spPr>
          <a:xfrm>
            <a:off x="14170118" y="263020"/>
            <a:ext cx="0" cy="3041150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round/>
            <a:headEnd type="none" w="sm" len="sm"/>
            <a:tailEnd type="none" w="sm" len="sm"/>
          </a:ln>
        </p:spPr>
      </p:cxnSp>
      <p:cxnSp>
        <p:nvCxnSpPr>
          <p:cNvPr id="382" name="Google Shape;382;p16"/>
          <p:cNvCxnSpPr/>
          <p:nvPr/>
        </p:nvCxnSpPr>
        <p:spPr>
          <a:xfrm>
            <a:off x="397495" y="7857677"/>
            <a:ext cx="10123247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ashDot"/>
            <a:round/>
            <a:headEnd type="none" w="sm" len="sm"/>
            <a:tailEnd type="none" w="sm" len="sm"/>
          </a:ln>
        </p:spPr>
      </p:cxnSp>
      <p:cxnSp>
        <p:nvCxnSpPr>
          <p:cNvPr id="383" name="Google Shape;383;p16"/>
          <p:cNvCxnSpPr/>
          <p:nvPr/>
        </p:nvCxnSpPr>
        <p:spPr>
          <a:xfrm>
            <a:off x="428944" y="2735250"/>
            <a:ext cx="0" cy="5029426"/>
          </a:xfrm>
          <a:prstGeom prst="straightConnector1">
            <a:avLst/>
          </a:prstGeom>
          <a:noFill/>
          <a:ln w="38100" cap="flat" cmpd="sng">
            <a:solidFill>
              <a:srgbClr val="00B050"/>
            </a:solidFill>
            <a:prstDash val="lgDashDot"/>
            <a:round/>
            <a:headEnd type="none" w="sm" len="sm"/>
            <a:tailEnd type="none" w="sm" len="sm"/>
          </a:ln>
        </p:spPr>
      </p:cxnSp>
      <p:sp>
        <p:nvSpPr>
          <p:cNvPr id="2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6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43702"/>
      </p:ext>
    </p:extLst>
  </p:cSld>
  <p:clrMapOvr>
    <a:masterClrMapping/>
  </p:clrMapOvr>
  <p:transition spd="slow" advTm="5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6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7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78209"/>
      </p:ext>
    </p:extLst>
  </p:cSld>
  <p:clrMapOvr>
    <a:masterClrMapping/>
  </p:clrMapOvr>
  <p:transition spd="slow" advTm="5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408252" y="373580"/>
            <a:ext cx="9106058" cy="3829515"/>
            <a:chOff x="2006880" y="311316"/>
            <a:chExt cx="7588381" cy="3191263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006880" y="319993"/>
              <a:ext cx="7588381" cy="3182586"/>
              <a:chOff x="1994" y="999"/>
              <a:chExt cx="1905" cy="965"/>
            </a:xfrm>
          </p:grpSpPr>
          <p:sp>
            <p:nvSpPr>
              <p:cNvPr id="11" name="Oval 6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>
                  <a:solidFill>
                    <a:schemeClr val="tx1"/>
                  </a:solidFill>
                  <a:latin typeface="Arial" charset="0"/>
                </a:endParaRPr>
              </a:p>
            </p:txBody>
          </p:sp>
          <p:sp>
            <p:nvSpPr>
              <p:cNvPr id="12" name="Oval 7"/>
              <p:cNvSpPr>
                <a:spLocks noChangeArrowheads="1"/>
              </p:cNvSpPr>
              <p:nvPr/>
            </p:nvSpPr>
            <p:spPr bwMode="gray">
              <a:xfrm>
                <a:off x="1994" y="999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sz="4800" dirty="0">
                  <a:solidFill>
                    <a:srgbClr val="FF0000"/>
                  </a:solidFill>
                  <a:latin typeface="Arial" charset="0"/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2576876" y="311316"/>
              <a:ext cx="6850433" cy="279563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eaLnBrk="1" hangingPunct="1"/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Thực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hiện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</a:p>
            <a:p>
              <a:pPr algn="ctr" eaLnBrk="1" hangingPunct="1"/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phép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cộng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có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nhớ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trong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</a:p>
            <a:p>
              <a:pPr algn="ctr" eaLnBrk="1" hangingPunct="1"/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phạm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vi 20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bằng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cách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</a:p>
            <a:p>
              <a:pPr algn="ctr" eaLnBrk="1" hangingPunct="1"/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đếm</a:t>
              </a:r>
              <a:r>
                <a:rPr lang="en-US" sz="53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en-US" sz="5300" b="1" dirty="0" err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</a:rPr>
                <a:t>thêm</a:t>
              </a:r>
              <a:endParaRPr lang="en-US" sz="53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3543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89" advTm="14953">
        <p:pull/>
      </p:transition>
    </mc:Choice>
    <mc:Fallback xmlns="">
      <p:transition advTm="14953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"/>
            <a:ext cx="12318948" cy="2986411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4"/>
          <p:cNvSpPr/>
          <p:nvPr/>
        </p:nvSpPr>
        <p:spPr>
          <a:xfrm>
            <a:off x="3088223" y="1094227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=12</a:t>
            </a:r>
            <a:endParaRPr/>
          </a:p>
        </p:txBody>
      </p:sp>
      <p:sp>
        <p:nvSpPr>
          <p:cNvPr id="357" name="Google Shape;357;p14"/>
          <p:cNvSpPr/>
          <p:nvPr/>
        </p:nvSpPr>
        <p:spPr>
          <a:xfrm>
            <a:off x="3088223" y="2034870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=13</a:t>
            </a:r>
            <a:endParaRPr dirty="0"/>
          </a:p>
        </p:txBody>
      </p:sp>
      <p:sp>
        <p:nvSpPr>
          <p:cNvPr id="358" name="Google Shape;358;p14"/>
          <p:cNvSpPr/>
          <p:nvPr/>
        </p:nvSpPr>
        <p:spPr>
          <a:xfrm>
            <a:off x="7569726" y="1094227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=14</a:t>
            </a: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7569726" y="2038340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=15</a:t>
            </a: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12051229" y="1094227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=11</a:t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2051229" y="2034870"/>
            <a:ext cx="1108591" cy="79795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54840" rIns="109710" bIns="54840" anchor="ctr" anchorCtr="0">
            <a:no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=12</a:t>
            </a:r>
            <a:endParaRPr dirty="0"/>
          </a:p>
        </p:txBody>
      </p:sp>
      <p:sp>
        <p:nvSpPr>
          <p:cNvPr id="4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SPRING_QUIZ_SHAPE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7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8" name="ISPRING_QUIZ_SHAPE3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9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</p:cSld>
  <p:clrMapOvr>
    <a:masterClrMapping/>
  </p:clrMapOvr>
  <p:transition spd="slow" advTm="1200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8178" y="1158240"/>
            <a:ext cx="5339964" cy="1955427"/>
            <a:chOff x="3992881" y="3839034"/>
            <a:chExt cx="4906204" cy="1797742"/>
          </a:xfrm>
        </p:grpSpPr>
        <p:sp>
          <p:nvSpPr>
            <p:cNvPr id="7" name="Oval 6"/>
            <p:cNvSpPr/>
            <p:nvPr/>
          </p:nvSpPr>
          <p:spPr>
            <a:xfrm>
              <a:off x="3992881" y="3839034"/>
              <a:ext cx="4389120" cy="17977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41119" y="4180858"/>
              <a:ext cx="3957966" cy="780963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</a:rPr>
                <a:t>7 + 5 = 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36760" y="3931921"/>
            <a:ext cx="4105360" cy="1895311"/>
            <a:chOff x="7123021" y="1574427"/>
            <a:chExt cx="3185160" cy="1401502"/>
          </a:xfrm>
        </p:grpSpPr>
        <p:sp>
          <p:nvSpPr>
            <p:cNvPr id="9" name="Rounded Rectangle 8"/>
            <p:cNvSpPr/>
            <p:nvPr/>
          </p:nvSpPr>
          <p:spPr>
            <a:xfrm>
              <a:off x="7123021" y="1574427"/>
              <a:ext cx="3185160" cy="140150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433763" y="1845739"/>
              <a:ext cx="2563677" cy="628142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</a:rPr>
                <a:t>7 + 6 = 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48178" y="1158240"/>
            <a:ext cx="5339964" cy="1955427"/>
            <a:chOff x="3992881" y="3839034"/>
            <a:chExt cx="4906204" cy="1797742"/>
          </a:xfrm>
        </p:grpSpPr>
        <p:sp>
          <p:nvSpPr>
            <p:cNvPr id="12" name="Oval 11"/>
            <p:cNvSpPr/>
            <p:nvPr/>
          </p:nvSpPr>
          <p:spPr>
            <a:xfrm>
              <a:off x="3992881" y="3839034"/>
              <a:ext cx="4389120" cy="17977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41119" y="4180858"/>
              <a:ext cx="3957966" cy="927004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</a:rPr>
                <a:t>7 + 5 = 12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236760" y="3931923"/>
            <a:ext cx="4105360" cy="2473668"/>
            <a:chOff x="7123021" y="1604694"/>
            <a:chExt cx="3185160" cy="1829172"/>
          </a:xfrm>
        </p:grpSpPr>
        <p:sp>
          <p:nvSpPr>
            <p:cNvPr id="15" name="Rounded Rectangle 14"/>
            <p:cNvSpPr/>
            <p:nvPr/>
          </p:nvSpPr>
          <p:spPr>
            <a:xfrm>
              <a:off x="7123021" y="1604694"/>
              <a:ext cx="3185160" cy="140150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433763" y="1845739"/>
              <a:ext cx="2563677" cy="1588127"/>
            </a:xfrm>
            <a:prstGeom prst="rect">
              <a:avLst/>
            </a:prstGeom>
            <a:noFill/>
          </p:spPr>
          <p:txBody>
            <a:bodyPr wrap="square" lIns="109728" tIns="54864" rIns="109728" bIns="54864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</a:rPr>
                <a:t>7 + 6 = 13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8321222"/>
      </p:ext>
    </p:extLst>
  </p:cSld>
  <p:clrMapOvr>
    <a:masterClrMapping/>
  </p:clrMapOvr>
  <p:transition spd="slow" advTm="1722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71299" y="707868"/>
            <a:ext cx="13730111" cy="706016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667" y="678914"/>
            <a:ext cx="2649848" cy="95105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2564" y="5646290"/>
            <a:ext cx="2780017" cy="1521694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53318" y="2558507"/>
            <a:ext cx="3028756" cy="3006808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000" y="5121584"/>
            <a:ext cx="3774971" cy="3006808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4941" y="2309960"/>
            <a:ext cx="1046165" cy="1038848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9079" y="2191979"/>
            <a:ext cx="548688" cy="577951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2176" y="2836376"/>
            <a:ext cx="1236376" cy="1229060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2821" y="665323"/>
            <a:ext cx="1075428" cy="1214429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5691" y="606785"/>
            <a:ext cx="1163218" cy="1309535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4264" y="759544"/>
            <a:ext cx="921796" cy="1060796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68951" y="729814"/>
            <a:ext cx="921796" cy="1068112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157676" y="980502"/>
            <a:ext cx="1463040" cy="69414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03821" y="-1384147"/>
            <a:ext cx="422759" cy="6963036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3466811" cy="2110465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187504" y="1832930"/>
            <a:ext cx="422759" cy="6963037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2694109" y="3284742"/>
            <a:ext cx="9889612" cy="1083361"/>
          </a:xfrm>
          <a:prstGeom prst="rect">
            <a:avLst/>
          </a:prstGeom>
          <a:noFill/>
        </p:spPr>
        <p:txBody>
          <a:bodyPr wrap="square" lIns="82285" tIns="41142" rIns="82285" bIns="41142" rtlCol="0">
            <a:spAutoFit/>
          </a:bodyPr>
          <a:lstStyle/>
          <a:p>
            <a:pPr algn="ctr" defTabSz="1097280">
              <a:buClrTx/>
              <a:defRPr/>
            </a:pPr>
            <a:r>
              <a:rPr lang="en-US" altLang="zh-CN" sz="6500" b="1" dirty="0">
                <a:solidFill>
                  <a:srgbClr val="79C245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VẬN DỤNG</a:t>
            </a:r>
            <a:endParaRPr lang="zh-CN" altLang="en-US" sz="6500" b="1" kern="1200" dirty="0">
              <a:solidFill>
                <a:srgbClr val="79C245"/>
              </a:solidFill>
              <a:latin typeface="Montserrat ExtraBold" panose="00000900000000000000" pitchFamily="2" charset="0"/>
              <a:ea typeface="微软雅黑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147" y="-48813"/>
            <a:ext cx="5226670" cy="3181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40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10" advTm="8201">
        <p:wipe/>
      </p:transition>
    </mc:Choice>
    <mc:Fallback xmlns="">
      <p:transition spd="slow" advTm="8201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5100" y="1747623"/>
            <a:ext cx="9740899" cy="5880001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8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9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0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861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>
        <p:random/>
      </p:transition>
    </mc:Choice>
    <mc:Fallback xmlns="">
      <p:transition advTm="5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2"/>
          <p:cNvGrpSpPr/>
          <p:nvPr/>
        </p:nvGrpSpPr>
        <p:grpSpPr>
          <a:xfrm>
            <a:off x="-271299" y="707868"/>
            <a:ext cx="13730111" cy="7060160"/>
            <a:chOff x="341926" y="208486"/>
            <a:chExt cx="11441759" cy="5883467"/>
          </a:xfrm>
        </p:grpSpPr>
        <p:pic>
          <p:nvPicPr>
            <p:cNvPr id="197" name="Google Shape;197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1" name="Google Shape;201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782667" y="678914"/>
            <a:ext cx="2649848" cy="951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62564" y="5646290"/>
            <a:ext cx="2780017" cy="1521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253318" y="2558507"/>
            <a:ext cx="3028756" cy="3006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744000" y="5121584"/>
            <a:ext cx="3774971" cy="3006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274941" y="2309960"/>
            <a:ext cx="1046165" cy="103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259079" y="2191979"/>
            <a:ext cx="548688" cy="57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22176" y="2836376"/>
            <a:ext cx="1236376" cy="1229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992821" y="665323"/>
            <a:ext cx="1075428" cy="1214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225691" y="606785"/>
            <a:ext cx="1163218" cy="130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594264" y="759544"/>
            <a:ext cx="921796" cy="106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868951" y="729814"/>
            <a:ext cx="921796" cy="106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"/>
          <p:cNvPicPr preferRelativeResize="0"/>
          <p:nvPr/>
        </p:nvPicPr>
        <p:blipFill rotWithShape="1">
          <a:blip r:embed="rId19">
            <a:alphaModFix/>
          </a:blip>
          <a:srcRect t="-10904" r="-11006"/>
          <a:stretch/>
        </p:blipFill>
        <p:spPr>
          <a:xfrm>
            <a:off x="2157676" y="980502"/>
            <a:ext cx="1463040" cy="694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 rot="-5400000">
            <a:off x="7103821" y="-1384147"/>
            <a:ext cx="422759" cy="6963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 flipH="1">
            <a:off x="-1" y="-1"/>
            <a:ext cx="3466811" cy="2110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 rot="-5400000" flipH="1">
            <a:off x="7187504" y="1832930"/>
            <a:ext cx="422759" cy="6963037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"/>
          <p:cNvSpPr txBox="1"/>
          <p:nvPr/>
        </p:nvSpPr>
        <p:spPr>
          <a:xfrm flipH="1">
            <a:off x="3683940" y="2835559"/>
            <a:ext cx="7820645" cy="170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60" tIns="41130" rIns="82260" bIns="41130" anchor="t" anchorCtr="0">
            <a:spAutoFit/>
          </a:bodyPr>
          <a:lstStyle/>
          <a:p>
            <a:pPr algn="ctr">
              <a:buClr>
                <a:srgbClr val="79C245"/>
              </a:buClr>
              <a:buSzPts val="8800"/>
            </a:pPr>
            <a:r>
              <a:rPr lang="en-US" sz="10600" dirty="0" err="1">
                <a:solidFill>
                  <a:srgbClr val="79C24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Khởi</a:t>
            </a:r>
            <a:r>
              <a:rPr lang="en-US" sz="10600" dirty="0">
                <a:solidFill>
                  <a:srgbClr val="79C24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10600" dirty="0" err="1">
                <a:solidFill>
                  <a:srgbClr val="79C24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động</a:t>
            </a:r>
            <a:endParaRPr sz="10600" dirty="0">
              <a:solidFill>
                <a:srgbClr val="79C245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17" name="Google Shape;217;p2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 flipH="1">
            <a:off x="-1" y="-1"/>
            <a:ext cx="5226670" cy="318180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5" advTm="13889">
        <p:random/>
      </p:transition>
    </mc:Choice>
    <mc:Fallback xmlns="">
      <p:transition advTm="13889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5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6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7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3874410"/>
      </p:ext>
    </p:extLst>
  </p:cSld>
  <p:clrMapOvr>
    <a:masterClrMapping/>
  </p:clrMapOvr>
  <p:transition spd="slow" advTm="500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17"/>
          <p:cNvPicPr preferRelativeResize="0"/>
          <p:nvPr/>
        </p:nvPicPr>
        <p:blipFill rotWithShape="1">
          <a:blip r:embed="rId4">
            <a:alphaModFix/>
          </a:blip>
          <a:srcRect t="3561" b="12057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7"/>
          <p:cNvSpPr/>
          <p:nvPr/>
        </p:nvSpPr>
        <p:spPr>
          <a:xfrm>
            <a:off x="2963554" y="1418187"/>
            <a:ext cx="8947133" cy="1218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pPr algn="ctr">
              <a:buClr>
                <a:srgbClr val="FFFFFF"/>
              </a:buClr>
              <a:buSzPts val="6000"/>
            </a:pPr>
            <a:r>
              <a:rPr lang="en-US" sz="7200" b="1" dirty="0">
                <a:solidFill>
                  <a:srgbClr val="FFFFFF"/>
                </a:solidFill>
                <a:highlight>
                  <a:srgbClr val="800080"/>
                </a:highlight>
              </a:rPr>
              <a:t>TẠM BIỆT CÁC EM!</a:t>
            </a:r>
            <a:endParaRPr dirty="0"/>
          </a:p>
        </p:txBody>
      </p:sp>
    </p:spTree>
    <p:custDataLst>
      <p:tags r:id="rId1"/>
    </p:custDataLst>
  </p:cSld>
  <p:clrMapOvr>
    <a:masterClrMapping/>
  </p:clrMapOvr>
  <p:transition spd="slow" advTm="1161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855025" y="1183581"/>
            <a:ext cx="3348840" cy="597091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58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Tài</a:t>
            </a:r>
            <a:r>
              <a:rPr lang="en-US" sz="5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58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liệu</a:t>
            </a:r>
            <a:endParaRPr lang="en-US" sz="5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sz="5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58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tham</a:t>
            </a:r>
            <a:endParaRPr lang="en-US" sz="5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sz="5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58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khảo</a:t>
            </a:r>
            <a:endParaRPr lang="en-US" sz="5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Wave 8"/>
          <p:cNvSpPr/>
          <p:nvPr/>
        </p:nvSpPr>
        <p:spPr>
          <a:xfrm>
            <a:off x="4214550" y="5005714"/>
            <a:ext cx="6056757" cy="2019926"/>
          </a:xfrm>
          <a:prstGeom prst="wave">
            <a:avLst>
              <a:gd name="adj1" fmla="val 12500"/>
              <a:gd name="adj2" fmla="val 1728"/>
            </a:avLst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dirty="0"/>
              <a:t>Kho </a:t>
            </a:r>
            <a:r>
              <a:rPr lang="en-US" sz="3800" dirty="0" err="1"/>
              <a:t>hình</a:t>
            </a:r>
            <a:r>
              <a:rPr lang="en-US" sz="3800" dirty="0"/>
              <a:t> </a:t>
            </a:r>
            <a:r>
              <a:rPr lang="en-US" sz="3800" dirty="0" err="1"/>
              <a:t>ảnh</a:t>
            </a:r>
            <a:r>
              <a:rPr lang="en-US" sz="3800" dirty="0"/>
              <a:t>, </a:t>
            </a:r>
            <a:r>
              <a:rPr lang="en-US" sz="3800" dirty="0" err="1"/>
              <a:t>nhạc</a:t>
            </a:r>
            <a:r>
              <a:rPr lang="en-US" sz="3800" dirty="0"/>
              <a:t> </a:t>
            </a:r>
            <a:r>
              <a:rPr lang="en-US" sz="3800" dirty="0" err="1"/>
              <a:t>miễn</a:t>
            </a:r>
            <a:r>
              <a:rPr lang="en-US" sz="3800" dirty="0"/>
              <a:t> </a:t>
            </a:r>
            <a:r>
              <a:rPr lang="en-US" sz="3800" dirty="0" err="1"/>
              <a:t>phí</a:t>
            </a:r>
            <a:endParaRPr lang="en-US" sz="3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214550" y="278872"/>
            <a:ext cx="6211987" cy="2577341"/>
            <a:chOff x="3512125" y="232393"/>
            <a:chExt cx="5291701" cy="2147784"/>
          </a:xfrm>
        </p:grpSpPr>
        <p:sp>
          <p:nvSpPr>
            <p:cNvPr id="7" name="Wave 6"/>
            <p:cNvSpPr/>
            <p:nvPr/>
          </p:nvSpPr>
          <p:spPr>
            <a:xfrm>
              <a:off x="3512125" y="986318"/>
              <a:ext cx="3485574" cy="1121882"/>
            </a:xfrm>
            <a:prstGeom prst="wave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900" dirty="0"/>
                <a:t>SÁCH GIÁO KHOA TOÁN 2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2988" y="232393"/>
              <a:ext cx="1610838" cy="2147784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4214550" y="3230878"/>
            <a:ext cx="7406341" cy="1318616"/>
            <a:chOff x="4214550" y="3230878"/>
            <a:chExt cx="7406341" cy="131861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0039" y="3246119"/>
              <a:ext cx="1150852" cy="1303375"/>
            </a:xfrm>
            <a:prstGeom prst="rect">
              <a:avLst/>
            </a:prstGeom>
          </p:spPr>
        </p:pic>
        <p:sp>
          <p:nvSpPr>
            <p:cNvPr id="8" name="Wave 7"/>
            <p:cNvSpPr/>
            <p:nvPr/>
          </p:nvSpPr>
          <p:spPr>
            <a:xfrm>
              <a:off x="4214550" y="3230878"/>
              <a:ext cx="3465221" cy="1097280"/>
            </a:xfrm>
            <a:prstGeom prst="wave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800" dirty="0" err="1"/>
                <a:t>Phần</a:t>
              </a:r>
              <a:r>
                <a:rPr lang="en-US" sz="3800" dirty="0"/>
                <a:t> </a:t>
              </a:r>
              <a:r>
                <a:rPr lang="en-US" sz="3800" dirty="0" err="1"/>
                <a:t>mềm</a:t>
              </a:r>
              <a:r>
                <a:rPr lang="en-US" sz="3800" dirty="0"/>
                <a:t> 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4072" y="3246119"/>
              <a:ext cx="1240620" cy="121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Picture 2" descr="Các loại sách">
            <a:extLst>
              <a:ext uri="{FF2B5EF4-FFF2-40B4-BE49-F238E27FC236}">
                <a16:creationId xmlns:a16="http://schemas.microsoft.com/office/drawing/2014/main" id="{E14E3026-5862-453D-92CF-F7A9E9389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278872"/>
            <a:ext cx="1890981" cy="25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werpoint là gì? Những thông tin nên biết về Microsoft ...">
            <a:extLst>
              <a:ext uri="{FF2B5EF4-FFF2-40B4-BE49-F238E27FC236}">
                <a16:creationId xmlns:a16="http://schemas.microsoft.com/office/drawing/2014/main" id="{FD222A7D-7D9A-4351-B086-E9ADD103A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6399" y="3230878"/>
            <a:ext cx="1240621" cy="131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597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003">
        <p:fade/>
      </p:transition>
    </mc:Choice>
    <mc:Fallback xmlns="">
      <p:transition spd="med" advTm="330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292" y="2179081"/>
            <a:ext cx="3429000" cy="3429000"/>
          </a:xfrm>
          <a:prstGeom prst="rect">
            <a:avLst/>
          </a:prstGeom>
        </p:spPr>
      </p:pic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23520" y="591535"/>
            <a:ext cx="3904378" cy="283464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79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vàng</a:t>
            </a:r>
            <a:endParaRPr lang="en-US" sz="7900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8346336" y="3501151"/>
            <a:ext cx="3288185" cy="283464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79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thái</a:t>
            </a:r>
            <a:endParaRPr lang="en-US" sz="7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6327898" y="591296"/>
            <a:ext cx="4343400" cy="283464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79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thông</a:t>
            </a:r>
            <a:endParaRPr lang="en-US" sz="7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1" y="4513212"/>
            <a:ext cx="3180047" cy="3194180"/>
          </a:xfrm>
          <a:prstGeom prst="rect">
            <a:avLst/>
          </a:prstGeom>
        </p:spPr>
      </p:pic>
      <p:sp>
        <p:nvSpPr>
          <p:cNvPr id="11" name="Hexagon 10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-140334" y="2014956"/>
            <a:ext cx="3288185" cy="283464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7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7900" dirty="0"/>
          </a:p>
        </p:txBody>
      </p:sp>
      <p:sp>
        <p:nvSpPr>
          <p:cNvPr id="14" name="Oval 13">
            <a:hlinkClick r:id="rId6" action="ppaction://hlinksldjump"/>
            <a:hlinkHover r:id="rId7" action="ppaction://hlinksldjump"/>
            <a:extLst>
              <a:ext uri="{FF2B5EF4-FFF2-40B4-BE49-F238E27FC236}">
                <a16:creationId xmlns:a16="http://schemas.microsoft.com/office/drawing/2014/main" id="{D40AD41B-8FBD-4B8F-8C53-027A078DD680}"/>
              </a:ext>
            </a:extLst>
          </p:cNvPr>
          <p:cNvSpPr/>
          <p:nvPr/>
        </p:nvSpPr>
        <p:spPr>
          <a:xfrm>
            <a:off x="1968738" y="6335792"/>
            <a:ext cx="695324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anchor="ctr"/>
          <a:lstStyle/>
          <a:p>
            <a:pPr algn="ctr">
              <a:defRPr/>
            </a:pPr>
            <a:r>
              <a:rPr lang="en-US" sz="4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6" name="Oval 15">
            <a:hlinkClick r:id="rId8" action="ppaction://hlinksldjump"/>
            <a:extLst>
              <a:ext uri="{FF2B5EF4-FFF2-40B4-BE49-F238E27FC236}">
                <a16:creationId xmlns:a16="http://schemas.microsoft.com/office/drawing/2014/main" id="{D6AD99AE-03B1-41BC-A2AA-B4F372BC85EF}"/>
              </a:ext>
            </a:extLst>
          </p:cNvPr>
          <p:cNvSpPr/>
          <p:nvPr/>
        </p:nvSpPr>
        <p:spPr>
          <a:xfrm>
            <a:off x="7649106" y="7134543"/>
            <a:ext cx="69723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anchor="ctr"/>
          <a:lstStyle/>
          <a:p>
            <a:pPr algn="ctr">
              <a:defRPr/>
            </a:pPr>
            <a:r>
              <a:rPr lang="en-US" sz="4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7" name="Oval 16">
            <a:hlinkClick r:id="rId9" action="ppaction://hlinksldjump"/>
            <a:extLst>
              <a:ext uri="{FF2B5EF4-FFF2-40B4-BE49-F238E27FC236}">
                <a16:creationId xmlns:a16="http://schemas.microsoft.com/office/drawing/2014/main" id="{BA0B8447-12F7-42B8-8794-8C8600175D8E}"/>
              </a:ext>
            </a:extLst>
          </p:cNvPr>
          <p:cNvSpPr/>
          <p:nvPr/>
        </p:nvSpPr>
        <p:spPr>
          <a:xfrm>
            <a:off x="11714887" y="6792992"/>
            <a:ext cx="695326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anchor="ctr"/>
          <a:lstStyle/>
          <a:p>
            <a:pPr algn="ctr">
              <a:defRPr/>
            </a:pPr>
            <a:r>
              <a:rPr lang="en-US" sz="4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402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5"/>
    </mc:Choice>
    <mc:Fallback xmlns="">
      <p:transition spd="slow" advTm="7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108 0.00733 L 0.00108 -0.06481 " pathEditMode="relative" rAng="0" ptsTypes="AA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07"/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1" grpId="0" animBg="1"/>
      <p:bldP spid="11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4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5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83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6307">
        <p:random/>
      </p:transition>
    </mc:Choice>
    <mc:Fallback xmlns="">
      <p:transition advTm="16307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12216739" y="0"/>
            <a:ext cx="2468881" cy="82296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728" tIns="54864" rIns="109728" bIns="54864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US" altLang="en-US" sz="4800" kern="1200">
              <a:solidFill>
                <a:srgbClr val="000000"/>
              </a:solidFill>
              <a:latin typeface=".VnCommercial Script" pitchFamily="34" charset="0"/>
              <a:ea typeface="+mn-ea"/>
              <a:cs typeface="+mn-cs"/>
            </a:endParaRPr>
          </a:p>
        </p:txBody>
      </p:sp>
      <p:sp>
        <p:nvSpPr>
          <p:cNvPr id="4099" name="Rectangle 18"/>
          <p:cNvSpPr>
            <a:spLocks noChangeArrowheads="1"/>
          </p:cNvSpPr>
          <p:nvPr/>
        </p:nvSpPr>
        <p:spPr bwMode="auto">
          <a:xfrm flipH="1">
            <a:off x="0" y="0"/>
            <a:ext cx="2560320" cy="82296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728" tIns="54864" rIns="109728" bIns="54864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US" altLang="en-US" sz="4800" kern="1200">
              <a:solidFill>
                <a:srgbClr val="000000"/>
              </a:solidFill>
              <a:latin typeface=".VnCommercial Script" pitchFamily="34" charset="0"/>
              <a:ea typeface="+mn-ea"/>
              <a:cs typeface="+mn-cs"/>
            </a:endParaRPr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 flipV="1">
            <a:off x="-1" y="0"/>
            <a:ext cx="14630399" cy="100584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10800000" wrap="none" lIns="109728" tIns="54864" rIns="109728" bIns="54864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uk-UA" altLang="en-US" sz="2200" kern="1200">
              <a:solidFill>
                <a:srgbClr val="000000"/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0" y="5303520"/>
            <a:ext cx="14685619" cy="292608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lIns="109728" tIns="54864" rIns="109728" bIns="54864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uk-UA" altLang="en-US" sz="2200" kern="1200">
              <a:solidFill>
                <a:srgbClr val="000000"/>
              </a:solidFill>
              <a:latin typeface=".VnTime" pitchFamily="34" charset="0"/>
              <a:ea typeface="+mn-ea"/>
              <a:cs typeface="+mn-cs"/>
            </a:endParaRPr>
          </a:p>
        </p:txBody>
      </p:sp>
      <p:grpSp>
        <p:nvGrpSpPr>
          <p:cNvPr id="4102" name="Group 27"/>
          <p:cNvGrpSpPr>
            <a:grpSpLocks/>
          </p:cNvGrpSpPr>
          <p:nvPr/>
        </p:nvGrpSpPr>
        <p:grpSpPr bwMode="auto">
          <a:xfrm>
            <a:off x="172429" y="376210"/>
            <a:ext cx="14457971" cy="7853389"/>
            <a:chOff x="0" y="-19"/>
            <a:chExt cx="5760" cy="4377"/>
          </a:xfrm>
        </p:grpSpPr>
        <p:pic>
          <p:nvPicPr>
            <p:cNvPr id="4108" name="Picture 28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8" y="2018"/>
              <a:ext cx="43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9" name="Picture 29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1996" y="2018"/>
              <a:ext cx="4320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30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9"/>
              <a:ext cx="5760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Picture 31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9"/>
              <a:ext cx="5760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3" name="Rectangle 6"/>
          <p:cNvSpPr>
            <a:spLocks noChangeArrowheads="1"/>
          </p:cNvSpPr>
          <p:nvPr/>
        </p:nvSpPr>
        <p:spPr bwMode="auto">
          <a:xfrm flipH="1">
            <a:off x="2834640" y="3017520"/>
            <a:ext cx="8869680" cy="64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728" tIns="54864" rIns="109728" bIns="54864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US" altLang="en-US" sz="8600" kern="1200">
              <a:solidFill>
                <a:srgbClr val="9900CC"/>
              </a:solidFill>
              <a:latin typeface=".VnCommercial Script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4010" name="AutoShape 106"/>
          <p:cNvSpPr>
            <a:spLocks noChangeArrowheads="1"/>
          </p:cNvSpPr>
          <p:nvPr/>
        </p:nvSpPr>
        <p:spPr bwMode="auto">
          <a:xfrm rot="2047278">
            <a:off x="12070082" y="5394960"/>
            <a:ext cx="401956" cy="36576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09728" tIns="54864" rIns="109728" bIns="54864"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4800" kern="1200">
              <a:latin typeface=".VnCommercial Script" pitchFamily="34" charset="0"/>
              <a:ea typeface="+mn-ea"/>
              <a:cs typeface="+mn-cs"/>
            </a:endParaRPr>
          </a:p>
        </p:txBody>
      </p:sp>
      <p:sp>
        <p:nvSpPr>
          <p:cNvPr id="4105" name="Rectangle 18"/>
          <p:cNvSpPr>
            <a:spLocks noChangeArrowheads="1"/>
          </p:cNvSpPr>
          <p:nvPr/>
        </p:nvSpPr>
        <p:spPr bwMode="auto">
          <a:xfrm>
            <a:off x="3017520" y="1828800"/>
            <a:ext cx="8686800" cy="92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>
            <a:lvl1pPr marL="742950" indent="-742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891540" indent="-891540" defTabSz="1097280" eaLnBrk="0" fontAlgn="base" hangingPunct="0">
              <a:spcBef>
                <a:spcPct val="5000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sz="53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 </a:t>
            </a:r>
          </a:p>
        </p:txBody>
      </p:sp>
      <p:sp>
        <p:nvSpPr>
          <p:cNvPr id="16" name="Rectangle 15"/>
          <p:cNvSpPr>
            <a:spLocks noChangeArrowheads="1" noChangeShapeType="1" noTextEdit="1"/>
          </p:cNvSpPr>
          <p:nvPr/>
        </p:nvSpPr>
        <p:spPr bwMode="auto">
          <a:xfrm>
            <a:off x="2743199" y="2560320"/>
            <a:ext cx="9473539" cy="2468880"/>
          </a:xfrm>
          <a:prstGeom prst="rect">
            <a:avLst/>
          </a:prstGeom>
        </p:spPr>
        <p:txBody>
          <a:bodyPr wrap="none" lIns="109728" tIns="54864" rIns="109728" bIns="5486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400" b="1" spc="6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PHÉP CỘNG (CÓ NHỚ) </a:t>
            </a:r>
          </a:p>
          <a:p>
            <a:pPr algn="ctr"/>
            <a:r>
              <a:rPr lang="en-US" sz="4400" b="1" spc="6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PHẠM VI 20 </a:t>
            </a:r>
            <a:endParaRPr lang="en-US" sz="4400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69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8"/>
    </mc:Choice>
    <mc:Fallback xmlns="">
      <p:transition spd="slow" advTm="13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8336" y="1453817"/>
            <a:ext cx="12965300" cy="1925659"/>
            <a:chOff x="2651343" y="1704151"/>
            <a:chExt cx="6862692" cy="1344990"/>
          </a:xfrm>
        </p:grpSpPr>
        <p:sp>
          <p:nvSpPr>
            <p:cNvPr id="6" name="Parallelogram 5"/>
            <p:cNvSpPr/>
            <p:nvPr/>
          </p:nvSpPr>
          <p:spPr>
            <a:xfrm>
              <a:off x="3820847" y="1935564"/>
              <a:ext cx="5260062" cy="1113577"/>
            </a:xfrm>
            <a:prstGeom prst="parallelogram">
              <a:avLst/>
            </a:prstGeom>
            <a:gradFill flip="none" rotWithShape="1">
              <a:gsLst>
                <a:gs pos="0">
                  <a:srgbClr val="F3591F">
                    <a:shade val="30000"/>
                    <a:satMod val="115000"/>
                  </a:srgbClr>
                </a:gs>
                <a:gs pos="50000">
                  <a:srgbClr val="F3591F">
                    <a:shade val="67500"/>
                    <a:satMod val="115000"/>
                  </a:srgbClr>
                </a:gs>
                <a:gs pos="100000">
                  <a:srgbClr val="F3591F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8471619" y="1704151"/>
              <a:ext cx="1042416" cy="89629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2700000" scaled="1"/>
              <a:tileRect/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DF361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5" name="Parallelogram 4"/>
            <p:cNvSpPr/>
            <p:nvPr/>
          </p:nvSpPr>
          <p:spPr>
            <a:xfrm>
              <a:off x="2651343" y="2087977"/>
              <a:ext cx="6196759" cy="961164"/>
            </a:xfrm>
            <a:prstGeom prst="parallelogram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3400" dirty="0" err="1">
                  <a:solidFill>
                    <a:srgbClr val="800000"/>
                  </a:solidFill>
                </a:rPr>
                <a:t>Nhận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biết</a:t>
              </a:r>
              <a:r>
                <a:rPr lang="en-US" sz="3400" dirty="0">
                  <a:solidFill>
                    <a:srgbClr val="800000"/>
                  </a:solidFill>
                </a:rPr>
                <a:t>, </a:t>
              </a:r>
              <a:r>
                <a:rPr lang="en-US" sz="3400" dirty="0" err="1">
                  <a:solidFill>
                    <a:srgbClr val="800000"/>
                  </a:solidFill>
                </a:rPr>
                <a:t>tính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được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vi-VN" sz="3400" dirty="0">
                  <a:solidFill>
                    <a:srgbClr val="800000"/>
                  </a:solidFill>
                </a:rPr>
                <a:t>phép tính cộng trong phạm vi </a:t>
              </a:r>
              <a:r>
                <a:rPr lang="en-US" sz="3400" dirty="0">
                  <a:solidFill>
                    <a:srgbClr val="800000"/>
                  </a:solidFill>
                </a:rPr>
                <a:t>2</a:t>
              </a:r>
              <a:r>
                <a:rPr lang="vi-VN" sz="3400" dirty="0">
                  <a:solidFill>
                    <a:srgbClr val="800000"/>
                  </a:solidFill>
                </a:rPr>
                <a:t>0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bằng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cách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đếm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thêm</a:t>
              </a:r>
              <a:r>
                <a:rPr lang="en-US" sz="3400" dirty="0">
                  <a:solidFill>
                    <a:srgbClr val="800000"/>
                  </a:solidFill>
                </a:rPr>
                <a:t>.</a:t>
              </a:r>
              <a:endParaRPr lang="vi-VN" sz="3400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030861" y="3877791"/>
            <a:ext cx="13352615" cy="1463136"/>
            <a:chOff x="2794030" y="1797293"/>
            <a:chExt cx="6710770" cy="1251848"/>
          </a:xfrm>
        </p:grpSpPr>
        <p:sp>
          <p:nvSpPr>
            <p:cNvPr id="38" name="Parallelogram 37"/>
            <p:cNvSpPr/>
            <p:nvPr/>
          </p:nvSpPr>
          <p:spPr>
            <a:xfrm>
              <a:off x="3820847" y="1935564"/>
              <a:ext cx="5260062" cy="1113577"/>
            </a:xfrm>
            <a:prstGeom prst="parallelogram">
              <a:avLst/>
            </a:prstGeom>
            <a:gradFill flip="none" rotWithShape="1">
              <a:gsLst>
                <a:gs pos="0">
                  <a:srgbClr val="1AA8FE">
                    <a:shade val="30000"/>
                    <a:satMod val="115000"/>
                  </a:srgbClr>
                </a:gs>
                <a:gs pos="50000">
                  <a:srgbClr val="1AA8FE">
                    <a:shade val="67500"/>
                    <a:satMod val="115000"/>
                  </a:srgbClr>
                </a:gs>
                <a:gs pos="100000">
                  <a:srgbClr val="1AA8FE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8462384" y="1900321"/>
              <a:ext cx="1042416" cy="896293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2700000" scaled="1"/>
              <a:tileRect/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0" name="Parallelogram 39"/>
            <p:cNvSpPr/>
            <p:nvPr/>
          </p:nvSpPr>
          <p:spPr>
            <a:xfrm>
              <a:off x="2794030" y="1797293"/>
              <a:ext cx="5786875" cy="1082779"/>
            </a:xfrm>
            <a:prstGeom prst="parallelogram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US" sz="3400" dirty="0" err="1">
                  <a:solidFill>
                    <a:srgbClr val="800000"/>
                  </a:solidFill>
                </a:rPr>
                <a:t>Hình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thành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được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bảng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cộng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có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nhớ</a:t>
              </a:r>
              <a:r>
                <a:rPr lang="en-US" sz="3400" dirty="0">
                  <a:solidFill>
                    <a:srgbClr val="800000"/>
                  </a:solidFill>
                </a:rPr>
                <a:t>.</a:t>
              </a:r>
              <a:endParaRPr lang="vi-VN" sz="3400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41021" y="5557871"/>
            <a:ext cx="13642455" cy="1721602"/>
            <a:chOff x="1415367" y="1565705"/>
            <a:chExt cx="8646639" cy="1467684"/>
          </a:xfrm>
        </p:grpSpPr>
        <p:sp>
          <p:nvSpPr>
            <p:cNvPr id="42" name="Parallelogram 41"/>
            <p:cNvSpPr/>
            <p:nvPr/>
          </p:nvSpPr>
          <p:spPr>
            <a:xfrm>
              <a:off x="2052032" y="1812794"/>
              <a:ext cx="7028878" cy="1000929"/>
            </a:xfrm>
            <a:prstGeom prst="parallelogram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8996149" y="1934151"/>
              <a:ext cx="1065857" cy="730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2700000" scaled="1"/>
              <a:tileRect/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accent4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4" name="Parallelogram 43"/>
            <p:cNvSpPr/>
            <p:nvPr/>
          </p:nvSpPr>
          <p:spPr>
            <a:xfrm>
              <a:off x="1415367" y="1565705"/>
              <a:ext cx="8065705" cy="1467684"/>
            </a:xfrm>
            <a:prstGeom prst="parallelogram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</a:gra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3400" dirty="0" err="1">
                  <a:solidFill>
                    <a:srgbClr val="800000"/>
                  </a:solidFill>
                </a:rPr>
                <a:t>Vận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dụng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kiến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thức</a:t>
              </a:r>
              <a:r>
                <a:rPr lang="en-US" sz="3400" dirty="0">
                  <a:solidFill>
                    <a:srgbClr val="800000"/>
                  </a:solidFill>
                </a:rPr>
                <a:t>, </a:t>
              </a:r>
              <a:r>
                <a:rPr lang="en-US" sz="3400" dirty="0" err="1">
                  <a:solidFill>
                    <a:srgbClr val="800000"/>
                  </a:solidFill>
                </a:rPr>
                <a:t>kĩ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năng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về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phép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cộng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vào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giải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bài</a:t>
              </a:r>
              <a:r>
                <a:rPr lang="en-US" sz="3400" dirty="0">
                  <a:solidFill>
                    <a:srgbClr val="800000"/>
                  </a:solidFill>
                </a:rPr>
                <a:t> </a:t>
              </a:r>
              <a:r>
                <a:rPr lang="en-US" sz="3400" dirty="0" err="1">
                  <a:solidFill>
                    <a:srgbClr val="800000"/>
                  </a:solidFill>
                </a:rPr>
                <a:t>tập</a:t>
              </a:r>
              <a:r>
                <a:rPr lang="en-US" sz="3400" dirty="0">
                  <a:solidFill>
                    <a:srgbClr val="800000"/>
                  </a:solidFill>
                </a:rPr>
                <a:t>.</a:t>
              </a:r>
              <a:endParaRPr lang="en-US" sz="34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Down Ribbon 15"/>
          <p:cNvSpPr/>
          <p:nvPr/>
        </p:nvSpPr>
        <p:spPr>
          <a:xfrm>
            <a:off x="1397905" y="155544"/>
            <a:ext cx="10726351" cy="1481393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r>
              <a:rPr lang="en-US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86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8861">
        <p:fade/>
      </p:transition>
    </mc:Choice>
    <mc:Fallback xmlns="">
      <p:transition advTm="188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71299" y="707868"/>
            <a:ext cx="13730111" cy="706016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667" y="678914"/>
            <a:ext cx="2649848" cy="95105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2564" y="5646290"/>
            <a:ext cx="2780017" cy="1521694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53318" y="2558507"/>
            <a:ext cx="3028756" cy="3006808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000" y="5121584"/>
            <a:ext cx="3774971" cy="3006808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4941" y="2309960"/>
            <a:ext cx="1046165" cy="1038848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9079" y="2191979"/>
            <a:ext cx="548688" cy="577951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2176" y="2836376"/>
            <a:ext cx="1236376" cy="1229060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2821" y="665323"/>
            <a:ext cx="1075428" cy="1214429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5691" y="606785"/>
            <a:ext cx="1163218" cy="1309535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4264" y="759544"/>
            <a:ext cx="921796" cy="1060796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68951" y="729814"/>
            <a:ext cx="921796" cy="1068112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157676" y="980502"/>
            <a:ext cx="1463040" cy="69414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03821" y="-1384147"/>
            <a:ext cx="422759" cy="6963036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3466811" cy="2110465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187504" y="1832930"/>
            <a:ext cx="422759" cy="6963037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2694109" y="3284742"/>
            <a:ext cx="9889612" cy="1083361"/>
          </a:xfrm>
          <a:prstGeom prst="rect">
            <a:avLst/>
          </a:prstGeom>
          <a:noFill/>
        </p:spPr>
        <p:txBody>
          <a:bodyPr wrap="square" lIns="82285" tIns="41142" rIns="82285" bIns="41142" rtlCol="0">
            <a:spAutoFit/>
          </a:bodyPr>
          <a:lstStyle/>
          <a:p>
            <a:pPr algn="ctr" defTabSz="1097280">
              <a:buClrTx/>
              <a:defRPr/>
            </a:pPr>
            <a:r>
              <a:rPr lang="en-US" altLang="zh-CN" sz="6500" b="1" dirty="0">
                <a:solidFill>
                  <a:srgbClr val="79C245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KHÁM PHÁ</a:t>
            </a:r>
            <a:endParaRPr lang="zh-CN" altLang="en-US" sz="6500" b="1" kern="1200" dirty="0">
              <a:solidFill>
                <a:srgbClr val="79C245"/>
              </a:solidFill>
              <a:latin typeface="Montserrat ExtraBold" panose="00000900000000000000" pitchFamily="2" charset="0"/>
              <a:ea typeface="微软雅黑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147" y="-48813"/>
            <a:ext cx="5226670" cy="3181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471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302">
        <p:wipe/>
      </p:transition>
    </mc:Choice>
    <mc:Fallback xmlns="">
      <p:transition advTm="5302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PRING_QUIZ_SHAPE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SPRING_QUIZ_SHAPE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3274" y="2221992"/>
            <a:ext cx="9486900" cy="5334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9" name="ISPRING_QUIZ_SHAPE2"/>
          <p:cNvSpPr txBox="1"/>
          <p:nvPr/>
        </p:nvSpPr>
        <p:spPr>
          <a:xfrm>
            <a:off x="877824" y="493776"/>
            <a:ext cx="12874752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>
                <a:solidFill>
                  <a:srgbClr val="343944"/>
                </a:solidFill>
                <a:effectLst/>
                <a:latin typeface="Segoe UI"/>
              </a:rPr>
              <a:t>   Quiz</a:t>
            </a:r>
          </a:p>
        </p:txBody>
      </p:sp>
      <p:pic>
        <p:nvPicPr>
          <p:cNvPr id="10" name="ISPRING_QUIZ_SHAPE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7055" y="564896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1" name="ISPRING_QUIZ_SHAPE4"/>
          <p:cNvSpPr txBox="1"/>
          <p:nvPr/>
        </p:nvSpPr>
        <p:spPr>
          <a:xfrm>
            <a:off x="877824" y="1316736"/>
            <a:ext cx="12874752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Click the </a:t>
            </a:r>
            <a:r>
              <a:rPr lang="en-US" sz="2200" b="1">
                <a:solidFill>
                  <a:srgbClr val="343944"/>
                </a:solidFill>
                <a:effectLst/>
                <a:latin typeface="Segoe UI Semibold"/>
              </a:rPr>
              <a:t>Quiz</a:t>
            </a:r>
            <a:r>
              <a:rPr lang="en-US" sz="2200">
                <a:solidFill>
                  <a:srgbClr val="343944"/>
                </a:solidFill>
                <a:effectLst/>
                <a:latin typeface="Segoe UI"/>
              </a:rPr>
              <a:t> button to edit this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8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53" advTm="4999">
        <p:random/>
      </p:transition>
    </mc:Choice>
    <mc:Fallback xmlns="">
      <p:transition spd="med" advTm="4999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71299" y="707868"/>
            <a:ext cx="13730111" cy="706016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667" y="678914"/>
            <a:ext cx="2649848" cy="95105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2564" y="5646290"/>
            <a:ext cx="2780017" cy="1521694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53318" y="2558507"/>
            <a:ext cx="3028756" cy="3006808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4000" y="5121584"/>
            <a:ext cx="3774971" cy="3006808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74941" y="2309960"/>
            <a:ext cx="1046165" cy="1038848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9079" y="2191979"/>
            <a:ext cx="548688" cy="577951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2176" y="2836376"/>
            <a:ext cx="1236376" cy="1229060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2821" y="665323"/>
            <a:ext cx="1075428" cy="1214429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5691" y="606785"/>
            <a:ext cx="1163218" cy="1309535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4264" y="759544"/>
            <a:ext cx="921796" cy="1060796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68951" y="729814"/>
            <a:ext cx="921796" cy="1068112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157676" y="980502"/>
            <a:ext cx="1463040" cy="69414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03821" y="-1384147"/>
            <a:ext cx="422759" cy="6963036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3466811" cy="2110465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187504" y="1832930"/>
            <a:ext cx="422759" cy="6963037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2694109" y="3284742"/>
            <a:ext cx="9889612" cy="1083361"/>
          </a:xfrm>
          <a:prstGeom prst="rect">
            <a:avLst/>
          </a:prstGeom>
          <a:noFill/>
        </p:spPr>
        <p:txBody>
          <a:bodyPr wrap="square" lIns="82285" tIns="41142" rIns="82285" bIns="41142" rtlCol="0">
            <a:spAutoFit/>
          </a:bodyPr>
          <a:lstStyle/>
          <a:p>
            <a:pPr algn="ctr" defTabSz="1097280">
              <a:buClrTx/>
              <a:defRPr/>
            </a:pPr>
            <a:r>
              <a:rPr lang="en-US" altLang="zh-CN" sz="6500" b="1" dirty="0">
                <a:solidFill>
                  <a:srgbClr val="79C245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KIẾN THỨC</a:t>
            </a:r>
            <a:endParaRPr lang="zh-CN" altLang="en-US" sz="6500" b="1" kern="1200" dirty="0">
              <a:solidFill>
                <a:srgbClr val="79C245"/>
              </a:solidFill>
              <a:latin typeface="Montserrat ExtraBold" panose="00000900000000000000" pitchFamily="2" charset="0"/>
              <a:ea typeface="微软雅黑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147" y="-48813"/>
            <a:ext cx="5226670" cy="3181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729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664">
        <p:wipe/>
      </p:transition>
    </mc:Choice>
    <mc:Fallback xmlns="">
      <p:transition advTm="6664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DCBD666E-505E-41A6-9DF7-349812BF7958}"/>
  <p:tag name="ISPRING_PROJECT_VERSION" val="9.3"/>
  <p:tag name="ISPRING_PROJECT_FOLDER_UPDATED" val="1"/>
  <p:tag name="ISPRING_FIRST_PUBLISH" val="1"/>
  <p:tag name="ISPRING_WEBLINKS_TARGET" val="_blank"/>
  <p:tag name="ISPRING_WEBLINKS_TARGETMJT" val="_self"/>
  <p:tag name="ISPRING_DEFAULT_PRESENTE_ID" val="{D0D07F09-3682-4758-8FA9-9CE5AAE438AC}"/>
  <p:tag name="ISPRING_PRESENTATION_COURSE_TITLE" val="9- phép cộng (cố nhớ)trong phạm vi 20"/>
  <p:tag name="ISPRING_CURRENT_PLAYER_ID" val="universal"/>
  <p:tag name="ISPRING_PLAYERS_CUSTOMIZATION_2" val="UEsDBBQAAgAIAOULIV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MSmxXbt0Mrn0HAABoGQAAHQAAAHVuaXZlcnNhbC9jb21tb25fbWVzc2FnZXMubG5ntVndb9NWFH9H4n+4slRpkxgUJBCaStCN4zZWHTvYN7Tdi+U6bnJVf4TECe2ehnhA0x6g2tOE0Mo6xmc1JnhZrG0Prvg/vL9k5147ISkVtgt7SFUnOb9z7vn4nXNulq7veC4aOf0BDfxrwsXziwJyfDtoU79zTWiR5a+uCmgQWn7bcgPfuSb4gYCuV86eWXItvzO0Og78f/YMQkueMxjA46DCnt4/I9q+JjSrJhZFyTDkqiKZuFWTNVPFuo6JrKmmgquSIlTwsE0D5Fv9vhWCMUsXMoR8wKaCNyTdNEQJQBm0Rkyj1WxqOpFqQoV0HTSg3tDluIgOkB+EaDDs9YJ+6LQR9VEIX7FsGzTQTerScBd5QdspYYKxKqsmqOfny96WFZlsmA2tJgkVybc2XTDD7juOj/qO1Xb6n6JD1fQGVjLwGh18JvSmLhmSSsCZzbpGNKHS7DsDxw8BrtcNwqAMniLXwE5TWzZFraUSoWK4tO2ghRstyeBxV1uNqqQvoGALLRCNwHEmHxkLJRTdBD0npNNNUHa6dFrD4IAG1ldTn4i6BG/UzDWZ1IWKCN5lSXObhl1EjV4fCgU5I8sdptmVlVKeuioWV02imbjZNKstQt7bTfpJ9DNyk/FjipLoOaC3k+iJ38lDFLVGE6sbpqKtaGZVXgFTA69n+btICTrBF5euXN25ePnKl6VgDMgxZR4IcaTLiwWAVKJriglokmKq0jpkAJGT8d9NRJLoV7GcvNYiiqxCrh89ePc6iR6BWzZp/MIvhwLpfVOo3GjhDaQk4305V7ql61AOWS7LBmcW5iFF4sxShSj56GgvPkDdIN5nPAJ/u8jvJuMnkAvxfoAGPOuP9pLoLgppMv6nh0IIqJ2nu6Y1MGQfFCTRZZFltlDRATZMUexzKIwf26gDDwepCaP4LerSJLo3RN34jYV2HA9twqdgVj9+BWZtxvu7aJREd0D0hY88+O4dH/nw7vl8a9ZURcM1nrANqBS8AsEgARpR5zYcG0i1l1JFWga8PEasBM+hdnDbdwOrjbaAnhDVDGT1ei61MzrOaqjpWru5Vuh4TVZXoHA0xQAqrE3eESqr4JOQ+X9swxHHf5WE0rEh6UJlHfx2CkmTlwkThtiyENng9nI4dXmlrsCLMDPqtNN14QW8Ww6lKUGWVONxWMgHGdNjw1jTdEhnFdL2sIc8+BuibXh4PswS98RUyoOXVVGD+hHJjIpLly9cXlxcbMyq2O7GbyEBIIfHfufoAcvPnSF3o5dEP4Ezu0n0PegcJNGhla8UzoR5vWRlC+6B7DUJZ6D6bJmG716/ewyaWSHl4Sq4pYp1s0qmRK1YQ9/uFpSDSj6xcmbrZDhw5qohtygzNLOqrQMzQQ1wR5aR0lYZoybRj6AyflRGckMymCgLWZ6Yim/KK2lvBgqdENp7/uTxRXb8BuLCWbI/3GUVBKkY9i0Wnxn64kzH0jHss0bw0GbvvDlfzgZDgklDJTJWJjb0IBUPKAe2Ga1+qBhGxIAb+Jzx9x8px4e8Pn7wu7kGQOsRpRqr1Bst+RtzGcsKnylmcjO1JKuGzBWM6n3kMroexa9YDU4aTva9EfPCQYhuDS140W8Rmx54z1lAWdtSa9L6QlkD5zrdSXZmHmN2HoLPfkmpYg/sollsDsJ5E2abYHqm0xjFuOSjFhX1yMQckPXSSauEOdNd438J5NEef7CRBy0djhXdhy+wY3yQlqcO8tyyVDzQxw36iF/5iU9rUakol/RSaQOzlUiCgQwIQ/Is6haXqjPFVRnoORk/462HZwX1i0PI6vLcKib7W0FxaVXLANL2kBFteSuMOkSCH6TOhszTHYUva7Nn4Wtacfk1qWrIBBromrM5oGHugstp44Q5YC6X5mb3GSqbthjGabCWPaJsZInu0xPaQ6EpemaYn2umRCYKnOnSRT4c1SwA9diOAK0xPmQaoMewST96CMYyywsoajWkid/SvnfC+VkqeEM4qj+3mpywNcD7L9lS+tTPmu/x89sMhgLin/BBSmnXP8XK1CNkRgNfifMgpyRSKuYjltDzbPvZY29IWIdBUMSqyKbHehI9BbfGrzy0zVzvFZSHamZuU4gxmUOzsuZQIRtKeLTu9QoCpptxTVrGAJp5ipQ267hNfBu7NWS76cwZvy6FxoZm6AXSFHUFQgEVMS6Nwk41vV95bw4EMeChtPKHWKNV5TlpmNryslDRtrbyJAiuzptf5xnFL3TGL/0i4tmtxwSgwYvTLXJ7QGQorM9+dxDyWyk2CUA5HO3B9+96xbKf+y7LNUwIFusNKHlYIWpJ9DtyU82jeH9uJ2OmMfrbjp95ZRRMklnUWjos5xmXiMGwDxsWoaHrIGnH8nquUwaV3QhCB+KLdoklexaCp0PxPJ4VnV6AERq/SBvUnTLyx6cJMm3eyO/wKzWKBkGR3sIcQOSmiWs1fksInnWpvY3CAFntNrKQnV0XukEnKAom1rEKzfAYntOmYVlAXZKmt37sxorfDimBxX7R+Pe73/Lk09vkrG8A2abP81TL2ubow7ll+jTgv4ksXZj5ieQ/UEsDBBQAAgAIAExKbFe2svfIpQAAAIIBAAAuAAAAdW5pdmVyc2FsL3BsYXliYWNrX2FuZF9uYXZpZ2F0aW9uX3NldHRpbmdzLnhtbHWQwQqDMBBE736Ff1DoOQR6Lm2F+gMrjhKIiWRXwb9vImpLmx533swuO4ohYlzPuihLRZP4p1AQLWGCOr3nRJlmXJwZSIx3URbw5suRlLDej1UAw8mKdEeWo/9H349XlpZjEe/2DMkHajNAn3OBlaSQo9n0q1YvI3QXEA98ickHR43FFUvjKbT3w7B9/BenbPxsGnDzLTSn9h4zgjp9qEWsbO/9BVBLAwQUAAIACABMSmxXmefzxlQGAAChIAAAJwAAAHVuaXZlcnNhbC9mbGFzaF9wdWJsaXNoaW5nX3NldHRpbmdzLnhtbOVaT1PbRhS/8yl21Mkx2BCgCWOTAVsUT/wvtmjCiVnLi7VFWinSCkJOnekh0+khZXrMZAqlaZMmmaaTXGpP24OYfA/1k/StZIyNjVkVyKTNAYNX7/feb9/bfW/fiszN+5aJtojrUZtllanJtIII0+0mZa2ssqotX72uII9j1sSmzUhWYbaCbi5MZBy/YVLPqBPOQdRDoIZ58w7PKgbnznwqtb29PUk9xxVPbdPnoN+b1G0r5bjEI4wTN+WYeAd+8R2HeEpXg4QC+LFs1oUtTEwglIk1leymbxJEm8CcUTEpbC6b2DOUVCzWwPpmy7V91szZpu0it9XIKp/MqWo6f/1IJlaVpxZhwifeAgyKYT6Pm00qWGCzTh8QZBDaMoDu1PSMgrZpkxtZ5Vp6WugB+dSwnkh7PHks9ORs8ALjXQMW4biJOY6/xhZdskFcCAfxFrjrE1A6MNYnycl93huIh5o7DFtU1+AJEr7KKnltvaYuqzW1nFPXV2vFmKo0QitoRVUKUy8W8up6uaKp9fUVrVRMDNLUu1oCUFJm0uqrNbWuljW1tr5UqCREyJM6xqilxUIxIeaOulQvaEktlRdLSSHVlUpZDpOrlKqL5bVE1HKV1Vo9SShX1qpqrVgo31rXKpWiVqgeo6KN0rclMqnB3ZWBXWj77sAeOspKVcPm9omt5BEOWdHEboto9jKFTb+BTY8o6AuHtG772KR8BxJBGpLnJiHOoucQndfEJs8qYuMqx+pihUANjB2nkPRsL4XcmBmYfSo23zez0UQzkBUdzHaKduu9s5+d67GfnpsbT38UzcwWbRK7jF03yovD9M90X18Knrp2FoVTrGUw51g3IF/zo3TbP3IkRYXvsc7pFhQDcoLrhm+add9xbJcfZ+z+wR6JU9RkNmw2kMjFd9SwzWYvasRqkGYZW6SvytU3KVsGySkFbcBOMSGeFYcwVMcMKivlEGO9p8DzGx6nPKqoy13pRZdiE4E+KP0ElepDMdcN7IIXvf7xbnxENdMXPjMo0o2gHfs7HjtNVgteWmiThu2/LMRdm7XgE7OWDPQWgCAJgCEdbYXtP2QwS0GbSwuvwJoyxboiroz43eANlpVDPGw/5UgP2wcyENXC1JQRvEMaHuVEyhVhe58hPXiDLD/s7DLERRQcYNZ5qqMGMIMhN3jJDNQI9nbE+Atkhu2fGbpPrDhMAwK6UAORD36HB5tG8Ja1bsoTcQywSJFhB3tMBHUP1OrBDz463AW1YOjd67DzWAfFFLlh5wmFv8LOIzqCCIOPycSWt4SBA47u+Rh+6AMUdr5HngkZ4gqKzwqFcl69eyUi9JUI4L4FMs9ZK7ktDtRf9U9PzCqe4gEfbU4EhyEz+IUlMBdHITI3oAJtBS9FiEHkcDc4OJKTdYEUg5X+SPJ3r9/tCybBvn6+NbFFw85DHVnBW/G48yiK/ftcG/2WhX+GbIyJ379dKSdtjlmWSe2cY4kc7kZf9KQuScAuMj0QfwZ+eSrY7dmxG/on3s1eCdIfsP46SoJdB7j+jsjKr5wRayciE+e+7oKDkTfJYypU6LARRpjgBrEjKs/FTH6LZ8ujKX7DDClT6anpazOzc59evzE/mfr7y5+ujgV1z9NVE1N2dKDOjW31pJEn2sozcKe0b3KoE03cGaBTWzlpXFKaY9o6aeSIDkoae7LFkwYONXpnIMe0e5eIHN0ungEb0zQOYZdt14IOgDSHlt7oSwoJeEH4dzGnFT4vaGsjFES7dvionUmJNmB0VxB1aB9qUxCf1u/5kAHhFNA79M9LnfS7NUrAuMiI0Wn0oZMAK1J81O3JYErREdiULSUrUTUAI82w/YLJIG6vLq6hYtjeK0j1SIWw/WcVaWHnx5yM/OG3QVuyhYqcI6cz7HwHUwyeSDHuK2nQMuxTGdD0VGo2nU7nMSCtKALQRL4SaqD4oRac+x7DWVAU0vdWBs9TlKQywwXXs0vL8/+NBHjua5E4g15OAuy76bi09ftx1KnLjNL/2O0f9qXhR3SbtyKuMKKGNjrVUKl6FrafJYXkw86vyBTGfNEvD1zCiNZV1NbN4Jl14a6+sE00uAvqaqmwVCnmP4Ji8YF6MP7We5U28O6s9z5q8I22eGJRRi1wq7iu6b0GX5idSWdSox9NTIC2wX8rWJj4B1BLAwQUAAIACABMSmxX+ozLqZkDAACtDAAAIQAAAHVuaXZlcnNhbC9mbGFzaF9za2luX3NldHRpbmdzLnhtbI1XbW/iOBD+vr8iYj9vCZTt9aQUKU3Dqrpuqba9fjcwgFXHRrZDj39/49ghNiQNREjxzDyet8djSNQH5dEepKKC3w3Gg+m3KEqWpZTA9RsUO0Y0RJwUcDf4lc6jh8f8Ofqd/hs94Pv8xyj+MY7H14OhhQkm5CtoTflGGUkti+jqbrAotRb8aim4xr2vuJAFYYPp9zi+yX5OkmFl2YcSGCpibtLxbHzfg1mTJTRuZpN8ko0vgTgfef7Xz3HaBViKYkf44UlsxNWCLD82UpR8ZdKZTbLbTj/bww4ko/yjN3FGlX7UUAQxjWbZbXp9GWQnQSkwId3k5ulFMbIAVnuKq8+FmMbV11U+ge2porqCpSPzdMF2ZANhkW/yPH647bbnuHvYlVGaz+KvARr+070p4IE4gAw3/3sywqZ3IsSu3IWAh+t8dt+drhQbU9AQ0xNWjWGCrPD4GSexeXoBJiHjqLcLitEVtkHIVUWQdJTdZp3bu1rGmXk8I/fqD4nEnG0p2Itpwsn0MAxZMJhqWUIyrFdWp7bic15qPEwwXROm0MAXNUYvmOELKVW9TShr7P7AJ+Urz8gJGot3wcoCMhuvZxjKG/ssu6/mih/fUeYFKGHvhF6EjbCxfMaynll6wsby1XRrztnhzPxUYzE1H+6Ja+bX1UctcILLul71qtYaT0/mlCvPtRPUNoVYwbSi1RstwHQtGVYyG9LwLKaEkz3dEI131W9jtzhUyahkeKJwTGvnVaKpZtBGt6UopcJgUP0e5N6isAh7b6hUP8FaO+NQ1rTE3BV+Mcyyn+Zut2PR7DrSeJHcDQoiP0C+CcHUIHI4PHy4jb2SzxFmVONFCvKRr4WHqRjaBeJCg7rUWNgDeKk50ZostwXG1JXCsaK2re3dS5zbtrbysliAzJENFGo6hjJrt6WbLcOvfqfwCasQ0KG0SL3F7TihSG531D2JYwAQudzW/bcLqylKpimDPdQjxRNUGXelligkf1vChl4BJT3BJXx086chSjiXPHmL/TsG1Qqwin7Ga7JQVVbBMKnnerNxMOnrAWmY6s/Gau1oFGyM+rbqYZ+CUpJSi1dNZF3JZu1SJ3tIOS2q2YMKz32LxmKYEDtXlUpZc+ZM3oRg7qvjZkeStWi6IGbCTsdtkEpzOl7f8GxO1xLAH62V8Js3/P+Bw0IQuXo+mgS3QYvaojFHvC+rSa1MLef4mzMZelLbn2Mn8B3/pkz/B1BLAwQUAAIACABMSmxX2p0inU8GAAArIAAAJgAAAHVuaXZlcnNhbC9odG1sX3B1Ymxpc2hpbmdfc2V0dGluZ3MueG1s5VnNbttGEL77KRYscowlO4mbGJIDW6IrIfqLRDfxyVhRa3FrcsmQSzvOqUAPQdFDavQYBLXrpk2aBE2RXCqh7YFG3oN9ks6SsixZsrxsbAdpD/7Rar6Zb2d2ZnbIzM37lok2ietRm2WVmem0ggjT7RZl7ayyoi1fvq4gj2PWwqbNSFZhtoJuLkxlHL9pUs9oEM5B1EOghnnzDs8qBufOfCq1tbU1TT3HFd/aps9Bvzet21bKcYlHGCduyjHxNvzh2w7xlJ4GCQXwY9msB1uYmkIoE2sq2y3fJIi2gDmjYlPYLHDLVFKxVBPrG23X9lkrZ5u2i9x2M6t8Mqeq6fz1Q5lYU55ahAmXeAuwKJb5PG61qCCBzQZ9QJBBaNsAtjOzVxW0RVvcyCpX0rNCD8inRvVE2uO9Y6EnZ4MTGO8ZsAjHLcxx/DG26JJ14kI0iLfAXZ+A0qG1AUlO7vP+QrzU2mbYoroG3yDhqqyS19bq6rJaVys5dW2lXoqpSiO0olZSpTCNUjGvrlWqmtpYK2jlUmKQpt7VEoCSMpNWX6urDbWiqfW1pWI1IUKe1BFGLS8WSwkxd9SlRlFLaqmyWE4KqRWqFTlMrlquLVZWE1HLVVfqjSShLKzW1HqpWLm1plWrJa1YO0JFiTKQEpnUcHZlIAtt3x3KocOiVDNsbh9LJY9wKIomdttEs5cpJP06Nj2ioC8c0r7tY5PybSgEaaidG4Q4i55DdF4XSZ5VROIqR+pihUANjB2VkPS1fgm5cXVo96nY/MDOxhPNQFF0MNsu2e0LZ39trs9+dm5uMv1xNDObtEXsCnbdqC6O0j/VfQMleObKaRROsJbBnGPdgHrND8vt4MqhFBW+xzqnm9AMyDGu675pNnzHsV1+VLEHF/skTlCTWbfZUCEXn1HTNlv9qBGrSVoVbEEW1JaZgtYhNUwIYNUhDDUwg05KOQRV7yM8v+lxyqMOutyTXnQpNhF0SWj1BJUbI0HWDeyC27zB9V5ARPvSFz4zKNKNoBM7OF47SVYLXlpog4advyzEXZu14TdmbRnoLQBB1oMhHW2GnT9kMEtBh0sLF+AQmeIgEVdG/G7wBsvKIR52nnKkh519GYhqYWrKCN4hTY9yIuWKsLPHkB68QZYfdncY4iIKDjDrPtVRE5jBkhu8ZAZqBrvbYv0FMsPOzwzdJ1YcpiEBXaiByAe/wxcbRvCWtW/KE3EMsEiRYQe7TAR1F9TqwQ8+OtgBtWDo3euw+1gHxRS5YfcJhf/C7iM6hgiDX9OJLW8KA/sc3fMx/NAHKOx+jzwTSsIlFF8OipW8evdSROgrEcA9C2Ses3ZyWxyovxrcnthVvMV9Pt6cCA5DZvALS2AujkJkbkgF2gxeihCDyMFOsH8oJ+sCKQaFwUjyd6/f7QkmwZ7+fmdik4bdhzqygrfi6+6jKPYXeTYGLQv/jNiYEL9/e1KO25xwLJPaeY8jcrATfdCTuiQBu8j0UPwZ+OWpYLdrx24Y3HiveiUof8D666gI9hzg+tuiKr9yxpydiExc+3oHDlbeJI+pUKFDIowxwQ1iR1Sei538Fu+WR1v8hhlSptIzs1euXpv79PqN+enU31/+dHkiqHeBrpmYssMbdG7ibCeNPDZHnoI7YV6TQx2b2k4BnTi7SeOS0pwwx0kjx4xM0tjjM500cGSyOwU5Yb47R+T4+fAU2IQpcQS7bLsWXPlJa+TojX8qIQEvCv8u5rTi50VtdYyCKGtHr9qZlLj3jx8DopHs2BTQ/HBjQHw/v+dDzYO+37/mz0vd7XtdScC4qIHR/fOhkwArino00MlgytGl15RtHoWo/oORVth5wWQQt1cWV1Ep7OwWpaaiYtj5s4a0sPtjTkb+4NugIzk0Rc6R0xl2v4MtBk+kGA80MRgS9qgMaHYmdS2dTucxIK0oAjA2vhJqoN2hNtz0HsPtT7TOC2t879OGpGrBGXewc6vsH0fJG/vkg06seXGVPJ+SN/A049xO7Efciz5cYP7Dnh6bAt64vo8axKICdKEXgP/FA7qCeCoRzajRtYVKNayw8ywpJB92f0WmMOaLEXjouYqYRkXz3AieWWfu6jNLoOEMaKjl4lK1lD/XVKByufBR1J+zdV/8qf8ubOjlV/+F0vAr6SlYH37BvzD1D1BLAwQUAAIACABMSmxXrXmLpsMBAABkBgAAHwAAAHVuaXZlcnNhbC9odG1sX3NraW5fc2V0dGluZ3MuanONlF1PgzAUhu/3K5Z6axaYOKd3jEFi4oWJuzNeFHZkZKWnabvpXPbfpbgPCsWM3tCXh/d8ND37wbB6SEaGT8N9/V7vX+19rYHRtNzAra2zHr00OlGsWMKiKIEVHEgL2Z5+PcuHC+EyJrw2TXdvxlY1/AiaL5+UqSYuHBbSoSmHtnVoXw7t2xX4x6rsWNVfRY02pxutkY8y5Bq4HnGUJa0ZcuN5k+g+aBbYgnEL8g+dhONkPHOgnzQDyzQJ4iAa95EXxzh+uB+HTS7DUlC+e8EcRynN1rnEDV8eU02CaGq5rnYCZHXg675aWKH0s4ayHdhPoml4108KCUrBMe4kNssJM5oCa/h69fMPahl329Sit4Uq9IkOfbOatKA5dLo0iWNvPrUxXnl1uumHceJ1OQ3fui89wegOZMfqMfCro7FAFBvR4eZ3cTKzK5CYm450UEfsE8qQLgueHy09s5ycSdbY9nWvnhijFOXydHqhH00jy+zSDC8yi1jXDFvXbOW4tWXfcLliMujzjbfCqlbYF8ev7Mqw6NDEf0PKykS354zZv1dFU7kGuUBk1egcEqo1zVZlNU2q1D+aU8GVZnZlOa2UBodfUEsDBBQAAgAIAExKbFen0subdAAAAHkAAAAcAAAAdW5pdmVyc2FsL2xvY2FsX3NldHRpbmdzLnhtbA3KsQ6CMBAA0J2vuNxeLbg4UAgJahyEQfiABi6G5HpnaGP07+32hle338DwoT1uKg7Lg0UgWXTd5OVwnq7mjBCTl9WzCjkURWibomZdPD8ppRwjvNn/aJ8oZCQafMjz1o3Q3y8DPLoZ+uzRlNZUtjrhsSn+UEsDBBQAAgAIAE1KbFdTSYAJemAAAFadAAAXAAAAdW5pdmVyc2FsL3VuaXZlcnNhbC5wbmfsfXk41O3bN5GoKVtisk+WknVkK1uMNjEtlsq+RSEkuyHR2AlZikwpkbLv2Q2GsubWYDCWssSYhBmMMe+gu/S7fz89x/N0vMfxvsfzR0eq7/f8ntd5fs71Oq+r0Au6p/fuPribhoZm79kzkEs0NPRAGpodDxgZqH/Tz5LWS/2N1vXSaQ2anHaeKeof6G1P6pykocmP3rNqsZP6ZybnM1ddaWj2Idd/0aKcMq1paFKmz0JO6nma4gbJ8zDsVTRxlRYBeR2R/lDMDXxot67FqVs8LzoDTtYlH2cNAL3c+YYh/dRec6FIgEL33SPPTsoIDggf1NzNpHGBjf2cdMPTUIXzdrUGL/a/Suu58FqWPLcAe4K3hRVUkyo6+ibeth9XIKWgPMZV8PgJ2Mche5y9Wodb9nRxbjGhUH7Qn/KFjnJn/rnUSkIbs+9aeKma/5TCKp+aw11agDkNHVctDYP03z/WsjM8vs6ycnKSkezfcZPiiUZXMxx7Wrflie8/CjSqTzLharKbv8piKVF/MekpZn6t/edjT2VY3mqsEt/4kzr8HtWqp9f/85HhwwwaZp4Gb549Vb2IkP4nT4rwgE7O1MW30GU2EF3x7l/5Xf8x4DkXI2zkKipzf1T6bQuafzzQySUAvpAVdSlLkb2d/l//NQTQsHN0xz+YMj9MJwakkdt/eLfITvZ/EREZrG4tAGYB/pNXTeqXaG4wnnn4jqQvNuhD5PvlzcP4lq+x2AWvZCjlIeXWvAtijSPZbNGnup2Z23y4HchoxqIq6Bs4DCr7RTrVwDP64MpVNbKUQs1IoSnoVeX8i9gyiHGylYCv5hLjyc/VgWEk/JrVBmvZ4K9ViMX0caWsWhlnGrojMSNxaotQdi5GAPUfdRnqTw98aah3e3TMavMLs8m0ICQM64+lIPH+56y/0mPYHahrD6Xd51lK54e09W0Zl+Of33VLI6Q83b5uZiSOocTyKJWnFADkjRcRXT1zc3Q8XQuepBmk4z4YuDSDqv5mD8dMFyMW7osq4ZWuPibI3XutQF6T8nmcjSR01+iQ9ho1dQiiq/HGMmswcZ7ba5dLlM5Zey5Mdl1Hd1wCjbq2iDF8RKqPV/i9QXq/5yS/auuo+rwIJZWLiK6UcFYuAcfsxyLtKcSahRzRAKuDkLTBS18f9eOrsKthtgsebyJP85iVJ7CSjwfT71oXxwrQLh+XYTrvaMQq6DcOWUJ4IT0cQbME4monveO7swuL7/GkEdzyaCVHlBhIs+LjZKHJ9B1TdtdALqMImfGTLq0DS2kmDdilNxTKkkcvnhO7TIbm5N+GkaJC8yXaUFnE6wtXMMv1Iq7GjbCk226TXKMHkYQ5dtdq+dw9mCByIp+IHMO+qVzEZV0MP3JOEMaPgTc/XRj8tgsgDnaWjBHkcaXvYMwbKRojMqYvXzldPr1UDqngZH0Zl3TO0lRpXA+NQRCvodyi7NGoFXYeYqdKQ60N0E5GaNRPOyEj1M33wPzdqaosRnrYTnVlx9QTeMHzehC4e7aEUuQn6ViUqiCevcfUOdQqA/e4WTr7Zoj9TX14BSRZM8fFMHnS6dW50U4fdqI3WqWXeNV91TV+Z7Axqtpv1FTumcCsVXKGPEkq0uVhMwuZp3/iQ5Lu3DJLTB371KJyjHvuwOuLgGMjFt7VVjz69BkwMS/68fGUQ87HihWjHunqXmOJmmuw7ZKPcqTNizdvwnpbPKX4YFEDbm3C/dlY+dDJ1zwvcWOrOG93fcWZc+OY7ij5HEXonjWXnLJ2QlCmzoXRfktjncobaFWyR0ph8aBNxrtiHiTcSiqZJU+NRIXuIWBS0wODxt7RjpwkVU4jTNkoT7eQ4qix9nXSFUNYGCyiuRMjNeqqxv+oYiikhn+1r1RNx3rqNedLV4TJfGLZxzXvifHzMiVcUMp+1fF9jhEV4xzd9mFzTVWO6O6Oxn5f8ZXorMilQWxcmWGXLekNokLntUl/MaEn9TJ3yZcHmZIhLg0yLmvXSVOrUqrhNY1eaW3G+qfUmB3F5bkbXBz3VTjNkJXdDW20T9iatbCQF9Fl9vv6xHT7y8fKUiPFSH14tZi6yzONGb3PYy9NlEsEjO0HadLfM9EVv6dFn/vyXGkB0k5NAhhRsxhVLrzSlZNtGFF9rdwo+WHRJaRz7dxV7Q8ekTd0aSZJTxLKF3HPO8rg8vCyknK2CsWXJq7c/hXj7ueTQ4rGDtmV2oeorpzV4OkW0wJdaeQa80g5ERU6PISoeSIaNYW6Up7gcPeD6aXAdScjT5VoieqQZOOCifAnVrqMs178oodmS5M+jtNcrT4VCpD56M5bkVMq3ETm8pBI7FXwf6SqhJjOZaKpOsNOwcb2m8yHmVgla8eOObno4FSLSD3jQl1mvS+E67rky+zmXyxRlkLniyhO+rkV49HdXteS6UpuBqUmHom7LP9yLNJFN9qJOYIQqTJ7urW4363YvyO/V5YNVeQ1VK1kzdM9HmmBWfJwQnHNKyUUswBDABAGwEMuLgnwzG7vtildtA080KEddkPjQ4J5kauWedKeMzoct3AJTXcimqWfMOKyrtjRljMJV4XxBrzivDC+4687Gh/MPHzlizX5O1+ylzNectzxIZrYad+iO15U0/apHuZmJnM3QLVE680U+5f0pGqnJ96tHCvv7osUlAq9zk88chXvxSsMXmDWTMghssRYYFc/X4h5hjvSuRK+XGfsNpVT3iWIloGpd0ECP9oizkAnbpGXM1xfTim/eOKEHrgpdq/BTfe15Es/MQdlXvxCgIEUeOH9yZX80puha6sVSVE1xHh+XBJsPkfxpb+dHJkYq3Nq2RYUSF/40DzrXFl2VtA7snJpc57UM7PdDq6oU3khNAfZH7yclJcrF56d80GPa+vEONHa6BZjDVs6RfRhZq51vke4IE+n0OqnzEMFetsx7+itfC+fwBViBmzJkHR+9DM0WMxZKZp+57q/fLsOg7VXXy+dx4qCIZZotjpT56TdhDn8ub6lwzHPct9eeTukCYHD5hM1teCTouMAGdEvO4NhG8pPZteZ0HHVgHY0PowZ0pUYcdJPqqC/N6W0Eiw711d9M/ZV9CNuvGrMMwS/rha8JBopeWLRHz/hQsaSlq2kPujU8JPG0zIWnkMYQHQxtHTCDKfCASOThHhnHaJAM/0kLNRbcW2y1Azrkdk9KOq7AD0yvn/xVUHl6w6YVXSLHj1C/kiIa1EVV/+ye7xBe+g+ctKEiIpgWas+mMdbIrhfv8JNlHkWQQqmBYjLOLcGBsJAmguYjwuln/0lyrNvEXrN3lPX5y+mes66d/GC0CFw0Fe2+WxFQ3YLQtvRKFbgSx/AsZjnKs59ouAGHulZJ0z0TTQ378t49u5StQUQslq4QqYkfXeQ5s5Y4fy00hsRUhAEl5HU+Zlkj8Gg5gteK1NcUGpAxgDEdcQJML6TjoZepuf3rWQFqqpDFU6H3a3SNolaIxkeLFbnQBXtDb6Wd807cU4QpFkzm+2ElVKxY6KkOI4m+UHhLyOIyYcWoTwgxsX4vXMUnZEOA3ARuOp6IeMkzlsMfRvAHRVftJ4+lPEyvJyTHTUO19eWqRI2rfAMKYc0vFadSq2eza26L/j+L8YYwdE7lAs2U94ewt9g57EK/jemiRiv/u7VcnsnZucVlSTqyl9aJWPYn4cy4AbIyi+hM5iCu+7t6efghOVq8s5+nqy2wpekgwuujUsOCJYeh4GmUqeccqeZqzHP2urqS9rcSeMPIAzQaG1otPBk6ZOn2HpyG8PMDVIS43nt2mvJfpwjznlVtwdFDks8XYgL90NhFQ2NfNArU+jeYt4cjC3p3ZGMCUeodr8nSaYRu0Lo/oY0Sfcjy5XKyGlVMcNx8cYuQ2tJjGfaDrieuIjvr6vAoTshYZMV+NzbEqiCkSXMWekBbSIbHbGt9liJjeXKsRLdq2HW0pYfjy3PRE+/fy8rbgCBl9sPKpT4IRunelcUVSOnKsalcLhrjvtYcQSJnU9E6kjUwDBX/PkxGR6Dc5KQmU2EE1yrCQZBfu3oUlxuqYSX444zjPTdCuHHLJ6ZeGAW8hHYRWab0Xm/dtnSoOLSuaICixX3UBMrRDXO6rjHjGN/x14MskTk+IK2Fcm9e/nTAtbVFd3qMdxZcloisex+ULPcmX4Z6YQAzSfR7miVuoHi/DiS+yCxjeziv54MpkQFhDU7t5NY79UqDfE4t9s/Zo9ZSZee86Ls/ks7SgfLvzLLCtTTy8ysrb3AoNjbrXOr/YYRCOk4gHIFP5dqpeKitL22OBzg6P/KqJrZ0eus1EvxqturCTiXbPQp6wfm+3Sk9XdGZO++8lwlt6cPaHjr2wkJpHVNCrk3vGr9+wN8dGhJ8MAeV/KHxDUJEPE22b5Ml2quAc13A54B3tTNAcdwOqsDl4n7N7JL3TaaGFqrjOszBu3QTeropU+DSSgDs4Ew1zu8Imxbk+Nm2e9JtfRD2ihFfEhfRNuW/PrWfVqqE3S1u/dKzNxBv/Ygzutoe5cb48J/g0J5kyi+SblkZdQg5fk0y6TMliT+ge3d5nUa69k/j8sQayEweUs5MbCbDsLANN5Jf1m/tjfrrlz//H+bgmskdCjSy2GxMVvxNFqw02prXdVBQ5WnuvWGCkcrD12XlUf+XGMZB7VgYWt9xvQy626+Pq190cR/m8L4QUQl93zvl3Ajl6gczaeoLRWOeirtD61a885Nr81GO63m0W4tknLiAmZWU5sF6ngem2ft5jLiyDvlc/3JBfq4GZn+CQ4beSvZLfWZOF18+fEfPLWPlBXA7KSeWv4LzycLFI9dNR67fMeq2ldY66OXIY9hCTNunvZ+Wy9gS0EJNjRsUU8SOL8u4j5zPRfjPtUiToFflUB9SBR8RppZVxpBxqwNj3edhg2MdwXDGsa7np+GkpVXKa6qy8z8vvviGRJzjykuqjQfx4eNvSM8g6k+zftFZXrjX6gRCWkaMKyEWE5rK1Rb6ZaP9lvMJT/I66SHz3owsmTomj7x592hJc+lv8HwzjNbi8JPwMzWnlAABG4bQtexbGJW1Wcg4fvJaeiouPKr657i8kECJxmvBLM4vyM9dBviQMXjNEm+6ha/aOw7AdH6WldVMtQhlTwANX1zLSlsDw7bsdaLPWtde3nF7SEHSniYyfOXulllQ+wj7XH1ovp7+Ne4L+vvKdRAItcAGb4aswPTmbHNx0kbqyZP0bFwF8r8xIgKg5irGwj5JAzQsczr/+lV1v1HZI6oZSM9TRa6j4IMKV9UbQK1G11sSJ1rhB2pPl9Sf+gyoFv2wqPX7MDZM9a91JUO4H1WMIIM4QBB4xQxL7chtxDOq7ZmGzpTg9FYWsk3/eC3FKVuk6NrXUYXI2gqUw5b/GR+0oLgy+z0TIDhjSZAsQf2jiFxk1vcTmXiXyqNP97M2NT3QGZzHvU15KmIaD7CWcXwsmG3hIZ4FDb9TWGuYo4Dfz9ClSZfhvuHqQRgrDbfS9p4rzzrgLv+KeUFbGqsE/bKnIB7Ax+LqYsXP8e+vuFLGxzXVN2dSH2b8bM0X9iAB5ybBVhCFTD5xmdDaGrah2dMu/OZG2Tb+Z0KPFlAJaNI5KUoFgFd/bf4yglO+YL26tF1/Puv0DQ0OUT89E/RAe+MnzTnXYqxmHwtetRHTplxJylLREPdjmmtLp4jn5rQ+88b+Ia4svO3S7FEsNgU1KVvEvKh7VBxg/4wgNqpTcgdZQeWvGce7Ylj5hZPTdthgVfiX4moJqH1migdfPMCXMpXwazcUIOgCPfzxvYhzMw9B+fcAdpSOUa+v4PFbioYc1MjbBhQQtM9Vofq/DPFexcfUpPPWJhwfYv804h8FUZ+AqyMb0SQ21gs6igmmFDK+fVHWNiIZKkbq3VuBGkKTWGy7mcpOre6MMczYhrIFjXB6WwrmZJJ3FYRVbwVg7KjSXPW0cV45CjM6G1uT0fh9gJ0tgEh3dlRZ/qlvn5pyWb8mido5dCUdFbaqrVwRz0SHJxZH+KKc4jjYI5yxOJID6raI3Rmyx3ly/Q2jNdJarg8Y/bIP2zoHAR+xpN5SGCuF+Lj7asn0WC6K3pnwLl7lfYzZHD46cRrs/kdpszoIbzMxXJ3lDLs1amPfZv+C8p/tzcp8qd2cDIb9iF5GOzw+gBfgpDxi5vPHEcVJxdjMAo6rcLzzPX1ccLsFf0RB3QKJqbFJBkZUHjcg72Sm74Bs8dz9pVP2I9F63ZsGs1dKoQPIZHw+7aDz58KD0WbqXid76lv3yvgUTmXhptmgZl+yubaFbLvYstJc0VTc0bu609gm/a7QBsS2cf1M0TxbS64FaTpMO5JgJzIOsAnb6pszY6yYsOZJOudwkKzgJLFMZ9jO7/mcTbKoGd7mZn2/85CZMMBtiYH5x4o4n0WP002eBo9k0lsVZvx6VzpDxPXZqIIq1IxBHSM9lEx+43c2g+DU4TrdCu9v+0/+1WSNd0/DknoSWEmyTqY2QPfn3IXL1TM4OoyNEqplyTeaXdwfrVh+VjTWlfo4OUfjtnZexPJkSGAfD3BWKK2aCEG7dSuB2pYIkRKEOx7w5iZuS1uJZqkLOvsn3izVLagctyN8hvPpZjRnGevdNLNS91h1PPTa9HToimYNl4PY6hNYcuVe6z6LJhSZ0gPUjO96YgYT87Jp0CYlKRb9e9YBGrBz6xEmR7sNFVZfuBrJhZq/IXYhTRlKewB0GGH87K9PRWxmcKc2uhP80iscowbYRMo3bsE5K9b/aTm80MRGNFv8e/uB2csXfxg9opB0eMeT/yuQvTSBS+Xd/kNGNn+2PDsTpfJ2PBbVu8uR+FN25/8BnuKhc0soV/rqHgZ9YRTHSBoeVA/n/U9v24XdojMx7cycOtYufbw3PXQZ0Sh6ZmjG+4gg1ndobXpJ0wIm0HO9gCwRFvE0ikA1gNgho6QSmVSThzh78K6A5EDDA+Y/fld1t4puTMpC6rqtU8kLQv/Fnd7QgBzejADa89M4xDI0oFYdOaVpKqmYBVhSTdYhanglza2YHypc3PV+994vJ3Umpdb3dRSqU4w1Cq9LUeFVTL+L/w1yZE2NggD7RxhR9ovMXAMKAA2PiOdKTR8IpFdmRgnRXhRc5uXFBVaqtZqIKssvgs4iBacwNjMa0b1jDsLgqZbN8WC2sUlb635U2n+66sQA0oKnTceu32vK/ROJZMVeog98coBcAVn085Ep4gSYnGKFLfvppMlcrIMuhJ5ftgyz3fn8KA5zwScP8YRnnhN1zlMyI0k1lK+V4A/i4eqomrX9uq5+mRhODb4jexmmOTnN+99sPen5ZF/eKyZAZpvcDasp3ZTjo5kxxHwTFZWiPD+CR6UykL8XtVNlJD2hMyW+0T9QEnUZnA2vmDdK1LN/HnF9eyScAJ7ihjtkFcks9NTRX1E9/ysb2HDTjGxdre2xC+i2wqDqtIwQAy9KsniOarvM73CQhAMbcQ72t8Rz4jPOkgFGVLhjvKCqU0gdNO7rVE1M5tqtUUzG0DjPAB0V7GIzqAEi7ihh25NyKnO9Djn5ON9YZ815VrKm5ylyNZPvDZJLNEg4Q4hP9Yz+z3MWMRYVNB+oqaUq7GhwWTALUGZwXIpZGCzc865HU4JXGb5eeFtDl+/27aZ+p2OQdefa1HedLLUQGqrNrNHukJpFJkM/CgObqhmw9hj8vEQ4/k+anGq4DXQyZCMbjj78dGmU4xmlnZohv+E+dqm3RgKgCFg1aNgCNva1z454QfBETYVlLooQ0Pd3HkHEHLA/lhHmWiDoHtFvHzf8OVNi6m5O5laMfGTlOcm0jlCABhh9hOx33q1zfe2TLjyDe1nzQ0cMCz+ChD8fJ6k29B7XQFtHOqIdqaQZK7/RkbCIGQ7bA8fwb7so5CsaV25yT6Z0v0WL28P3whdC6xlaaEo5Tiim+ImstIUUXKml/l/x1x8CMC+n+b20RCeMh7LHG9BUxOvdhuBE1jx/Pr0w2ghkd6lOc8Mia/5gls2a+SoVWEZqO5pLOBWInerPo1xHcMDjA5P4XvBFXuvXmsZws3M3s+9Vhp/JRVO50+4ra5yHy3QLdjIMKQ8fy2rqNaUEzsSFhRaxa2uKq6j6HGpwmQfa7KiQYJmUO3XvL8OZTG2Xy2Wtn3ehzb0Lmxo8Xy3XVUBP8q27u34YrF9Orv5CaqKic0s7wXdVcjYxQMRa3jMZxbmCUW0Z+LKI0wEuKnsTkrHxFGOhJnYvac2DM2Hlm3r5pLXdwmFAjDvAsqF2UWHaG5X8Iw++yKQxbyPlS21a/xZv2ATXw+z9tlJJbXoOc9CiI545lDGm/mcDYhO0O1OzgduKQE3PAc4xiJ5v1qll4WkDB9ZPkiUyp8eVDxsL/NYBOxg+2JCyLkPFfNtbIZ6Ny6W59irinBHbHqiHUJba8Vv39fLDgR5DRTrWeiF+gsNYVTdQ4Dho/XIUw8T+xtkko2dzPKVLgNvt9WfIRzMzYZtU/9RvcmzZhamrzmQmrc8FhU8ILbZL7dD7uvwIFzWWKRHI9mY4/d1OTFy9+Tzx0Hw3rDPMhN3ZtY+c25bLVJJ5g3S3EZx8xZw0GNU+PjEmA+8Zh8nBHguYaj55K4Ac0PLJ6r+7Px87RWweQg1Yd7R/IqN2Bd5jN/BJ2sthTgtf3XCZIN+x679v9a/G8aQDkLmgCks/AlsfZlBijeVGupFojDzanqHHyYazbAcK4lnDmwM7nsXuavLpgWumut04NH2mg4DVAyFsXAwuZKYHBRclK8rQTANLqf16+Lm8Zl5mQbneO4M6Pl6sijtY6WtvJomuZ/HEmviWNBesQFtBPNhh6brW6huZrla62GuiZ2SMKwyMSLBhBIPDrEa49E++9m9sDk4nROjss9yuVG4AX5jJyRCUP5ZhA0nM1qaw+x64rmgM661i5J9yImKnREO0lkbmNrz4Nf2zEYYybli3bu40hiYuoa/FsviH63DYyXbROsj2KBUsqNBM63GJI01F/mmutgSm7TLb7yNLSPbuXl7M6ImDdzqBlgGGZ13VhtSPYRoR126n6GvFrQk/eVa1H6eU6YZriqX85oZnm/QqaIJ3bp7/N0Zv9OCm+SaK5c9trBgR2kLtVw8y6J9INWA7PzC2TlP5W26SGIZwWdSdrpyMzwt362/7gD/SWdzccbWIZ8Zpz7vyucZHcExH0rQTJE94lewMGpxBEXAcYhe8Watb1LKneIjvfsdLziGB/l9o4LQFeaBBpfIUPyDSFH+hIgGcJScKeVxU8q2zYKj1ILUR7aBm3c8CF4SOvZEpAOTzhnsoAzcgQzIrTa+rOEfadW2HQMWVM9dkjYyd1So1AeovFrzwotoxNbfFCeo7uA/qxdUHsQYsz0DbEDJGOkv80W5PpVapOuBFzfChOndhl+aTBt2oW6dd5qWAQ5+sC3BjYaVhOojD53ym1Hb4mtjewhgI7CtnoSSNNnPQ8muULJTl+m2bmF9v4mL6536tu7ojHSwSFLpkvWQ3Ocs2YK6zM3ooW75r9FD9+/+ZMC2bnejVaqy2KGyWKPlY7O98DZbjdt6no0e3dBonBf64ev2bW3g7w7dtl7i5D2lY3ULf6kR/6IcwMVv56N+tBCfeGwsQZX/Qu8vPdn1hzZ6sl7h0HGTyznHD20XQDY3hjSB2/fq1tur3ZcpA5cpRkWG2/bkmEHIQn8M/4AyqRxR6bXw2h+32R30XXKqTP5E6uMnnVCIVv2mYLbg/Zxi6z+Ax0QJ+qmt5EUvdVZ5lkl1LH9SWy2aU5nwWI3JKH0UQenjJ9/gX1kdWXKf1YxbmfBdQfSCWUoe8c0HxTS9Q+Kr21xV57WMfAi4/olo1S9j8jIETVR+k/s2uiPPasGzy74+OH+KjbvFbDVoUlrnJjpphvf4uHY4wKjuKTuThsCkVoDI8aJpr3b8ypfsuyzEG7MHx/AxrWo3+Cf8WXaAltUaRDBrGs5h1HALILWzw3YZujqWWNXkPXUN2Rt1I+4/62+xgupYmcyEEMzQbKKwfkzKqYI+v5ctN7UhpRysXbOCZyNdUR1xNTpso+7nQ4BkmW7R0bk+dtoX2rGlGs3IGqsZaNPiEpMX+7mX6CJedOvlBeEYCx9eZpQuySu2ATojW9z9YQ4jBue9d3Kha/bytNONSoyQP2ifA9415IyLhEV3MLbKrmuthLx68pNdD2P3vANlTUB9ZtTmaBLks5bHmu1A8C7a0YTXwG3AugILB8QM4z1HVyMyxnWsPY3hWNGYmNpbiGq1W+zxrJiMYeYJv2+lZ25XxFIcj8Ae/qWmGzLmUQOxSm5VXXsj3EO+Uoo6dXuIyN3iyMjs4rCAFv2Ac5KFznPGEa7IdxLnnR1hsZVVQ/If86C9h9iWUTDHRN4ZRb8K8ZF8mjxZl+h8j/eGCZBQR2HNiDkXigUxg5ffCsbVwd4FapJH1pUgQq/IZL/1hN9lAYhLFxd7GN5wOd9TK8eXvL1Sro1WSF3E7N5ponHQsRTlFvrp2NkhkeK4jD6Myo634GVbnsIL+vk6KRXFFAy9Z2wrwYfxPPscju0uL+n8DDuwhKwbhTHFarLVZIPttFmPn3yO95lawpWJ+BxUPuSCEEf07j4m+G7Bx+58LMF9KJvmm/nrG5/rCWvKpnyFJpKyl73yLltPEnBJJTdGO7oJDxnrnnP68hmeMH6uLm15fjss52jBy4VuP7ZuU7FxCnWzP6ETO5HqDmVfLm/wPp6Kiw1H+UAciFFJIYDuWNLa0o3bNRwC7jiLPNsxlIm8d8HqU33QAkiz1GL0w5xRhfIBcffZXGlWpWsczd1ZZzUO273Xsjyf7/JprIr1mk1jd0Ka8oFzJTuQUZ/BwV/zsw9OOVRwAN+KhWUfXiyrTzczLRB6E3GGIOW2XSjBljbn2QZWm6onicxPUANqi0clh6DYEUu1oBZ2Cq57uWVtd4dnVrXtMgRxd/a19RU2ppKzdxgFohMPOByV5yNyIyR4a65oybzS6E11LViwftzslJh1p0fUkf/+1PVUzLkQlfcH9rECS2CoKi/j9NuTbHtAyGAe40YXJpZlmrpfQtYDG2qUqbGPsSAV+VvEVeMuT01Ns1d83iExBeu//K0Fw3aNbTXiM1scG9nxNk+yrOqQ2rNcZU94nstdauH/cc7zVV01bAdBZEX2vVaqQ1IfQTnkXQBqrE/y5KRCprGiH4bYejvUIFSmIkJQbBdfzey3lurdJsW1d9TCRLWN35I5SizPiJeHuEBn8ewBN65D4X03w29F33cfgikXwQ5L6t9w/uLX8R+2dEZGXt2WD+jP6cOfwyHy+Ws/uYUYXbT4Rrj35Xao6kW/AlpLjLjLt4/hjhopVyTzB6VG5pJZxrP49mVb90bZF9iepHyq1gc7YJtZdiCtp+o+zLn6HJ9h50rV23dn9IJPus20jxHtB4m9fX5DTOzkVKARt06CAhXiL50O9JmaobFxpN4+i/faomEOuXi4mdWjbTIM/NtYi+QQ1NE9/HiPPJNpylKG/+tawvyVMYpnFfnOoeaCZhZoLb/TeUWdiFJoA0lVFLrKfFWyK+HoDGZ++Gy8lgeujQFKULQjcTYsdji+4EKUltoUtXFVCL113F9ejP20JKrP2q3g1BoxASS+WFS6ytcl3+LbLxIRfT9WVFv0OKs5+mWSqzZ/iSMGFjrttXo9JiNUPlphKqViSFSfI64NUjjaK1fa8Z9j98pgOEDiarhoJ86Rrrtq3zV9dZIv5B46KLSkfGxgPBDaVGRlVa/ZRHU3ip+STBxTezOMxlmZyCVhz4xAXWK7xgkFvalWBeetj47uN51aslaWJXhZoh99CbNykLaxuNYnjeouqvHrCLNC3Y5E2W4XzjUtQhtDGmZ5uCkqRwYRXipjIfZ28WyuTtm9xI/wG1jXnp3PmzwcJ/pujXoh9QEW+G1zuVsXrHurCd/mLkX4hdYdYZst+etp1cv8qtjb2FNxrmO9Bo53elgyuKblUlx9nojuh+WMHCzctr7RACEHYiMuMlkKTXeXKkccJ75R71wJT2cSvZLq/C7/hIdf4V/CydsmXM6CMRZHLs4vL31K1Omw6t42jRMAvzAjHbmqBi2oNjhh+2fSuJzFqQqX6D+WxumxSueAzLNLWv8MOePpbo8xPsOAmD+TFb4CmRtr1V5zfPRnyJV/zMA3qeTs+ENJ5mWt2rKwu8X94D9DzjUbio30Md55avt9ZCrB/1Kx9DLsrgsHrX2xzTbkotmAfCreRaGIYhHNJgnBJvUnASZYyraYvtCiLlSvHkoLCnxqNRrwEyvOGAALUCg83bqre3Wle9WnhDdmpIQujCmQFP7zoe/jGc7yDCGAe1Ghu7Z06Rxl1allT6pEXeWE6FIO+dU7anLuuGs/OwORc8sotCVIU1t+BcsmI7y0PuA0Xj0GYTiJaqDb8kgJUACcSWXzbkAc9XtluGGL28NrW8JSq4yze0xd3BeM1yWc6dvE51zNDJmb0H/6D+h7f+FI4CdOmbnEZrx4Hss9EXPYargAEBS9nTKPxIwI10zNy1NGbCleGoGxvlSegIAgJ0b+bYxi8WEzi8LnaQSpss1pJULtaMtDayrLUC5GBEv1s9Gyo1GvP0RbfTv5S+U5oLDO4TVrmj6Y5vhaBeU5MFMxp8vKWdV4a9Ny+NFmkyT4C0A6n5ZBEqXe6FJullhh5tBB+PmQH9ff4NrDIPmO+giTA5G9d8CeePAHJeOo706o0u5ei4Vxu4VxOO5o1PS1pls8S41bpktsthhlOPiCi3HpTLNJcujuLbou/rsG59SRzv383oon0fUTB+qzn8msX74K5mevnmTxswIvO0zHgRLOG4Sau+YO2v+EndJ3855PYxIJdlEKdpEoyVXMsQdWuAxvBU7CFuvZWOBgwSEPRxGxLXpA13+vvU2P1VUmSEW7GLfHGPIkktzKSY0Eh+ifve3gny57OA2gx5NY664W0Fblnvtzx+Tz33YYLpLE0/SZp6m4t3q0LMdmpinAbAvGjK5TFwgNB2Dnr3ZgK8fcpLCrDSdMi5enzJYF1RzuBpywFfA9uRT0dS/HLiMX43g/Hqsdvxx74FlHwDlrzx6UqtN8NXOl6SWvibPCLqFl8ij1JfhX1quo7+FkJzvBUmrLi+tdC2goAL8aYMj282iANd2lzRD14B8hSkUY7HkPxyTPIJ3XsH0rxFMsG7zh8LaLKJvBwvsdbh6TG/Sb0Zvv/vO35PReOZPid2sTFbdt/PzdHdrWZ2+446kjpR1ONR8E/wy5y+n1OEMx8cGx32QMm92hbZOi9d5Va3rGgGoN+VzwnyF3Pn53qdmrvDvR26ZPP/KA7RpcG72rxNTbpFXCUd6CP0NOX2zAL73+g0r7n0HKd+Dd+V/g/S/w/m8Bb4SBvZW4Ws8tL+W1vEcesfIIkUde/hq95JZ8OprPpAca8SpSqumglam3xuy8m97ZbZNZZGQoIOaN/6roWsJrtv37WBUtW4PgbiGM2pbQbXNHBRGw7xCnP+ELPVxEo6E3ke0KwqyGZftGPvUd47EPIZpiwDSdiCoQyHestCbzjnG6FEo8nGfbxvlAUrOznYZ/Nq7grC8jwEWib6zI7MCeLPl3v5m01JfIbRYq0TEXAKfoSjcPRH+U33ZT8QQrcHTvvlxSTKLJaiglGUvOxiiYzWS9UDz2CrdzXTUna5t3AX6tpoSp+aeCCBfPY2ciLkpn6CjMIErpesrlgHVgXLkdpcqp/s+RXsW3Gk9BXHpRr8IArjvW0xsB8090DL9Av5aNbn0BOuGACvr1L1u0KK0Y0zT+Y6525LoWHPYbGmEA7Y0n8j7xwCTvWv5jutfZFYQU/A2NUEDw7vWUBxnrulBOE/YrKNf/vi0EANxYNIv0N9rAX2K5eegGpyIQ+Jva9VRHXOk0Ys/Tf05bvzG1zmRc/0jg3Rhmrl9tTRuwnrq95gRqSGeurhb51JQf4BZXypqa+J4G7/9HGmxrA4BJnI1wmfG7XXX0ZI18sn5QEAxljFkcnPcEqwr3G/znvGOgl90ZhHST4C07nS+4fUWG1Ho3ow8eyOGK3X7ilvpkpIzz1JfQ7XsU4nXGpNuhHaTRjpK5sXePWrfdrIwXvdOd8dGeEzjqLaaBTEcMTVM036v9ZsvIuOd2aMIb2/sMZ9cWZ+Ye/GZO+PV+YAHH3nWVCBxm3ErPXJwOAudmB4iFzkuIJ07mkjrD4GHZPK4HLUDTvZuxxipwr0+B6M9snnnd4cRTjeX8wGOqOWvR1Q0fu3eyMafv7vdBjWiBSdWKjq2f2PSwzsXvhcEce+Ote2UyWEUKoqo21qcm35sn6vNzTopk/j3DNxAEi+sfYwHoHuLSm3m8V/H7KBHjvdlC0s8Jzybw99j3mhVIYPqvExcGz7AdZGTIYAWIubcxpGxOesHoTxL7YD+H+Kw2naQHCFz56bNUWUiSdOILP6q3s3OdYYjvLtXVi7VApZxKaj5O2Hy/1xyZOvPT088GbvaHREHInBdr/WupZ1d9ngm6ppRksHI+NimkzdicWeU/2QlzR/ysFK58L5csbPXrhOlD3tB0BsFnXPoRuna/+5AVCOmqtvI859yxZkYOGcK5b/wamp8VqSzaNf9mietxYGqPmkcxSDPCZNT/cQMlxb3t91/z8RvZmyxnINuQZDUzcR6+6Hbw5CFu5++TZ6z0g7ZE4A+sRdj8HQNYQl2FphHzlVAjHS3NiPha58dBFDaNcx/zN2sIFAM3wRr6s57j/z5RvR8oGXPly7w75J4V3kZ+eHM4F3+I8W3HrOwPeHK9/24gV9I2Tyr4bARNP4c8CyjhZw1DrPsZ0aNhu2eXFg0h1nS6m5NLqveekmZUfxad+f/SttlWLJunHyBX/IXr84nSvxHGj53kbZe+kbTN92YMR5n5C0N+u/Lvu8lWm5N70XvlZ1pSf5a9qlv6QeeCFg1BPD7Mv4Xi38c+/svC1PhfYf7fFCYySwvutErgdKxeuI+o+GJfJmchvK3/BiEfacHR5Ob38tF8Kv1rysTnajfnXyGWmZI7vIYyHIdWZ52qvkC8FpY0eEKmEdp5avhwNR92NfzyfQUH3AKB6D+hi6n8mt6B7f/6kW1Rzgz6G0GWPWhmOWstNCt4PKj56wj/3DRBpDtR97iV7yFUJ32Q0hxoZUXbyXeqpCavo9ovFIAurQT9hv+dWvAE5dKgE6mzKOyoh3JVNDYGUgo50V9F9dS9a9kUnxNQe36EVuyQIU2DUr+LS5Siob9xUWSQv/esHed71rS0p7CP0T5oz7QaAjuq2H56Z2CmQZKkW4gL8d4pHgx/t9npiqEbwshqe0eCIxqskBNj+U4l9ehvIGgcQHVudkJzOudDXijFDi8ZCY3iblBQ/qNOfZIyIR0gJXwid0P+nJd26pjHCUk2onvOkk/RdNz0pJTfaApuyeAq66hmhIWuda9CqnyTIjTFJwdkIXY4iPdlveYChm1R8XRKbmR+KH9Vc96dbJfzC13tXQ6waMvaVzlKv5EWRwggZoEAxR+aeyKJYLwokKC/EGqxWhG60yUqUyxJm0czYjJRuIFC3KG1wIkiouTr0iSuTsaRDfbmOSnrCN14z+cuXET+EFIuvB9W04Ut+ibY1BcOIOXI0ccpmpk1ujRXM2eca3JarPxNEjCiAdLErMr4nY4dCKdxhaKNik+aveos3ZMvyEZYGhTtcnzeslYmQlMk5JHz4amax4nTiP1SkROdVWz9ItE6ZUm3GKhfhRWf5tbGdnwonj0YdxOeTzr+G0taH3XGHyHkvKgRRlaZd0pphmQFnOnHxIZV77YQAy/48EawAVdgoJckhZm3Q34tDcbp9Ywxz0yOxli8ScqbT12DpyCzFSVPStha/dow2/1jKmpAJLQitjLTmvGZID1VRDu6x8RAyA+e+ziAluKOLQ0D3PIvQcg7y1pSPOIm9npeDd/CphahxMyyHhvAxNucN/PfM8msf5NJGoDARTrME6bLXC1jC3hHdtSSw62O+1MfgqeaIlzfC790es140RztCaaGbTk2shKt+VtRzRpmCPvlFRUgwcS+KFr1Jelyg9uC9vn2+AjsTbVtd5Py2GIE2T4QxoNK+OsXIvdfrOpUDbd+K9w+d2JtSNWphnkwTrC/UQZXNmV0dLwpjlpk+bpIuHIbEqg6zStwJHDVPE9L4wQm5Mi1dw15djkUaB8u12cd/gu97UDQuiOyYq88E/L8i4DfSgb+og3VzRHfNtthVHOFenBL1Y+f6V9ojZzonR4o3f9iUYFX+8T4A3uT46hXTf7ME23bZ9ahAOKDF2+b5h06PcV+t93m2XQqJOOc6hOPwdG6Z0SpP9Nqme/MGOwfvKWvuW2D9O/ItW2pvhFkdt/HZF9QXBi6vl0z4EeI2W7BG6GVb6XIqAKT7fmn2l7PnCs4dgcPYf5QY0kT4W7vUcHBvC1q/94o/c25z2CRJLH9t0o1Rjp9kn9X421sp20H2s0BtcnuW7hbpaN/qit3vx5ncJjH2+kP9b2YYf3ZgzgDZes/A5WsC2WDu+9r4h3/DJLHn0EriisGw/5U05Bjd6nRM+fJqrY/g2TlhRul7qVGvyus/6tQeaUx4n50/76q0j+E5GBV3MdZ96N8f6qneXjg1v36Z0T5P+r0Gv8fdnpHYkZEh+bEmI5c3EHH1duivhSyDQQzIHD88psJp7UuKT+E0OVYKqiUAwO+7h05tI1+vM9ZMzZXj5X6142LUmY9tMHCjzZuWqsXDXLKpE8LG8taGOM6+Qug1jc2F4uah19+urXbJ5+TgSB7wcXY4YvP/a0g/n7Wmi9LtraFgauMh277bVTx/4+3UbfuE7u9jxoofpS5BWHGe76bu1cX/fy1auUmF6XTpi7Gs+jPs5yYQpWfKTT/v25f78CQ6eWJ/VU/uyiJVt9tU+qx+W2uRFcutCUpbOxtQj73Lr8tNnzrEXWBVULg1Z4JcmmyRyVBysFvFJfbv7a6kLvaOUguso/G+pM7qjznnyBWd54WnXZaTlMr9sIr1FjOuzp5keMQ/hRtfP8S0CrQzHeCqJZv37u8FzEnfBpbaOR+eOJtSdjYcXTvgtWHLW7DuWMdzzdiBBvui4hV+h+VXB0eQ/iwHeyXQ+GZTYgnsKvv2l6rjXtNNcjFDpr5YZnZ2SUFMldbuavt5x9HL9NN+bh3RF1fKDbkQU/KKCJa6LYafWoLVbOpbMChhc/+3sl6asKSS17wvapLmsksB8HO1VNE/77xQDWS+w7kTnq4gaCGXZmD+ivFnFaP85j3Q2YEW/8fbOaZbs48fI1TWzZpuE/XEJ9JUPwUvp8DQA+X0RaMMrnEpoEUJJ5PnttXMFo2EDxHDNDp29ItNn+3yUmq923KgvAOsYOppl1dWcqW2LB0qRszVc4Ot2eWXECNGNOvo40+JXegsFSPVg5UY7vXiV+v47Beh/MeUKANWzDj0XzBT9XcXO+FGOnH6O+xlkTAZArMjuOiPf6ivjmLwjzZ28eytT2+2Rar/RasCbmfUeqV1W+F5Rb1+yKHPWVdNqwKqICEov0+cLIdbF+9hg4bu3YbrsopvdXD/30EUAiEvNzD50QOx0on5zVhAKeUvWoSXX2H6fyt7HPNVso9HPopiC/9Yz0JKV1z7YetkFQ3lmKGmR+CEq47/aR2YjMJZg8D4ElmlC8O9QftKdB4IWy/l/80usq828+PrF3tOa/jT44XLX4izD7hEUJ1BM5PKKr5SslbfMU6tmtuxIxomy2VJ0PJrdDe9R2fyR1OjZ43qdUNwwP025Ex4lov0UF1UarSeT64mpwuqvPJg0mwy2N1AVGzqOLUu3tPzUS8WbHXopEZLMGl0Q/IM7nMY9foUq42UaHm0PZxy9zJugKgImDIbcpk13Ncx7EWfxKpZr7Fds7LryMQKY9wsPIc0Ub4F6gmNKnCnti8Wc414Faefq/mwa4W40mc6F0knlcTlG7wSrspkCBsHcXbU2Jy2r8612/sfelYmBjcNVKC8H74TMfEmaNR78lKWLKFfclPQyautyv8DsSMzFcvFSISPtWs9333xAia2i4z+8+RUhPy1noN/XSUAviFwZUT/JVeRjJfUWakvdAmtp4d3emM2QXDf5EEjl2kVpZBvawgzWk1MaAGACh8c+Z4xy5/Ag4Cl721doXqQgbJDMeJQ1U/b1iZWBezWvlmd0R+rlttjrIEXZXA1BSfCyb0DXyDE0oVakhGiJQxN7VvBTp6ogtqF3llssWSDMAQLa1Vifa+/pKaxZ4DLjlTy8870rPu2/qt/RUbiifnUhriXsh9XDWM+6SpBT/TlAHSIBmtRqXvcslh4QDFRGNjWlFQkpEQIfveU15ujv0xn0pLuj/vwRVeudVFH7ZUZf9IE+tU9CgMIAgvqu7Hm1or3jHm8EFVA1PQXimGVBUqTJQrzLS2b72dcl2FkuAiSE0oveMriJ7CeS14+ee9OCeJFoRksd2EZ4dUpcVFa8YRgX6UUrJA59pHqVeTOx+4r9UsNCUegMD5+yFymkbgOXjHUmxBLUvot2cgTSPLTrxT5xrhtenCfajRAdZ76iecSLza7KOia4NBgUsUdwdstTB57oRq9Fga1t1X3CWJHeh90aLfn31nfxKp43m0QZ901ctyF316uOK47dBXE6oq9GWpMcbcA1vXTvag/IwxXlyb/EN61IW+ZHsLiDGMYmOKDCFw92qW3RqejC7Pcm9PvmZ6mdYoCNLkNmTci1stFoNnECInE883TLO+PuskBT4f9+3VUh7U2i5+58U6FjVc75mV55eeYeksHreexnyUbAhc8mAHj3qsnshitnxDLbAHpVomc6t4+RGna1zjAd1Vgv0yMk2KhlIaMwfRMoQow8jbphkeptRYXp2yVp235caSjXRFlBMIOhkdpJJwBvKBrNRBKhJ9LyoGQhYVWGDZ4GHN0oZ9D8xEupzOL1MRoQBbRgzxFOpRS3VQ32ziIWsIPOEpahlU7qQNugYe2sPcHXav/F0IoZRlTz9bhKJkgkZDjdWNJuM0bNPAHiZSgjZELTvWUgw8w42WAQVS3YZL1vo9M08mhvJkT2xxG+sRWC28maVeg3H3RReWmjFsjCc2uPnrw+Gvqfywtov6gOcJ2q2hgG70Kd04cvq7EC4jPZVjrE/15RpqjGyQx/oQPnEQSqmiWc0nUIJbkT9C2zqEKoasDI+s/yQGW1ZgP1uowdVO+avKEOuQ3SF26ATxY3WWK9day28GaooB+7+Fl4hq+sw3LkRyofRllYWPrdbULJRGsx2M6ot7pn9wAaT5+hqjzNNQGsdHmkILj87B7bj191y06ZK/MUA0CBM5swCCSIFbmbh1KteP5qL35/J8NoZOG1NdiYoSTsXCjLBla5dxPaIVhgDynTTY9496YF64iIGL2gSsvLSEyDo0k1pwkStF8l2z5fzki4XJ4PYqk7RFIKwx3zEOJQJe4NY+RZkjllCQFzWQu/zt5t/XrD6nLm+FvDdth0Dst6lLgSICRbB9GgIh7t2QaizJHFsQJKILSSYkhF2JYlVz1T7QD4/LhvmMaTHuJd8O5/Jgl3jM6KJL9WRK7+pSP9YZ8CT63O73qa+e2TKM6dwD0sSEPzMTkyk1BiVcXnByDxGDl5zWeG3NGJCmr3CsbvhCjIW3w0KPvPcMVrKrZhm0EuJeIZ/YysisRsn1/yQO0tQ7fGzuaRUHaGiNhYI1BBftPZjhFJlUomRdDkl5jS9k2lGRcP48iitN84Rqu5zHXkeeif1Av7knWKi14pyRSAhgR9JZwJZta7f17T3Em1jBOF+ioyYj40mLI6+i5XGiGLQgSouSPTgwLVMIKyGgJB81O1iX5caae6dmQkIIFYQLV74oJBgGnekU4xz1eK2bFHYAZ5yfYnkjAjcP05ZKaHKfmZj7clEXf0c3l5pORHcPMpfYGG1JIJvW44AbSFNoLGYAxXZ/CfhoGGrmpGQNbEB6Mh/gYRB/pChvodo4h5Pg6FY4eyxGMMEpJQ3r+kTWVOVdV2p7F1W+JJe3pLoSh63ydQVp+uzREr+sqBjQIURidsQURKSHhXaR+SusR41D3UoQJYmaRiIyg2qCPtX2N/lz+T7bQSfsQgEZhRK3+g5sybq51rH1+o0115NeM8xye7n1aEqLt1F/XhH9aIrVwR50sh8lkfWgbpGCZqML79hh3qOdW2u/YenNufyCHaN2daMWLQ1qlEQns8VvARdDSY/b5y/nLstvVMqiluoP1MSbC9lP/J0hOd9iCAFMHACEkclOlHEnFiDfkEC+SIxg08p6rhjbyi70iJpr35rIUqPl3fI9vvWIoA/ef/+etxaS+Rbx0ZL/Wi6/mUlslfxF8wVPLOEe53p9yaVIS0fkyjMpDBX7GwP25nebnd3rBOauh7b0ij+6YiaMXL/9l436pSQOVDFDsEOEyL4ttYa97cZlYM6CFqO2aktIMaBBmfXo+t3DQfA6DaowsgevctcwbR0zPrhZUXCyAlOvgefq/Nd0NZDvguBEv/mjmxXvdfO9tB+5dOj/DhBlp6ky4GQFfNEW+UI6PhmHywkOQHiiXsvjPQffK6wPbkoJY6lSiN43JJfcu6XiSEmmZogmwnQWlkb6I8F7o2yGYfye5HF9flJlUSe1rphwz1lh79ySEc7GfK9aRaTNzbnoNmYzgeLCZ2Sdo2kxcsmZf+s0j4HKUWyjRctoPrSY178mnvWq7dXNFkLDP1oIP29K+/3RgizzMuxuuDu+8M+cX9UHZ1r/qVMKLU9jBf/Q0L5w4Dn4Hzo/HA8QA/5PD/uq6ll74tUo1W3Y1eDcocrPMH+v+SYPv0J++draSGkW7NTSLZSH76trwtssn5rpKVCeGN5aW+uocZuPpnzG9q2+p+D5SRZ0gAFGurknUXh3X1QowGtC/Okvc0IHgWVlzSw9exp2ju5muJUYsBTFDqRvlmM4Y9Uk8cucT1lMRlPsAkbnA9rPiUoHJZ70C51rwPWV6sWaD78AsFApFDOcGWuS/IXCA/PUY3XGpMueY2rVGkHNDzxa7/2ioDfxf984GAdWt2YRQB8UiOSu+PV6wHteH6j6q52Lp7EvFYwRxCft/KVLd+UoHTXNC6EWQH0Um/kAyrxK7LJsrzeOabk4kkJZQlPs5lcUYKjxo2szexCrlQvTppXLAaVrPYFeImDGB/Z7HzRFmmyxnmERagJ9b4hQir3jzHbnjCXn2Y+CuDQdoevYOcNqN/ZRDSErKRJ/jTupVDMa3d5NsTcXCMrvIK2qlS1X1RCJ7Wurc1IUq10yOtbNJ67X/dLC+viu9qYW3LD6S7K7iNrcp8VO+skH1rMm/hSnW4jR9uJIl/Ok3TGH1g7UjPVqrnTC85x1AEGHDwCCa1nuXZWKvb/E4oCyFXwqEZncLKCeI6d+UMFdZkvvqycMIJEf+kk09knmwcm4J5nWXPoqLGlaIUyuLXpCxuRLIZOlkcJR3HLwdEj7BCQsBhCUlweFTGqFCAtG/jvFBPSsH6KFnCUeqwsTeiVM6XpJbsCOifajJnBYElu6503ue3V3jkBWK/Cia7wTNyYcUEU1/LLwGKYXrqxCCVxLTtWfljH4HtUYcU/VF48D/j3P1E90QhPBEOGTQmoSJ3fHCPRDbngURdOLie0bdbr4jKVmIigsIUSLdCazvxtjAFLFiapGz0P8u15CP0TxIi9dmnStrzvDMEpybVYVCi46BP7EW2j+izOxtzFfpEZ4fDb4mfDV/D7LGqhGCP1ct2o0QZCmyGYvLnTGOPZjglWDrU5mbw/Udyg63azJpZXrlEh0u1aEYlCAZkOgYocgjpq0fLpG98LFinNL9/JKVXNnFmCl4UgWez/fbh2hSbNytBhXvwxJ3j2i45pN/Z24imrEFW9WJkO9M0XzxaJ1qKiRBy8ucI9SWe5/GU1Ns+mn61ZzyOf6PUP+nXWt05cKtzurI0TU0QsJqsm1tIOakQyNTy3W5UBe6as0KL3kYIepuVTbsftPE53tSDI8VPm3PHdlPbTPQqBwbuxOd8/Ucui/Zb24mWVH/cBrMU1Pu2TVUwV/GQqcJ14MCToMCTC9Mxn3YkmcPlwRe+dQ5Q21y6xpZqlUkew7u7tYkC/i+lN92SDnj4bHGjwOQwqH1fzSBqvDdoE0h2T2/OIv8wwYDCTADRjul9pc13b8xZYjwlbkj5LpzrrHwryCvkBouVYjaF1DQRYhWEArkd9AU18UUmcS7a1R0se97qjeaxAE0NfU+bKzE8hDosf+rXfJuxkjSA9X9YpuOLI2uIdZ8PDCDg3fj/58CB2t4IS7Omr2ue8jPtn3Q33mIUZg1hoj4LKMlaIQ8C+4nfM5hv7kKxoQ+2QEA0WwdrEeKfks4N/agH44IOP8m6yJfYJpVbMF3vtQrHs/1qqH2FV1dtbkp/OrxZy8a2x/99itGcutM5bw4C/BckJ3miZVTQ7R6dj1Cks3JP1H/xkizqV4hA7CQHs7m/ZDWX74FifPQg04ojrSuXNTFTJPSsX+J/6zp9brNUNO1xAEXml1oPWXkc9swPfL1VMe0oICaco/0twY6G3cssWxfm9snEgSesl6MKndyOTkv/VsjVrw0kq8lNN6NNJP056prd0LZsHilqIo633PIcQbuuzN4Dvzj+CrdtRqMv3TaBVllSSPJeY49TV0666fg8FYClRj5njNvtEBEWyO/zEsM3MAE2KZEXj/Ha2qM657tt8dyLuwAttzFmEvYJoSF/CbfSnxhBqE7Mke9MrOmP9p6sCpBef3PXNu4zLdTtmvehzbHffTBiFJ/PQMG/9PywKgKF1ymySuSgh8RaFmzW1+9pmPp9h2+0CmbMAhygU2XPBe6ouptPEArwyJzl/wKCfrLB8zogdVf4LudgO8QQS8iXuzueqhf6z6tfWF+GdiO+k0uS60PPDo38G7FZXGsnS27EBlR1NK93Vip4oyB91V0e+5auU/clUpA3CvPjaZg8pVhiw14cMX7Tz+y8XF1xnaRcCrC8ij4h7k1UD/uZdtZqRk7Fuvxtc1fvOL2IXYtnCzbxx+vTR0R20EqpFzJlH4O76lRBhx3fPJ7TpjhRTdwrvzqRiL6r9WVdQoTW2Gvj2IvtUWtWVRMlUxtyICNrKuG4+2u4RYSiKxN956tRHv96jhWxOb9j3Wuje2AusnEuuagraeSFTlomZZT8NOapx7WObIMHpC17os+q7l6LDqln6GsTE1Qxpyvze19ramjmqqeTIjWwRdxkw1vQSxKzn3AuLWs7F/vL7hH6DS+rKZ1wXAjPIiPFvURKz7+zboFqqbGTitLuPijJDZ+v/fUI1aNEkMqEf1QfTc7Pu2wIq0XpCBYkZeV3/TSk6EIbWZzw3XfP5s5n+h4mYB31jInF60B0/M8BUqESLrhfM8A7ZbXu4JAfiv1fjPjVfhV4cC2Yk1i4HYYi+Kz9BqEeLMw1Gn+BeqKx1C17pOL3CgFihqHlHr+x3nnpxol+GF+kdN2fbYtxvnlgSFwAD/hi9zjvWLYykkNc/34wjYcPauPfQVbNNfLpNZFMGhd6TExfXl9CDwKU/vEesVYEwAzQML4n7H0H/DpX4IIHflo9OAyNIjay9DTKaz3XuuUYomzdIzynIPRix08pBquD8Kqj1AIRhR3o1T1sr5Bwn8qPNxeeVW3jGCqvhoH5x99fJZ/jkKNUo3dTdJG56UUUg1kOtqR2cpjs8QmtCwadmcuf2h6a5sCgfp/g08rtxv7mSLZwVp+kclhAQLsGioC2EvyrBSohBLxA+3gzWjHhnIBZmz1p9dhW10mu9BpmtCd8HqVUtX0zjFXsazkuVQns+j3SNlDpDkWOh0JRhZgbOHniYplnVswYGCBDjIvDMoyOCsNAfwWjxE6GrMV2oYDrLHpu4O5unm5z/rpwdagB27KJB14GVa/cCl/9Pet8cz3f7/V6o7te4cEouScynkEENMDkXDKhQ5zGGFHEZCmm0pzZlQyGk3hUqSc3IYkZHDQpoMi5URtuQwNuw7dfe5u++7b7/P4/fz1+/R/tg/7/fjer+u1/t6Pa/rdb2fr+cV6WKI5RNi1ao+b38geJKGty+63rynN8XnO5Tq/22l2TavTyAhYK7X2XP6hycREKEkdW87rVxwrcL1FEFgtr1tUifibFD4qK+bjEFpmnd40KjtwfA1FfvXpbMGBX5gqCF2V2GcJy9G+h1E0gDyKmCXKrdxtpZayB9ePpW3Pu2yaOFD2ew+csDa2XOG9iN3cpc0tzcW2TkpSvSVARxhMgbSFIW1cZRJrx1mh1PGXSnKfoVPopUJQUin7EL9cO4Crf5xxam2GNezLa8QIm9hfgd63JBmpUuyR+VudRxrTFH5UcQ9Og4fpQA6Bd6P7eZRqLxTnsFml3KXZ0unrqEZofOcygrIhFYu5m7jzKRA0TbDcbkk6MztrZ3ls2XjXjt8FbqnZpCaoeGv8PbZ+A4+RdY00euAifQegejzV3/g4nwB4FE53Q65O011QSI/DuFtVmsFzLgpozvwf43/+p/H/8P15rYyTzayBX6EAV+/0r7nBuIPXhc3r24RbDt02F2jqfu07Q9i9d2wZMMKwsa/F9A66NMAaAxMb/YRX/uisf47bvoKSH4SxrPPCbSJmh+02pReru+4dS6GAfoBGCoqqlTTaJSnJ9v38NsbFHtGB5lTq3ZRfCUbUOu3C/72HVVz5dkG0uLgZdVCSvWEEMbB6HrkRkA/35ekeC6hjg/3E6LYkg3QQDzB0W3a4DcZ54lG84qXek15huSfcNDC5AorUicqFZlzAj9ffXAdWvzf7co4DLdU6hbmO6+WaIFVvb+VkN0wGr46ehR/mndF8v/ZPKzztYVM2OWGkXbG8pvriSWm7BXK8u+6iA/70NHaTRaab5RJVod8Ypg/84SrEFCyaKlLGE0fsQBPC5aDVyoPyNVLS5TKlImjXQOxERTfWIjcGS/TsNi7CPylibvH4rpIGmUuKxOOU4PFFmBYn1EVWVDhZ6JSb42wK9U+g7pGcXljUxwJtQmImtSR5S/VfCsftbwFqSv8bHuja9XS200LHyDwlj0n+IG5ARNGoWOuhlgyZKLQ5FHLT8RcbIywqAjmY+l9CR9o6Jljk9sl9YNXPoTil3jXZmfINUYkVy9uIOOPJQwk0OeRHuJ4NvywvLT+mlEwI1mIm2ESpWxwooGb9haYaWOUVBppqENHo6vwWAd4Sqzr489Sjal8ziz5OPVyUGB6odW1xst53LnHXl5sEx9h846fSThlc4OpDnIbEA8/tm5XxCe1hQj4EhU8VXH4gXc4B2FyUXoyPpiAp+ZFbFB4G4u/ocdPo4PH4yI4cbhRjb6KaQKHQKEZYkVcKY9jkKSLEQEoVM5RJZVQlP7NcCrVzg/VYWU1Q0s5fXRG0iC9JOKgb+bgboJsWiweWv+z8SUsCByOWMw6x44Pr8iblditdvIP3nUKd7x61kwxjJNohhHuVobpd3nXKmcaz5F9UZ93R1yG7SvyqDQs5Y13gvUcxXjODKyo4AtuSI1h+bUr5ICOwlP6xl4h9fWeQtcO3WRn/oQYpiSpUoraUZyz4Gsn/V4hIi4UtIynbC/mXRsmS605qGz2hP0eRXHtbsy3Up0RtaU/hI+ycZGAguI/8LWdtwFLpyLfQEcKgGHSGX39yXt+JhFREgU4eeNVEsgygQiq5d3U/fL6mCBnzGOnwb2U08DGU6G1CVnCurmSDY/lw1BsE8McPelJNncFRFbpmy2T2QkJ0MpNkGB91mplC6xNuqw1N/2TnAd9Oj6LFxD/uqJGoA/NK7FmppWftVWMLTfemasQlEIf45tk5Ww/KXPQLEUf7uZ8pDTGr6x9O9Nqvyk70o9oJdSoSRbpWyCXlc/V7OVDMSGg4ZLazVK6HiT8eMH2gmEnUnEkCIZ3gmMyli7GlzMbi0xyqQzb0uafB4Tx67wczhRj7h7GW/zGmHLR+izhXX3nw7tPccrjDNhIwYPDvWgAyl/fcvsMLbN2g6QugtDk27051PhxHg3BVpihpWZqdPR0iA4bYQbnHhLnFuxwnQhyeDFqcMuemphsL0yGhXY7r5zhdfaOrcVM8E9yOJwVvFl2fx/EW/mJ7s8Jd5cvFyvFn+MBRLvs+T+x7Xb8d7zRb5ozq1Rr/k1zZpXIe980Z1aJNnoWVyvKfLo5erVoo2up8uveXGhdJcJymS5Kg+4rJLJahOV1TVbrH/UkrVJzHiiWdz9V/uBqsUbXR+dvss5XWCW+Mok1M/CUYOW4WnzlTSJn+J+ctl0l0uifIlt1q8WU/yaytUryFd9EtlaJrvxNZGt1mvuPyNYqEeV/Ad4vwPsFeL8A7xfg/QK8X4D3C/B+Ad4vwPsFeL8A7xfg/f8JeENP/3nQcFwIY36aUt3SwfhO/lj/34cMe5y7+nfXOeSXqCqGiHwPY3nfH8/MHNul8f1hf3V1ZSp6f3+Zdv/3TXwbXisHaSfrRf+9bPM/B1WHRFLR7YTFkPYq/Ny5NByydVwDv1grPrjIhl0h9XAaQS7VynQRzIdnu/xYewhfjzt9pwao/hC1/PpLZUt+5IBHCszuQrSXgyBTjT6pTElLEa5hpsGKzkmhFf3NWO3EPLJOFDuwbTHpH0NhY85KiZq37nwJAua/JnKK4A8vtGd3mwa/vW2/EoPpSSG4K+0VBVreEN3kROJTwm1Gp6guFXIaXNhAsAhuXFSnu97g+U7kprPA1PJhPchDaRKq7Xv+a33EE1yIsZa0U6sJS6H3foLjUZlGBbsqj8uRU09xQjjjf0RirNukFUBh04sVQ5AtX2sDHsWEWMvuXVu1LV6C7p8E9ezfLWqzMVvnr8iMHU26dnKuryzZ7usb6Fv5RuogUOmheBT+FIesQeg6TJ385+TAzw80fVLS5hZ3R3PjUcQe24H+HtCnoHHdyGYfcIRc/BCafig+ZK/e9ro6K9WbGXbcu5u/3L2PJ29Qb+5Vu30MTxrzHS4cwEy8LACk0xxWEPRMxl9hK2dtuDHx8wHVPpfzL+s01W/qwP3OUOtGdOblJBuWpDMNsexK0p8RcqZdL+CaEbwXvC9O7m5RCeJ8GM34Um7h6wmK626G3nJR4WLqzHnzt0hk4SRlho2faKmiUgdnmcNeSpenEplYBvK32dqAsEwXRX7cxc7kOWhleHn9KaRrgB2pX8f+AmkweTdVV0iQ1qs3d5Nr9/VmH/mmwrFqrgUmhxFm8PkcHJIwYsF5vkUDttSUTK6eGWrnD+uo379MyAQIvMk3tyax1DiZhAx/wzCtp4dKWx3Yp9jGH1fqOPARZUNVAtVjmvrR4S65mG0nJUKxxvPDdk7EaJ8itdM4zN7KSLZQ+e/aYQNkwU/GTeQaT/1Gu+GawoEsGuhW1Cg49KYIlFrAy69MT3FsolCvOE/4MYNgVbIJGxJvt3zMsstoBR+IIYDCAZDo/uc0Q2xDYonfQqjFrMUUOW8n5EM1he1CKRESGqbpcN61p4GX+xC9i28KkfWyjdiXC/TZlEiK5F9KUfwDCQ0dX4yfyDY7bKJrCQ/Po4ZZ7oN3VKqZc20tuiAkVWM2PBaATKVQ0hz4IuHVZiO5zCeICkYJiukkLBy/yHS2iC60sjbF9YeJdKYAfCVTosf7SI95bX29Vuz1zGiNOxBDSyVMPVLi9Lf3E/MprI+f4ciW3bp4s84b3AHbyxzQTRa3+yhneAM2m63Uv5h5Bt1z2nqP4uvKgvmLf0pNEKGf7NkW7JPcgDp107qb9tYDXIo6yufGO9lVSX1Qehw7xVtnpzJAp/SjALVUhxc14dLo5Puv+ya1CbXI2qiogMEAz02/LV1m+82Rdugb5r8Jn6vqK8PDrjfzQUudi4HQ0ocRs13Mj3bLD1ViO9c13MrIUV4IrsZX3jI7FgWYyvAMbuLgxpH3cB/ulUj+Douyb6BhumGYD4KZwxwqgqRSe5IKIjDzhj3C/8Jjw7vpntrES5IDOAzFVaopvmbOgCwur9LY/cFAPS8qr0chS+cSoG9X0h5LI+xgLTs0NLL5SVzUw+aDQjKPbbgvwmZqfT5n+QyJqojaJo+Gk6ydq6s6zgAJrzlWXq/i3N3FdMFtiEft5lJGWOPFnWlTrxd4xOdFx6QPWnvLTE0yxSgn5cFyKtg4N4IZ3s9rKyZ4eaUyFSpKtqVMY+UIZq0M6rPhFN2WSeJA8ifGtCibFUedi6kZjssl2J2FuzE9r2DI+DTHw2WuiOSxosmdbL+wNbvaGomKG+8W2lPD8YSF4X6hDv1FtyUCY56ZBdFyrp4acKfctW/b1WDw4hj/nyeKTdfYS46Hx/pe8SMMljS/Si5hPNs2tf4K670mklhKyQDZ3V3ptq0w0Dlhbhz2+QVUFjbF8TM5avpyuCTFkJ7Wq1CEm3JVCOqVkU0/Cw83cTdtVHXJLLcvDiNGANjzm5dZKfZBLw8L8bGnX7h2N+rq4jbzSewopeZSt+Je4fxSr6pzugTaQLq15MkUe14P9mHWoOvdnGVmzFIKI0B7rkvSgHML/Xhn/kDrAx1k1USqMF0rcL6pEsSHmjwbsAODsAJNVoddVK8hsC+T/aHUqm7xwEcI8aHxv2beDMvYTdfCTu/vvyhjQObzwS1RIwIe1cf5z7xl31tyatH3h3LfrxQTbj2c/UzOQJTRlQkoGMhJgswkNqOgdOq+0wzx4YgP/dJeY0if++AoXh/Oe/ePDcOUPAHgcB9LjhCmq5BWVS6DnF88iC9S1455CB/dcG3+992sJfdJ1j2l0OfzDi+gsF2dSjEvZTGd0Omtk71jFsO6RzwpOXxiw9rqBcEpafkHIgCQJcqzZj700wFSE6S3bKkgAsQ2xL4pX/JmZg10g2D50m60O1WBnWe0j03fVc6dq9ihqpL+QtMWV+9H9CnvexTnYhGiwB6QVDH+PUw27CGfpUS04x5tG603U2ZxeNJxbLkTRZGtEZJVY7QHTU4cUuPVm8C88hTNNsgXi8C/cBAxe++OOBeO3OGsh+xurA1g66ZVMSF2pskdoaOv1IExm8PLT56LLqSQJJr6BvWLCgdkjLDoz3hEMUWAhYK2pOJsPiPYi29r5RxpAsCzz3vIIyntr5Imhqa751MgZP/Q5ldb1ldliim1b0s9oSF3olT6CYUqkbhoREGt632omH3RSevxipaS8gGFJdC9hKGbywh7OOieQA5zyKxUs1HR73CbryrBiRrovS0e4FqA/xj4h7jtE1IUySbemcIsGPazVOGT3yT0FTYVzCSLcZRsLniUJ68PMba27dII3CbZmbHcGFTChLA/3MuqKVee2MV7GabZpX46mniFTaCwK9QmLgjPUZhvZ5YP+PJPGhi7ec4UvvZENLrhZgFNlNQ1RYX2otD0QLp/xt3LqdOCkw/MpdewM99AW01dEso97Oldl+P4gWc/PJ8JzLnmSE8ZO5/sRZt1STI78LaB1rrsHKOudRqeklSspNOOo1aCCf0qUZXSqlwP4AoksyNEJk1YpS/d5d06FFp6Z/XglDLxLo5Ey6WA3T0V+JmLEfySBnhS/alzEAgrWd7jaATAbLu1wPNtNWFStba3U1RphPCv2Vq43FBHET0yciJ07AQhyK3KdjuwWL1nWV1ujj5OZ2vRxFOVRknHiWXjydsaldkvTZPp9YeiAH4uUfCxlLIqyNynBS9WtosR1iXZZH0rSuVQ8v04PmAfyNa5L+lI28ItNCPZIPO4+KkWH2MOSVYltBk9GqxA9k42LrVseUXcQpO37XPQWfr8LEeDL0YAyMoRsEFOXMBEnhMUgn1XXCS184MlOSgcUKH5oP1izhLK9wkUbi0P9NIOYn4gVy12CZzxEASONKW9HcCsTETtjKEiyYZwjeNcgBlNlg+9z7ecxZvgB5FlXcDK4FSTt0PxUWFzGC9JA8u+mExS2bQVd2hCsQ6WGeR55fXZMk5aTX4Fkg0PBtVOTn34M4UXev4sn+9oP55ry67o7yzxMZUx0C7XyRGrGRpWXFvKtFIYS2Hb77MvYPUYZ48kQSceBnzSqSpk2FRRCJGAeloR1JatAWqTmTVrHt0Q0nYxwmHTHTL0HF3b19j/+WvxibOKvm4rnlovZcUpuWRnBe/1H0RTCbKGYs/46Xvjs6zyDygQrYvN2MGGt0/IjFgrHjmxZ+8KcQ0ulxGm1WFALjCBz2M586oasEUncfzCImy6CMrmBqyrje0FDE4QzUShT5Flb/pBd9EWTdLS7S9UGuKCZ5wNzj0PvI+fIM+2HFdSK60Rleeu5LxY9/i5fjT7mHpCeQBehPH3wr+pwUjpEf0ERZCwziRwqPgYaYYZMTajrXwKDirFSDZUlWc31VZAuOgUZplpSiyCwpt93iiRtM+PnYXZ85eD4C3msuaWwZXHN5rQWhI7+KGEDBcdIQGbY7d8L4aV2nPn73X6m7ZgZizQzBGvQkz3SN7gbCKUHdRdgWKObAHPWVR4hW+t0DQhoqGlFGJ9OqL5lhIzDWwOO0nCIcd0xYbv5ibWu39ofKCOPgz3rGl3TtjJ8RZN5AfOZ8ffBtR3X+ru8UzoWf8kyfLGGj6wwhGc7FnUvqDwiAJUmkap//ykmcAUcyylz9WXzu35pQ4Bl5cz3KG2AxjQvoVpdfTAQitKsiEr3UgcRXZ8qPy2qVwtdi6IaGrH6D9/PyzT41bhfzZK6rqkg1kLyuYIeq+HMNBhChc8N8Jc/kgp5ZVwomA49DPLk+VmpTEuxQE9Dvo+UMDEZ6ml855VmadfwB/JdEGgmCTP1CnXeLEJyDtomaeLe3TNq4P2Xco6AV9WWmC17ISsotfgloJq80MJpbWG1cqimDRBhWGE3yTbf76g2MncONy3gjGpFp9vqdIWAbizHAEgyXFHVZjPm1qeKhHd0s1K8oFXco/VPJCUemKrKHFHLNX0oaI11L9ek2EVcKpSbagdjZ6UbBBe6uN4TpspzUfWrDPgDMGQk7DBapYQhg73ECuZ61l+wBuD81UPJzmdX2rKcj7HuVdSo5mthKKTboh/nnF1T7dRdL4IYmbOgog5htjK41H2LjZfZnoIJQLtbuAT0JyL9KN5enxMcyti9DzqdMUDHc+XdOeMV5YRC8eEkjxKvJJK5BOX0PqQQs/HfU+GW6NuA8DzNx+xnHgAjn+4vtvXKTMe/vB3xs4422dzhQvhHOcqgCSbQkLPJiMGOYG1Z5z3V+JtNibVakNwjOnfqjIFZq/BpaXZg2coHZg20FHWI4tYF/k2Ne0Y+Sz7nVXEQliKiE3Lwc9IftpH3MdM+aGdOiM50zd8BJzf78s8oTRrBgeZn4j7EOjF25iVdlxxIBES7DDVKhM/tLRt3XVxdW72e2Xj2TLDN/z2z20yHxJzPOK27nLZhh3DMFAMpAYCSSaXg6c43ZzlQSQ6eLoPv3hII80x8yMaxPBNvOvXhxirKplZ6LJ2uSicWINeMJQmTjEub740mtjmQihS6zAAg3tAAbwAeeBj8BTM2fk9jXRApTFwL8hbCHKXlCvO2rXr7WMrO6v8w7HALfFDT0F9gwLFCIMhFzqxMrZgPi6h2aejywO1r4VQ90ykWSvbT7PZb6bk0iR+/IxO4LQSeginY2YwL8d5j/N0YD4j6UzKLb/hMBHLs/i+xbfCurjmPxKGzgOtWfQDKHQsI3DGSQyK81HizlcV+8ztqpp9FDE+j9H663XudX3cTpVQEZNTKZURDNv8Nu9pmFSHzdSHL36S6VwpYBAZBZ5oeZJ+NbjJD01Vfbg9d50Bm1k6tAX2aQPXI7Gbrnb49huOds3lmzqyXFYSePACU4plvTPPt//8qZpLFMakn2TDsyWvJorgSnLKoGYPU49LXpdrHb9SPIGuhNHge8bDVerpfWRFe+34I09qA7BKh2pzGB1dNPBsKkK7spkPJUIIq20I63VpcdCF5e014ObS1l8SapQQt6HeTEeXNTwWGy1VDpxRaVNIDtcRye0BdKOAB5L53ivdXsTlU1wS27/sL5jbGPHRYnWTmtzFxk1Tk+n5RBwaFgFgCiZys2e/wkJ9OIhmcRIVtDkuxF/5ZkZ0xv4IzWNgCGl3YWE6eX5qgIFmCmZJLGO8qccKi7aPEus/ybBAcODzrsD9upgG1+AWWYcwTdbO4XRfukGTo5gh1kDTxk+bm2U3SnH/+sfz+YDVVnW2Gw5eDdnHIw9M2g+sZYFZRI0VHA2c25pEdhnuPQQ9HmP/eUVb6536yvYBdNjkS1dPfpEGe9gelinPedfAWamotcsMGX9waZN4fIZhZnFj0IxgO4qmPeM+Mb18nVL9BYrr9Q2+Yteyuuw0/S47fC3ATpQHgayPCjsDyFB1GB//1KhJ90/CrygwUanYQawQU7VVrxTqtTivg5tdbAezXjDGQ7HjJt63XlcJizw9wDMk+vwYNx3UVPfUJoQOvzJ7VTsmBfYQRKpW0zHzuLnNW/+Omc7Xvm5VOe6Z2615zK6HMORc98DTv9lBzaLJ+5xDoHzaY+46vwORJ3bPEAua10azhT3RnxlojayhoUOZCWfV6+osAKHQTZQTd9rSr9wt9QNNG2jc8Jjj7dwz53p5DDNLUAfPPsYFY3s/0cWXbckyAp3Yuj0m94MLxa6Lcn14C1DNTIMdcXualdfj55fzlCCE9XZyCIytpO5kNXcgkA7cRGSDOmHTJZG6Ot2N5mVOZE2xywEWTwd/hy0M4V2mF/AjLhpTF1qX5ZZ34BYG5we/7a3xjc8izrVQNUe2eIxJ0d3PKWEzuw8Rx99cxJnrdLiMVIx9ECB9fB8NWfMdsfxbic1KqdM2iN7V5o3fb39/3ZGjfqvA+9cVCQAf8KraeulIylSkuGixxN8uPwnY+GcO/I+HOTpu4iFeGcgLbrkpWGDvpYyOlPjXLX906I1uIbI6hVFb4kOcb/z94pf+ngSE1n56hJkNwVx5bXL/sP/tsMne33n+YaP3jZBXwpllQfMMexh7pz7Pi808/+6FAE/W/kaMbbzEMhtJ+Uw6LvdM6MUL/xPblK/+87FBG/WhbhwdfuDwNs4MYun9yG+6nBeNG18K/cv+NTxI4KalPZdCl/Ec8Yyx7brY95UDa7g/EyNzw8f6jtf+B1BLAwQUAAIACABNSmxXP6agQFAAAABrAAAAGwAAAHVuaXZlcnNhbC91bml2ZXJzYWwucG5nLnhtbLOxr8jNUShLLSrOzM+zVTLUM1Cyt+PlsikoSi3LTC1XqLBVMrKw1DOAACWFSlslEyMEtzwzpSTDVsncxBwhlpGamZ5RYqtkamYAF9QHmgkAUEsBAgAAFAACAAgA5QshUTZhWAJHAwAA4QkAABQAAAAAAAAAAQAAAAAAAAAAAHVuaXZlcnNhbC9wbGF5ZXIueG1sUEsBAgAAFAACAAgATEpsV27dDK59BwAAaBkAAB0AAAAAAAAAAQAAAAAAeQMAAHVuaXZlcnNhbC9jb21tb25fbWVzc2FnZXMubG5nUEsBAgAAFAACAAgATEpsV7ay98ilAAAAggEAAC4AAAAAAAAAAQAAAAAAMQsAAHVuaXZlcnNhbC9wbGF5YmFja19hbmRfbmF2aWdhdGlvbl9zZXR0aW5ncy54bWxQSwECAAAUAAIACABMSmxXmefzxlQGAAChIAAAJwAAAAAAAAABAAAAAAAiDAAAdW5pdmVyc2FsL2ZsYXNoX3B1Ymxpc2hpbmdfc2V0dGluZ3MueG1sUEsBAgAAFAACAAgATEpsV/qMy6mZAwAArQwAACEAAAAAAAAAAQAAAAAAuxIAAHVuaXZlcnNhbC9mbGFzaF9za2luX3NldHRpbmdzLnhtbFBLAQIAABQAAgAIAExKbFfanSKdTwYAACsgAAAmAAAAAAAAAAEAAAAAAJMWAAB1bml2ZXJzYWwvaHRtbF9wdWJsaXNoaW5nX3NldHRpbmdzLnhtbFBLAQIAABQAAgAIAExKbFeteYumwwEAAGQGAAAfAAAAAAAAAAEAAAAAACYdAAB1bml2ZXJzYWwvaHRtbF9za2luX3NldHRpbmdzLmpzUEsBAgAAFAACAAgATEpsV6fSy5t0AAAAeQAAABwAAAAAAAAAAQAAAAAAJh8AAHVuaXZlcnNhbC9sb2NhbF9zZXR0aW5ncy54bWxQSwECAAAUAAIACABNSmxXU0mACXpgAABWnQAAFwAAAAAAAAAAAAAAAADUHwAAdW5pdmVyc2FsL3VuaXZlcnNhbC5wbmdQSwECAAAUAAIACABNSmxXP6agQFAAAABrAAAAGwAAAAAAAAABAAAAAACDgAAAdW5pdmVyc2FsL3VuaXZlcnNhbC5wbmcueG1sUEsFBgAAAAAKAAoABgMAAAyBAAAAAA=="/>
  <p:tag name="FLASHSPRING_ZOOM_TAG" val="50"/>
  <p:tag name="ISPRING_RESOURCE_FOLDER" val="D:\e11\nguonlien\9- phép cộng (cố nhớ)trong phạm vi 20"/>
  <p:tag name="ISPRING_PRESENTATION_PATH" val="D:\e11\nguonlien\9- phép cộng (cố nhớ)trong phạm vi 20.pptx"/>
  <p:tag name="ISPRING_SCREEN_RECS_UPDATED" val="D:\e11\nguonlien\9- phép cộng (cố nhớ)trong phạm vi 20"/>
  <p:tag name="ISPRING_PRESENTATION_INFO_2" val="&lt;?xml version=&quot;1.0&quot; encoding=&quot;UTF-8&quot; standalone=&quot;no&quot; ?&gt;&#10;&lt;presentation2&gt;&#10;&#10;  &lt;slides&gt;&#10;    &lt;slide id=&quot;{F98DBC27-1823-4FF8-B8F4-8523AD551E98}&quot; pptId=&quot;318&quot;/&gt;&#10;    &lt;slide id=&quot;{19DFEA21-3B60-43F0-A67A-6F31EB667A63}&quot; pptId=&quot;257&quot;/&gt;&#10;    &lt;slide id=&quot;{1B97FBE1-FEB9-4C13-BDDE-CEE4D32237FD}&quot; pptId=&quot;323&quot;/&gt;&#10;    &lt;slide id=&quot;{2234B25E-DE3C-4EAD-8685-4E4E8FE7B247}&quot; pptId=&quot;298&quot;/&gt;&#10;    &lt;slide id=&quot;{604778F7-0223-42A5-A495-FFADE0D84960}&quot; pptId=&quot;305&quot;/&gt;&#10;    &lt;slide id=&quot;{B70AB733-A36F-40BD-8817-D4DB154BF2BD}&quot; pptId=&quot;306&quot;/&gt;&#10;    &lt;slide id=&quot;{9E920223-0FDE-4D66-AF31-0E400D49BBF8}&quot; pptId=&quot;308&quot;/&gt;&#10;    &lt;slide id=&quot;{20410D82-E51B-4B2E-BE5F-1191222C01E9}&quot; pptId=&quot;297&quot;/&gt;&#10;    &lt;slide id=&quot;{F2FC12DF-AE6F-45F0-87B5-22A0705284B4}&quot; pptId=&quot;303&quot;/&gt;&#10;    &lt;slide id=&quot;{25DE5BF3-EF67-432C-92BA-B3F0C078BEFB}&quot; pptId=&quot;326&quot;/&gt;&#10;    &lt;slide id=&quot;{40F47DC2-EBB6-4DAB-873E-88F6076F585C}&quot; pptId=&quot;304&quot;/&gt;&#10;    &lt;slide id=&quot;{AE285B6A-247A-4897-8F9F-3282FC7ECB74}&quot; pptId=&quot;317&quot;/&gt;&#10;    &lt;slide id=&quot;{EDEA235C-6E2C-499B-B0DB-5B453A87D3BA}&quot; pptId=&quot;319&quot;/&gt;&#10;    &lt;slide id=&quot;{15686DD8-147F-46CD-BAA9-6EBCA096EC17}&quot; pptId=&quot;310&quot;/&gt;&#10;    &lt;slide id=&quot;{A8B57701-1F9C-413D-89AA-7785B03FB0AC}&quot; pptId=&quot;311&quot;/&gt;&#10;    &lt;slide id=&quot;{633522C0-2427-4763-919F-72E9BCB1193C}&quot; pptId=&quot;315&quot;/&gt;&#10;    &lt;slide id=&quot;{7D2B2799-13E8-4A24-87B1-61423CA29521}&quot; pptId=&quot;269&quot;/&gt;&#10;    &lt;slide id=&quot;{0B841BC4-3014-4C24-94D8-32AC258BED68}&quot; pptId=&quot;325&quot;/&gt;&#10;    &lt;slide id=&quot;{4F2B712C-5204-4719-972E-010A15EE389B}&quot; pptId=&quot;320&quot;/&gt;&#10;    &lt;slide id=&quot;{227CCA71-EC92-4BC4-A450-F681E411566F}&quot; pptId=&quot;313&quot;/&gt;&#10;    &lt;slide id=&quot;{F0E05E69-8711-4D58-8C07-A2FC46A83F8F}&quot; pptId=&quot;324&quot;/&gt;&#10;    &lt;slide id=&quot;{9C978288-C65D-4C62-A7D9-FDBABA8D21A2}&quot; pptId=&quot;272&quot;/&gt;&#10;    &lt;slide id=&quot;{C897BB3B-29F8-4951-AAD2-847B60BD6538}&quot; pptId=&quot;321&quot;/&gt;&#10;  &lt;/slides&gt;&#10;&#10;  &lt;narration&gt;&#10;    &lt;audioTracks&gt;&#10;      &lt;audioTrack muted=&quot;false&quot; name=&quot;Thoại 003&quot; resource=&quot;810bac2b&quot; slideId=&quot;{19DFEA21-3B60-43F0-A67A-6F31EB667A63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-009&quot; resource=&quot;6e873b5b&quot; slideId=&quot;{B70AB733-A36F-40BD-8817-D4DB154BF2BD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13&quot; resource=&quot;0b0f5384&quot; slideId=&quot;{F2FC12DF-AE6F-45F0-87B5-22A0705284B4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14&quot; resource=&quot;fa9620f9&quot; slideId=&quot;{AE285B6A-247A-4897-8F9F-3282FC7ECB74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15&quot; resource=&quot;dbe92588&quot; slideId=&quot;{EDEA235C-6E2C-499B-B0DB-5B453A87D3BA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20&quot; resource=&quot;c1d39790&quot; slideId=&quot;{633522C0-2427-4763-919F-72E9BCB1193C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22&quot; resource=&quot;a05bcae3&quot; slideId=&quot;{4F2B712C-5204-4719-972E-010A15EE389B}&quot; startTime=&quot;0&quot; stepIndex=&quot;0&quot; volume=&quot;1&quot;&gt;&#10;        &lt;audio channels=&quot;1&quot; format=&quot;fltp&quot; sampleRate=&quot;44100&quot;/&gt;&#10;      &lt;/audioTrack&gt;&#10;      &lt;audioTrack muted=&quot;false&quot; name=&quot;NguoiThayBeat-VA_47twx&quot; resource=&quot;5d812f96&quot; slideId=&quot;{F98DBC27-1823-4FF8-B8F4-8523AD551E98}&quot; startTime=&quot;0&quot; stepIndex=&quot;0&quot; volume=&quot;1&quot;&gt;&#10;        &lt;audio channels=&quot;2&quot; format=&quot;fltp&quot; sampleRate=&quot;44100&quot;/&gt;&#10;      &lt;/audioTrack&gt;&#10;      &lt;audioTrack muted=&quot;false&quot; name=&quot;NguoiThayBeat-VA_47twx (2)&quot; resource=&quot;b0b35898&quot; slideId=&quot;{C897BB3B-29F8-4951-AAD2-847B60BD6538}&quot; startTime=&quot;0&quot; stepIndex=&quot;0&quot; volume=&quot;1&quot;&gt;&#10;        &lt;audio channels=&quot;2&quot; format=&quot;fltp&quot; sampleRate=&quot;44100&quot;/&gt;&#10;      &lt;/audioTrack&gt;&#10;      &lt;audioTrack muted=&quot;false&quot; name=&quot;3f932467&quot; resource=&quot;e57d8aeb&quot; slideId=&quot;{1B97FBE1-FEB9-4C13-BDDE-CEE4D32237FD}&quot; startTime=&quot;0&quot; stepIndex=&quot;0&quot; volume=&quot;1&quot;&gt;&#10;        &lt;audio channels=&quot;1&quot; format=&quot;s16&quot; sampleRate=&quot;44100&quot;/&gt;&#10;      &lt;/audioTrack&gt;&#10;      &lt;audioTrack muted=&quot;false&quot; name=&quot;Thoại 029&quot; resource=&quot;0b8cb1c3&quot; slideId=&quot;{9E920223-0FDE-4D66-AF31-0E400D49BBF8}&quot; startTime=&quot;0&quot; stepIndex=&quot;0&quot; volume=&quot;1&quot;&gt;&#10;        &lt;audio channels=&quot;1&quot; format=&quot;fltp&quot; sampleRate=&quot;44100&quot;/&gt;&#10;      &lt;/audioTrack&gt;&#10;      &lt;audioTrack muted=&quot;false&quot; name=&quot;Thoại 041&quot; resource=&quot;4a54c54d&quot; slideId=&quot;{0B841BC4-3014-4C24-94D8-32AC258BED68}&quot; startTime=&quot;0&quot; stepIndex=&quot;0&quot; volume=&quot;1&quot;&gt;&#10;        &lt;audio channels=&quot;1&quot; format=&quot;fltp&quot; sampleRate=&quot;44100&quot;/&gt;&#10;      &lt;/audioTrack&gt;&#10;      &lt;audioTrack muted=&quot;false&quot; name=&quot;Phép cộng (có nhớ) trong phạm vi 20 - Cộng bằng cách đếm thêm - Toán 2 - Hoc10&quot; resource=&quot;70b8e39a&quot; slideId=&quot;{40F47DC2-EBB6-4DAB-873E-88F6076F585C}&quot; startTime=&quot;0&quot; stepIndex=&quot;0&quot; volume=&quot;1&quot;&gt;&#10;        &lt;audio channels=&quot;2&quot; format=&quot;fltp&quot; sampleRate=&quot;44100&quot;/&gt;&#10;      &lt;/audioTrack&gt;&#10;    &lt;/audioTracks&gt;&#10;    &lt;videoTracks&gt;&#10;      &lt;videoTrack muted=&quot;false&quot; name=&quot;gt2&quot; resource=&quot;1336f918&quot; slideId=&quot;{604778F7-0223-42A5-A495-FFADE0D84960}&quot; startTime=&quot;0&quot; stepIndex=&quot;0&quot; volume=&quot;1&quot;&gt;&#10;        &lt;video format=&quot;yuv420p&quot; frameRate=&quot;30&quot; height=&quot;1080&quot; pixelAspectRatio=&quot;1&quot; width=&quot;1920&quot;/&gt;&#10;        &lt;audio channels=&quot;2&quot; format=&quot;fltp&quot; sampleRate=&quot;44100&quot;/&gt;&#10;      &lt;/videoTrack&gt;&#10;      &lt;videoTrack muted=&quot;false&quot; name=&quot;tb1&quot; resource=&quot;b40e7d1b&quot; slideId=&quot;{9C978288-C65D-4C62-A7D9-FDBABA8D21A2}&quot; startTime=&quot;0&quot; stepIndex=&quot;0&quot; volume=&quot;1&quot;&gt;&#10;        &lt;video format=&quot;yuv420p&quot; frameRate=&quot;30&quot; height=&quot;1080&quot; pixelAspectRatio=&quot;1&quot; width=&quot;1920&quot;/&gt;&#10;        &lt;audio channels=&quot;2&quot; format=&quot;fltp&quot; sampleRate=&quot;44100&quot;/&gt;&#10;      &lt;/videoTrack&gt;&#10;      &lt;videoTrack muted=&quot;false&quot; name=&quot;Phép cộng (có nhớ) trong phạm vi 20 - Cộng bằng cách đếm thêm - Toán 2 - Hoc10&quot; resource=&quot;82cbc4a5&quot; slideId=&quot;{25DE5BF3-EF67-432C-92BA-B3F0C078BEFB}&quot; startTime=&quot;0&quot; stepIndex=&quot;0&quot; volume=&quot;1&quot;&gt;&#10;        &lt;video format=&quot;yuv420p&quot; frameRate=&quot;30&quot; height=&quot;1080&quot; pixelAspectRatio=&quot;1&quot; width=&quot;1920&quot;/&gt;&#10;        &lt;audio channels=&quot;2&quot; format=&quot;fltp&quot; sampleRate=&quot;44100&quot;/&gt;&#10;      &lt;/videoTrack&gt;&#10;    &lt;/videoTracks&gt;&#10;  &lt;/narration&gt;&#10;&#10;&lt;/presentation2&gt;&#10;"/>
  <p:tag name="ISPRING_LMS_API_VERSION" val="SCORM 2004 (2nd edition)"/>
  <p:tag name="ISPRING_ULTRA_SCORM_COURCE_TITLE" val="9- Phép cộng (cố nhớ)trong phạm vi 20"/>
  <p:tag name="ISPRING_ULTRA_SCORM_COURSE_ID" val="F4461B40-4B51-4520-9008-4C596841763E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TX{E3ADCAFC-E6AA-42D2-BC06-FB653920C83B}&quot;,&quot;D:\\e11\\nguonlien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77.000000"/>
  <p:tag name="ISPRING_PRESENTATION_TITLE" val="9- Phép cộng (cố nhớ)trong phạm vi 20"/>
  <p:tag name="ISPRING_PRESENTER_PHOTO_0" val="png|iVBORw0KGgoAAAANSUhEUgAAAPAAAAFACAYAAACC6PFTAAAAAXNSR0IArs4c6QAAAARnQU1BAACx&#10;jwv8YQUAAAAJcEhZcwAADsMAAA7DAcdvqGQAAP+lSURBVHhelP33l1dZduWLcrtbakndLakkValc&#10;em/ITCCBxCQ2MZlA4r33NiAICAgigvDee+8J730EHtJWlml13zHuG+/9Net95j7fHRyiKF31D2sc&#10;7/dcc7m9z5zYY1vtxvFtfyY3T2w3ibbFndyO7HDLN08wPbbT4k7sshsnd1nsiZ1uGha/7vrxHW67&#10;ZPa8lr3487j9OP815PrJnRbD9SRajjkeTK9FjtO+146xjvVXj21zon28+HXRR7dZ9NGtfyZXjnxt&#10;Em3z05n9eCdXjmrb13aZfS4f0fI2N42SHP56Ri4zf/nQM4k+wn4sRx3cMjO9dGCzhUXbLu7f9Nw6&#10;LYfXXdj3lduudZoPy/m9X9qLRPtof23TvN8nPP+i487t2ej2Pbt7g2le07Cc2bV+Zlnzs+X0znXP&#10;rdOyF+0b3u7Xn9rxhXnx+2j55Pa1M+vD+5zaofXr2C5Z+5ycYPn49jUzcmzbavNydOsqC2Q1sob1&#10;a51o/sjXq+2Qk7Vueph1kkNbV/6H5eDXK+wvyYEtn7tth79eybVW2uEtzDv5/N+XzcvswIZP7fim&#10;hXZ59+d2Zc9Si97/TK4wf3n/MrtyYJnNiTm82a4d2fJncp3GK3m2TfOSrXbt8FaLYXr1PyQAi8bv&#10;99X8bHnheQDWVR0XAeAVAU2gilwzGuBIrkgiYNT08uEtM8ua9xJ1aLN50TrN/8VtACzqUCCXmL8U&#10;mV48CKAEqlnT2eD0yx6UfupB+JcAeH7vRgeg/zeZDbDw/jr3/+nxOp8HURh8/2/zzwC2zoHrmTwD&#10;p98nDDoBzi0DykCC/bXuBED0+57YtsaeF4C6FQGgEr/txYANgCvgSAIQr5kBrsB7eAbAAZAPblkF&#10;cFc50IVBHAao1s8GrID6ItF+DsSbP7dDITm4abkd3LSMdcudeED75UObltr+DQvsxBYAvHeZRe+T&#10;fO7kyt7lFq11yJU9APjy/o0g+Usn0Qe/sugDm5DNEQEMNNbLIbnCtito+fA6zUdx3OypX+f3vQIQ&#10;JH9p+blzcr6Zc+r8kWtcYv2l/bBTRC4yvch9XzrIeuTiAZb/gzKzv2M/WE7negHjzWbA2ew2G5ie&#10;0fzUg+rs7oDdwgAL1nn5c+YLs50H2mwGDAD9IuYUMANwhiUMzOdZ7hmQZq+fzXrPL3tmfDY9se0L&#10;APa8OPAhAeCeMaZnTw/E2cvP2DRg0Wes6tn1GVA9YP1UjBfMa5/VTg4DVMkhRKA9uBlQStj3YASM&#10;+wGWB6Wf1/T/VPYB1AMOsJzvK+a/8tOlzC91QPai5UA+swMbYeDNn9qlPUsA7RKAHIjmr+z5DFls&#10;V3YvtjkX96yzS3vXW9S+DYHAApf3fuUkCm1+SWbZvi9niRp6IBf+bNvsff98OQzAGSByHs3rWuF1&#10;f3Zt7u8CclHCvrr+hf2BnN+HKfgC8dvD0/Morpl9IybpuT3PTNPZLBZmvecBGjDmXzI5/XoPoGD5&#10;SwC18c/k9M5ngHuR2fmXGXEDZurzcmbnxsg6mbDPM+K/B0ax2klMzD9nv2dsGDZXg/kvZkTmqZa9&#10;qfqi6VFA7NnwqDNnV7H/MzC+CKABm0owfUPM+jxgPVhnm6wyW2XCBsANA/gAwD3kBKaMAM2DVOB7&#10;TjBt90lm1i9lfqnt/WqJ7flyCVPNe9FyZP3GxbZ3Q1gW2Z71i1in6UInmg+WJQts3/p5dvjL+XZu&#10;+xKL2r0MWWpRuxDmL2uZ+Uu7lticczvX2IXdX5iALLmgKYAOhGWm50NyAZCf3ytZb+e0fg/z/wdy&#10;bvd/7BiB1J83fMw5rnXOXR8RWGV2evHmJ9u0T1g8WP2+Z3WeyP5/yff7y77gM9YMGG62BIz3DHB+&#10;XtP1mIteNgTz+HWntofXC3AvNklPh9afBCiSgC21/3rMUQlMOCOwINtPsJ8TWPG4fEYxYFgExIhp&#10;qukxfEZJeJ1b/xclYFQxq5cApGJNmC8yDZbDYNWyTNxABE6/PQBswK4BAAOweV/ymVmKybsJ9nTi&#10;gSi2E5stsf1fYpJ+uSwigI75fV8ut73Insi81u3dGMge9hcgvWjdvo3sH5nug0X3wqb7JFxv/2aZ&#10;ymLwlZEp7C6THDmAwjgif1vvgHfjprJEdmxA+FYo8tN7NiFf2Zm9m+3c/q/t/H5iJAdw4Q7iqh4l&#10;/nOEeM/RiBB/un5sN/GfPcSQ9ticM9tX2dkdq01AdrJrrZ31snutnUPOA/ALe54XrQtkHfsA5v+A&#10;nN21jnMHov3D8375P3QeFMfZPYGc0XlmBV38Nj+dATKgfZ4pX2yyzg7CzDY/Z/uLfntw3Bd2elcg&#10;p2aYz4MzANmzYMwGAAiIAe/J58SbogFAT+6AFcMS8SHlLz4TfEK3LAZ8Jo4BI8BygBWoXsh2As8s&#10;cQGYZzJjlmrdTEAG8GB2BmBi3kng2x2UhE1EZ04GJmNgTjLv9g1A58+jc2vds2sEoH3mywYmuJSB&#10;Y/xtgGHbRp59I+/pK+RL3r9coq12du8WFP1WALGD5e1MkYO7iGt42W2XDu+xqKP77TISffygk6sn&#10;Dtm1U4cDYf7GqaMzcvPsSYs7d8puIrfOn2H+DNOzFn/xnCVcPG+Jly4yvWC3maZcuWxJly9ZcnSU&#10;JV25ZLejLloy61KvXrWU6GjmrzAfY2kx1900+cpVS73CcjTCNOUy+yFp0dcs6RLHaf8r0ayTXLE5&#10;J7/+3E5tXWGntq200xIAfSoipwG2B/d5wO0EcDuJLJ+joYaBeYZGG5azbA+W1z63fvZ+f37cM7DP&#10;AF3RUMB/BqXhQXKG5TDTuWUUi/YJi99fDDjbFA0A+Ow8YjTt4/3A8Hyw7lkAJoiOhgMyApECLF5W&#10;0bhWshxMncAykmNo6KMwjKaSZ4yjxroiYKRZYAka9fOm4PMNXY3dRzkDoB0RCyBHdb0tgR8oOSYw&#10;a5380ogch6EFCrH1Sd6V5BTm+SmZ/DL9d3/lwHF2zxYHkPP7YAwHkO3EIHY6iTq0mwj+PoKJe900&#10;5tgBsgUHEaYnDpJhOGyxTo44UMSeOmI3Tx+z+HMnLOHCKbt98YyT5KjzTM8yPefmky+fpyFfpGFf&#10;YhplmdeiLSPmCnKV+auWdS3GSXbsNcuJjbW8m7csPy7Bsq/fsIK4eCuMZz72huWwnHsjzjKvsh/z&#10;Wdeuu+V89sm6Fovc4Bi2xwTTnNhblsV+2ddvcp1YSwdc/hjtn3H1Ovck4F3lXq6zf5xbp/MU3Eq0&#10;XO4jMybWgTIVMOqedB4BVJIOOHNi44PrXLvJciz7XbOUKG2/zrE3ufYtSziHIrh0JTgXx+lcc45g&#10;0x/dssyObVnu5ARgPkkjO0mD01TAFqCfA7aWd0hWI2uQtf+OaPtqGrlXDMzDCJLguGA+LCdp/JLn&#10;1kf2c0Dg+ieQABACA6aelzBQIoA5BhCOOeAgAswMgMJgCkA1WwQssZaCLyecbxhIwKKB6RoohYBZ&#10;w8t+/WlMbPmo5wDAOcyl82IFAHB+LwBALggA+7cF7HBgGyDYQePfTdQd0fTIHtJk+2n8B0iTCQSw&#10;AyIQ3DhN4z8jOWpxZ49bwvmTgOCExZ8XGE7AAqcs8eJpS7wQSBLASAEQKQAiFUAE04s0ZoAQfdlJ&#10;5tXLNKIoywYguTeuWf7NG5Z34wbTmwAhzori42mYNHgtM9VyIdOSxEQru53McqKT0sh8cXySlSel&#10;BZKczj4p7Js0s13zlanp7pji+NtuWxHTipQ0J8G+KVaWlMo1uVZcohXcTLAKd65Ud4yO9ceVcR1d&#10;s+jWbXe9XACl46pSM9w95N24xf0G58gDNBmAIS/2JvumWinXEsDybwXAF1gCJQB4mRcwnUJAGZQk&#10;pTiQ5t2Ms7y4W5H9rwNiwAVT5vDOCty7iuc4Ae4K7/OmFSfeRpEIhFJAMZxXYJfiCEQKQuDMQMFo&#10;WcpF10k4D6tf5FvFXAsUCeecc3DDQju4cRGy2A7jLxzGbziCY34YOYKpI4AHIF/+Z3Lsa0APQxzD&#10;Rzk+S04ABkmgCJCZeQETAIRAfIaGLzkNu52jsZ9TpFZmMcyo5bNu3UaLwjeIOoDG36uosVJE20gj&#10;bSffup3otqbKwZIXlr+Af+Al9sQ+u3nyALnqA+SkD1jcmcMWf/aIk4Rz0vzH3PS2GvzFk5gqYoGT&#10;kfnTaP+zmCvn+ChBo0+HAdTApf0zr9HgkSwkOzYaLXoVrX6VjxlMc2JjaED6CGIEMUEccouPemum&#10;EavRlNym4SL6uKVJSW5alAAQQlKalGwVqWlWmSZJp8GluH1L2Lfktj9HUrAPgNC0PIVGyT5FCQmB&#10;0PCKEwSOVHdcMecvoIGWJiZzzgz20bpAimjE5TTSipR0K0lIZv9AqtivNjMHQHkgBlMBrCo1cwZ0&#10;AoT2KeQ8AmAl59GxurdgW7IDcSn3Xp2e6fb1QAyOSXbrdS+a13F+fzGqwK3zFAu8CbyzyFQKQqDW&#10;vnpHhTxfDgAU4KvTgvvTe9A7K+SdCDACZZnOh+h+3LtB8lBShZxXINJ+Apvu0SkhrpnH+lzAr30d&#10;MK8LgFgEgCyf76x1uQBcZm8mTK/3q/N5sDpwcm0xdzqAdQIjS2Fksy2bcxdxHa1LxoROibri5jOu&#10;SpnE2pxozKBrh3fYjRN7aeT73PT6sV04ybtwkndbLECIZV3cyf0Wd4rGf+qQ3cIviEfjJ5w9Zok0&#10;/MRzR9309vljlnQBAJyn0UvTXzprqWj7NDV6JOPKBcvEBMqKuYR2p8HHoOUBQa4aurQ908K4WF7+&#10;TctH8xcghbdusBzPC43nQ8bz4qSl1fjVuNDsyUgKjSo9lY+d5kTLFUhlqtbx0TLU4FOtJjPdarOy&#10;XCOqycikEWazTxrLqWyngaWmBPunZ3A+GpuE/aoyszg226qZ6hgdr8ZXnZk5I1UZ6VaJVGXQuDOy&#10;Ig2Uxp+c5hqmGpoajhp5JUwQsIuulcm9ZM+c1++nbb6BlnKMAKIGo0asY3QPmlanZ7nzqEGpwaqx&#10;az8dq30D0ASAmWmYgFYNWyCWCMACaw33XY0EzyfgBQ1V1wnuK7gPXUfvQesDQAWi62idruuf2YNc&#10;x+kc7p54fl3DP18Z6x1wuGaxU2bJDvTuGTinB6/O5c+t8/lzeMZ3z+7uTwAM7tNP8zFj9V70jJUp&#10;XNuzN+syAJ2khOcrlkQUVQnvvYhz5AvAKIxMmd4weRHnL+b75/Me81EAYmvtJxHgspBc1uVzPxIH&#10;Rhi0GCXorAPurYDtekbdu+4th+vnYt5LIRQC/CK+iayCQthbz5AuEz3qMriKAsiXwFYgc2po6NWA&#10;oFoNOAUtejsBLZpsNTRqTatp1FUCA9u0XOnm+VisL0/CRAFEVWoMTCuZVuoj6WNLc0sDeuGB/XyF&#10;9uNFSaoEILGFjkE070DFtAYgCWhBIw8aRiUftVqNm4ZVzovWMWIZfcy6rBxryMmz+uxcJIdGRmPk&#10;HNWAtjYnx2qY1rBOAFUD1j6NuXnuOH1Y12AiLCFNrXUCVzVSA+NUZ2g/NdwMp6HVoHU+gVwNX/MC&#10;uhq3P6cHnAddwF6cL3I936i1rGN077W6H+2jczGvcz9jH8+AwTl0Lq9UApAGjVbPEry3YB8PQoFF&#10;yicAsJQIjTRi8uoa/rqa13kECn+8A3gEzHoO3avOETAd78K9r+Bevfnrt2m7V07aHgZwhbMWAKoU&#10;ndiZc6qRayrx59N3dtdnqnN5ZSEmfab4tH9gpTiFgkL1ZnhwzzlWxz02cu91ThkHpnshAC0HsNXs&#10;o7ZX79pEoKBkMYlN82HSwIIB0AAuX+wr4CE5mLSpl6IgqmhLgyWTLwAwwBZ/+izkd9YSzlxge7Td&#10;xo+NO3WGCscTRJePkro9YGd37iFIfGBGzu8+gEW6F7d1N64X0137iEXsJW6xg2DfVgJ825nfhey0&#10;OfW8kHoaZC1Sr8aoD0vjrGZay4uq5UXUwEQVyc/AG4A5hfU0AF5eJUCqVcMHVFUye/Qx9YKlMWX2&#10;IQJ3tQMmEgYvL7ACpqyKvPBgqsYXsKAYsYaPIKmF8eoAYV2m2Efn0nHS6sG0lvXaXp+dDZAFzlym&#10;AZjrsgQqNXYaNB+mIoX755wCsECv/fRBHas5MAo8Yt1nABaIazNzAzaOmGKu0aohhI7Tcp2UCOcV&#10;KD0wNfXgrnP3FCgO3xA9uOt0XAjIArHuxTd6NXZ/j24aYc2A3QLweMXhAez3cSas2DvCtprXOmfS&#10;6pvxfuoiyk4gENh1Ln/fTkHqXXFPTXkFburvW9taCooCJcQ70FTvVO89sBa81RCYsQFLiwgiil8K&#10;JaL8SyMmvJioWD4vvmoRPmsJvm0hLJgPOxUoSMU0HcDkYIJmY+LmYIImA5LE0/j356OcxB49abHH&#10;TtqtCJBijxFBPnmG1MxJqvmOkUYFPMjFPYfs6qETdvXwcdyvkxQcHSFWsT8CoH0E8/YTsDtiZ9jv&#10;BAA7y/TMnoN2avdB0kEH7dgO9t1z2E7uPmRHt+8j+r+P6V47yrYju1iHHGf78X3H7PTh03bhxAU7&#10;deiUnThw0s4fv8jyJTc9e+yCnT1+yU4zPXf6sl25cN2izsU4uXD6il04FW3nT11lShCrlsZfj+lX&#10;nyVwZFqjWEoMCTAF4Bo+Yi3bNa1WoweANdKEsHAtIBL4K2XO8BEcaDEZBeY6zKRaTBWxZZVMRZmt&#10;YgQafrU0MB9LQYVAGwca2Zm27CMTNMwuXrOr0QUNKQCXNGQNoK7h/gTuMMgFYgFXQG7Ky3Ng1j61&#10;ek7WqXFKO9dpv1z2Y3s963XeADAIx88wrICvhsj7qda1OU6MLvatlJkdmVZI8XBeMb8aupMIWAMF&#10;EjTshpwCJJ9nCRi3LjuPKcoBhte6htx87kvCfrmFPEOh21/iFZK3IBrZr0EKw1kgup4AFjx/E9ua&#10;dR6nPPT+eLe6R7GUFKmUnxgZU7KUoE+JAj/yTVHihQAkT0EaRWABiKaSQsCUgx+Wp4irUh3niQzD&#10;NhlESLMUHT1PtPQcAZezpFTOnLO44zDOsdN2/fAJiz1y0mKYXjlwDDlKTe8xWOgoxURHANBhag+O&#10;UHtwGGEZsGj5LIA4t+cIcZDDTBG2n+eYC/uPkjM9SqqIZaYXONeVI2fs7METdubAcbtw5LRdPHrW&#10;TrN8nvXnAIuWL52IssunrtjlM9EWhVw4ddkuOmBctkssXz5/zWKvxNu1y3EWE4VcvmVXmV6NumXX&#10;WH/96m27HnPbYqIT7NrVRLsqiU60GNZfu5Zs12KSWHfboll3mWMuSS7FOYli/grrr1xNYnrbzp2/&#10;YRcu3rTLVxKcRF2OZ/94u3jpViDMR3M+rdO2qMsJbr2OOXseH1gADlg2zQG4KTfLGrJYxqSW6SwT&#10;WmwnENcxFRtXyzQRU9IIxGZ1AEOmtHxIAdCD1ZkjM75axG/TslsXNHJNvZkcsGMgYQC7Rud8VpmZ&#10;AQAa0fYSx5yRxhloe8xQ1jXArB48AmdjXr6T5vwCWEJg0Lo8t9xaWGRtRcXWzPomliWaD47hGlIA&#10;+cwjLYWFdod9Gxw48pzoPhzLRMyvSpRYwCSAAyUmUfSzNBEfD4CISYphFgEhl0BEDtHNHKUsNI/k&#10;RRP9JIWQjsmVdoFc4VmCF+cv223MMEni2Qt0KjlFvAI5eRo5Q5ziNEl/mOb4aTd/Dca5egQmgW1i&#10;jp5iHmEaLdY5AoAAUdTBYwT9YKB9AEQg2AsgYIfz+2EewHXxwAnypafsHGA4Lzl43M2fZf05QHGB&#10;c148CpMcOYucQ87bRSQK5rh84qJFwTCXT16yKyevWMyZGOSqm145fc2unou16DPX7RoN+NrFOLt+&#10;EXBciLPYS/EWSyONvZL4TGjwN2nwTmjMN2KS7ea1FIu7nurkpqaxaXbrRrrFx2XazRsZFsu6GPaP&#10;5jxXOF8MYLkek8JxqUyT7Qb7ah8BTqC4BDgErGiOuco1rl1PsRi2XY9Ndcua19TPR3O+KwDOgVHH&#10;sSzACrhaf5nzaf4SYDsP0C5cuGEXAd1FQCy5pHlEoNbUAVj3wNSfR8sCvFuPaHpZ4I4cp3POqclM&#10;o7EDjGyAxHxdNiZ1DmZojsxAASJgZpmnAnGDQM4+zWxvohFr2gKDteYBGu0jxgbYYuY6CWDXstjb&#10;mdNEWjUVk1exTqa5TGw3LyZA85fhY5QiCl5JShW8ImgVCBFHrSeKW6g0Bo5/rgBAeF+skI1kEYLP&#10;jFLjj4IZSH4jAkNG1FWmVyyF9UnnSLIz1bL2SWOaCoskYX7dxuy6fS6QxLMsM004c5HgHWyCGaap&#10;TLLrRzG3Dh3H5AIcSDTmVzQNO/rgadjlFOyCGYZE7QcIe49Tlio5CTBOwRYnSRedBiBn3DSK6eXD&#10;Z2EQAHD0gl3BhIo+edmiYYbLMEM0zHD1zBWmmr9qV8/G2PXz1y0G8+rquWsA4IZdv3TTTWOjbtoN&#10;GOP6JdYxH3vllt26dtvibyQ7uXUjxeJvplpCXJqTeJZvxapxs40GG3+TdcitG5pmIJnMZ0RAwvRG&#10;psVpHWDxEsd+Whd3M8tNb8Sm2/XraU4ElJsA5jqg0Px1B6JUwEVjBzxXBDKBwTVemA0QxQAyiY65&#10;pnmti07i2BS7EQHn1ci+19imfWK1DSALnDe49xgAJwA7gND4o7mWwHtVCoJ9vfhrh6dhMIVB5ZnV&#10;gzQMVse4EaB5xvUA9SDWsj9GANSypnoPM8eL6Xmmy4BfEoWCu3QBsDO9KMZG+fl1c/KvRlshifBC&#10;8lGFVIcU4kfkYwblXyEKTBK54DI5sov4GDTqHBpz2qmzlnjiuN06etziaMQ30Oo30MI3MZE0H4NG&#10;jz5wxMlVTaXlD+KsM39pn0ykQ9Q6Hw5E6yLzF/cfggkOYjYdosFjWnHcJZlYgOIyWv8ywND0ymFA&#10;wfWi0P6XMZEuHwUAmEVRx86h9c/bFbS+5OqpSxZzOsqu0eA1jYYJNH8NEFwTGASKk1FuGsNyDECJ&#10;xceIlfnECxU4JLEXYlmn6XW7CSDiMKduYFrdZBp/NcHiMaVu0SjiaRC3aTS3aTyJXmjE8Ygab9zN&#10;dBp7hiXcyrLEW9kRybHEuGxAlGUJNHwBRfO3tByfY7cTci0xMc8SmSYgtzg2ISHHbjnwBPtou1tG&#10;4jlXIuvUgOMAV3x8NoBJc9eP59ib3MNNMRT3EQiAQ1yjj8hNpgEYMwCLwAcIYa5rVwETzxjMB1OB&#10;QdMb1wFPBJweFNomAEnUGIN9NX8bczMAqaZXYJQrNNiYiAmqfZwIlGy/gVKJ473eRLFcFyOyTYwb&#10;y3wM4LwK6J0py/E69w3do/aLmLIxmLcyYyW6ljsmCmXB/DUUgoAv4MwWAVUiBvQsqGeJ5T4kUiwe&#10;rNqubVIaOiYMYm0TSM+duz7Dwl4hXEDZSs5HACkFo/vSVBaDwOvXOQAjArBEAJbMiVmywmKWfG7X&#10;l35usUuWI8ssdvFSu4HclCxaZtc/XWzXFyyya/MWWtxW+vievWrXzl5B8zM9H4PpAxPQ8CXXL8YG&#10;bKApDV5scB02iFXDx3+4xQuNv5bk5BaNP54XLbnFCwgkAIPWJfKikmhItwUEtLamKTTQ1Nv5lsxU&#10;IjCocd5OzLWk23mWxDQlucDS0ootmanWaVnrb9P4E2jUauTxAEAiIAgoEgcI9pFoP7GL21/LCVwn&#10;XiCg4TtAAsbIucQ6N2Iz2D/bMdBNwBTLvcZehwlYL8a6eZ3jWHbz7njPYjAW7HaT/W46sGt/wM75&#10;vThg84yaJnJNzd+MNOr4W1wLEMXKrARst9keDzhvAdbb3LOmWi8G9SIAyNyU2enMT3d9QEyjlGg+&#10;QeAWk7HdrxeodJ0AjBEw8Y20jwM+++sZtCwgC6SOHQX+CEPKxJWyERO7fQCRA1ME5FqnfYPjAtG5&#10;A+Z+xpp+n6uwuBr7VQfmwEx2TKz9mdf5tc0BA+DGsI+WBY4rLOv8Aok7XiZwxBR2gI6A0QNY62Ry&#10;h0HsAS7geoB7Jnf+rvxapmEG1nUcw7L+AmAUMD1wnZLhHrRd87pP3ZvAKuAGQBZ4A2aec+vNdyzu&#10;jbcs/s03LfWD9y3pnXeQty3h9dfs1isv2+03XrPkt16z26+/YgmvvWyZW7daWkKeM8FuIXGxNJwb&#10;+oD68BFtDDhjnSa97dbFaTsNw01ZjmW7nH9tV4O4gaa/idwApJpK4tSYaXiaxqnhRxqha8SANiHS&#10;qNXI1aAFTjVuNZCgkQQAcA1TDVU+kphFjVJalI+sdQHjqLEDUs7jz6d5vxycU4APGrXEA8kBK7Lt&#10;hsxF13h0XjXk4Pyaah/HbIDFKQ7HmAF4/ToplkC5BED1onPo/pJRRuFn9aDxQNNH17z207H+WaSI&#10;/LP6d6KplJo/h/MdI+/Ivzv/jP6Z/b7Be0xzjSy8LbhG8G4lHoDPAM+3lvJw34x3GVEaaqAeRNrX&#10;XydgfDEwCo33JHYNm76O5cXmAh0g9PcTKJxAqWh/D2BNw/t7xeHXzWyLMLIHXxjAArGzKmQBMPUM&#10;q2Vt8+axP0Zs7M1kgVjmvO5V96epACkght+BV2YeuNrPAzgwqWVa4x8LwImvv26JrwFQJAUQZ7z3&#10;nqW+/TaAfd2SXnvVEgXiV1+xZO3DNGX1akuXhgeItwTK6wKrTBdMiIhoWSKQahonEEdE+/jt1zFB&#10;ZfrEXE7kfHwkB1aAJsblgyUKGExvA9gUTMVkWDJJpiXLbkqjlvgG7+c9UANGEICCRhVubL5ReSB7&#10;gGjq2TotpTBguwiAtN6DWvMS38g9AGJRQh7AAZNmBuzOPQuoWtZUywJroAACwIav7Z9NUw8sv93f&#10;nweuf07fWD1r+eN0fv8OfMPW1Cs6D6owyLXN35tf7wEh8OqanlXD2wPmCxhX9+HZZDbDhoHo9/Mg&#10;9Of10zAYw8rAK4gwAMPP6e9F5/UKQsd4sHi2C99r+FwucCTAiK0VlIoEqXyQyfusAqsHtDfFn/nT&#10;keBTBMgCsICnewv7ueHr+nflWdgzsY4LLIfAHbiMaT4n/rVXLPH1Vy3pzTcA7luW8tbblvQWU8Cc&#10;8vobAJttgDkVlk6GlZM/W2zpsK6YNxGwKQgSh/a5CTBvCqxM3bL8BR5YYL2JjyQAaxoG+TUAfF0a&#10;FABLxLQC7J8BGbPUMa5YKwRsr6nFqOFG5Bu0Zxvf8HyD8Nuf+WaBlvcN2gPds3JgRhL0iYAtzFph&#10;JeHN0HDD840ofC3vO2qdb8i+4c1e9tf2jXjGapgxb4N7m804YRZ0UdfIPv7evJnp1/vn1z1pnWdw&#10;/y7Cyi98T2FLJqwsZ5vCYYUZvnaYqX2QKWxC+33DgA/72R78YQCE339gpgdmcxCJJogVYXyBQPNh&#10;hRNWCt7/9Gas/4ZKF82kiSKRY+8Xu8BZiMGfBecSg4gzgUYB0X/7IAbwzGwOuw66X789PH3mF5NG&#10;in/1JRj4JUtgehsTOQlAJwPoVEznNJnPWgbEya++Zkkvs+/cj6gHvulMYee/Asp4mFgi0ErivCio&#10;EGFjAdcD2DPwMybmhfAiruEvxHGeWzJrZQY5xcC55e/BbGJnP3Ugj/hwWuc/tG/gYVYJf3zf0AVu&#10;38h8Aw83Vu3nfVFN9WK9eT67UT/XuJ2/FkRbnWJxvuoz+UvH/nvrPWBmK5iwnxy2OnwD9ia0VzIz&#10;Ci9ikYTZeMZsjTCnV1Zhl2T2eV70XP48Hsxhxpz9jfw+M8CI+H7h7/Ki7zobwGHl6EEaVjIewGFw&#10;ehBr22zlEAa5Z28POK+QBeIggo5fHQlgeRCHI9UewDKlXRpJKSBEvriu48Ho7ztsfYQtk7CJHTyP&#10;zG8AnPAqZrJYGBA7AL/6MmB9GfYNQJwC60rEvimvvGJJ739omZdjna9zC/M5UQEP5iVxYloXkEIU&#10;PZQ2jwBY4A1L2OS+wXmuY25fI5qo9WLrxFuYmbC7X/asLBBLxMRetM35zwJ1xGwO+4dhlgwDWPuE&#10;tfVsf86zkhqx981mM1MYOM9dJ2IVeCUwE5CK+OhhP302eP2+/lgPFA+m8NT76t609/fjnz/sZoQV&#10;0mxGDys+NRwP/tnXnP28s58vfO+zGTl8zb/kzoRN7bBlEVYWansvslj8urAS8d94NsiDoFcQTPr3&#10;AOyBE7YaPMDdOQCyC8iFotMCtMsHh5g4DOCL+L3e2gj7/mErxc+HrYfwvI67SHZkToL8XADsmNcL&#10;4E1783UnAYhfdSBO1b5vv2vpF666KKYAnADbeADLL3a+roAswMonDgHYm9F/yaQWiLXtFsEuAfh2&#10;PCYz+UixcbyCRxHweh9ZAA6b1i5XGQkyPRfFjQSfwo3AN0T/8cL+YjjQ431B3xC83xs+fxgYL1Ig&#10;2nc2EGYzXHi7399Pwy7BXwJvOOgWBtGL4gNeecxWImHW1DX9Of8SiGcrpdn7z1aIHliz391s89qD&#10;7S8BfrZC9taSv//ZSsUD+0WgmO3ueJPeB8Y8wGYDeAZMauMhC8unuzyIw2wsX9nlfmFgbzZ703+2&#10;a+OtkNm+sbci5Ac7ACcCyiBI9UwEWIE3/a03LO0tQPwm4JVJDYhv4xunnbkUJPcBW4J8wwgDqwgg&#10;DFIxq2daD1ptF0C9zA5uaT+BNiGOyDAAliQy7woKBNBQkMv5w4pKexG7uZxoEIGeHZGeDUwth4Me&#10;s9nMg9dHt/WSfRQ43PifXS+S+nHBqsj1XbQ5CAh5CUeYZ897xnw+yv3ic7iccihaHQaQv77fx583&#10;rDjCATilnsIADh//InPaK8B/77meWQXKAAQSz7cM36fANptNZwevXuRe+HsNuzpeQYfv3WcOwnGQ&#10;sJ85OxYQBk44+OWvo2n4+OsuyxKk/YLr63kUPQ/KLRXIVZ76KinUK6RTZfbKB/b+tw/yvUiRaN3s&#10;IKC/tvxyB+AkTOikMIBJF8kH9gBOfxsQR5g47Q0YGCBnHGf4EBeJfp6BBWQP4ueAHDGLtc5X+fip&#10;X6ep95M9gMXCM0JEWlFpz7huPrIuiYiuItO3I0URHsQvYg7PtL5R+gakDzMbPB4cPkXlG0gYXO48&#10;AudM+kpKRNVLQRTd3WcEvMH5g2izFx/Nnj311wxfy0eq/X2FwfkiIIe3+/P7wJw/l18OR6TViMPp&#10;qvD1wuztz++j4uEo+vPKQQHCQBKlkENKxzf82SAWk4XdoBf5+7NdCw90f1+zFUUA+iAV5dk4HAcI&#10;TPZgm2dgb2p7AIcj/S52ItIK5e2D9qRrKAovAD8DcTS1EFeoi4hWRDtkws8OZoYthrBLEdx3ENm/&#10;TDDMAVjpIQWpUgCumFfg1TQd0Ga8/SYsDOMKwGJkRMGuTKqiEhPUUJOoPMLcRW6jXRPFnDNleAEb&#10;eyB7xvXgFMNKwuu9j6x9vAntWVgAVdWSA+osUUrJp5eC/QLQhBtKOADkzcqwP6uPq/Vh4CRGwOYb&#10;v7ZrvxeBK4EiDykUpzxQbu4aKhKJFIKE00TJt4MUlEQ5Wz/VvF+enaZ6UZopDMJwiin83OH1/vxh&#10;xeSfxbOlD/75tJqOCSs2rxTD53jR/YfPm6B4Bnlfgfd2QpCz9/el64b973BU3APjRZaUB7439b2V&#10;FLaa/D2Eg4+zzemwkghbIGEA+0CXruUBHM4W+FhJOP6gdOKz6HbQ8UEAligAFVYM4XP5558dyAsH&#10;7nSuKIqlJA7AgY9L0Ep+ros+A17AmvnOW5aBaCpzOh1zOolgVxbF7sk07oS4FCql0iyZYNPtWwKd&#10;RMBUAEpmryqAAiDPBq62C6R+n4CRg33D5nOSPrg+vIo1/gJwlR+eLWFGC7NM2Cf06/2L94Eb3zjD&#10;IPPFEfpYvvGpQivMpoEVoFLJSCMFvEm6txAwU5LybbZou9b5/WYD2V/D7+ePnw32Fx0XfgZ/3HP3&#10;HMp7ewUlUGnfVCrYJP7evP8fVhwevOF70vyf7/sszx3+Nl5xhOMTYeDONtHDYPbACSuY2d/O5+7D&#10;1/GRZK+swjEDD/BwwMin1rwZLvB5sIdjJ+FYiN/3RSZ5+NzhmEnY59dx4SCgB7YPoM2UUqaQHnLA&#10;dWbza5YOgDMFYCTr3bctE8l+7x0HZIE4RQCm72Q6LJIIcJMAYhKgTUpQ0EmNOwg+STyIXwTeMEi9&#10;Oe0ZWVMBNzlRAMgK5tXQIkzrpx60KvJQeWVaEg2OqZZVQvmiBu0bnwdD2DycAXAEgLMbpxqmZ+k/&#10;Y9CIEkm6xX2q0MSVZwbVU+HG7UERnqZw338J2LMB+PxxAehnK5rwc/t5f34dH94eZmjvL84GcBjI&#10;YfDNPnf4GcLMPdtlCF9/NoA9CGZbF7PdGw867effwfNWzjPLJmzOe+YWQF4UqPMuVdj/9GDyMRNt&#10;88ourPTDcZEw+Py5wgEpHwEPK4/ZWYdn7kVQzTeTworUScsPnpP6GuYxAE6X2cw0A3EAZpoNeHPe&#10;fcdyAbDAnIVJnfbKS5axZbtlJtNAHXgBMaBNuS3AZSKaBqBzASiXDgrM5bB4E9nvF/aNPbhTbudw&#10;3ogASgEzLB60Am56cqGTGRALOE7CzBaASo1QjVKVVuGP77S9ao1DVVHJSSiHyL7a35tlyc+dN7hW&#10;sqrFQqLrhBt1GHw6VyBiuWdsp/lnx3iTOlAEwX0ErBgGlWfIFzF7mNU9q4YZ9UUAVoP3++oew2z8&#10;IpN/NnD9+V/E9OH78Swddm9Uu62YwmxF4VndrQ+Vzcra8UrS++KzLZXwdTzwBAavjBWXmAnU4QKp&#10;Vt0xJzXc6uygKLO30jxLepNdoJtNAuEoebhIZHbJZri2IJx5CFuEwXxQohr454EP7As75qRRbZX2&#10;xhsOsA68VF1lUZUlEOdQmZVLXXTu++9aDpLNfBoBr4wNX1lWKo0TkKYC3lTAm5qUHUgIdGJQz8Qe&#10;vALuDKuyXftIwkD3+6Qm5VoaikLTMFgFUg/ajJQiy0orsczUYtO8Z2ABPU1sHAGab/zyP/0H9o0z&#10;zGLuY8g0joAvVdeiEaenFjkRwHwDF4iTIud3jdibnBEQzm5IfwnMOqe/lxeB0CsCfx8e/N68nX3M&#10;bLP3LzGlZ8mwj69G7RWcf+bw1J/7Rcpo9v2EWfhF1owH3OyIvhTozLuLfMM0lLPer3sWldTKAkzk&#10;O7Gvrpuhziu+M0vE/PfvJXwdb2UIiD5Q97y/HvTaUgcRD2Cxqb65B+Yz4Oe4dd7SCjO939enpcKR&#10;az+vbS+yLP5S8DXMwL7zw5ystzGPI4DNJmAVFgE474P3rGDeR1a44GPL++gDQP6KZa1dZ/npAJiX&#10;mH47GzAhyTmWnsJyCkwhwCHeBPb+rsCsdWJVv4+felBrHz+flpzH+fItM63QgTQ3s9yK8mqsIKfq&#10;OdG6wtxqy8uqsOz0UgfmGZOaD5/D+pyscveRw41fy9mZZZaZXjIDoBmGAMBOUdwOlIWUg1cSQWOE&#10;NZPEoEVO0rlmJtfW+XStvJxKy82umBEtzxZtz8/lWfK4d7brPrN5xqyMMnc+nVfmdZIsD6dI/HVK&#10;3HUkOoc/b3he59Wy9snKKJ0RPWtYvBWi5/YmqBq+3o32Cx+vZYE5rNC0rH09yP07nu0/+/f6zPII&#10;mF0NeHaD1Tpt8+9d717yTIkCZPnZtD8pWl1L9xko2EDhSvx9ecUSDmp5UAb3JZ9dba3ItR/FMm64&#10;bpLPaugFdu9ze7M9/M50jdn+tjfH/xJ4PXv7Y72L9iwA+6xWfrZp7/PTc3LefQ8Av2mZBK0c2yIC&#10;rkRMXDj3AytduMBKFi2wgk/mwtAAePkKK0gj0AFYMwXiCHgzUvMsI5UXCPAEUg9g7xOHwat9PEAF&#10;Ug/4sN+bxvlzMgFuVqkDpxcBOYdGLtELDzNwhpiYddLYqTKrWRYoMtPL3Af14hueGqUauD64+9CR&#10;BuCYF9H5dR2B112PfTWfBniz3LUDyUyVFUCD5zrhe9Nydno5ygcwS7IEVO4f8SD0wJUC8OIB7EEs&#10;AGfoWroHPT/HhwEbKIxgfQ7bdd/u3SDumXnOmWcX4CLvQteZHStQQ/LgDd+nB3OGLJ7Q+TzYvaLw&#10;IM4CVAX51ZaWGoB1xoSPuAwewOE8s+YFBIFJ33XmOSJWllcieXoHke+s83il6RWMvyc9t2dub0p7&#10;39dbBco26JudO3rVFrzNv4hOXYfZg04kKoUNB9UEXh3nLSZ/Dq/UPIi9UgpXgoWB7C0APa9Xdt5N&#10;8krbf3spGJ3PB8TC9d9zMt58m4DVG5aloBUMLNCGWTgwod+zbJnQ+MLZBLKyFn1mBcn4val8aMCb&#10;AfMG4JWgOf8CgD3zevDOBnAY9GLhVLRjBh9f4n1c7+d6M9r7vDPBK5lXLkXzjLX0ItTonoEipJ3l&#10;P0c0dzLHqVHkZZQD0CAYli7t7sAAk3EOiVMSKcUBeAGtW04GFMlch3k1vj8TtjmzX8/inkn7Buzl&#10;JY1zesWTyv4piJSQlImmAXArgveRpmMDcczkzgOwnMCesggi4rY7SwFrBFDloUiy2S8F9ySFbxWY&#10;mIHIxUjB79d9pDllpu/Jfesdopx1/qwMAVjKJlAMUhLZTrkF87qXvOxK+oIn2ta1+yz1FufjnpNd&#10;sM4H0aTgMYMJ+jkTWp1iMF0TsMDUDvT+3XM7SyfiCjm3Js+d+8ius7Zj3R7L533ITXLWid4H96Rp&#10;ZnqRFWCV6R4L8yrdPaeKcLi325w/H8WSzj5ZzsootfycCsbROs8fLDRcEH99oC2nRuIf6garGEca&#10;3yORdKEAFXa/vLnvmXS2KR1OAYXzz+E8upTQM2bXfDCgg0RtWb3XgtRUMLiCB/GcbBg4CwbOBsTZ&#10;sK7EM7CArPkC+gnnw8S5mNPanrFgAWPgptNpXg0j25nOGfjEAq/YVBIGsWdVTQO/9nn29awdZl8B&#10;2L00PqJviB5As5fD672p5c1NgdaLGngA5KDRizH0wSVpWmbfQ9tP2OFtJy0npdQBWA1I5y/IkYkO&#10;e8KmAq3AmwPQHdtp6pgWkEemAfOqUQeMnKepY8RACTi2ymJ/mcKa1/pUMb3uTeDBDUgKACxzUedx&#10;Ee4b2VaYRcN0pnHkeCwUnStbrBxxF3JkvmsdjTMLK0bnz8+vsht0cJ//5mcM8MZ43DlljhW9KRoM&#10;iiCTVOYkSkKgl0UVMd0DhQF4MwQUTbFKYH1dt7CgznJyUH55uAVcp7yk3g7vOGobF/Kr2pOxVljI&#10;/eRwf0gKDJwHYLK5P402oqKg29QVSAHq2XX+1HS+O89VmF/LcinHyQWpcM9SU9nCj8kO2M2zN6y6&#10;uD5Q8nyPPJ2faYGsNYAafSbO0mDMc4cvM8AEA0nQ8PdsOmZxUbdt75bjlsQgC2cPXLJdXzJSzIlr&#10;tnnZdvvqsx22+uONFkfPoS0rd9r2dQctAyDv3crgeTB0ZpoUUKCIZ6y2UMrN+9sexGFf2Fd9+aj2&#10;7Ny+PyZInSmwpj7dyp8zGgvTYBSUZwMeKKA1J/fDDy2LFJGY1wN3NoBz33vXgVeSDxOnffKxlcQx&#10;ILYDMAwcYV4B0YsHcdgXDgPYAz081b7e/3UAViAqBGABN1saM2IeevPZAzhLzPOcmRyA1wPXT8Ue&#10;mhcA1DgyJByXBVhO7Dxj6xYQpEsMAmISKQWBNz+7KsJeASN7cUAOiUCp82YKtLCFwCT2zPe+Lvtm&#10;0ejz86qspLDBbc+hcebnqbHiMgAKxyRiUJn3AvXtQls5f52t/Hit5aaqsXJsQS0mqkzyEisvanTx&#10;gexsQM25iwprraK0yUl5ia4ByxRUMcjcdcbnusQ4XFEopcA90HOlEt0WS2peloGuqXdSzDkDRVDM&#10;vdbDfmUwGu9BzwWAM1E0WUnFdu0SA5SznABLRJ+6aQlRSfyxg1Eh90bz/6XTlsu7PbLthJ3ae8GK&#10;eN6jO8/aqf2MSca7VVT5RnSKHd8bZeePXrNrUSkuxpEC+E7sPW/ZuCvnj1y10/sYJhYF9tWKHZbP&#10;uqgjV2zziu0oxmJnqmeidD56ZRHf8JxdPX7dXvl7+rVfSbbX//E9275qLwP2XbJ/mPNrxiu7ar/5&#10;r6/z+86TtvjNFbb4bf5dxTH/MucN9p1vr/7j+3bt9E17+58+sl/8Z7rVxmbZKz972z7/aIMV55ZH&#10;XLPg/Xh/25vuPpAWrjHwOeFw1Zeiy+GU3vOR9IB5/cAPmlcf8mcAflZJNif3448iprHYNuIDR3xh&#10;7w/nYULnffi+FXz0oRXMpcM/8yXX+BeMA0IQZMqU2eKmgYSBLGB68zkM2DDgdYyYOYhKB2mowIQN&#10;Alhh+XMAB36w81fFiJHAlAepY6qI+CCRQDyzHjDm0ahqy5stTqMdHL1iVcUNThnI5BSAi/JrAEit&#10;A6qOLS1qYJ9mqy5pcQ07W1qfRl3MPkU57JsDuGDKPBi7EPAX5dZaWmI+DFHimCRf5h0NP+EKg5iz&#10;v5gjBpbIAZw3LidhduIHJhRaXHSaZadgNcTl2bWTcfz/KMEKxKZc7+rpWEtGM5egGE7svmBxnKsQ&#10;UBcj0efjbfPK3bZ5+R7bv+mE5fL8ZQA56miMffGJ/k98jnuvt5P7L9iyuV9Y8o0sizl3y7bQ0DNv&#10;B9aJLIY9XzJi5WGAQxpjw9Jtlkqt72aY6dSe8/yd75a9+4uPGIjvmr36D2/bhQOXbe38r+yL+Zvt&#10;6ObjDhC/+E9v2W//jj7ml9PsnZ/NtTf/8SMr4Z188utPbek7ayzffasCxks+bz+b86r9y3963f71&#10;v7zFWMsX7frpW/arv6b+/nKyrf1oo3322grGa75p/33Or+zWxQTb+NlWe+Pv34dtUUIolQqeZ8Un&#10;G2zF3I22YcFWW/beWqtm/bu/mGe71h60qMNX7Rf/F27izRz7YsFmW/r2F/bOzxfxV0bGUzsWbb/+&#10;T+/wH6ksK+LdZtJmP/zNIq71ip0/HG1zf7vIVn2ymTYAgFF2LwreaV04nuBTTR7Ano29Dz7bDA8z&#10;usxmP9aZ5pUHfh7AKtdMtTkFC+ZZ3scfOtNYgM0j75vPsDr5TDWfy/p8AFzw8VzLZ7/8ue9bBlJ2&#10;hZEg9fIjgM1y/oQEjcz0RUAOfKhnIHfR5ZnjxObydRS9ln9EJDIE4HAww807szMwPXO5DzGHItH5&#10;aG6BQwwlsM4W+ZACrsAt0MnkFHMlMCbVjvWHLFN5wLOMFHgkGrMrwc4d499GgOrWFVyGWwXOlMvP&#10;rbSLx6/xv9kTtmMt/1uCMSrLmvCDi2zph2tpOF9YYQrXiS+w938533auOWhVuXX2/q8+5i9/56y8&#10;tNEqURaHYKZf//Wb/IiMelnA+AqNMfFCkr3xDx/w4zTGMd4dZa/+9w8s8xaWwI0c++DXC23ubxZb&#10;IaZ2Bn7lK//9XduwcJtV8Oyv/Y937fDWszBus1XCuvs2HbXf/te37ZPffMYUQOy9bHcau2zdoq/t&#10;nwDK5+9vsMbKO5iI++1v5vzcLhyK4a+OF+wXNNi0G3m8RxiW5377Xz62TUu2ozhuuuNunLllc3+9&#10;wHat3me3TsfZS9x/xrUcW/reatv82W5b8OrnDEF7xc7Bdr/6m/ft8vF4WDMTBs63j7iXX//1e46d&#10;9Y5WzP3SfbvMjAI7vf8SYH+bf3KdsU9eWW6L31rHD9xu8lxzLTUmk3vYacvfWW83TyXar/6KIaDw&#10;r7ev3mMf/GIRzM/3x2yvxrS+xHd5458/sZf+x4cMqn7W6kvr7e2ff2LbVu1jAMPr9s//12t8lzye&#10;94r9+q/esd/+zYcWj4K4eOSi/fI/v8UooTdQUpmWk5xtH7282P5uzsu2ZfVe+/jVpSiHTSjyipko&#10;/Ez8AuD64NrsnHS4M4WPYqtuXvu5KHkozx4AOJAgcBUMvXQbHGhwwWvyf70ZrT7wrJtTtGieFS6c&#10;R46XlBEMLNA+JwI1JnTRfNJIn3zoUklZMHDpeXwoTL0sARIQZmM+hcUDM8zGHrCz9/XLAQsreBQE&#10;kLwPKtPZM6yfuiipfC/Yp7SwDnOyzgFYkV6BV75Trsw85xMGJqwPAmk5SPlgxrJvZXmrnQeofz/n&#10;t/wxLs3W4AMteHWZHYZFfvO3b/ILzAR77e/eYYDxS1YG85YAxsVvrbJX/u5DQPS+ffrG59bAOeKu&#10;pNib/wDL/MN8S76WbVl8hNcA4OI311ohpuZ7/zqPX2VcdGCvKm/h1xhn7SUa0LGtpxgoMM7e+KcF&#10;/Pcmyd7+x0/4qRuj9APgl9mem1BslzB93/rn+fbOPy+0pOh0Z0J++IvFtuiN1ZbH+5r7i4X8fuMS&#10;525BUA748R//aqnlJZTa/JeX29bP91prTast/3CDLXxltS1+Y63VYDnsBej/OOd127r6AGNDozAA&#10;XVps4KPmwGwf/Wap7Vi5j197JtlL/+0ju3Xhti18jZ9g4xsK1C/9zbtWkFTCn+uP2fuA6Z2fz7d0&#10;2Pz0zvOAA3ZMKLMG7qmANvLRb5Zhkr7Lr0FO2DIUyPIPNzqTPDur2E7D3v805zUruF2MubvH5v0W&#10;tuWbvML7u3E60dZ/+rV9/sEGfkB3217+b+/brahk20mA7F0YVCxeCICLaQP5WDJzURSv/o+PASJj&#10;dRfV2Zv//LF9vWKP3Th30/4FAOv95QGSl/l+b/3zIivGRTh/KMpe+tuP7Jd//b799r9RdUi9wsev&#10;LcWyWGCffbDO3vv1YlsxbzPtrHom6OjTcQpcuniKctERf9inmFQf75nXV21pnQJzjgBxmRxwI2lC&#10;BfkEYE29H6zBFp8DcAS8GjhxTv68uQ7AKtbIB8D58nWZF2g9kMXOeQSxCuaTD/70Y8v58D0rOXnO&#10;Re48UMOgVOpH4tfN3sdvV3ooPJ9N8CJTwQFFKyMBJPmgHsAOvC5lg2krP08+YAS08uUEXpm4Hqwe&#10;wB64s0HsfE+OKStpJYVwDY1MSi0m29Yu2GJLMK9SYN23fvYRbHPY3vzZh5Z+LdeZ0WV5DbYQ32nX&#10;2qMMlB4PqOZZdX6jXTp2zRa9ssI+ofFFn2DQdp7j3V/Mh4U/41efSTTgxfyKI8qqKzC9K1r4ufUp&#10;e+W/fWgbF21lHOgbMAXAp2G+/U+f8GeCq5i5alQfAP4KO7D1BEplJWBcwXC6DPfLO/jgXxe5c18/&#10;dcvmv8SvYQF9NYrEnfvrU/b+zxdaWXoVCmQ1oNhvtfjFn77+uW1bts/m//ZzK8ngvAR1fv6f37aF&#10;b6+xg/iEr/zthwCYSC8Bobz0CpsPG66b9zUWwXl7+b9/ZAkomE8B8O4vFES6CUix0hKK7MaFBHv9&#10;7z+w+a8tBzS1/GbkDMz/kb37L4tsxUfrrBhl8PFvl9qHv1qGmb3FFry+1pm6+blYUPji5/BndR87&#10;Vh+yj361xJbAwHIXpNTe5P2+/o/zbN38bZi4iZjk79ot7kMAfuuf5lsBirgQYKk9lBJs/PTVFfbq&#10;331kiZf5o0hpA4z8sW35fI/FX0qwf8aKuH4m3upQonNfWmKLuE5VaZ2dPXQB6+B92/QZ/yDajs9O&#10;xPp9zObF7623TzH1/wW2Xs31y4pqggBeWFxwNKgpkHktEPsiFp8/DveCk2mtKL+CeJkEGQViKYFM&#10;2rYsQw9gP5ZaPMEsja8d4yrDNNqLBmrUqKcwcA6pocIFn1g+zOpMaNg1F1EBhwJW+QpgKTpNKWUe&#10;eeB8CjpyPnjHihmfuRBT0kUiI4D1OdsXAVRgDq8XeD2ApYUluQRjXBRW6ZNIbbP3gX0+1gWuiALP&#10;FECokEHRYYAb5FkDxvUiNvYmtQAdFr++sqzNzuDn/OqvSJXF5sLAX8Kwa6wis8o+RPO+RuNZ+PZq&#10;K81usFwKJMphLrHu9hX7+VfwOVv27hfWWddne786aus+gSlglxMwrUzdd36+wN4DZMcA1LyXl/Eb&#10;kMsOwIqkHoCJZAKu/ugrgHQaE/tTfmOaah/9ehkNfYm9B6u+9bNPrSSt2jat2Mm5t9nKDzbxm9cz&#10;nLsE5fCpLXxjHWA6YgtQHCewEGoAcE1lqx3ayvl+/qkVcw+L31yFEjpoRcQpPkaJRO2Psbn/ugTg&#10;FfID8OOY7LDM2+ttLSbiG/8wz1KvBwDO5/mlyF76uw9QNFgW/7zA4gCqrJOdAvD5W2x7D7cjF2VQ&#10;bh/gLqzHpL9T12FHd5y23/zNXGcKb1+zz21//5efEuk9APtuBIQf2epPtkACtIPcMrtwNJr9P7Rf&#10;/df3UBRzCVDFYmqn2kv//WNb8t46+/iVlbbqoy387zjZATjuIpHkDQcx8ReiaEoBb7WzPuJp4K/9&#10;41xM+7m2b8NRa6pqmWFguUc//89vMG74DauraCLnu8IWvbPWqkrq7MLhS/Zz/O90lFdPSw9xi0J7&#10;+1/n28pPt9i6pTvsbwl+rVmwjWBhjbPe5O+6lJ2AHAlmiYW1nIwVmUTk+nakWuwWPbE0ZnSceqmp&#10;tl95ZB0PeNOVBRGAkXTFelBGqmNQyk1VfmJfiQDrzGeNPKNhgNU3nueZI5Yt/OQjAIypBljzBV58&#10;XKWNNC9Glg+seuhCzOiixWg89i3lr2olmC3Zs8Drii4cGAOAhuf9cr60uwdtZBosyyTnYZROiNQ2&#10;ewArTaNCDgWpBNJCgkqSIkzlfLSu1uUpSgxgPXgFVpnSRZhWWu/B7IGbBxh1bHVFGxr4KozB8+O3&#10;yoQWazUSoFoFmH+Gabdr/XG0+R1X9VRT1mor526y12lcv/7rtzCto22oY9Q2LufvcfjFXy/bZdtW&#10;7rWilHJ751/mw7C7bBVs8z4mr/zDuuo7Vlvdip96DFN2NebtPvvsrfX2ycufY6qm2txfLQe8S2Gv&#10;hRy/2Ipg4M/eW8O/m0/bVpTG5qW7MVuL2PaJ7VrDOd5azTHL7Mz+aKupAMDIke3nuN5Cji2yeTCm&#10;GnMKpXsycW+du41imGfxF9MI4JxCYaCMVh7CXJ3L+gWWcj03CLTxThfAZgsAz9YVB7BCPuGY27bg&#10;tc9t1xeHYeN4Z+KmYaoKKIvf5Vlg+jv1XXaMaP5v/naulWbUWHdzr5WTXpI/fWgT+ds1h907XQOz&#10;K9qs1NJ5gki/+C9v2hksj/w0Aoplje7XK7/+m7ctGUtoFwpjCUx4G+Z96W8Z+hhX5+jXJ3gHnxLE&#10;whqD9etq2u0A6z5BUW74dCssvoZv2GTv/+ZTWH+zxZ5OsH/Ff76GH19f2cj9foEiFoAbAHUs3/Jd&#10;28L7Pbb7PCmmFHuPINYqYgZnDkThXr3i7re8mEAm7yYP8spyKboglScWDZZLLVU5b0AsAHsQqzxT&#10;44rfVkCXbcoy5HKOnFx8aldYEwBYcRllLgTwZNyk27hHkpvEETTOuKYaf9wP7D8nT8AEkA60ALgw&#10;kvPNn6uAFSCOAFlmdTFMXbqEiqx5H1vpjh1WBoDD7OtB+aKpB6+2CcAexA7oAq9ArcCJXoardHrW&#10;QcFXQeVGqo98CaIALDC6HCFgLIIZBVZJAYEpbZP4eQFa8xJvXgv09TWd5EWv489RqEKgasWH6/n4&#10;X1hLRbuL4P4LkcuYM/wwmsh0AdepBcDy4dbACFuW7AE8S6wKX/wzAjNHNtNA8Tc3zN9qufHFmHgf&#10;8ceJGMzOlQRkPrGLBIvqazqsobYdAB8nMLOOfxFF27v4tvNfWUXDTHVAiTp4HT/ykr32Dx87E3Ue&#10;5vOmxbtsxQdfcl0afnwR/t/HFot/vvqTr+zdf1pkFw9fd8qhAeVwBBP2g18ttCqskwVvrILhT+G/&#10;JuDTfYJFsNRe/lvM9H3XMHVP4zMuxYSPs1/+1/e59nxLu5nnou6ysD5+aalt/3w/7yUfdp4LaJPt&#10;k9eX85vL05Z2LZ1g0fsuwNZQIwCvsR0AuL2xkz/0nYe152GuJlomDVDm+jtYDAe+4u8dpJl+gbm8&#10;EkAU8i1yAPfZkzH28796w25c5H9clU286zp+GgDD802SrmTavo1HHIDTr2fb6z/7wI5vu2DrF2+1&#10;97BayvPqrQQQVqO4Fr650rYt328pMWn2K6LZ6bhERwD1L//Ta/YKDL/w9dVWyL1UldbaItyGj19e&#10;SjS+wYFaiuGXHPOf5/wL5z9tH760yJZ+sNayMGEVwNP1qwg+ZgPgYvLPBYWk7Wi3ArTL6SMZswDs&#10;2VgAFpi1nIKZLfbNhrDKMOXVdtNUr+By7Eo9UqwDC6uQJzEBX5ig203iCpJbcRS+qPhFPd5gaGqh&#10;38Bkxo+RvKuiDRgXQAu48nvzIvPOR2a+ZPECTOmPrGjTV1aLOeGS89xMGKACZI7Y14EyEK1zQOWm&#10;w+v8foXkM1UTLJCKhcMM7PK/SuZH6n411b7FBK9kSvugVYkCTEgxQBbzSjx4PRNrexlaWesdK2dX&#10;W2N9t505GI05+A7MVgpINthStHNTxR07ic/6q//yDpHZAs5LioZzVxa34MN97vzC9KvZ9gYRz2wa&#10;sQJDbwG+d/5pHqmarQRz8giSMIrnlSxYeJvzd6PwX+thisa6TooRjpHKWENaQxHaJZjDqy05OhPQ&#10;f2ox5DHPkEp58x8/BSiZzvd9ixzl2/+40Ja/+5W77vuYeBmw5Z4Nh/Cb5zsAN9R2WVNtpx0HQPMI&#10;XimS+xZWwJGt/LWPINU7sPLXK/ZhXn9m+9cdo6GexbRdbDk0lHd/udDegJnTuB+92yJSMAteX2Fb&#10;l+/FtAQ4RMeTr2bg0xLk437WfLTJgb+UoF4N5uu815a4iHVXczfm/DkHUvnwvyQKnnAhDaviU9u2&#10;Yq/lkipUumgp71kpsHwAfAEA/4yI71UUkiL0atgxZAF+DvBSojLtwIbDuBWfWm1ek0sfyff+9V+/&#10;w3OdtUYUYllJo6ugW/L+Grt+Vj5uo+0nCHkbIFcWVmERnLPdG05YDkGyMsCXRz73xiWGQaaooxAW&#10;VBrvBvGHWBj+3JEYuw3bnT0SZVEED0totwep0LpInKSCDIIAW0RwrJR5gbCgALIgD+2BLLPYm9AC&#10;rIpVZPLKLHbVaKqIcyxLxVqEeFz5b6QM2JvRKQQ+BeB4UorPA1h/EdEfR4oA8DsUcLxHCul9csBM&#10;8wlQlX06n/rn+c43dkJnBvnGCl5VLlti1atWWM0OfJ1y0iHVLUT/xGoC4DORT1JI4UAJD1pSJEAF&#10;Jm8hD6qI4ex9izGB9BHUcBSg8n6FnH1XZBGpxlGgQiCqINJaQaMR25YWKy3TSnqGDw84JVoXBrKW&#10;BV7t01DXbVWYzUEQrNbqAVPMuXj76LefWTIpi4Wvr6SYY5u1ALRjuy6Q9OfZiQQ31LVbPQBpqO60&#10;xWjjXWsOEfm9YAsxM3NuZtt8fMMze67Ywa9O4q9twDfMxof83Cow8aJJS71PQOvGuUS70zJo7S1D&#10;NIqTtuj1ZdZQ1IzSWGfzCBgpZfIOvqYi36c5t1j7Krnbl/7HezBRFiZ4DMGrhWy/5c6XF19oN86S&#10;L/2rN/Hjrlt767C1Nw1iTl/CMljqAmfv/3qRleALb8bEVzFCX0uvff4hRSFzN9j+DccdM9bCJsvn&#10;riMK+zaMmmclMGAx3+rj3y6xrxbvAMBZ9uv/SlEDrHsbk/ZD/NkP/pUA2pkk3scdikUaeVen+BPh&#10;Ddj4Dr/ByUD5UVBx7KaLjufT2M4eIDV3LsHKAcD+zSdd4KpQNdww1026yK2e95UlXstw7FtEm1Eq&#10;8WtSOIVJBIdYf4l8c10p3zyryp3rGimlisIm952LClTIQkYiv96qaBuVVc3W2tTLueph+HKrxsSv&#10;q2mzsnLFMchCALxSzOFy0kwZxGdkgpeQRxajZhIVTyalmZOjWAtsSOxAbVbtTQUjeSg2AbiG9iHQ&#10;CsBiZK0XoNPxg5X6CYsY0/u1YtpcyEOAzYdIimmXeViKAq4X7ZNKae3txOcZWGAWeLU+ncDgnGyA&#10;m/Oe6p1hYIl6H31EZBqWlagDgwBcQA5YjFy2cJGVLcG3WrmSf+SWuAfXw4lBBc4iHkYSsJWEhoAE&#10;DCjRNrGn9gvAXMRykZad4GMIwKEoX9DrRufX9joHUL1MLwJvTVX7jNRWd2CG3ZkBtfbTPgKwgOvB&#10;7gCOAqhA41fQANbM32Qf/vZTFzmOxWTuaum3g9tOYT69TNqmHNANWFNjHw20C/b4wt4mOqrAU9Sh&#10;a5aPppz3+mJrq+wi8ltpX3++zTLJJ+7bsN8aqLaqoVjjwJdHiMaWW1f7mHXeGbFb+LvKl3Y1DTgT&#10;7ii53wr2k7YvuE2vGIo4tq7cg+92CwY5awMdY5jvTZi7162GhnoLc7Ol/I418mxXYNoqGnNX+4j1&#10;tI9aLYoql3vOxIwvTq+xnuZByyRolZNcZo1VHZaBQkoBqKo4S4DNa8kdJ8L0l0/Gu+iz0mtKzcXg&#10;L8dfyYCFqok0p1ohga0GGm51UZPVlrRbN9eqxx2oq+2wtsYea6rroUHWYwl0WA7BmgOYvtXcVxmR&#10;3gpMXH0DxSv0TVRYogabjv8oS6wS16QIq05FGfl8ayn1uqo7FGg04xp0WEtTv2NmmcuyYmpRHIW0&#10;hwIyA4V5amM1wbfkOmVIBcG8YjEz29RuXDsDeGLLLJWaAk7NywUrwT1SWjIVUCXBmgFbUhIs0xZ2&#10;TE0vtDz2FVgLaaO6rp5Tx7iqOp1TJjTtNlXVZZRbysRVGaTOpUCUliVhAJfSlst5F5pKshWQ5V1n&#10;EZAVSBMTyAcD2jjIQKJlSRKVeZm4AnPyALCTD4KpKq3ykaIIcIvwdwsRATmP9cXz5lsJaafCzz7j&#10;d6T57qICokSAFSN60PqpGNiZZDMAFoifAVjzJdKAiM6hDxHuAue7zcnsFejEpl50vbC5PNtkDu5H&#10;1w+OE4DViNSANC3gWvooNfi7WYDmKKwXe4FfnQKQMo69jkm1mRREcVYtEd4OjmsjVdMOkzC49skE&#10;S4jm16ylbfhhlCuSDy3DnCyjwZTAEpoqYl1WUE/0ssEq9bFU8si5iwF1JUGyKlJYhfl1FF+0uKqu&#10;igJ8ORpsua6v9QClPK/RGipRSjRw5Y9rKrgPjqtlXanAgUnfWNcL89yBNXEhOEcF+0qJlXPeEq4p&#10;S6Oc85dyvjyqxEpp2BJp/zLAHjABlg0AcIFAGpDea3Vl8L4USyjjeDFdKRZDOfeodymLxr1frlkg&#10;EOGPFnDfKuG8dj6B6qUvLTuZWnLOlY25KNNRgRrPNG4+4j+KwTxAxGgOKLQJsXEZ36sGU7kGIJdz&#10;7ioF66rbmd5x96c2462sAGCBCLC6tirUNC8gu+CR8tyI9nH+LG0gC1NZHRwUhJIJLPNXAFaQSvfm&#10;jpP7JjIS6yM5xFBUl54HESlDIR9WAE7FTBZYxcIeuClYk5rXOXUOH3UWieg7qC1m026yqeCThAEc&#10;+L50/gC8CmrJvM7KrLQ56sCfzrhYEs1rKB31D85RD6QPPiRlRHSaeukcglvqcuhYeOlCALzY6uiR&#10;VMYHD4D3DLgesFqneW8aexC/COAydSTaX2a3WNiD2PexVSPyJnMYwB6k3kTWNh/MCvvFMn8l2uZY&#10;2YFYpnaD+/hq8IF5jWanMRbQ0ItokKVsd74zDVdgkdRXdlo9TFZd2Y72lukOuFACpWyTlAvUJWL7&#10;dq4FiyDliParYJvWl5fCSBzrjueYYsAhAAjgYhWBLh8pAMAOGCiHIgBaSM65ILeebXrnHI/omiXc&#10;n7u+pkWAjX2L2LeY+cJ8/P5cBeEw13i2PM6fR4PJxezMUUcNBZPUh1jLrn47AJoaVrGCd4rk6350&#10;rJ8qjuCChAIu13L3GblXzlPC969G4RWzfSYnr6KaEIC9v6d1UiJOoYp9ZcKrPcC2Es07AEocEXiJ&#10;sGsocBkoJZha7SACNA9gAVZmrsDr/dcK8uZiUC0rnaMgkwJOAqHAJlDqPE4JKdvBM3vQqX5dxzlm&#10;5/69Lxv0Jit0/q+mAquY2AeqgmfF2uQ9a15EqGku30LATKMKTiwrwHrwynTWcjIZCJnPDsB1++dZ&#10;7b5PrP7APGs4uMAajiDHFlvzieXICms58bk1HcdPO7LEWo4utcZtS6wIE7rws4VWz5/mZaqEAetB&#10;69d5AIdZOLyPPoTfR0DXvIv20gA8cH3/WQ9gH4jS1ANVLCDTWowgINbI9AKgWvYiv1n7BD407AeD&#10;OFOuWAX/ge/stLHT5vhRZe0OSOnkXAWacsBXFgGbA4nmYTiB0gGWxipwih0rYckaQF4dmdZUMA+D&#10;a7kSs1fz2q75CoCs43R+nbdIfh1MqWmBwMyHlpIRwEtYV4rS0T1rKiYUs8oykAIR8+pc/tpVKIpi&#10;QFVRgvIohu0LmhABUhofJcC581AEhVgJakBqnJqq40XAuoG74sAgP9OJFBoA4V6kbMTUuj+9G/cM&#10;3FsRLOysITXU3GfZAgFZIAiDWI3eA9jtrziHFDpBonIIQiLT2UslVogYWGWjuj8fuHQKXPeLS1FZ&#10;ru+BUlQbiYDYsbGYFsb3ABagBWAxqPNf8YfFvMnqMYfvGzBw0NtK30G+a8DokJPiLAqcMq0TMXCd&#10;dICXSswmhTRQCkycqB51keCUqqsE4Nng1fn8uWVCyzQWwwqoAu3z7EulFrXxAm8GNeVz7javs7vN&#10;XyDr7V7LervbuoEp0vqVPWjbZg/bttuD1h32uGefTRZtsYJVpJo+JZW0+FOr4yfgFVWBGfUMxJ5F&#10;A7NZ4oGpfYIgVMDMYdE+5XwkZ9oBYG0LRrQI0ksSNYgA7EGj8mD0JrIPYDnzDmCoQEPzFYBM87VV&#10;na6By4zyvrBYWB89EDGXWIt7g9UEAjXULHxCMZdjUcAmtlRDFcNWkBuuZL3MWoGyCtALpNVcqxoT&#10;V+eor+52UluFBVDdg1+n+Q53P7UCuUDswK9GKQDofQbMXFQI26JEZCk40CBOcQDaQDgGcEqckkDK&#10;dB6siNraHnzFHttNh4Qzhy4TbOrm3QNgMTMgFJDznYKQucq8S7EFaTdds0imv0ACmwXmaXAPYneJ&#10;AOveLYDSu9f+sl5k4qqsUcB1loRL6QUR/wDA6oIYdCf0eVTl7rWPfN8CQKV2IHO+qgpXAGU8I5jN&#10;tUgl36oGH7gUpVwSCVqWSplxTCVmf5ViIpjbAnMRyqBY90+QSn5sjkv9BCwsUGt/MbTuSwEo919p&#10;/F/XxzqiXARQnUtglWKQaFnuh9wUXcuZxdQrpMmMViBLY6hpuB/lijm3QC1wF4qkuGexr9hdylJu&#10;gqYCsIApkIqBE+LlA9MfmOntRJng6tetfHMA9DmjdStttG6FjdSuYLrSRpCxmpU23rjWxpvW20QD&#10;oL7ztfVlrLe0pQw9+9arVvLpp1a27DOrPRdlVUQcy3mJAl0gATA9CAVWvy3M1H67AyTH6aPr5VfQ&#10;GAQmz8LqOOCrrgR+7acglA9EqWEFCiIwg4MIdMAOxbBm4K/hLwKe5voBBzaxRXNDvzN/PWt78DuT&#10;GpbS8TpG++dlw0w0PgdMMahMYjFtRLTst4nx/LwAVSfwAiKJ5iW1AFgfvKG+x5mYtRwjoDsF4QBJ&#10;w5C5LhDLrJZfLcA405jnkQLxprJAJPNd96Rp5PqVsHE1yqQS9o0/z7+n6BtbxzqnFACwY0+dOwJm&#10;KQoHHgc6FcjwDQGrwOksGYEjYs2URVi/GparQiHqW8jqyefYEqeAAxfG59w9o+cKwCjiALzy9eT/&#10;UhCByHQU+8uUz5fSV1dIB0ZiA0SPq6pxOwhKNTR005n/NAU2662Q89VUd1l1Le8V/7gcIDYp0NjU&#10;Z7Xk9vV+XdCRLIMAr/iBQOzBK79W5rmAKEbV/QTRXxVRBGzpCyuqeD6/n/YNnikwfSUCsu4/A6WU&#10;rpJKAJykQRPVNVMdb3juTAgpBQCXgJdqvr/OI3YXcMXkwT1UOfNYDJzkItAFVHBRkUUA8jYBx6RE&#10;KZXg/TkAj9evMclY3SpktY3VA+Da1Tbe/KVNtn5pT7t3WX/ql5axjB5KH3xgRe+RC543j3TSZ1Z9&#10;8gwvitC8wBcRgcmxKcthkzgMWA9oRSE1H7CvooeYRnyEwNQNUkpB2kmiAFYQgRZ7qsF4E1gNS41G&#10;Ux1bpYZFQw58QZnCsBMA0boKWFMgaarvd6ASC9YRVRZjO+BHTEMd11DbS3Coz5muuQQVBGgPap3T&#10;A1frAmB2uevUEIn2wG2o7SPP3E8j6iNd1YsPHkh764j1to/b5dM3SKkcIcI8SYPrI3IqpSKTHBCr&#10;qyL3UwCziVVlojtfWz50xBoQ01bIJIftxeLyrSuZb20aoi/tRToArLY4ANxMQ1cDLHZBLYER35Rz&#10;FwJcieY94GTCFsoKosFXw3Yueiym07uFDRsaeVblXuVnOreDwBvvvE6sp+g/gFegT++6FIYr49to&#10;Xt0cxdhFKFBVMul+ZX6LwcS4soxcTAElWkoetwrrrrmx31rJBrQCzIY6FCqgTqL3UHp0Bumkcrb3&#10;0I+bugEYqr2lz64SOIu/mknEus9aWwcoCCq29XTSX/TOKlv8/heMY64UGdYd13euUsTk9gCWuSsA&#10;e1/V+79iXjGsQOsBLMCKiT24XSoIVk0X2wJUD2CBWeDN4/kFZrmddcRa1Ja9SS7zW/EFRaDF4skw&#10;8G1y1vEA+BZFNAmAN5HlZAKlWWQCnO8NiOeM162zyYZ1NlEP49YD3IYAxFOY0k+7Dlj3rfWWv3Qe&#10;BRyLrXQBEegPiErTh7iSQFbVgcMEctSwAjNK4PFADgM4DGg/PxvwOr4ak0hSqTQA5rQLXMykpWBy&#10;2NqBVBqfxiItK9NKy+4eALZMnVZSJgKoB7DzQwFqW/OwA5ZYTSDWcnMDDQOQ3WkZcYwqZgr8zGYH&#10;SO0jUIqFvSLwwNV6nU/gbG4cpNEMMh2wZtJCHXdGkTHWDaAouq2jbRRQDdodZLBz0qJJDbVwfD9A&#10;Lk0psxhGrUilpri3cwqgw8ywZWN9L88mFwWF0wCTAPB6zGIXCZei4P4apWTEQIC2XgrGme3kq5km&#10;koZKpaErJdXFc6jsVMxdJt8aVpdCKJIvjaJQwEwdNYqlLFhXxreshblc5w0AVaXUHO+7EJaNOnmT&#10;8cDzXECwAoVb39DLSCG59jV9iU+QN6+B1fdsPE6l1WZXVKEyxY2Uf6rk8nOqxi7ScUPg27BilyXG&#10;ZFA3fZb3EUdKqxhz/yidE1CWpIkUsT9ERdR+Kta2rtlPdiDJegDlwc1HqdteTzfPAmul6ms+RTUL&#10;6SvcVd9Jbnud6+bZ2TZsd+4M8Q/rHFeosumzneTU59s2OkvUohgCAPNskfYUBrDAK9PZm88Cr9qW&#10;9tV+3qfW8QJvSzOWHdtnAAwDC8BiX0mqzqXgF8dmAvAKlGIjKbFKRdB511V8rwa+tVwagTINEzol&#10;tZyyyxKLozJQ4NV8UjLVWbQV7SMAC+xzJuo3AOCNNobJPIb5PFG3xiaa1trjjq+t5eoKy1sy38o+&#10;Wwpgl1kJfYcLPn7fCj/8wCoY6K5i525rpGxPH1EAdAKLulycAg/S0M6cVqHF8wAX2LVOfm+Z6x/b&#10;4rR6LflDJcjFxjJvCgVgpQOc3xykfwReD+AAxLAOL1AvU1HkJl6GwCcQyl+VOSkA19H41WjlB4qN&#10;PZsKuAKy2DYIVAWRXIGztXnIKQOZnTJhBVYBp1aMCzC1TamgPHK/2clEI3mpJeRyb1P4kEAVUCnA&#10;7wfIt+hqqBLFVoB39dgN6mo3WNaNfDo9nLUzdHxYT0f489TcavSKWxTxN3J/W1btpporn4q3NtsF&#10;INbSa+na6dsAFiAD5vLCFroB7qP+eC8d1L+izDHVlRxeJk8cCxOt+WQjdd0baLzb6NFUSt3vEgCd&#10;6YpPlrxPZ3dYvBZmzqZRvEcH+1sXU+30nkv2xcIt1oyPfnr/ZfuAOmJVneUkllkdfvZnb6+i2uxD&#10;qryWUmJY6hiyDaBcOBpLddS7dNJfR1FLHj2CVtlv/voDilGiKC894TpWxF9Idl0GP59LJwaYUfPn&#10;6Vjxwa8WkzffS++mJNepPz2u2OV8i2G0xRTCLKSibMGryy0GkHfCwkupC/+QirJYlENXcz/7fGFz&#10;f7nMyqjE2rJ8lx2ng34XefY7dwadUlRn/LrcJlv78RaebTvfvd2lfARG78uKWV1OOgReAVjrBWC1&#10;LYkPYHkwy/QVgKt5X2LTbEzldOcDAzZFnsXoMGom6aZslGQ2CrAMpSzTv1QBUFwQtckqSEbuTRCc&#10;qnQAFuPGU0Yr8KZQiKN1adSJK+iouIWyAXOmm76waYG4aQMM/IVNEcC63/Kl1Z781Aqpe65mBMqK&#10;5cusfAkMTIVWscooqZsuxYyu+HqrNeOjVAE8Z9K64EEgAqB8Wp/uUdRQ4plXLBveT/6NwFuH1tdU&#10;2xSF9OkDl1KQKaaiDdhATCvRvEAs8X5lI75PHdVSMhPlV+plCWwCsF6azEUXXMKE9qa15sW2AnYQ&#10;oFJxSKd1UhjRBojFugJxC6ZpI43WsSGKordzmnricxT4L7PP1DGB0SrUj/ezN1ZS57zKNs7bRCFH&#10;Cw1rm52ig3lZWqV9+soSi6Zqav+GI/RE2sBoE5vs66V7YMoSW0Bf1q2MolGRQz/Wf/zQki5l2nH6&#10;1qov8NL3NlDC+LmV57ZYMxVXlUWt9gWgXkRvo9Vzv2LkinTbsnQXiiCaESau2zy6GO6mXPLsvitU&#10;QhW7IWKSo9LsIMpAHScqYF49g0b8+M3fvEd1V5Irr1xEVz8B7JOXPrN9609Qx70GEJ6xBM4/lyqw&#10;9Cs5VJ8tt2PbLzjLoh0AX6Fy7G3qsZfQ6T7q6HU6g3xhb/3DZ1SmRTOIwQUA/zmd8NMYtGAeymIF&#10;I5Gk0h+XOvGDMSgIekut43c9WAu/ojtjhvoQU97aQK+msuxaenetYwig6zbSN2lFgHQ1HUzWzN2M&#10;8jvvim2WUcX20a+XW9yZBHqI7bXDKMEuil7a6WCSTu70I2qaL+y/xvtYYifpLKG2KrZUeyqjzQrE&#10;jj010EOEeTVVkMmlizBvtY8PVAnUArPMbwXpvOXnOtHgy6crDcR9psiXRTQvAOewbz7ug3d7Cjhv&#10;Q3MfVmenIxWBMltDGmEiJ1FwIwALvMko2DRALcnIUNGUIuvELDC554w3r7bpxg023bLR7nYijXRa&#10;3s0QOnQvbFhJp+81q6129UpXQlm+iOAVIK4ijVS5aKGVf/GF3cFXqUEryuQRc3oQOlMYULoIphiW&#10;ea1zQSpYV8sCqabO92U+DGCdSwrA5wCl6aQMBGCBtRGzrR629eAVmLWswEUAbvK5mJFiXwG3HRZs&#10;bRl2Wk4AduwKGAVc+bqaFwvL3BYDi5WVlmm/M+wag1hdudgWmcpiZUzlRgJhnW3jzvTbtGSbfUW9&#10;cwXm31lYbBvFH6UpVbaSAv/MmBzb98VBxoci6Icv/Tm9dirTa6mP3gxA0+nEn8kQMFusmA+1RsPB&#10;0JMm+1axfUxXRtUQb1pGL6eNpywnvox65Pctiwbe7O6XyiTyr2rACZcyrK911FaiEC4y5tMl6nmX&#10;UGc90DxhE/0P3LAzb/3LPLorZjLqxUkUzkosiiYH4By0+8vUaSdezHDbVtFZIp1ulR/RG6c0rQbl&#10;s5/uiAdcn+V5lFY2AfxdX+xz1V89ALircwwAU4r6m+UMCreb3kYH6BCiOulVjPJxBbnolEkCJZhv&#10;/tNCugjOA3yXUVALqA2/RlnqWlu3cCdD8sTQmX6uZcSXEKwiPoFJ3IjiXcLQOJfoXjgx+gCTOJ0u&#10;i1vpmXXKvqbHVxdMvYKS0FX0DjtCeeaWpTsxsU+6b9bRNcq3KXTdON/9xWe8u09wK3KclSjAOv8X&#10;ACuSLUZWtDhdXQLVoUb9zdXmIhFn76I5BsYarKWNldGWixTDwbQWoHM0TBIAziAoJ9b1kk5RjACc&#10;S2qtCAJRdkAxjQLO09E97r6ByEbbszhHekYl4MUHjoBXzJsOcFNh32wUmgDsMggC8HTrZvzdr+xh&#10;zxa7W8OYP5v5jcqH71rVwiVWu3al1a4DxCtXBDXQClwtxvddSp547WorX7HM2qmikg9UA2vKZ6qn&#10;K5kihZoKkIoilpULsDIbBCh8CQWsFElWZC8CYIG7Fo3rTGhK8/yxKnF7lm9TZDI4j4DqAaxliZYF&#10;bFXstMFQ9Zi7ArDA1ozvKSYWeGW2dLVPWH/PPUoax53/29o07IDsAawUkQMwvlRv9yRMPOqisgK8&#10;gKuAVAPmczNgHh957MaI+hqf7vH4t3SJu+BGrOis7qXjwUpMygLbz3A9lxjgrZShdlZ9+IWV0EXw&#10;a2qTMxgkIO1qlm2mE0AxZu7qj79y/YljT922ebDxDep9Nyz8msZ52nqxELJvFTJMTGBVyFdWx4qV&#10;jLKRBHuN9EwB9p0WR5XYTUxodcq4BjPmwbDlfPS5dJhIpWzy6JbTruNEKVq8jnPIhFYHiq8W76Fv&#10;8zrbSK+nLO5ZAM5DOX352Xbbyagc107EM3DAUqvjPQi4rbJEaMj9vdOut9bHgPTgl6fpCLKWDvQH&#10;6AX1hZ3ChD5DP+VPfrvMkugZ9DYjaMx7eY2t+3QP11xkUXIn5m+n6yFdM//2fTrwLwLARbxjmAkl&#10;XoefuILnU+3z9ORju4IZrc4VGh9sOcquHTAsp6xVgN5NN8UVH6yn99Ep6+kct+7eSYbyKcFEX0S9&#10;eBpuCuNk0ZtLUXOxqAMe/qiCc5mklBQ9lmSoiEhpS2VHlMKSxaeoNu3L5ZUJuNURPFPUuyKyvQpr&#10;TQAUUF8E4CxF2RVfoP2r/ShAWci5OrrGwUufCySKnbVfCuW2YfCKebMAbjrkUECGpNjVCiioVm9z&#10;Ht3Zbo+6t9t05U6r2L4Ef3cxAF0EaJfbnS+/staNG61p3RfWuGolssIaAXP10s+sZf1aa/pyg3XQ&#10;GbuWUL1qYesAbT3gbVRNLIXkArL3ZwWwttYh5y/oZchv1ctTVLOO3jMK/TfjzzQzbWyEXTGhtK1U&#10;DK5kvSLELuCC78xLEFglYlud8w5Aa6WTgKYCd3CtQdfIOzvGrYP6Y4FfhRNtLaM2OvTEJsa+Rat/&#10;YyNDj2yg9x5gHaFBEiSKFFWIids4Z1/vlHXTIFzQJuK/yCQXE7cShOrrnnaja2yjkT8a+8Zijt6w&#10;LxlUbQsdwQ+uP2JDsP8O/NQouu+VplYAkpVWSGDiy0Vb6O5GH1Fqor/E7yzEZFr98Sb6++4D8Aw7&#10;8+YaBo5LcgA+gNl7nU4Lx6mXLkfzNvCO9Iy1KJm19F9OZQifqeFHmMwHmWfsYuqalzCUzwfUau+h&#10;BruWNNS8V5a53kvH6MGzkG3l8vOxVHJpMB/gQ/6S/rC/BUQ71x4BwIX2Hn2H82GCTUt22O6VBJEo&#10;HV1IX+B6ztVEpF3pLzVqvZ+bmMcaMuf8vut0i/wcEF2wz97ZSI+tS9R7X8Yc/5yOEDlYAdzPFycx&#10;a1diQs+z6GNxjvHnvrTaAfn1ny109dsK/qmN1MBYGrHkEj2BJkbuoygv2s5VBxh1Mo6xs5ZZDQ16&#10;NeWaFw9edTXpy+lFdpTAVzdWQXffhBXAZh/gA1fikhzHhfnkt1ge5PjFoiKQagXqAKSixAKuRPM5&#10;yocrfqPYDBamQOzYWmlM2q3SVdW0WxeZZ1uplEIEgAKxzObZDKztSnm1ofzKFIF3AJ6g7Q8wYig+&#10;LSa1wJ+E0pHZLOaVZGapzFP+M/ls3n2Jqvb4dg7AU02bbKphs2V/ydhG8xdY2eJFjH+Fr7sQc/mz&#10;RVaxbBkBrKVWxXwNvnDFkiVWMZ+qLQBd/8V660jLtRr8EHWmFnO6elVywwKuRGkImcneb/Vs6QNR&#10;PhglIMoc9mawptomLelzbY61VT3FVPuLbdWIe2DI/r67ToYGHwDWUbfN5QAxT9RItU7TJrTfHQAs&#10;xm2BQToAbXcnbNx71/pgsE7AJhaWiS0AK9DVx3l7uqcwp0cdgOX/yhzvAbjdXVM2OvwU8++aY8kn&#10;U9+5QeoOrDtKgOYiAZXT1s8HUs+i5IvpdD5odQPC1eMPHVx/zCrxiXMpjztC5/46Psg+jku6nE0n&#10;iGO2F0YpZlAAseqJrRcZqfEcZvpWayzrsNHRJzaOsughFbVv/QE3eMDd8ScEoc65caVyEvJcL6LC&#10;pEprga2raOif4mvmwW7yHRX4UfBNCksAfoN+wIe3XCSYdADTlDGwSMW8zXBCimB/CYB3rjpILjmB&#10;PrQrrLm0HRbcBTCjrRsLprNjhI4QWXR5XGXRxxMA6zIAdgvm3OwAfP7gZfrdfs4YVbkw7CeMYnmL&#10;86xj9I1PLAYAL8O3/5oBBTLJd7769x8THCt2PbYEmkpcHgE06lisjQ7ctX0oowX02pqHDy5Wz8Wd&#10;2LB4G+Z9rOVS+LDoLZQHgxQM9k3Z0PBdxi/TMEIrcWuiMcUZsZJ7qkHxqHBDABSAFR3Olg9MEErM&#10;KxZULrpYQVjlbNlH+/pluYwNEE1L25ADv7YpNZQPAHWsACyzWSIgC5RaX6joPhZFC22ujrap5S7a&#10;ncilGGJSgEugT9aY5ABXJrPYNxvlk4urlKeyWKrpShBXHosZPWeyY5M9at9tlbs+s6oVK6wc87h0&#10;0SKr/ny51a1eZa1fbrQG/OBqwNu8fp3Vfk5Q65NPrHYppZVrAXBihjW2DQbBJ3yWeh5O5rMkHJAS&#10;GH3gKQxWPx+OLHuQu8L1SDmcL7oP79eM/yP2FVgdo0ujRqY6TmZYDUBsgyUFOJmdPqrc0UaPIBq/&#10;gOpqlmWWhgJbMqdVPVWHydyE+S22lciflsgMksj86QHEO9cehgk32Wj3fYZ6OYZP+7VV59TTZ/cT&#10;S6I/60aGmtEYVwLax79dTE+lbFtGxDYZv1MjZCwh4JVOn+IFjCmVFlNgm5bvdiNKZMcVwsg7LYZG&#10;34Zi+ZJO7IoG92Ix9HbfJS01TDDsKCNvVNr44ENSKMcY1YN/NhMB30xAa6R90qbGHxLRlQm93Irp&#10;oXQWRlz8Nq4RyqgRvz8f/0pja6VdZ3RI/NWvGAEyDwthHb2zumv7XcAtjrRXPYx0gdzyRNekXWFU&#10;x4LEEvvm4Z/s0YPfM4B6ISODrOV+i205LkAKbsEaTNZT+LoXGdN5Pl0uBeC3YPXbdNDfwfv617/6&#10;EKDT4YH3tmk5f3BACWjsq5zEUqdwxXIqPtFIH6f2XLYRTPV1xA2+XrYXZZLshju6cS7F9UG+xP10&#10;1/XDtgwhu/6gjaLIJye/sQrM/WVEreUyvPfrJXadjiqy0BRAqgdElbQxAcdLFhkEBZsEVoHSMbCs&#10;QYhJYHWFIrovfHRNZUZrm/YpgFG9CS3Q+nmBV+cs5X1XEK0WiGuUKhSh0K10ePixY2QBPhVlmqpo&#10;M8CV36upwFsIYAuwHMpop+VIKW1WZvScaaqsvhs8YJ3RX1o5XQSrPv/cqpYttXpA27xhnfVsp1/s&#10;hvVWgdncvnmLtWz80koBcA29kTr5S2HHzdukEQCwAFsv3zTwgb0IxPJvFaH2rKkX6H1YP/Xg9gws&#10;UGqdACkwyg+WaNnvIwC3ky5wZnmEkb1C6MY0GeHFdJFz7eyYcMUO3m/soyGMDD+xwYFH1ttz1/nI&#10;dzBrBgj2COjeDxa4+9iuAJh8aAXFxL4qkxSIdV7tLxP92LbzbjSK0Z5pxqg6yugZO6wKs0djEqfH&#10;5LvAy14GwbuGGfohaZNCAhQLX1tlZ7ZftqMMpboQdky7nk+gZa7lxJWS9zzEmMhvk3pJc8PBbMI/&#10;1VjJL//tu/TXLcCqUcnkHcYHq3SD4F06FGvNKB0NyXqceznDIOhvMgDAV0t2M2LkUboBVtLvdxH3&#10;sQsTdwUg+4rSSsUp+ghiVbiROG4T4LqIr7mH+2+joW3knk/tuGQbCappqJ92vuOG+RtJS221L0hP&#10;FdG4OrF+pExuMMTNWwznWkj0dDGppoxYBjh4B9908zliAhfd+F4pmPm//W/vcp0MGPMmo2G+YZcP&#10;x+LDb6ST/k6ePxNf+F2CdCV8t3FrJbrdwftdNW8jI5lctemh+/wtYYdzF0b779r29fvxqzPoihlv&#10;yaTt+rGQFN0uzKjGMpqwNiwDWWF5mNFFBA/LyAbUAbRCVU/JFQJEYkGBVyDTVECTLysAC5gSMa58&#10;XQFarNtGZqIRd68eN8axOCJAq0hGoPXA9fP+3JVEm+ux+jQVeHv67lkV7VZtq4RjBdh0BiEUaGU2&#10;SzLwe0sEWKrqikU0VPdVYIHp2ysgO+fpnV323fBeG0pnvJ8Vy2HYVVa3apXzewXgtq82uiCW2Hji&#10;2HFrA8TFALiceug7GzZaZ8wtGj8AVuCqAUc/Al75wc2EyMXEMqXFjgKXQCdwhsUDUmD2pq/207LM&#10;ap9EDwNY+wm48nsl+lA6RjLQf88mxr+xMczMPkwUgVdRPwWeWtF42jY68sQ6AGA7JuDw0GOWnwLo&#10;hzB0ULihPLBqm4cHH9s4gSltE9AF3Bp9ABWGwOydKIj+nvtusLqL+6/Y9/d+Ilcbx2iVMTaCqbR5&#10;6dfWiCmuoVe3EKne+Okmtt207+/+xCiJafh3X+PjbnHgbanoYqieNXTwb7MkGGzBG8utIqselkmm&#10;A/562wQTr/l4Mz5wM/dNAyUCXlPOMYxFrWFsJ1BIB4jA5mFCZ1EAsHHxTthtMwOtf20dWArXzybT&#10;uZ9O/i+t4HrkcAnC6Xny0PhvML5WYlQWgLpGRHiLdfI+j2Fqzyc9tmHJLisvaIXtSRehgFTZFH3y&#10;trXUk8qq6eWd887KOunfnGX1NLRkmFb9hRPw73NgfAWSrp9PcebsefLFul4BDfUoo51kca86p7ZX&#10;Emg7e/AaJZL0AwZcNQCjG+WoPsjVAK0PQNZgajazvq2tlwzAICa8goy4PkSdWwBVL8BVf2v5lXVq&#10;Z7SHJr5po8oraU956s6prpsASEASWAXcIE9Lyax8UXXWUIVVBLwyoz0Ti2kFaG0TqH0gS35xAGCZ&#10;4oEZHZ5KMZSrwAYAS3HU4tp10zZbsTQqIIZser4JrOkoH009gDWtpPS2mvdcDng1LxCrZ5sKcOY8&#10;ad9ujwd32v2KPVa5TgBmMDfSQ22Yzs0wb/vmzUw32MCuPTZ86BCBqy/p1M9oh3Tyb924wXovX8df&#10;oSGggRodgGFXQKwgVgvrm5owOcXCERNaoBPYZsQFr56BT+u1j3xbD2Id6wvHpQgEXoFW27W/9pXJ&#10;pWVNBwfuw7CPXHBF2wVgz57a9ujh720aX3WU6LHAOznxPWD/xvmz3QBS6STfYUHLE+PfOcbWdjX4&#10;LnxmMbsCZG2w80DfYzcQnEbzeDj2HR3YSZsRaLrX/wgfrYDKqzH79sEfHGPlYBKP9z60R3e5B/at&#10;zEdRwAwPpn6wESyA6uI2qo0IwLSMAZom62xCSTSP0L+4lk75+O6Yif1d922Qcw8OPObaDx3zjqJo&#10;Ht37A8z00O6joO6Ofmv9HTxP65S1NXAcTKZ7ri1D0Vb0wWzjWEZqxKrdpo6ZETdryrCiVJdd2olS&#10;JjgHGHLxRxvpuK9jxRTdVIopaNffe58AHqk5pKf7HvGHh7yfu7wffdt+FC9D+/CdagGJBlhQuyhX&#10;Dh/gSJkG2QFVIxEjUW04yrUOJdMLK3lXRd9OFlb/IPGNwXvWwXu8007sAuC2woStAnDPRLCe/TqJ&#10;6LYBaMkdvksXpr4CRjqvwFrFtYsUBGVeIBKgBGCBS+arpgUAPJ/vp201isOgLGQ6S9q4dnMrZBEx&#10;obVN709AFmPrWJ3Dg1cA9iLl4Flf167S+4FMmgm6lhA09WwbBq4LXOH/VhAwrOG9lqkHG9+/BrdO&#10;Jncp73HOk65d9qQfFm4/bNXbllvNCtgXX7cZcN4BvL0At33zdkznr6xl8ybr2b0Lc3qJG5myDmbu&#10;OXeJRkZKR8wK6yqCHEShg1pUgViAdgEqXqDAKfFsKa2pfTwYNRU4fcRaH1HMLeD6XJwY2ysCX7Cu&#10;AFYvQSgFtBTIkpkcaOUBV8Qhxmwihzs19b09evQTQaBHgPehY2MBVACWCS2zuBEzWY1MJor83HGi&#10;1dreh6koFu/vw78C9G5/Gm0vjffeJOcEUEpNPXr4B3v88I821HffHt7/yZ48/pNNct0nj/6nffvo&#10;32xyHIUx8Z3dvfd7++bp/7b7sPH45Pc2Nf0jftuPsDoAAaBDQ09phPi5WAkOrMjoyLew0jQAU2R9&#10;km0TNOL71tP7wAYGn/BcepbvOM8PNoyC6sZPbm2bsAYaSwM+fDugbiGIV4+SqkGrV9E4ygFwNb2k&#10;pOWVFmulLrsFRXgH0K9d+BWDFyTOALiV9Fwr4G4lhtDBfXZFrt0FiJs5by0NrKpSfaqVh0dBlMMW&#10;nL9UnUhQTvLjCihAKaUxlsDWhZF1ZVIcNOwm5dhRFI1YOy3KKgDMrh7MdExmma+NaisAV0CStANe&#10;pWLuMO0buOf21bLYrQMAN5KJEIA9eMSSAo8YWL6oIsOegcW+MqlLNBgC28XYAqgHcE8frtfYE0x7&#10;GD1iQouJxcJiafnAYXM8MJ0D01yg1j2oAEf3IyZWMEtMnEt9gcAqCQNZ4JXou3gA6/0KyKW8L5nW&#10;c5727rGnfbvt9yPHrfWEcr6rHPO2bdoEePfa4IFD1rFth9WvYyylPZjaBw9b5fLldGj4mHTSEus4&#10;etx6m/B7xaywrrSqM2d5QIGwlZcsQNdhdriUTwSc3vRtY3ubNGqEUTUViwp8YRaWAvBR6LApLoDK&#10;XxJg+3nBAvD42FMHYqWUFDkWcAVgMcgQgR5tE/vKd1UkeYrGLhNZy2Iamcre7JbfrG0ysb0vPNB/&#10;34G3l4CVADYIcATkFlhzZFgKQeB+iG94n3P/aNPTPzmw3ruPMJ2a+tEmAOxdzO1xgDyBiT6OQpiA&#10;hUeZFxB1Tk2lHBzTkbfW8uTUTxz7OxgQ5QGAdf0+gD04gLvAvj1IP8sjgLgHBdKOQhJgm2DxxkZ9&#10;jzEiqKSfaAh1NIxqAFwFyCrVVxlG1r7NgLOJohCxdiPbW2qpF+cdNtKbq0nRexpeG/u0oRikbDpR&#10;Ch1IY8MgypIYQSUMIwAjFZzbvUuVsGpEDyKoRfhyJQA6ALC6T6q2mzaEJaEsQQPmb7Ouga/ZCuuJ&#10;WQXUVr6nB64ApO13qLbq7J5wAO/G4hJ4BWL5l+1YSi0cI8UgsAo4YmABWOsEKLGmA1okTyvwaruA&#10;JXNZ4BS7yoTWdcYmvnHX0n3IBw6b0oURBs5Vv+EIs/upriHm78TcF3ilWHSPuk42pZEerC7fiy+s&#10;Zc0r8tzIO6+tI23F99J3q5BixGqRXzzn2/799u3QPvvD1DHrv7nJqmHVFnK/dyiTbN+yzbp37LLu&#10;nTttYO9+Gz9KkfhOTG0CXSXzGARgxefWtm+/9dEjqRGwinW9L+rNYFUyCcQuZ8uLUY2rA3bEd3VT&#10;mNqDVaATICUCspZlMgvAYmH5wzKpdZ0gGPXIpXgCxaGg1ihMLCBj6rntjx1wBWCxqYDXz4sTi46Q&#10;/tGyzGOZ0gpo+UCWTG5v6gm4Q4OPXACrg8j1EOaqzEb5oWLCLhpxN8tdXfc4FwDse4SpeZdzPrW7&#10;Au/07+0+5u09mFby8P4fnWhe7D4++pRI8Q+w+g+O6aUAxLgCZS8M1835e5hqnc51794fKWr4iecj&#10;ZQZwdB9DYmeUx/CQRAG6x267tgm0Ap4DnwDKVKZuDawr4MqnagCcYuW2iG/dDOCbAHwbRS5dPIuU&#10;h5SFjm0D3GL/dp5d4hQJ99HM/rVSCvLZ1BVTAReVprp6X4CqIX0kmIxlGp0EUJewXM4+dVg2rkQV&#10;UXS4jW8vMLZ3UqoJSDtUGqnINMAVeMWCApJAJeAOjWBRjfJdUOLdsr74/m34wlI2Ao6ivzJZPYBr&#10;AbDA6nO3ApjAXM5+AncQJabaisBVsfpE0/a6xcDjtJkhgp1cX26jGNoJcZ4igO58aPW2kjh/mvJI&#10;zGqdX+fsom3q+RrAge5RyiKTevmsbAALaDOZZuD3CtSZuE2lBKxaecdSoHXELGopTqpC0QrEDsDf&#10;DR6yp8P77aeJIzZdvMtqqL5qpYCj7euvCWDJ/6WQg8hz967dmM/7rBOTuuGLdZRULrQ6gNy5b58N&#10;MgJgk/NBA19WIPXFFfJhwiBU4t8XXHhTWdvDhRgCro4TqDXVfmJdnwP2frCUg7YLWHVK+9AIFE3u&#10;h3kEODGnpmJUAVj7CSBiXIFSJrFAKwALuAKxjpEPJgCryFw+mt9XCqC7S0wv//qB8/kkDsBMh2jk&#10;Aq1ANz72PX7275AfA9A++CPg+52bf3D/DwAaIDpA/477+R6T93vH8hKZ9AOY0H34yppKdF5NpTj8&#10;+Ucwp70i0VTsr/00lRktELtgFwBW8YrA1io2FoDR5DKbK2VC0xDEntpXloQzsyMA1v5aFqsPcV6Z&#10;6wK0rifm1TECs96BlFm9fDQamEzzKvVxRkHoPXqRUnSpEK5Zplp1WNB9GxdglJLhW9PAA2ZFiQNi&#10;gVQiE9oDd3AYCwcAi5nbXdUVgSz2EYAHUdoyn+9gUQnA8mcFYgG4RL27IiCVOS0Aq/wxCzNXwa0a&#10;GFEif1nHiLk96Dtg9lFSU4MjxB0iDFypakOkghqIAqLbHrwFmOKaz40AWNcQWPuxAJtVZESbFwNL&#10;sWQQ+MokiJUp0OZQjcU0h4Bedq56gUFKuEwNvBexrwAsJhYDy5Se8z0ppO9GD9rvAfC3rQetbvNq&#10;69iy1bq274B9dzofuAfp23vABg8ftcnT56x/zz6rWExBB6mk/oPk3BiIu1X+psxgdeXzgSgBTNpT&#10;mpN1YlH1gxQgFeYXaAVSmcvaR/NaJzNYDCxwepnNwt5XVhJcwJQIvAKkzGKBUUEnmcQekJoKwBIx&#10;n8CqfQQYH4UWkBVdltnneonQCD1IxT4ChweVQKx5AUpTAVjrtDwBowrA8pU984bnPZi1TfMS7a/j&#10;AgA/dAzslYKuq0CRgOODRmJj7e9MWECk6/p9/HG6d7GugChz1zErUgdgXUQzEtVsoHE4RcQ5wgAW&#10;KLUsf1dm+RjX69UzSoHJ6pAJHbEQBGaZ6V4xVIiBkVIAWwZgNa+pJFhHKa3874h1JLDJtJR4Bvb+&#10;rwAq8AqwYsAeYh5dxDwEXpnKAkOfFDbZhREKXDyA5XMKhPJpZZYLlJUASdNCzGkBLEMRYwWZ2K8e&#10;870WU7tC+yEys8XUMnUF4F6Cad0UiSiQ5ToiNJBign3LCGRJOeSpxBHw5isYhgjEOYp0w8JSCgKw&#10;LAM9o4BcTDGNwCvQBqL9BXwdq84mwhDuiSL9WE11WEoCsAJbikrP+cPEIfth9JD9NI6MHrGW/Rsc&#10;83Zs3Wad27fbMD7v3dPnAe55mzpz0abOXiIafcxqSTVpZI7+3XtsjH/LtMlHkWZR9FhRZpVFojG9&#10;T9IGMH2uV+wskAq4AqjArGXPuEoDyfz1JrRncZnhKu6QCS0loCCU/FYxo4Aq4IotZeaKhRWQEiC1&#10;TowqYPposw9aiYUFLAFYx3gAu87zKjwn4idQOiaigXpmEzAEGk09eAUyD5zJCfxcTGGd+wG+r6aS&#10;uwSqxMqzASxfWccIxGJkHauAlc7nlYbuQ4AVswqs2qblocGnM2yofRQACxg8sBIEPplhaggNAEyi&#10;gFOVGNiNDqIMArEHtsuH1r5SVs5cDgFYLHzv/p8ckBW0cmzM9A7vQcyt49TA1NB0bt/IFGyRqMG5&#10;AIwALCBrdE33PQlwAhoBWP6hfGA18l7FGWgLYlW1IzFwwMgymVFuiPbTci9xCQUCh3FHBGgvOpcA&#10;qOi3QCN2FUAFVgFM4BKANRXABOBq9cOW2Y2IlaUAdJ52GL5/GLeFyHedSoUBcA0B2jLao8BbQbyk&#10;gJRhPik0D2CB2bNwNSa0AKzcuWJGlbgZuQDW+cAKZFEqmc0IKjn4vTpHMRVvzc16bkxopTeV9lM8&#10;J8LAer9zHtTvtn+bPGk/jh+2P92jG9ZFEvxryO9u247vuwtTerv17jlgAweP2PDRkzZynPGJDx51&#10;UepicsHtX22yoewiHm7SAVhaskXaCQdfL1yaUx9AmtTVOEc6HAicHqSaF+OKVTUN0jsPHYAFVM/C&#10;Phrt65898LsxlxQIUm5X82JVsasALabVskw6AVtAFZAFVIlM7IDx7jv2FnML8GJgRaHVYUEsIx9R&#10;zCdQCcQyVR370OgFJq0XmFwEGCBKxkjlCKjybQXIwB8O5D4BLJnyuj9nQrO/zO7gWO1PWgkfXeeW&#10;CLS6pkCreW8u63q6jkSs3UfgLGBvFbHw3sWOAFkga7vDNyAtJVMsCIwoJYHJCIjl70ohCYhiaYHX&#10;KS2Zx2JamcxsE3jvPwhA7M1tbVOwTf6zgOsi0bMArCIEgVcgduDVvHqLAV75dDIRBUSZvU2Y0q3E&#10;MmQKC6QylWVSyx+WmSx2VZRZQb8B6th1jKYCh8utcqyArWUFrmQqC4zePNa0GFB7YAnAAppn3yoF&#10;uDS2F/dXwlRM3Eib7qQNj0zwTWDhOv73VMvIJNUAuBT/WACuJNtRxjGeeTXVdTSVCS3FIQUjZaPn&#10;LaC6Sn5vjoYkhnUleUTpBeBCFW0QEGwm3VfXSMccvls7rkttPV1bveXEdE7hqiX2bcUJ+//+GGP/&#10;z3cxdr/oKKbzQRshujx58rwNHTlpvfsPYz4fd+AdPHra+ljuwEcupmuhCj6GGF62E3NGwY22TkUP&#10;R12tqKKEevkCcE//NOwcBLNkDgucigaLbcW8PoilddOkXKYm5cPdd+tlfoutBW7f71dgF4ClBAR4&#10;pYMUfVZQS0zqASzWu0PEVNUrHURyBWAPcO8nu4gywQWxsfxhMbcYWABWtz0xrwsUKSoMmAQaAUjg&#10;CAeyPLA8mKeIFguIAbMGwSyJ5gVS3ZtAHLBzAPqAuQXewJ8Vi0pJeGb3/rA/t2foIACmAJr8ZoRp&#10;J75TeztuRLfSXbzLO5ihbQJxYI4JZDJ3xcACrYsoI85nRvRsMpP7xOaIZ91JlNIUz9HHdToJ3LWw&#10;r8AsRhYDq4GFASywKvosEIs1PAu7wgSCMQrIqNhCgBsGsDKHPQAFYDGWN6kVoArMZdoOoFXUXmwr&#10;4GqdgkQSgUSmtE8hiV3rYHeJ5r35LNM2nbJHAa0RH1ngDti5wQFO5naZRswgfdWGAnGCMmlFqhWl&#10;VppJlYIOwJi1+LTe/5X5rHPpWgJwAxbAGG1bpr7eQ45G4IB5sx2ANWW8Lgdkhqiq4psQ5Rdwaxto&#10;g7znO+3Tzif2lpNj4Ip5y618zUp7WHTI/n8/XLVvWk5Z197dNnbspE0eP2MTjHs1feqsTZzQ/Dkb&#10;R0YAdR+jcahjQwMVWkM3E0lrEIUkYilNJeYVgBUt9GH+DjSnEuyu2oqXJFZV3nYIkGrqOyOIeVVB&#10;JQALlAKxgOt9ZYFWDCxQexYXgD2Itb/ManUnFJNOAI4mQFhOI1LqYwQA+7yuZ2CZ02JfAVsMLAWg&#10;aKm6HgYFEIpmK/j1u+eYUOAKiwAscHsm1f6Se3cVgQ5EAH7Gtgp0BSZ1AOpgf81rqv009ayv82pZ&#10;U4H8PtFob7brGG9eyw9WSkngam0juAN4BWKBVyzsWBZ29dU9ApLMagEwSIcRkATQMqmdrysfX8yv&#10;AB2gHUFRKJ2l5e4esXsQ/JKpLuWgBuYBLLB6wArEYl8fgNF11QgrqEATgAdRvi6NBjAFUrFVYHIG&#10;zCwRULVdANU+2l85dQ9ipwQiLCdAy3f1JnCr4iWASID0wSb5vgKXgKdtYmoBUKDr4LoCdYkGHoR0&#10;eskzC8Ca78S6E2PLxNb+OqcHv4715/fnk4mu8w+4ANuUU2hBsErmsljXg1lRbFJd1KB3EyxtRQEL&#10;wGLhOti3uobiF8A94wMXaXznz7+g0/5qu5e3z/7Uf9IqNzLi5Mo1Vr96ndXRH7gVM7nV+cXbrZ9g&#10;Vse23TDwTkzttS4S3X0mynoBrR5IBR0evH7qk95i3gZ1xNdoga6Ag04CAF6g9EErMar84SCHqxSG&#10;tokBCbygOZUm8vXP2sezsEAv9h0iwKGeOoMu+qxqHYoWXP0pxSb4D52YXwKuQCuginXFxN4H9kAO&#10;Ov5TvM4xPqobBKYo2MBcFjt6gHmweTD5FI7ArXnPkjouOCYAWzAvCRh4YjxgYAFU+3om94rBs/Mw&#10;prUi0BIBTIDVvAo9xJgu0NWDC9JJcUUrkVym3SyLgSUdmGLS5k3NBFPQ8AKYmFM+rkxtmcBNVH3J&#10;9B4Z/d6Zy6O6J0TgHXdFIvjnKDWdS761N6F9kMWzhAdwGMRqfEE+MwjESBoB8BCKWGazACrwCYwC&#10;qQAsgArAWtY+2i4wa5+7xBi0rO1iXS0LxFrnKrBgRrXNdtqZpt58FvAEYLGw2FbsLMYU+AToO7om&#10;UolvKyWg+5JVKV/Wg1tglYks9vW+tUDtASy2D3ziZs6F6U/6sp6sSD4jcChQVaJxu1FqnoHFwoV0&#10;VqlvUj6eAhy+g1hY0si6GnLylVWKQlNJRp59TvWKtdYNMAd2H7WWrV/bt7knbfCsALrDenfstx78&#10;36GDx2wYE3r02GkbP44wnca8vgOoG+gAMX4pxsbkn8Bi8hMUYg98Fb1wmTyBD6yItGpSlT8TuDsJ&#10;BoxE/F0BUWZyYBIrHfPIMakY0PW7ZepGdXQd6YNKrDYFNTinjhWLi30HB8mbcj198GZM+haknsap&#10;6GgdIXiV2MkH1jkVtZZf7K+heUknlUiKPouB1VvHBYYipYJ+Xss+UOQjwz4a7E1uF8GNpHHkU0qh&#10;NKFJWwGOTFT5mBKleDoiZvrsY+/wEduRbkDYCeg60Mh3EKUWNG1zy5i9Mo8dQFU+qJQL3wH/qYEP&#10;r2lLKxFiGoCkoTFoDMGUyKzGqQZQYlpFqDsolxxXAQrlnvfIV99FVDwiFh4GwDKfvQ/cgoIQ0/f1&#10;P+YauDgUHATmuU91BIErL8UaOJCAVj1BM+0XsDFpLL7HANaXZ1YPYpnD+pYCsYDrGVf+7zhWmiLR&#10;Q6xXYYzP+2q/aWIMAnhQURWkhVpQ/opEe/NZABb7alnAFmhnGFURadpYL21KkWyZyPKtZZKLaZWS&#10;amJ9Hh1sBFYf9JJyCAO4ksyLAFzCO+ikSq+W9lRO21IxTZ4GUJwB8DMGLuedCLyNFAYJwE18Pwfi&#10;Blk3emd6t6qNBsB1K7+wQXzaSSLMo4fPWDcFGyMnT5A2oiP6odM2dvyCjZ04bxOnLtik5PQFewBg&#10;75277HLElUvolcTolPd6AKsivt2q9An6SvoKGZW4yRdWPWsrGiwAMA0GsE5PE7DBdxX4ZAaryELV&#10;UkGRg1gS9gilg9xYVGhAN/KjKrDwoXWsTHD5wGMk84cAvz56jUbt4IW18BLkEwq0PkItFlZHB593&#10;le87htYeHZEv/b3zO/OICgp0AqtYVEDVsnKdEhVDqHBBUwW5FMn1U+VRwyKgatlHswVgF+mVlSCQ&#10;AWwdHz5XIymEhjpdjxLCBuW72acxAGFjk9gzAKEXMapjVcesKnoIlmfWs06NoLZOkUzywIg0esC4&#10;MAvPIn92XEE0pbQUGWc6OkakmwKVLirPBikUmZj8PQqEXlycW8pDJnpLK7XhkXMHfpqGyA1YQsUI&#10;PvKsul+VVbpKMN6ZpspFtyiwqIEVIuaz2FNsq2WxqQB7n/JUyT3qyqeUP0dGcbN6+Y49WFLDtBeZ&#10;0wKwFIGvehLQxI4SgdgDWMwpBvYBLoFPA84pb6zcbw2M3E1MRv53JetqVRutVCgAllUnJs7V/5FI&#10;RbmgFwpA5/AmtM4vJVGiSjRAq2q6ciLP1SISlKTMZgFYkWvN+/yvIs6qhKuppz3RdqV8m/h2+m4e&#10;wP7dzqnDTB46cNSmAeT06Ys2ePCUjR69wJQhXPYdt6Fj+MDnL9v9S1dtioHcJ89cAsDX7d6FaGui&#10;5LKKwe5q1qzjbw691qMcVxcNk8CTAHpHgSeYtx9W1MgDyt0pb6eHlyiaqBrhu4DYB67k9w6xv6aT&#10;E5iJfAzf7U/BJV/O6LoAwqbdaOgxgB+AFzMaLS72Vk8jVb5ou6K5CmqpIktsq6izr2X2gPV+pgJB&#10;Mm9lIucTXBBQfeBI+2g+XMAhoEt8gYXALpPXm7veX/UBKpng3l+diTpjOjuzWcUXyiW7fK8CfBSY&#10;DOB30lmim6IOmcHyYwVYTcWsgRkcgDoMTgFTog9dRo8licAk0TpJKT2IdB4xr3xi+cE+16j5Rlgi&#10;mHqFESgD7StfV6Zz4E+LeQOlIGbQef01NV9COsSnkgIAazQW9TYCVIqEqwMECkRln2Jcn8OVSazl&#10;cIRZyz1E2uWD+vRRJ8U13oxvZ74NoLRQP96KNVXPM4Sjzz6AJZ9UIoAJePJhxZwqrBCAi/WnDFKI&#10;zaqNR7loe6kDIhVdKASllZQj9qWSrvADM1pM7YErZhaYqygyKpbSgkwqOWehBkwkuyGzWvNiYolA&#10;rGVXxsoziHWbsGok8oXlB1dg2SjA5WVO7aovYNuDDpijgLVv71GCVGeIQp9metp69h+zvkMnbIjl&#10;CVh6HNN5+ly03YOF2zZttkqG4Kn5bJkNF1ZQofLYFXTIlJHZoQ8gJvTaUBr1Di9EDy9TRCaJKpDu&#10;AmIPYIFZQJQIlDKnhwgs9eGvdvPReviAMn0FxnbOLwYWaMWe2j/oRvjUpZBUnjeABlWpohhXoBcL&#10;CqCBH6vrBGkhAc8zrUCqdSoJVPpJ+3pfVtu8T+zB6YNV4UhyOAjlwex9Zp8qCu/vfF/5wZiqY+OB&#10;jI4RsILttE5BoynST9MEwkbHfnQS7PMj5iy54SHVUBP0Y9oH8Ht6CQQhYkexpEDmGVtgkwhs1TXE&#10;IJSmQmGpSEOmsebl48qvlR/cT0GJmNcpEhSLSioFXEWmg/2/cSa8FIZnXq84ZgNYhQvqnC7/VxVh&#10;6ozRjKno01rK/YpFg5SQzGf1MFIAi04KipLrupSy9vPtFBDql7IGtMpBy4/uVDGLgm10rZTJKqYL&#10;YjMqvAgCWD6to/SRwFuhscJVuKM+1oqYc48CtobJUfu6x4AFrcRgXGUWAJX53EIbFEv7geqkJHze&#10;WL5tkA9WMIsheDRwosYkJ55SSu5bgG4k4FuEMtN+2j8o3KAPMtvkK+sZFXluw1XqQnl3YP3U8b7C&#10;4NX8nPIly12l1TAAHThAx4Tdh/FzzwFmUkaY0AMHTtrQ4UCmT110qaUp2PoJ/YB7d+23cgZ8r1+y&#10;1Lpvp9kw4LmD1hNwBWJNpSWlNQNtKQDLxA6S9Urc9ysBD/B81Fn53DFMoVFAJyAqreDNqjYpBEUj&#10;1cGej9GCklD3M6WeZDpPUGg+iV+kIJb8WNWODlIjG7D6Y1dPKrN1nG58AqgPFPn0kC+OEJDFwPJH&#10;NXSJACvxwSsd64NQs0E4Ox0UVFb9uXhQa9t4RASgMdjYA1jADACqABL7OYD/5LYPDSuw9CPvh+IF&#10;RMsCsJ8KbAKwA10koCXm9swsAGtewSoB0YNXykLXGqA4RKJ5F8Qijy1QD/Be+nmXmg4AohEX2PrB&#10;MXPYLA8zsTehxcJFNNhCGnYFpmSTfH9Vh8EwilcIhAqkTRAkm8KFmiA6P6xeYqGOHbpX+eG67iim&#10;fg9BoS4NToio0U/it0sE8C6YukO9sUQoqvICeDJ1lf/15ZMCncxaZ9oCHvXyydWgcQC4hWKN6cEp&#10;+wYZqGy05sxcBipssF76JauYSAMD5GqgCRWKAOAijTTpqrCCoJXAKbNYzCsAe/DKOtC62QDWcoPS&#10;eSqQUfEQrCtf+A6BQrGwTOo/A3DRvE/ptPC1jcC+I/jAPbsO2CgMPHYy8H179h0lkHWYdTDwMYAN&#10;0MdPX7KH0Teo0jpOOeUSq2O8rJ6YOBuZ/NaFyH3EUCDWvI8oKk3gRuFT10MAKBB3sl1sK3NZ4HVd&#10;+9T/FhBLhiLRRO8TKfqn84q91ZeyC6YdVO8iugdOsP8U2lupKOWklcNVHlHHCugKHCgoNebqjdUH&#10;OCjIELv6qqdw5FjrNf6QAO4jw2Hg+5SRZ+IXAVXbZsvs/YLorgApsATiQampB7IY2TOuXy/AevYV&#10;gCUevAKuQCx/VSzsgyCegRswyTzL+kizlITY3pdNCtju/lB6w8ggMQKBQyLAaFkpKjGvxJ87bLqX&#10;0SNJZrMALAZWPrhacQMadQsKXyajGnW3ovb6HipYUR5ckXal5SKWiY+Eu/uJbNP9SaGIcUdUvQao&#10;JQMqgmGdAOzaDIpfDCwzWaazAKzoswAsYIkl5ZsWA+BM+nJ30MGmM4sfke3cZ2NZhTZcQl/hzdss&#10;49OldudagrXXAWDKJnP0T2WNWol1J8AqBSQm1bz3bQN/tt/5u2JemfW6prZ7E1rzVbyTNr6VZ14F&#10;sXwwS+azCjtkQofN6Dkl8xdZ4/oNLkg1fPSMde7Yh0983JnKd89dIWh1yboBcS+m9MhR8sEAe4q0&#10;0YNL12zyxFmGmqUPMT/87sMnnr77o7WjCcMAFgvLHFJgQQXoSsrL/21SBwX1fkHryj8VcL2MAeQR&#10;iQAMAHW8D3B4Ng66iilXSXmbSiCVQ2T/h0Qfpyk472YQcF17iA8pQE9PPXW9njQsrNJGAp8vgXRp&#10;mAjL+jpnTdW7Rya0mFgmsVjcg92z94sAKkYdi/i0rn9uaH5m/xDzPmuYgTnsReD0QH0G4mAfz74e&#10;tH7aH/GZPYhlTnsTWiwpZhQTC8wyXT27ifkEmMAKCETA0b15dhbzCbACh8DrReZzYI4rGDbm8pVa&#10;fuYHB0EsD2BFnVWL3eDqBgjgkZ+/g+JXt8ghzHGBV9eUuyAJ3IqIIpHSlfsTSZs5wHNPgzC1B68H&#10;sJRMAOIAwApiySf1APblkwKuTFeBWCyo0THaW4k0n4+xHCzUyfIq+1//9v+x3th4i//7/2F59Jnv&#10;aRCA6TMO69aqWyEDPQiEnlUFYqWEtOxNec0LvHpeBbXE0jKd5fvKRxb79uh7wbgCrsxnD2bv//4Z&#10;gFtWketd/YUD6jBmc/u2PZRQHoCNCWZhSt+/cBUwX3AAHj+O/3vqsotMT5+9bA8AbdtGRvn7dJ71&#10;HDlh9zFhe1TJxMfwLCnTWQw4qDGoAJn8Gvm/QfcoOj6ghZV79b2EFFwaV+cCmFQRRplQ7oOpykjl&#10;iygIXwcrEHdgKqur3QgM/O29J/Z9/7g9qGuz6domezyE+UPn/R8mn9iDlh4bbtfY0J3uer40UUD0&#10;tcZiYwdsdczXiBcwr+96JwArUCVge8b1x4aZWGAVa7xIhrU+kk/1rOvWzUjAtmGzWOw6w8YAemSW&#10;yTwbwAKuB6/3g10+WCklQCuQCWDyh5WK8iznlYiAIsA40ABgDSqg59VzeWYUwAalGPXuFLHHz66E&#10;GRo1YghBMR8tDVhYaaIQA6srIQBWTt77hQJxt0pbZZ67Xk/kwEOKQ+/HM7IHr39nQdvgvcC+Xryl&#10;oKm2deLCKfAk/1cmrnKu6kAg8Ai8GuhAU5nRYsR8VULxM4LJ1j6bqGq0x6P36HI7bbc/XWL5Cxbb&#10;RG4x/ZfVVZDuhwBXdc1lrgKLrpLktH1hhsxnnbMFwCr/WxO5Rn3EnPaBK91HJee5o9JX5++qwwTV&#10;c+qyin+v9dWk5ypgYLGw3rWAXMW3nFOPNqlYutyVR46duECXQQYkB8Sj8nuPnEJO29SpS1RmnSMf&#10;fIrqLFJJJy/ZvfPR9hAWHjpwwqoxoVvoO/yIQceGAF63yiojfTHFggpiBXWtSsDjjGtEAvU/FYBV&#10;XAGLOhZWXTDpAjFwAGB9HAFYQBY7UIamVJVjVhgDpeB8IFIIT0cpccwutnvp/CCMjhclDA3UgYXw&#10;pLzOJjIKbTq7hFw1heqkApRyGOV8rrZYoI0wpMwy31A9gFUYoa5vYTPZs+hsc9rVJYfMuxlgRhhD&#10;jTAsw2J9t02sQiN1gj/rZTg0L+DiCwdgZsAABa2QsPks9hXjer9XJrQ3o1vJD6uOtka+L4ErpSZ8&#10;ECrwZ/F3I+CVCS0JmJf7c/fNED3OF8UKifjHwbN8i3JQDbTYl6gv6S7vZ8ukLncgDgDsRH9PJDio&#10;6LbYSCBWI5VCGIQxh+RXu+8gxo0E1dw2BehkkQUyTFsZxVdWm3DKUABG+Qu0I2JrUmDaPsj9d6Cw&#10;FUkuVQBLg9iRXVDHAQFNpq0Y0Zu4zvSN/Che47x1ELz6w9M/Wgdmc/W+g/xyFzOYSkD3Z0N1P8R0&#10;VmGGotOFGrCA6LULSqlHEaJIdj2Zj24q2GSdlsnfhn0VKNN+AUtTxokSke/biQLuJGDVTvCtFYJq&#10;Ux0+Vk0FFo0LEALgcgdirAYwNMeN//zpImvdtMWx8OD+4/T93W9dAFlmtfzgMZhYUzHy0GF8YYA+&#10;fQYGvngdJoaFGTOr5nPKMbuI8GLCDmMq3yF6KBNXvqoS6r7CRiawqqPUScDlTJkqNysADyoCKfaN&#10;mM8yoZUD9Iw7osHoWKfhVAV6jRipjz068cTuA87p4hr7f+59Z38cmLDx5DSbSEi1+5mF9iCvxH43&#10;rD8wYD6iBYMSPIEjMMW8SPuLfb1f7Gub1THd9wRyQacX+LWOpVzHgiA45muZff9cgSDs36nxzwTH&#10;AOSIwDoEgJFhmFbAGI6IWy9fV1HmiMjU9PMeuAJvGMCegTVVkYeCIE4IXt2BfQX+Xo6RqdYJ2BW9&#10;HXExiGdmdADgwOcVgAdVaqoosICsARFY34BiqKVBaSqpccUc6vYWsJrvheQ7Myjf7HpFaYABfF8F&#10;mwJGjyg0p8BliQFg931oB3oXzhqRfxxUqY05ZR+Y1lI+wxoJRQDHchgRgJmqwETpJHUeUGpI3f0E&#10;mkwBx5mtuBIAWCa0TFwxcAGAUk+gGmoOekmDfof71ZHGwPkNcgX0G1SNzwzbEpH2FVxBTyT5vpxf&#10;QTJYPota5wDAQ9al7o+Ql6LeJVRaqSNDtvZhoD9VCbaqX7XrZ01FGaTRpnHGeN9qJ6rT16993BBF&#10;KEqBuJpSS8mc8sWfWfmCT61p7Tob2HcYOUYO+IQNw7wynSfIDY+q/pmODIo+T+P/egA/vhKHn3zV&#10;Bhmlo4r+wdN1rTZFGds4pnQ3NyzwSpTX87m8QdWxAjyZpgKwgKy0kPxS+bJqLKPK/86AN9DMEuej&#10;oWGVElL3QT8q5BjjFH1/71vkqf3u6e/sSTfDlSSl2uDtVPvfwxP2b0/wpzCB3GBp+F6Kio8R6PDl&#10;gGGzzLFKpMePSxlxTRVv3FGBw18A7nOMLHNOZYbyzSJD42jqzhkO0EQ6Kwjgww64QRooLAKYF7Gt&#10;gNof2Sdg3mCdQOjFAzgMXjGyIpoewLXqvK+B8VAaPQO4PQBc5xHDhYNXAofehxpSH6mkAY02giLp&#10;5Vv0KIgFWDphFp1XjUkMX4eZ7lgeEAf10EGppAev0kcCsCqxmvRLG/KdPep8IeDJv/VRbw1NpN5Z&#10;qidn8AONFab3GigNrAUXhf/e7rthilQfrtQgoCcLcQ8SeUCxx/0HP7mROgbpAtjTq3SVhsnh+vQe&#10;0n+NFJFuUyUeIkXj/VcBWP66zO4RahLuYd09vktpLsNC5TFcTqlGF9GvQTX8jropKrrtfFr9b7me&#10;0Uz1/y4N4dPp6vXHsBbv3SVVysD73RQyqUw3v4AODnQllO+rXkzdkMoYAwWMUZ041T1q00wf0O94&#10;oLzeqmKTGPVGvxvSCCAqwCEFyLSZdzindCF/XFi02FqohW7f9DXlk/tshCDWAIErlzIiPzyOCT2u&#10;FBLgvUdga+pUFMx7xe7BwJNsmyYyXYMSGC8sdWM/jZIWkqns/WD5qv0AVL6w8rkDmL0aqE0fMUjt&#10;DM6MojGiSig0p7SuAlBq9C4PidkmoOmjeRaUmauKJv3IanocH3jioU2V1tpUXLINcl91m3bYeHS8&#10;PW3utid3n1CSSDULSkORcjGLD5j48+rcup5MS8fGXHOQRqui/gbuVYzgglLPBameMa9yyq4m2eUh&#10;5S5Igsav+QHYwEmE6f2wObpWP+sDZtO7CyQAbNBgFTgKTF1ALjAzFZjdfjqnUxJs51w9vUEKyaeR&#10;elluwYQW0FxhvLqmAeBxDcTn/MsI82PCu5RWJCetd6T3oesqtaOukVOq0FJU2EWrf+feYztxCKUP&#10;XSkq31VjZ2m86SrYRz2NfL2zn3oAK3Uk87lPprOrrSYvj2l8n7zrE8D3zd3v7An/Q/oW+R55ijy+&#10;z6CE95UXF3h/x2AUj+wbXLdpuV8o5ceA4D7jlD++M2D3G9ttoKDUBnKKrCs53eqv3bCy81es6PxV&#10;q0rJtTt0B1R9dDNpSUWIZVK79I9GzUT5yP0bpIpwsmPAhvPLGbyxkx+YMcxrZFCAYoDqBwEoYuQW&#10;DUdbwxA8lfy3OAcrtfJslN2JT7bJolobL6mxrrgUa8IU72MQAP1vOoe+v02wfzkD4/UD1kcCLD9X&#10;azl11TqPEzwGZ9X7T1hXUp71amBGvU8UZeCuoFwIns0pYoznivmfWi09i5r400Ljmg3WvI7fixLY&#10;al7PUDo79jKYnZiZAg+YeYhg1jB+76TKK7nJSQJb4wf4RcgnH1sfN6tC8nHSSQpABWa0Ahv094WF&#10;O2BNjcPsRsnAJ3FmtIIZbgTCEdgXxsNEE3CljV2RgBq1NHTEnJjAD5Q2ntRwNCpuAHQqo3ww/a09&#10;7hy2h/z58H8TdPjTg8f2oLPXvmvtIah1hyGD6EOLOVRHmac+mmdE50+pQF/9d2m8rsFGAlhDpLdk&#10;smu8Kd3nJIUUE+Rgp+/+keurnE/dA9WLSGYzIiAodwp7TGPOKY85SQf+cRqbRomcxOSbgCHGeMZx&#10;fPtpzNV7HPsAi+Me6zW07L1pBgCY4lmwYu6OPbJ7KMO7uBH3adz3uJ/7chfG0OgwyzSN9+4oxfzM&#10;T6qUlB5hoxqcT90cVTuNOSYQa+RI1dNWY9YqutmE/ztM5P3JtO5Bpr1MtSBQJEUhJnY+ufN7AS/X&#10;fzgMQzR28f/oO3afBngPc/I+PuJYeaN1pvOj7aRMa07NsW7SLT2U0bphdWhsFZGeM67XUUTUfbGB&#10;DESzejGpQ4kGLeAeHtz73r7lnh4reJRRYCNX460/+pYN0einb6XY8NVbNhZ72x5wjcf9k/ZHTNux&#10;zGJ7yB9B3FC6vMNvAfDTjiF7VMUgdMRr6td8xR9HVlshgzDG/+qXlvHZ51Z3+YbVpebxb+EeVx2o&#10;nGyQAorkb/Fla3lXLcRxxvgGgwXlVrr2SxusqMJ8llnMcEGUA8uEVp/hCnziEqYKalUyflZTfqVV&#10;R8Va4gJGrVm+yqVkB8jwNG3YZOkffWz1URRBMYJHAQBuxxpVelNm8hTf8gnX+4ahhKbiM63n0Dms&#10;Wv0cfsT1mS4naKV3qnLbYcVzINo5ZfwPqQozuoHfqrSuYyysDZv5qZnGw/ramvj3kZY7t+4OZAud&#10;HDbttI7Nu6xn2z46QQDu7fs57kurmv8Jo1pe4GNQ+QNAVDrpRhJEu2kwssFeuvINYIYSGR4bwXfF&#10;Tx2jfnqMqPEk00E+2lB7r00AsjZMElXXqERRml1jL8tHcCkn0lD3qKl+NHQP7fzIntx/iqZ+aj8+&#10;/sH+57e/t//93f+0Pzz+g303zjjJ/VP2/dRj+8ODb/BjHqLJH9lU1zDjNU9yP/gbbuRI5YgVxUbp&#10;oDBUxihloQb1mOKQqTaGlUVTd2PK3O8btaeY4o/7xuxhR789ZHDxScykJ/yzZ0ydHfAjewH/JPXg&#10;I2jdkaIau1feYPdp5JOFVTZCkE3rvh++b3fpWjmQX20DaOuxpBwbSeFvA2ja4ZQcG+Z3Nf230q0v&#10;t9SmmrAe+K3mAL5VX1qhdccmWu+1ROuLYRqDNldBzZXbNpBSaEOc+z5R/l79swnW7e7DZNPAdiqW&#10;AMCSHu5PFsUj3u9QTqF9Twf1YfXewvx0I2E6Mxr3QtVdgHiA9YpLPOSb3SO1MlVcZ8OX4mz8wjUb&#10;PX3Vmr7ea4WfrbLqPUcc0w1V8edCOrOon7EaWxXMoaCVmNgB2A1Sri6l6i+u7ooMwo+SfCpm5c8e&#10;04nZNnT2qvVg8X1L4PH3HYP2Y/+o/Y7281N7v93NKbZerKueYxdt5NINe3Dllv2ObzSt4h8U4z2U&#10;4APSmb8n+9AbfZMec+usip/ylc7/2DLeeNV6kzL4IwV/ZeAXoxosQgFWWQb66596CAnIqspSpF45&#10;6oe0mSZiQQUfz7PGsxetjTHOKzSULB1qgsHycBGojy6FgfM5h3LDGqivkf36K+qsHVd0CEu2l6xO&#10;C4NjFIGTxDfesEbGU29GIarUV8UsvVil7W4k1mH7jmGIJ2gvTRRRjUFsFZTBuhpolcbyXochw1oC&#10;yMVLV9AfGNO3nlxuPf88alv/lXVt2eUYdhyG7dy21/p3HbIJNNkEL23yJLXQJ/g3DkCdgHnHyAtP&#10;HTlr3Zu2We2C+dZ+6CR/kMP8jORuu/k4HUSkpwDTdAvaO4dBzhOTbCIpzYaux1kjgwbUU8ZZBcO3&#10;xcRippQ5MHTRw6iXiJ3r5UOAQ3XAYhONfjg2QG+lekYI5EM3no6yZl5uDx9qELO563oiv4i5aa3U&#10;bLcwXnXLydNWe/CQNTOSSAs9qPrw58t5vpHcIsZvpp7X9XTCD1Nvp8goFOr5o8IH/XFhihc6yF/q&#10;+hIyrHA9v5UhOl+3nXGxGdSvEs1av5OOH7DPpAYoUKme6rM5zxgMNFLRYN2Aqx4F2IBibNj4tY3e&#10;IrDGh52i59YEvw25h2k/mJZj1Wj3hlX8kQHrp+WLjVb/5Va7S+N90DFsY/hMoyjAcWrMH3Xyp8Qb&#10;idaMgu3avNM66THW+dU2G75w3b7jee4yAPqIG0pIA7wpDaEuhaQhMJ87OtV/Vv1osXLIjY4XYtZd&#10;vGk/ApB7WAn9LrqNJRIp0ZQvOiOYtxPEGaYILn3LgPjTKQU2femmDZ+8aI1KI5KKvMu4yH1ETjXQ&#10;oIaGrRV49btW/ac50j/YjSShYXzEwLBIB+9Zltq3UwwNlFVmd8/Hkt24Yvd5xj/2jtv3j+hDfV/5&#10;YFWgYcIDzm8f/d5+5KdlgyivMa7/PWapAHyPklwXF5B7wXM84pgelF31ytX8LmiZFX74vuV8+J51&#10;ZuYxDjMjcMCkQZHHPVfaqeFb8wCgAluV3HeNhhjiO93DbK7dstNKFyywzA/nW39N8MuVGv1XyXXg&#10;V310EGFXYKoA/zaX4h8phO7eERvi53/t2w9Zj0ax2cIfKOd+aDmv/MYSXn3N+gtK3DjlspKkaDto&#10;83KnHjOueD/KvoLegMMoGfWXdqkj3mmbBtwv4d/GK9czeuwmm1OJD1yFD1zNHwjVeNrU0FwlFnnh&#10;gyete/sBu38uBv/3CgGtK66jw+QJ/F6WR48xVhbzo1B5/cIF1rp1h92DXUb1lwH9OQ/HXIUWEwQR&#10;noxO2g8D9PlMwiGni+IEQ/TUr1llxR9+aF0MGPBtz4g9IljwYJrxjHmxfXQUH8Z8k1+khjXoAj3f&#10;uA/1A/7RT49+tB9hhEdxqfYdpvujKzdcLfcgIH3Mw4+n59t0Zr7dzyuw0TjYiqqxavouD+7dZ09K&#10;qmyAIEEw0oQGZ+MPBi6yTSE8xQ3B0DJ0X6Nb4iRFID9gqnVfvckYYPxy9avtNr7/KCN3fk10u9Sm&#10;CY50oTXFKPL9mmtRBviaw0qpFfCP2U8WW8P6zTbN/Kh+c6ruhHyIJhpIK+m0aeWmsWSqFuvPjyuY&#10;rrCGbbwf/R+XFEwlH6+KDgHKqbapdwyMnfkRmQPMs/KFyyz/g/nWy731oTSqMVdrq+V/avTCIM+u&#10;Hj/1+L0N9F5SjxZVp40TWGwgLTjFN+7HTH3IaCnqEqiigc529e8NqoGUk1SnchWCtGJ2N/Oz8DEY&#10;q+9GKgMf7rNWlEgD4K1BQQ3X6q+N6rIpP5t7wD1SJwX9cUE+rxv9Q0POajwnOlSo9FBlsorwjiZl&#10;2/jZGJugvn7qapz9r4Fxe3ovCDK6tBy+7ZDcG/nktIf7+OI/UawzdjPDJi7csB8B8LAr5iFiS5vp&#10;B8T3cUt6r8db3YqVVsO/vvLffcfyPnjPuqmqykUpFxOk6iZ+oPRRnkbBIK2kQedVFy3FU8V9DxJM&#10;Gk/D/9x3yB0b/y8/s3b86G4KgtyYVlgXSk2VMNSxUkFB7TMpJERpot5uSoVRGCMXYq0T97OMdG3m&#10;m69b7rtvWuIvfm5lK9bZn1CIY7hxqmdwWQAUp3ridWCJlaA4Rqgec4pPwxRhQo+JfSHRJshWnZDm&#10;NNCoBeK65Z/z0+4NVkv/4GEuNnL0HH9kgI3p3KAPPY5DfZ+g1T3APHKEj38iin7BmDFH8YE5YTNj&#10;RNcRCJvuHgbAqpxhyFM+druijPhmE2MP7cHkU/4AgakMa9+DOTsZ+bKY8aXv5hVZDw/QqbGU+QgK&#10;/XcTZNHg5Rq/WcEqnyJRJFR5UKVr/vjwJ/sOM/TR9SQbPh1t96/ctCe5JfbTXSqy8MPHUCZDA5NE&#10;oKd4UQ+t68o1q1m93r6tEVtMBukaN+qDurEFATMV7w+RqlD/XDGERrQYVndI8svtaMTf3UwmeBdr&#10;U5diGfyAYJjqgokCD9LYexU46laV1xP+uYw5dCbGRvHbfqIqTCWe0rB9SBfmdpdqlcn3PcDvHybK&#10;OI6PNA6jTPMuH9xKtYcMTNDdhQ/LPq4DAWw6wL2NV7XZHerV+zFZVeLavmWPTabm2gCBQtfFMNJD&#10;SdVWArCCdvJ9FbmsqmAkFEyyzlR++L2Gscz28SPsA1y3tJ73z1CyBATVj1jFGEo7KXIdCIpN7+LO&#10;tE1oGCQskv7dR1yX06a1G6182VobpeBBQ8PWoCxq9NcHD2ClPDCZ5cM5c1q/BdEg7iijJ/w1se9a&#10;kvVSc68A6fSZaPtdVat9e58CEo3V7aLSxEEAbp8P2LlI+FN892/tuyFGUeG738XnHMT1Uq8kBSjl&#10;80+o6u9aHOBlxBk63OS//55lv/+udWUVWD5/S5BC6WC/AiLH+jOCAOxy1Nyf+uNq9JZ+3KN2FF33&#10;9t2W/JtfWeZvfmGl9N6b7kBZY3WV80zF+MHFRKSDFJU66ZP/ZSomH8HdG8jEWsGHHi/m5+EffWJp&#10;r/zWMmDfzNdfph/BpzaKJfFHSEvm/7PUIf/tIshWumm7jWLZyWKRO9LA9xzD9+48ct6eYsGO07lo&#10;Th0PKB+4dsky66EYQ/ncDlhmEnbt/JqCDlh4goiYzJW7gPfbmNswHWWXB3jpTEcBo5Y7vtzszjNe&#10;32YjdPiW39RLI2yjCLsNjS+QTMLKj9v6GF+L4XmOnaIR7LWKRUtsHF+vHXO2ncbqIr9uUHI0vX7b&#10;wboegcMV56vmFT8Nc0/BrN8B1B/x+76JS7dvbmXYt8hPjJD5ZIzaaMxEjdzRQdfGQUzyx7D2jwQJ&#10;yjFpJ9CKfVgG7rwoGR+NdkEcFyz7NugmJ9aBkQc1WACau5sG+6fkHHvKO5i4gLKAPUcIGvUqWCTG&#10;UsNBo07hMzeh3KZT8u1HfEz1OXbmK/feo3G19HxiCoD/EJdjJJYADe+x7zCy/5QNk557oJE5UQa9&#10;GoMaX3aAdM8453mEfzl1Jd4eRyfYAyLsD6Ju2Q80+kmN9aWB4NlXyk7pqB4pQnVm4Bw9en8ohEmy&#10;Aw1EOZtRziPHL1PTnmAPs0rtPkE1WT5uPxSR79HkO0goyCXf+OldAnEZRXxDfDuKfWrpT165gkq+&#10;WooRNHYxwT4V6YTHMBZ4K91g5DI59Y+iHvcXxz588I49x3HJomwUxTUMUXzXTid6N1zsXXKhtB+5&#10;AHJpsMjcEDME51pZbiMKOwVI22KSrT8p1+4T+HNRd3Vg4NvJJ1ZQtZI2WTxvnhXzK6C0t96wdmIN&#10;ZcUNru64mvsoxNSVuZtHcYcGGxAolVIaUq+3hEwrx8Io+OADS/n1zy3njdcs6/0PbDg717oYSaZE&#10;gz4QiVb9tI9i5+p8nKeKvPAIin8QAA/fzrSn00+s/tJFS/z1Ly3lN7+2onlz+VnCXmvfddDGaL/f&#10;0TaHaLNyG/U/6o60fCtct8mGiTRXajhZ+oRr+0NM+nEyQA8Ikt2lW++cWnoSVWNC1wHgDvyZDgZx&#10;rydqN44/O3zglI3RsKYonxTLjmEuf0PjvUfuVwAePXSWIWY1QgdBha27rGzefBuQ+Up0dhQA96vz&#10;AppdAFaXtXGY6TFR4X4a6ejhEzzAIRTGGhvLB8CqRAEE6v/ar7ykEw2fGvQ2cQwcSa1IGwvAPxGx&#10;/D1Bld/dzrUnNwBxXIb9L/Jl38osI9+sFzjEb1/GURoPYMBvyRe2Y2r3xd12PUo65V/zseV3iH2V&#10;RpLZ5ksGxUQaZWJYQ7cQtdRgf/fwN7+5mmCTAPgb0hUD7hxo+x6iwuoNhQJp2HfC7mWW4BIAbjf0&#10;qkxRgCFAKSqscaZQHkra3wNQPRfjrI/8e98hGHHPURuA4e/zEbvxW2WV9HSwPzKCNTJO/rJ552Hr&#10;hoV7OKZr1xG7m1vBf5gYXE4jdmC5+PSRlEYX0gnjyySWUuyR/7fyK5TRYZsmXnDvaqJNXk4gd465&#10;iNmp4NVIpIuiz037dFZfP9Fw/kzQFZtsjRu24hrwJw/9zfKLL22qhn6sEQBr0PgAwIEZ7X3g8sgQ&#10;Ou2wm6r2BgmGPcK8vHv+Gt1Tb9hT4gnfj2lEFQUYA4XnKuJUMUdAzS0rfaaiFtULKPKMz/2EgKki&#10;0Lp3BSL1bsXQ7bG3rJggbSW/xi1fMM+SX3nZOpKzCB7JROY3K7CmzGblZBWAktUg87kGYPe3kheG&#10;wDqOn7Tbr79iOa+9bAVzP0IRfMQ/xHZZXyslohp9IzKiRjgNVawfxOsnAriOo8R1+m4k2ajGsybo&#10;WcafTm798hdWw++JRqmtGINF+8DZ6O0slKMsQL6R0nG4gHnERkb1C1PuVW7QmMYHIx1WSiS9/LOV&#10;/GABH7iKn3lXKpBF0XYD5YeDmAt1y1bAwl/bGIwgdh0/fpH0EWWVB88QZIi1HzBZxw6fs8F9gJzy&#10;yomjl/Et+TkaAO4kQjpOAMEBWOM2a6xmzFVX+aOkeCM/p8YsHwPAg/gWDWvW22RpZQBg/cKjjxwo&#10;YBB4+3siABYzEOEdoAGpUQ3yAR2ASal8n1VuP8RnA95M+4ngyr+RQP+W/OEAD/sUU6ydETP7MvLt&#10;AR/0AY1vkHxcN8Pgdmu4Wvna+vtBpLuarwd2Q8cAZNX4NsHAwwTj+gDwAGzRs5dKtb3HbOgEXSo5&#10;R19kXOiHpKm6knOtcccx+waT9Bsi2H0AsJ1n6ULUqHydsgIWrsQRRryncY9pxDKHhwgKDpD3G4y6&#10;YXdhoe4OjWUldkcBdAYAnuRfPR17SecRoVSxTQ/3dA8Aj5BjlwUjBeGCIpy/i2O1Tp0NGimwGMZN&#10;qTl6ye4cxAWKgsFj8H9jkmyaYNajvDJ77IZpDfLPvm+xLxzpRfn0SElhMXReS7aWdVtclqKWf2nV&#10;4Y9NVje5UVJqIgws39uPEa3Is8CrOmGVEfYTcxiFBdu3HUQpHrIB2tmDqHj7iR8EfPeI3LL+FqlK&#10;KvxBNwKo77yA4naFHuP0lkLZSjmppkA+sbPa1HlB0Vza0SjfvzWGdBHZlfqVn1smEejkV1+2IeqY&#10;24kXKO1TQMeGAg0oR/qnmMizfuqmAhQ3PnlGrhVt3ILF025pa9ZYzttvWBX/AlPWJhs272V7M39k&#10;KMT3LdK/ezGZfSVXKc9a736KhztVVGkd0XE2QC1+JYGzkWaCXfw0sPrztXafgN2I+iAcxx2lDUzm&#10;VVC8geUJ4XVRQSgAT+rPnygDDVU0qI5CBPgK5ur3vgutin74c6rwf6uRFlhXwO0l1H1n3UarXbYS&#10;25+eSTDxmPzcIxesH8COYH8/giG+uRwH+zIAAIwxcuCcTcDUzSiBFiLWAq9K8hSkUE+QYHAwTCY0&#10;6926Fko1D7gB4wepLW1hwLxpCsPb3HA3jL6ACSjw+mmfUjM0QoF6GDNyiOojMfAAjfMhkdmpG2n2&#10;w60sB94fMKV+x29entwnHYQ/9ISyyk66OQ6TU5yGgafxd5WCGmzjI9HAunRuGoGqpgRa3wNG6RRX&#10;hYSpLhaWOTYAO4xgcUyfuUoJ6TV7ejXZvsVEn6TRPIXxBxLSrevIRXva2OnMYvlX3WJeFw3WT9CC&#10;geZ6UULyswVM+fl3Sd738vG6d9KYUQx9AHIQlp9UH2oUgCwQdw7FBwi4TTKMaQcjpQzwLfoBe/cO&#10;hjPKryI9hwKRqRwBr66lSLRMUA0O3o4lMYC/Vr/3jP2OXPjwDQJH564RTb5F7CARMCfZN2QAlINX&#10;4YeKT2Yqv1x0V79VeeiCej2xqda0egODHq5xcY966gUmqsl/CsD4vzKh/XA5VfqLgMa9cuaz/GB+&#10;hYrVMZyQZ234750AeJJ01H3u4yfyud/w69eJKdUSBLXYQWeFSK5axR4aZG9ETMsfKVBsd3hHfaoW&#10;k3uiunhMUPUrHsJq6sKEblm3zvLwffPfe9sy3n7dBoi3tBGEUuGFapcF4Gz9D1iD2BG8VIHEAF1e&#10;q3nH7QJY37hVYakkv/0mI7B+zq91F1su0ewashF9zfzdgfJJ+bsCsM6Xh0/t/FWskQkIZoyAaSdt&#10;phfiyi+oIXjZZcPNrWRGCLgqxURQ+O75mzZN/KZty37rJEf9LUzcS9AzD8tmkrZaj1VQBwMPKsMQ&#10;n2pli5byC+AviX/stjk19OdVFLqJTg31yz63lrUMcvfVFmv9gpQGmrV/twa1U/0zZjQXG6bhTMDI&#10;9+hqdZd83ShMPLyf7YC5bRUflUCP0hTDmDQaSaPLjaoQAHgAM2+KPGErI1qOHGbMrQNHrJW+yPcA&#10;Xav7aRaBAzWeCANrKumVLygw8LE6iJLKNBzlgz3unbRHt3Ps90n59sPtPPseAP+Jv8g/IYCl4NLj&#10;EQYQ4N7HqIUex6QeV6UUgFPKSIUE6u0hv1XRaPWLdRVZKh5Bm7uqK0xJpV0ek2YZTsOXgSkmTkVj&#10;+mCVnI+z39EQvxkhj4xJ2QvwvskqIe9MJJRn7RADAlpnBgPUGXFjNOtHaIF5LAD3nLluPTv5CySB&#10;oW5M4t7z1+0B0e0xouDjKtBQ7TYNcgrwjPCf2tYd/OZmtwZfOGJdRKynHQNjJssXF9vr2qqpVeAJ&#10;y6ee4JaitO3XUq0/JsV+r9QMP+IaPc1ghBKsqqlzN+whOWvlUftQlL0yVVE2XSiEO9xvh6LU+J8T&#10;AvD1ZIKdKHwCOvWMTFpPHcA4ANavSevUSUFje+kPDRrvSt30BGB8QgWIZFJPYnUMx3AvWBJjtCuB&#10;9+4F3ieDpT/BzZmcVBdC4ihKZbnO+0H1m0o3O7BkFD8YgIFbSFu1oai7XbdBxU14B7CohsSV2zOM&#10;/1nHoIsKHFWQf8148w3ry+ZH6i19bpA5mdCuSx8ppBIpRr5HH++6lxRgGam8sXL6C5diKVTQ5Y9R&#10;WmuJZtfC6Aq8ZhLV7snKoz5ZQ/GorJI6anL1SiPV8OxtKIMpinKm6EzThJvZUc0oJESrNa5WC7n9&#10;pz2kCLFk71++ZY+waKYJinZgspcuXUk6NMHGy2qseN1mG+OdyCXROGcaH24gj/QScYfW7Xtt9NQV&#10;0kiA1wO4jjB3IyZRGxVZ7YC3hzzj8D7+yAAIBvF5ZTZPwsATBGjG8YeVF77HSWRqj3OTXQSIqvGj&#10;h8hVDepvBzBZMCQoFVgaCoWXOl5RT16M37Ec4W+IDFHbzh8g7hIVblFhO6V1HrTOhEYGZTarXhdz&#10;swNTsAdTUrnKKcZQ/h0VSf+zoNr+75wK+0Nakf2R4Mq/Uev6hyf8n5fKob7EdHLZ+/BLGe7H/aKD&#10;gn31ZQWUGsJFNdEaZNsDWOV8KuxQBFpDvagbnphH/vMwRRQCrl5aN9q5l8Det+X8gJvG30NDVEVa&#10;P+/jIXlBB6Z2DcanvxlIUDycy4nA4AZQV4qN6huA2n/+Bi4KMQECQxqLbAAzt5uAoayZBpRlGwHF&#10;Ns7dQiagFT+5XRHg3cdIbxzDhMYHJgorE/qOG/9Z40EH11MkuQEXoIXI9IR+d3Pggn1DPe8EsYlH&#10;WCJT11MJhKD9MdmnScfcA+BP8dtUBSc/U1aQFEGbAkoa/RKFMEFgsoMiEvm+GnZYAG4k/TiBYm7R&#10;yKG81zCA5VM635fgULVSbQB8WmM6RyXyPi+6INo9WQGIAPyIIZUmNeyuGBiQusgsVW0PH/7J7j/i&#10;r4z6LY2GYYIgJnFTpslP3wcod4k/TFGZ1k3u1v0DC0UzTvljCfnblJd+ZaUfz7UUfOCB7ALHwBrK&#10;1Y2gofJJfGA30Bzf5i5+dQ2R5zoyMf1t+MEFdTAgAbro61ZCwLWOMdRVFJL0619ZNRZqJ8UY6uGk&#10;aLQKQVRDrRJRBdLuMujeUEEZpvhW6+UctZHB5RWNn5h4ZD8NUddATOk+gchxOge16D/c1AIUzF9o&#10;taToKtZuwQem5xa+uarnFBCevsOfGWkro+DvLsc6BlYgq4VCgkYi0A3kzVqpXrkjisYH6KNYYWg/&#10;Q83CsoM01FGAPEXQSgAeE5gxr9X4+gmqiLmrV6+1AUYo6NNQKM7s0j9bCfFr3CUNn0NFUyfnnCA4&#10;0L/vgHXx+5YHtTw0+VENlqY0jEAswIp1hzGZBeAu/EEtC8BKM40Btt8RhfxTbqX9Ib0IKbY/EU39&#10;JrXIHlFPOkZgSB0zeigUmUYLDquzhAsiqXFLS/MTNSXO9VMy17816C3kxlYWg6JBZY7qGe7JhIPp&#10;FQN4SOXPg6jrLqDXQQqmHyD1k2MeocPHNOAeAAiPIoUobTBEmH1VTBEsaxD0AMCqQuvChFRaaBgf&#10;eARXZEzpuuxym0JpTKYRFMwsZczuGntc0WyTpBfa2bcL03lApa1kCe6jxEYwrzvkL/PudO47kWFm&#10;pbmHFARMoMKJ6PU3vLMBGup9lXFSLTYFgB9cQePD+uMnr9pjCv3vaQB78u6Kfrv+qZxXboAAPEpg&#10;sJ3UR6XaCgBu4Hs3kX6cwA3SON91vNd6N4SvessQtFFnBqRav8bEP9ZQu1PK2aIsHsI+9y7H2xQK&#10;TAD+kR/FC8Cu1lpD+zC8kIoz7pMH/gaf9j7sNYGynsBXnEJp9eC2DKRk2lA6Acab6fjVjTCv/tE1&#10;7MZYGwPAmW+9bakv/dLyyL1mvfWmDZO7b+afRjJ7C92g7BJy2BrYHoZ7wJ9Fckk1jhN86u5CGdQy&#10;CiXtc4RgaBGFE/X8fjePopDMl1+xtLffsV4CsPqHsJRBDoGwEgJYKsFU7ftdgrldGRSOrPnSBsiT&#10;68d+dbgZTVQWqvfdkwc/2g+kGyd4F0OUTapApw63pAI/u/CVd60Ul3aMctVG/N86+lo31I9Qekt7&#10;pM0/uoTLQ9xnBsANy1dgRq+MMPA62HSTq/IZoBJrjIYr0EqGyR3eV86VyOEEjXgCdlBfYXVD7N+6&#10;02rJJ/cW1FovAJMf1S3HW7k5/JNhPoLMkiYqt4YPHLSeHXsA8G57SL6tVePfIl3y+wRUANzVgaZ2&#10;QKYB3VFXqyAQ1K0xnNDMqhm9Twrm96mF9m9U8vwOP/ibzHL7jqqgByl8VKLBHXTOuMt4RmJFDYg+&#10;qBwsBRUCcC8+lDoXyO8TcF1vIawG989dACxFIWCrHrmfBtK+mbTa0Yvkw2Ergi7KWfZdoK4Vbdmz&#10;S8MO8R4AYD+N8qF6TIl9HWg11f+FNJqiFEikWAJWm9DPuk5expdlDG7qzfuRYY5/hPsxitIZxxUY&#10;l0/OvUxr7DDKDTth4X6sABeJxvS+X1jt9pXZrii0AzDxBHVgkNYeJwJ6h2/2lP84T6nDAO9wmiDR&#10;N1gpU9fT3bOMo3imiazfjc8nDafOGCrDZGA1jQAJgHXeNvLAiuy3UfxRyXduoF6+YRUMTC54grJB&#10;9x9oWFhmtBvzmfylAlcqjlAPqEZ1XkBp3VUxBr8zuU8UeowCjslzmPBnr9tTXKnHdFAIxghTRwmG&#10;y0GBim0VFPyBMtgB8vDdB7H4YG+NHqP+6yOYnw+pzR4n364Ibie1B/qJXC+xj6SXfmtpL//Siua+&#10;TxXUXJfWaSKyq9RPYWRQuQKG+NH4aVP6eXd6jhUTWB3OKrI7EELT7QxrpMa7t7DMGvbz907iPHnv&#10;vme5L71maaSDahkvvV2dEyjeyEcRqOCi1w1goXHdGLdaAF5NHTVD8AjA7Y7MsEbVWQfT/yHuzHf4&#10;2U2Myy5Lpg7Lpuyj+Vb0xttEzhfaBApEMQX1Ce7qJLqOUvgR3/puSjFux00GdidPVrd0mZMGfRRK&#10;KhsIcbesWm2dmMM92OVDaPwRTLvpk9EOxBMwr6qz7uEDC8DTmHZKNw3CrEpHqfdEt/Kc+MIy6drI&#10;uSplIwBPVjIKPv51Nz8Q76ZyywGYksI2jWOM+dVBIxGAnShIwXK7cmOKFtOo5Leqc7Q6DDzEnOil&#10;4EQRzN8n5ti38Rn2bwSWvn/wA4XuVOoQOW4CXNNVRP94qeq4MEoRiCLjrlthO/4visX/7c//PkTa&#10;2AVC1GcXH+we0es+/L62jdvorUXUdM8xGz17zf6AGfSki8H1CEB1rt8OKx4kMgyISQuMJORQlcbz&#10;C7wCLRaEgKVeQAKzY2KZpAC4n0Y8RI65C0C249sMklKZVv9RouQKdnWhxNowyfsw+ccp0u/hmSfJ&#10;y3fvPkSB/DabonhFhQDtKAuxpAMw02aKUAZoLP2kjgaibtofeP8qln+I+XyXcbqfUpL4kCi+Alnj&#10;NIYH1FSPAqb7XMP9XI7rugHWIkpBAB7CL28j/1xNvKR+jf7ogW9Ig5/ANQoATId+4gsCrfKpYuBK&#10;dR+kB5QvCpmk59ADYhUjMP64UkiYkNNc9wmBm6eUSqpv77hqsTHj+1S4o/8mE5l+SFbhMeWlI/jr&#10;I2RHekhDdjJ6zKO8crISKBmBF9dH46TdIxPSmZxNB4Z/tczXfuv+IJJPCqiLIhSNK15If18FnoLy&#10;xzY36N0TSn4rGdiiiq61pfzkPhNMJFFhmM5vdNPxf4u+ouZ/PRFpAmLpL71ieW++apkfzLXeomrS&#10;SaSkUATqXaQOOCItdZ3tzi60nBUbbBAG1lBSars96o1GMG6AtqVRNR9SyDFNIUwleCv6ZJ4rOtG5&#10;Cxnuaoy6bTFwi5Tn5J+I09DjioH2fyD+0wEOZxjY1UMD4LplAJmySo002Qgr30ErdMHEvZT7DZL+&#10;GVdQiJTSFKbzffLDUzTYu7zMuyThJ0jsNyxfaW1EqHv1d0BFYvXXOjTiHYINahRTaOpm1Vxv3mKd&#10;dF/soBrrPpFbAbhRZYaM7iDwOl8Yc7qtFSahPnma8z1QrySNQAgohskLP6CUcoBBBvowZQe4jzG6&#10;if0B7TrNhxgluPTDgAJEUXaXlzNIME3+rnrXaDjZXl50G1pNtdDq66sePEHXxccuf6lxhoPO4rxc&#10;VUtRJNJO98TurWh9oqd9xAO+xVx7epe6W3KgrVv3WC9RwT7cjGG5FNST3yWdNM05ZSq3A+A2lSlG&#10;fGHvAwvA3RRW9KEElBLqIbE/TETyLuWNGrhAASkFp+7gOqgqbYQO5W1E/jUSisDeuIHSV3KGgyjI&#10;O5xf4JUVo+isADxBY+67lmIDql2Oy7K7aSV2D7N8MiHfBsidTxDFnyIPfC86EV/4FoCA2VHM92kg&#10;imALxK60kmeQTz1EVV0L1WWVGgsNJV9FG1F127gYGBO6llJNmct+pMegNJFxwPm+CqgpHaVuiY/6&#10;+SsH0dcplNc4dQXywR/Ts+h7CkXcSCAuHx/0PxaQVd+sgR7uk3kYuxjP8E8XcV1OwMD8/ladROjc&#10;ovfco7y5+2UsveH+/4SddXxd95Xt3YaZ7JjiODHEMTMzM2PMzMzMzCDZYmZmZpmZ7dhO0qRN25Rh&#10;OtMO7fdd5+okambee3+cz5Vk6Vq696zfprXXYilkC8SJgw0/smBGQcdbtrRIWG4+LB8cdwCsFUJU&#10;NFiwl7Jpipev+RGwihn1pIREOaBLYsc9OZjDhpFRPu93+LJV1NL1bO8HH9ih+nVsR7Vq5su2UXCg&#10;tpPw32LbTssxenTMA0ix98NUS6SJJVNv0SUVnZMFXslEcQkruRIxQJBiP+nzIQgjxxp+bEfpeKeS&#10;NQUh5h+TSE8i8zqvAw1VxmgFeZQZNB0dLrTqYAHYjcJBnKqBkMADutCVZjYc3ktNreFEY7aPSNmc&#10;m3jEJGfRIQ6udPRwvk5kSuemCuU0DqYZo4ZVBGr9cmtQNJNwdyzd6JQjJzkN9fy9LBQxvTAisVbT&#10;QuQyIPsROqbi4yp1dmrhGMCoObBuOla1NMxW5ziZGzuXBkIx62X39p22i7BZ0hmLXKFJkw1tUxGp&#10;lAXqMLrlGad9mSl7aHbafikgDUxg7TCBgyVYkZ+Iq00ndZwFXKV/rpWmGlGZ1O4xkDdCtJnFMkQ0&#10;TDWNfJzlAlYm8xkjpUJaDxnE10d9RieZ14VRWQx9g0LSqzQaaHIJFBVRtalSaNE0I0hz05XeUopE&#10;s+0VzWsbTYMviRo7S1Y0MiID+A74w8XMogalcRbG88eScodTsgTxvqTD2kl0/HlpNPF/qFOvaBdP&#10;5M9gPzWJEdFVyo0SrjLofRcYF11kJn+RhtRFIlcWJYi60OqChw4bz3sygbIjmP4Akd85eGTjooMU&#10;aqAAzJKGAHyOOtgHAPtRA6s0kt2N5sAiSbgAdogRUAC1xqj5bCKEDJm8XaTbXEKpk03kTVd6zyFT&#10;uvmgXeHglf61K2HrrDYmSUJIC/w0FHm9UhcK+GvYVV9BAEA1EqBmsUao7ExUVS2iSCs8hEUHrRAe&#10;ZoYbyGFzDACHYcTnwzLCcdwiXACLQllMIyxp0w741TvZExZbDLMz+OhnGS/5MN7yYWVQMsbpNOv2&#10;o+S6H2rl/nof2c7qVW0vTK8ExqP+jtqLx3RNBnGx2vg6g3laFwwA6dJHQThJ0eFEbZ9MFpJAw0wj&#10;sEjuu1Cwksl7ksLCz/6mLe3oxx/Bve9o6X6R3Af0fySjlHkVtZGrUEsvWwArutlkU/8UgQXgYP7Q&#10;2GEjLR5mVQTRN5yuWJI0stgDziVty5u33K6w9ZMJHTINMkEOm0kZpHRxpI/RRKAYGl8BvKhxbNFE&#10;cyNFc/Nr40M+Pgny36WJcJY1KJ2IEQMHWxi+THnc5KGOuDdK9AA4nD9GNa+uCOrgPLZsfIj42vWN&#10;4wZSh0+RWDez0slS0tvrOw7D115lF3nhi1hNy6eLeYHd5AT0sNJOBziGadEaxWgWTMRMOXAKiqXH&#10;R8g1s3a9cSW4JqkYscdCqZUzAGAknVote0QPZwOIqKf5ZT4pvBQXongxi9iSiiADkFVNKBlGOGAP&#10;6zvEQiBo5LOfqgPE9TAKF9AUjQFEOkyiYBpRkUNGWsQIwEPHMhaqXKb0kHgtwkL4HYPhJocgeMbv&#10;m0i6FggNMpxsIASZ00h+JnPfcWd0pZvAqXv1MREgXSbpdHmz6Q+UUTtlSIJGkj+KapQTItEXoF6R&#10;S10dPXGOBfF/hwzDE4tsIonRRjYHXah8luS5xHNLcTKR1zGEGvgMGZo3pZYPW1nn8JNOZ+wRglyw&#10;Rige2qTcDpBrhdUkAIsJphmu6J5qTpUWsvZZyDiL8V/anNVWTPpeQle81DuEWfA1Gp7yQVZzUVFY&#10;G0bSuyIC0yDMJHKXkDFkkimEE0hyqVNzOIhEkIl1ROcBDvprQWyoba1RnUWG+s5Sw/HmLS0UIsQ5&#10;RkZOF5rfbz8SsoGktpc5hMPUv6B56MU8VyMx6VafQM9L3+tF/Spr2yRGUD7TZzmriTtJzffUrsGS&#10;w9scFpud/oDq20je6wDmttFKoykZdzG3zQwIc5pkUsx0uvwy15N1kOxT+b2DeM/8mR2nc3+ngpFd&#10;0DePNWkJNlhlJSNNZ7SWnHkFwMNtoDcRzPusvQEHwIq+gdS+TgRmlBShGpU5WBjRNJROoyiWMTgS&#10;JnIzpjPvvbSW1jdqlamMjopp4pxn4TqbKKJ6OYlIEsxjLKmsBu6J2ihhppeVd8NKeNMKOMHO0fGO&#10;GjzIkqCVxTJKKkTqJFw6ztIH5qaOJg0UT1l1s1KpPCJtEE2b8xEsPjubSvlWXnLTrpN+ptE9TSOd&#10;SudgyaBGL2Fml6FNICJwrrjX1Kmp/FwY0SGaEzBf4vI0PQoEahpV8gwOJYV2ZHOIwjo5VR87esmk&#10;rKqr0pMAJz8TAOc3iO58sFa5AFFWiEjvjL+k8MhjDrW8jzZ0Oqoc6cnr2ZsxRkfz5XXLZG0vjPRS&#10;/4/UIQMC5JqIEgni4WdJyX2gx3lDnjnTrqv5M7pLgGvrJ6lWX9JS+RedY3uJEiOKaHu8I6UOWYzW&#10;yYL6DbFUar0ofs/gQEoCeS4xNooB7PEccCGk+sU8V5waXI6rgm4yshtxyqnVtIWVRWQO5r30g5wR&#10;SVoezwEcRCTO8GJMxuvjWHtwiGhRIZ4mTAj0y1NsT52mLvRibnmWFFoRWGIJp+U66KUtKo9FyWlp&#10;QnEwSyrV2S8GjPFKIxkRlRVft1ukumk00nKZGpSxWaamZDm74WWFjGDoJMdR/0qPS5E4jfl+EZTP&#10;BLr9hdT0uUTgqKHjLJOomcdihCKwUldtleUAlIC1m2wTkfJE44bQg3vaSXZ6Q9jcCuB+82LcI9nb&#10;o4x+8uTqQb/kMO9XEveFROokRCGpHC+tCgJob+rmc4zi5PuVcNTLDrGYv7N2VdvzQU0OiffsWLfe&#10;NC4ZCdIAlIOISC05EIni9xywrR/Vtyw64qXs+WYhrSN5ZdX1CdzbsdynasoGk5EF8jr7k/0lM7lJ&#10;09ojz5mD6EAmwhUqJcJVfmkuT1YapODGe/o9gNWBFpADAHEYQ2sBN7Qn1qIM7EP79mNZYajFwQFN&#10;ouYo5IUrhTHi0Pmo94rFD+YFVRSOITIEDaFWhCigtEdsJ4e4wM2TQbc3DcqeD895rrvWF1H9IALn&#10;w1X2eAuTQnPKq5El9pG6w+o+xvH8iTDBiqlp40WO0IyNN/c+3bibND7uMDa6RcfwGkvtd5gD5pCK&#10;iLWSThMtXd1ZbsIEgCuJllzYMEmkbIVQ2xwr0Qrzay0tqNZWDSm7EdXKjro/z5MLUT57B2uJZB1Z&#10;dD8zUevMpG47D7C1DCH6nkj02ZyquShWxND0S6I7Gk+qmzBhChF5BGOTHZZP6hrhuCHSEwgksnFj&#10;p7IXHEg6HgBxXWuHAZBhIqnn02gI+ZF++vtzI8nYDMAr5Y6gTjzJGxvK9wbCRfbtxUHIgoUWAKQr&#10;LNaVomUGzaZQOruxzI/z2ZoKc7aNACP/HsCBEwLYg3heX6KjxAHDN+wy/16DWRMcC7d5kAPOYHoa&#10;mQAmQuopgFfjoVSiiD+HttI7Lxqg3t262pke3SydjZtIvs9xN1D0BcASelM9rKzAXU2MVSPSaUZ6&#10;AFco6RzEAspotJ2nz5AP7TBn1TYrIoUv4vUtUsOLXeAiXtsCHC/TIK1E04OJH8eIkEM9csZceg2B&#10;jL6I1hJF1OFNxpPKz+/iEN0J7/hQg4/teNtWpNBNbTcijsF0miOZIISQSgdh5C0Zm6NkEps+oKuM&#10;tHIcTbxkDpEo3gNfDiAJ2MnaNgpL3EgONZ8Vq21fkya2/b13bNO7b9rOj2razg9plMFtyAmFQsmq&#10;auQpP4uh/j3GaHXze1XNn95GwblQS4Pqmw+A0yQUyD0Wx4RBo81gWcMAYGWh+j9TyMyy+P+yqc2z&#10;sq+RVWGsRyYk1UqBNzCMjI57958A7IyRAHEEXbhoom4oI4IgNaWImNE4ESYShZNGo1YJ//kiadRF&#10;eM+pgFg0yrJlG50NJql0BHPDRtEscVbmALBIEU76pTSK9rwv9bVPTzrfRH1/0ugyolOKdKE0l3XM&#10;wUpIicqtlE5pLKer9k7TAXERqXQ8qUYsqbAG9yVE5jyygSLmmGWMea6Qjt2iS3kJGdAyIrS0k9Ig&#10;e2RJkobmR9rWQ8ysF1oZj0WASR1LdW4171V6qxU8NWykqJiopXcaC/J7KuHUTFu701HkTJ9Jx52m&#10;XRb0x5s0twqo5TI5ZNSgy+BNuVTCKiXE9ET8pMRY0yZXGmO2lIlwyREhKErVgSCrFSR06D5KBigN&#10;amouEb583W7mzLyO64lC/L551PBykMgjWhVzCpfxf+Wd9ndm0NoEyxYTbjZEGhhoZaJZcprn6Hvl&#10;DUVNHgpLK5ZRWgZpdwY3RKpm8gBZh1YC6Wk83eUUJgQp3HRRRL5oWHahpKQal4VBKlAUjkMZJJ0s&#10;IV4+zmzeRHFQHu4zDIWKNqiZwuLr3N1OtO8M8X+8hVKuBBHBAuhDeANiHQ5yFxB4dYnMo9o8iAMs&#10;lNLAXX2UnPCVYnSw0LHKoNEWT7kUDtsslMwlGGWOMJRPgyiVAmnehdLoS9DfvWmfFdLJLgTUuZA5&#10;NLrRSmo6n8ewSBLE6+g7bSYkGBqrmNQHzpxlUQsXQ76YaCeo9U8tR/jh+Fnz5WCNXw+zDG6+79Qp&#10;5s3/eQz1jBjYe8kEg3NkY0eol4Pk5cUhc4I12BNMDAIA66kJ4817LKPTaZPNb9YMi0CxI4ZsKDmY&#10;jFHUWqYi2oiK2rTRSuCKZ/uEWBLqLHn0HuS5JGF8NbBE7pGmdiDZnz8NK3+5UHIPio6bRvaaQNPK&#10;J4gsibIrRiqiNDRD1BtRBPZu3ZbRD6ctlDPVv4HUNaEM5+OhO8YMhrDOyRQCiCMZGSRqwZgom0jj&#10;SjXwtQ3ccPA8kyD4i5GlXVYROiIGjbFIOpwiAKgOjoWNJRpYkZasaRQE9+1jQTBaRE07hxZX1KKl&#10;lkwnMZpVr1iICnHbDljMmm0WDBFDC/QR1GapEO+L6Mxm0YTKoQ7LoakQw+gjX2oU7JQW0UHNI+LE&#10;Q8zPFimcDl0Gj8msAYYjP+LN76Sxiw6DTE76QsAX5+hGeUj/mtG6rn/Sv1JdK05zDul3AjdE4ChG&#10;FpQGUSMYGY2EQcZrEAcTJouTvEB7waRPirDxdBKjWI8TAyzcufhetoeieNPDIO+H0mhLO+5n6dTh&#10;8YdOWxTEkHgAmUBWkA2/Oht6XQJlQcTSzc7yfjbspHwOrqhjiKIxngujVIhkFh3OLDSGDm7e5v2W&#10;D4mlgAZfAd9bBjUzYb+XxZPmpkLJS5bsDgv40XtRf6AvkUlWk6CDlYUFHWzpnPJx1MiZRCGR6ZP5&#10;PzOZ0RbyfGWoh+TS9c6iR5HNQRPHvDmXEigNxlvMJvZ4YbrF09WN27DdQtF58lu2xvxpJoYz11e9&#10;6E/KL7Bqlqv611mn1FKEvIQ5MAMVUZhtxsYRiZRxke2o7s5lmSDXO9RykJXJPuwN0+ysFUBvLGfq&#10;cJHX4jz6ZyJBpLOqKclilToad4lpl64NJflpUV7FE4mV8sdz/yXSq0hQH4SDKIKmaSQ1bRANKm0J&#10;pcZyuDO2S+DQjGadMZFlhzgWCgIdP2osUdj3ldFZCGl0YhgrpJBvUlAM0UZbHIdOFL0QEVxyGV3m&#10;M5WIg5yRR4MpE6HFTNhhyWylZcl5hKCTykhSUslJ/I6SdFJfRrK+Hq0yXC0IImeJwn58HC55p7Sr&#10;FkUTz5fMKVwUY7LaSB5DRSsm8FSJWDrDvHtTA7NpEdq7lwUzSlIKHQtYYzmBI6iLQug0hpH2xtNo&#10;SWHulky3NJXT8AI331XtskLuyCb66orj5AwfOMapM5U2B6HikEZNkCjxM6LpWQAUBOMkmOcKoNET&#10;Cl0ziHmw72ioY0NHmi81dOAEUk9O3kwaR5l0PFM4LXNhDeVxc+bxgscd8LI4NpDSmf1e4ga7yQ1z&#10;i0H5JVb5iri58lB4KGPHOBWOcjSndTTPFSVVTUnaAN5SluLV8RP5Py5OzSoPd9jx0ZUZtvS3qGHy&#10;qQ3TWVfMPAjpABWHQmlcneBmIj0qJpXK1SHB35WvN5TfTQDOYp2x0D/CimDuFNLNLOBm0Q6nnCHy&#10;YQDlsgieTR2VBZ0vk8iWz+ilgMaMmjN5nPj5pF+53HwZfD2ZmiuVr6eoq0r9nIk6QxaRNBMiSg43&#10;Zjrfl82hVkJ6WSjpUrKAPFKuAjjaisIllBmlzEPLofSVwXDK1o6s6KTQU7XeKGVQkf5TYIylEB2T&#10;NOojC9L2lbZ5kikPEjR+kyukxPe5yVMVPeiQxwGGOKJdPK+RgBHH7xkFOKLkewU4fPg7A0iptV+c&#10;TvMlJ/8mNeFNlhSuOVxm3bSqyeMljSvapmMjI91vZH3IUHJQN83NR1Kn4LoV5PPzEgcklZaAuxpU&#10;cfyt4QSFaKJYtFZNGTll0GdJy7nG4ZDlLE8ckwcTTTU1o7RlpGaUvia1jGMsHfhL1F2OhqTyjgyu&#10;Vh+5pLt8GgWUsxX62RJjP87POVKzgCuErEIiBafZYJK1ipb5tbCTCuU2itfOj2aU+jdyYNCGk4AZ&#10;xSEj15JwCTpQ1kWRMclyRSBWg099BmUroqL6AmJF2wRm4dG8PsE67AC4/s4YFnnCyJwUffVYJSUZ&#10;narTmy1k0mhmv50thBQ6BApXIsCKJ92IoEkSTAQOhKAR1X+gpTIeSSaSpVJ/lADSO6zQ5VBnpROR&#10;cysicNiAUWhQMZ/VfwyAU7nZJAyXjrNbTkAIN20MJIx4K+S0K0IMvigeDVyE5vJh0uTBDS7glC3m&#10;BCuixtVVKr4rETOZkzSTF0gfF7JbnMfXC1mgP88Gy+XSG3YFQbvLZTfsMunYBYb++YC0gKuIUzCP&#10;2qiQ06+YUztb1pXiI/PG6RLLyLXhFIi1xaMonMqLK+ZShhzgAYTHcI2GB6dnmhbxpaLJYyLAjVXH&#10;kbRIX0+RCwUDeg3yE0ntErSO6NAcPQIFquHV8Zbrg8ZUTmPJWRaQjQYsMIcJRr3rdH89HNhI6kin&#10;I6zGmzNL9rC5VNsqNdW6omfPWJfYU9Ij0xvNHNdZKyTt4vlE8HAkctQF13yZR0VJ99LIyEME8czf&#10;daAFcvrrUu3syNLKW4kb2fFYIsqe5YY/6XRrqXuR9XHka3Wj8xyOLK7TRYblxA0YLCNw0kTNxLWg&#10;r+isuajWBNOgT6bCcU/mSoTvHq+oLTIHz6GMQRI4UQ69s4Jgop/n3/U8GdpgArwCg/5//T6nEdLT&#10;76mO7Tnkfo5KUP0k63w8HkG3KqjCf8hffk5c/gDIG0kg/ZxWAgUoPd9pGGVHAPApljL0NfkUnUTq&#10;yOlQM/uVMHwGMjjpHJRB0Cjl+aT3JAzwyjZG2ltiIsaoHyObXEks08RKgZyiPosCRmUTM9XCoeK1&#10;C7C8PoE0dlX/JsNOUw0s4OrS71wlNhxtq8RdkOrZ0pg/EXkdRN7ZM4xipTAJZ7Y4xgpaNQwG2KHU&#10;yAmMUVIgHSRSC4u8cY/u3XnStFTofTki+1MfR9HECuRnE3WSaO4J91PbQdJ2ThIThaaJsyfMqa4o&#10;4NywXKG8EKJUhnHTaE7qKElov7Vit1VreEqVJE3jPGpNj5swiTfWsd+Upw/jklQe1WWVkqUHKNy8&#10;jG6cpXbHWQ9BcmqIWKXQDsnCAwbduA6AHcd5WV7SEHKUIXSzezaI9P8JEGFq/HCgaF1SjCmtPDrA&#10;4Q1ygaR5td5IkeTVQRSRQfxoRR997HzuXJ6tIUnXOGwlXpNgfne53qvhpd9D3WUHzBIZ4MZwLiKz&#10;TnhtvqiOUuder5FW6jx/d8Xvy0w9FNZZMKSYcBog4bC6BOZQXoNoMhBtiklg3XkeaYM5r5eMxGl2&#10;8f/rtRDNVW6G+pqAHAAwtBAivezTupkhRuhRkUwAD+R3dVU0VP+KfaROdAAHQUgYr7XkgrgZk+Ri&#10;wVhJAE6WrSmgTa6Q0XEWTypE5fV+agtNf6MyJ90bOhA0llJ3WwDW/yeAiTgiG05vaY/pfQSo+vgY&#10;wBUD62jFFax6HHALuKGy8OTj06g/CsAStVPzTdcpNLwEWC80qXzkEgjITxGhT+rrAF2HZRz3t2Ry&#10;fRk/OZRRshkBW5fuC7lPCLixHOqeERL9FdJqATqUe98TfT0Ho+4B3XdJHGKJRGEBWBE3I/eGIz6o&#10;gyyOjMOH17lKeiCNjhD2SxMhlUfvsND5Y+wsdXEIVLlY5oxKmSPpSoYytBeAo7ViyAglATJHGvzn&#10;qwzLbwNiqXRkSF4HplYsDY1AkR0YkEdw40SEesgL4dwwAo5YQs7NypusTRnt3GrpPFQvtl5MnYwA&#10;zlWXiHJGSlKw4I3TWiEUS9ELHW4xoBJApeShvd5U3kwZgMVXNKYEONEYdcNq3qZIpTc8nBvcAW0F&#10;cAVePZd+lwjNr0VFlMCdutTqpFf8DuqqK+V2fGwqgOI86lBxACyvJs+lG0rUSc+lv1uvgUciRpHu&#10;f72cJQTPjaMNFHWOJe2jj4MEbkfz2VM3ORtC+pqiqiK4fi9u7EhJyTrGWJ7/Vywq1ZzBdPdFyROh&#10;RM8fzo3jZB9aVtCChbIBZoy6iUQxFMHBF3JCkMZfHCBqOjkmaYpWgFjfJ9Otk4ju6TpL915fF7j1&#10;uwmg6rIqggrEYnIp0osWqt6DamHpW2nvWim0R7SeNF/C+JIe4lLX2om+Mi2vkAdywOvU8Yxg5JIo&#10;MgT3goAawEEjsMoEzBewKZrpABQv+wQAPqnlewCsCO0AxTlAeR14/9QJPi0JXFE/eR4J4J/l73MM&#10;xbh0MOi5z6AQ6URph+eNRpXGV1pj1CgUwDqLOxxMej69DzqIUgBrMhFXl0ZHUZJi4utyttBhrddS&#10;kV2vnX4vjZayC245c18BWEDOyr+F3tw1S+WwSuTQ8yKrqJLqN9ZS/MexLcEuasA8Sw1YhH4tzSzm&#10;wyEQq5O01E9nOQwFvRAArGZWAmJbibIhpTVevnydPYaLehX9ILk1yAAtmm51UP+RFoWKvd4oERfE&#10;DhL3112pc0kNLnjdz3XD6tLnai5VVphwzLo0y6x0uds+nuV8j7qG66Cg7re4xPo/dUDoRtLNKrWJ&#10;KPGL+ZobeV0Au2t/+j90M1SOIp5uqsDJiapaRldFuioAO1//0aU30wWvE82/j7pu9PU8ugJyIbx5&#10;ApduRqex4YwXPD6xitLfHwQVz+XehM7hIIaXDjX9zdoeqviaHp3/Q8DlvXDIHk4N6jlUBDZRPHXp&#10;0DqIc/2RA962H4bWIpqTcxlrHWZ84wXJYtPG3baKrabdjOy8WIrXEoAkVb2JeE5a7XRTyRZEawSg&#10;zlKEGG4cDorqSqGdg7wCwPp3Rx9M+8cVlz6vfOl7tO/r0fjyRF/3ufVvOrSUrus1UoovsOlgUfR1&#10;a8tTyhJI8d1UXwDUa6e/3znkuPT76/t06e9wDbX1qOfU1/VzlS+9lrEcIvJ4clwm+D3luyX6cBCN&#10;UKXKMQA2UZ5fUEgF4BTV8qxFag6syK//y42+DmNN2nBkIjkFt52UWc2qTPoH6TnXHSDrUhT2IhOo&#10;khGAuJkPnd5Dwy3s6Bha4LMsdMVwGEW9LFKsIjrSadD2EpjvhvXqB62SJQdq4QS61El0WDMA7E0I&#10;4jfpHBcispXKHC0Gsfcg9Hqitx1xRNZ08gqQLjgEOtd0WiCqfHl0qLhZRegARK67nuu050S/ygvy&#10;SmsBo4At5pQz/pEMC6e4BAJkSqYaU3RORyBOusiOnYgkczy1pNb8fnwo6P/RC+uxfPyfwIxxUuUf&#10;rv87gPV/VPy9FZHXOay+v/7573cykQoQuymcA96KaPH9YVABevdAqHwjCry6KoPdE/U9ypICkr7f&#10;yRAEYP2fkAP0/QdQuFw6e66Nh6fesmFjq/32e1a/Ri3rzaSiJxz5JoiSN2cxvi8l1Wy0jvfQiT7F&#10;PmwgDRsZhcmqU6BxJGoV2Ssu/Z4/1NlkOBJqUPOpElidWvn/AuTKHezKIBaQNe1QnatRjOPTBHgF&#10;ZPcgVGT7MYBlz6nX1AWvPtbPueB0wauoq+cRgJ203GlwKfoyKpLKCb+z6lsBWPeAvJuUMmu/WPdH&#10;HD2UaKKt0meBV2mzC2IBX2m7Ir3uNT2fYzRHoEinns8GwKp1VfvqY0VfpdCxBCDNgM8phc6LZJfV&#10;h7nfPhpP+8aR9k61c+uHmH8/TIzR5IlgYTscrmsqETeOznEkoubhzIXj6CAnkkrHcWnB4SpEgCt0&#10;eQuXr3G2dUIhJkRxUkvjyuXSutHOSWsrVt7+NwA7sqZKZVUHA6TKRl3f6z3pOSrW9BztKM1ziSgS&#10;kXPdBbWooK6rviaus+pDAdg1kPbIyHpSYg+A3Uc1nEhtlA0oijtp8f8EceXo+/+KwM4WUkXzSOCt&#10;fP347/8xgAVe3UA/jrT/FLWVDmvx4H8DbkUUdiOwAOxwsrUdxcHnRkMdcBtYopg0aID1btXY6r7z&#10;ur3/8gtW4+WX7Z0XXrS3nn/Oqr/2qtV5802r9upL1qBGNevZupkN7drRls9biDJFCDcg6bOE8gGD&#10;gOvOf/V76WuKvro0e3cA7IrUVQLtj6OwJ/r+MH5yo7BLDNG/qSehLq1kZ1z/J2UBLoAFZoFO0deN&#10;wAJiZQALPAK1my7rY4HUzYwqf13PoX93DydPL0MZnidTUO9Fh5mArXRZl4CsaCwAKxIrCqvcChD7&#10;Sos8Fb+vDlbV+Fl07QVaRVpF3xQ6+anQgwXmOACstNqfn61SlDjfUvw+g50y2nx3cG1Hq3nFQHix&#10;PS0CjehoLRxA6IhG8D0Fp4YY2D+hzIZjoRQmAOgEBv7JjI4KGLZfYB5YBn1NTg6RjIpCpKMFQNTA&#10;CeMmU2fV2ZapYD85XdQfRWDnBq4AsD5WtP0xgN3PlTY7z6dmjMBOHSdHB60HyvtIW0bJap5VmKCp&#10;C+ym2YrCGlt4mj4/XE6krwC13jyPa7pS5/8/gJ06uFIq7amTtZ/7Q8bhlgo/zjpU97qXG3krP/6Q&#10;7nkiqwCpdLtytHZT6Mrpc+WIrQisS51n54r00CtPQfRYMHmyje3V2fq1amQfv/mS1Xz5p/Zp9fes&#10;NqB9G/DWeetVa1TtLavz2iv2/quvWI1XX7A2H71vo7q2sCGdWtoSyBI+OBUE0whTPe70LIiOkuTR&#10;7+OZdZJdqZlYAWBP6vx/SZ8rDN5cALsg1vjLPRjcVDpcM3xuZtd90QXDjwHspscCoKKt83oBfj0q&#10;Sn8PUiislb9H4HYbY+5zKOV1o7dKI6dRx9/rlAoAWE1Bt/Ms0KbTpfakzvDR+VhgjmA6od9bqilu&#10;9NVrlUx9m1t0x3IK7ziNLEVdTwp9g5qYzjUUZTWwIvg/q0R5TbTok5+Z9+ZhdmbraDu5fpgdnNvX&#10;fPsyD4abGwkfOoLF7XAe4+lIJ48YZ5FwX6MgsCcC0iSuROa3aahSlsCPvojcShGpdDxpt99opF8o&#10;6iN4EzUikWidmliu5EvlqPQ/buiKxpYL+MopdGXjaucwEIB5fgHY0dUFlIrCkfzf4sSmk9aEMQuM&#10;q/g3RWVH9b/CPlOpt5o4ArNjpammC6eg3hi9sU6k5cV2QewC9f//6EkhvwdURfT93/7W/w20/xPA&#10;HsMyNz120mFnS8hT17pR2o0alettJwIqmjuHo0esPTK6xA7sPWGzxwy1z/p2tDHdWlnHBrXtk/fe&#10;sJY137NPicJ1X33Z6r7xqrWu/Y61eP81qwe4P3rtRWtd613r3qCmTevX3ib2amP9icZrWbWT059u&#10;LEnZCmCV/37373HYbwBR4JWbgse2tGLU5ERcuTNq7CTr1B+uWMfrSTUhB48rmauJAIeDW7M6Y6OK&#10;ksMFsIDtAk+PAqfS1vCKEZteG0VpRVWlyafOeOpcPaeeQweCAO/+rFtff1+2VPQe3MPSfR8EYGdc&#10;VFHzKvK64FVaHaa9dIG3Isvy9CWgANOkUsRVzavGlS6BWV3o2KTz/FwRP4dBHxG5it8+GlRHZpj/&#10;rkl2essYO7xmmB1bQArdBwDTxIpCHysW0bI4WFmx7AUnAOJYaJbRROJYrdfxb5EoMoQxL46GWC5u&#10;tMTek1GWCEZlL46FblEqnbpX+6oV1h3fb+b86KZ2o6/b3BLI3Vq4MojdKO7Uw0RhD3g9ANYlh0Gt&#10;cxWx/JzPelo0KY4LbtE1JaUjGVnXjV4gVnrtSuvoc9XHGp2oplFzwhkTaZz0v1w/dKQ9M163q+u4&#10;rasjrFS2Uvrsgrjy3ytwVQat28iqDE6tFnp6CbJvzfWAtwLA/69DwG2IOSMpeLRh3Ly7dx2x2WOH&#10;24zB3Wxc9xYAuKX1aPqRdfukjnVr8IG1qPamNav6prWr8751r1/D2tV83Tp88I61rPqa9QS8/ZvW&#10;tXFdmtrkHq2t68fv2kAi8VFIL9Lv9uhfq3vvmUfrZv8BwNInUwdaVFVtRunSyqB2Y/8naF3gOoZt&#10;XJ5Oe0XHvSK6uwDWo3uAKaqpq6vo6da2LpAFSucg4FL97Na8nlQbDjcNIrcB5gJYTTABXJ/r9RTg&#10;Kvce3IjsyYQo5+jHKPqqYaVL4E1kfCTwKq0OIkorDRaAlX3p5/SaKFVW91nNKrf+zS+574A6JrGc&#10;VUL+X0n8Ft21KoH75pjPTpQd9s80r60T7NhmZG62z0Odsjed514Ww2ZSyvDRlslcN4som4UJeJI2&#10;k9hFzcDjqBjntTIib9mS1Vzwlfk4Xz5KMkcb+RkOfP6ONI3GFU4jq6IWdDvA/7dudOXutED6v3We&#10;v2+KOUvsHjdDXfpYYNbmUjYdwQxSZWdOC7D0b55/5wV2nAlV90p/2QNgTzT2OMZpyV8CbYrMqpfd&#10;SO0C1Hms+D59//+8KkTsnFq9Qtmi0t/vAFZzVrG/KrrvzthI4xpn/FHxccUJ7cxuibpSxlAKHMZM&#10;N5Rd0f8NwD/Yoniis5tue5pXRXYSI+rpowfbvOG9bEyHZjamUwub3Lezje/ZgcdONgIw9mla3/o3&#10;a8BVz3rUq2F9P6llI9s2tKEtP7IxHT+14R34uF0D6/dpLetS6zVrW/sNWzAVVU0RVyoULZUmuhmI&#10;m+7rRletKA8jLbw4F5Hlf4u67tcEYvcSwSGK98oBcgWAFXkVRZ3NKf5GzXilI+VYvVR0kTUicjvJ&#10;ej2ilfJykAn0borsAJ0ILKNyAVWX/l1RVwDWo/vaul1+l5Mg0LpTAB1eWtl0o68LYjWzdEVD8AmU&#10;R7b+D00c1BHXrgCz8CQ60AKrmla6FH0Lyx7ytat09MscACekXrKC0gdW5fBq7FR2TrOAPdPt6Jrh&#10;dmLbRIvdOp/NJJwaGBmFEoWjaWLFopGVwFw4jlo4YfAoi2cnNpomVwI7wGlE3QI4ukqfS2mEFMv2&#10;YSE6T3CBY+HvSozdERlXy75SHeyQIio1d9wmV+WvuTWw5n6uP1Jl4XGpNuj5U9QIAYxyH/AYaYsK&#10;yIsoFQvVwZyGArfjlKBoqEUG6jU1t6QH7KhRasbqWJrSGeZSBBaBQkQNV5QgkJmohAdEYnAviRVU&#10;vpy9ZudrpEdcgWpSOMIB2ixCM0omYJUumYJ5Vgyl6PjDJaaTfv77kVIFqEXwEIi15K9o6jSHKtJj&#10;sacUUdyo7XysaKEbRGM8XnPNK+dMmGTTBna2cZ1bWG+AObA5oOzczKb372RjerSxcb062vDOrYjK&#10;rW1k+6Y2ql0zm8TXp/ZobkuHdLRZvVrYSIDct1F1JzK3fPtFa/LW8zakc1vzZZtHUdVJd50MxFMD&#10;u6mlQ3xwGlgekf4EaX1LebQCpPr4x2CuDGDNhGNUXwvATj/AkwK7nWcBWKAQ6eJcxde/r2GJroqi&#10;+p5oNZx4FCiVPrvdZRE3dCC4EVhllH7eSb15f9y/xRnBVUqfdTCpbHAIRirjCB6Kum7q7M6AReQQ&#10;ldIDYO4Lzfy5EnjN1LzSlVN4mzr4rinyCrzF5x8RmWGaYXYQwo58doEnpa6ScI4VuQhMuPyXm/eO&#10;SXZy+wQLXPWZo2Yfjmh3GKtrisIxolGOGMU1BgCr9h0JgPvTjUZxT0sOcKMLWGjP58qQ6TfbI0mk&#10;0dHoJ6kT7QEHL7azzK6b73+Oj9yv/bhTKxC7rgaVHwVogdm1QhGA1cRSDZzMKZcG6yoW5lMuZmul&#10;JbcdJcB4xj9Z1BiFRbetoPAWyoG06/FyEoAFcFEsHb6wnlfrXuKrOnNfmZdJl8tjBalorEvR2dkd&#10;rnh0NKycxpXGU+r2eggXDrCIqA6LCWA6jCZREbkh5CSoDSj3OicjZxhBunzYB3ZHI47fboVDu1za&#10;f7jg8VZ8rp/V82iHWE6B8tSRyZmE0XxYH1SDZTNWH6N7dqR2bWs9G9awTh+8Yd0+rmpdP3rPunxc&#10;zXo0+cj6tWxgg9t8akPbNrJhrT4BwI1tbKcmNrVrE9syoact6N3cJrT62HrzM83eeM6avP6CNXrt&#10;OevAjuw+NnDiqG09EreeOaubbjpdVr2O0roi0qjr7IjdV9S3bprsgtr9t+8BXDFbFivLra81wpFo&#10;noDmRkeNlFxQ6/VzAXxSdE9e13Ad5DJuF31S4vNu/SsrTz5302SXOul0qPk5ZUgRoruKYcff4szm&#10;K2bvOpT0t+k9VymQLNN4AJwFn9sFsiKxy8AKpF8gZY1AyRjzHFn5NxzyRn7JPQfAirACr+d65ETl&#10;cGmkk7Hoa+JFVylL3W2X8naxXrfWonxW2sm9s23P/IHmNUic6G4W6YyM0IhGfT+RrnMWqXQydXAC&#10;9XDsgEEWgwRtIvVxCoSPLGRRy4jARTgXZOMnnE0aLX3jVI1pnAjnSaNd6qIL1B+D2f26G4l/3Il2&#10;QewCWDpWAqCAK90o1b/SD84W1xQA5qLAmAU9L5tmglJrReg0mlj6PqkaZPBCS5VSB4CicuUUWW+W&#10;mlcaPTkHREWjS4DV5ZiBiw4opQtqasmhZnJgOI9coneK5pfJXC+TpkQ69U0GXUY10CSfmgHvN4N1&#10;sQzeHCkxSkw+Ve4DaXq86FHh5PWTMoX8gfToaEXx5mklMFGyu5JbEV9YpmRiP0ncXUy1CnaZc3iq&#10;ZmbW689a3CTE2cZ3p/HU/GMnerZ7/1Vr+d7L1vSdl63JO69Zk3f5Ws13rCONqz4Na9roVvVtWJMP&#10;rU+9qjameW3bOr67zenS0KZ3bGjDG9e0lgC46WvPW5M3XrDGr/3UFk+Z4qhSaESlkUrldN5hGckS&#10;hb/DIWE4XWAPiUSP+hn9rnJd0KjJszfsuRyLmgoihzvC0eEgvrGWAEThdLrzRDOlvQK0QOx2pwVC&#10;pcH6XDakarbJubHyiEjR2U3F3RGeSw5xdtUBrUPndNhXHiKIfhe3W+4cUCILSc+a9zaThYxsNK31&#10;KBALwGpsiULpAjiI1yiZ912dZwG4oFRR94ETdYvKf7iUQoeySqjom1d81+FLV7mUddJKUuBCRyBP&#10;4r3MTuyaYUH7MN2e2NNCYGOFYhsaxy5wAovJiYA2DZpkGuOkJLrRAm4MHWqBOBmp2CQ6z7lI7BRT&#10;C2cJwIh9JbHokCpShhg5vClOGv2jmag7TnLrXhfQlQHszoN/HIEFYmlZKWoqbVaqrA50lvx1ZBNC&#10;PZtOJJYJWQapi/ZrtW+sVDqRn0mVwJjUJwVCHlUne+phsb7Ef0aHiiWGHNr/WewHq75zxPp0got+&#10;6NTcFZdqcHXDK0VmVzTejdJ6zh8abfp9NeZSyl/p0mGitTvRQTW35fXTIeYcWADXdQoU2NO5SfSY&#10;oiaQowTKCA3g6+ZRLeW4GDi+s1csO/eWHcU9YmhHGlYdm9KQqmrN333Jmr35gn0KABu88rw1fO0l&#10;a/z6S6TEL1mHqi/byGYf2NxupM9E2641XrLPWn1gB6b1s7md6tmC7o1tZueG1oP6t+nrROE3XrbG&#10;rz5v43tx8LOlFKXpg250ReCKdFPi80p/nUULEWnEgqqoHd3uuqMc8r2nlDIeaZWpc6332jMTdhpk&#10;AMVJcylXBGIB1qVTuuCtDGABVQD2B+hynlCNLONs+e5qA8mpj7WwoEZfJTacIq9EHlRaSUtc94aA&#10;LKqk5Is02nL49fw+zgHF7yZudzqZXXbhdQfAOUWkxkRi1cRqYIWy/CIA+7OxFa1AooM8l80rwKsI&#10;rEaWvqYOtFJpgduzzIDKzPnPnWgczIFXJScCgPmT7p5dioXEajuxkYXuAxMsaHZfC+nYkSWGzhZB&#10;FE5GJ0uRN1UO92gmpRJxkxgfRVMnx8LWSgHMyXw9DRF4ReDchSscAMtLOJUaI44TSaLjPwZw5Whc&#10;ef7rNrncutgFsMTGfwxiAVhdZaW3kvRUZFXqK1VAReBkAVXAJq1O1TBdEZuURRFbOtByZEiRkTS/&#10;o3SiMlmXy2KXNJdF/XyiZA5rc/pcO6hKyx0QCqRO88zTOHP+DjW0iODSrorh6zEsGyglV82tr0uy&#10;54cL1Qa92boBtK2iVNP5HgmTU/eqBlMnlPpYOmG66ZRyhxAFQtnwUkquS3zy0ApusmbWWjoIrlh8&#10;cBQ4VM87M3jNyfOY90610d1b2hCialOibbO3XwO8gPaNV6zhywAYELd+9zVr/94r1vfDNx2A7p7Y&#10;z1b2b2d9PnjVlvZuacdmDrbVA1rY1jGdbeOoTja9cwPrVOsN++il5+zD539iA1p9irtCsZVdekIE&#10;uW95pfcsveAGEeg6EYhOqqR8yRyyqOGyWQHUlUUpk0v0yWbeqWwlj/JGl9YQ08hQkpl95ubpa3eQ&#10;Z7rp3OAqTUTeCOWQVi0bwnugjq4isS+lyTk2ypwIS9nhw+sp6uFJmlQCqKKnN+WJF6WHh8AhEFN2&#10;SK2EA1P0VamX+FN2+GlmTJTUJELa4vFsm8XJ5oTD3Nk6g6ShCOwup+jQTFOmxd+bjYxUDpdArEvp&#10;s+rfIJRZlD7rUQ05HSgCbBrZWqzGmCoVZIygtFyHFge3SB3JvBZZ+bedr4UIwPFn5lrAjs/s+MbP&#10;LMwb4bYjiNX5oGAwA1XKTh0snKX7sO7dLJHRUSr0SXWkPQCeaCns8cbhUBeNcmUyTa4khPBkCC4i&#10;Ry686Nx5y1DAgOmFeZQ8fZ3UQ1G4IgK74K1Mq6wchd10W91mAVjgdQBcEZ2cxpZWyjT+qXAY1KMA&#10;qnQ3Ue167bLyBqc6X/ekwIrWqmslgyMHRKWj2idN53csYjUx+aQ/vjTDLesYjggBEXaGbno0JJUi&#10;NJmS+b8ieT7VQIq2keyBRqkx53C9AaMz5tHXPeoXnm42AAWcAqiUJiOo2eT8oKikEVgcUSlRAvZE&#10;mWiNmhxQAlDYPIdwIpC5VbBULNjiUdMqiD6CPg8G2OpYO51SybZqA0ikEUnBKn3mZg7Xpa0sXnPV&#10;wROY70/r19b6NKphDV76qTWEVdXo1Ret5buvWNNXq1jHqq9a3zpv2JjGtW1539Z2dhHv9+7FtnVk&#10;R5tG9N06vKudnTfCjs3CAmTOEDu5cIxtGNfLhjb/wGryfO/+pIq1qvmuhSEtJPDJqFsbaPHsKWtE&#10;F68tHPaUFaGc7IBLtbCjl+VoJXt01FwBAM291X9Qp1r1sJtWa1FDIvLRqLZksOucpnVTZIRks6ol&#10;f18OMxmpqenk6Gqx8hnO9+sAl1SwIrWjN6Z9YV4fZWOJ7DonsWecogUJOV2whBPPPnQeZmMlCLCX&#10;FZZbOdd5RBNL80uwq+XjgvOMKs872YQahiL9pKk0Il3OZISZU8Qcl8NLkVhptKKv5r8Cri5F4jgy&#10;JE/T6o7zGgjEbiTW1zUP1lhJZA5dInaIH+3sAwdsm2+Hl0y0HYvHYsC0EVvLbVaeuMHOjevCWmEn&#10;C0e7Krx7ZxpZ/SwN/apM3BQE4BSuZACdiLBaFOuGUYycErEkTQLYqZNn4WhIc4wInIyaZTqO8Krx&#10;BD6lhf8vAFeej+pjF8TqWDtGZ842kCeFVcNIgu8u80qpsxhYuhSFVQ/Hse4nW1MtiWeR0uRz2ksq&#10;JwUZ0kwWsCVhmod6ZZ6YMgA/i33ewnSAhbh6MKVCyGdTMeLagAZ0huXq+VFeyOBmkYp/No4B2dwM&#10;WdoR5gZJ50CQPIyULrQ/LEPuTO0Ga/GcN02RWsCN0eI8S/cZ0kZyfIyVKaBLzT5xMh+nqJOujiZi&#10;4ydxF0gmomfwM0kix6OqkYRmcxJrgFFaCwS8UvFUppHCwn0iP5OMtWVSWIJlIjKg59SBoeWN0yd8&#10;bULPdjazXxvr1bCa1QNw9QFwu1pvW5+P37axzWvZhjG9bOuk/rZv5ig7vWQqJtcL8NmdZruJtpsH&#10;tbKDE3vb8bmjbHavljapS3ObN7CrzR8ACaR9I6tF6v0aAK7xwk/t2K7djn+vxPZy0asq4zXNi4jF&#10;zzfSSqLi7FJGjl3GSlQNSKXMbg3pdJjFG6DmjaDeC2ebTZRPp6NdQf3U98fIe0rGcOgmh+BP5UNG&#10;6AU34TRTkShUXeLZM4/gQEuXoTkqqnvJEo9JnHEFQhMIPqTzeoajrhFDqh+DFVDUJsQmJsKFoEwM&#10;n7fCMgJQLsUoPo9LwM2PQxp3zhyLncr23oL5+BhnWknRRSvPR/oJrTXHPpZoqb5HPg3SHMCbBWCV&#10;NruX6l/Vvi6Ag1mnDWFXPgXAu2mzMgt9rBpYda5bD7vjJI2UtEqoJQeZnVfxWTfbjq2Yakc3z7Sg&#10;k8stJw6fHDaSfIYSeVniD+sOiLt1JlUmykJwzwLAmawYpiEpkyIVStLoGKiW4ZDd4xG/c6I0W0qp&#10;iG6nAWIROlJXbUfMm8iWTBTWOKdiJvzjWrgyjfKHObBnV1jpny6ndlXEVe1YEWlddwX3a05a7IBY&#10;u8IFSKwUW7n0q3jD8pBlKcVSpBAAFiEGnoVaRi7GU3kyAWfhX+JpRUiMFmMdWXzcC9HwI4imnUXc&#10;HR0uTs8iUsMcjL3TkJ+R92smvkTJ+5G+CUdpQ06FB09YDAT/aLSKZQUZy3JADjeJamfJyEofOlW8&#10;WGxEQlAaCUMcUFI5OZKuRTYncPEaC0Z2JxJpmySULn2ww4zFIc+PmyqAOXwgmk0BKINGYiOThsqm&#10;0vREbopk1D+CYMAF4G7oJ73oMUjUyh4TdZBMXgN10A9u222TSZ81Cupa9y3A+4LVg2VV/9XnbEbX&#10;hgjbofENByBi3xo7tny6LR7SzWb1bG2bR3e1kJUTkc6ZbkHLJti+CX1s+aB2dnoVskL7l1jw5tm2&#10;bHgXqwvd8qdVqtibP61im6ZPtDzpf2UhvBAchjYVUkujBiN6KLUXRBInDrPS48fRL4Nd5JA3PAw4&#10;TxdansoCMNkEIHajrgCsK8whiVDCIFx3FM69L7Ktp9BmPopj4Em8kPZ+WM9C1m12xAi9UGLZhHbz&#10;Hkgpp1o2Nn+UZ7Z+UNsCZ+M0KSlgpIr3ozYagArNmdYtEVWvZz4d29mxzp0wQjvmgLOMiJsTGIQL&#10;RXfGqu0Qvx9hV7Py7EIJOmUFROU8ZreUXtq6ktqkAkUeabOubACs+tdNnzUXV9RV9BWA9Xka3y/A&#10;evjPlBFcbkQWiPWxIq+60gKy0mml0A6A/TfNtcNLJ5nPoZV2fCfOd97Mb/ehktivu0XQhQ4BvEqj&#10;o3oRYdF8TmEWnD5momXiBZTBYr+icIzcDNlUiUJPK3nwMEdHOokbTSqO6WgeJ6D5lO3IpVx1CN+V&#10;o/D/j9yvGa0TtagT5aigLSNtG0nfWFeKqI/qBpNKfw/gCnCrJk4mLcqPTbUcxNmSPkPMDG+b3AMn&#10;7eKF244lZhDLGDGc2gn4HZWh3CEH+mxEyfzHMg8fN96RbvXpOcjy8FeSc10xRt4x67YiFD4Q6SD0&#10;n/n3QLa2MhB7y4mDODBwOH2D3vhM9UMgEJ0xJITy0dWSFG44Qm6iMSrdi0DL+FQH5GFxvJPjYAEq&#10;IUFIDvnBMw/o0cciBT7E5k6uWG5neM31fwTxdT+MsuRF5A21NYYFklR+LhGpHh8OygB46yGUMoHS&#10;dx6E/C3lTRDqKdk8TzoigTtWrrQJHT61iXSPO9Z8zepDiaz+4vNWF97z/mn9rejEMrt4br3djdht&#10;D2MQavDahIj7RPNZgnLovgX2DV+7G0ikWjDClg1oZ8Ob1LHP2n5kKwe2JHJ3tTZ137cqAPjdF39i&#10;k5p+bMkcgJeykEydRgnSrzOiiGy2TaN3MmYY9xF8+lFD7WoSHsvUvwKuSsCVVNcAAP/0SURBVCM9&#10;egzVPPNjhwTijGm0LuohcyibiCElP8fE40yrNuYD2OKXIDG7dJUdbdbCDn5Q3XwwDMhGxmjrp03s&#10;8Ac17BRCFcnrNtkpXsfjH3xkB5s1dZz/BPBjTZtY6OAhlrJ0tUXOnoe/Vw87hu7zGaxvr2Rjn1NI&#10;yo8JfXC/3iipdrbctWvtQgp9EcTcy/LLrLxINbpnCymdrC6LrK6wRPX6DUcWKJ8RpqKwFhoqA1iC&#10;DKqHswtufj/rFZAVdQVagVeXmlh5xfed5QY1rxSBlUKr5q8Ssne5HVo63s4dXWUnNqDMt3q6hU8f&#10;iy4WPGi8UEO6dbHQLp0sms+TaFQlDFWzaoylE4W1oZSiNBrJ2XDAHkbXOp6bJlFfk08QYndS6Iih&#10;sZWJSFh69nVnDKJuqhuF3RTZBfI/18BKoSUh42FPiZiRonVBNZq4IdVlVm2brA5uBYATaVQ5kVlN&#10;AL4/E/mb/Ih4rDhnWBqLF+HtO1nqguV2mdMzwycQO5Rxlj56vGWhv1VEZM6VCNnRUxZBOZDCfDsG&#10;IITxpmfimF5AulwknyTcIEJZrYyBPho3FLldRmxZKE5moMvlD+klEkleCeIHM0ePJA3PiWBsQYor&#10;PaVI0t1cniMLUbsEXCPiWQJIYC5biK1nGIZsgXT3gzgEooimCTzf3lGAF965vxzukFyNRaDOtw8y&#10;RzQPA1GPzCBKByNrFMDvEwKAI1nn1GEjSaMQZvSBzPCTyAKyEFxbN2eajQW8o9vUtXZVX7IPaFop&#10;Wraq+ZYlbJ1uV86utYtn2OneNsU2UfMOalDVxreqbSem97FHAVvs34sC7XeZZy115zxbP7w746WG&#10;HAaNbXC9d2x+z8YQPj61nwDgajzvqHrVsSFdaUWkzecGiNXX2pLnzbBHuSWWsmSRpQztzb3Ux84H&#10;+Vs+N7qAK7E9hwihmbwjiMBMVZ1q7Q5XzIkVdcTjjuc+OIEi6gmi7ql2CKCjXZaKuNz+lm3tBOuO&#10;keNR1EQ0cNPH9ewoUTUYF0xZpx6DhHSwTm07gPdQItafpxAcPA2AA8kwL6BTlot437F2ne3gR7XM&#10;i7LxIql/QREjO7KXMO0HsORzA+uV+K3b0SqfYNcUgUsRotfGEdE0G1mdwtLbVsSVxcd6LCq/i14X&#10;ToWyneU+EHAVgfUYzz3sAlbg1VVy4fH3ANbnSql1qSPtAljrhA6Aow6tsT1Lx5nX7kUWvxqXhXlI&#10;p06Z5jgVRvZCUhYAh3TsYKHoZSUScRJJo3WlQqfMJFVOZ3SkxlYUe8KhADiSn9O/xysKI36XgkZy&#10;JPrIaaj6ZbJNoVmmSBKulOuPAexJoz2d0zCJyzk+vZ5FhUQ5HPLGqRMsAAvIaURk1a6eEZI4zp6a&#10;2AVwDvVuSUwy5ty4oSNEEEmtHs8o7GJihuX5hWEVQxoIKSWRFLUwBd0sauA4VEZiAXsS5lnR1P3B&#10;NOlSAW0p46RC6t0ohPa0Jx2NAXMUQI8jCmfz71loVAew6CFh/FBAF4J8bjhWK7kRKY46omrnq+W3&#10;7cG1h/b59Qf21bX79uzqHXt66bbdv3rXHpy/bg9zy+wevrG3iFwXi6DLBYVaGal6Lmr9F6STTK0d&#10;s3ITv+8yi0SyNkOa2siX+vO3nSXqR5OSF/B7hjAJ0E53EEScBDIGmX8tHD7ERrSr6zScWjM+qv7i&#10;T+0VANe/2Ud2/tRKuxuwkcNknK3t1cRWDu1sa8b0saOzR1np4eX2+7STDoD/khdgl0+vsvJTay15&#10;x3zzW4QBwKqJqJBOsfmDO9lzPF91IvuwD961oMULrSgW1cv1q7HQRHTf289uX73HQbSSQ7873Pnu&#10;dik0FABf96wXOltgRFcB2dliQsWDFDoK8kIkl2ikDgcZAOt7z6Jc6jcOEXrkYzMRQI9AeXP3J43N&#10;u3Vz/LJmWgwiBFsaNLQzuBL6jcYEDrvQg+hp7/vgfUy/a1gyNiZ+eEb5UQaGIjVbgjhhPLrhuz/B&#10;yRBHw3MD+lt5jmxAL1gEh04E7LTUubPtRhoNxDFj0CqfiLsEmmwlBCYFDi4BOL/oBtGX1JneSnGZ&#10;aJB3nBmwu8BQGcApcBS0+ytWlYBbVP7QeRSo3Y/1mFcscscduu8cBJKWleyTAHyOJsW+lZPMf/N8&#10;+Mt4zWKfkjlzLvu8/Vgn7EZkpf7ROKlje+rgPtS8NKoUhYePBMCTLQuAJtN9jhuAWwEgF9Bj+7O5&#10;hHaWB8STHL+f9L1nSC2Yg6njKO/ZH0XhyqQOSeo4F80XB8AViwgCsGiRArEeBWRPFNb6oCKvFDmg&#10;UErlwVk7wwcJNcNLaXQSESNP4KAJ4qaOAmDF1LWFgeEAlBQaAKcSgSW4LUG96HlL6Kjjarh6vcVy&#10;I4SgfZwg7Wv9O2l0DBK3oYBT1imJKGiGw1JLQxM4k7o3lPQ2cTwyRPz94pKH8xpkhyVaKb/H7Ut3&#10;ECnHVSKvyEqzCu1S0Xm7VHwBEb7LdrXkot0ov2o3L962u1fu2D2u+5fv2pPbj+zpnWf21d3H9vj2&#10;fXt0G+Df/tx+dv2hfXHltt27cd8el12zR4XcPDS8QpHazUBNMhw1jWh46RLFT0PRMwn500ldW8Nj&#10;rmN9G77P3PanVpVmkwDXv0U9u3pmlf0sfLs9C91qT4N3OKnylVPr7RfRR+2/y6Psbznn7D8KA+3f&#10;CkPsof8WexS0zX6Xfpq0+pA9DN5phYcX28qR3ZwD4QMA3LvWmxa4Yb1dpkt7mfHb1fPoPiciuL53&#10;j8VNRFeN6Ju9bJ7dz6MDS1daa32aKshBMoNRUwapaDoHXjrNwCw+VrPLYfJJJ8zRmkKulloyi7S1&#10;gNl+CtriB3sMslNEU+/OHSyZQy36iJ/t+LihnWzWzLyGDcOuJs2OIvV0EDsU+RrFIvAukcQcGp3F&#10;TBgKSIuPU4Ic+egjO4DIe+SiZdTosPgS+P/gjYf27WKXzvlYztHjuHd2Rrxist2gkXW+IgLrHswr&#10;wFye0Vk+3WfVwCXl95jb3nPmv076zHRCta8icDi6aklkdcmQegrK7lrppUdWctEDYJE4Si9+/v2l&#10;r3n40Fe+V6R0auADS6fYxumDOUlhWE1gjssNmY7dSSzWJ6E9EbKj/g2nxgglCkeRUitdTho2wgFw&#10;GlE4h9RU6XTikGF0q/E8AuxRmKPFQfyI4yaOIyUMA/QJK7fR8b1G9xdjJ21aUIhXjsL/zMryKDDK&#10;JiOCNMOJwNTACbxZAq0D2Aqusz5WNNaLpyisulekjBSpFfKCFbLCdZE3IAmN6SRFYMT6Yrky0DDO&#10;OeFtkXC6cxBhz9u8BzF59HuZ98ZO5lBC5jZ3x15LhhoagUpnFHVyIZFUza843Pl0CIRjLJaB+2EQ&#10;KXQsix1JjM5CZPS1aLlF83kkzhbhvEa5dITvXXlg9y7yhmYX2p0Lt+we4Hxw7Z49vHzLHl7k80u3&#10;7M7FG3a7/LrdOH/NbpVdtVulV+wqjzcQi78OwK+WXuDxkt0qvmJXAO3Vskt2hfrsesk1u3vtjj2+&#10;dhfJ2mhLYoSSwogqHSF3ee1k85qFIoc7vG19G97iQ+tZ9x3mvs85AFbTqUv9mlZyZLF9G7nN/ph0&#10;wP6WftL+nuNjdj7K7HKM/Yra91fRh+w/S0L4PNZ+l+ZlF44ssft+m+13Kafta9XLJ1baihFd7U26&#10;0B8zV+7y4TsWfvwo45aLXPyO/L5JW9CP7tmJaQa8gpED7crRw3ab1yQH8ChdFntJE4G406EW6DT4&#10;1uHttNGitu6zbLloMPILDtEIjWV25uMhqH8kSmOZ8uw4EsiHaWB5t26DXxYKqSidBhzytZ31P7UT&#10;2HWeHjjQMtBxPs2U5GCdmnbok3oWS1qcQK2djrppAe994LQFtr9BPTuAIbgP928eB28JWVEazbag&#10;bhwK8+fYFaJv6KRJFgOPPGnWNACMz3KpGrTFzoiqjHS5/MIj0m460XmAmRl48fn7lsQhpO5zSAWA&#10;BWJ1pDUXziu5Y2WXPeAtu/T4e9Bqju6C+PyVZzzPY6f+dSVlnTHSign9bPOc4eY/HdMuUsFoomvM&#10;EGravhA5iMBh3elEM04KwcUwpENHWFd0EUmlZWIWR1s+hUiVzkJ/IidbFNzooE4dnagdDflD6h2R&#10;nGih/akJMTDOBGypaXKeUxRm/5NU2lXmqNzM8syHPfWvHj0A9jjPJRNlxaxS5HUjsaiSheKbAmSN&#10;lbTcoFmf6uE8xkf5QYwJNPqiNs/AkDkJIr/MxFJWMSqiGZTIIZOFK0IeDaoUusOxgFfCBfka4aDc&#10;H0yHXUbWeV7BAJhIsGQldXF/VimHWhaG08HU0BEcCpHIDkXyGmbRhQ6mWx+BjpgicD43wiMi5pWc&#10;UruIodeXN4iqpM5fXL9vn98ikhJRn3I9uUNqfZePibbPbj3h86f2uSIw15Nbn9vnNx/YY57n8bUH&#10;9oCU+yER/U45Mrr4IZfiAXWxpJwofsPi8PZJ4OBLYsySzGuWzut+aOMmG9riYxvR+iNnc6jxG89b&#10;DVLoN37yE2iTb5v/8jH2yG+NfRe10/6actwwVLL/Lou0r0LR0d423f4165z9OeMsEfmQ3Ti9zs7T&#10;MwldONyukUo/43sunFxrS4Z0sbcB8CeQQ9pWf81O7NjGnBQXeq7LRKlCmj6py2DnjR1i6XSiY0cN&#10;sfOMlQqwV4nVZEFm3sx0Q3kvvDr1sNB+9AI4YIO5x7JoBIpHEAK5QgSLYMgrsqFNRH/68ICRdJhb&#10;m1fLVhZBE6pAqTAywgGHztluZIEO161jJ8mYciHoeNHUE4APN6hrkZt3OmlvFvYxIbOXm1frjnbo&#10;47p08UfQ+It0rFRLctBhJjON6dfTboaG4Z7IDH80GBlMqTiNGpjPzwPgtIrucwkNq1JFYHWgUUgt&#10;Kr1LRH2AJhb6V2QMSp8dNVE+dmV2FH3Lr3zO5QGsgKpHF8B6vHD1C6cGjmR8qIWGMPgUTgReNaG3&#10;RQTutZTtcJixAilZhG/QvEWWOx2n+FG4FA4eaBE9e1gkZI5oauI4Uut0PH0zxtGJHjvBskgXc+k0&#10;Z+LIkARAxNoKQ9EyHC3pUOriCGiWOgz8qD1S/WNoYnnAqwisS2nTj/WxPHVxhT5yxaOYSvIy0sjE&#10;rYEVefWxonEagM7Po+4g/RJ9URtEkq8tQNg8F2e4ODrmAnD28pWWxc0chmdrEn+DDhlF5BysWYrx&#10;po3HGiO0H4dXpz5WzJgiHtsS3w6YoHfsgonYQZhZaBsz3/Zr2wkfqZ6Wt/MgTb/ZjuCfNMPCVA/j&#10;BhE0ikYgiibhHByK3I9vPrIrDP7vEW1vYApeduYMHV9fu5OSbtfjEuxKWLTdjk+xOzRM7haW2f3i&#10;i3a39BJAvUmEvm6fE6kfAPgntx6QUj+wZ7cfA/An9vT+U3ty76ldwgzsCj9zj6ieEAUj69AZC1iP&#10;uwU2LSkcPJvnzrRRrevbaKJwp9qvW9O3XnCYU7VffM5as98rVlX5kYX2q9h99q+ZXvb3bB/7bdwx&#10;K9yCK+VmnCWWjLTVnevZajjQ4xu8ZTNb1LDT0wHhmolWcmi5pVEPz+7d1qo+V8WaVWM7qerztmXJ&#10;AsqES3Y+l05uRjYd3QK7Vw6lc/1asqE+HPo9reTAPisio3DYSDSq5GCQyDgtBpXTNJwv0nCYiME8&#10;LyMy3eGxh0CZDIK0EhMN4AHBYQB+omljO0vmF4vRfB7+WY7nFfdNyAEB+FOaWB+bL+9LHrP2U9S6&#10;+6l/j9Sry+x3Bz7TiAHMWW7hPQfaaaJ3II3ZXMqNGAT242HglaZD0Jg4DkcOADsLjvd0stMRA8lA&#10;B+JUyb0zexq7BPAHyPRyAW0Z0VYALiSqphNYlEqXngfAlAZhFTLA8sqWCqakaFMRnBBbTQBWCu3W&#10;u2pe6WMBufzyU+djKXEIwOEVAHYi8LwRnewsDYy4Y2ssbtpUy2CkkYlPTNokhOxGjOCkwWKUEVIY&#10;UTWKlDq6Vw9efCKvdoSZNWbRRCjC7CsPofc0ok48ETyJBlC6CB28GOmceBkQOxJhaBVgEJWVDxWO&#10;WVY29bDI+gKxY2JdiR/t2fOF+OBInXq2en4AsGa7NKpov2vOq7pYPGeJp6fxImWxKJDFYDxJdDdS&#10;yAJO9Bz/EKxOJjojr1RGDXleZzHy6uvMuQXMADKLZLx01GGOoEMdQQkQ1KWPZWzZZcHUtj6t29tZ&#10;xhXR85ZSJxWZz9Q55tW4mZ1t2c4ytx+0oJnz7SyNknMtWpkPB0I6Bm5neH5/DMCCB9IEYg6sCHuZ&#10;BtUNaqorUTH2KCHBbgSG2K3AQCvftMFuHCSKbdxoN728rWjLNrt+8rRdJsW/HRFnF057WfmJU3Y7&#10;JduuR0RZ2YnTdoPO+u2cAruRwOFQetGuczBcKrpgD2mQpXCjnqGXcaJde/yL2lskaf6qMYMZIbF8&#10;0K6edanztrV65yX7lA2i+lAnmzAHXti7hSVumUa3eat9G3PEfhF5yC4fXIp9zQj7KnK/FexeYEFz&#10;R9rJz/rbgTH4IX3W2/KYAQctHWNnZg2yE7OG2Lg2n3gOhBpvshzxU1s94zPqR7i+czAi+2wsY5w1&#10;ducy9MIjR7hPsOoZ1tNK9++BEHHF6TwrRVbWpJQ2n0ZcPt5QuRLV52sSJHT2iWGoBeOUmCAdZur8&#10;vZ80Mm+My+Lxpi5P5oBXSk0fRNRZB8ANmtDEamGBjIQKaACeokTcT4PqcMMGlrB9r4UfPOV0/SN4&#10;34Ipd4qI9BlkWTn0OnLoeZRmsH45julFD15HOBFB7EzHjMSwe1R/uugIPzISu5qNeQBRtLDsHik3&#10;KTNpcy7sK7lIKAIXc2m5X9Kzots6M2y5XpB2Z2ThZQXoyy7TwALoqn0FWPe6cPXZ99FXahyR2NDI&#10;nVAR2AHwZ7Byti0nyvpivrVxHt5Gn1kqNXAybfe4kXCdGaNEkjaHMQCPUjpNVzqOpk0ynTtnvZBa&#10;OEN1Hi58DjeaZlYoIydFtTjSbNErkydhlQKYs2lk5RXdY1sH3itdtywZN0m9oQLALu/Zs8DvUb5w&#10;AFyxYO/ZJJJcjraJaF4xV1NKrajsgJoXSRRKzYtTxE+FBldcyLA9KhbhedIg1iBTaOxcSyN9mTXL&#10;kvnbontzQFHbpyFOrw5vILPieFYmUziMonljwxjFxKCFHayG1NRZOCRC4UPEwLdNe/Np08kyGOHI&#10;e0kEgtOfNjZfXo9UPIQOA/oTDT7BhrMnBmap9uzuU7tICv2YSHojNtnu5BTbA5pY94jAlyBrXPX1&#10;sTvePjSEwu3q3v0A+ITd8g2wO3Rxy/buszs+55yPS48csEs0gh6FRthVPz8rXLfRHkQn2J0bd+3m&#10;hRvU2vccFtK5WQvNq20HAMwBPX6sTevbhghc18YC4h4fVbUOyOM4K4AsH/Su855tGNHFfOko5+4m&#10;Bd210DI3YvI1piOH2Ez7Nnqf3dy7ABfKcZYzbZj5dG9lh1krPDy8ox38rJftZb1w57ieNqDRB/Yh&#10;I6SOdKDbVX/JFpEql8cg/jYaC1RUP1JnT7Xb+XDSd2IUNwx54iE9OIxOWBkA1kKDhAak4OF0o4k0&#10;jpKHI3ovVVF4zlpccHafycagUPrOY/SJydqJVi0snLLIn6aTPwfXOfj3p0iJI5A73tm0hZ3FCtQH&#10;rkI8PspHKfOO1K1txxo3Zld9HwfQOvodkyF49LazjP6C8OmKgAQSTe0dvHaLlabhw3UKr61DR6zg&#10;xDGylEMEo7GMD+FFjBtq5/38aUCSKjP3VSpcdF4z21t0lSWL44muhQBY/G8BWI3VBNh3MmOTP1IW&#10;/sxKsT0A1haSZxNJ81/tAit9FoHDWeZHjSMihhQaAIdLrplRUpUZA1rZ/lWQAkK5oU8ttJjJRClq&#10;uhTa5CmjR5NCQz+jnR7WrRMjmG7UwKh0oFSpmXAa8+DUkZ4d4exxnzmXGlwRzNSCAXpQl66kJjgb&#10;DmVeSkMrmfFHLo2sVLYq0kkHtD6nelgdaVe50a1/f4jAlZQuALK8V10QC8DuJUArjRa5XEsLairE&#10;c8qVFNHKJ4WOVg0MASWDDvJVUtmENZudDas0mlPhUEFzN+617ABEuskYSkjFLkGquInP0i38eK9t&#10;JCIC8FKYVTfpmOYeOmk5pM3JdOEv4oV0HsJAFllINh3r4p1HGPdkks3MclweQ9HUvkFt/eTWY1zp&#10;y+3Jzcf25e0n1Lif25fUu1+RBn95+6E9JTX+ghr3GSnwU7rLX164ak+IrJ+fv2x3GXl9QRp9NS7Z&#10;bjF2uR3PAZCYZnehJF454WWfc5PduEyqfZUbIT3fjuBcuL9TdzvUqIkdatbGjo8dZeM6NKAGrmsT&#10;AV4Pdn+7ffAWnejn7WPq4HWMiw5O7c9NP4hOOs0+xkJRRFb/OYNghQ23Na3q2DaW948P7GBHYFwd&#10;YAa8lFXEEe++aMu7fYppNlFtaj/r/MF7MLteQG6nunX68A2bPqCTXUpHDXQubDxu+NTR9BsYvSSM&#10;H0YA6IFu2mC7SWe6lPRfYHV0wB3RfOl+SQzRlQ3y6H5JuMBxNkTIIAHAn2CGe6pFC1LflnayRXNA&#10;Sbrc5FM7gNXnzrr1LJV+ximovMc5WL1at7O9+PTuZwZ8hH/3otRLh68dPGsZJJOhdvDj+ravZnU7&#10;QWT2bdve/DA3OEV2doEG6IUL1+wSzcTLdNJvFUAPnUwTqxdN3dHD7DYThUuX6CCX3gKs9whQ0rDy&#10;8J61yF9IRM5hzq3IG69Gq5wZyBASIKKkE32zidTFF9wIfB/Shke8XYDVyMjlP2uJITpBDSxIQNIB&#10;k0QVGUuVbQu6W/Bxok3INIvxmWPxK3Hfo6OsRYVUABxHuqyoGtmD6AuhI456No50IwbCRspw1guZ&#10;k6aO0DWGj9lUIk1NAPRhpN0BnTs66WkIDK0IurMxzGLzSZlTAK7SZ4HXbWipI/0DiCvVv1oKqCRX&#10;I9dz1TieiKtoK2tPzxjJWeIn9VJUduplXqhyTsYcLz+aVkNhjk20IoTJL1OXpeJ6F8qpG6fDiS5z&#10;Ho2nmH1H+b4RlgsQ87fst6u44F3EQCyJaJbCz8rrtwziRDzc2kgaeREQKvKO+TmugOpCJ9DMi5m+&#10;1KKYxYbQJAvrwUx4zHS7R6f4EY2ny/BmBdzH1xkJAdyHBaV2PSXLHpbw73SZ75ACfw4QHwi8zImf&#10;3n3I+AiwA/DPbzy2bx5+ZV89/NK+uveFPbt51768DtA1R751z25QRz6+85jfL9a8YI4Fo1cWwPZY&#10;EoSQg3On25BmH9rg5nVtQrcm1rvB+85ub8t3XrS6ALjO66+gNvmSLRzQ3vKJwGX7F9jVk2vsXsA2&#10;y+Nz/5GYV8+YYDc3LLOSzYssj8lF4uB+dgJa4ZHZQ8yHBtjaYR1YTWS7qerrNgh1jx4N3kMvq5md&#10;z8zigAtnrXQ2M/fBljScUeSYQZY8e7pdpQdwm9FZFl1osa48S/JaLxT/+QfNL1eO1tWVlq+TAOzN&#10;iCxi6kzM6xZYAFmeHwHEl7GlH+XdGbLBeGikaazshTETD+BePQEojwDkIDLMdO6JDEqsxB2HYW2N&#10;tXNkY6H0dvwIQCEc9FGk2sGUkpeSs2FaMSrCrPsC7+MVFhvSNzPzpxmXuWmzXaf+vQKrr4TZbyaU&#10;SAnSaftIxA1xn7OhUWpUpLQ5lxGToq48pVPgE8jATVTLAjrXF649da7i8w+d5QXNhbXNpEsUSwHY&#10;08DyAFgROBp5nSr+x0ZbQvB0C/UaZRF+8Ju9F1jUTFIER0IHITuuaHWTAXAEAI5kVJSk1BPes4Ca&#10;AngFYicaK/XkSob6p2X/EMyf/Rg/BTOKCtGIiZs+lxGHHOpkp6GNEwFYYyWl0lpY8HSjWaur6EC7&#10;XWgXxFEAOJY3WqmyJGNd4DqPAjQvkMM1Jq1WBC4rRFPIOwCv3PGYtdFw2+wBcGE0EjZ0zgPIJsRi&#10;Ktx72KLwOw7oN8wihk4glTxhJSwryBw7hLFEDPakIeKCA9hIlhsiIGqE03VOk/VlKBItGHqH6fkw&#10;yfbp3Me8O3Q1rzb45w4abQ+LLzHTvWPXuQHUfHpKQ+spkbb89Dl7QGezfPtuO79tu93z8rKLR47a&#10;LdhLd2EAXTx+BCBhXk4JcIWZ9e3ICHucX2zXmWs/unrbHgHYxzzfI7rW1/ibnvB5MQ2yKFRQcqkP&#10;C8+GWxH0zlWTRtiQJh/YgKZ14EG3tH7I4AxtUgs21svW4LUX7O3nnncokM1rV7PQ5ePt0pGldv30&#10;Wrvtu9kehey06weWWt7kwXZp6mi7MBEOAJpZB9s0tK3UzTvHd7NtLL6Mb1cfBcuXrNNH1W1s12Y2&#10;klp7QrfmHNhJdp3G1fXcYrvG73Y1Kt6uJ6TZvbwLdousohwA69CVhYp2pp1dYdEnZYdD1BVoA7Uu&#10;Kd9cLq37SXNZ94dcFMu0gsf7nIRDYgpXKptIaTrgWfqIZLFDYoaJLJPk0pHPCIihkYpVKu9pFHaj&#10;SRJ7wEQvhwWVAkg82ZjrZdCvyOA5cnjOHAg1uVm4PeawecR7d56x3iWu25QqtymF7kDAESX3POSc&#10;YrrP2QBNqXM246MM6JTZRGHJ6mj9UMBNkysDwI2nDEujK50JwBWpc4tv2vmrT5xLjSzVwbpE5vBQ&#10;KbWldMmJuBoheUAsS5mLqFKeGmnhPnRMTyHUHgwrKWKOpQWvxXGd2mA96pJ03kL79bHADu0sEr5z&#10;WEfmX4yFtJ0UD8jTnTRaK4bczIA3ldNPu8MJjJgiaQYFEH0DIHcEUUP78ZhMYyEzW4wsAVhRWC4J&#10;GtSzLK8tFEcE/Z870JUjsACsHVotNQjATr2rKOySOUTkEKnDobaxgEAz4gIzvvPMd8sZ9p9PzLTz&#10;dAcLWFgojIy3UpYAioNicEbMwV0d/9xzYVYId7iIEUIBNbUcDtVFLsCzVo6KxdQy2edCiCYzGT1B&#10;gYSHnIGjYj7fk7ZulwV0hQDTZyjOFEMsqPsA8x0wxh7y5mu+e5tZqJpZT2+QMt98aLeh/t0Kj7IH&#10;YRF2B6DeOMSI5sBhexSVYHfTGE8sX2SXly+1q7v32G3q4rJlCzFWX2M3jp+AsVVkz+7Thb7xwJ7w&#10;fFc4JJ4R1bMYoQRzyMRQDsRhRxqMIbg2hoaymD+45cc2EwnYEa3q2pRuja3nx+9RA//UGiMf+84r&#10;L9u7dJBX923B30G/YvtMGFhL7YbPZh6XWcT8EXZqVHfby3LDuk6NbH6H+raY710/sjO86NZO4+r9&#10;F16wDnWr2ZgujW1Cl09sUvfmbEeFE53oRBcxE8U5shTzdaWbJRiwZ1NSZOAZ7SiXyIlAPAHECaSW&#10;oWUGj1KHFho8gHZUOB1fJw5V0ml5UUkgwJ+1SmmE6d+CAb1kcs5J5I51Qf/AZGc/OpLnC9XKHx87&#10;BwEm2mGMldT9FstLZmy6xD9wjOX4PzSr1QqmxBHVHU8VCLmfSklzC0o9DCtxnvOpefP4PJ8mVi6R&#10;OEdbSIBYYyQtOSTRWFPdm029m6VJBwCWR7A25ATyQlJvATeX51EEdhcb8kvUGFM9fI/tIxqsgDYS&#10;yqketdifBjW5yrFtpNAnkYgNIHqGfobh8RyLCp7HitpymC64DkZss2SG9MlrqGNmT4LM3RPCRjeL&#10;pbaNo+hPU/osEI/i57mS+VxsLUVn6WiFQTkMFohhcvm0h821fKPTxNL+p0gdLukiGXaWorBHDuYH&#10;9cho6l5X+dHzKPULROgq0miB162DFX1VAydSX6jO0NJ1Cls+uVLU0I0iDjKPWvdzLEM5DdOl26vN&#10;JW6GJEUAeeXqENDCtixDYemkiMLJRlMqe7mpJwMtdslGZsdTLJbZdiwpcxobSXlEdLnHh7XuBOGF&#10;v7vvUPPXHHj0TPvZxTtOhLx/4SYpNOOfW4+Y7zL/Zc77FVHzizufMxO+a19cvmZfkRY/Yhz0iFT6&#10;y+Ji+yIn3+5GxtjnSen2eWKSfR4QaNfOnrMnhcX27N5jZsNEYdLzawD4CxplYb6RaD2ftCOHzprX&#10;UbZ1GHNNY7wzrMVHsLAaAqpmNqVHE1vC9GFE6w+tQ43X2Q2uY52Rkq1DN3rEJzXs+ER6HctHcYAz&#10;Ijqy3MqOsdu9d6EFLRljmwa2trX9WtrhaQPsOKBeReo8AibXu3Cqa7z4gjVjr7jvJ1VtZIv37TPS&#10;9ZCzAY7UkBhWiTpsRbohpZStppQpRZt0Tb+1xFBZmtVjP+Mxxfve18mR0fUI+QnYrli8vkfOh1rm&#10;l47YGW80xVjQD6twoFA09w9Mxz1R+s+4MkhJRbxrLilCBkt4XhcfOy4PshGVfCxfc4zXlCUyp1Zn&#10;Wfu6jgWqDMckgQNw1cASAJU6O+uDADOTKCyTM6dZxThT9MpE3XeO/zG6z9TAWVAsSyFwCMT5HAKK&#10;uKJWKm32UCkfQva4XAFeekVOc4+96hRRMBG1O7YZ/rIXoAuh8xzEyRs9j9N7hgV6T7Ygrym4mE+z&#10;YP9ZFh5MNI5eZ0m+kN33zLOMpdMsjoG2us1pUBEzqH89Ta3RTm0sEMepg61GDl3eAAgeZ9u1sQBq&#10;ixzpOmmTiBRA2lRpchSUhpBmw6RQ2i7yyM6IA/3Pl8CrKwZwxZNCuXWwQCwA68USeLVyqBQ6DvAl&#10;0CQTuUPL47pEGEh0Uja5HUo7im0XbpRYrarJ2pQTOBYmU5y0prWkz/ckyGxt6XYoosyOqZ1TmGun&#10;Y7GaOmQqOtkTLJa6KQEz9IxuzAaZMUfS3Q7tO8ziZq2yb289BWCX7TJUvRvxqYx9LtuzC5rt3oHZ&#10;k+ek2E/vPnKYWffKqGVJj584qfZDwA7QHz61L+9T9z74go+f2df3n/H5M2cO/AWEjwdX7tp1nvNz&#10;vv/k3lO2c8MB27vnpB1F0vcYLKYpSOIMaf6hDQJoY4me03o0tSVDEWTv+LGNYS48rtOnROcPrX2t&#10;120qkXVex7rmPbmPRc1DC23FaMqJuXbx5Gq7E7DDLkLiyD2A0sru+c4G0zhS5+pYsLzy059Y7Vde&#10;cjrbXdl0GtTgDZsMgIPP+jn893gyJIFW6idyJNRYxdlMqzAsczaQ/skaxhNx3cu1hHF1sPV55cis&#10;VFuR1ZGQBaDeKG3I01jNMF0CvKPSAbglreNoWfF/SslDl+pKPUpmR0qWepRrggDuCtRLtUV7vpnU&#10;pZnslbvdYqluCLSqefXorA/yqFGS/tYMfR2gJrOqqkaWgJskk3JeA+lEq/usA0AgVu2bToBT+qxR&#10;ktLnaIQMHOBqB5xIrOibnIEBunShT+/saokhUy0rfqElh0yx6LOYlgVNs5SwWZYQyCw4AGlYP9bq&#10;qJHDfadayLnJFujL3mgob2LAGkvdB294LvvB1H+p1IRJRGAXwLFoaal+jmArJ4AU2rd9W/NmxJTO&#10;MF7KA6mQOgReD4jRpJKOrgAmlQ1HLUP7vxJrl46zgKy9YE8E1qWvqSOtlDm1YnSkE047wKmS01HL&#10;no+TtVYoSR09csMk84IkA+pEbcBoTU1AVVquGZ0UM6i5Eji5dSWikpFEVhC++6zFTmFziMWGBEZI&#10;idS3ab0GWSoUvpTeQy2mcUtLaN7WMjqz+EDzKp5/i+g6wHJJq78GeJdg9Nyiprp46hwbPz5WcvSM&#10;3UvNsnJvxhBePnYtJsHuo+xQSnPlOtsuN6Hs3YMqeSE8xq4xN75G5/k2pIKH56knmU1qDHWn+LxD&#10;8LhHLXaLxtddaImbIOevnbvS9kCCOLTtkO1nzW5y+4Y2CPG5Qc3r2TC6yZ91/sRmdvvEpkHMmNkH&#10;dcmOUCwbv2tjWlRnNbC5rejd2Oa2rGVHSI9DZtN8XIQe2grUVtZMgtAxygLmD7VDaKZN4HkFXm0g&#10;vQQt8wP2i5vRhW7z9vPW58NXEQ6gU0uHXgobjsi5ojA3tIAsQHu8hDxKjh6Rugo7VFnxfA9eTzOr&#10;cgR2vZ3c9NoFrx/yN5KIleG4H6mz5sbiWKspJrmhyuqeOixUd7sG6FpZVOQVeKXVrEuidwJqFpfk&#10;fsqgSJYTLUtJcyX3o6ZVEhmFqzQpWqS7vC9FDqXQmlfLJlX/j34XR0xeRBOHRslGHd+nqO1RrZQW&#10;tHS0oNxWLDbISkWg/QG8LAIxD85EXujC1S+tSrjXMAr3eZaVCJsmcraFUwsnA9wcTM9yIqez7TLF&#10;MoInWWYIY6K4xZYezyZJJDO2wAUM1Wej9jDP0sLW0MxZYfEzJ3p2hukAJkLoEIBFr4yk4RWETK3S&#10;6DMauhMZ1FVLJSrKz1fg1W6vA2Qp08u0mXQ2SXu+ckXQbLACyJUB/E9RGBBr9psMgNPZAc7jSkOh&#10;QkP9NDnAk65p9VAgTnLSZYDtkEBQ9ZDCA6dvDDeOdK5CefNjZVbFDZCof+NNjZ2/wZKHjLekDj0t&#10;rQMzwA49LLldN4tvywpl83aWyLwxoWlzS2/Z3lI79bLkrqTPLbvb9SPe9s3nX9slFsMfwHV+DHn/&#10;LiOgO4xP7tOFvkNNftM/1C4G0aAizb7oH2SXWLQo13iIBsrloGC7RHPrXlycXQXMd4niZd5edoUO&#10;7rWQMLuRmGr3WXx4QDf6AjXlYhb6t7B6eLT3EDsIFXE/r/0MxNcHNa6BjnMDG/BJdRvyaXWb2PoD&#10;gF3bZgLWoZ+8YzuHt7PiA+iYbZsNB3mcLe/V2IbUesGm8W8bujdgdNTejrLzu294B9vaF1GAFnUg&#10;bfyE5tdP7PnnnrMXSKFrA+DWpNCt36xiPeu8bjsWzuK1pdxxHAilA+15FJglPSP6pKKbC+DvHRUr&#10;6l35CHsuD4Ddy02rXQAHUAMLvEqPBWAftK8c5wXtEUvmlQPaXxrR+jdqWj26SpIClMDrRl9faZHJ&#10;ToXoK10qdZWlKip5IO0tJwNY/e6yEo2jaaqGlRYVpPnsitdlqIkFKOULLMN0kVT0/0RoRZK/N1U6&#10;axU6WQKsgOuCWAdGCQdFEYeEUvQo7T9XArA6z4lpjKeQmb1x95dWJc6XtDlhCRssy4i0pMVE15zo&#10;+QB3umWGsQ4YRGodwFaRH2bfWJGmhOHOELOYazkbHFvoAK6wyMAZAGyJ5Yast8QZgLjCM0kAVgot&#10;AIeQRvt1gBnUspnFrtuJ6Bd/OINpAdhdznceBWJSXEVKgcy5KqKxm1J/rwIp4Th5slYQOVQPpwPg&#10;PGrgUraK8hj2p/Eip5GaZ/C8ol5mkQa59Eu37k2UNI+0qRR1lUYHJRGJSaO5eSRtE7ntOMSWmRZH&#10;dzkFYkZ6F5RHiLRJ7SC1NOVA+rS5xTVuymMzS2vR1jLbdLD4VnDHP21vt46dsa+pVbW18uDabUY9&#10;Tz2NLDaLPidlfnL9nn1DmvyLe08cXvQzlhKeiDpJRH1UftnuFZXbA0YVd7OJvpAg7qIEcSeZOXBs&#10;ot2HhaWvX4eL+4xxUw5d3iktOtm+tl3Nv1UnO9q0rR1gjDcLAbuuH7zm6Fz1rfOatXnrJ9YLgbrh&#10;n75jE9pUtzlt3rcLEDWsLNGsJMH+kRNhn/vtt8C5o20m46ceb7HwgF5Wv/eet6E8z6CayPAwgnqb&#10;yPuTKixE0MV+nhT63efhQb9UxXphw7IAyxb/M74OcUEqLJ6Iq3pXoNXK4A+Oj66+c2UAq6Z1G1c/&#10;TqMrA1gfC7y+NKUEYF3SB3NsOiscEkPoWEudUsB1rUddADs6zgBYoBV4dbm2KXoOiTBWPmT0/coa&#10;0mD8Fapm5RJwlQY7HWRIGQWQMSRQ5wgRVNjAaHFBl8zNMgF4KtLDSdqi0jphRRQWiAupe1X7yuDM&#10;o7yBeXml9DkOVRs1r67c/Lnduv9rq7JjYWdLD51LFJ5pvkdGwiXdwk7sbsuM2WDpCL6nR66kLkbn&#10;OXypJZNKx3kPtWTfYRbvNcDSqJlzY5AmiZxqeSnzWM1C4fLEQgb1pNFEYrG4opCdFYgjYHMpjfZi&#10;MySYRewMcV4FYInJVahrZEhXWRcd6lSJnVU4KwjEApvDcQWwrj2KROQEZn1Ny/uJCJJlQnUsonNc&#10;CqsqH+2oTJpYqZoPE521ACF9aF0CsRONKw6JeMn1CMQyvUZjOCoIANOdjPaF3DFvtSVDmE9o39XS&#10;O/ewdOpcRdn4Fu0soVlri2/SwrlSib55HbpZHuuHKXTc/Vkm90H54UTfPnaadbZAuOMp0AjvMDp5&#10;dPWxJZzyscUQLbZxGIRAcnlATXwN8N65yHYR20r3IWY8hNzxSLxnZ8lB1yP7ErB/ySHwjHHUQw4A&#10;zSd//sU3FsUce0rVunYUEJ9rTpo/aYo99kGYb99G2wj5Yhv7t/snDLRVECwG133bBqM6Obn5+8yt&#10;R9uTU5vtvwvj7R/5MWYV15+TA+3Wyd0WumCqberXyT5jFDUQEfiu771gTV4GrO+8aTXeeceeZyHi&#10;RcBcB3meaUwgzhw9SxM0gSV8yBmOELsALPaRJ/J6tJ1ds/QfDOD+NwD/GMTfOyw6KqBETiKzG30F&#10;Xn0sVUl5Uin6KnWV2JwrL6saWH5J+h0k4SOBeIkLKmWWk4MALElZV+/ZkYdFp0oRWGqZqQBLKppF&#10;1KjF5Q+cxlUeIySHRSUaJaSMvOI7jrKk672kCBwOvVVALeJ70qiJNV4SDzpdnknSESfd1hpicQV4&#10;tXUUi3KnyBuKwAKywKvoW1T+2O49/p1duv4zIrDXEju5ua/57EO0LmwVs08ftIxQSUj2s9wEqI/J&#10;p1i1OgeomXcmHbQswJweNo/0egUn/nJLD59iuZFz2ACZZ6khdGV951gqHWsJ3MUNwvAMCpsicCQE&#10;kHCWIXyIwD50r3OgOSbRSVPjSqmzwOsBMJ09rgx1qR2AAUzeiARHuF0g/mcfpCjoaepMa1sphaZV&#10;HuAthqBeit5RAeOdHMYqHhADWF5Ud5PJXUt0QezU24BYzbMo1T9BmDeLQLLlMKoiCy0RbnRyp56W&#10;2rWPpXXpa8ltugDeNqTOrUidW1oKYM4E4NFIuJxEg+lMrep2/P237fQ7r9oRBNOPv/uqHcOac3ud&#10;D+1aaLz99pd/srPLl9tYbvxxXFNr1rSr1L33r1HTEn1vny+3W+dJsS9coLa97ID61vkbDl3yBqn4&#10;VZpWlyF/XOK6yJz1d7/8nZ2YMc+mv/ymHfikhYXAYf9TdrL9tTzD/pCfYL/JjrZfpofZH3NYB8yM&#10;si9jA+zSiV2WuHqm/f5qlv06M9r+nhdpf8sMtr/GB9i/Jvrbvyb423ehp+zhSYT/tzOVWDsH+uI4&#10;2zO6t60f0NnWjxtibT+sZW/w+3dv3sqO7z/taRZq31v2KNx08sUScH8Ar6KvJ212L1ek3QWwmxpX&#10;blK5Udd9dAXg1dRyo68elU7LUN6tNwXgIMZDUqd0I7TSYyetJ9NTJ1oRWjrScizUvykahxAcpKtd&#10;qFks8jZKowXeLGk3M9YplEqGI3nD+IhxT+nFx6wDskV06XMAynJGReT1kC44TMgEBfLLt760y9ef&#10;Qb2EKsk4yr3K6DaLN53mdLeZHXP/C8CiTwq8ehR403Nu2rXbv7C7j37jUC2rnM/3Yf1sLSyslayk&#10;+UMeD2aAHQxwwwAxj0mBDLlDIPpDCkgLc66cBGiHsevhie4D5GutHNCXpB6wzMDJFn5igiXsRQcL&#10;FlcqtXAUjC3VwVHMjSNgZ/m2b20n27SxrLORnEDMg3kRtYTggtgFcKaaXNJ4lhOCUlxeBEXHWEDm&#10;OA4oRXLsSsXUorHF5xlE6GIibzHKFcXJLPFLSRJecB6ROEMcadI3NbsUid0IXBnA8Y67IZdOYN70&#10;OO9Ii5tNzd+P1UPq3dSOPUihVft2t0RFuKatAXErB8SpfJ5MBD5ds4ZtY9f2CBadJ6EWen1Y1c59&#10;VM0CP65le957zea//KIdxSAu7Zy/Ta75vs1/4w2bR+QaiyBc4qnT0Clv2Rf3zrO9lEJtG8saYjrM&#10;rVw4zhobwb56SOeZjrQIHE9IzX/+5Cv7zTe/QXUkyWbWqW+zXnjJjrM99bMIAHi31P5wMd1+V5Bo&#10;v8uJtt8Xxtnvc2Lst1mR9vvsWPsuMdB+EX7c/vvnt8x++bn9/Uqu/efFTPv3wgSAHGL/yAqx30Sd&#10;sa/8DtvVQ9Bgt5JhwQ1IWjMPssgs81uz0DbMnmnr8MKKZEE9kfdSbhVOiizVFW2bfV/zMlkgIsuW&#10;xgPcHx4rA/h7EEvwncsxEKtIpys/uiBXp9nHj8gJeAVSNbQ0P64MoACakpr7upFaAJXmcjz9Fn2f&#10;6mXVyHoMYk6s7rMyB+lSZUvWlQjsOGpU1MLFLNaXUIMWAGLP5fEvUuorAkYSAciprSvAKwCrwVUO&#10;31ngvXSN9UA+vgRx4+qNL+wKXytmFJVBJBaA5dIg6dgYDkHPxZosE5skxPmLzz+x+0Tfyze+Bj9X&#10;rUppLgT5XJQac+IBaSzRNooIHEFKrCsSIIcD5FArTo9gMyPaitJRX4zZZ/E+E0mrZ1mK/zSi8wkA&#10;c8CSvceb394R5r9jogUO6WsJ7NTGwMgKowsdzmphGCt3fu3a2YlGDS1hC0vakthxiBhaTJBrgtwP&#10;PBE4m9MuQ/M3p8lEiqw02RFLVxfaMyeWUocDZJl7E4mzWP8qSMgihYbFlIXCJI+5Memk0sjnMLTP&#10;UA0i0W0dGhUptROZlX6rWeYAWNrO3DS84eHLdljyKNYQOzE2atvDEtp1tXgWGBJadqDjrOjb2hIb&#10;t7X4pm0sQel089Z2omY1Ww/HeMPbL9uOaq/aFlbrNlV9xda/9ZItefMVm8yopdfzP7UuNH1GsTe7&#10;ovr7tujVN23wiy+TojY1v7Vz7Ua2L3VzMvNdGls3Iukyh7PnGwVZI5LXPwrCxkP7mnHSlwBYZPsD&#10;C5da3zfftPHMYWe98opdO7bf/v3uRfvTjWL7x70y+0NJmv0uL8H+VJrCY6z9IS/e/lKYak8Cjtmz&#10;Mzv4ONb+cb/c/rMs2/7O9/w1L4aVwmD7z4I4ZHQS2AMOt8d+h6xszzpLX8vCy4qZ7AJPNt+ls+zU&#10;ls00/lj1I1poXCNwSp1Rvj3SrdIYT91eibeJTuh4R/3ILP3/BeDK0fjHHwvQArCvvxpY2KswRlJK&#10;rejrAljkDRE7PE4NRGHeVzWsHABz6cCQkZku2bEIxEqpHVsUUmU1mQRcF8QFRN1iyBWlADWfEY+i&#10;swNiIrVW/zT2SSCjdNLmCkE+zbqzqW8vXvGA9iKrgwKw1gwvsgMs8KoZ5vwf/L+pqG54AMyij7gR&#10;cm+siL5Xb/2S6PtbZ8FBJWiVosxkNJQSWd9KtMKMRFQXYSFlxDlgLs2OhwMKeyk/GX2mNKRgktDB&#10;hZGUcsQSGTdl+uNSeHKg5UcvtoLoBZZybhIRmPnxgSkWOAnnQrZ4kkilYxBbCwW8od17wujqaGcA&#10;cCB1cDYps7yFkqV4L22rCiCrkZWu5pbSaKlOymBMta/SZS6pVDpuCI5Yuh6hV0akU7OnOoAthDZX&#10;kgQ9jsibBUMqFy2kPG6yXJ4jgzdXtbWiuxbd07jZnLTasV9RFzrX0Z8O3HfGYkfOsCTq3TSir67E&#10;th0tCfAmMi6KJfLGMzqKb9jcYj5taSfqNLBjdeubF2Jpa95+1ea+/rLNYtNnBut6s3mc+caLNvnl&#10;52wWnOOJ/Nsgxi0jPn7LVretZfu71rKFLaraYggQ2fsXsrHjY5/fT7JdK8dbL6w7Q+Elf/M4GwWO&#10;IAuBITetTWub1aatTUIqpuurr1t7UtihPPdURXfWPf9++7z9les3ZVn2L3dL7LviJPttUZL9Oj/O&#10;fpkWbn8pTrG/X8u3L8NP29MTm+3Xvnvt70Tjf8kMtz+mIVwXe8r+FHHS/gXQ/+NGkf29PN1+S+Z1&#10;/9x+K9m10tLWzLV4QByxbIbtnz7JNqGg6Y+2svawU7IgK2Rec7ymIhmJJfv6Wiw00DiYbZGyJFFd&#10;/P8BsDsPdh4dkXrP448vpdMeAHvSY0XfaDj1HudCjWuY7XLAq75VbXsOEMvZXosAcgIUgB13B6XP&#10;XAKx6l9FUNenSCB2619P+sy8VrrNXKqDHUADZnd/V+4TOrA8appkEFzyPi6msVUOgC/e+NKu3fnG&#10;Aa52hkupiQuoo1Vfp2t5QYsMEDdiHVcGTxajPWDNfQvLVPv+gef4mu+7Di+DbaS85CCiK1TC1Dj0&#10;k2OsKDOOKBzN51EAmxM/I8YKs6Ac5ieiPRTE5/6WHbXZYo7RpDrM+tUuxipnUTAIYhf4zESLOTPd&#10;go+iAbyazvVwJGYBcALLEQksVMcpGgPkQNLoYMgfeRJXh7idxzytWG6BLORnQ6vTUn4BTm26FJU9&#10;VinM7bj0qMshezhevp7d4RQcEnIi0ywDzeYi1cAoMhQD4lyAmxWW7OhSZYUkUadj2A1HNgq5nhiu&#10;BA4CMa0yYWRlyDaFmyWeQyIMj+NEqJAp7QGvalsibiQ1byyd3XjS5YjGLcy/OfpLzT8xf0ThIgc0&#10;gJVVn62nj202i/LjAdMkVutmANaJ7MhOwv1g8puv2uTXiLRvv2Knx31kwYtqWsHW2nb3WC275VXL&#10;clZ9ZCFTe5kfIvtpZ0hLj661hRP627n9y+zxLQ6ixKO2dnwf64HqRV/VnVy9XnjO+rz0vA1/5ac2&#10;haWEm+F+Zr9+Yv/+zQP7LRH194Dv59lR9lsi658vZ9m3ZFJ/LKY2vsy/kU7/PPyU/SLggP3syEb7&#10;dcB++2X4YXaBD/L1w/aPJ5ftP57esL8Wpdi/AfpfxPna50FH7EHgUXsa5W03fA/wu063Rf172BQk&#10;VxdNnGiHtuy0UKimAfuPWNjWdXDHd1n0znWWePqIJYTHQpGkBPqnDrTWCLV95JGQ/R9XJeBWNjrT&#10;xwKwQCvwCsRKt9UhFjnEY5qm8RNGZxUA9pETJB1qSbKqzlQdrBVFF8DqPiuDUPSVwLoWCZRGC8Ca&#10;Ayvi6lFXIcAt0cI94x41nhxSB3Wtfi6K/z9CXH25Ezoa0beZHz8idf6czvHP7f7Db5HdeeDMiUXJ&#10;lKysM05SnU1aLBeGWFGLuZTmJ6V7at+rt7612w9/56Tv2Xw9gzKvSk78PiKql5XQ4MhPDQG0qndD&#10;icZwgjMAcGa8lRekWzGjhezEw1aUisJD0AyLOIhs6k5uri19UP8j2p4cbYEHRlrEcVQCD2NPumGc&#10;RQyS9CraUdAutbIXKVolK4Y+7G+eYY8zDdnUdE4W1b8CqsTfBV6BWJcW8/VvjpdRBWgFXI8LIXYd&#10;FbNENbayoDwWEXlzIaPnceVGpyNCl29XoE5exOPoKin1Fa6L0CnztfiglJk3OY00L0sOg7yZKfxf&#10;+n9TT4fQfEP3C/AmtupsgYB123vVbMnrr9myt9+yde+8Zwfq1bNtHRrZgUlNWEX82Mo2vW13TtW2&#10;pOnv2wQANpRrJiSHJW++ZDNhJ00kdR760os2/LXXrD8OBodGv2kHR79mh0a9YyFz3rOCDVVZ5axu&#10;S5C6+YyfXYzFyaE+bdnkOcDaYZpduxBGdrPWRjaqay0AbqfnfmKtSMWbcjh0RERuICn5usaN7O9f&#10;37b//MOX9l9/+cb+eLvc/nglz36ZF2d/uZJt/3Kr0P5QSjpdTE1cmGR/KEy2X9PU+j0R+jdRXvbl&#10;4XX27BRADjvk1MB/vZJj/7iQa/8QgAuS7K9E8D9xGPwpN9qpowsPrIdeOd28Fk6zNaP727RurWwy&#10;wnmLkYw9MH2c+cxjRHlgi10IOGNXgr2YWRMYWM+Llem3IxvrAayr/1wZvBFaL1Szi0nAPwNXou8y&#10;YmcntoI+qc6yIrGULBX91OGWLG0oB7siqkCq9Fgg1/fpexKJsupSy4bUj6mDQC47GnkWa4SjS0DW&#10;Yxr3hGrTXBmNCcAAupAOdBkNK0VhAbeUvV01tdShFp87ge7xikV7bN70jdzT1+z23Z9ZPttIgYyz&#10;5AZyhSmERO+yALeAK/pkGhFY0V8Adi4Z1jELTiWjUfS9/eC3dJ6/hsfPgo7sSPm7qmTFrLb8RHx/&#10;Uo7SrJJDwB5u8D2A+pDTfS7KjiFtjmdj4whz1S3Uk8ss3hvtp8NDLGzfYDu7GRHz7cx59ww0n12D&#10;ESSbYuHHppjvbtLpMQMtAZXG+H4wstAxVjMrGm2iAES2jzeqb3GIradC6JCTgtJnjZMEWnWjXXaW&#10;I97OvwnAjnNgxaVusU5zuaInURdnE30F2gJWxPJp2edRD5cQia9g61GOHnAx4NZoqYS0Wt+XyaJD&#10;Fs2spAprlgx+hwz/BGRV97FSOI45Lvpf1Ljb369FJH3RxgC6kazeDSPSjSKyTqVmnf3uG7alZx07&#10;O/sdNIqfs+OfPW+HR9exPZD859SrZguqv+XUvXtqv2fT33rNhtCFbv1TXPwgQOwcVt2mt37bmaXW&#10;5RpLnTz9zZ/YeEA5FlBOgdm0EFCuRBwuZOMMO8K1akw36w5fuQ/1dG+et2WV56wtDgtdG71pXXiO&#10;YyOGmf3l5/Zff/7a/hMA/43o+fef3bc/3iyy35Yk2p9Im/92t8x+A4B/UxBvX6UG2y8A4r/cKbO/&#10;laTar4MP2a/89tk/aFz+IcbX/pgQYH+hkfnXVFLr1DD7Q2YEsrIx9m9F8fbX3Fi7SBc7e996y9y/&#10;ASeKZbZl3CBb2L+zrRrey3ZMGmKnZzN2XIcQwKl9lrN/u2Ud4ftPHYVrEETDS4R8OQ96XBgl4iAA&#10;y8lQu8FKf6V95Sy4OCwtycuqxq5wJnQicB7NKQEz2VF00V65wCnGl1Q7dEiong2CRikHQ1+aXepI&#10;i2ARRwSWwZm8lAVurSiqOSoAaQ/XAW+FY2AKAJbgXj7C6orCV6595cyB/c/E0U85bxevfclI6rxN&#10;GbfUxg2eT7+m2ObN3GzjBy+1zwbi+LnXn62lu7Zo0Q47eDDKRo1dSX8AtQ/mxqJO5ldEeaeB5fhE&#10;cQHcZDaQ0qiH5Sp58fo3dh3iRpk64PwuORItxCyvSmYsesjJWxyL0by4DYyJGA9B0siPX2MFyTuw&#10;E9mDx84mJDmX8UPzWceCTneMfd+DKFnu6mfeG0n5NvQ2X4Dst3OAZfpOt7CjE+zsrgkWOgOFDlb1&#10;EuFLyww8ChCHS64GkbzTDetbICoZ8hJSHezWvwKvOxd2QexG4coAdhYeHIMxrEqgVSp9zkY2tADw&#10;FjCiyqdplQ9Q87gKAa0ArKuQ6FwYlWHFRAEtOThqlifDLAr6YexAljG6DaJh1ZWZblvkR2vbGAgK&#10;fQBUDyJo1+efswGkrPPZe92Me98xxkSHMfJaWutlm9zhHTuyvr9dilljX6RssMdhq630xFJW7lra&#10;zmqv2EoaW4uQsZny7svWnucYWv91tniqYWvysnV68y0b/+pr9tlLL9l40uAx/F9TeZwKs2nRq6/a&#10;KMA5pdEb5rekoQXNqWf+M+tY+Px6tqrzW9apzos2tFcj2z59oJUFHTD7+y/tP/8IgP/0jf3Loyv2&#10;Hz9/aH9+dMG+Y8b7FyLqby9n2LdE5K/TQu1x9Gm7HXjAHsR6IaVzyP4ad8Z+GXzE/s7U4S8JaEBT&#10;Xv1bVoT9OuKMfRNywn4T52O/jvex71IC7T/KU+1R2Bm7fPagXfZmU+rUHkvYuYbVwoG2eSyyO7NG&#10;s6872SJoypUc22mZe7YiCL/BUnexzHJ8v/keOsUBnGvr1x601Yt2OhJLEdTHoXSzlQltWHXAdm89&#10;TSSCwSX7V81jSS9TuLE1mkmUthqXZr7aSNJhIPBqQWbRnB3W5pMBNmnYEsfsLUh1MJtmAfDc1WDL&#10;KpLN52XH3lPd6fkzNtmKhaT6NDA1p9VGkEZDHlUMLenfdeiUOaS6SpdjOVQ2L0To/VS87VhzBHuV&#10;uzZ1wko7sS/ExvSdbyvm78V4Lo0xKKAevtxi6YLfgbdegHGeb0CGTZu1ixpWHWWiN6WjmlkqJTWm&#10;clwyFfUJbLq0eityx837v7JrHBylfF5EbZzF3+QAOJtZbmHiOman67jZl3LjC6gL8QueTxd3LXuU&#10;S+FDY2gGnTKVOjfqxFALOzTEAvYOtjObetmp1d3Ma2V3O7O+p/kD6MxzKFwcHmUnN8KZnTeKPeLe&#10;FouwnexXlEJrOykUFwevpo0QIu/L+hvePmJeCcQa71TQKn8MYnWplTq7IHbJHOpMZ1L/5gLKbKRr&#10;stnzzEVEvZD1wDwAnUNjS6MlRd8i9j2LoPaVQvY4j29P/skgS5mz3rKGT7ecgShWsgaYSd2bSqc5&#10;pUUH82vU3Fa/V9Wmkjb3f+kFG0VD6jA7s2EfvmuhgDa29qsWUP1FO/T2i7adxYDQY/PtRtQG+yJu&#10;tV3xm45yxhoLnT/AFsNOWt/jY1tWmznw24ASW88WGIst7F3Tlnb8wJa3qmnTYDqNB8CT2c+d+vqL&#10;NgO/3gl8PPR50m+YT4dHv2++U163nf1eso39n7cjo1613E01LWr9h5bojSTs58yQL4ba33/72P7r&#10;T7+w//rDN/bd1QL712c37DvGUL8/n2a/Kkm2b/Ki7RvKo4eMh2767LErJzch1L7Vru5fa78JOGh/&#10;jDlnv433t99GnbX/JF3+O1H3V2GnnOs30d6A+Jz9njLr72Up9izOz675HbF7QSftut9Ru+x7CBeI&#10;1XZyzjg7y9J/xKaFFr+NlcTAE/Y0KxGa6Bm7E40wfKC3+W7AnsY7wkYPXGATBy6yfVvPmg/m2iqH&#10;juwPsOmjlprXoTBHD/rEkXDbt93HVi3eawd3+ztGeaePx9i0Cetsx2ZvO7Q/CM6x5qQXWOCIsNYN&#10;BlnA6RTr2niE7drizQwWLjvgPHIolJ8PtF07ztr+nb4OHXLPTh8b3nuWbV12xMrpBocAvCN7Azk8&#10;vOzE4TDbsemUzZy0hp1iphoArRSOcjYpbWnhXYLPZdux4pAFeyfYkH5T7BLLB6MHzbf1Sw7alfPP&#10;bOzw+bZh2QF7+vBX9vDRz+0eCygrVh+yJctP2d27v3A606qv1YFW9BVpRI9ux9uxWSVlv3Lza7t1&#10;++d2kZlzCdG5gIwlUx5bIWlEYMgX+VFzUeLDURBmVVY4e64Rs6FRTgfh2JFApUwJwB4kajbAmGNx&#10;Z8ZgAD7YfHcMthOre9nRpV3s+NJudmodzSnIIOk+oyzq8Eg7vmYYQ/+RgJe9YdQ4FH2dC2ZWOPpS&#10;Pu1b2mlE4FK9Q52BuercFGe88yNiB4wV1ccCtL7HIVo4a4UsOJBGpPIm5KCaIQBnKQqHp5BOE3lV&#10;CwvAgFqPhRwUhSxuKwoXnQ2lYbTNckdPt9Jhk+zC6KlWPnyKFQ0ebdksK6SjOJlAZzmmSSvzQ9Vw&#10;by2A9uZreOq8Y3H44Aaj9+SPq/050t5T1Uid33oZtf83cUMYbLln59r1sMV2M3aN5R2dbLuItLug&#10;HW7tUN2WT21qa2s+x+d0oF/+Cbu3DS1uUTMLHlLbjneqYeP42vK3XreNRPgNcIoX0vTq9NOf2piP&#10;X7CVXZ+zXtVwPSAa1/rJc9aSrvbu3q8iJPC6hSzsak8vRzMvjrRfPSs1+9tv7N9+zQYTde6/PLps&#10;vyxNsr/dLrTvzqfbr2hcPYs7azehSl44vtFKD66y4qMIsB9YZ1957bSvibS/BaAPTm+nuXXE/koK&#10;/afEADrTvs71jJnwl6Gn7a9E9N8XJNijiLN2P+S03Qk6YbeDjzsgztiPIP7WpYi4r7GiY9vsLsD/&#10;N5pqdxhBflmcad+U59vliFCLOBNofTtMswmkmtOGLrLpwxdDey21RTM32ZoFB6xvRxqjYXk2YdAi&#10;Gz9wIV/bZ6P64LgQmmtdW4y0+ZM2W+92EwDgTA5+1Y5ltmv7OWv/yRALDcix1h8Ntm2rj9FtlmtC&#10;qQ3qPt36tZloq+cftKa1sUmBrDN13ApbPH279Wo1ms/TbNaE1TZ5CJJEm87aoM6T7NzhaBvScaIF&#10;eCc5nWSBq5C5rxhcq+aiWELE37fD1xZM3YS0zjNr33SoRfhn2tyJG6xbk9FwKiDaENXXrjvE5CTD&#10;9u0LtwWLEAykI625b3YuDK+KMZXAq5GVLkc3jpq7kJT5Bl3nu9e/sqtE6xK653mUfRnU9g6AU4kU&#10;GUGzWFhAEwsudDK85vTQ2ZYRMtMS/SZZog/+O+E4NqTCwIpcYLFeYyz08HA7B4APL+9hRxd3s6NL&#10;UJ8glQ4+0I9R0iiLOTzCjqwhxZ45AtE45sGk0AKu1B4dJ0P0iIJJo082buIYdKl4dzSemWu589k0&#10;WaeImQV4Kze0FIVdAMdHZBJ9SZ8Bry4BN5sXKYvOc45ADKBzND6SOiUMrbJAOu2rWcKfiFTK6BlW&#10;NnyClQwcacX9RlghqXMBa4IFXbpbMosJPhhgna3bwHa/W5X092Xbxsw2tPZbFl7zVTv13nN24O3n&#10;bA/uBvvffd72AdDdyLT6DGjK/7HCzgcvsiK/BbZnYjPb/9GrdrAaPw/Bf+nEurZ0ZE3b+EoV20Ht&#10;WrCml93e2NQKxn9ouz8mLcfuZBUjqMWk22vffIGPX7FeNKvGNcFJYGpn6/XJh1aVevx5QNyMenrx&#10;u6/bBurhVaTlu7s2tc0DW9md0mCz//qj/Rrg/pzm1N+eXLXfXUizP1zJsl8y0/2WiHqLsdGF45us&#10;BPDm7UZtYx9WKftX2+fHN9vPAo7bN/G+9svoM8jK+jEHjrf/Kk+xf82Ptr+kBQNgmmrhx+xbaJb/&#10;SoR/FI9dSshJuxd6EiCftBv+x+yi9z4rObXLCgHvFT6+xgz51zdKkA3KtpvxYfanRzfsNw+5SRFI&#10;6PAJWuRoXO1ee9qmD1tukdSjy+dvs8Uzt1vPlsi5BmbZSCJkGKmnz5kkIvMK277mhPXr8Jldv/LU&#10;5k3dYnMnbCS9lmMBTShq5CUAclifuQjsdTDvo1E0olBxDM2x7q3GEy3T7MyRWOvabCRROt6mj19j&#10;C6Zt4SBBLpYZ8rTRyy3Mn6aXd6KtmL3D8hmLLZ+22YpyUd5AdF0bSbl0hFfO2WZnSZnLAdWB3T42&#10;YcRCWzxrm00dtRImX461qNfPRnaba3vWn7DriLaHA7jNm8/Y0WNRHuF3VDgUYTWa0sKEE3kFXH1N&#10;TSrAqxFVGSOqB0Tf2zC1LklnmiCXQ58gE65+Jl3zKkUJGwjJ66yQx8I4fHVoauWEs3UUhGibH0qT&#10;LDukBc/EKW+u030WoAMP0qDYNsAOkzofXwaIl6FouIO934Os0Z2guXVomB3dNMJ8mQXHVKTQqoGV&#10;QkcB4KhebOrQjT7HHNN/0nRSEha+OSW1dOBSHTULzgC8ArDS58oewKp9HbMzNa8qACzwZpE+Z5Iy&#10;ZzETziU6F0gXmoWGUhT5CzEfyxs5ycpIkct7DrbC7gi1d+xuOZD+s1t3sdw2cJhZTkhrhkDae+/Z&#10;9hrVbPtHpL3vvmuz3njZDlDvnqv6ovnWeMX2v/WiHWj8Ng6ADWwbAua7AfFJInAo1iIpJ6daxP4h&#10;GMX1tQmt37etH0FtfPc58wb421u+ZXs39bGdjd6nOfaKRQ5riOVLSzvXvaatoLG17Y3XbArzXDXL&#10;FrxBqgwFcz6azWErh9nDkFn2eeQaxNHXWquP3rcBNNE20g1fTWawmNR+yQs/sRVvvmyFe1bZf//1&#10;l/YM8safbpbYnx9S/9LA+iYXkfb0IHsQfsIunNhEB5kl/T1LLGv7AsvawRx/1zK7f3SzfReNOmYg&#10;ETo0xr7NzbM/XSi33xQW2O+L8uxnCZF2lzT411lJ9jv4AP9Smmy/pSP9JU2vp4D+C6iXz2h+Xfc5&#10;YDcDjtrNwGNE+kNI8xyy+9AzH2VDGAo6Yw9yk2m0/cpCz/hb3xZjAMlVG9Frvm1avM+mjl0On3q5&#10;LZ22nQiILpVvivXvMgmJ2evUqlttIYA9BnBafNTP9pJWd2o6yratYNmE+0XbTru2e9t8ouFEas++&#10;HdG+wkhAyh2nTkRaz3aM51glnTFxjU0YuMTmTd7g/PyWFSdsWK/ZADjP+nceb3n8X9s3nbDTB0LY&#10;Ssu1tfN32JWLYlA9oxP8LbvxGTg9HrGNdJkP76bRS228mN9tzniEHuKY33KIROHpVJh3x27e+jmd&#10;Y5ZZ7n1pt+/93B5+/ksHvKm6twGrrjSiuht9ZT+kfoDGVAVQLW/wf95HK+saSh9SksmTdjb3djYp&#10;dKa60KnUrPHI6qR447BwdrzFHEFKdR/Ei719LXBHD/Pf2t0Ct0G234NAG+OigH2oF27F9Gpdb9u/&#10;SOlzLztGCh2wg5+hEx22f6D5bh9kXkslqtbXYom2cdS/cZA5nN1gutDRuP3JDC2oXVs7270XJBAs&#10;N1l2TqcOdv2OHC60RjsVBA91p/M4gTRm0g6xaJVO8+r7yOsBcBYAzqE5kcUsNx8/4Eyp76PRlQmL&#10;qggf2VJAW9i+u2VR56bCoIphgyiqSTOHWZXAVtGpqlVtPd3lcdSoPZCYGVHtPRtEo+lAjXfMu/rL&#10;dgIdqa2v/sR8+35qZ8e1sBUQ+w8B6DVs7ASuGmk757e02UNr2tTh9W1s7wa2sH41O8z3HGaT5xge&#10;tSkb5lrUlGF2pHEty1oy0Ar24Nc0sb1tJQ1XBF5A3Tv5jddtyXtv87VXbAPjpNxN4+zLiLn2TdBU&#10;mkjYtqwba+vee8dWE4XnMKaaTrNrBj83H+AfatLIfgft8mlOnP39izv22xt59nVWmH0FQeNx5Emn&#10;3hV4s3ctsjTM3VM2z7XE9bMtdeN85GzX2NcR3nZya6CNmx5rY6ZG24Rp8TZxRoxNmUXNOTPcZs6M&#10;sIXzouzw9iAr9Amyu5Qq95Ky7UlugX1VkIvedZTdCvGy64Fn7FG0nz2NOWtfUFc/oqa+E0M3NiLA&#10;Hmem2OeF2bYPZdD183Yw779ks6ettRD2eI/QsR3ZG073hLW2dglujb6ptnYFutSw9jatPWanjkVY&#10;sE+aTRux0maMX28t6w60UwcQ7nfGR2h2+yTZkF5zbFS/xc42mfTTIrnhfc7G2MqFOyAHldjalftt&#10;z+Zz5nUyyoYQ3Vct2G1bVx+1KHjVB6iPL+GMEEx6mqkRDsEjgtS6jNr3PKOiy9e+sAvsBJeXYoNS&#10;An1SMsnwFwoKsP/MuO3ZINLqJD8nNcqLok7eeMbjU7tx+2u7fPWpA94Moqyi748B7KTOeAEX0u2+&#10;xKz4CeOn20j3XEHho4QyUuOjbIJXtqjDAnD8qVGYQA21yAMsbtOcCtnV3wK39rcAFhyCibI+6+Ev&#10;r+9j/lv6mf9uwMl1ZnM/wNvVtk9tZ4fmdrXDCzrbadLBM2u629FFHRD+Rou3D0bIrBDGEXXj4EHH&#10;SkeLhYYIzMXU2AoHyCFobHljiZF5PAh/HIApZhR/vMewzLPYLy9gD3jpvnHSFVD050mxjxQ7W5pX&#10;qn9pWjlptKKwkzarJiad3nbQsntDMmEklAuLKqdNR8tizS+ZGXRi4+YW2xBfWNzsYqFA7q9WzXa8&#10;966tpQadxYhmDKlq51deZPXudevxzlu28r3Xzaf223YAauRGFtZXUccugfO8i/R1S61q5kXXdTf6&#10;2kc2D7f+HevY7PH9bOOyMTYeP9597T61I0To/e88DxOtmZ3kOlHvXfPtWseCR3yKi19/21znLdsB&#10;O2sDyw+zOTBm0oVezuhqCQ0w7+EtrZTx3L0z45g1D7fMpX1I6V+1FXzfrDdegdn1ks3h95zP3HlX&#10;rVqkslAxi1Pt3+A3f3ch3X6WFmSfx5xxUufyw2stByfKtK1zLWHjbItei6DhchpOy3HWWEyGsm+d&#10;bVoVah0nF1jzMcnWfESSNRuZYI2Hx1lT54q3hkPirf0QP5s5YRsRcZ0tnLbe5k3bQCq60VZM3Wir&#10;Z261dbO323Y6u0dW77PTm/bZma2H7cjWAFuxzMemzvOz2QsDbM4SPt+aYqt2JtvWQ+l2+AxZFZzh&#10;FGaxqg91T2SwsZPDwS3foSzS5DzIPQtmbLZ+bcfZjLHrbTRd33hcGsIZPWkBQcqWUl0pIvrF0/MI&#10;AYjizKexZloMYJJYNU2msx3LnncEo0apo+ZrvovShmaxl2RvIqF1FhO0cCBN51KaWzlEw3IAfBWL&#10;E1EhLyK4Xnr+c8dsLAONt0SaS5pby11Coy8tc5TBW75x62fwnZ85fGd9XExXOw2mlZs+OxtOPIcb&#10;gVUPC8AX6IQ/BrxPUHO5CVPrgshNEERyofuKUZjNCCyDrnqVuCPjLHzPMAveOsDCdtFh5gomgvpt&#10;xF5k1xDz29LfvNcjer2hDzPfvtS+A+3k2n629bO2tnFsa9szs4ttn8S8dDQKhYOa2IHOuME1rWeh&#10;rVtYLPVkBBYrMdS+sag/RgHe8G490JjuaRFE3jD+3Ys0On7VZmc4nU6TKp1aWEAWgGXm7XKX0zX7&#10;0jBdRT61sXStClDbKKC7mAeJIxe3egHXATBXFpGhjGZV/hgkfFgySGvVlvS4rSWz/hdH1I1BsT+y&#10;XiNLZxm/vBvZRv36EDVethGwmvqTjo4iNW1J57k2c99GpLHduDZUe8NWAOCltd62RUS8c3w+Q6yo&#10;96vboZ0Yce9baVvGD7AJn9S2lWzq7Fy30CaN7mMTe7WyXc3q2Bl0lE8A4oNv/ZQNpRdIxX9qu2u8&#10;ZF5D29iqprVsOrXtcmrfmYB2CgqP8/l9Vr3ynG1oXdOiN/Szct6PnG30Dxb3thWfVLPZfP+cF1+0&#10;KURizZlnM37azDLFHaLfb6FS/u1XaG1BynkMLfKm/z4ndc7dQ3Np+xxL3MDmGOANWjbRvOeNMa/p&#10;IzD3Goag3SJGKgHWbVq+tRyVYK3HJFqLUXHWfCQXjy1GxFkTQNx7wjk7hGxPQmQcAg/x2LkkcaWw&#10;Gx5j504H2rEDp2335v1Eth22CpuU+Qs3WP/x56xh/3Cr2SvYavUKsQ/6hFjtXkFWp0eA1e7pb80G&#10;BqBDxSQCR4YkMjJdWqBPUQOT2a6UPNRNDuXG3b39rG3beBpGnVwOqHHFupK2FbVhnJZW+LkgwBtB&#10;nySWUktBQXa0SYyqtLASytJCCC6HjieTJJ24tzQiKoecodpT7CmH56xREtFQj0U4LshtUOwrRWR9&#10;XWDMgtaoDSxnpu0AGGIQHeprdI/vwLy6xsLCdbaQxIX+njJZkT47EVj1rw4CDizpaBVyWNy9+ZSl&#10;li/hwT+wK9KO5nfPlTQtmWcOh5QAnEa/oErIrtHmu3GwnVraw04t72nn1vSxc2t7m9caVv8Ard/G&#10;/nZ6VU87srSrHVjQyfYv6GjbZ3TAyKqJrSEy7JzQyXb3a2HHMXc+16qxhbZsapEtmlhYMwBCoyoC&#10;Odko6JMxpMzyDpZvUig6zKGAN6RzN/PDkCqUhQGpR2Yy3xKAZYuRQkrksKMqHrWdpKX8LFguOUTk&#10;Yuw6SzmV8yvA6wEwBA2NkriRMvm8DFWOwi17HJWMbKJsOilzitb/8H+Nw/QqjsciTLTCiMbnGjay&#10;k4h7jyWq9QDE7aknG7AC+P7rz1k1mk5NPqhqEz+uYZtqvW8zqXv3NahmSd0/sDmN37dG77+DfM1S&#10;xOCGkX6/bTsB074Patqqbm1tVN8O1vaD11laeN3CarxtfnSvvTHXPvWuDoBXzKfmmzSiXrQFDWra&#10;opaNbBGRdF/Lxg6PegGHyMwXiPYta9qxvvXtZL/6lndqrl3LOGZXk09b+Oxxtuz9qjYdNcgJLz5v&#10;0yCJHOvexb4tTLO/fnXf/vT0JnaYe+z6ma2QLjZYHjVvxnZm+aTO8Yq+62YzW55kR6YMtX0wqbwm&#10;QXVdPMMWzD5nPWYWWeuxSdZqTLy1GM3lgDjWmgPeFqPSrG6LFWwhbbXffvd3++Znf+T6s33x9A/2&#10;7Mnv7atnv7Mvnnxnjx/+wu4TRZ4+/gXqKNl2/GSMjV+Ta9V7B9mHA8O5Iqwu10cDI+2D/hHWbFi4&#10;+YXTuETOVzWthPCkpyXlUnEFpG4RFJaGNWc620LMggG4PHelIe04OGgPmI9TuVdE8gmC36x9cQn9&#10;e8CrxRjtfPO9MK9CmaMmEiREnsjDe/ciDoBiVmm04xnvQOetWF5Q57lE7CuaSVpkEICd0Q9kiyzS&#10;+3i5bUIkiaPGVvRVinzzDqMjaJM37ygKf+FwnwVYp8vMo/4PfZxGSu2wvZRWk45fYlz17B6vG9H3&#10;DunzBbKRAv6GfBq4eWQaAnAWh5UDYP9tIyxo20gL3jLUAjchxMbnwaSBXit7m/favua1qred4WOv&#10;Nf3Ma+0AAD7Qdk/vanO60sDpz/ZNr2YW0LaRRXDTRbcEtK2bWUTb5hbGx1FtiXYANoaxUSxROFpm&#10;Zyw0ONGXKBzYobMFtGlnvjSUsiORZeWkdcDLqShFDoFXm0OKvrocPStAns2bex6HhPNYfRZpB5jZ&#10;rqcTzRiJhlUeCwz5ALiIP7pMdptoNWfBqkon+iZDi0wBsMlE4awWbexCl1629YPa1oaoOwxCxaS3&#10;3rOOgPgjyBufMMapw0ZRYxzoT+1dZdM7N7MFrADuHVLf7m1uY99sq2+/2tHUzu/tbPuHtLRdbATt&#10;ojO9hJnuDraRjr/9ti1/903bgdv7CZpgamadpXl1hlr65PtqiL1swViceDE2CuzXxbbgXLCmD4vz&#10;Nd63UXCnh/M7jeD3mPX2S7ac5/SFqvjzS5H2i8eJ9odvc+3v35XYk+wgsh5Gcp3a2Zxqb9nJMUPt&#10;97cvOESOb0oZnR1YZRfxvSo9tApxusWkz0ssh7+lgIZV/PZlFrZ+Pt3yobYG79sDCLj7s7y/WBF4&#10;eoG1Hp1gLQGvIm+zEbHWTCn0UB5HJVv9duvtk1pNbNms5TDaWL0DTJfLbtm1SxD85VKP6mJ5Cc6J&#10;KHLmE1VWL9hgS+esthkbi6xqT6LugDDPBZA/0mP/EGs5NAgVSGi1vK/J1JC6Uh3dcEkOs5wPGEPg&#10;r4fAppJiZZQECUW1lOysoyfODi/ptwCvyBvKDZ4AaNNgfbngdeSTSLXDicBqhuq50wkIuYA1H52r&#10;HB4FXNWnApc2j1T76lHXletKoZ863yPgF0DyUMdYNbgEAqRcqWisn7911wXw104H212KcJtXP0Rf&#10;0TXZRALAhdAr71MvP7n5BWYAcKdJn8s4fPL5+wu4BODcii50GrV5lXObRtq59UPt7OoBdnZVX/Nd&#10;O9C8VxJ1aU6dWtbLTizubqeX9baTK/rYIWrdXbM62Pxe9WxjWzaKmOXGtmIU1LwRUbeRhTcTkJtY&#10;NAAO5+thrZpbNNtHsV3xSgK8smSJovZVDaxxkoDsj43F6RatLeOAl+XQfZNOlXNVAFhRWOAVkAVo&#10;idGlMgcrQdXvUna5laXh7QrzSrVwPsv7Bcx7cwBxNiZVBXytODbNUqcscBpWaWwQpQHiVMZEaSho&#10;FLXuYOXtO1smWteLq1d3at72pM2dXn3F6hP53iFFbVGH9HjLDPvqWrjNHtbejiHy9uREF/vD2vfs&#10;NwvesL8tf9v+tLG2hXd42469/YZtpmM9XSktZIyD77xt3tXesc2kwZvefNG2wcTaT4rs27S6xQ1r&#10;ygFXw6KwOImoWx0Pn/o2qOGHNrxrKxvDazceA+qVbZrbzFrv2UIaXLvees7OEMGv+261P/8q2/7y&#10;bZr9/gvGQl9m2LPyCCsJP2pt+H2PjB1jf/vivv3rb76wuwkhVnqMvW2WIooPr8YCdDOStIjIn95l&#10;5WcPWMqBjRaxeZntnTbO5nZqadvxLzqOePviRX7WeUq2tRypaBtPDSzwxlrTYTHWZEi0fTIkxlqN&#10;DLWegzfbiLE7bduueNuzL8H2H4q3k97pdtYv2/YfDIc2GGrnkHedMm6ZNWsI++5wuE1bX2DvkzLX&#10;6R/qXB8C3g8HhFvtfgB4WIAFR51n+sB7LR0zHeiOITxbOdKVonkTXqEZLr+sKCKpFEMVdUWllC1L&#10;shha3CfhRNcI0mkBOIUorVXReC3EQJcUgKWBFu/IBVOa0V9RbZ0tLr4Wa5j3CpRKoQVeRVvPBtJd&#10;Z4uonPpY0VeALKaZJSALwAKv0nFdOTzfnfvfEoF/YTfJQvScGaTa6jK7zSvNlB3gqtaHYZVDVL7O&#10;zPjZHcB743PUVjDE4yAsorQUeHXlq4lV0cBKJ4uochTFwcPIh+6f0c92T+pse6d0tR0TOkKHa4do&#10;dxtbSV27vF8jWz6gmc3v2cDGt61jM6jXfIm44U0bWkSTTyy0SUNS5oYW0ri+hTZtYFGticTcfGFE&#10;4/BWLS2KKBsD+yoWZY5oQKyaWGl1JJE5GPmZk5/irzNzkdNkUIRV80qXmz67Gln6XGDOZuRUmlaE&#10;x9FFCvwbdoEFBaeZRQR2FxmyQ5MQamdNEhplHiOkdDaKBN6URk0toR4EirofWx5KGkVQJkvQsDqH&#10;1M8Y0tFuNK/ak442ffElexVA9ERLuTTpiF1O2w77bLbdDFtgv972of1pZTX77kg9+83p+vbnzR9Y&#10;SrO37Mw7b9DkesdW0vRa/RaRFwBvIx0/3rYZtSeEiU1zMY9+x/w7fmSXtg21+K61LaTmWxbyIQ20&#10;2lVtWs/2jCam2foRvW00qfu2nm0ha+BH1PYTFD2I2hwCQSM62He3g+3bJ7Hs4CegMx1uZdmnzWsf&#10;RAj8eg7Pmm7//u1X9t09fHxifegIH7dr/gfwVDpmD2K80Zb2tccJfnY5+LRlnz5ggRuX26E502xG&#10;e8zKPsOkfc0CW7TA1zp9lkmt66l7m44EuMOjrfGwKPt0aJR9MijSPgXETQF142HR1hxgtwHkrUZE&#10;WNPBQdZ6ZJR1HBNt/aYl2vB5KTZ0ZpwNnBRs09dnWJtxsVab2rdOPwDM9aEugFyLrzUfFmhBsfRC&#10;aNioeSWQSDMtUVpamv9XOFU6bpUVXPiYio00baWpeaXoq2gdDni1cioVlwTq3gTpfGsn2VEz9ai6&#10;iFOQ4URfto4Asa5CGXMDPv3fbiQWkJVaC8gXZPXJx2JNKSIL2AKuC17HbYSUWM9xl5HT3Qe/YAf4&#10;c4d15Ujz0KDyRHdP48oZIRHpszg4ypCifXJbcsHP7Cn2OXcvk7ZTyxcRtAoJaE4EFoA1QmIG7HSh&#10;Vw2nIYJZ8VJSuFmdGtt8CAFL+rSxxVxL+3cAuB1sYc+WtgRx8AXYcizq19oOjOpmcXJa79rRUrqw&#10;3N6xtUW3AbTUwO4VBYCj2rWyWITsomVxSSSOph6OB8S6BOBg7D3DqYcDOrYzP6RZc+Anp7CFkexE&#10;Wsm/etJoSeoI0JoNZ3MqF8NhLsVtoYQlBaXR1/Iv2yVZQhJ5MwFtFmwszYLz4NWW0PQoxAI0ARnY&#10;JBpX8XXqWvwHdSz2g7qWRwqd16odqXRzLCc/sC7MXds1JIVu9I41qvWizZyI1NCRlVaSuB9hv5Xm&#10;B0juxq+2PxxubP84WNu+jmptP09oaXamvt2ehhbVe6/SqHrL9nDtBczbiMZ7qjN+mjkGDasMKw3b&#10;aV6dG5kv9iOxaDT7o9gRQgc7HPCerfqeTf4Uydch3W0c7gmrAOM+0tqNLAds79jGTjV7h02nznZl&#10;Vzv7eWx3+/byQXtywc9Sw2A9Ba4232NL2GO4YBfYKPvjM4zSynLtOquCdyPPcHnZF3z9W5ZSnsGB&#10;vg+wL8OeSju22wI3r7KD8zg08OvN2LMRB769tnhJkHWYlGZNSZvVvGo6Mvp7ALsgrj8o3D7m+mgQ&#10;NezgaD6OopaNsrr9IwFmpNXuG0mjKsze7x5kNXpGANBoq9bD1wPe/mH2ARHXcwnIQVaLurgZKXRI&#10;CJtlsbGWHBZqmdiFKkImiIEnBQ+x8MQBkDKLY0fqcbGUaICitATk9aivK/pqb1wgFU1XLh4Cs2pi&#10;F8BaUxVo85luKALrUtouMfZsQF2CRpWn7kUlkgaWIrCiryuxIzArClcGr0Dq6TBfIwL/gtnvN05X&#10;W17BArU2ljyNrIrOs7MDTOcZI7SbF+87jasv7n+FB/QXdhlboEJ+90IAXMD9rxo4Vw0sAJwFMcQB&#10;8JaJg23tyD62Gre4Jb1b28LuTW1Zn1a2ZkgHWze8s60d2sFWD2xjGzn5N4/sYLs/g7yBF05kx2YI&#10;t9HZxbUwpQvyMp2Ql+lIg6iDrpYW157Hzkis9sa6cwAMLYzBExknJXAlsRecJMlZjZJoZIV0RQCu&#10;YzfLOhcO64qinoaApGVTaMenEpF1pXEl83m6UglGARKuE0nDIWqkFmEeXY6FSpEVaCspnFkwEVkW&#10;KWlbDlrmxJmW3ZEI/ElDS8atPRb9qdjaH1gOvrF5dKdTmAPv/bC2dX73p9YSskWrjlXtg09xKaBR&#10;dyP9mH15/oxtW9DH2Rw6SAr955hZ9rdDTe2/gpvaP7wbm4V0NG/YVKNff92OoRG1h6X97XSpdzAK&#10;unViq90u9GN+t8eu5R7HT6mjhdLo2suoajsz3J2AfCV182Hmviur17R5g3rZgA68ByP72exWjawt&#10;UXxQ/Xfs5pEGKEe+Z9/5V7ffBqG6cfxdyzuCQODhofazz2Mx+mYt8JfF9vWjfPvu89v2eX6q3SD6&#10;3gHAd9jdfcRm0VdZUfaUtdFr6FyV+Byy9JN7mDKstj2zPrO9kxEi3LHekvZstnkLA609AFbdKwA3&#10;GR7lRF8PeCPtE66GQwCsA94oq+deAPjjAZEAmQaV6tp+PNKc+mBAkNUcEGK1AG6dvgJtEE2rYNJm&#10;gNsv2GoC5Np9g+3TPjhKLEdAcCsLMWsnc2DuclwcHOeGCsAKnI6HkrbTKj52amUOdj1KVECyPQKw&#10;LoFU/HqXR6+o7Dp/iGMg0Crq6lGHhQ4BdZovQ6DQ3PYSc1vt8p5nc0gNLIm1C4wF4iUDbs10lTIr&#10;8upS1BY49X3qQHsArGWFKxX6V0j0EH09aTNWK6TO2UTiclwbnqBY+iXg/eLBV2ig0fEm+uYr8uoi&#10;iDn1bwWJQyB2mliH54y0fdOH2L6pQ2zH+F62eUR72z2hm+2f0tv2AtZdE7tiYNWZr3WwPRPY0JnW&#10;kW5lJwtv38hiuMFi2iATS7SNo+6N5eOY1k0tmhoutk0Li+uAKXYHFuDxFU5C0C6BMVIKjKzE/hA7&#10;mAvHwY0O6dTFzqKRdYTudeymXSz105nTHFAgVr3LlUUjIwuuaxqE9RwaU+I0O+BlYaEA7ec81B5y&#10;qX+1D1zC16TAUeAfaRkrNlsWYuylE6dbLg2zvEaNLadhQ0tHLTKtQX1Lql/PEnhMRiEko+knFtaw&#10;jh37hC5yvVdsHQyq0bVesZgDs+znF/dYlvcMm1avDquEL9iKRjUsqPcH9nBjGwsfXhsR9HfsUyJu&#10;T8qKufwdh3p2tvl1atr0TxtYxJF1SN/AanqYYH47pjD//cDOvfuOrQO8R2vUsPVvvs7s+RWaWm9T&#10;J79p44jIqzlQl0/sbRtnDGXLqQ4reXXswYm3LHF+VcTWqavHvG13D75t2TvetgB2r2/dCLOvn2TY&#10;Lz7Psr/88pb97dsv7Gleit1mAeEWUfgG/ObHAFggvhGOgZr/Ucs+DoHC95jlsKu7AwAv79fNzs6f&#10;bt5LIFHM9rWOn2VYE9LjZoyNmo6IcVLnRkMirNHQCAAcYQ0HR1oDom49oq8A/DGffwxwdTnpscBK&#10;Y0of1+6niAtg+4ZaDQBcS8DtG/g9gGsB3pp9Aq3NQG/bPH6CbR/UzJb2aGBeW6Hv4mKg7Z8fAFw5&#10;8pKZieijbjVjIq0oJjFqktCDamCB1cOxp4ZW9HYkmORu6VlNFb++SKJ0RGD3ABCQBbhrNwERNaxq&#10;Xn3uAbHGQMyiaTTpc4m7a8yVrMNDGm4VipVKjxW9b939hkPgS8fNIVcchmKtI7K8T8dZ6hvyx87h&#10;KuD771x+YF89wHny4c/sEQ6Wl9lcKuFAEnjVwMqvALDGRwKxInAyLhRV9s0YRg00wg7NHGKHpg+w&#10;HeM6MRpqbwem9sA6oztes9Sos3vZ8Rnd7NisrnZmUXfzmdmNpk0T0tJmDnDdywPeT+lGN0LB4lMH&#10;xLEAOJo0OoYoG9+ju8WpI00UlkWpdoT9ByK52runHWY7yXfERCtkTJTOG5IpgXc1rvgDNA/O4Ou5&#10;zNbKEdG+QLp8gdT5PM2Oi1hTlrOwX0Y6rbRaywpZGHplLt9gRbOWWulcNqyQhC1ECqcQ7eZi+NdZ&#10;eMfG164Fr5ltnppV7RIi5V+0r2tP29e0b8bUsW+WfmxfLKhlv4sfa7+/tIVNngVWBgttDXznmawC&#10;joOhNYsZ7UD2gusRlduxMTSF59mHAdxqmFAnWKM7unWxTR3cg00oL3t4Jcw+vxqGo/0i82azaQ/d&#10;7WWMmtZiKrYe8K7m40NV37S9Vd91FDtm1GEDiih8FmLIHd+GGHq/aUdHvmwdWGxY1a+2nZxU29I2&#10;1LQNANlr/3y7dz2a0zuB+inB/u23T+3ffvW1fYHm1Z1Ib67TRF4Ajirl05RQnA+9rJQVwMwjWy1m&#10;93q7iXzSWZQzFlESHZk61o4smGNT5wDgiamQN6Id8Kr+VeQVeBsMCSP6hptS6PqA1hN9AS/RuK46&#10;yoq+AixgrQuIawuwfQReT5St1dcDXs8V4Hxenatev7PmtzvEkrcsNv+Foyx00wxLPo596NnTToqs&#10;qOqJup5UWh8r2grATtoLcPWxxk0CZygzYFnkKALr0tdcAOtjCUKoYaXomy7VF35O5moCqzSqLlz+&#10;3AHw1RtPnRRY0VZfz4JU4tGyUica61CnaeXZ4dVKoFLqfJ5TAH/w+Nc8PgCsF53PpTopMDsRWA4M&#10;XHnQiC9Ck/z8zpdkUV/wCF2T6FuWSanI36MInItwRZ47QqKB5XShSZ9TBODD84bbCV6wI3MG26HZ&#10;/Uip8EXaMs32jGpPR7KHnV7SB1pkHzuFj/DJuV3s3FJmxZA3QjswRxVA23JVAFmRN5o6WACOQmom&#10;gu50LKOkWEzNogRi/IIjmA2HU/9GEYFDhg+1k6MG2eHe3e1cx7Z2rBPyNQGkvYA1jVo4nXlamupg&#10;USxF5OAqZvZbkoLvbzqWj1yqg5VSF8KuKY2F4H3ghOUtWm9l81db+bwVVjz8MytGBvY8apJFjI8u&#10;Mgc+ry70hx9aAqC7inD5oybv2mOsRZ6MrGP/kdDO7JsWZg8amj0ahnLFYLt+tgGSOdXtDMqRi1CQ&#10;nEiKvJQm1WRS5PU1a8GTfs/8qr7DltL7jJFetiVVAelY2GpbF9jK2cNs9tgONB/22bOEI3YE/9yd&#10;b71li3ADXPke6h7QNheQTh8khT5WrbqjazWL/2cBzbDdjd+xixtqW+S0anZ2JrPgGbUsauP7FrCm&#10;mq0b+56NgEM9fWwfbFViiMDJ9vtfnLf//PNvWCn8uf3qapE9Tgq2hzSsfgVn+efUv0+og28C6ouk&#10;0BeJxNleBy0vyNtyg87ZJA7ehd3a2NpRwwCwv3Uihf50qAvgiuhLBFb0bTA4HBALvB4Af0xTS9dH&#10;munSUdb1oepcgZb0WBHWc5FK9wlwLgHY8xjAXDjY6vc8ZxtHzbCdgzvYqv5tyAa725ZRbezgEvj3&#10;yAK7AHaaVxIflDKLNLgq0l5FUNXKSq+jiFAhkD30KF+sBL4viq61GlsaHQm80uxS/StnRD1PLit9&#10;WjIQOAU0dY2vw5y6dvOZk1J7SBySmL3pfI/IHGpk6fJE4PNO3ayo7EZbMbbyqGP184rk+lkxzNKp&#10;dz1Ms0tWBLivn79L0+or3Ca/RG0U1hZc6WLGckXc93mVAJzPoaXUWRFYTaxkhOqrHFvY184sxwp0&#10;P24LoQftWlkMG0XbzXsYyhkj+tiSka2hyHVCyH2RBa2HRjkfUbqpeP62+cTiYVvpEoCd9LlVU1Jo&#10;5r8tPrEYgZjHKP0bTarottiTokgZ24fnxeA5bCWHxPj+tn1gDztA+na6X1c7Lk7yxv3UwUiaEH0z&#10;GIp7WFkeemUeINX4SAAuQcS9GKJGkVYEAXEJ4C3YdtjK56y0C3PZCFq2xkomzbDzmHBf7jXQLsC2&#10;Km3V3m5Cp7xB17m4cTO73a6p/bJTPbvV8k27N59NnqNt0UquYbcCq9n5Y+9Z5OKXLW9ndfSxqtup&#10;j19nC+ldmwtDahoAFoVxGdtCR4maOxgbbYH4sVGNK8C3msX/Ez06WJL3dhtDc3Bw51Z27yr+Rjln&#10;bF/z+raIEdVCUufdNWvDvHrdttHAOlitqi3kcPgMWuRyovEG5sDBzd+znLkNLGFpDfOd864dnlvV&#10;tixoCFOqiU2b9Kl9hLNgk9o1zf/ERurgNPv3Pz+zf//T71kU+LX925d37ZeobDxLD7fvLuXYM5Q3&#10;nqEueR9Q30cX62lxml2ICYIHf9BSz52yhTTMljGDXj96hE2e6WedJmY4AG4ygrp3mLrOgNcBbhjR&#10;N9TqDeSxAsACbt0K0NaFaaXIKwDXJvIq+tborWj7A3hdEOuxRi9fe7+3j73Rzcu6tZ5ne4b3t4lN&#10;2Y9u+7GtwLb03A4WBOh3REOblQCAB8CeCOyCV2QPLTLI7VCXSB2aE4vSGAeApU2tLnUYaacbwRXV&#10;s4iE8Xy/UmgB7DxKkVKLLJLbIKm1FCQFYAFaUVURWGQMpcKOpQr1udJmORbqY/2bIqyitH5Gz1mE&#10;lapE60TLFIAl4p7B/Z2LQ0MBXIbSvMvMfRHqf/g1vOcv7Bap9Hk61sUKVnTVFYHz4EYUEIXzyT6U&#10;OmuUpBGSA+CE4D2WE3/KrhfH2I1LKSwqh1nYgSX4HI2z9OXsCccesrNncFsIWmWXYrdbytEZdmpO&#10;NwsbQGpMzRcPaKNbfIrIGyOkT+tZROtGFt+xBQJwRK3mDfgeUmoidfTAXpY5f4YVb1tj0atm4AYw&#10;2bwmY8E5Y7z5IEHrh3n4WbjJgROmI+WjJQYkbsTCkn2oFCR5LISIrrlvGU2rEgTxCnks1oVxcxEm&#10;YuVzVtjFBQB40SqMqGdZee/BdgVT8as8XuvWz67jmvCAZtad9l3sEuysu+1a2B+61rdvO9Wyx9Nw&#10;Vhhby3a2gMLY8Hmb3/xV6/thFcZp9Wxn94/sSI33bD3p7SIWDea98SbSOjSg3q9m+95+3Rax/reQ&#10;ue8cQLf9vTftNF/fDotrH9abg7q2sKpvvI1CxEc2ewTLH7jWnyW6Hq+OrhYReyvuBlthX23neVbQ&#10;3JpJfTwAKZ21jI3O1XjVlrI4MbruczaqB35Gwz6yYYNr2+jRH9vwQQ3tA9YJ6yIOsHDaUPS8vewf&#10;KHH8gwj8n2z6/AMljm9LU+1rJIN/j2TOQ1Q2ntDAup8cYneQDX5cmmlXUpEJjmLJoSQXws5C2waR&#10;5OD0qfbZDD/rOCGDeS/AHUbdq9pXACZ1VvrsuSIcAItJJfC6AHbqX9Jnp/YFvDXpLqu+dSNuzT7+&#10;30fhGr39ib5+Vq13gFXt4mODRx+zgOULbf2wTnZ84ViL3zHHTnGvBEHPlEVLJJx3RVIBWCmvUl9F&#10;T2lMS3LHtSmVmJ3keVzHQ9ddUFRLfZ+UKBWt9RyqaV1gCqT5qlO51ITSpc2hQpwXFH0FSgFXdawa&#10;WQJtGuMux3JUnO0K8CpdVgouI7Q8FhpK+dlymmCO8TcAzhVdMueiFeWct+sX7+I6+TUA/hnNKxhb&#10;5ShVEpW1uFAEgAvAgACcz4GjEVIOKXQeh1EGAM5QE6ukMMDOl0TZ+eJwu1QWiAN5CAqTu3B4X2FZ&#10;O1fYBdK+eN/FqDqihbX/M0vaN8V84EJHbgZ8eO5EUQMnDupmRYiblW1HnmfnYivftIJus5QcG1kA&#10;ImzbcHPPOrPJznsfQ5Z0iyXPnIDZWScLG9jbipfOsZhhgy0CyxJfCB1nGC3lc3qm0xTwbCex4CDP&#10;IwfApdS5umBYpRfbeVLnsuMBVrpqq93AmuTayi12CV711ZlL7HKfYXa1ez+71nMA10C71r2/PejR&#10;z55xPezc026xnXStJSOZnm3sT50/tG871LDrn7wFuJCzgYs89AU4zthktsNCpAt85yWA9liNmgDu&#10;LRtJI6sPdiJnYXD5V3vbFtJxnkFUXgUItwGqXUTVPawDbmvwus3tXR0q5k8xAaNWrvkTm8xK4pEa&#10;75o3afdmVhU3V6Vp9jZyPDVq2bDnn7febEH1gn01H0WOIP7/U2xBLWtR347tX2K+ZEFzJ3e22ZO6&#10;sb/6oY0d1Mn6dmplc3j9xzT+wB5fyLP//o8/OwD+l6/u2Fc4MvwM0bo/PLoIeMPtCdKwD9H4fpQV&#10;R3c9igbWKQT2j9uluHBIO3Ps9PSRFrJ0AZIvAdZ2fJrTaf60ovPsAJgI7InC4TSwwqyexkiVo28F&#10;kAVcXU4K7aTOnnq3BuCt3tePiOz//VVdIO7lDyc60Bp0PWCDmzS3aRivfdauno1v9r6tmzycFDgH&#10;xQ1FUuxQ4L8niG6rzi+9Esf1kKan2wkWoUIglSi8Hl0LFccDSSLxFcqV0l/W5o/mspWF2zXicQGs&#10;yFmOVco1lhHKeHTAB6gVSQVaF7h6VNTVQaD0Ws0uXYrU+lxgLgSY6fIIlr0KKXQRAC6nUfUQzvOz&#10;+98A3q+JxGQARN8yDocSRXQtZZCJFnDY5LmNLA6vPPGhVQtzEFXJTN9qxfnHrKzoFNS3Y3blwlm7&#10;kONvaSd3WuL2RZZ/Zi2eVyxn4wt8+rN2lu0925J8prPYP8XS90yzq5HsSgLy0jCULf342RAfmiSn&#10;LAynwkOdW9gO1u6G967LatcOKzy6z9Lmz7XkMcNwsGeRoQdzYGrhwG6oI3SBk9yxi50mjU7ef8Zy&#10;qU+yHBolqbQ8jUiRigBwGQ2rYoEXvuz508F2Zelmu7Vso11bt92ubjpkd1Zut2sjJtvd/iPsHibb&#10;tzHbvgWI7wLgr/n8uwEj7Bvc+55Br3zca6j9augg+0vfZvbHLu/bz9u8Z6ks4O8BZLOhMY5naWEg&#10;Chy9EZgTiIegj1V8gAOiINKWtvrEjkK5DCMyH2d3eAUp9Vbq2cMAei/17BL+bfUnz1vc6hp2bH5d&#10;lvB/ar2bVLNptZ+zpUTnw0Tfnewda3VxBXTLEcjptCf1bvsiJmKAeA30yaD3XrLS8YOsnCX6uIBd&#10;dvd8KEZmwZYaud82LB1rQ5nLD2nCEkad920ajbUSaln773+gifVL+839i/YlAu5fYKPy+4fn7RGO&#10;G09TQ+1hYpBdYWWwzOeYFZ0+ZKmHd5nPmsV2cPwQR+s5esMaUuhAazsuhabVD6MjF8ANAa5S6PqD&#10;/xnAlaOwgFv5qkUErvk9aH8AcPVefoCXz3URhT/qccTGdO0HkYj+wfTB8O1plvqGoH0ljjEsKi0i&#10;MHVQ+qsSy+FKc6OnVIxwEiqcFmRKJjlZgdbxPyINFV9aEVi2K/qaatcc5GpcyqTGP1Kc1KO0rzwz&#10;X5boIWFcgdpYUq75rTySRMKQSqWIJp5Lnwu8mhEr+jrpOABWSi3wljJ+ymZMlEO6XAxAS3ieEuim&#10;1xG6e3L3K6LvtzSwfoZtDnxs1gYvKCugu600WiBWFHZGSRqhkm0IvJKUzfEAmEZP/i5S5wNWUrSf&#10;COxtty5m2WU0jAqCD9rV1HM0h45ZzGJcB1eMsEtZyK+c32UXyllNK91rJed3IBC3yZLXrrL09Tvt&#10;SgDStMeP4WpXz4Y0rWZ7942xMWMa2CEW/POOb7eC9SstZcp4yBVr7DxbM6W7d1rppnUWO3GcBXXs&#10;ZD50iqNmzOcPpMGgbrTTkVb9W8YfVWzlpMznSaNLUZu8GpduV7buBcCb7DZOD7e3wDj6bK59Pnis&#10;PeN6ikTOk/7D7THKmE96DbDfDhljf8LP9/dDR9uvefzVmGn263GT7THNm+/+D1tnHZ7luWV9ZubM&#10;0TnW05YCLcWd4k7QEAghBJcQF4IkgeDu7m4BQiAElxD3BOIGwd3dXduu73c/gTOd6/r+2Nfz5oWk&#10;tGW9a8vaa7f4Qc+afac7jcrpVINybCthVod1zrAu9dSONT/j+jjDtYfevzop6YaeX2Ye6dBKa+ko&#10;b6UptYjaeAVgNMw6GiFH1f/C8vVv/6Wt7l+paE0lOdT/Sj048bm6V0W6zL+T09el5PSPUupJHV2H&#10;xlXNP/23uhlPLBpaY2h0rWN5YhtKrLAJvuyChigvjQ8r5smnudZQkGbO3axVKHrmwVV/1GRWC2fR&#10;UEtdMJc/20d9eHJbLy4W6DYp9HncJB/hRHl6b7CKd+CDFYJ/VchK5QYv4//HLG4/BWlWXwct7cch&#10;On83rR4+RP3cNqsxAP4y+61uZr9f2Ncwb+dtgHi7NTKygPvbNJoOtEmfLfb9zMRlaVKVgWHLANIv&#10;7PsFvCXPjTDzZn1vs0TVv6mufnV+RDxUU7MDBqOPNxcNuQhojrVbB9s5U0J5Zea1X7aUDjBe3EvD&#10;cxf1rjFt34azxnYkk7vYCtpNHyUMB0vz3laWHUIsAEMKnyWMBsime2y6wmYjySijYj/bx5aMj85Y&#10;64CGjU3a/NswzGvAa36tZE5sjN6P/3vsZEBtUm+jsY4HuEkAOB1pZDpsnYGx3hmWFW6cvwOAb+tM&#10;EfU2WvJsrGcz/g1g/s6TeaTxYWVqYSPkMI2sCFJnI+Iw9XCphDhcHuKmKi1xAZaVyziUFaKinERl&#10;HNiGKfc4xS+Zqsi5k/BOGq+0dd7Quz+pjAcStOFKTsLBMo5DZ7uGo+CZq8SFy5SxYS2f5P5szrRX&#10;UMfGeAD10JCJdBQn4zU1Z6jiRvkozM5GWx05pjYuUBmLAR4OiKlzJljz4E0/1VNwmw7Mc1MtUXss&#10;QvlowJsIkNNMvcuo6ChNLDM2OoaEMhexRsGEuTpPDXyekdHNHv11r6ez7vYapNu9BupO976649BD&#10;d7o66nmvAXrRw1kveb7s76rH/d11o7ezUthLTqj0tS6wtne/eXnda11B5wFz6Ne/0wh0y051vlMr&#10;0uCTiWF69fCont9KwHeKg9qJzFBtampVs7pKHu6hLZ1tMKZjkwnw/hcptkmbA1p9pUNe32t63b+z&#10;jvgX5t40pDCzG4NgpPf3v1PnCn/RIo+6zD6/1fiWP8iX3xNIKj4fC5/oEV7KTwjDCykUZc4+rZvn&#10;rX3rRzGWCgPIB7iMMZefW1mTWOifjqNHHODTz6/0CQZ+d+2kbqQcsmrfx9TAp8M36OSWZbpgnmEb&#10;dAwQGyHHNBqK4zu11iJS1bW+/bWKg2t9PULUkDXCmnScTQPr/6TPXxjYAjCjIgQbFog/N66MLPJL&#10;/fu/IGZ0xNqgAfD/BW4JA3/b1jSyNur71ktV8c+V1QBvsK51Kmrt8tXYvJImwzx76UTvZfZv0mjT&#10;cT5iur90oPcamSVANWA1hu070EYbEJvX4QDaPLfR1NoCeE2EUJ4Zpj5gutbGHN0yb+dESupp6+J9&#10;DOCNTTwBMxdawo082DcTS5xo0t5IOtaGhU26bID8pe5NO2rcM8z2Eukx9bIBc0kn2zS9WEmE0RP5&#10;nmTS5/SkPHzW0TxnntIVjO5u4NBxhRT6VP55Lm8UKQc5ZTb/rGyaXJnMiGM5bHZ4Fw0s/r0TUZKZ&#10;OjiKDnQ0KjPTkS4VH4MbZTQz09hZ+PusYZVpJz/8kHKjVmvX5H7aNdpDSWuWMJ7xV9r2ATA088Nw&#10;jpcdcMONgBlr/BDuBAdhnB6suHVLmU8O1x7nfkoaOkR7hgzitq479iO26t7ze60YYquYIRzJJi1c&#10;2+QnLa1eSZvb0+Ee6YHQfrpCunTQRhh4NQblZsk/hXojmq5zNJ+4ibCwaVylHUnkSe1rvJ65vmBS&#10;6kKaHJeHj9Ojfh56NsBbT5199RgBxxNnTz0HqC8A8oveA/VukJfeDSR4viaeotC66dRfSaTuG5FS&#10;zoMNV7P2tx/2XWtEHHW/U6S3nTUXD5/prdtnIvXidoI+PMXfKZ3F9JZlFLN5sp4/zNSz21ny6tIW&#10;5v0Plf3dH1WKdPtbPJ6Hl/5KS0nFl1HLriJVXk+nOpwTKqPr/EPtK3+trvXKKWpSWZ2l+72qL2dW&#10;On+rZd1+0CjknM34AKj/3d8VvHi07l2Nk1uHKprk2pZFhUzOjCLWZ4VxRq3ymkYTLbRFJR2b6oed&#10;zn19fHpXb66d0i1M3C9F79Sj/GSdAriX9gQD3jV8MM/QdhRX4/gQHd6sFgBupQXMgLePGaKt3Drq&#10;7Ras+r330oXeAYB3kEpT95I2m/TZPEu60NsALWuBqKwqINioYGc0zUa4YWpflFZm3mu6zzSxygLc&#10;sqTQZdj5/a7tb0BrgMvX3/D8pt16lW21WM2r2si3m52WzF+q7bDtNupY63TsAZiXbvQhyijDvsZm&#10;1qTC5giZOYK9k13cHTBtSZiD2ilWGDBv2R7HwbJYC8DmXpFxrzSG7eZsSkkU4ThJ9/nYOQvMsUQk&#10;rGx+zRwiSwWgXxpUBsDWKAgAm9emJjbNqVgyxlRGTfmFWL+aM6G4aaQwPkqEaZMAZZLpLJMep5NK&#10;Z6Wf0Gm629fO39I1AHz+5A2O152lRCpWYRp/Fn7urr3HNG9dolxmHlbAIoRJph6mJDD7wLF8CJVY&#10;RnFaJTlqAh5AQUqMHcsa2EK8f3ZhSbNCKRvwTdpMV/fACh1PCtOeZXSHdw0A3HOUl7lM6anjlZo0&#10;FBsROtXxgdSpUxS7fBwnU1qVbCl1obPcqZl29G6vUJ8e6vrTN+rVoZI29uOyXx8u2HfjXnCThlpf&#10;r642NG2gmInDlDAzUME2TTGTq6A9fqPJCGjXm+4ejasUwgA4nWsLBryWcIPXqSx/57IDfMl/gt54&#10;+evt4AC99/bXO59AvSXeeQ7XW9Lqj57D9DPnUj56DNN7UvRXgwA6neqngPyko5NWVaiARc1fEFXg&#10;dIGwoicqqaLts/Rr3nK9S+N2bv4yfXgQr7ePM/WBuFW0Cwshd72+GUfaSh1zAmkhe73/CehMvfsV&#10;4g5H7Hjm0ZEezqmVQBpfk0m3FzH73UyKPYyU2bZJVQ3zY11zTBWNafcH/UT3uf13/61Zdv+tnNk1&#10;5db4a/Vq2UB3rqVwgTBRJ1O3KD99i54/yuI9hAgrJmvuj4CeFHpLc7Tdvr317sENRkmMka6f0a2M&#10;WF1JOKAb7AefPrhVJ5BVxs4fzxphkKJXLdDYru0U0KKuFrv2RgMwQGsGD2ITbYScBq5X/Z57GB0Z&#10;8G6n+7xdVQBsFYBbBdb9AuAKAPhHC8AhANg0rNgyst2C6op02CitzJz3C3hNnQtYv7NAu+Hf8Q2v&#10;vwa8X7daq8qIOZas2q/dXJbcSuq4nrMqm7m+EGr0znyIW+BlPnqEutdYEe82DGuBl+0jLjVsh6lK&#10;wrBwSWwldQ7eFmPFFixzSs6q4HJqAArbHmIhP5bF/ESEGknMduNZTogm5T1ifJqROcbzd/AoYEwA&#10;qAa4XwBsXhsm/tKtNvWumRsbCWaaaWYZ4QZ1cxKATQK4KUZbzesMutr5MPoFWPfmhdu6demOrjBC&#10;KsJIIDL6pBZuOyq/pUnqNTtWnWfGqt20BHktxMMc4/gk/jvEYz+VAHhT0Ean8d+oVEykLxcBvZWc&#10;OIKu2Hyl7l6sEN+BivTvgy52oGb6d1XwEpbIAWxmykgaXaO4EuiJqsUVdRTflxColOQJCg324vts&#10;taVRZbrT1RQ91Fm7cXqIGz5IGZymnO/bk5FKWU3oVV87PDvqQK+2APgnTN4baScqrejBNMTClypi&#10;/kgt+qkmyw2dlEX6lMC/eLJRsnAiJR3mTTuc8BnEidTDydTDScpdsEbXAifpHuOjF14A2GuYPngN&#10;B7T++uQZoA+uQ/Sz3yh9GjZGH7wDAPUwvWX76Y27n15yUze5RXMtL/uVZrDuN+uf/6XRdJ4Xspxx&#10;fctIvTrgI+VP1cMDI3Q4gF1plt8z100HtFeIs/r0plCPryfr0bl9Gole/G8A+GsW6weV/oeWlC+t&#10;CcYp449/RJjxlYZ8+xXnVv6L935vjaN+pG51dKyr0f6NNNihunrW/1rNWR1c2/d73VhbDuucKppS&#10;o7ziR3hrE8KQs2wS3b+WimeVqy6dYZXwZLQm1ajMKIt/Fo2x7S0a682tC/rl9SPdZyf4FmdRHh7P&#10;BMyndYolhuSlUxSF3evuicN1CYO5E+GbdGBqkK4ju4xiHjybWnj6gAGy772SXWA2jQyA7QFtlxDC&#10;ALgExJUArAkLwAC2QqctFpANcMt22ERstJ5lSIvLUN9+126DNe8teRrwrv8/8XXbtfqqxRrVst+o&#10;NeHHFAqzbII5N7KUH8zsdzPPUCO+MAfvjHSRcso0pnbh1Ry2N90CbyjA3YaRnIlQLHZMhOxMxtCd&#10;A+C4RG7kUsNmmDiclPSgsW9FMhlBx/mwUUSZnV7sW5O4ORRPKh1jWBivq0guIkSSSqdRC1sKqs+s&#10;+yWN/tKRNjd+M3PMqdBr1tMaITFPNnY8yYA2BYZOp3OdQTqdR019HtXVzcv3df3qUxWevK/w2Eua&#10;vK1QLquz1GtRlnouyJHDvGOyn5uqzjMS5bWIran9BsCJGE8mWOBNh5GP8iFWKmw7Tor7HJH8+So+&#10;JEA7xw7SelLBqGFOXFkYrlbNymhAnxrk+L6oVlzo/mEDuourhAeG0aIfpqys+TS11qqAcdQ2F1ut&#10;Z5yxHSeKExsXqGDXSkXxlyUJz+GjG6draYCd+jhV0Yg+DXUoEPM8B8DbGXM5TN7W9emgCeivh3va&#10;aUSnxmijayp+2SakbtiJcMU8h5lZZjTNq0gEHDCvAXMW46TcNdt0DqvY2yOn6C4gvuE2TI9IoT+Q&#10;Qn9yhnmJ94N89PNQwDtslMXO7wH5J1Rav2D18qC/s/ZWLodh3Z/YDvond3y/1sIy/6NN5b7SaXcb&#10;vdzsqVOs/oXX+UqzAPY4Rky7PXorgmxDny4CYm67co5mzwJXFa5oqcQplbmVxBHzel/jcQVQ6Ub3&#10;RH7ZkzFT3z8yY6bh5Y3ww51R06BWrA8iaOnYqqLGDuHCYUBF7QqsqIIF3+nKgm8U3ekfmkV3ezZN&#10;rmncVZqAVvrY0gl4mHkrsON3muvdVh3pmLf4L9gcZVc3xCB3zxRJ7x4D4AzdzU3Ry0un9Ox8oQrC&#10;1uvY6llKWTGFA2irYeUDuhQVjuHdHp3mkF3UyvnaGjQYsYiPuvRcoYY90T8bABvhRmdGPJ3/F8QW&#10;eGFYC8CAt+TJkj6vy3UMtgBcjnGRAXFpwFq67brP4F3P8/+C14D5mzZr9U8YuHaXNVq7LQ2wwpyw&#10;jYkQdny38hfWxA7iAP0Q43yxix6JlTZzJylkZ5IV28INiJMBb6q2EVvD+CAAvCUAxm5nJ1JMmOwI&#10;da8B7n5zSN50ngFrTBIXGDCpi0sFrIA5hvcOxZAep9CYoiNt0uQvwDWvDaDNOMmANxX2zi1EtYX9&#10;q4m84zcsAKfS0Eozc2B+XzZgLiJNvnT2FhLN+0oreKAdqXe14MhtDQ+9JNfg8+q//ox6ry5Wt6U5&#10;6rrgqBznH5Pd7FS5LeII4AFIDNCmU0oeZWyWwYfZMWr4UqGhyBf3dFPo+FaKmumi4/vmK3MNVrML&#10;XRB3zJVT32bq1reaFmzsqHXbscbZj5b5QFeNm9xWA92qa83KQQB4B37EB7V3cA/t6NKYA2Z1OeJd&#10;U/vHYnKOFjgJxoocgQfT9J7yHFQbjXANbRjRXjELMRPwba3QgE7cxe2M7BCrHr+2mj+3n1Y70oH1&#10;HqajfIKlonfOoetsbv4eMyBGgZUKeDP3Ruv4pLm6NWKybuK9dBuz9nujpuoiqfOtQb56C3A/DfDU&#10;B1Lon4eO1ntEHh99AkoCAH8cMkqXuznqAOt9YWX/h5MqPyjaAQlowx+xlv0T/lllddHNhl3fr7UB&#10;A7tVrAtONZcVYNnBfB2Bbnfb5EFaGtSDNcy/6vDIMhzBLqe0SZU0rewfFMAsdyCWr53ZL3bCMtYN&#10;8BqbnNH//KfcMA5woQHlP7iLvNyayLYtgO78lUYQ613+oYO9SmsVjh3j+AAIRCQynBR8IiBdU62S&#10;ViAQCWyBb3Tb/5BHy9/Lrubf9Xf+TP9kDHXyWAqN6Gd6cjpH9wvS2R3OUTEXJzPoOmeun68LjJNu&#10;cmnyPLro4t0blMWN4Pgl07R/ehBXFEZpfdAo2TnMY4Ef+STsW71rKPu/1L9WCk33GSCbqGRSZ9j3&#10;RxYTDIB/gH3L2Qb/m4UN0xoG/sK6JUAuiS8M/E2bdYAXANus01ctYeAu67QuNF3bUdeF0HE1sQ3Q&#10;hsK2oYA2hOc2ttJ24B++02LfNADLKViYNgTG3babX/8cITDy5jBYHAY2sWk76izYei8WOBFY4Oxm&#10;8X8PCzKxMG4cwI1nMd+8jjQNLMB7JOG4IjDGO8zZlAjT6CKFjqEJZSxvzFqgEWgkk15bHlmMj3IA&#10;cO7xm9YVhUx00tYVB4CfaQH3HB5XeGIVXNe+tGtaEnFVC6Mfal7cC02Lfia/sOtyDbmkfhvPqufq&#10;k+q6OFv2izLlsChbneZlyHVxOjsCBRzqy2bj7piyEbDkkEVk83WpIzSjUmNGo7AarM3enbUzgLOh&#10;PvY6MsFJSRFj5Yh16vAJDpq6ht3YXe1IIxy0am1LgF1BHey+l493Q0VGLtD6ZSM5ZtVJiZO58ODc&#10;XWsqlcdloqx2jnYmdRunjY6tNMupptbOwi1/ZDMcHBtr7bQ2WjaujRYFtdSCiXhwreyt9Vx+2LgJ&#10;J/zBbfBL7oDqirqXxf1MwGsxcDSjJNJmUwNnwMTHQ8N1Ydp83WPz6DbgfTBujh4yUjrt56+L/dz1&#10;EjZ+Rwr9CbC+8wW4pNAGwJ9MPTx4pM6y6pjIbu6BCl8rzraKjmNQH9bqe6uZtZ6xz3lvW2X+9L1i&#10;vv9KYaX/hoIKE/UfWETg4mAAM9sBZUrh/4wVT0OYteU3bA99owHNv5E3de4YNo5GUJ+64vQxrex3&#10;OFOW1UKaWpNh0sEIPQZW+F41WRW071CGPeAfOQXyVzX88St1q/hPTfwB/2nS4lGov5ypl714jqA+&#10;X8YyxBwjGLH5k1LmkWrvr6H4pT+qLqdeTNd739YNZAXvdb+YFDo7UeeTIpgPr1YMID04fSS/dwoz&#10;4PlKXjkDF5SxOoRY5wDNsL0ThyqMQ2QhzIQn4ibZqNtGVQOg1UmfqwLYqgC2il0JcCvZbVFF2Lbi&#10;5xS6PLWviXIINcrCwFbq/Bm8X0BrgGxef3ma1yUAXodDx3r9q/Va1TQA3k5NS7PKpMw76LzuQMSw&#10;nTnodoAbCgOFMgLaDoB3kApvB8AGuFth3d8COHR3mvVeMIZ3Fni55LAFhg4/yNIBRu2HcMYI4/vN&#10;HeOEdKxu0lBJpbDyl0z6zDMu9az1+kjyKR2IPa4DfE8MnWTDugbICWaDiTA3lNIIc9jbADf/xE0L&#10;yBnUs+nMgfOwoD2BF1YS7pTrDpzW9D2XNfHQI82IfqElqR80J/G9Rh98JI9tVzVoy0X1XX9ajssL&#10;1J3otiRPDotzZLcgS+7LEXbEn1QBTbU8mmWFLEwUEHl8sJRKS5zFIe+FdJgXaN+4QVrn0FgbmtXT&#10;Dueumhpgr5FjunGYeD01w3CUJ30wmh6vwqKlGjW5s5z6VWG+NR6vW8YZUztplDtgnu6jTJbEj431&#10;1wFM1/ZwJyeNumuVXUP1rfVPzRkDw85upzVzbDVzeAOt4Eja5rU9tGRWW63mssPaefaaE8h81Y3F&#10;iVqYzi1dj7ibGgLwmn3fdFz2MyJLwGuaWJmAOZ9VwvO4IN4PmqZnzKJfAOBnE2bppOcQFfbFS9nV&#10;Tz/7j9F7xkwf3Ifqo9dQ/QwDv6GhdapjBx2j3k2s8oPiG/+oiLZldeinsgop/51cANvqljWUWuFf&#10;ii37Nx0yHWp+LZ1u+tLKX2kB3WW/Wtz9bQhL2mFE1/o7De1SWp2bl5YXLpTT8dPaxMLE5u++Rtzx&#10;PxrFosM0pJIj/scIN36nxuz61kDLXJ65b/Oq3+gHLg/+DzrpBqbZVfprLUWW6QnzDuD7xpQtrcn8&#10;HPPeIj4c1vb4WudXf60PiYy9ohF0NP6b1UBz79lVj6+dQyoZq2LuPCdvXqG9c8ZrBwAN5dDYvumB&#10;OjJnDOdPuNk7FcnspKHWc/+UodpDRrGTZuLOySMB8SzV7bSCLaHNqma3GfBuUWUAa8KAuCJflzDw&#10;Fgu8PwBeE2WpdcsC3nIGxIC0DE2q37Lv/2FiC7wlYRi4Ruc1Wr+D2S23q3aaI9mfYwfA3WGAaw5y&#10;kz5uJw3exvnOrTDqFjyxtoSTLu8yYE63wrzevDMFg7wkAJxoPUN4b3cEDh+J2M0CXMPih+LwwALA&#10;0SkAlogiYlIZGfE8gs/z/pjj2n2kQHujiwA9Qg/S5QQzFmLR4ctB7y/gLTx5RwXFt5UPCxeaVJrO&#10;ctSxK5q376y8g8/IO+SGJkS/1Pykt5qf+NoC8LSoZxq+645cAHC/TRfUY9VxAJxPFJJG51sg7rI4&#10;T55r0WofvaKzmOmdolN+mlr9FG4gxaT6pTISV2r/qkDFYXwWN9NX+zy70UBqqSBM0tq0qaWh43uh&#10;RWYOHDMMldZEbVpL/eWPcTvnQ9Zs7auMTH+6aqM1YVwT9epB6tgTAbpTO2XMm6yirUuUt34ujohT&#10;OLPSVa1++KuG9WeneHJH7VrlxOV5R02Z1VGruC18cGt/ha110J51nHJZwQ2mEVy3YyUxeuhYjnbR&#10;nkd2VoQBeH5SjvISWcGKBdAosjKZC2ezlZR7KEHnN+/Ug5mL9Gz8NL0BwK/Gz9Z5GlnXAe7PQRP0&#10;HgYWX4tO9VtA/JoU/VavXoqu8p2yqd1P1qumtKrllNeExYyaFdSS5lM/5rG7qY1j8HVO/IEd3Grf&#10;KqFBeXysvkX//GcNblZaO4Lqwl5NdXiBjYJHVdOEwe3VHON2B3ysvADfvG8xwjMGdzS0TPOqPTXt&#10;98gl/46bZBkcO/4KaL9m7FQF4NbHEKD93/+h6eiip6LG8mPBYRgxlaWJMdTOcxlDzWbcFTOknH6N&#10;rahfztXQofmV9A1KrK/x26pbs4zmjAeMK3ARISJXzlPc6rmKZp4fvXiSopZM1t6pyGKJSIAcMTNI&#10;B7HEjZg1UonLpipp9RxFLprIquEEjfSdo1rtlgHiTTBwcAl4SZkrdtpsxb8BzIio/GcAlzMABrTf&#10;8/zy+resa6XQAPbLswTAa/WvVqtV3W61NoSZNBc5JKD9Ejup9XaynbaTum8HTwPgkAOZ2syoZTMM&#10;vMXUu7sB756j1nMLYA0GwBsB7obtidbrbfuw2omm9gXAu7jWsMPUwjBsNOlzVApnPlMAcup5xaRd&#10;sOJwwintjTquPdEntDfuJCyMmwad5mRS5lQzJjLHvbMwei8CsKfu6uTZ+zp36bGKeUZl3tCcA+fl&#10;veWcBm29Ko/w2wo88EgzAe6i9E+an/JeC4gxBx5q8O4H6r/lqnquPaPuK4qIAjkuMyAuUI+VJ9R7&#10;7TmNIMU+WYzbJzeSzueysZRzVecyLwHoiwD40Eqtc+6k7SyQ7/TmtObwPhpn10S9OzSQs19XdXFu&#10;rPmT2yk3DjuZ4pUa7N1elav8RX4jSHHXdlXkbi4LLOW488Cq8vJhH3ZQHVQ0FTS8VS2N6dJMo+xb&#10;0HluoSkerTSbOtejXy3Vq/oX9XKoCPOip+ZnrF7YWXvXdtfB1faKWu2k2BVeWj6og+ZTI27jsmFh&#10;QraKmI8VpOSqMCkXEGdZkROHGiv2qApw4zB3gAv5+uyBI7qxbI2eTpihDxNm6i2m4rf8R+l1wFi9&#10;CxynG059dQFRxy3UWCdwBTnWnYuKNcuriO2p080b6jQfXnsqUn+ihPIHLL6AajOeVWdrfK+LVcvo&#10;BJ7POZjPrWSfuB1NqeYYtNtU+Lsm4pF9M9lN2Ts6yalFRdWpUgEr2v9WLergbtSurn/5M37TpdQZ&#10;sHZBeNEa18qy//qL/oXhXXOuLDTlZ9VHvtmUhYiuLDjMwqp2LbPjsXSlR//trxpPTESlFYzvszHH&#10;SxpdRr8e/V46X1nFYXX0A4fB6zQiDe9cXd16YK4f5MW9qgBtpq7dPXeijixByrp2Pv9tp+sQFxh2&#10;Tx6uvWRGho0PAeI9k4cqYu4opa6ZrQwuDSbweyOWL1FQwBpVs1mqH9utUxULuIZ5g1WRVNmA+Aca&#10;VeV5bZ4mvod5vzzN63KfO8+/rX9/C95vbNaqdJvV+qYVDGy3Vpt24qoRCXgZG+2i27wLwUU4u7Ym&#10;dlKz7uSY2HZAvBUAb9p9TBtMDUzKHLrHdK8B8J7/BfCmsGQLwIaRdx7KJh0+ATBPKuxgtsIP04m2&#10;gHtOkckwcBqp9FF2fI9eBNintY/fuye6WLtjTmhfHGDmmcCIydS75ph3BnY6pnF18uwDnbvyRKcu&#10;vdCR3LuaefCivLaek0vIZbmF3ZTX7jsauv+BxkU+1+zEdwD4Z82DhWfEvVbA3ofy3H5TPdedVfdV&#10;Jz6D9rh6rjyl3uvOaSDA9thxV+P2PVT28ee6wj/vQj5bSxz5vszzct51lUpfPVWbMR+fWLeM5trX&#10;0yi7enLuXBvv3GlKyFii+asGahOnV3JTR+Jy4KsuTjXU0gFpYP9qGjOUCwzT26lv2+/k3P8nBY61&#10;0cCB1TQWD2n37pXVs3VFNarwlRpX+04jh3IdIcZX06e1Us8e1TWwT02OS6GJXsZFhzn4Y63gw2C9&#10;A8fBemkvxvITMdYb0baWFtepoZTlG1SYeRwTu0yUSYA3MYvXGahV0inm0yjqcaiMSVN+bCqjJ+ri&#10;qGRd2r5P9+Yt1dvxM/Rg5Bi9JN6PmYThfD0FsYgf/n1FDN9J4at9zzXCujpY4QeFkqIWo41OYDd5&#10;bXn2b8t9pzWVy2sNI6EQmHLnD18psVpFTWGbqC4z268+q61M7WlS4ZE4mszwsZFNrYoqTZ3btnkN&#10;2VX+u3wAoTeNqO6oufqyLujxp/+QDx3q+ng/96nIgn7D2txE+g+uQfyn7PhZtvxsd/6My1kz3IBD&#10;h1mQmMf8eAvgncLoyav8f2vHmK90K6ayzu+ryopnadXlokPnVvzzbCqrQuW/qU29Knh4u2nl6MFa&#10;yRhqKWZ5G4K8Fc4h7gjS52hGe0e4whABgGMXT1Yc7By9aAIgHqPDc8YpasFkpJZTOLezWNPHrVCj&#10;jqtVjpW/CnYbaFrBvnShf7RqXwAMoL8A+LdANuAta5pZpvaFab+E6Uob1v0S37VZA4BXWwDevIs6&#10;lWX2vcx69yG22EOjZjf74buY3YbzDD+Sox2HMi0G3rj7qNaSPm8CtCF7SasBcQmA07U53LBwqoLD&#10;aGzxa7si8nUoHmACxB0H2QHmaVg3IvEMgCV1BrzR6Ret5+GkM7B1MaAl4op1AAbem8A1QcCeg3e0&#10;Bdwzd3X24mPln3uug9mPtCjitobuuCLn0Oty2XFbHjtvy5P02GfvfQUceqqpce+peT9oYdoHLUh+&#10;qynUwX677qtf8BU5rTmt7iuPWyl0H8Dcd8NF0uob8gq/L+/wB/LfeUfxGfcBsAHvTV2G9a+duKPr&#10;x2+rVCopVQKjnvDBAzSkZU11qFFG40Y4YtOyEkklh5cjRmjU8BYaifF7x3bfqy1dWs/pHeQ6tonG&#10;j0ahtLG/+nSvpHETemrRKk91Btw9elbR9BncT+JKYatm38imZVUNGdJAC+Y21OqV7bV4UXvNndhS&#10;m6iF103lREtAQ8zjbHVovb2StpBCr+qnWSPbaog3+6ktK2nvIFedOVaEQ70Bb7Zy4zOUA/PmAOA8&#10;WDeX13nx5nU66TSnK6OYDUel6ARa6WuA/83EGfp57FT9Mna6tiLV9CTdDIAF57INtPH78orG2nbn&#10;jz9qDUx4sGZNne7soLTWrbWvHsfXqqN+4uxKNxRWnQBVe8Y55QBZadLfvwDg3wG2/8Yp4/ec/LSz&#10;aaEaAP8PSCn/gJCjPsv+njS+AtBS9/oDHs+4ShqvZxcAvJD3zRnRqdTRGc04r1Lln5qK6XsoFq8j&#10;sffxBOAuf2HxgX9OAOn2dFRcGxrX1Mj21dQBJddkLxt5O3CdwZaG2Y9/02g+ZCaT5k+t+L3aUG9/&#10;y/JFH+NyMnqoNnBtYeOEYZj3u2qJJ1cYcAzZOWkYQB6nI1jL7p85ksA3Gq26OQkajv46fLwfja1h&#10;OjTNXzEAe+OCFertsk4VWq+CgTfCwAbEAJiRUXmY90eA/IPFvv/LwBaAAa+JMgC4LGGepQ3r/iYs&#10;ALcmhe60GjZFooiU8CCa5H2Adw9CCxMWiHkaBt5xOEtb9mdq3a6jWgP7rjOp9N5MwAszw8omtvBr&#10;m8MNmKmbAeyeaEQbgDWcmnZnRAGgvaAjKUQyqXPaZUXyOir1IiC+TJrNEW9+/97YYh1MMin2eUWm&#10;XyXFvqS84ns6ef6RkgvuaEP8DU2LuKsJhx4qcP9Tee5+KLcdN+Uafleeex4A3gcaduCJxhx5oVnJ&#10;pM7EghSaV0nvNDriqQaFXFPP9dS+q08RJ9Rnw1kN2HxVA7fe4APgvvz2PJFP+CP5br+rQ6n3dbUI&#10;2WURwC2+q1unH+oGM+RSoT07srjfTnkLpipkgr8a8xdp/LguGHRP1vE0f8Xu8gKgjVSLXd+aVcqr&#10;TWcYemIrjeWM6MT5GL+v76ylMKenBybvM300qGdDgF5OHr61NW5qC3n7wMwjm2rG3HaaOg0/rTV2&#10;2hKM7/Sspgqd24W7wjZay/G0HaTh6xllzXCuz22mztq0uJumzemqJePttRaTvGK8rgozmGfCwMbA&#10;LtcA16TQ8ccwizumogSeADkXZVYOza2sQ7HMiRN0ck+Ens9eog/jpuvjmJm6xWlRcwfJjdR1BCOd&#10;vQ2b6ER7Ox1t0kzhGN7toFOci/l8Fu4gUQB75Q/fy5dUt/Nf/1MtGAd9B2ArkQaX+8/f6b8Byd+Y&#10;wf6LWvkfdJp/D7D/g/ivz2FHCr4aFh/JumE3Zsi92C7yIdVdyZw5vep3NLj+R2sA30lMBfIb0ukm&#10;RX+9c4NOrJijgz/+Q+sq/kODKzKHr8jece822jrWWbN88O+e7IuBwVIFeXeSl00lrkCUZp/4r+wn&#10;/1PzWXec37i6PNvXlQ1/vnmtcUFhvXPv0mnaNjVQm0Z6avWwgTisoHseMgAPLOb+AS5aH8iZldFo&#10;ramN9xN7Jg/RrinD2Ujj6+kBnAudrvNxHMSedUAVWy5QeercH2lwVaA+NqAt32GDyrdfT1D/fk6d&#10;DYDLGYnkZwAb8H6J7wDwb+MbPhiqd1oJgFkoYFxzgDHJPgC7l5MjX0BsAGwxMBFsAThd6/cd07r9&#10;2dq4L5s6FxDDylsMgGHjzbzeCvuGHc7TgfhTMOtZ2Nuw70nAypGxJICZAuMmmjT6guKOXbNeH0w4&#10;QwrN2RRAHX3shqIz7igmk6uCeQ+0PeGGZu2/JP/tFzUk/I4mx76mOQWb7r4nT2pdF5jXY9c9+ZL2&#10;DgW8IyNealLcG81N/dkC8EKeU2LfUPveU5/gS+q14RzgPUnKfFoDtlyWcwgfAGH3NeTAS/kfeCXf&#10;8KfyCL2nvckPdOPEA1j3nm4C3NtnHgPiRyq1rgUL+f0cdAzng/2zR6lzy+/Vje2hlUu4Vr91kLat&#10;6qNhox3UyamV2lAXN+WMSlNH/KFHt9Dw6e3lMriaxi9uq9nT8LXybINBXhsN7llT/n71tHJ1Zy2Y&#10;10bLl9ho585+8vCrplETOM0yHcvU8Y1Z2m6oGdTC693qsZrooNV962veT+W1ug1z4snd5DuiqVas&#10;dNZ6PKkTuCN8CtPrwsQM0mgCFjbP3M/ANeA1kWcWHFh2yDwcx7A7DlO3/XpGY+sdLPwKwcdjZsT7&#10;2Tuez+mTed+VVhbH1y6y9H/Rzl7ZzZrRsPpeaU3wz2qEyKRyFc0oy+mS7/8ie1j0J1i4NnPdOggz&#10;/g77/pH4/g9/VA1EGVXxd/4XjPn9139VVUZOf4ZpO5FGz2AUNIUbvsu5TBhCMyyjxg+6WLOciit9&#10;o3BS8myAe+Onr/S0STk9Bcj3vBz1Nmqn8n4qrcjG5ZU0N5DLGe5azHivR+PK8rbnaNyCYcqLXKUN&#10;c3zlw8+ZzT9zLKYAg9hmcmG+PPf7bzWyyrdyQsI5h3XHuY3r8DNoXC2aorDJ/goZ56cto7wArqtW&#10;+PXTisF9tGYox6wDBgFiDmhPGq7Ds0db6fXB6ex4L5uhi1wWPLdrow4tmK5RXhPUuss8/dByJTeN&#10;NqmCYV2A+j2A/QEQ/2BA/Bm8FoAZE5koAa9Jp/8veL9jhPR1q1WqBYC378eVlKWAA4B1X1QJePfC&#10;vrtNCg1wd9KACiOCaUpt2p+lYGrb4IO5WhKWpcUhySXApebdRDNrM69D9jDvpRllwHsEJg07lAeA&#10;YVbS6ciUi4qAgSOSMKij8RSZdgnG5WsY+QiMm5D7QPE5JRGT81BpRY+0KeGe3EOuWgAcvv+Jxse8&#10;1hDA6rXrASkzICYM8w45+ETDDr3QmJi3mpnysxakEckftCjtF42KeC6X0BvqtfGinEiZndaeVv+t&#10;VzRw2025wLZ++1/IP+ItP/cFDPxEblvvKDwZxj1xX3eK7+v+hRfEc90995TbSI52ShsTqPjR/lrn&#10;zbzXr7VmzrBFMVVZfWy5KI/IYsFqH81aO1j9h7dXE4faamRXTc16VJXtwBrq7lZLbmMBHunwas+G&#10;2ubVUjOcWFQY0Vaxu93ZXe2mgzR21q1CpO5XW32dq2oUM+C5gH9M22+1uuq32oDLY3DjKgpugFF8&#10;7RraRvd5A77UU7o20ogxXIjgvEuYU0+dYUMjjxS6iFS68HMUmCdgLjTuBhYDpyqH2XEWkstjaGqP&#10;bwzV87E0tCbO0btx03Tfd5jO9R2kjZWrw3DUkJwevYkW+rq9gy7gmJnWoKHiGtRXfO3a2vxjeY2v&#10;XkYe3AS2/9vvMH3/L7Ukhf4BIP+ZNPlPLCvUpsvcFpDWx1Lnew6WVf/xL/qp8j9Ung6y3T9IaXGb&#10;XPXt/ygBscitmj/ocR3WFauWtjrJnjS4imr8U68bfKVnDb/Su+ZsQzXCTI/d6ZN8CJ5uXEFXt6Ix&#10;n+GlqY5NrNS9KwZ86bikHFw3Th6ctXHBfmd3hfLaxDkWPxpunnS6p3JiJYjsYnIFZJZcnJjLfvI8&#10;6vxd1L+HSZP3zqKxBaC3jfVVMMy7kcuE6/0HafWQ/qTXsLK/M7/mo5gFEzjWPU/nwzcqb+MS7Rjr&#10;rT1TOAA/y5NjeMM1eNAU1bSZp+8YAf2Axvl7wFwOh42SJlZJQ6ssYC4LiMsYNZYBrhWr+Xq19fzO&#10;xsQafQ0DGwCHHy5Cj8wNIeSMR4gDaJJNHEo4oQPE/sST2hGZbwE4hLo2+HCuNsGwM7amadC8GK0K&#10;z9IObvSaxtZGauCQfaitYNsjgNWw675YmDj5HMF1BQB7hJQ56uhVUuRrxHVGPzcUl31PCXkPFZ/7&#10;UHG5jxSXTxQ8UWrRY0UWvdLI/XdIke/LFwD77nsEYElz9z6WN08Tgw8+05BDz+V/+JmmJJAyp/2q&#10;+YaBUz5qNizsA8j7br5sgbc39e7AkOtyJ+322PWQn/VMQw++4ee90OA9z/i9j+QCgHcC4LvnONx+&#10;9onuX3zxvwwc5TVQaWMDtQ8x+5xudbVumi3gotHUvabqVsdGFXuTOUj3pq/x1IBxHWXn3USNu1RW&#10;E/sqsulZTUO4qTSMme7U+ZxJGdeSrSJXJa8Yq8VuWNMOwHZnYTvOgHbRzm00qrZ00dSpjeXpzL7n&#10;cLynu1fTujpIL6sS1StoOxY8YZwYCedMi3G1DKUGXT7MTsuX99HiLo24MIB6iHWsQppZJ+hIH0/J&#10;KQmaWgbEJSk0AGZenBWBVhpj8HwOVd9Cknlu2lwl9HfRlTGTVTx4mPbZd1U0rph3evXRPadeutvN&#10;STcB8Rm8qo8B4kPV+EBpRBkA2Dy4aeQMOB1pMrWEWcuQRn8NeCsisOgBWHp+C4gBbnPM8X78ppS+&#10;Zw+4PIzdDGD3o/k1qcw/FM5cOYsbSamYuc9h3FMHMHbHkfJ+8+/1rvG3eoEjyJsm3+lFzb/p6vgW&#10;ujjsJ71rUlo3bcqroH1NJbMNtXG+lzIPLNOnJ3n69KJIF/Mi1Bb72sHMlYN/KKd1lcpqdYVyZBbf&#10;UkP/WQvwK5tdpjTH0/6CB/VfNYbuuVlkiFs+3ap/TZiR0g7uI4WM8ia8tJUwgN4SCFBnj9Hxrcsx&#10;fB+j5e7dFcy51N1T+tO9HqSIKc6KmeeldRPGyqX/DNVpv1DfAORypMYWAxOGfS0GpoNdBr1zaWpd&#10;C7S/DQvAqwHwStWyXUm3mFkrY5oS8BaSzp6AIU/qoJnf0kHeTWpr0uetEbkKjSrUFurZLdSro4NL&#10;tMNDVyDqOFRI+sy1QOrdmIzrpMDXaEad0r54fJxTrgDcqzqcclmxWbcVQ0QdI0iRo7MZAWXdU3ze&#10;UyUWPldM3mPF5j9RbMFTJRQ8VxLvpZx+o9nRD+S267F89j+T74Gn1nPwgZLwphb2PfQSBn6m0ZEv&#10;SsB7VJoLcOfBvuNj36ovbNud1Nmk0O7Uut77nmrI4VcaduSthh5+o2GHeQLiEZEfFBT9QYMB84Gs&#10;l7p/6aXuwbq3zzyxAGyiVMpIZ8UFeWh+l6aaN7CBQrkXPMynrro71VHj+hVl06KmZi101+RlLuod&#10;RJeZO8GdXBupSedqamxXQfbOP8ljYhv5z7XRtLENlLjBWZnBmHPP6Ks9Y900n4PXe7fZcV0BEIe0&#10;04Fwey1f1BoRSBnq5jqazthjHSnltuq4L9atSnBnCUfLcHNjqXZNbgjzoTKqC9cDGO+wP3ye9SwD&#10;1hMw7wnAeyIVT13AXGQ61F9qYFYMLQBzeDrjQKzSuZM0FLfFuT6e2jR+sgYxLpqBgUCmFyuHfQfq&#10;Ye++ugvDGwBfgoXzG3Ctgb/8W9FjL+GY2VwEHZNY1vdBVdUR1mzAyKcxTDyAptd0Pmgm29TV7LZ1&#10;NKpBZTUq81fVANh1SbWHMJpyqVpR3lUraSCH02yQOg7hFGkstrpL8Y8eiJ9VUu1y+oDn1i8YCnwE&#10;xIaN73X8Vg8cKusXm4q6y47w9nbVdT0jHO31Wb17mKP3T/OwkT2oNWxvlcOb6zs+DPpSgw//+181&#10;iFS6E7V6a9J8P0QkWxs00tyy5TWWejyQP1cQfYwDk0dw5XAm3tBMGkwsnco4aSxz4bGKojOdsJAb&#10;SusXKW/dQm0a6qJRHRtoiXsnBY/sqW2j+rJ22E87xzsrmlMziUu8WTX10qoxIzVgwDTVaj9fZUit&#10;y9CxLt1ytUrTXf6mxUp93XyF/tVsmf7Fe6b7bEBsAdpmJbHqM4BXAWD8qBBKRCQZGaOpQ3nNWOcA&#10;zLuP2exOwLqFOjYEFg5BXhgCSNcfKpDr8jR1W3hUDrMTNG5junbGoGHOvkUNew2WvaS9pMyHU6/A&#10;treUlA8wAWtC3iNF0d2NJj02EZVN5BjGfa4EmDYm75miAXMs4E0seKGEwjdKO/1O61OfwZgP5Xfg&#10;OWmyATFsCXiHHH4pb4Dry+vRpM6z03+10ufpSR+1IF2ak/KLPKmRDXidaXb57nuigJh3xEf5R3+U&#10;XwS18aHXGsrTb/9LDT9EGr3/Fa9fac+xF3pw+bXunjUAforP+BMrSsVgezqvXS2N6v2TFnJWdNWi&#10;bgoIaKR+LvXUoX0tte9YWzNXeWnSigFy506w/8KeGrfUjflwE9Vv94Oac/LStnc1DZ/VRoHTm2jb&#10;up6KQi55bEkfnTwwXbvw0Qpb1VObVnDhcG0rTlw4KDGaY9gzGqqXc0V5kIbPt6vKIv8P2lkTUzxu&#10;LBlb2v1sKh3mZEsEGzahrCWGBdprS/8uOkN6bBj3ROIxFZNOFyebAMhJ2Rawc4y4wyw6kEIn7z5k&#10;xfJJUzRv5EjtXLZcnqw5TvH1ZnFghM4NG6nHvfrrAQC+17O37nTrrhvUw4WcgUnirlM095IOVaFD&#10;XL4Cx7n/qQm4bfT4ioPadIRHYqOzrCbHu8kcZpIeTwXgk5jbuiAKcaLD7FQOV42WjXl+pT5IINsD&#10;qjp//ovyB7rpeV9XXeW4WwoWu94IRWaW/rty0F0/4djZz+0q6BXAPcN/j+10qAcxghpm11p6cgqJ&#10;5FXdKo7SzbNYi25fqAo0qb4BvF/RUW+BA0odOtHf/I4MgC57baSXE/Ad29Uct8+yFTT56681Fglm&#10;AJ30NfhXZ8yZouT1C5S4YpYSls/gOQPPsnk6G7pG1/du5p7wYq1jPXFIi2qaSPq+HI3AqsFdtW5Y&#10;N4znemjnhAE0vNy0fxpbaXM9FDPXVQfmDNGqcaM0jAPfXu4L5OW9GKntIg32WqJh3svk57NYre3n&#10;6dtmSy3p5LcA2MyAS+bAK1SjE/d+I1gqQG0UxVJBFBLHKIQWR9AoHwLI+xnvhAHgbYB3K8+QqAJt&#10;QyW1cHeueixIVY9FR9V1fopcVmZqP42nOFPXkh5HwcAHky+VMG3WfSUyU00oNKz6VEcyATGg/RIx&#10;eU9Il19YEQuQTcQXvrTCgDrt1Bvtzn0N+Gg0wZbDD70iXabZdPC5fA+/kBeMPCLqpeYeg3UB7eSE&#10;jxob9VYT495pJLNgb2rnoaTWoxM+aUyiFJTwi4ZHviPtNj+DDwA+DLypgX2ofwfz9N7zVK47Hyk4&#10;0YD2mW4UP9KtUwQNLKuJNYHR0dBmjIHQJwdNbC33wQ00Y3Z7TUan3At27ebaRINndFfgvG607Adr&#10;6VZPLV47VMMm2atj71qqVr20GjcuJ8+RLTRjQyctXt1BEUt6KH22o9KWemjj0C7aQgNmhXczLVuJ&#10;zjjaAeN2O+3f3U1r1zpqWOBPmuDfWCscaykUkYRxsjSWtPuQNxrHy/2N6+oIJ1oOsye8m93hPEQa&#10;ZzhZeTIR5gXABriGgb+A+EsanY3EMnn3YR2iBg5btpKacYNm+A3T/OHDtWr8FAWPGIOB+2jYt7/F&#10;wPd69SaV7ql73XvoPL7VORweT6leg84w9rgAOIyrDnNqVdKosv/UpqpVlEGnOrhiBfkxv/ViROSN&#10;NnokKbErB8B7lceIvWF1ZXWxU/sf/6hJgHw8Ush9dpz+BMBXOnXRVdL303iBbcDUoB+eW06k5cNh&#10;0RgcPcMxAhwEOJ0M6AGoQ92aitqAuSDbREvGD5FXp+Zy4kPD1MRVGDNV4Pts2jZQO5uGqLn+ZHlr&#10;2dPI8uBm86radfHpKguA/6WJqME2VKyCSycWQ66+ypgxQamcWElbgxURDh33Infq4ZGdSlvIB17f&#10;jvJvW0PjHeprvjOadU9bLUfrvpzO9xo/ezaXeitkZC/YuC9pOSbsRMRUfNJmEDNxbJnrj+56JPPl&#10;AObL7ItjCLFnCh3wID8N6jtWVdvMVelmS6xlhm8B8LetlqsmSqw90ezRojZKyOKiQdYVUuDLsCi7&#10;skcv6ABz2J3MZHeSDu9MOKswxBahCec0OiRPjoj/nZZkq9/KXI0Iv6o5h66TCj/QsZOAlLT4cPpN&#10;Kz2OojGVRhqcevKV4vOfAtwnxGMronNNuvxMsYUvFAOAv0Qs4I0DvAkn3ij55BtFnnivIDTNfodh&#10;S1h32JHXMOdz+dB1HhH1CvCSNhMzYN4JzH9HRb+FqZ9awo4hh5/CuDBrxAvS8PtyDrtD3NaA0Jsa&#10;uOOO+m/nNdE/9LYG0tAaGHpXvbbe1irS9qsnH+piIRY8x+8ySrrPGOmBSjk0rW7t/C5eYq/V6wYo&#10;gDp232H2Tzc7IMxoouFTWPqeg93opgHoR4dryjxHTZrTXa7+DTWYBlNbxBr1Kn+jVhy7nrLETsu2&#10;OWj5vHbK3OSr/E1TtJGu6i7kmZtpuGwf3JhxRkcd3Ibya1s7brR21ex5rTRkdCNNHVRfW6v9oP11&#10;qmlvAzaZ8Jc+xKWHSMwBIrnBFN2mpSIa1lOSu4euMBM+xZbSqVQ8dVPydAoAmzidmgczl9TDphbO&#10;Mov/+2IUCYhDEXVsog7eOG2WFo8Yr90jRuvp8CAcPFz1pJ+zxcD3e/TWA+rhm4DrKi4dZxkt5XKY&#10;7TjHyPO457QV76woPkQuc5DtF2x5Mmh2jeJurzsM6ITKyu33/6l+//qj/GuwBGFnpxs9nfA4/qei&#10;7DuqqF0HJWAZZE6EriR2Va7AadPGOobh/VhGQLZ8fyeaY4NIcwci+OjD7LcvCq7GpMKVAXN1wFqT&#10;qM7rtrBsZzrMlZk/1yeVb2kaaXTV65EZVOR7G2KvM4BUeni5b7Sw/I9aiGH8vK+/0a5a9XSyYzc+&#10;qPrrcV933fUdrqzp43Vqx3rdY7Xwyu5N2jHCR2M6N9Joe5qIKOhmcQdr/gAbLXLhOoeHLeb+nbXS&#10;pwtM7EgDrIe2WiDurd0TXNgzdlXY+L7aNaGvDkx3RSjirtgF7JsvwNuKenlLQE/N6ctd6BHOWjF6&#10;rGwdp6t0i8VWGl0aANewXYXqifOdCBQS827QRAKERFz2NUVnXtV+usi76BjvplO8i1ntTua662Iu&#10;atCaPPVAgtgbIcTQHVc1KfKJAsNvKTjpgTLOf1QkqfGhjHsA+T6M+lg5l3+BTQElII3OfapIQBzJ&#10;Mxq2NaCNLXxFvPwNgF8r/vgb4rWSit8o6cxHdMxPYEu0zEdeKSiO9PdgCfPOgnXnHf1FM5I/Wqw7&#10;OuaNhgJeb1RXzqiu3GDg/lsvqgsfOB1mJsp2brLsFmbIAQ10d/783ZkHO605KSdGS0ah1XP9eTmu&#10;OaflB6/pVOZlNgTPcJGTsy1sTxXxulSXzvW1ZvkALtI1Vr/edbVgUV8tWdZZ27Z3xjysjzZsdtRI&#10;RBfLV/WVr3sLBBv9AbGTxkzuLpeBdTU2sJl62FZSL86QurpXQ9rWSzOXNNPBYIzlYudo17gBOhDY&#10;G3N32JQu7C66sHsHchhtna3CAPLGEAeNnd1KowKYuXLeZD8p9EHYN4KTnFGk0dEcSTuCUimRxf8U&#10;LjhEtm+n89z8vcjpxdMZ+brIedGzqQU6m1ag83gKnUsv1Om0fB2PpybmBEsyx872LNuoHfNXatus&#10;JVo7cboW+QfpCCn0h2FBuHK4Ei56YFJpGlpPevbVoy5ddZd7xncZMd21tdO9rt11HEDeAty323bU&#10;m04OYtamG+3aaf7//AebSdS2NK0CSHfdWUtcXruiPvQZoCe9e2tG65oq7O6g5BrVcOJAx0wDawZX&#10;EMfw+0cyi14PkEcBvB4AuBdf94DRewNOFxYbetM0awyQm7P40MLcLWaxwQ4d9Sg6z70Bavs//w+N&#10;sL/KE+ePVsymm8HGjfk9TQl7xCLDUXrNJe1f+u13Olijri517q7bXckyHPvqcY8BOJgM1Znhw5SN&#10;N1bWylnaGuCmILv2alauqtqRcfRpWkfDbBtrSo9WmjugnRYOaqclbu20yLUjNbGd1g5xBMgO2oDR&#10;wdZRvRU6mvp4dH/q44HMj911eIYbHWvTzQbES4codmEA4O2LiV5r/Lc6a3Tf/qrYaKK+bUkNTI1c&#10;qR26/Piryjn3RFl0XLPOP1cmaWPKiYeKzbutg9Szu0iFd9FBtoBMB3na3lPqtapAfdccZ9xySaPR&#10;F487+ECjSXEnH3yo/bkvqW8fKAIAR2Y/phH1UnlXflEcLBtb8NJi4MgcmBjwRucb8Bq2fcPzdUkU&#10;vba+jj/xTonFJqiDL3zUwoTnGkzKPD7xZwWRIhvmnZ7+i+ZQ905J+qDxhnmpbw143ZkPmy5z/63X&#10;UWrdkOPak3JckS+H+amym5VAJKrrvBRq+HQ5mDp+4TEreqCJ7r6sgN3gbC0NxaOLRY4EdqBjsQ2K&#10;5qj5Ia5PlOrOyCdkl7vmLrLToP4ceZ5gr6XLuuLOR5PnqLPio/tr2uQ2WjCrh5xsG2rW7KFsInXX&#10;3Hke8u/F1tKSAZrq0ZDDWG21EBBu3d5Ta7b3QHFlg+VLN4WN6MxdXHcdbEA6Sp0WXaeC9pIq7+ED&#10;IyacGziTm2vFXKScc2y0EInl3vp4SHPmI77pT4pnKyq+SV3FNaqpxEa1lNSioRI5aVowbbbu4uh3&#10;HhBf4yzFZeLiUS7y4YJ/Cf/dSxiGGRDnIqk8vHGHwpet185Fa7R15mKtGTeTmeooFU+cqg9DqYEH&#10;uugZAH7Ye4DuA+InpNQvSaWfoMF+0tFOT7t00wN7R37PQL2FdV936a5PXZ30K6B+2QXpZ93aOlC9&#10;okKRYq5hESGSCwfZHHOT8ePqO0CHOrfUya5ddRAP6a04ciwixV76zV+5hQTwEHcMY60wgNR7AGAd&#10;CJM7E64A2Z0PhT40zDrDyI6815PFfjvGWCOM80b1appVq4pW2bTUSpZODnFvahByy+6kzx0Ab2d2&#10;iLvxATCCr5czRtrwHTvKGNlfwFr3um03DP566akx/uvtyuG59vy/YIzECdS1jJDG9+mtat/bqOx3&#10;rfTt32ur3F+rqXbpKij0asm9dX1N7NFS85wNmFHT9bchpUZoM9yJtNpRG/0xaRg3kPq4P4w8QHuJ&#10;/exLH5zBdchFWBQvNYKQMeiwfbRgUCcNbdOA8suNefIiVem4Tq37b2IL6Cp+V8x11+7R1AXBGjVp&#10;qWbMX4fKb5vWY+K2L+2iwmlG7U6/om3JV+S9+QTSw7MauOmchu+5q1EHHmv0/nsad+iJgpjPTt1/&#10;XYdNmpxxF60y3WXS4FwYOB7wxua/gnmfKyrPpMs0rYj4428Vd+KtYmBcA95YnnF8T8LJ91YkFr9X&#10;+vlPCsl6o4mJHzWZCIpE25xq0mYB3o8aH//WYl6TNrvvvCs3GleDYN9+W5j1hl5V9zXFALhIjkvz&#10;qNmPqsscwEuXyxHwOvI0r+3nparbomPqPCdVthOjtXpTomIw5zu4+ZD2bDqsvRsOat/mCJXyDGqj&#10;0GgPXXg4TctWdde4IDsVFM1UWCiG2ju6KDd7oLZvd9RKlFFDPEijVgQitbTXion9tax/Sx2ePEC5&#10;q4O0g9u123wbkKa2UsjuHloa3EFrgxopbqKDUgOcFMliQny9SopsWFHRjDMSOJp2eFQb7aj3L1bc&#10;OiqY79lMCr6vTXXFc5IlpWldpXCSJBnHx1TY+2jzukrjinx+xxY67uWlx7gbXMGz90Yu3k/5F3Qz&#10;77yuAFwLxPjtnoONj+7nBGNwuPav2azwJWsVzJ3gNQhC1o0cr5uk0+8A8JOBJoUeZAHYsPATmPNd&#10;r3562cleLxF3vOnWUx8wxXs3wE0fnD30qc8gfeC99zS8PnTvqV/5PtHJ/tijn94Rb3v20yN7J4wE&#10;8MvCSO90V3vdgWnOmkuMdLQXIZ9cRVd7MeOnAEAaBHhHMkN2A3DuANbMhn0Iv7/8p/wwq/NFBBII&#10;Y/vw9QTWCA8A3jP8rJw+TjrjMkh5PXqwLumuOLKTST9+rRF0trvzYeDJz5yPUGVbBRqDP1RWcq36&#10;Ot2ivS6376qbeGY/7OWmQ7Wba/y332vnkIFa4YwuHSXWhH4DVKOao76v2lPlKjqobHl7ffOdrf7+&#10;98b6CjD/8FUVtalWU962Tejk22iJC3ezvOy0GEaez5H4pT78vwzqpfCJLqwv9me/uJ/CyMLCxpkn&#10;I6jJKL78uUCIL9pS3Ff8ezlquP9cZLahmj8rRJMwZXDEfL9OpVqq8H0V1a7ZQIOZ3S9aulYbue27&#10;F9bdlXoVNr6pKftYgmeH1oDXc/tVjYB9A2HekdSnEyNJaRFTDNx8SeuSYHBT3xbC5mfeK+viz7Av&#10;6TOMG5UPCxMxsG2clSa/tUD7fwJAJ5wqAbCJDL4/8uwvmp7ySZNoUk0CtHNInaclfWLs85p4pYAj&#10;z2HdO6iqbhO3YN+rGoB0ciCrg91Xm7XBz3u/7Px2BqwGsA4A12FBGswMgOenEalqPyVW3SZGcNeJ&#10;KyUw7v5NGGcEH9bhbdGYveOJNWo+I5pg6pgjrvIa2lhubo1x1fPX+sWtcb/rx9Elb5h4gFYtaKN1&#10;yz2557JYwaOdFD6sq0Idm2tzN0A2rb/y12JKN6G7woe3ZlzUVSsOdNNypJRxk+2U5NpOqT9VVUrD&#10;ykQVFugrK4Gj4UeaViM1rq6EdU7avL+rtoZ0136HGtztrUJtWEdpgDeNO8RHAXAW5mtZADobk7c0&#10;m+a6S4Pq0YX7uoAZ9lUOI9/A9cA8Lx47wS5skS6wvVSME35y+BEaWCGc+VxjAXj1+OnaMWqSXkxb&#10;pPdsKT21AOxMTfg5APBrQPkGln3HbPhjr776hPDj40BP/eyKTc8AD71no+ktApBPxC9O/fSx9yD9&#10;DLA/9oSl7XvpPV7Tz/gweOhkZsx9dMuxl87Z2utidyftqPiDVnAIbQWz2kmAbBKMOpp02vfP/2ld&#10;YzCg9SPN9meWPOpv/8kM93dcevhvJJlfKZXli6sY4N/DL+ymgwMs2kfP+wzUK2d3PXfz4uf3ZDGj&#10;EdprjAT4YFhM53l3xapKqN0QxVdznW7VUecwtL/UsTt6737oqxkv/cgBOlLn1W7dtW2cryaSjTSo&#10;11/law3Q99X7AORehJPKVXJUmfJd9fV3HQFzU6SjtVWzdFU5sXo5qU9rrlkSpNkmvV7IyGk2LD2t&#10;f2vO1uI0GkCmNbafFRuG0RDtUF2u/H/371hXAe3rcUi+iTpwJaNihS6aN3crVxhSMbZjXxd3jCPs&#10;68bk3oYtaUQxsw1PZaZLKr0pBReLTcXqjYvFoM3nNXT3XfmzOOC385ZGsro3Aa2xd9g99Qi+QTp9&#10;R4fzaUCdooY1QCQdjjLgZTwUBRPHmBT55AfF8r4VBsS/fZrXJ9/xe94p5exH5V39VYmXPjLX/aSp&#10;gHYmDSuTNo8ijTYps+kye6PGMqxrADxw27V/A7jflksWgLuvYOd3WR57v7AwNXCXeQB2XjqMbOIo&#10;7JthgbpZ0H65zIhSBEsah0J4AuLDmPPFYiWUjia8VHTcMM2eaSsHxkGOdnU1hoX7pDRfHQy11/71&#10;gHRxe7xokTPO4yj3riBdO83pzsm9lTK6hw4ObKe9/drqiDfX3TmFmUBqHTfRXsHz6VpGOGrpqjaK&#10;m+Ok9IHtlUFn+VizasrkquGxxtX4y1hNyYg2Uuxq63Q044cwO01aww1hNpliccjIsAAMeLnuYNg3&#10;k8jijEg2m0Kp3GLK9xmqVxce6M7xq1YKfRkHwCvmCQubdPoiADbPQux4Dm+gE71wlZVCr+YG8WF0&#10;0Z+mLdE7AGzY11jPmjT6Ka8NkF/AqG+degNUmBb2fDfABfb10i+uQ/HZ8gaoA/QJr+mPxIfuvfWp&#10;l7M+AqQPMO5HfKbf8DNeAuz7PfrqNmC/xfMU1yDO04W+1oM9Z64yLKZuncN50Rk0vSb84/cKRCNt&#10;LHgCUHwFsfQwFuO7Kai5ZgPENTD2sZ9+0iWOoN/gIPqD1h30rGNnverE9UQ+aB7QgHszyF3vSNuv&#10;8qGyGU33WLri89BFH6hUXbmNWutky/Z0vW11sg2juE69MPLrykJHaU0H3PvRR6/xcNKuaYGa5uKr&#10;xk2HqnLD4arcaJiq8Kxaf5gq1fEC0P1VtgrMTJQF0P/42kZ//H0dVS9TTZP7s7wCWBfDxgs9OmlK&#10;H5ZUBrbVHFfec4eV2e8On4R0E7eXvvW/V7tKpdW9QUWAXIWooEEdW6t1K2yX4q8o88IrpZ5+BhtS&#10;n6KIOpR5S/th3N1Hr2v3savazYgocMc59Vt3Uv2DL8oHhgvcx9bO7vsaToxlXDMEAPULua0+227J&#10;dfstbcl4BXhNWmzq2Q+KNvUvHeco010+9RFwfiRtfg9wDZDN838jvvij9XXSuY/KwMswlxo67coH&#10;LTn6kdT5F01NNWn0CytlHoLDhs9+1FOw76Ad/LMBsJFJmvR5wNZr6r3pPA2qIjaPimQP+9ovycV5&#10;Awsdk0rPTaMWBrwLM9WFr9tMjFSLUQc0almKorAIigyLVxQunXHUwamsVmZhTFDq9rnJOrCmn8b3&#10;a6GxeA6PH9NaW7f1VthWxBehNJj610RhZS8/h6oa69tW6eFjFI02Oo3O40H+hx127qh4XzvFDQHE&#10;/u2VyAXD0AmtcBTsobXb7ZW82kW5jCTyuCec26KWsg2TNqmljMa1dJRRSyL63vzl/bVrC/Po4M7a&#10;uLabohzqKJPaN4ua1wD5KGEYORNGzmKxwfxaCvPhOxw7e8hZiltFV3QdC5MrKHguoZe2AE2ct1gY&#10;W9qteznYtkpbTA08cbbSWfb/GRueT6On6o33cNJodz0d5KEXLh567eKpt6S/H2Dhtz166SNg/MiB&#10;8Pf4an1wGayPxmeLOe57x9764OBEKg2Qu/fRJ37/R8PU/Vz0GgZ+ytcmLX8EuB/3oc4m/T5J6pvd&#10;to2yOnQglcadxKwJfs1VBZYcFn77Ny0vVxrt9F9hxr/w3v9w+fCf2lwW9dZP9XUJ4N5uZaM7rdvo&#10;Mcb3j9va6rGtgx52dtR9avSXfOi85EPobGvuTXHOdRbNrSXffMsh85o6zmnVM7DviVaURzZdYV9G&#10;PzVbaehfymk21xoPj/LVZh/q1bnjtRCrobYtA9Wg2Sj91Hys6rcYpzrNx6l6k5GqWNdXP1QbpB8q&#10;wcwVe6jMjzBy2c764x9/UqfajbXEtSsH4DtoMt3rCU5NNJ0UewaNrwVuHbXUw44GlzP+0x3Up94P&#10;KkMz7g//9WdVpTveg78Hg5pUUf8WnKI9hPsiy+tRsO6R7NuKgHUPZtzWvmO3AO8NmlL3NOvQJfVf&#10;V6x+my/IC5AEIogIRNo4AuCMpis8igUCT9bw+m4rGcc4b7+H9xSCDJpQcbBrAs9I6t0okzaTEhvw&#10;RhcZ1n2vuGIAbMICMKwLY8fBzub99Eu/KuPyr8qmhs4ExGsyP2gCNfCoqNdsHT1mJvwU0QU7vjSs&#10;zIeGYWA3VgF7b7mgPjTYDJB7bTTLC4aBC9QZoNob8BoTu8WZgDfVCsO87Wcmy3ZqrNqMi9KMlRwz&#10;w+srFveRRJxEMrG7zUfkchJnjlKHd7opbgM1cNg0Ra0JlLdbA41iiSA2tj9ueq7sg/ZS1roh2jGF&#10;7rJnU+Z9nEUZ11sZE1HiDHZQLMP9+CF2SvTvpDjuCMf6tVMUOuhoALk1tIsilvZWOgYBhYCuADbN&#10;Y86ZbQEYJm5SU0fZnEnr3kD78MvaN8VWi4O7KMT9Jw5yV1YOYM1qURLZLesrh8hu+ZNyEXik16uq&#10;U6iqnl14qJsnrlkgvoKR2JXss1Y6bWria9lndDaFY1Wh1A0rghVKJ3rL9AU6zQmWX1n0/2X8HH0c&#10;O0WnYc9Mu246zVWH61jwPOJiw1tq3vekwR+pfz8N9AC4vvroNkTvYeBPAPpDz/6AuJc+Ad6PgNmw&#10;8keA/RLwPgL0D4lHgPlpP9gdAL/h+w5Ur26dQMnESCCVOfJSus+L0EkvZdtpK2Og5MZNdaRefZpU&#10;VXHH/BG3zMp88LWg291J9/EHewQ4H9IFf4AI5C7Pex26AOBu1NzduTgB42NScKq5jc4zZ95S7gdt&#10;Kk3zqm4j3munUy25ztiSI2+tHfgg6aGFFRqo298ryY/U+uAoP+0e7afIJbhrTp+CAf8wzfUaIn+H&#10;PvKz7a5RvTDnx553JcaB22ct1845q7R2zCzN8AzUsG7OcmnTU71+ao4bi60WGgD3bKHRDg01rnsT&#10;wIw2vl8bjevaWCNt68m7WRUNbFRejo1qqPQ/y+mvfyyvSl+hq2fe3pv/33sxbYs/juYYFZUB76Gs&#10;OzoA4x48ek0HAPTK2GsatL4IF4vLAOSq/GlUBaF+GrH/MbUvaqg9DzUm8g3LBQ8tAA9gId6FtbzB&#10;MPO27DdKPP1J8TSiIgtoUAHSEuZ9ZwE4GsDGAFbzngGsAW8JgGFfUmcccnQMEGdd+kXZ137V2qx3&#10;yB1RTJEyDwXAQ6m5zQK/644bGhR6jb3gG1YHumcwO75bL6N/vqSeG87ICfZ1WJrLKClLXWFg+yXY&#10;yDLDtseJ0oC388wk2c5KUYdpcbIJ2qdVGxO5jcSqLBZARRgPnMm6zMH46+wE31WpIb3o/pLypNJ0&#10;CJ/SR76+zTQVJVViBlspu5A/sqRwdJ6zTuwYraRgNyXOcFQKu7/p4+mwevEXEWldtE97Jfvb8rqL&#10;wvo0YLupvlJw2di/21GRm/rpKHVOIbriwlb1dRxWzW/+E0xa2wJxelM8p6iL02hyxbWqpp00tHYG&#10;tFR8A9Jo6qtMvie3VQOuCzZUAXa1BTZools11/FWqInsYCKcAe+fvatrued1FfBexnf3Eum0iYtH&#10;i1ktTFHMlr2KWLdduxgn7Z23XPemLxRtb2K2fh49Wad6uiiS2jAKRovhhlI8KWoGYHkEg74HhB8N&#10;gPHV+uQ+hOdgfaAO/ghQDYg/kip/Ik02QH9O+mxuLd03HwJ9ON1CbfyI955jIh/RrIUG/f6/1Zux&#10;0CC6xPH2XRTLDHiluaeEXjrsx++VwfpiMfXtZZpoRZ06c5Ctne4zsnrcvrMeA+AnxD3idtsOugUL&#10;m7jfwU6PSc1fdOutm9yAOm/e695LaT81VGzV2ipuAXhbMIdu1VnZrbpyqbG70m2c1Lc0qe9XtdSr&#10;WXsdAMBHZo5W6qbVmN2hGZ8/GjHGCO0YyfQAz6yCdbN0e/9GvUrcq4/HuEPMzaX3qRwUjwnXyU2L&#10;lLJgHN5aAQr27au5PVozO0ZWy4Hu8U5NNZ36eFa/9vLjBE3PWqU1sGEFuTWrDOP+oIEt2c1uD+Ax&#10;IDTXFUJYDYzNuaUjOdSsgNUCb+Yd7YOB9/Ncm8Q4ZtNx9SVtNps7HmE3NJgOrz8z1jFRLACwEeTP&#10;PHZS4idEE/fVJ/SOBux8II99z+SKdnlOwgulXPjVYtZomPgLeC0AmwDYBsAmpU44BetS8xrgpl74&#10;mfiko4DXAvAVWJg6eEUa6iuY36wNDqXuNsv77syfDXhNeFGXGxA7bTxDOn8F7fNFAHyWDnSBlT53&#10;XpjFM9cCsQG0PV93Qb5lB4A7zkhQi/FH5DB2Lzey83Qh57Kun2Ij6fQTS4F17/wz3SVKbWB0sNm7&#10;m+K88KPyt8dkvJVWbsInKgkHh6UttNylrvahxjobOkvFe5HdTeuk3MWcTsEra6+zLeZ1zkoajovF&#10;UNLnwA5KHkkN3LW2IrDcid/bRxGbuinFppoKSZnzWF08QSOqCCbNA8QWCzMiymhUVemNqii5TmXF&#10;0IWO6tFAyYyT0hk9ZfH7DPPm8H251MCF5gMARs5Hz5wK6M+QFj88fU/X8OG9wRmMqwD5Ynox4D0J&#10;+3LpPBwhR/Bujljv0L5VHLResFrnpy3Wvcnz9AQmfsGGUh7ulYdoPh2276EjgDgDNr2PSfxHv0D9&#10;OsiTOthFnwyAPamBDYhNHcx7pjttQPwJ5n5j7jBRA18H8Lf4tTsA9zYfAE+or4ux8OlDI+qnv/+n&#10;GrEM0RbBRiCbSjlY2qZw0G0jDh8Hq3BovHlLXYJVzUmYB4y3bpEaP0A19Yiu7JM2fKAA6OtNW+lm&#10;q/a6A5AfwMxPO3XVc37fawNg9pqvwb5P+AC4zOvT1L3nWnfiv3cnwIt9UGtkoh166nALe7X+ro6q&#10;lG2gfqTWh8f4KY7No+ywEG5bLUEGO4WYqhxmw+e2rdDtA5v1iLOkj4kXMbv0NumwPh2L1du0SN3n&#10;WPi1fZt1LnQ1pdB0rR5oryDAOrlHc03u3UrDkeN6N6sq1yYV1b3W13Ks8bX82tQByJwQbVpF47u1&#10;JtV2xHecw9mn3+oQm0CHsm7pIOy7P5PUOeMWzHuPTvJd+Ww5TQ15Efa9Yi3D+xq7Ghh3XPQb0ti3&#10;cg2lgRX5CjC/k0sYNfCOexqIZtksG7jueWEt0SfSQY6iy2zAGgUDW6DlGcPTvI6DoRMQahjmTToL&#10;aEmZDYDTLv7yOYWWjvIzUs++08rU57hm3NFgNpJ8Aa9x4DBqK2c6ze4004wXlql5e2w6q37brlh/&#10;9l403boh2rDHMtZugUmhqYOtWjjPenahBu4wPVHtZ8SryehDGoap+xWkk0+vvdbT25/09MYHPbn6&#10;Rg9YbLhllhni/HpgHNdDiWiiI9G7bsGFMg4Xjh37+ilyVy/tG91GUawI3onapqOrJ2ivVwOdYU84&#10;YxZGdK6dlTvVAzbuq/SxPUirOabNHm/8sA4KQRQSubSzold0pmFSUXkGwKTOBTSjDIALDShh2Az8&#10;o482pKkFiFNZJ0wjdU4h0ngvja8zYepcfq8Bbx6RT52UD5gLiPzGtZVDN/YhxtrX8d29XYhWmOdV&#10;jktdxHzspDnlGE67fdt+RW/eZc2E96/eqj3zV2snNfD2MVOwvZ2kLTSz1ntj0ufqiSezpw5iepeE&#10;zDKDNPK5J/eGYOAPgPYXDOE/UDN/gIU/coj8I/Xte4D7FBDfMlcOeX2RdPkGv3aDr+8C6HvUpVMR&#10;djT/53+q2be/VxOEH/bMdd2xpF3O7PgSjbOjLVpoZ5lvsOuporMt27JY0UcvXT30kpn0M0ZSzzra&#10;w8KddBcA36AOvk6afAMgX6cjfat1WyuuUiOfpcn1xMyq+ZlGfHKuHYCl5s1r3VnHbDor04b0uWNP&#10;ravfVvXK1FXVcnXlTGMrevwwJS+crMJ93MXatl5Fa+eyhrlAl3et1d1DIXrKidKXXHJ4lxyhj6mR&#10;+iU9hmeUXicc1CPuDF/j5tKl7at1Brva2Il+WtHfTiPb1pV7o4oaiKa7j8W85WHdCvKAfX1a15a3&#10;TR0N7tBIEzCUmNS1vTYtWKz4ohc6DNPuz7qpfTSu9hIHcwx4b8t3y1n12XhB/TdjW2MB5KaGUfOO&#10;od6dGvcB5n1O3XlPI6Pew4YvccV4DPs+1CBSaQ++dmdNbzSSxq25zHlJiSNh4KjjH/4XxKYLDfMa&#10;AMed/lmJZ0tAa8IAOAXQplz8Vcnnfwbc/Aw+bNamsatLDT4EBh7Cn8UTMJcA+DpgvkvT6rJ6MuIy&#10;NXBvbGN7Bxv3DXyfAautASqzpy4A2QC3Ky6UnZcQC3PUcRY18PQENR91UCv3XdC53CsqxO72FNLS&#10;G7DwbZYYriOjvHriHgDu3U4JPt2UOryXkvy6KyaI9HjrCI0b10ybVnXSvjFtdMS3jR6k7FQCC+RR&#10;fly23+OqJOSUiSMG6PzaCdjGOuvCeu4oje+m/DHs1PrZaF+vBgrzbYRRQFe6zpVUANPmwrimmVVI&#10;HWtAnE9TKhOBhmlmmTCgPdqI19RHxyx2hoGb1FY+qVZhq4Z8TyNSwUZ8fwNe8x4gPla/jq6tDtaT&#10;S490J/8aIL6sW3jxGkY+jwVoETvER/fFKi70gKI279ahDWFoircpHLvajVPnosyaqRX4Zi1htDQf&#10;IM8aEogwxUeTaWqNYt67jxr318GBegq436Mf/hU72p/dub3EkbTXsOxLAHuHptc56ugTAPYsqfMV&#10;3jPXEV9iKr+9fj11K/1nta30D7Us9yc14/aRPYv/ozC1m4w5fHLLFjD2ABW2tdEuRku7S3+nBA68&#10;ZTTk37NhU8z2Gulo9draVvpfWoexfCjGADG4hsSVw8GDOjeqfHnFYgeUWKmi0qrXgrUBPAz8iA+B&#10;c9Sv2dS8Ga3tlU4DKwcAn+rSTxNqtFBtGLha2XpybUsqP8lfqWwgFR/ew/2krbq0Y40uh6/XLe4p&#10;PYJhn8G6bzCD/5QerZ+JD2lHYOGDeh69S/f2h+jqjrW6AoDPBy/RCfTaWXhPb/DpI89GlTC8ryX/&#10;9vUViAgo0LYRI6SGCiACOzVVgF1zDA87aWr3Dpo7bLAO02U+SL27h4aV6TrvYVNoaRSp6BZS0OBr&#10;6rPlumX05s4mjz+a4jE0j8bStJocyzIA+7huu0hlWcHz3PMcyeIzuZhgGcBt33PeZ/GeZYHpsUgm&#10;T33SEWreSNJmw8JRMK8Bb/yZnwEmHWd+PRWwpgHaNOv5i5IBcQKgjoWZoxF2xBS/1qZjbB6RAQRi&#10;meMB47psv/5vALvyZzQANs2rXjTbevPsCfs6rjhupc0dUX10goG7fGbgLrzXGQvZrksL1Gl+llrD&#10;wl1mc2Ex4aZO40CZy+WIAixvT6INv5B/S5fQRJsolYhVS5JbJ2WM7KNUpHGJvvaKmeOCBU5nrVvX&#10;SeFD0SH7tNODo9sVM76PonybKCeMW8GMntLncDNp1QgVL/fXSYzhYz3bKWesk2J8WmoXN5DCXZoq&#10;ixFTJmOh/IY1lN2omvIAaCHjoSIaWoaNLRYmVT4GgNMbGAAzaqK5ldm4BuDmewCyAXoRdfDxlg1V&#10;TO1bZAGYVBw2LqwPq/eDsWhi3S7mYJQBcMFl3cgjneaI1HWe52HjvKijlqzS1MORG3bq4JoQ7Vi4&#10;Wpumz9emKbO1Bs+spSPGaT7yytmDh2sW4oEhyCWnOHTTdV+saH1G6JUHjOzOcTS/AL1w89EtUu+b&#10;dKdvA+YrNKtOk3qfYxZ8A/A+472jHTpr0O/+Q050mXsxKunfuSZun9XU++//rSU4T65jC2kPy/gX&#10;GAXdZmx1jnowtlJlHfnhR0XxjK9cVREceluJ48c0wD6dneQ13/5dYRjohWI2EFsDFRgOIuEcUNtf&#10;powOliuniPIVlVq9jvIbNdPZjo7Kb99DR226Kb2lnU7Y9iJjcZbT9/VUoywALl0PU4Cuip0cQB07&#10;QRdiDunMvjBdRRN96+A2Kz1+DMO+iNtnsa0B8YfUCCveJOzXU5YfHhwM0a3wdboOgK8Rl8wJUyJt&#10;wUSuHnJBAheXidxRnubUVlOJyY42mtC1JUsSNjiWttakXlx/7G2nOe79FI7tqxkR7UlHx5x4U2PD&#10;zqsfbhV9Nlyg7r1meSe7UksO2/dYY0ibTeo8FSHFeCSLHiy+u7HB47L3pQYBYFd2aN3Y5nHDlsYw&#10;8DCTYvOeP2DbfwIhhkmfLfAyUjKNK8BrNbB4JqGfzqBJlXntFxpXpM6AOJF0OhbmjkLUEUEDLCL/&#10;mbZmGCudBzTMqHUBr0mhTersvN00r1hSIFMYyPu90T73goF70oHuve6MlS53ot61BcDmaWdYmPe6&#10;LsbQHYB3WVKgLsuLNBBtdCzz7tNooE9kXlERpnvHiVPowk9nXdPZnBvYyvpSG3l1VsbQ7soY1lNZ&#10;wxEDTOmBRrm3cjKH6IBffWWN6kGaulUxI7riR9xaiYvtVbhniK5EzEHAEaAbmyfpzFwM3f176dT8&#10;4RzlwibWpRlNLhsVMNDPQEKZa7ZzqHPzSIvzAGZh8zowaT0LhLmMiLJg6GMcRUtvUAXgAuLPkQXg&#10;c0i/C6l7jwPaYgvEDXUcWd8JnsWk1VksPdzeskePrzwEvCaVvlIC4oKLull0jbgOmM/rJJa0x/ay&#10;ikdKHbkpDD9s05lerq2zuCyB5c5KGlpL/AGx3wjNIqUeByhH4Bs9m/R1M7roNbZsWzE62gi7ncEg&#10;/p6zn27AslbK3NdNV0mbrxEvOXN6G2HHYEY5Tmwa9WM3OMCxmbw5F9OL2s/IINNpam2qgK0Py/aH&#10;6jXklvEA3QXId5Bu3nLoTkreBzVaIy1npDSHefBcnku/xh0T5p3zj3/Kk42jrRUrKR17oKgfK+ow&#10;QI6AiY9UqqrYKrUVVwk3z9qNlEcKnU/aXNAB5RYd4/Dm9mr4bU3VKl9fNco0lA+ijrgpHKhjuf96&#10;crSuRh3QzYOhur5/qx5zN+kpZ1lexO3Xi9h9ehW/T+9g3neJB/UC9n1yJEyPInbozp4NuhHGvSUA&#10;fNkAGFva42vIbjDQG4VIYwqgnU2qPLtXR80iZvRoD5jba1w3AN27C13qrprn0lN7YvO1hzntsnic&#10;HMNpBDE3dWMU48EoxoOtHU/A4Y1x3Ag2gIIOP7fS52lokYfBrK67n8plH09A7HbgDeB9BaBJnQ++&#10;k2/UJ/lGvNagfW/kCqhDckmXSZOtOth0oWFcA1wTiedYdDhXwrxW6nwO8J75BOO+hbXf6DDjp/25&#10;LxTBrvB2lux9Aa+78cGi3jXhSgo9ANAa9dUAPmz6Uvs6buBD6DMDmyUFw8AGuF/CdkFGCRsvpKEF&#10;A3cGyA5Yy3quPcVpFgBM6nyS7ayzeTdVDJBP4JxpgGyiVOoQaqPh3XSUcVA22yJFdKMTuE20N6wv&#10;pnZeOjKkkYrn+eheynpS5i6KCcBczY0UOGyobiUuVPH6QJ1YEqhTywJ0ZuFQ0tkpiuam7gHXFoyW&#10;7JSPMiejbgXqVdjXBIA0ADbpdD4MXECTynSlTVMrm3Q6AxbOaEjtC4CzGDEZAGcD7jxAbsBuARgG&#10;tgJWPsnzeMO6OsVRrlcXSaPP3NbN41d0D2f8O8ev6W7xDd0+eVM3ODh1FVCfozOdi+9wMidJozeh&#10;k16yWtsXroCJ52k1LLxs5AQtHD5asxD6T+Ny4aj+A9SHbSjbGnhdO9hrOGoqX7vOmobUMh0Gfojw&#10;4Q5AvwJw7/Rx00PS6Vew7wbseuzZy+2Pz7OL2TBij7gHqXMf9MyHWIzYVq2qRrBw4M+xtEUA8yTN&#10;qFtdkUWSAj+ips63sdHqrzmjgsBjDpaxizAP2FC6jLYB4NGcQXWihh6PPjqsYkVFMoKJxr8rulIV&#10;wFtLCdWZk9eupxRkiEcbt1UBAC6y7Q3TD9Ksmjaq/W1d1avQRDV/aKLAbn2VOHUE659jdC8tlv+n&#10;R3QfcN44EKIHPJ/G7dVzGPglT5M2GwC/jN2jZ2wvPaM2fgqIH9DEukHafX3HKl3dtlwXubdUTB29&#10;D6eP6Zj8T3XEK43rivP74ZHGTvf8fl00szfdZ0A8vS8baf0xWxjYXcu2xrOMcI+lhMtyZ37rznqd&#10;FzNVbyxojMWqG3at7mF3NSLilcaTPhv2Na/dMX5z3vVMA03qfOC1PA6+lbsF4tfyPGQA/NF6uux7&#10;ze/hrMmxd0o4/YsiiwGm6Toji7SAy7Pk9a9WHWzS6hgAHsncOILG10HEH/tyn1kRwdLDThYlfHey&#10;oGDmvXSbTTjTfe6P3tl5x3WAjHAD5u1BHWwA3APZpz0LChb7zs9QezrOhoXNazvTkaYG7rqskGeB&#10;7JYWawx1/4nM6ypgdJQZX2zF8WOXdJrtrHOAuZDtrFKpNK5yWA3L5MhWFpslhcjdjs0ZoMht/ZVz&#10;cKCiBjfT1eDJuhaxhBlvW6WORLAxDJkljpGnd43R2S2jVLh4sIoX+urcIo6ZoXWNRRN7GEudzHG9&#10;VOjcQVk/cXEPMOY3IUiN82lm5ZIm51IP55NO5/K1SZVNZJn6Fxb+AmILyNTG2bxvUukTANZ0sv8N&#10;YEB9ysyWWzbRw30Jenrzle6fvgVwr2EABng/A/gWIL55AhAXXtJF5sOnDBtzkuXw2hDtXrqOdcNl&#10;2jB1jlaOM6n0eDyVAzWXZtaogQPVjX+ur72txvTtpwDkikNonHkAQn/OsuxlNe+Wix/AddU9auDX&#10;XEU80qixPFj5G4C+eQDgdcOVcsCfcM1geSHQ6KErVdAwwB34NzaZkEzOJDVex0w4uW5dxkDtdb41&#10;65jIJuPr1NUhTAMO1vuJaMBGUS3tx2TAHDrr+we00nwgjPjzf2gm9XQYqXhSHZp7rRgb0YE+w6z4&#10;SseuuoDuuYC574nOvXXefoCGVmyo2mXqq0GlZrBwY42D+dNnBOkoPlkPj8brbkq0HnFT+BbMepcU&#10;+XHMbj2P2UsKvd8C8CuA/CxqVwmACZNGP9y/Rbd2rtPNnWt0ZzfpNGA+vmqWYjjjssqzt2bBvvP6&#10;2mnRQNZWnR2smA+Qp/P+dAwV57r00pxBvRU4ZyeujIDAuDNir9pv0yVsVi9rQPBl63V/nqbmNEKN&#10;STSuxuBk4QZ4B4UDXgA8gJrXgNaA14QBrXfEB+I9oH4v590v5UyKPSXptaJP/2oBOAmWTbpAjXue&#10;BQe6z4mwr6mBDXBLOtWAF+Y9xIrhYZYbDIjN60NIMbcdY+67nT8rjSwDXldS54GfAezCOKknFwe7&#10;M/ftZYQcSCgd8H7uYua/pMsd5hoAH1MHjpe1o5llt4hREgsO5vd0XlqkjgsLtGRPCViL0i8oH3OD&#10;7MRTSsPEII+G1sWC2xy35zZSBgx8fER35Q21JwXurlwWtTPGs5Af6qW8MFdFuDXTnX3LdXrbNMX6&#10;NFfa8HZKHNpKKcyKz+0I0OkNQ3V+uY/OznHXhUUcy57lQiOrnyLcsaodD5M4NKP+rQpwAS8z3wKW&#10;zAt4mmZWDmA2zwLSaetr82sotfK4Gp9pWJjI5vuy+X3W76Wh9QW8J0mfrWBH93grmByWPj2Ecyk0&#10;sx6cuaN7p2BgjijfPnULF4sbxHXreeME6XTBJV3JOYtmmruu++N0kPFSGNtKmxB5rKShtWwk94yH&#10;jLQAPKJ/P7l0bsvp00G4lgzgBnBvDaMuHsbsdQgzWnfS6uVY8Vxm1vuem8QFaJ79YVnXv/yH3AHv&#10;IFb6fNA6e1HDDoJtx//wncajwPL/n1IazVhpMgCe/xVaZxh6PwfhihglnWbf+LpdV91AXHKtiyPL&#10;ENx3Ypx1k650ZMOfNBj2dWXn158Fh/Gk1+PMzyAV34XxwLEGzXQTUYeRiL5gDn2BRlYhAD7btR9i&#10;lT5yKPeT6gLcBlWaq86PDXES9VEWDpQZM5GVHkuEheP0FBDfJWW+Q/37OHo3qfN+C8AvAPMTgP30&#10;8HY9+/w0r58c2qa7e6ibw9cSa3QJBs5fPlWJc0Zpe5CnVrgjHBlgbwF3qQsSW1dHLeHO8lwYeUZ/&#10;B9RbPTV/UA+Nmh+OWyOpJ4IHA9a+uDb2wzeqPyB2Jp32Dr+nIJbnzQbQ+LhPNKteANwXAJMn4B2A&#10;CdwX8BoW/gJgr8Pv5HX4PbXxS7nx/kisYA+dLEmVUxBlJHElNpmUOeEcHWhAbOpiK6iRTaPrC4D3&#10;5z3X7qzH2sv64V6eW4/ii8X+8UDDwKTOBsADYN+BO1hagIGdaFoZFjYjJAvMrBE6rTlhsWz7uZlE&#10;BgDOVDuepoHVhfftSJ/bL6IGXlykXdElO8AnAHAhZ19yE09znbNImRxcM6KOHKJUEPuqK1kRy0CQ&#10;cWYK4GNBO3t0T8Us78fJDcZAbm31NHG78leOUpJvcx0L6Kg4/KkKl/XWxR1+Sp3aVUVTMIJnLnwW&#10;87uzS7yUPMReh1kALwzqp4K2NJsM2wLGXFLoQkCaj4lAfjPeM++bzjSRi0b6C6CPt2LOaxYYYF7z&#10;Xg6/zzwNUx//zL6nEHWUREOdIM7RnTaCj8ekx8+vP9eDs7f14Nxd3T+Phy4gvgOADRvfpNF1g9Ta&#10;AjFqrXNHjyuFdNootbbMWqq1k+ZoxZipADhIswb7KxDWHTWgr9WVHkOaPBLdcYBj9xIQd+0mP/tu&#10;2PTAJrBmJHPXqdjW+MCKg9Eie5pxEfrmoWwU+aFxNuuDs6v+iDsGNrAAeppZVPjn70iP/6CVHE5b&#10;wj5xDCyc0agpIG6r2xjMX+MD4Sqd8OfU5LeYDa9mi2kiP8uP1HooHwJT/vl7pJd/0iRcLpd9+7V2&#10;lP2BJtePSFBb6XLXPopr2Mqa/d4gfd7SrJOawL71K7ZQ/Sot1KhqM+xlg5THpYZcLGSfWQCO17PU&#10;WN2JP6i71MDPAe/bxENW2mzY9imOHS9obj0/ssN6mngWsd1Kow2Ar21fSR28lG70TCxxRzGm82bP&#10;2F1rffpqpUdPraQuNrEa7fVSFijmujixxYQAxLknAN6JAOImgC0BcD/CUlwxlvECvKb2nZaE9hif&#10;KT+W6Qftemqlzc67n1tPE+6k0AbEXofeW6A14YlJnGFgk0L7RP2sEThiRJyizkWUkcRqYDwpc8J5&#10;0ma6zJGIN46giY5EE20Bl4aVAe4urHfCMx7+G8B7+DrkGE6UXGMYRI3uvecejawb6k3H2aTQBrhW&#10;Ko3YxIC3Bw0sA+CuiDjsFuWo7Wy0zmz/GxC3nXXUGiF1WsR4iTq43YI8zAlOcgXxxud69zcAjipS&#10;Cmdhkri0WIRXWKkZTm3k3qQau5l1tMm1E6w5UMVTEWcsGKCoqT0QavTUi+wIHZvipmSfFkofaatY&#10;t6Y0Ktx0drML4yME9MuddXZBPxUvGaLjCwOVzCGzWEB8ZsxA2LEhMj5mt7BuLrPeQoBYYFJpw7Yw&#10;qpkPG5Y1YM2kwWWehpENiPMArqmBM82vEVmmi81c+Dh7whYTI+o4xWjpNMA916ax8uh0nwscobdX&#10;n+khm0qPLjzW40sPdf/cPd35zMQ3YWAzM75Go+tynkmnz+LckYjQYxtp9HKtnzJXK7jgsIBbSrNQ&#10;CI0a4KyJbh4A2Mtqao2GBUegkR6OFW0g9XAAywnDAZvvd9/JD0cOf9LaQLrMwwCYDyD2Jn3248zo&#10;EAA7nPXBdZjZzfnmH7hEsmz/r9+jhf5vPKP/oPVl/qkgmHURo6T0Ji2VUqOOLmMmcJ1a+xJSySfU&#10;5NGk0QsQhEwihrC9NIyfOYU7SXP4QJhDHW2WF9aXLUM6XUVbylbS9gq1FValnnIQcVzsMlB+lRuq&#10;DnWvSZ/rVm6u1rVsMHAfA4DHqJiDZs+PxdPriNVLUulHiRGk0KTPnwFsUmcrmAe/BtgvqY9fwc4v&#10;TToNG39Jo69vX6UrW6mBAXAa50v3cOEhbLQPTIzjJVtPm4e7YJSHre/gflrj20eLvHtpgc8gzR3E&#10;RYo5WyyLVdNtNimzAfAgvvbeeY857zMUViwPYAw3HNdHV9jW1LMlAYjpMDvvpQbGzdFqXB35KG+Y&#10;1/PQB7kf/sD7zIcZMU1i+WAa63/7T3xSCmlznBkdUffGUwMfIWU+yHz4EOZ1BrgH8l5asZd94V3Z&#10;T7Wb2Af77qeBtTf7SQmAw64wrrqH0gvJJLVuP24i/RbApgY2aXQPwoEVQgerBs6Wzcw0C8Dt5sDA&#10;c6iBSaE7LsgFwHmymZOrIdS/WXh5FbL/XEgNnM8IKS/5jLI5M5pO6pyEM+dJ0upSuSO6KWF4V61x&#10;aS83/LGGt/2JhYS+XBT0UsKMPiqYxTwzL5Lto17KwBc6xwg9XBrrcjDpWQjNm60ByuSW8IXlfjq1&#10;YriK5g1THMvaqcyTr4xDhcTY55RpNrVibARoLQAbBgac+YC3AECa9DkboGbUZ42QMCD+klobJj7G&#10;+qH5NRPZ/Jr5PgPgE+wHn6LBdAogn23dGOVRA2W1bqInGNs9ufFKjy8+JB7rASx89/Rtq5ll0ugv&#10;ADZNrUuMmgyAj7CxtHPRam2etRjPLObCQRM1Z9gIDYdxJyCqmMrYaCINqrGkpmMYF43EuSOoDzVx&#10;4+YK/OprBXG8LAigjmR3dxRpbSAbRf4wqrUeaNw3eD0Rdt7Tsql1VmXeP35HV/n3HBL/o0IwXw8m&#10;tQ4AlGP++kfFoomOB8BJzINvoeK6y4gpB4bfxHL+TH6u+X1DYfYgNpZmwL6L+UAwi/srvi6t5f/6&#10;lp9VUTurG2+tegqvWg+jehsltOmqdt81UL1KzdWwUlO8q1uofd12Ooyhfz5AO8NlwmfpcbqfGqcX&#10;R2P1OOkINjt79IJ62Civ3iUfshpYZnz0mm60AfNLUmqTVr+kFn50YKtVB18JWabziECOc0Tt6MLx&#10;nJsN1CGaZAfxpN6Dn9fucUO0c8xgheJHHTzcWSsB8pIhblrg3l+jZm3irAjpJymzmfeatNmDhfih&#10;gHdC7HscHoXhOWMh0uVBsO4Ai3WfyfnfAH4hVxjYDbM5ryOA1wD48Ed5HPqoodTL04xXVYY0M/ln&#10;bc4paV4Z8CYAZDNK2s+C/wEWHA5ZNS/B8yBf72Hp3wB4H3WvqYF3Zz3RrowH2pKOymvnNTnTaLOE&#10;GoRJnU3KbEDc13SeP9fB3dedosbFXQMAd5yfaQG49YxUi4kNC9viutFhfrZsF+Wr7fw8zdl1UcUG&#10;wKTOBaYGBsC5ADiLW03puHGmHMjSGVYtS2ViUpbj21FZdIyjORs6zq6+vNo34sCYGyKMPjq+dKge&#10;Z+xVcmBXHR3eQTkjYVfnpsomvS7iIPfZYH9lTemnK2tH6NrGIOVMclbKYEelA/jrgQPZPbVhja0x&#10;AGZkZJpWFgObtJlutHlNvWtAatJpw8DHUGFZQLXGR6ZxVdti6AyjyiINz+KZQ6fasPdxmldn+NkG&#10;wGdIoc+aWTHp+MWg0XpzDRNsxkoPOfn4CCDfQy9tWNiA2LCwSaMNCxtTgExOkxoG3oNzxxcWXs11&#10;wzlDAxWA4Z0B8CyvYZriwsI7m0vjkEeOY/F9TJMWmvj3b9jZ/QNhAEoqy7hnPDEaMI/m6wCYeASM&#10;ORVz9QXs58a0ba2lpMtLv/q91rGJdBDb2US8suayWuhP6u0POHfUrMb2VQvtp+Ocy5WI81jdmosR&#10;a3H0MOKPsfw8s244mZjLB8YKALz5O7y1y1XS4ToNcC7BDaWZDQ2vhtpXzajY2AT6yUYtv2mg2jBv&#10;fcIA2LZee8XM5oQOQDu/YpqeUPs+pAZ+wW3hJ8mRehR3QK8B7vuUI8Rhvef1W2bBJn4LZCOvfEAj&#10;y3SiL25eorOclD25aqayl3AwbdoIHWZMFTkdG6NpI3Vk6kgd4utdY3wVMsJdG4YA4qGeMPEgjZ0Z&#10;zFEvlExcPjCXC9zpOg/FPH109DvNTJXG8nTfS9OKWtbZYl4DXsJi3xeMiRgbHaL7jNmcB5cNPCwA&#10;v2MG/AnwSrOO4VXFEv4UHCEXpCDioNNslFdHWBc8AGD3MyI6CGgNiM1rE7tznikcwBoQH+DrPTBv&#10;2NGHCj/2UMHp6J93XkVzfZ0mFRJPq/69rr6wsAGx1XmGlbsBXkdcOOzZ/TXdZtN9tuFfqNX0FACc&#10;bjW0OnLI2wC489LjgDiP8zGXuQFs2Pec8hkX5XN03DBwzudGVhrWupeOXVapJK/WgJctlcBuKgii&#10;lp02SGuZC09wZrXPo4uuhM7W/bQdivdjp5f6N38UVwT7s8Hi1VRHZ5LebRqqzFGddArLnePjHZVB&#10;IywtkDp60gBdxZb0mi0yv06ss7GEcLo1AgzGQQXUsgbIeY2ZCZuaGJCaMIA1IP4tgA2wTY2cwxw5&#10;mzDgzWFebM2SEYEUGxYmTT8NgA3Tn6cuLmrTXI+5n/Tk5mtr6f8hDPzg/D3dp7l155Rh4euMmq5Z&#10;TPwFwJHILA+u2mx5Z22BhTchtZw3fISmePlqmu8QutIjNMNjqKa4+2ga9fDkpjacAMVEnYPb09nn&#10;nURMY6toJqOfySwoTAC8EwHyWABmGk0mNV5T5nsld2inFWwgrf36L4rCJyu7eQut4yriKLrUo2hG&#10;BdH8WvX9d9xqaqHUOvW0j3XCgzSnwjFuX4nbxtyv2BGm7p3FP28u3eclpM9r0FKHlymvuGoIOJBX&#10;nsf250KPgSqw66mEJm3ZQMLfDPeNmbVt1Lp8I9WuaBi4pewb2iqRUynFiyfo0qoZpM2YJJA+vyKV&#10;fp4WoycJh/QmhcUFNM8GwBYLfwbxv1nYqo3DdN/UwDDwNbTTl7cssVg4F0VWwixOtMDAXyISY/nI&#10;6aNYfhhmpdZbhrtxCcJbi/xcNWHmZgu0g6glzex38OfNolnJ7J1w4cAH03Q3gOu895UGki6blNll&#10;r5nvmu4yIg5mvwa0poHlQe3rga/y0Jj3FvNOA7gTAe5EDNbHx39kBPWBRpYRb5BOF7zTPlPrGuDS&#10;af4CXgPasAxq388A3mPATB0cBnjDjj7QxjRkmtvROKPL7v+ZdQ2ArdVBwGwY2TCwI+OjbgC4C0sL&#10;nRBttJ2dppbTEmHgZNLnYxYDt6Mj3XFBjmxpXvXkwHcqarRTuZeY/9KJzrquYjaQigBzMQ6dOaiy&#10;MrDWvcJycqm0UT0V7UJzyo+d3SDM29jzLZ6IQZmfg/qYmhRVzsPkbai0OqgIx438IG4mDWyuXBb3&#10;82Z314llvXRyfCddW8iJkmX9dWJyXx0d0UvH53jq3CB7tL1NEei31oV2LahTm1ggLiRtNiA2NXE2&#10;I6OcBgDzM+Ma5v3CwgbMBsD5MLc1OzbgJbJZdDCRSzpdxIjH1MTHzZPa+RRij+O8fzpojF7fwM2e&#10;2fCD8w/0kDr4wZl7ustZyLuA+CYgvl54jTqYW68wcDTHwY9s2KZdWO8YFg6dvUzLSKPn+o/UQhws&#10;TVNrjh+daffBmteG42wsyq+D9ZbCigtw1ZgFmGbDhHNoJM1iZjuTc6AzqUunYUA3FeCt5lLhlvKV&#10;lIXP1upv/6q9lcohRmnDawD/l1L8HmpbaucJNLaMaCOxoVGctVF63Xo6VKGC1vOz1/CztpX7Fmse&#10;nDYA+S6UV+GotsJh6sOIOY7WNPpwG8oWW5b2u+tKXw9d6u+tIjsnFbbrokL7vtrSxkkdKjRWtYrN&#10;1aMJs+wlM3V88URdQgL5mHr3RVayXmUk6Dks/JTm1RvDvKkl4P0tC5sU2kgpzSjpMTXwfVLo27s2&#10;6FroKouFT6+boxwuXyZx7dCwr4moGaOsiGbzyaTU4dxoCgnkusMwTy2BhSfO3IZYgxMjiCB8uO7n&#10;j1XrVFP3Aroh3BkySipLaUU4/wa0pjllwgg4TOfZg/Ci7vVHFz2ZawiTSJlHIqUcycbSOEBsYgIg&#10;3lX40RJn7Ms3oDUMXBLm6715r7Qz86kVexBu7Kb2NUDeAftuP/aA9x9oPQfHBm4jdWZubRjXhGHf&#10;3wLYMLAjDNyNHeDO7P52QELZmlqg1fQkC8jt5x5VOzrR7QlbANxpSZF60aleuPeiFoUf15ywE5q3&#10;/aQW7DiuhTtPaQHmdqtDMpXDedSL7DeW+vlkmq7tXqJErEKTnFsqlxS5cKSjikZgD8sq2GbOTl45&#10;uFxpQ2x1YnpvZSHmiB3YEmM50uSJnXV10yCdm9VZhVM66eo6utJDOikF69Hzc711jZHB7a52umRr&#10;o4sczr7YvjkpdQuiudU9Nml0riWvhI2NbBLwmvrXqoVJpY8aZ47P6bT59S/gzaQmNpFRF4km9XAx&#10;Kq1ihCDHmSkXc8jrhOlwc6jsPofOHt96ZdXAD0mh75FC3zt1W/fOMCdG6HHdCDswADiKOishZI9i&#10;toZzZHyzdi9Zr/BFa7V28iwtGjkOG55pWhQ0XquHjtamLr2wu21p3RaOwDd6O7rkVXSGF8G+8wHs&#10;YppZKwDUMkQXq9AqL/2ujGbhZbXqu7IKr1xDRSitQjmYltMYBVVNDPXpTE8gFZ4IeMeZ9Piv/6Gp&#10;NLiOMAM+xVrjBfZ+o/GhXslViJ2cUcmr30CnWTu8zT7xTZpn19lKOovtbREXGE41aM6zpYqbttVZ&#10;JJLnuvRhO8pHp3u5Kq+To8517qWrjm7aY9tfNtTCXZt307HFc1W0YDwAnq1HzHvf5KbpVWaiBeDn&#10;pvY1AP7Mvl+EHCaF/gJg05k2AH7EKOn+3mBLUmnUWOc2wcDLJiuFe8Mxs/5vxM4eawF4NzXx9iAf&#10;rQfAS4d6sd25FUkkiitqymHUvWOQSJqucyApsTvgHcC46EuqbNjWMK95unDFwOUgv8d0m2FdP4zS&#10;A2M+AN5fAe9HgPsWnyrjEvleY+MxVMcGNggwrztq6lzY9zOAzdPEbgQaJsKzTe1L5LzQzqxn2kHn&#10;ORTwGgDvQKe9KpGFhW1G51wC3n7bSoBsQGzCaKDNKKkbiqou2Oe0w3HDANiGZQUbQGzAawk5aGrZ&#10;0plujwa664qT6rLqNJppvmcpqq3lsPfK09TPvL+c9wi/5ZnKwg/7MpLKUskT8ITK2K03xQlKx1Hw&#10;mEdrnRjH4H+snTK4E3wwoJ9OLvVXEXLKc3MHKRdDuzQcOHKmOyk+ANEAlxouLXNS1iRW2baOV7xX&#10;W8ZI7LRyAOvaAAc8obrh39RJFzq00lkb1hLpFp9ht9cwcTGNrUJq4CIDPCOrRJllGNcA2RoxmfT5&#10;c3p9Au20Ydsi2DsfMBeY8dNnVj7B911o35RGViOUWYaNmSuzAVTkOVhPz97kHAUjJeIR8RggPzx1&#10;R48A8n0zTmIeXMx50ux9R5S2+4CSuKUUs3G7jhgfrQXLuP0zXestgccULWMss6teC9YiWeszt5RQ&#10;TuWzcLAbEK/ntOcq2HcjjLi9Ki4msG1oRWx2y/wAQ/+LTnNpHalZT2eZIx+s8CMpf2vtqVmdznUp&#10;zo/+F+D9HQz8O/TOdKb/+Sc+GH7ACI9tL8687Pj6Kw6Sl8FonhMrZuOoTUe9s+2ij7hx/Ir2+lfq&#10;8udsH91hzfB841Y6YaJFB51s303nHQfqMiC+3g+f7o58+DSl7m3dTata9pVz8y5YHk3V8fnjdXHF&#10;TD2K3qP3Bcf02gCYFPp5ktn7LdE+m/r3t+mzGSv5/Q6yAAD/9ElEQVQZBjYANpLKx2aUtH+zboat&#10;tebAJ9fOtmrgVHNMHMY1DGyAbMAbxwHxI3y9jyWK8LFDtMHfCxMBDrjN2cBaHk0rRkTGqnVS4q88&#10;GQUhznCh7rWaVoDVANc0q0rAi2TSbB9R+3pGsNTAfaHxST9rIl5Vkxg3jUSxFYhrZBCAHs3seCyX&#10;EMzrIawYzoh5rn2F77QXht0D4+4BtOa56zN4DWgNiC3wZjwBvP8L4LDMh1oWh1VsCDpt43kVWtK4&#10;sppXn1nYpM9OjI9M+twR36v2ALgTLhyGfQ2AjYDDgLgNy/tNJ8epI7Vvt9WAdRWulWjA7ddeVNd1&#10;F/gA4OesOS+H1RfUlZiw9TTH/c7pGul1qVQWFRK92+nyoWX6eDlDx2b40G1ui6SSv5wsJmTBvCdp&#10;Up2dxqiI8xnH/GwRauDxtASRBw4dCf42urnJEw10P13cEKBEzxZK8G6rG5zEvNUDR8ZuXXWnexfm&#10;kB0BWQuaTsxtAZwViDaON6cLTW1rwJj/udY17Gviy1jJANrUwebXDYBNFJqZMEA9DsDN8xw19sV2&#10;zUnVjX1qM11si8ADL+mTwQd1lBMaqZn3dDT3vjLz7ysr57ayc28pN/emcnOuK+/YReWlwsTxBUo+&#10;fBTP3SjFhsfp0Oa92jhzidZMmq2lgRMUTE15rrOT7iLguMOO7l0Adp9ZbXbd+tqFbWwooNtZoar2&#10;sEywm9iOoVzwd+WZ8ZaxIh1gXcE0L65GTZ2waaMteEKPpPYdh3ndNIA756s/ajEbR9tY7t9Gyh1b&#10;i11smlf78bhKQCp5A5XWvZbt9MKmoz6wYviRP8tHxwH6BbeQX3AJeUPtewfWPt2olYqbtOMDsjMb&#10;SUwDenvoCKCdh4hjKmuEs8tz66g6+uTGtux3j9OJRZN0kfMqDyN36WNhhgXgZwD4hVkfTI8kSppY&#10;ZpnBCDoM+5rus0mfzfOF0UxzEtU0sgyAL2xajBJrhgXgtPnjFAtwTQPLpM8xADge655IXlsApitt&#10;ALx6iI9mz16jkQcfo7QCvAn4LXPYywfAuhnQsg5omlaDzMLCZ+B+AbInrOvB6MgHAI8FvNMt5sUh&#10;ki0lf9h4BB8CBrRj4n+2QDyMebLPnsdcV3is8Py3NKaeWSxrsS7PL6ANI33+EtvoOIfStAr9nEKH&#10;wcYLom6q75ZzAPZ/575m/msAbOpfi4FNEwuz9nYY1rXHPtZ2ASn0jCQLvB3mHQO8qaoXdID32D5i&#10;kaEr7Nt15RlAy9nR1cbU/YIc1mLDs+YsZnhnGUMVa9bmfA4aXIB8bqpUzriepMesFLo21dX9q/Th&#10;eg4NKOpYHzS0YxxoWrFDOqGXzsxmbLTAXame/AXhFs65td66utpT+VO4rYsx/FnM3nMC2nM5gfTS&#10;ubmujuynOzDvw54oiZzsYauONLNIpTs0s9j3FE4bxbBqMauFph42ALaeRlKJQ0dW/UrKJLJxsjRf&#10;m3rZ0lITJeMoRlGk30UIQE4YIAPqk/w8M0o6RTp9jq73GX5WbPdBmr7tkvw4YxFAg8E49o/YfVNB&#10;e29r5J5bCiJGbr+kMdsvaEzYBU3aflrjNmRo3OpMBSyOkXvgUg1wnybfgaNVNJCFfhjvDcvzLzFJ&#10;v96ira40b6OrMF9C1WqKYJEgqiryx2q1aRrV5b5wVe34sbK2EJu/r8A6XwfdBMDmhOl6XDimMBee&#10;Rvo8i470QoC7jIbURqxg07C5SWONcBd+zoc5EZoE4C+z7/sGVdZLFvxf29jqA8YDH2DgT92w9Bng&#10;hWMmIO7BIgXqrav8uU41bI2NLJkQHzoxTWyxj62hiT820JyKzbjnhFtkzdZaUquVcmdN0snl03QJ&#10;Bn7Awv6H/GN6m5ms56kxepMaDXiJtKj/L4BLwMsYydJG72S1sISBDYBPssyQy2gqnRFVAiKRqBmj&#10;LdcPA+I4QPxbAG8O8NGa4YO1aNZKTTzyBJnkR42JRWkFWE3da0BbItRgPdB0mql1B5m618gmSZ29&#10;GRn50rQKivlEp5luM6Oi8dTOgez/jmC5fyTda/NhEBT7UcNYavAyp0D3PNJQtpq25QBgGDg89xXg&#10;Rd9MhGe/sBjX1L8GwCGAdmvaAwD8UAbI20wTizR6Gudb+m45rz4A9otwwzxNR7pPSMkaodOGkvFR&#10;29mpVgptCxPbwMAGwAa8PwUdVOPxkXSfjRILlRYAtidKAMz64TpqaADsYAC8inny8mIt2nhMJwHw&#10;dWsbCSucjIDO6KE70WnuqCfZe3Q/aZdS3Foqj3o3Z4wTjauuOjWjvy7Od1eyWwddWePPzNdVd7f4&#10;6NJCbusuh5nmdVTxGBw5XFoq2dVG19hsumqLg2KPrroHE9/qRo1s1wYWbkYzi5EPYUBsNZ0AoGHX&#10;L2GaU9lc+jORA3hNlDS8KlvAzuFpFF0WkIkTNLmOk26fIE6ZehhmP2OCDnUBtebG8Vs4HIUvEoL4&#10;IbtokLDV4sMGyWDqLT+8kobw/mBMyLzZIhmB6mdw8Gl5YFnqgtF2N//NcnSfrSPuE/S2t7uedcM8&#10;DmP0F4DnKa6Ql5vAqsyCbzRnob5RCx3jfElsNS5LEIeZ5UZwEcEwcuiPfChh03Od3d+4evU0m9p3&#10;GrPgBZi8b67wPR5WZfFvLq/93C46bbyv+PnH+P6EqjV0sUUb7Gq76z2qrPcw7wccLg2A37EA8QEW&#10;/oBJ+yePwfoZ69t3APoR1joXm7XTyWYdsSHqosXl62k8ywuTKnNYvQb2r7XbakmNtlrduJMKFuO0&#10;gpPGZa4V3ghbp3c0sd5lpVgAfgsLf0yPIoWOLNFBM/99+ln/bNJnE19AbDrR9/YH8zPW6jInSc9t&#10;4LohHwzpiESSuXpo0uaY2eMsAJt0OuJzCr1r/FBtHuENgL21eOYyzYh/bXWJ/dgwGmTGQ/teWQ2r&#10;L0orI9RwA7QDec/NalbRaWZZYQTa6ClcRZiehrk6Yo3RXEYYYWpf6l4LwLEfFMjXvnSyPa07vsgg&#10;aZQFZwJg07D6At7PQN4OgHdkPtM25JJb0x8A4gcl4DUBoHcA4PEHzPiIFDqE8y5h7CojqxxAKt0X&#10;ABsW7hmM+mrdCcCZawG4LSbtHXCbtMGwru2cNDUYG6H6ALgNv9bJLPQzQnKg3jUA7g5onTipYgDc&#10;jdeO685TExfJiW711p35nBW6qBtkj6WyAXDWcDrKrApmIpHMmNRLv97IVeFqf6UP5iYQ7xeNc0Sd&#10;1VuXYN5ETMtubZ+oUytRYq1mh3U+I6SZpHabXHVyGo6SXHo4OriTbvg46hJd57uOnS0Am7jZzVaX&#10;uVxg5rVnSaXPm3qYp8XEZj/YOHZ8ZmNrXGTkl6wgfgGwAbEJA2CzHFFEs+o44LUAbGbMdK2LTSea&#10;n2UAfA4wn+fnHe3CNUSaDR7GeAzfpCGsphnA+vEcikRvCNafQwD1YCIITWtg6EX5BZ+R85I09QlY&#10;pwMe07DV8dSr7v0AcB+9AMCG6V4AoEek0TeY2T7lwsEL9MvXaToV4fSYWvMnxREJtWlWAeLdFTEs&#10;aNxSV1FypTI6WsZoaT5KLGMZG12HXgBCjcuAsxi3jbvUt79076srADcfv+RXDrhjkh5/BMAmdf5g&#10;2xUgEzw/0Jz6YI8FLkZ8n+iQf+ztorfU5nfa2tHcslVKgzZaXKGR5tRoo0V122tZPVst+YnTKDU7&#10;aEOnPmyTsfrHidHLMPAZrhM+T4rUh2wD4Gi9McybeoRGVoSVOhvwPjI6aJ5fOtBfQGyNkj4z8JWQ&#10;FXSh5yuHMdJRGDiJTadoqwM92kqnzesIUuq9pNC7aGRtGeHJVQh3LaPzPyPRHP4CpCzhD7S6zSXN&#10;KgNgU/d6spjgSs3rTFptal6/SBpT1LWT0n6mafUzr03q/B4Am5QZx0iAG0ANPAIgmxOgXsyVPQ0D&#10;Y4bnBYDXHOPaIAAOg3V35b22YrsBbsZTa1lhC6OirYB2CwwccvQRAEZCmX4fFdYjBe4uqXf7AWCX&#10;MAQdjJQGhvK1AbA1A6YZxckXO7rPpua1YR7WDuC24dlsapx+GrlfLSbFqC2gtEUD3RXwdlvNvvDq&#10;U/8HwF1h416brlFL40qCb/TevUU6y2z4ajYAzsKg3WwiFYx2tFLmFJ9Wuhe7To+yIxXr1YYFB9sS&#10;AE/padXBaRjZ3dw9Rec3DUHxNEb3QwapcBo17pbRykaRdcgBQUZAV10baKsrzGbv2GPE5tTFAvDd&#10;nlwFcOigyx2alwCYutVIIH+bUptxkGFisz9sBWlyzmfgWgC2VhJZjuB9syBx3KTQMG8xAC6iVj7O&#10;LPksafl59oXPAuLzzJ1PsegQHrRSAXQ2h7KA7ceM0RcBug8D+CHscPoB2sGED7rVQD5Jg+gmeqEG&#10;cluSqrDhi7Fs9dEb0tPnToP01BEQc1/oOeB9gTfzSzysXrbDoxnWe8WCg0mvH8GexY2aKwU2Tq3b&#10;UGl1Giq+ZkMWDVroPF7SRZxtCSnzlTUL3kkD7DJ66k9uLEOwQ/ykixMnXbpalx7eYhV71440mbXF&#10;TwD6I7/2ga8/UoNbKTQZgIlPphZ2wBXTGM9je/uB20cv7HvqOkZ9GdTCG2u21PpGdgpp013rmnXV&#10;qvpcUahrpw3sMp8LWY1YZ6qusj1UsGgyjSx2frMS9TT5iF6nMP/9DOAXpMlPaFg9MxLK34yQvgDY&#10;pNAPDiDmME0sutDFpNBZyDOPYXiXZG4PI+A4iPHdQUBrhB2HmQ0bAIcD4K3ILNcNc9PSGYs0PuKJ&#10;lSK7MOs14WZGR59HRpYwAwCblUFXgD0E5h3NPvD0o7/StPrZqnEN0waQLgfCuqM/g3co6i0/LHe8&#10;YF4DYHc+xD0xwnMn+1qc8tICrWFgA+IdWc8B7KN/hwHwZiI45f6/3zMA3ph6n79DZoTEwsXWC3hA&#10;oxz7N4DN9pFpYAFEAGyLeMM0qlpjVmfS6FY8G0+IVONxR9SG12aE1Jn0uYvpPK86pa5rzsDcMDDM&#10;a1Lprrzusem6HDE18N14WjERZ9DwXyoBcO4IjNfdWLwP6GI1rbID7ZQ7baDeX8hU6gQ3HfVthfoK&#10;1dVER+VxkeHoUBo4+6bq2s5ROr3JT2c3eKtwTm9d2TxSaRjbHXJkUZ+TohftmzHiaIJTYkvddehI&#10;I4uGTw++l4bWFWph02yyUmmAXJL2lrCwGQmZjrPRSpcwb8kO8Rf2tYBLFABkqwYGsCZ9PtWijk6i&#10;zipmp/g09fB5utHn+DlniQvcWcpAzbRw/XHr+PJQdKtD8E/yJt0ZjO2oL/YnPgbAPEdiVRrIitjg&#10;zee0ZepOLGbZcOqJnLSnKwDG/8oAGAO8pwDoBez7mmV/k9a+B7TvcPD4iMHdLxjbvcKp8hQd4yxu&#10;Ep1o3hZ27aaLtvw3ZOHhBGCPqV1bIfg+R1etrId0puXhh4G8q9469tEbGPdntNe/oH/+aLyoqXGN&#10;id4nVhc/AcwPAPgT//yPHQ2IeZINfKDWfUcqLcQm73AEeeXQW4/JPHKad1Bwtaba2KC9Qto7KbgN&#10;xu+teijopy5aNixQl7atYp97Kkq6uSrEReMRQH2dEafHSChfJTNGAsCvkw7oualzTdr8ue41rw0j&#10;m+dLNpfMiuE9mlhmjGTtA6+eozwYOIcZczKz4ChLUhmo/ROHa9/EYTSwhjNGGqqdY5kFYyy/frg7&#10;53pmaiRdaGcW7wch2BjE2MgVFnaxQMytXMBrGlZuB0zDipkuneYxXAAcE/fWGhGNjvvZYtyRxDBA&#10;OwIQm7TZh5u9HoDXg7rXhAGuNz5WrvhlTU9g1pvzipr3OcxKvUtYrAvbGiBbAE5FNmkxMe/BxIaF&#10;VybcQvZ5HhEHHl2wrms4m0j0Wkz0Mx5YpM89AZsBcCcuEZr0uQ0WOaYT3ZRzKY3GRajlFNh3Nuk0&#10;K4WGgbuwxN+NrrODlTrTfabz3G3tBXXfaNLxa+q64ZpGUtqlxZ3VOfaCLQBfW95bdznGfWk6c128&#10;rHJQWyUPa6+nOQf5nzBNyZ7NlTfKXgXjuyqDI9sZbCrdAsDX90zkfxDbRxuG6OHusboZOkLxHs11&#10;wAEQkUKfa/+TrpFCX2/bRDc6tOCgVgc0vTAxLHwLQJ9v2xT5IwZ5NJ1O0nQy4DUjIBPGcsfILU0D&#10;K8dy8KALzcJFLoAuAS+2PHxdCIjNppMB8BlY9ww/54yRVwJgA14LxIyqzvHPOM+Fw0PeExRkLECN&#10;kyD/wb3Z4xzM+povyp8hpNReyPiG8T9j6I6LCl2QoPvOgdw6ojFE7fuiBzY53QcAYC4YdulhAfgl&#10;QHwDA3+kofUJ0L2GCR9Rn96n0fQAhr5NinsNdn5Ayv0Aj+WiVh10BLVUDmOgDGa3hypX4v5wVXoF&#10;DnpN/fqeTrIB/gvM8d6ynvgORn3D8zWmeq/5UHjLov8HUvgP5p/H93wCwBaILTburredMZnHm/oX&#10;dz8rlX7OCCka5t9YuY7W1m2rzS0dFW7nrFUdB6pLPU7qBIxj8X6OCmHeq+vmqgBXjocA8SV170M6&#10;y68ZH7013edklvgt1jW7wSVhgGuB1yw4xB+w0uovADYMfIbj4cYfK2/pZKXSxIqZORLdNQCGdfcC&#10;4D0ThnK5kkUHdNEhI72sOnjVxGnyNwvyXwAMiA3TunP82tPomwGt9aT2DUJJhWRYczJh4HTGRog1&#10;xrHgH2Cd+6T2jXvDAW0aW7z2RRBimNcD90hvamADXl+yMddwTrDEPIZ5XwPgF4yJnmtzMqBNNUHa&#10;TAQj1gg2X39m5c2GidMead4RmlXYxfa1/J+vWgxsGloGwP1h5D4QgAGwI1cYDHjb04U2AO5IF7oV&#10;XehW07CNnRxtpdVtSKEd2D7qhWFfj41XAHAJcLvydNpwGfa9yq9dk+PGq5q69SRrhRewiWKbDlud&#10;Uk939tXLbZiCr+qhq/OdGBl1VaovJzyO4J8cG8IKYWvEHbAz1xlS/FjOn9ofE7Nxund4li4GB7CB&#10;hLHdGmcVoso6xuWGCKf6OufL3Ld1LQDcSNeJK3SdryHiuIn74E2aWXdh48vMhYsBmwHvaRpZpqFl&#10;RkL5pLtGKmnGRGbWaxRXxlPL1L25qLbyzG4xKXQRG01FJoXm95gU2qTNXwB8ljrYgPe8SaWJs2ws&#10;XeRDIdumsdYvSqEWemHVvb7I9rxJmb3pHPoCZnfmeUN5HbI4QbdcR2IV6wJ4MWvnENgzUugnsO8T&#10;0ucnpLHPAM0rU4PSGX7L8zp7uGdrICaheZVO5zimXHlFly2vbBpYt1FuXWlNk4/R02G+jqbDnI3D&#10;ZHrTZjppS4+A+0yPPbz1gnnubRj8Kl7Tz1iceOvio/dug/XeE0N53EHeA+S3dME/kKZbzasO1MF8&#10;YLwj3ltA7q53sO4nzsAIG9xb7R11oHx1rf+htjZVa66djTopuFN/uTbtrnpNnDTdjy0kAFxAqntl&#10;zUwVwJR3DoTqOQqsRwD4FQqs18mMjmDgF59HRxYDw8YlwN1nNbeMX5ZhYwNgo4e+um0lH+wLlU8X&#10;OpdRUvrcsYqZQQo9NUD7JnPoG/AaEYdRYu0Y7avQIG9tAcSrJk0BwIBhPym0ZY9jRkhcrmeLyOeI&#10;Wcqn40zdG0C3eSrHxNgD0CxGRpOZ9wbhj+XPeGgswDb3er0YE/mh3hp+5A2AhYEBryddZ3MS1AsQ&#10;+5CJue9+gq/WM4XRiQ7LekWNi88VDGxic+pjC7gl4OXr9Ce8fqiNSXe0Kfmuxu8mfQbA/fn7YoGW&#10;OrgklTZnVGBmzNx70IHusizXAq5pXrXC69mk0CaVbjoxSs0nm/r3KPPfXDrNZ6zU2YC362rDwBet&#10;cALQPYPRW2Po13fzDS3fhZySDrRRYV01AL69wVE3ltvpZSgm5rs9GRUx+8UW9tLOKdTBe/F7tmEu&#10;3EG5YzorEp+rgrluurQxUGc2D9PtnUN1d6unHu8brmtrBsHgHRXRq7EuMGq63KKGBeBrbRrqmg1H&#10;uah3b3VuA4g7WOn0nW52zG5JL0l7LQZmLmxY+DQp9Wk2mM63YyfWGjexoACwDXCzmQ0bTy1jEFCA&#10;jtoAuJga2NS/pxCEnKF+Ngx8ElCf4eedMfNh8x6APsPPOMuHQXx3N00Ku2p1IH2R7A3HtiWAjrSp&#10;f73oQC9dnaXr7uP0DsfJF7099bqHm573cNFj0ueHsOgj6tCn1LrPAe1bM9Yhjb6MZvkEdjbFjJJO&#10;ENmVqikGQUciHeVbGK+/4zbSA0B/ido2E9vYPZVx3mT8lEKzKxtL2Nt+vno2dhT+Wq4qIA2/xNri&#10;a6x6PrA88REAfwLAn0w6janeB1LrD+wlf/xSE5NCm2aW1dAyTMz50A9dyaoA9Dk60Zc6OKD4aqwk&#10;BBzhNo5cRbBXk8Y9OJ2COyXXForXAjQM7a5vmKX8WUG6vguHTzywHphGVSLSyiTmvjxfAtYvwDXg&#10;NWEaWyWz4f9lYEsPjZzSANi4chSyJHHMzIJh4D0Thyhs7GDEG4MtAJutpO2jWDUktpJGr544CS8s&#10;9mupcc3c15jSGfb1iwLAzIY9ee3LyGgiXeaZLCZMRyY5IfEX0uZPXEd4wwwYkUY8nWlOrfjwIe3H&#10;yMiX1UNf6t8vLGw1sfYZAHP6Ex+tkRGMkmBg42+1FZfJzUdLwLoJ4H4JC7xpj/kaUMPAW6h/R4Rf&#10;YvWR4O/NAHomzsaZgxrYNLO+ANhpvVFPmRVBRBwwcHMaVwbAzUihm9O8MnVxWzaTOi+n+0zjytS/&#10;XZgB269iZLT+ksW+fbbcoEmGUR4m9T2YCW/ccwYjikssMqDjN0qsuxu66dkWLurt9tDlJY4qnMTo&#10;KMhWF7eO1ZOCfUqi/s1CcZXF2dH9fRrpDO6TJ1k1vBI6XPd3jdSpRZwjCRmiy9TC8a4cJkOOeZVL&#10;7pea1aAGbkgK3Vg32jcBwA154hbRBU9jUuh7PZBZOiA0AKwnkD8aNrYUWsZlw+z5YpVjbRiZpX1T&#10;F5vmFprpPMPCsHE+6XQBTHzcgBgGPmmBGJAC3FN8bepg89qEAbDFymaJgp+xZcx6y03fe/sdjeUY&#10;9EQOYQ2Gjeesy9NZ35l639NNr9ERv+CkyAvq36eA95Fjf91HiXUP5jPjo9fUnc/pOl/iAsIZjmGf&#10;YOabXwn7XICcB0CLYdn7gOqlSYkB5VNS7AeAbm+7lhpdARdJrkuktGylYzhRFo8bqpyhLop34lh2&#10;G46jd26v94Nwv2SF8YMHQMaf+r0XabHPMH30JrhEaG4wmUbXB37ue3y0PvKh8gHQmnr8OXPiW9Td&#10;d/jAuAI7XwLU+c1tNZlauFmdLmrUqp8aN+uvMV6BOrtxqQrmTwTAc8iu/HGUXKnHeGDdNY4bZu8X&#10;cBoWfmMxrTG3Y8XwMwO/5PeZ9Pkly/9PSb3vYgB/HVudK+wEX2SUdNKk5wA4bf4YlvtHUwPTdYZ1&#10;TRgW3sEyg2HfUFh4Gwy8euJEBe4ECKaJxTUFC7CkzUMRYviY9cBDrzSS7vIMlhOm0nGegEwyCLll&#10;AHXuKAQao2Bew7KGcYeQSvtwasWLkyvmvRLglrx2322aWdjQsiwRBIBD8IreBni34vNsGNcA1wD2&#10;S2zh/c0pvJdMPUysTaR/soM5LzY5A03jCvCaFPpLI8uwr0mfu60FmBwf78zZFANeky6bdLrJpCi1&#10;mBZbklrT4Oq8vGT+241mVXccOB3Xl7BvT5M6U/tar2HhfjS19hw6y/2vqwD4ivUs9WRbLz0K7o6r&#10;ZAcdBaiFLCzkjO6kiyHj9SR/r1KCADC3jjICbLWrG/XkssEqWo5525Epur13jK5s9NfV7aN1hq2k&#10;eLc2SvVAn4sn1kVGPNcMgGHeGzSsrrVtZIH4arvGLKm30h1He+7xIkfEa8oA9TRmdYZ9LYUWYD4B&#10;K59kjmuAXYTe+bhZH+Rp2NeA2LLpIQyADXAtAJsApAa8vwWwYeFzBsx0pM82rKXUtm01b8VRGJhh&#10;fvhNDd17k8Nq51U0jJOjqJZe98cgz4yNAPJL2Pd5dwBs30cP0EE/oM58Bpu+ow6+2Yzj3VVq6BSa&#10;6JMYy11gHHQTt8mHHB771Nk0lfrr8QCYm93hW337aA//LRa3/knOdb7VSjyRMzw96P4uV6rZzOG6&#10;32LOc2726KhQ97p6M95Hv7oH6h3s+5oZ7y8sUvyCJ/UvvoESNrefAPZ71ho/OnEpEf/qn/kzGQC/&#10;aW9PY40Pjg7d9BBGvtaW/38NW+ggBndRrXvIq1l3NWraW81auGn4wGEqWrNABWihr66frYzJw3R6&#10;/WLLjfIOoo4npuMM+74jlX5DGm260PexmzVOlCU1MLUw+mnjWvkE+507APgGZvDXwtawZrrYqoEL&#10;sNYxAE5lHhxPLRyBtv4AOui9/DvvYKVwB+wbxmWI7aMGa+WEiWRDNIVoUhn29T70WsNRUA2nq+wL&#10;ww4zCi0YdwpL/WPjOedJs2o4OmkDYH9SZV+Y9Qt4DYANaM3Xhn19OLliGlkGwB6k16YO9uC1YeAt&#10;2Ri+m+ZVymNtBKAbqHtNGCAb9i1JqQF2SklNvDyeo92If3qhgR6A9nkAfRPDvl+60AbAhn270cBy&#10;WFVI6pyolhi1m/rXALkZzavWMxP/DWC7ZdwLZkRkANwTEwOrgUUNbIBrnj03GV31dXmgq46JOcf9&#10;a3OR82rJMsPNNbj+b2VuyI3gbLaKcsc6KHO0na6GT9f9Y6FKoamVEdQes3ZOifaor4urAfBKV50N&#10;Gabj6zy500vjI2K6Tqz0xqmjg7K9OyMXbKNrLevqqql/qW+vk0bfZoHhOuC9xPuXbeoD4E7Ue3Sl&#10;nWj0wDjFxuMZ8JkwIDb7w0ZdZZi32JjZAb4TRkJpdoRJowsYMZk4CXhPm9mveZrg9/wbxCaFNjpp&#10;PgQu8IFwnuc5fs6ZehV1YOAIjUKVNRj3/rHM7bZ7z1eWo5cu9fLT3T4+egGIXwLmFz1c9bQbt36p&#10;LR+aJhXxgnhLI+kSLHuNOe0DVFLPuVf0hrMmH7p0lbhY+AQQZ7ZpoXDbZtrKcTdjnr+sNcosLHA3&#10;cWp1Zb3yjOZg5pTRurW3L3Uja5rcaj69hePgx5x0dkJzuvBNlFergfIA321zNByHkHfEK65FvHLz&#10;JKXm3AsySnNI/L2bMx8YhoE5swKQn5M637Kx479FW+x3O+sMm0jnHFx0sKubbJs6qUErNw1wHIyd&#10;7HQYeKyub2TsM3k4M+GZundwu+5gK/skGvuceBYcaGKZGtjMgI1a66Hxwfo8UnqGftp0qC1wc8Xh&#10;nsXCa/lAX6RTdLbzlk2xAJwGgOMwzjuC95aJ/dTCJp02Taww9NA7WGpYMWa0Ruw4Twr9Xu7MeYfC&#10;uiNg1eHIIYeZFDn+F000ywgoqkbwnj8p8tDDsDIgN9MFbwDrQ3PK1LnmacBrjY1gWleUeG6MEK33&#10;PrO0SaUDuGm04ehLRkUwLofANyQBXoC6kdhCTbyFlDoYBjbvrefXgmHi2ZFGA23EGv9/AJva14DX&#10;gNh+eZ4FXsO21ggJMBsQm7rYRFtGSA7on83814GRUR9MDOyNZJJa2KTRpvvcCybuQQNrKFOUjGSW&#10;GDC6u8yyv8XAd7g+eHNDF72PcdP9MGflTLTl1hHnPQ4t0JXoVUpiNJQ1rotShrTH5wqN8brBKlzu&#10;QnrkpdwFfXVv3wjd3eWPpJKLDhjDF/p211X7FrpH6nzLFnkmYL1G3AXAtzo2oyZuoAst6yCrbIk6&#10;y5amVmfdBciXUG1Z2maTAjPDNa8tvTOAMzWyVSebpQdAakZHJgpQbBnm/QLgkloXMP+Ghc/zfRf4&#10;ADhPXIDRzxkgk2IXNGyg9bN2kqLxqb44VXs7+SrZcZjSnYYpt5MLFjQD9BgGfsLhM9NBvg/jPkBM&#10;8Zh4BQtbumMW51/QmHpPHfwB65sPdvb6laWCu2wJ7WETaeyf/6Refy0l/961tNivhY50b64ovJ5N&#10;mfFia3f9GtNOim0kxTfVvZ0/cR3QQbkbOVYWXFvRTb7Sbk5v7sdpI5l94GRWCvPr40LCGZaCZg2V&#10;U62SrnAc7TXCkA8uXnqGgcJLFlBe9ulm3Q1+SOp8g7HVNTaSznbqafliFXNW9JSTu2Z3HKSmLZzV&#10;qYuv9kyZyjZSCYCPYn+TO49RUgTjMxYUnrKo/zwOliUeG6EG7HsPu1nzfGx+3RojMV76rIs2793n&#10;129g9H4xBDXWRtPImqJUjqWlsZUUO900shgnseS/jw+LMMPAponFKMmY360d5a+xIcdRWOEkCWAD&#10;AOYI5JBmFDQK0I7jaNloxkaj2CwKILUejjtlAFtFZlxksS0sa4Drx/uGda3REeGCWMc8DZDN+94W&#10;gE1K/UzDmAevSXlqseumRMO+BrwmhUbEAYBN3Wu+Xg+4DYBNc2vcPu4OG89nI6E0DSziSyfafO1A&#10;57k7509NGm2/It8CsNVtBrAtpsV/BnAyLJysDjSw7BkfdWHbyHShe+NE0pl5sCOLDBaATRq9CW9p&#10;vg7aUMCCv7nA+RsAvz3iqjshDrof2kN3d/ApvZjrDCPa6WHCGmWvCVCyXxtljOXOLx3oKB+WxQHw&#10;mTUw7/4AnVuFuGNVf51f7a5TU2licYn9bEAf3e7SilEKbpadmutKuwZ0YBkpkULfRMBxCy30ldb1&#10;dBEmvmI60w52uoNe+iYp9XnqQ5M+F9GQMgA27FvCvHVYq2tijZ1OAvBCc93BiDZM7fuZgS0ZJWA2&#10;AP6SQp/m9XkzBwa4hoFNXMaK5xz/bDNWOgooZ4Se14iwi9w83qzTvUeoyN5D2fbuODgiUAHEt1kW&#10;eEBT6J4BMGnxc5pYbxkLvTOCC9RXr2DaD+zavgPAoi6+06aNNrDkH/SH/1av//wPuZb7uwYPrKXx&#10;w5somvtTR9q10qhWFZS+qJVur2eZY15ZTBS+07YBf5RHi681z62ejo2ro6janE3BnG4zy/qhmAHs&#10;wo72CKKPVCxpj1UHzNTRF6uU0fnqlXSJm8P/j66/DK8qX7a+4d7avdu9abpxd3d3SXB3CO7u7u4h&#10;wYPEXUgCgSQQiCtBQiBA8O6mXbaec8b7q5mwzz739bwf/tdcWVlrJciYVTVq1KgHWCN9t7uD/rWh&#10;g74d0QN+YaCKTOrJMMNd3Chzu9LGYq3KDReUYGQZQ9uOVcsuaJBXbMYPawXjhGt1efFEZdJK+vk8&#10;ERXP52/N9xkQm7XsS4QaXzEy+CzohANiS6NLAFzCShs7bc8ZuJ/iUGlpdCGrVoyJtomky5uX6AIK&#10;LHPjCKQHbGy09YBtnNBSaB/AfGzBdK04mUG9y8ABCqt5AHU+ADZV1WJUVYu42tezAeg0Iq61jOYw&#10;bTSdiDu+FJxTYJ6NZbZoa8C1lPlVVP53LWwySiOxAr/TVPiP/YnfO7O9nhe/YgMiIg0jrACwnSMA&#10;tiT6AnBecyj+WzoW1KPOyKCxzyW937GQV6NJowfATDvR10QcnteRR6apzeoLzgDDKwAbiWUptAG4&#10;G06URl69ir798QIzABuBZccA3P/wA/UGwBuPpej6lRss8GMfNlsc72H4/tpv0UP1czDDCNu7KXkp&#10;baJlmLFvIfqkHsfwm/lf0umUZb2ZMGJqaQ7M5qHJOHH0Vr4nWxhYXnb/2DisRtG8znLRedLnh4tY&#10;7tWd6AqL/KxrK9pHTXSPXuw9UuJinnsEgIvas7CanTkOiDuzOM1SaUBcDKlVyNywpdA2cWRR94ZT&#10;B9dzWk33uCnYsShckkbD+paSV7kAOo+obFH4PwFckkJb9C0B8F1S9Xv0he8j7ihoWFEB0zYx3PC9&#10;1nkVsDqV6DJ5E6zwKmWMXazEXhOUxX/6Jy7sGmKW9tueg5BRDmCp9yAHwD+wyvM3NgT+N2TR//C8&#10;RWR3rHG2Mxe8kgXdc95+SzOqfim3EY00qQ9tpd0L5D+ul7q886b618aMbghmdy1e04S6rylpdTXd&#10;PVJL7lM/V+DCutpY6T0sdz6Vb/lyjCR+jJ3ORwzzl2GVShmFsZLlStn3dKd6Wd2p+rGu16+qvGl9&#10;VbSjg/7p0Uh/A8jfThiqYszcHyC1LOL3vtl9CFsSh+s62xkK+0/WkT7T1boDCqh1iC5oIxUdXKek&#10;5ZOxSpoPMYX3M+clAP4hFitZS59tWAFwPgv8XwC/SqNf9YZfAfgFiqwn/oedXUkZANjM7RJRY13A&#10;fzqcCGwA9ofEsvTZGGgnEnOOzpuqNSfTNT36v4msSCFtqAHQLqHWtdnguQZWS5GtHcSZw5D+LIu2&#10;1uMFwE67CHC+SpntauC14/SBS2tgY6kn89qxiDomY0hnAD4EeN0vvJAndfCxKz8AXAPvdwCb6Atw&#10;PQCwpdnbYr7S6OP0e23fL7zJMCSTI1ihMoZBmRGk1YPZRNjnUJ4D4D7ooLvtZM8RabO1jiyNbmkR&#10;mNPOamBbJWq7kkih+3jecerffljpOuODh++X9IBpI/UDwH0Rd7ifTcOR4zprgx7p6tkrup+ApU7e&#10;9i5Ywbro+oaeSge8KbDQTwNX6EHUBl1chCoLy9grpGbhI1oofR16Z2rgQq/Z+jpiiR54TVHqTvqW&#10;gUsVPpz0kDUqjxaNZcEWG/O6tSVlbulEXgPvXfqxVgM/Ym63iDT6btt6PE+EBFTF3Xmfa089gYV9&#10;2KuLY49jLSWLvJY2Oyx0aSS+Rb+4gLaURd8027lkQAa8JqPMQeRhUfg/62ADsJFY9nPsamz0bV5j&#10;7HQhveSMFs21d+s5+oYvNBVS4oD7Jd1Z5qnns7fr1oj5utZzpG50G0QNPETfQWT9DKP8DzsA+DdE&#10;Gk8wd/fvWFsxPRlk6NJeWz99X7vQNy9mwH8aoBtc7QMtm9dWYXtRnyUP1N1oN+2Y3l2Du3+pdvX+&#10;oPofv6ZxXerpuysT9eOJD/TLmbL6IbCSDvb4WLNZBr7lvQ+1H5OAle++qxXvvKXD2O9c6Yzlbquy&#10;Svryfd2lln7G36dvz+byZr3rw5Pook8zDIFR4VcDxtGyG6EHeEIXcCO6yV6kW31GMSM8RplDZ2pC&#10;1ynaPH8NnljL9eToVrZMTnIItV9gnr+HYf6OSPwD1+9pIX3rANjLicAWZf9PHVwq7DBAWxr9TcRp&#10;PQ06qjs4c1gEtvo3ARY6jho4fNUsBXP8EXMYeC2FPrNgInUwEXjuFG04kUzd+9+OLHIJI4VLiLzz&#10;Wdg9l2g7HVZ5CuzxZIBoM8MG4GkAcaKlyqxcGUtrcKxdOeOIwBZxnZTZXmMRF0AbkK0HPIkUehRD&#10;LJNYjbIv/nsHvIcvEW0B85HLpM6lx4PnDgFeDwB+hIi8JPgxPV6AepLeLOtCbXH3CIisUaj6hiOr&#10;HHwUGSTsc7+jpqrCoH2HzfvGO7WvAbgtj1vZ5kGWd9uMcHdaSD1LAWzR1wEwJJalz0ZiGYBNwDGM&#10;NpN3UDom71l6kvlMx5bvVVbIVb2WsbqXMtkgmLmmF5G2M4RGX728tFlp24cpfmEnJS3DdoUesP+A&#10;Btyd+Yff46bHIezUPYBdy6kFSt4xXnd9lypkYBPFjKR1MZ9aundXvejTBV9jVmHCQN+3PjBElp1H&#10;1lbiuXs8dxexRRFAvQ/7fB/XjqcQWve64SbRtrmTSudaDWxTRqXTRpY259DjvYHG+S43A7tm4Nhh&#10;vWGLxgZiaylZDZwHwZXdoKrTE75RSmzl8z0jsQq4Kdy2epql47fr4SXVa6hWnbgBi/hMk0iDPPZc&#10;0r35+/Ry+ho9Hr1Yud0Yiu/WXz8BBtM6/wPW10b5bKDgJetW9vavq4MbhmgPgx7TK3yoydU+15BK&#10;n6hX1few4qnJ1sSu+uut2mJ0Sf94NFfJMet0KXqzenWupAG9qmtk34YK3j1Yh8Z8qm2d3lTIlE/Y&#10;CllL65p9qrVl39GYP/xBriwHH4BJ/Lx331D2Uhd9d2CIrtX6nJS/g441rKLt1NdL+jTXKcwUvvOb&#10;pL+SIT0bC/mGA8cTG+on8hYwSXWH8coC6uBbAyfLm5p/9ZhZykBCaQCOXzhecUTCXy+FOaC1yGsA&#10;/qEUwJZCP4fcshTayKySNLpEkfVKZmnR+NsotjpAZt3BHzqTQYnLgNcAfGEjQwyA13HjIAI7LSQ7&#10;8yY6muhjcyZq04nL9HPl2N5Y9DUbHIuyBtSpBkjAOhUQ2nN23CCnxpMqjwWMo1nBMgadsx2Ltg5Y&#10;ib7/bh+VRmRTY03g8WiklBPQAuw4b9H3K9LklzoYx4ADtfAhpx7+1onA7tTFnqTWBuRJMM4D8Koe&#10;Tgo98vhNxD/5Gn/6Jt7VBaTStkK0BMB9D19HmJGJRNIcOErS57YcRwe9IroEwEgsLQK7lLaP+nND&#10;eBWBDbwGYmsjuTLIMB5bnojIDGrgDBWQRh/euFTRPsf1Wg7pcM5GF2oxxtdWdERlNVmFpyZhl8PG&#10;QqLxtWU9dXlJdxho2OC90xGoj1Wh7zJ26UBg0Up6FrJIOQdHK6hfA50fziA/5t3PaQ193Q+xBoML&#10;T7q3RQ8NA83QgskqDdD2+D4tpSKEGsZK30XHfBeV1CMGHx707My1qwo6tHJYZ6tts1FnGeOcho2O&#10;nXSAacB1dNAIOdIReGRbOs3XFoEd0BqIEW5kk15mc73OvPF1nrdWkhFad4nIt2lN3TY2u14tnZ6y&#10;iRHDR/wDFWrmsevy2BqlezNZAD4JQcuE5brjOlYvYHH/Tl/3b0z7/Le1kpBSfoMZ28VNbgr3Wiav&#10;rVO0cXJvrcIXu1u9surZ6HOWZruIZrGU+a6+j6uqp1cYIEjbp5iwTfyMKTrpMVcLZ3TQ0Z39tGFm&#10;C9VlbUrPLz5gf245+cJEpy6vrcU131O7d99UeZak1cMAYHK5N3Wczz5b6X0sat/RzNplFbBmho7g&#10;ArrDtaXiVg5ixHOQnkwcom+HubHqdKzu9x2pe0Tfe31H63a/sbrZb7ySB06X1+iZurZpqSPkiF8w&#10;XhEzRjnOGz/Q83XAe7EkAr+0FSrhp/U86BjnOCA+CYhPOZsaXgHYqYXxjf6W19r3C9FEWx/YJpIS&#10;UHnFIRSJphccvmqmM4V0igh8CvLKWkkm7Dg2Z4J2Hr3oTBctJmVeEE2LKOJHZ//uRCKqgddSZwPu&#10;DJNHWp2Lgm4CwB0LiK3mtWP176u02QFvKZk1jsg8McSGGliJAoBHoIMfQwTdfYEIC1F1iPTZAxDb&#10;1R3gGojtePD4WMLX2h77grUvhRp3KElr2au1xsdT67zXa/Wp9XI7fVVDceMYDIAtde5zGBN39xwG&#10;+bHPQe/cnuhr4LUI3HRFFKZ2FwB3mnq4kz6z97gkhTbW+T4pNXU0X/en9zsQBVZvY6CP5OniuVRl&#10;xacq72KaThycqUCfdYwTrmN7OydjM6tS3Ifq4dkpSlpDO2kNqqGVaJ9Xshyaxd2hw4map5coZfsY&#10;PUALHcXzGYcwc3cfQtrVSQG9aunaaAbI+3VWcRfmgAHwV/1JMXt31JOe7fWU3q8JOR5RBz90ANyI&#10;dpJFYVJZmxoiTS5sD2vdo6Me4qP1mJS6oAPeWRjW3YJ4uk0NbPO9N2whGgbuBtq0BpUdIFsabdHZ&#10;GGkbI3w1zGCfecsGHACpTSQ5GmlLqa2VRE/ZjoH4Fp93BXZ45/pwTUelNZM2wCQIiK1bIpQ/Y4++&#10;n7pGX89Yr2JSz5/or/4LAP8DFvqn0SN0bVI/nQOIcfxDZkbs0ZpJXXVk7SRN79dW/VvW1JQeVeW7&#10;6GN9F/KJfksdpK8zVulJCgP0mceVGL5eZzzmaMGkLtq+boSWzW6pcb0qasGQGlo3HGtZ98b61r+q&#10;7h+to4H1PtRbv/ujyr31uprhDT2H9Hx/xTJy+/RPWje6q05unKXcyMOK3YH7BaDwaFyZbYT9WYk6&#10;Qy8ZhngMm34fPfc9i8D8Oa5zsvpMVPKE+crevEIPPdcrfpGb/CZQ41vbyDYQYnL3fVxJJDYAG2BL&#10;AHzMGd63840tAOd7Bl5bwfIjgw1OS4koff/0fmdDg00kJbBm5SIpdMya2ThUltTApx0Auzk1sA02&#10;HJ89XjvcIxxN84JzDCNE/ESqXBJ1X4HXIrGBd4IBlakyGwmchExyXGmb6JVc0lJnS5n/D4CpeScx&#10;Z2xtpDGMkg4CIJNpJXom/6ajST/KM/EHgPydA2AHzDx2JyIfgn02JnpRIPO+tBwX7jyhnbvHaeEB&#10;V6063EurPPsznnqOfnAxpJNJInMAIAQWIo42G5BPbrkMiC36XsS03SJwhFMT92QXUnf3G1jn3ETv&#10;fA9SzNax3HNS6v7UwwPQP/fnuADg+UczyNoSMHU/p9RzMTp9ZLKCguYB4PXdlQyAs7ch9Ts6Wlnb&#10;sYVd3EFpq1g7CkivkVpfXowt6dhWuk/kTdo8jBR6FUZ4c1TsP10PfKYpaW1PBZBiJ7PZoaALNS5e&#10;zcXUwM/7dtdTaxX16oi5XUc9Jho/ZIjBZJUOgGkXFVIbF1CXFjgqqrpI/2CpAXExAH4EkG+2xlO6&#10;aclw/m2HQUahxTXf+sM2C2zDDIDXQGzHxgkNyBZxjZE2EBdgP3vTdidx7tqNopTQclhpBCR3uTkU&#10;odC6DFm169QdzfZ7pBnUNeP5x1pz4KrSlh7R11M26pvB4/QcTfP3LA/7rQftGrYJFLm56OqcAQpb&#10;NEz7JvXW+B51tXnOIG2cPlgz+rTV5J54dx0l3Xf/TMcXkl1cWauUQ00UvK2tDi1tp/Vsb2zxyZ/U&#10;otKn6tuhioZS+47rV04z+5fXQtcP5D7hbYUsKq/B9b/QF0ThDrW/VK0yH6j8736nCRW/0KDKH6hP&#10;k/JE/V6KOrSKSDxJRyb00EXqyqyhI/Qdi9e+ZSjiq5ETWYE6TkVE4+tE4VQAnEFPOHv0dN3aslLF&#10;CDkSlqCIGsmABlH3Z6KwqbC+jwt0APwtjPPX1kYy4BKBLQobkL+CsDI2+pW00nYJf1f6WusHm9b6&#10;Gr7TibSRLpFCG4CjOBaBvRwVlptTB/stnYFP9Hjt3OML+0x6jN3NDHq0kwOoUzmTg4jAnCnBRFHA&#10;Oobhk8kAdwrR+RWALW22HvAr2eS/AWxTSEZgGfsMgEdjmjeMGnYogJkR9FwezAR7Xv5RHomchB90&#10;CPLqEOzzQVLm/XGWOn+tXfhfjT1+Q0Nx2Zh50BO3FlcN39JWk7Z11axdAzXZK45Z4CcQTgzwH8Db&#10;CgB328cg/2YGGLZjo7MpXq3XX6D+Pa+myyN4PlE9bJGZe76Tkg9lpYyBtheCDkupB554SB19H7HI&#10;I7lCZq05kaS4c5G6xkmJCpP3iekKiZhGDbyxFyRGX9aD4v6/hQ2FGzk4TGasx+uJ9Dp9g6suzGyn&#10;SAYViiG3EjfST6SNlLOTGmwj+2wjWWK1srfOAOAst14QUPRZAZjN+t4nEj9B+2wgfmQAZpjhEa6U&#10;Jq808Bq5dccG7w3ApLy3kF8W0CMu6shGRIitx316wqIiRGhGu8XcJk033ZwIS31sYM5hMXgu0dUA&#10;bCn0KxBnA+QcvnbsZflcJ1W29wJSi74lPeESVvpeC24i/A737WtEFrHT12lZKMP+3N1nnCKlRmK5&#10;dn+ScofO1d/6jdSvfVFj4Un1Lb3en5m2egGwsqq9RzpfTpkdqyu4T23N7vSltrAreeWE3uiN2+jQ&#10;tI+UsaOiTs1CRebOewKq6PTQt7S95gfyqllePvWqaXvtahrw6Vsa0Pg9tSFlrlLmT2pY/g19ield&#10;JQzf21T9VDMB6cxx3dWJm10dXDyaVv1Co2H595D67pk9XGvHsgGQPc/7p/RV/LLZKmLNzP2Rk/R8&#10;1DQ9G8nqV4ztCgeOV3bfMUpxHae03pyRkwGwReBNsNBEwQG0xiCvfmWI/z8BbKosS6ENwF9BUDkn&#10;0K5opyGufiFSmy7aVFlGeBnRZQC+eQSBzI5lDpFlAD6/bq4DYBtkMP2zk0IDYN8lAJhtDTu3Hwe4&#10;ADXguab4M+ppAA5k/I+vDcC2g8iir21smAyhZeB1YzxwHGm0gXTiq6F9ouxYamFjnCcA4BIiywYY&#10;voV4YvsDXs5juRHMCSdVvvor4DXgWgQuAfBBWkf74mCoIbc8qH8d+xz6usY+zzx9VDPdB2vExm4a&#10;sa6zRm1C4XY63lns3d8i7/5MoiiLyvZlEHXjsIqFid7MEP+aGDVZFsE4YST9XwgszOtcML0bihPM&#10;AHrAlja7etr4INJJ+sElAH7spNi7+PwL7G6+kZSsq+FBOss8vl/wWHyhV7IuBRCnb+ql1I1Y65BK&#10;p65GD8360PQtrsz69mX1SnslrcC0zmeJ8k/N1bdJe/XN+XVMmQzRXQit6EW95D0A0mmyC3Ur9af1&#10;YomUhR1o++AJ/dgFABuIqXEfYvJeDIiLUGndNXba0meM7Qos/WUG+BbXOzDN90i1i9gK+BhHjyI+&#10;I9dADBhLBhcAJASY/Zw8Im0OwDTQ2skkpc6y+hiZpZ08wG31sHMak0Y3ZVbYBhxKU2gnjSYyF/D8&#10;XT4rt2lDeW4K0jRSs4ncoacwoTSNSOwxZqV+Qkr5DyaF/t6rv14C4q/atFZh/fLK7cFZ0oxxvBbK&#10;8GivC0dYCj6lixbiKzbKta4OLKgNX1Abg/RK9Ec/oGasobi+nyiMllAsBnaXEGlcrV1H+8p+ooHU&#10;tZXZd/T7115TNczhJ0NOJQRsVvF1X/36zRX5ei6XKwvjujWpqyYVP1VtjAF2LpmghQNb6uwGZmvX&#10;zdKJGSMUu2i80tnXfJWMqXDTeD1aOF2PAOvdwW70uycrvf9EpfQcq8yR03Rj80q07JvwQpspD7KG&#10;H0iBf2UO+CemjIzAsgj8vwB+lT4fw8TuqF4EHtbL0BOAF6005NfPjqzSzwHwI3yi757e6xi8XzE9&#10;NAA+RxvJ2ZfktI5YsWJ7kwCw/5KZEFoM9W88iLyVwRIGTCbbQm9S3AkcN0ZAJztARocMYCdYnWu1&#10;Mf9OBuDxprIC7G4MQVjNa9HWyKwJvOY/1VimdBpmy9LQQ48D3PMwEPD4DwC7xwNezj5S5/0wzwfO&#10;v9CBC1gvnSYqArYx3NiHHzkul5Xd1XtNZw1a01ZDNg1DG53h7AZ29SQtZgLJhTS6y06GGLZfZtdv&#10;CqlzvENcNV95Tq3Xnaf+ZR8wdrN9j1Lroqnuy0K3ficYJwS4fQ5DYB2hlcSK1eE+L2G2C3TQO0oX&#10;0Z3np6axpN5fPp7TdSpglF67urarA94UUuk0om/aRuxkV3VR+ubeStmMMogxwahJ/MfcNkl5x7mr&#10;BzLfeWCKikJXK4l54OLIrQpmjviMC+nshF7UohBGCDGsV3sDkFlL6B6RuBhm+hGjhPeRTRYB4iLz&#10;iIbIKjShhc3uOlplAzFg4v2FRPK71MwPe3YigvdEkNCetBlFFpH0BlG4gLT3jm1iMBM7oqqlzhZ1&#10;XwH5PwGcDzANwGZyZ8dY6FvO1yU/77YD4pKvCyHJErC02cpW9YneLzSJSZPpLJv2ne+Ogqud/mbD&#10;9jhe/I3Rwu/RGd+jn3yvfzX5D6ui1b3KkzpX0RUf5JiJZ7RrRlfNG1xBkQcZWjhaFTILa50VH+v4&#10;oC+YRiqn5OpVtIdVozswbQ/HajaBLGNCo3L6E+BtVOkz5YRvFPI4MYgrHOb0r1/TtWv1JDUGuNUg&#10;r8piRfvB71+TW7eq8lnVUbFEhRiPBYo7uExRh6mDT/WSz5HO8BVNdXca2yq6Mpvdq5cKAXEeVrOZ&#10;MNFJo6Yrc+NyPThM5wF1lLtLa32HVPI/Aeww0rDL1jpyamCi8HMisIH3eYCnc7X69zcMAP4TwE95&#10;7T22FWayJ8nM7S5uxNwdBtqG+S0C+9g8MHLKszahRA18ev447Vq7U9OwNBpHNJvk8xgAP8bsnSsm&#10;DFMQXTgAtijMcQPQbvRxxxtwAeQkADnOtM5GUvF4LMA2D6zRRGuTUg4h6o4gozJdtLPlgdcsxETP&#10;I+kX1FglwDVVlp2DtI/2kjbvQ/e8NfqJRh3Jh3m+79Tdgw/Fqjl7wtovaqveSztpIOXBBF/TQ99j&#10;FDDV2UA46PgtgJyijlsZ4t/OKpXNF0mdQ9ViRSi2OpfwwEpXbzY29AHA/Y7TOrIr7SmLxC7uNgN8&#10;D7UXAD6LDPRYjg6ePaHwiCO6nZmuBJ+zOnN0pvadGaTXMrf2ZjtdLwe8qRi0X12FnnkdzLS5THLN&#10;2NJfYROaonuep1zmfx9Hb9GlnW56Qhvkm0u79YAIHDSljQKGMlU0EVN4AJxPRM3j5JMOG4hvt2M7&#10;A6B9RDR9gCNHEWAuwuDuftfWTqp9hwkkZ/jeJocAcQGDEIW8/x4SzAc4epiv9FcDcFvkMwqoWQ3A&#10;/1kT3wHM5rxh0TiTlkqWE40tEldx0ug8k1wC8Jsm9OA49XbpzcIA7Nw0DNiWbgPifLTSEaPnaCGj&#10;YuPYjHfwwBW9HDcXcYqLbjRsxjC/q/6L+WAbJLiOv1Vhky/1C9LHZ42/UEGTT5RQ5z2l96B2H8J+&#10;IkA9uNrv1aPaW0o93Vg+s6tox+efKL1WVeSWn2smy8yWfPCuziLYuFK/liZV+Eh/BsAn9jO08NMF&#10;/etphP7rRaj+ylX/uqn1C8ZoVJ+O7Dgqo8pl3ldv6t+QxTVY7VpeP4aifAscrHO7Jsl3dHtFu+Bs&#10;QhpfROr9S+cqKm5ZRdch33KHTtStYVOVNGCmtpNWX6UGfnpki9LXzta+Hs1Ji4morFOxCGzLzb6H&#10;kf4OQcfXpSm01cDPAo84y7xtH7Cdn2Gf/475XclscCnYmQ8uATCtpC0LicB4Q69l0RkqLANxACm7&#10;j6OHniyfpYg6SKd3r9qoGV63ADD7gFE3TWBe+98ALk2hrWfvRno9EQCPxRLJDQBPDaH3i3GhiTrM&#10;GH4k0XcUe5QsrR7GnqWRkFY2fTSdttQUWGyrlccRnZfHQl4B4IO0jAzAey8wrBD3jXZHP9NObGP3&#10;xD3XfP9CdhYXoLQytdUjjT19Ty0XT1fTye3VaXZnjTngSWrOyB++az12JWkgDHQ/dMtGYHXaxsTR&#10;DmaAN8So2VJ/dd4UjUcWhu4otHp7on8GuAZel8MIQLj29SxAdVWgYWe/4mbzLXuXYNoPRGjn4Y2K&#10;jjqtxzcKFXPmpHYeGKuF+7piqbMZ5dVWIuc2V11e2VEXlnWFnFqqtK0MN6yDad7WX1FTMWU/u5L0&#10;cDpLoPcDZCSHjA9mHRxJioYPFou/I5lEuj6J1SsN6cWWrjnJh6AyexxbxH0TEBf1wFq2by9aGj1Z&#10;mcnMMWRVYZc2umMeWaTUt4i6Ny2dpiYupLVkkfmu9ZBRdj1mhvjFQBdUXjhb2j5gIq/jtGGpOsde&#10;ZzcB6wMbgF9F4FcAvm6pNMeJuCbkeAVgUn57bKOGlsYbiO8A4uxGtXVimbs2sj7y5rxtOFzAQLNv&#10;6Amyybx6TSC/Oii4U2PF92NfVPMG+rZ5ef2zfTn91uxzfdXwfRXU/VBHKryl6a2/UNdab8p3dVMC&#10;aQcV7GskjwrvKalSOcVWKafjbCU8XaG8wiqX06XqFXUCYmpGmbd003+TfnmOL/OzWP3t6Tn9xrmb&#10;7a1180nPl4xXddaRVvvLG9oyigzHo56+3fyJ/nWsor4PbITgpqVuDe3CDaaT/qcvgOxqTpkVtB3P&#10;6lOYu6eNm6f0UfO1uKebZritRoyzQY8PbVAKrag93Zrqqe8R/Xq5JIX+ibr2e44B+BvM21+QLlsU&#10;fgXg4rP7HSBb/ft3TPBsk+FPMNEvw88i+jhOCr1P2XhEWyspHiba9NBhRPoQB8CIOdgfbMdnGSAm&#10;nd7LUP+ME7kajShiDKbpY5AquhGF3Zw0GtMFWn1jSa3HmbMogB4fiAAnHGEGw/8zwp4oJC9VMdnx&#10;2hl7XZN4/TAfxB2AeJqJPjiTTNhhgw6IQsZgbLfq/I86Qgq9lz7wHvrBu2kV7eK6N8ZS5xfaEI7O&#10;+WgupJftKmZoHxXWUB4P2B+q6i7t1Qezix1xiQCbFhD7f3sRdYeduKXOpM4dtuADDVg7bWNwYW2U&#10;2q0KxRuamWB7njS7j20utOhL+tyblapWD/c7fIdWVS4peaJGHY7R+OM5mrjzpKaRnWSnZrPj+pmi&#10;/E5p1iZXjdnQhgi8GZBud1Uq17DpjPWdXq5nlw4gfSP6kkanb4Nhndpa9/xXK2XXRBX4oIH2ZRNh&#10;0EKWX61XPqla4KhGGLp3V9ZoWk/12eULAJKpK1OpK9NggNOJmGnUsFnM+d6ElLpLSnwXDXQh/d7b&#10;bC+8gztHAcTVDWrim0RtmyqyAXyHcDLFFITXfWSZz7DkeQ74za7WdNT3qbGLWCd6j6hcSDpdaLWz&#10;zRTbDmETdhgrjTorz45NLhmpZVG4NOq+uhqADbx3zEvLwG0kF3V1cgc2T8zbrp/plf7MYMMvpM1/&#10;Q8zxcxdaR7S3+rb6i/q3f0fzanzE4rKPcaIsq6ctvtRXzcroXu33dLba2+pf/QP1aPI+kzl1pJNV&#10;9S/fBvJr+54iy36qtBr0qOsyQVW/AVsXAC+Ref/Hf1Fcrff00nOh/vl1nH6648umRdZ6Pothl/FJ&#10;JZ3fr3WLR6oPf+aJ3OQubR7JCGBT/RxQX78erKpfj1XSfyV00U+ei/m7bYaxwHs69NEnWlmmspZV&#10;bKAdDTsrZvgsHRw4U90HLtOKtSeUvnOtnnhsAPgWgVsAYE/9NYloanUwo4Q/MAv8LRHWBhy+AsBf&#10;BRF9SZ0f+7AL+NQedgMf1z957T8Sz9FDjgDAgU66/STgCEMNe5THVFIycs0EFn5fQKppi86CSaUt&#10;hTYhh80F+8CAn4U5379smWZ7ZTsReBLuFhPNaIEobIAeZes7YYHH8L3xgNMisKXTRmSN8aM/HFik&#10;c4nbVJA9T3fueCo+M0orIm9pgo0mmoWOCTxKtdFuDPlbRF5/4UdAS5oc+UDbIhkrjXikbeHF2hzy&#10;QJuDbmuBN8btkFcmkRzsXG86jpMT0NDXH9Vfo1b01Zm0BI1khHAQ6qvBR65DZFH/bk8EpEns/cVG&#10;diPsM6lz2zVRgPqi48zRE7HHACSYVvu6kjr3Q0O9YH+Oxu4M1YB962C1F2ms+0xN58Y6Z88mdRnQ&#10;VUn0gJ9e/5oFBBGau3+Ahq9phSvl+m66vLazEla208VlHfVDylkVhm7XNTYPZkJoXd3gorAZDOGH&#10;bVTSTnrAkayiDFmglAMjdDd8CazqGJ3oV1OXqH+v9uugS3Wq6GKD6ooDyHYuMjp3kah8EZucS1jF&#10;JgLqjA7s7yEa33BhfK5nF92iRi5wVq+YuorpI6LiTYuMAM1AZam1WePcx1vrBRH8EXLLewC+iGH/&#10;BxgCmL7ZmG9rGzlaaI4BN8PSaQb/HTLLUmkA/QrEBuRXYH4Vke1n3eWGc6cZGmxKgeeMA/5j+GRG&#10;C930E0P9P7sOxVp2uNRvDD3WXprS4TN16fBndWn6FzVhs0KnP/6ebYRv6ciXHyq27gc6W+d9jSn7&#10;hrojvLi6tLr+50AV/TWggX7wYnHZJCIi79nKXuHDn5Vh1+87mlP5QyV1YJVqjQ+U1Kacipix/i3P&#10;U78VeCsQE4VLZ1fr0c0QJZx318XAnfLfiI8UEfjC2roILlrrr2dr659HK+t/rnRQ2Lz27Clmafjb&#10;H2jl55W1pnx9ravaVKvqtNUWhhv6tuyjloNWaumKo8rYuUaP3NeyrG6uDvRsqWdME/3tWrR+IQr/&#10;jCfWjxyTVn7LzO/XYScdAD8vTZ+Lz6JYI1U2AP8dF8vf2Gho6bRNLxmA751isB9/rFQWnSWaGote&#10;cAjGdpY6nwaw1gs+SwQusdfBlWPJIs09me2kzVMY7ndDGTcBmaJF4vEYDk6DjZ4F8TQt9BtGDBlo&#10;OMdEUhSuHZjYLWLMLzZ5v5KTJygjeZJSkmfpUFw0jhzopfn+5HDmgk0AYjJKR61FBI5CoBH1iPNQ&#10;u849144AXC+88rUnEoXWBVpZ/sXUoeZ7RRoOSTWK32ustbOYSOpAGj1hnQtMdSg1bx77jC2CwizT&#10;/+2GAqsLkbftZnTPALjDNkYJt+KFRSTusDWO9DmX9tBtdd1P24nFZ9u9buvSiUwt3L5Fw48twLN8&#10;hZZEbdXKoF1a47lVw2YM07Zjq1R0467yr+VqEqVvz2XNAfAm+sAQV8nru+jKph76ITtQ2V4rlLyG&#10;vTzbeusKoo6YhXgfR2J6dmIqM8J79RCddO6JWboVvEzXdo+WZ9+aujCupxJRWZ2vV1XnAW4MrZFz&#10;9aqzpKuqourzGEXUORRUUfWqKLZRLdwomimtGxsPGWDI4ZrbsZ1usMHwOumxY25HKn2judWrVhND&#10;LvG1tX0esD7lGWTY416diMDNkWGSzkKUmQf0DQguZ5ABAOfb3mHq4HSM4LNw8HiVSv8niC2lvmFA&#10;Lk2rC3h/gd080Ejfad5Qf2Ng/tfhzAZjbPcTjpA/4srxC2qmX6h//2sIktFhQ7WnRx31bfOO2jd+&#10;S9U/+KNq/u4PavbGn9Xw7dfV/O0/azTTSIMA6bjyb7G9AiY6to10pb3+HlxH93ewfqXt5xr55tuq&#10;9Mbv1ZHXJrWvjZ82Xtg13lXSwPpKx+0z7tg8LUFIk3fpMNsWI3UpbLeOH5yj0wfm6vTW6ZrFjSTH&#10;o6V0kfHEtBbSnd7aMaiq+v2Bn/vu+5r04aea8XF5zQHIi2o114gW3dS49QA1dJ2r1csPUSbBQu9f&#10;CYs+T/u64Z6Cm8bfU887AP4FY7ufOd9DUpX0d0sBTAR+yvD+I+/9DoD/YfazWNH+FT8tI7KsN/zE&#10;3yLwXlpJO5wtDc5QPwC2CGz1rwH4FBG4RAsNqYWU02PRHM09nKIx9OHHIk8ci7/UeJv2Qbo4xR8L&#10;YAA8iesESK0Z4czzRiL2oJ6dGvmrFgHA2LRDupo0UVExI7T3RH8t8onDCO+vmsIgxFR8s2Zg+G41&#10;8HiTWQazHiXhJ+1jSGEPPd8d1L/uwXd1+cwNBUc/0pZzJvh4rBHU2+NNZ01tPSkMTTUE2PiQx+q+&#10;bI4GsuBv5kk/jXHP1qD92cgoMzWElLsX1960k7obkKmL22+3jYTnkFSSQu9IxOwuT33p//YkbZ53&#10;6pYuBN9W+pkMHTp7VlN912j82aWITFbx2au1HnOEEXQVxm3rpSPB63Tn5m1N2zBeXeYD4OTNXWkd&#10;QV6t6agk6uAfc4N0DZb56gZYaVLr+CXtkeaxbzZ0nfL8Z+m673Jd91pIJF6r4rjNLHDuJ8+B9RQ3&#10;zkVxjOjFAtJYQHyOE1G3isLqVFYkjyMBcRTANjBHwvSGA/DzpKGJROO07pjLd0I8gnwyi7Q4F6+s&#10;fFtUVhpNLRoXtDQRBpJL0tuHRN+v+jN0QXuqmGkmA/A9Xm8pdKGZuQN0U11dJ+oakeWAmGsO7aVX&#10;AM435VZpXfzvSGx1sLWyeN/3Lq7658gp+pXNft8D3u+wfv2eFpK5c/yKounveET/N3Y7f4fICurY&#10;RKNafqjedd5R/U8BMeqoCh//Se+98Ud98cYf9BmkVPk//1FDGr0r/xlV9HRnTf1PUEPpRncUSXX0&#10;BUzy+yz2fo3XTWN6Ka8zNXiDj3S9zofKXDhGF45vlWvtL+S1Ay/lw/N09fwB7d46TSMHtNDonk1U&#10;l/d1fv9POjIKI0D3lvKdW1/Tq3yuCe+8q5kfldGCMpW0pHxNba/fUl49R7FW1EV1mw9Ws66TtHoh&#10;K1CYAS7cu1zZW+fLvSeZzbHd+lfmRf2adM5xpvzZ0mhaGN+he/6GCPyqfVQC4AN6iZjj7/SNXwH4&#10;11KLnacBsNDsC77FqpWs/TDRKLIumh6aVpIfrSSbQHI8sUihz5YC2HP+NC08dNkB7BhIobFE3glE&#10;YYu+VtNOtNoX8E4N/hrDuh+pe7HPschKSjwv/ImiUw/qwqVR2nPGRcuOzWfL4ROM4On/2qQSde94&#10;GOgxtJxGAsYpoS+1Nf4H7YKo2kXtuznmubzC7+uG323lht3RDp9CWk6Y1tHSGoUJ4jhaWRNI14ef&#10;RACC6X+vOWPUfnYHLdlyQp60hSZZCg0B198jW513XVGvjec0Z1kgbaZQjdkapsnLfdV7daTaQmz1&#10;xqmjB1F47OFcRQWxzDs4V7eDC3TstA/rRd2I9rOIzG4aiHx5xJaJcoX7GLt9kCYe6qZD51Yj5Vym&#10;kZsgsdIgsNJB9tW17Rn9QjubHaorO5EIEpXTt7ooZi7bGjYjfg9YrYKgRco6PUfX9o1VUfAS6mUs&#10;Qme3kceIJkqY0EdRdaoqhoh7jigbCXjDAW8YWwLD6trm+MqKMFAzQRRuh+9Hkl7HNG2g+HatdJla&#10;+HKnNgSnVqwgac6iatvYgN8U4Mw3driUmb5rBBd16hPIr5esbXlMr9hRd6H+MhDfhTC7Byt91zyh&#10;HZ9oBv/NggfZpZ3c0jTaUmkD8E3nEHWtlYQ9z02A/oTfwwzlfsXm9acBw/FtRvfNuOA3fQAxrpC/&#10;IEv8GyD+zaIyPs1FbbvqRM2qmlj/A01u8bmGItDoTD+3JrLHiu++rvJE1rqVy6jKx39Wq7J/0ZCq&#10;b2pJjy80pduHqv/lH/X+X36vTz94U1WrfKbqrBk9y5/1Bxfq/jbl2bvspoxru3WCpetT8RYLOr5S&#10;c5lm6tDmczVv+r4afYGKq8zbavD2n1QdINfiZlCHa7s/MY/89psa/Na7ROGPIcbKaw8bCw+27S23&#10;1q5q3GKwGrYepaWTl8J1mBZ6k/J3LZOnayvdPbpL/8y4pF+vQp4ZmUUK/QPWOjYfbGKOb0LoBdM6&#10;MvbZ6uCveGwLv3+7aBscwhwm2ix2ngDgIuSUBUSQLOx1krYvUTxMdPQaRgohsHyW0EJaZOBlsIKU&#10;2odU+vC8KVp48DxDAg80Ft+piczeOu0k6uDJRN+JAVgCo8aaHmZp9LfOmQooJyDqmAVYY7NOKeLC&#10;GG063luzznhCVhFtYajdIugPA3aLvBPRV7sB5jlR32snjPOu80+1nei9i0mkcAiswogi9oTdVkJw&#10;oeba1kH6xiMg0sZw4xhJV2IhkTPJ64ZWLFmm3rDQkSfCddXnpiahwupHu8kVF44O1MBD1oTpxOZQ&#10;hcVmIHuMk9c2H03YQAq9O1k93bPUfX+WtnhcU+zBaF08EKuUU6mk0gc1wHMiN4xZ6sXs/Zh98zjj&#10;NWh1f41cN0gTDvXmRkHUPzxUi72HwkID4NzdrqTRnXXj2DS9SKPG2jRAqZsYL6QGPjejFR5YM3XD&#10;B0F/2DK9SNqh2wFzdePMLCVuH6HAaa3lMbqZ4if3U3itShiWVymJvLUBbu3KCrUDkJ3D86Hs9A0B&#10;wCGAPIQoHIlHVWTjuopp1USJndvrcucOSmjHwnHq2kxjmkmZb5sckihcSFpchPDjHgC+BzH2DSqv&#10;b1mc9hQQF/M6m2p6QB1938AMiI0EMw201b8G3OzSCHyjlNDKdzTSEFsOgDnoh60O/m0oDp0sxv5l&#10;kBnaMQuMF/QLxBtfY5b+00DUWAD4r0TfXwDww/bdWWBWUTMrvqGRdd7WaaakvHu11FTIrFWk5yMa&#10;l1P3ll/q03f+pA8Z8K/CmGGFt/6s9wDZW797TW8zafQXZJFffPa22rcvrzYdPtXAKu8othOTVx2r&#10;6vKmDkRbLIZc6mpvw3KaPbKH6lT6WO/j9PHpF39U5S/fUa2K76vKZ2+qzNu/VxlWlVZDCNK4zBu0&#10;rj7QiAblNIPyZSejjhsaNtXyynW1un0fdW4/WLVbDtbCMXP4d16i+5BYt/et1mEHwDv131mJ+i05&#10;GjLrnFMH23DDtwz3GxP9DTuQXgH4ie9BJ5X+AXA7ERgWuiSF9gPARxmOOVgylXRgPQBeSitpHgCe&#10;66xWCcVq9t/eWIDYZ9FEHZ0/Rcv3RmK6j90vHtFTAK/plSez02oKjPPkoBf/Bq+l0FYHT3J6v6zN&#10;CXoCA+2jiEtjtfH0KEitNLlhvTOB9pJbOH1hUuYJljpjPzsCNdfCcAzbA+9pf9gDbbr4rfYlsqGw&#10;FMBFwTdUGHRDgQHU39S+EyDMJgQQvbmB+ASzHD7qgUL2+GjGzAm6eoYF8afS5XaEMUIiajcY6NZb&#10;4jRyS4yCDl3S1Zg0hZ6IVNieUG3dESXXnUwnkW4PPpipEO8cpZ25qmTvVCWeuqzVnhBYEMXz/bZq&#10;m+9JxivXa8bhkZrrMVZTsXAef9CVn9Od/V0uWhoAgFNpI+XtcUG00QWGeZmeJWNkt9ZUWQAYgUfE&#10;dFJaz3m6fWqJUhkhzDs5DUHHBD0OX6k7oWt1cnRjHUMnfW5YV4XWKK8ogOtE3lLwBgPqEB4HA+xg&#10;ABzECQS8/z722oa1FAGIwxvXU3Tr5rrUsa2ScK5IIgpnEFELUGWZsMMBMITWfSObiJyPkTJ+TU/Z&#10;QPyCmriYSPwQAD+0oQjScNM9Wyptda6l07n/kUJb/ZvH1xaJbxClb9osMWTX930tdcbUzhaZ4dH8&#10;HQD+DuHGt9jq/ABgf6Ye/tUOLaWfqYnTWWo2tvpb6lH3jwCkvPzbNNf42p+oz2d/1KQqH6v1539W&#10;9/LvqPyffq9qWOx8/vrv9eYff6c/MZjwx9d+r7ff+J0qVXxPX5b5iz768I9q0vIT1fjiddX8E7uC&#10;61VU9PRmOtn+Y+U2+FzprctrvUtblWEqqcwHb6jMZ6+r7BfcED55WxVZ0/LRn17TJ3x+pU/+TE1e&#10;Rr06oJVuW1aj2lfS6v7ttIa/24WV62gj/tBDWg9SrWZDtAgAZ+JK+ejoFt3au0oeLqjkju2RcpLY&#10;Uhir39hO+DPpsdMLxuzOJo1ehiLkoAYu6QEDYK62XvTvCWxxsNaTM9CAyV1giT/WnRN72bUFCbp9&#10;WcmWBovADDMEMHvsv4wl39ZKArze6KKPMFK4ZneIs6dqKsvnppiAw58rZxpp81T00RZ1LQIbgK2V&#10;5IbAw5wmp7BpMirLV76xI7Xcdz2+0DwXQ983GmN43jOKfrGx0OPZDTyMFHp1+HPF+d5SJAD2oAd8&#10;IJ61Kgg4CmKf6OnFp3p+8ZEeIKPcFMmMcRQiEd6zw/euEr3SdGFXhM5vD1HckShle6co3DtD45gY&#10;6rWfZd1YNHWi7h2yNVZRXteU4HVB3tg3hWwK1Dn3WJ04cUVD3ROJ5FnKiLmtnNhcZcfcUnpopjYf&#10;YxPm4cE6G+Gr1Ng8Ld0zT5P2D9JcyOKFh0drsruLRuxurzmnhuCmOhwlFqlyxg4GFzYCgPDNKorz&#10;gpHGmQN2OmVdd4VOYhH38fn0gGfoHuZ1Ly6wze7EeGW6j1fW2UXyHFRLZ1nNEtOboXUAHFq7ogPe&#10;sNoAFvAG0R4JqllRgQA7ELAGAuSSY48rK8CutasSmWsoklZTJD3VS4D3GsTWtU54UgOIHFpFtoLF&#10;2Oh7gLIIQutWo8oA2BwvW+lbesQ/DnLF9obxRWSXj5hickDM+6yXbMINq3OvE4X/F7QlADYg37SI&#10;TO1u7/0Hpui/MLRga1RekjK/NMUVADbw/th/OKAezvd43HcYaS4eU7SatjWroH0NqukgJUHfRm+p&#10;a52/aEyjz9S07uuqApiqIIl8H9C+QwR+i4j7FrO973Lef/PPqlT5L+rAcP8HHxug/6D3iMpfkHZ/&#10;+Mc/6HOi9PSy7yuuKXV8s/Io2OpoJ+z4p6TJXxJpa3NzqPwl9XY5fk7lt1WGG8CXH73Bz3ydqPyG&#10;Wrb5RH0B8OjmX2pKgwqaTdtqOcvWNuARPavdINVpPFCLcL68Dgv93GuXbrNN8LBrG4Za9hCBr+iX&#10;q9H0gy0CR+g720wIu/w9Fjpf00p6Agv9mMj72M8dRvoQqfUp7GVZx8IxEJvVzgtmh80fywCc675F&#10;VzEOSEC1FI2Ywx/W2XTQXnPHMdQwHknlBCKwm47Nm6S1e4IdLfR0E2gEUO8SeacTeacRQadwpjKh&#10;ZCC2VNpEHRN4rQ3wT4Ex9rt2RAeDR+CyEo5BfInz5BiAP57Xj+N948wjy9pOAH9P3HfKjXmg4kvP&#10;dQ0y6wAKLE9O/sXH+ubaS+a4v9aza0/l5W97ebM0a3+K4pFMXvO6oqSDF3X1ULxuR2Lzyq4iH+9M&#10;jTyKgOOQEVkZyCiTNXRnvIKOXlasxzmFAfjI3eG6eOyi4s8k6FzsJcVdTGc88LYyE2/p+uX7uh6D&#10;UGfvQs2AGE4MjtdV/6uaRut24r7BmrxzqBa4j9XaszO18swMbQ1bpBV+IyCxUGFl77SI200vkzx1&#10;L/IQ44TdMTrrozRcOiKn8w96aiF1L77RcVuURt2b7TNHCXvHK/HIdO11rSqv4a0VjStEGML8YIu2&#10;APffB/AagP1rVZQf4PYHyP61qiiA1wXWYRl2XQ61cwCAD6JGDoOhjmnRSAmQW9foGSd36aD09m0A&#10;sbWYkC0600TmLFlFRRBa5nH1jL7w94g8ntNeeske4qfUx/acXY2lNvbaWkUG4lcAtsh7nYjrpNO0&#10;uO5w4/iF1Z8/MLHzEjvYbxjc/xbgvqT+/c62EgLa77na42+Jyvb4RwisX0mz/zpwuGJatlSf6m+r&#10;To3fqWODv6grvd5aFf+oTyGz3geQ7wDW12Ga34ah/gxnjTIw0+//+Q+qVRvtc4239Ic/kFID6urv&#10;vq3ybxGN//w71Xz7DVUjvXb9y+taUfZD7a1SVoPYalgewqoSq0kbfPi6mrz3OzX95I9q3fIjNen4&#10;seo0el8NGnysJi0+VMv2H2Ea8KXGdKisea1qaWXj+tper7ncW/fS1i7D1LpxP80fTTdh70ZM7baQ&#10;Qq/R0X7tALCRWKTQAPgXAPwLDPMPBkqbNGKo4SuY6Kd+Ho6F7GOA/DzAA2LrmH6Eef7VJJWQWD9h&#10;dvcKwAVOBGYqiT1J5lAZgzdWyPJZTv/Xa8GEf08k+ZBG25qVDbt8NQ3QziBttbaRgXdyIHpk6txp&#10;gNZaSI6s0jTRBl6i9DhS4kkA+HT8Pq055oZW+rqGez/HqxkZJATUWG4G43jvWMQbI3nPaADsGfdS&#10;12Pv6Wl0kbLO0UYKfaSd9IBTIwt0+/wtZcZkKyuC9DcgQ2OoV33ZipDpn6qMsBwVhN3STc7tRCxe&#10;Ex7o6NlUDab/23MvPs/GMu9Jk+uW8/IlAl8NStU5jxhF7o9A156suICrSo1JUnZSpjKuEIFZMH8j&#10;+T6D+g+UGMKNIfyKHp57qqBTIZrsMVmT9o3QhK0DNGnzAO30XakTcYe0J2y7lp9FC315XRelbOhM&#10;u6izvks/pVu+m5zhhpxtrEpBsB07q4sehaxQ3tHJ3Kl2KPnITH2dAnGRtF+X3Cdrf5+a8h3ZnuhJ&#10;LQtIIwCkpcwB1Uknicj+NSoooGYF+XN8a1WQH+D2r1VZZ4nMZ+zUrKSzANybx34O0K1Grumk1BeJ&#10;oJc7t1MydXEm0TEHMNouJWfO10DHNNIjBBzFROfvGV180bMjqXRHPWMDxLd9WS7eB4Pzrm1gqRF5&#10;mB8WvWSLuBaJ/x2NIa1sSulZ3z76hr1Cz4iwz4i8TyGtXrCHqOQMdM5XpdenfQay52movmal53ds&#10;+Pum72Adp388tMq7GlbpTfXp+IFa1/mj2pZ5XVWJsJ9+9me9zzLvTyCrvnz9z6r4xl9U8Y9/VCVq&#10;1UZNy+oNnn8HMH/40Z9U7nMG99/5sz763e9hrv+k5gC/xZt/UE3A/wER+b0//klffP6GylX4g+rW&#10;flvN6zG9VPVttWVyqVPzj9SpTzk1af2h6lT7ixo3eFutAfHAbpW0sldTrSdj2dW+rTyRhHr1HEM7&#10;aajcGGq4dXCrXtLPvUOd6umk0Lv139mX9ddrMfqVFNoA/DODCo4zRymArVdsEdgisQHYesPfMS/8&#10;E5H3l1gM4AGwAf2xn6cMwLmsG00lRb+CA2YsYo5w5JQ2xO+NhPLsYpjo+VYD41DJhNKWHSc1E8BO&#10;dwD8ArCW6JynhVkU5jmAOJkF7RNY1D7eWjyww2Mgl6b4PtDWg6s1dfMaZoGfsHQb4glg2zKzcQZg&#10;QDuaz5xKbT0/+InjAX3z/AM9Dr2tG/4ZiqXmDfHNU0pQlvLib+h60k3dz7yvzIzn2k6tnHzpqQqT&#10;7uIK+VS3Qm8qLyBPtxLvKS/xhpIz7mh3OCtC91zRMFLp3pBYHTdfkoc3wwfhKYpyj1LE3nAiK7Vu&#10;ZKYScNcw8GZfK9T19CLdyi5WYfoz3b/0RA9jn+pJLOtMj3hBjE3SuL0jNHHbQE1hQnDmpqHqy46y&#10;Tb5btd5vul5LWttR19bRQiJd/i47SFmH55I6o4fe0EsXZrVRzDRmc8NXKR3nyfvh6xSzdahuhSxU&#10;YdhiRa7sqYP9a+Kx3EkRACoKpjmSqBpB/9cisS8A9q72pXw4AUTeIMiUMCaCwmk3BTWs6YzRneF1&#10;3kRfX0ur+Tqkfg3AW4co3FAX2Gl0ARAndGjjROIctNA3+Po+Qw6FLSGpGEB4Ss37gIGCrxB5vATA&#10;X1MLf8N53KmVc57wvDO+CIhtR1MhabhFYovAFo3zYKbNweOBK8Z6rPN8iuNGMUB9wND+w9Jjjx/g&#10;y/yQ8xhwP8ao/SH18R2icgER+iuicCorQw8xnHCcHnavJu+oegVq3rKMBEI01Sr7ur749M+q+uGf&#10;VIv+cF1q2Dq0lyq+94Y+JN19760/qTzRtAJ1cxnS4TKk0x++zqDCH19TfWx0Wr31R3V8/219Rn37&#10;FxaDV6/1lpp1epc20Ntq4/Kh2vb+UB3bf6LWtd9R81pvy7VvVfUfUkldun+m9s0+kku3cpqDp/cO&#10;zOTXMW+9i3UvZ3HcXNdtnMb24M/gsUPfnGGnL1NDHr0ZMoGF/q8sAGwpdCmAfzIAl0Zg6wW/AJgG&#10;3qcck1I+D2AqCReOHyGzTMhhi9DsdQbgOyf3Kd96waVbGkyNZd5YAdS/xkKfsihM6myaaNNDb916&#10;WLMgi2bQe50VWKyFYTc1MwBCC+FFif8VhJTjf/UceSUR2Hq1RNqZqKbWb94qt91hGk2UHYFJ/BjI&#10;r3HUz+O4EdgZyePVIc90OOqxPJk0unm+WI8iCnQ3IEuPYu7oCXXv4+Rnenj9hR7ceK5HBV+r4Na3&#10;upBQDFAfIWd9ymKxYuWezlTasav05onCqYUsGstV+KlQTXFPV18IKpdNsRqNgOMIBFX6pVzFIIuM&#10;3BGiKyHpunohV6kJKcpOTgS8l1WQe0N3b3+tR7d/UI5vtm4GFqg46Ym8TpzURE8cRLcNdgis2Tv6&#10;a87WwerPyt9tXtu0aj8ATqeXlMyC7hxrIeWf09UdzIgC4IzNfXR+RmtHB/0ojP02BydzF52kb6/t&#10;Ut7paTqH/U7YzFZyH1pXsYjljWUOqV0BIqsidTAMM2SVpcve1cs5ID5D+udd/Uud5Wt/Wk0lB6Pz&#10;mkRjovJZIvEZorQPUTy0QU1FMcR/Hmb6MuxyKrPBqd07K68Ha0hgpwsB4gNq36ekyQ8huR7CNj8h&#10;wj4mQn8NiF8SjR8Ree+Sdt+x1wP2EkfKBrDT1idG6AGArTY2OWUGZNE1fvfbiEmeDmBInx2+d/B3&#10;vufSzzmFzrW/HrHj6DE+zA8GMkbJc3cYDHhAun2HVPtqR6a6ejIU0qOXFlYto86kzq2JsP0AZiuU&#10;WLWpURtBTjUiyraBMW7y5V9UvdJbKk+E/vzL11Xpy7dUg/5xxc/+5Hz9KUP+FalzywPaBljU9mSY&#10;v65NH73JmGFdHjd7Sw0RkLTs9r469/tEHft9rK59v1CXdl+oRZW31a/jlxo0oIrGj2+iYa5V5Da0&#10;gTbg3HGobXsd7dRXJ5CDHus1WqvZFXWb/UjPTpbUwO6Y4xV4bnci8N9KSaxfGWywCGw1sDNWaHY6&#10;iDSe0z4ySeVzHChtNvgbBB3fR57VT+aLxdWG/W1qyQB8/TBqrFKTdzO3i4TICnJ2JbFexYb62czg&#10;S1vJm7R6yyYPzcBsbjqTRivZAuidHqa9CWe0JCwfYuuh1lC3TvJBM8xk0Wimg0b52JDBQ9ayZMkz&#10;IFATT+VpOEMOoyDCRgPyCdTRppm2NtAwFFWLAx4oPOaJTpx/qTwDcBxm6ecL9SyelSUheXqUUqy7&#10;1x/r4Z2nKi54rAe3Hup2+k3lXy3Qnfznyr9wG8vly8o8loQq6q5yk24p5fh5JRy4gBySQQXS6LEw&#10;0ae3nVMsg/4ZyQW6dOqSIiCx4n1hnInYWakXlJtxWPmcopthelRcrMeFvyjnVJYenHuiB2mPFR0Q&#10;pQPBRzRjxzQNwnByrscwrT8+RSNmd9cySpHTgQf1WvzSLopeAOtL4fzTjQjFrx3MOGFHZWzoTfRt&#10;rfOsW7nC4P6j6G26uGWIkjFfO7+qu6IWtJP/5GbyRScdORphPylzMDWwQ1jxOIDU2RdAnq0BgO1a&#10;rZzOVi2nMwZmnvMBtBZ1LX12UmknnWbonfee5vjw2GrjYKJyBOTQFYip7G6dlI939D3EGw+QX76w&#10;LYdIKYsBcDFscxHp8Te92iN9xL95NNa4w7GwYbH4M6aZnplVDwMVT3nvI3TUprE2ENswf6GZyNev&#10;oJTa5VCBYUTg2sdZxG2nCFuaYgD7xKIz50H/QWi4+wJevKx5/n4//Ja791U+RneZbGU4QRReAdim&#10;YnvjSqrbntS2NYRS6/KvqwXRtWmZP6sdaXIziK6Wbd5V9aqQUFVf15eVqXcrvAnh9QcYaaIxX1c0&#10;QL9Nqk363BC2uu1nb6h6uT+rNkP/DVq9rSat3lK7rp+qQ6+P1dHlEzWq+We5UP/2K/8X9Xj/d3Kp&#10;9q7Gd6ys1ay7WdO7mbZxM/RkqdpZlpyd6TZUZ4i+Pjh2FHls13eAsdB9ndx7sLcZ6aPyk/UP/pNZ&#10;FHbaSM5AAyw0kfVlGBsaAKwzTsh5wWSSHesPfxfORgdcKb/GwdLsZb/iWsSys5tE9bQ9eE/zH8/E&#10;HAZgi8C26MxxpgS4fnztjTJr57qDmun3WNMA8ProAvkkH2Tp2GoFZkXrVNINxd9MxSUyUIuCUhw3&#10;yBFEYBtwmHb6mmbuP6zxDKCMgsEeBYjHAdxJ1NDjnO2EXyHgeKzlUV8pM/V7eZ9/puToh3oQd0vF&#10;kEiPiLKpO2P0PPOF7hUW6+G9bBXfidOdnGAVoqsuuH6PaPlEOSG5uo5/9a2wG7p364Vupd1V5sk4&#10;pZ+I04GQLHXYcUXjMKyL3BWpq17n6ePnU9teVey+SMWfvKjslDvKSvInomOtlMFU3z3+np7d10NI&#10;s3sh9/QEG9vrCTd0MfyirucUKTo2QbPWTdPghdyAQ9ZrC1nyzBXjdO5KpF5b16uaNrvW0LaB7K11&#10;n6rk1S44M3RU2toeipjCMPlSTO0W8fUhSKyYDQpnzUoks6XnZrVV0NQWipzTSSF9mygIcAYRPf0B&#10;nh9R1g/AGoC9AbUB2LtaBaLwl/KqXFanHBBX0GmOXc/UIPoCYIvCp7meNsBbPWyEGMRWONrqWGZl&#10;r7Vj4KFrx5KZYnP7cEUTTdR9TF38NS2lIrTWjwHkt9TAxUToQqKzuXs8g9gqYmmYiTyeMJ74DVH6&#10;KcMR5ghiQwwlmxsYZLARSPyxbtOHftxvANGW6aPBI5zU+smg4XrYb5Du9iYiA95HpNrPh+KxDMhv&#10;kXInd+qiHfhBz3odm9gPfq8ulf6kTlX+ol4V3lanCm9Qo/5JHb98Q82/fFOtGC1s3fZdWkaAsD6R&#10;uPobqlSLurjKn1Xrizf1KaCtUOl11aj1jmqUe0N1P/iDqqLUalfubfWmV1yX9zRu8aaaN39L9SHM&#10;GjZ6Q21QebXGGaRD+bc1HOZ7MsTZBEQh03D5WFr5c21iF7FHzYY6Wb+N/Nr1k3fXgfLpMZTsaaae&#10;Ht+rn2gN3d6/Wge7N9VtB8Ap+jsR+Bf+k/zIMIMzE2wR2FpJZh3rOHOURGEDsp2vgg47IP4Wlvrr&#10;Us8sS6NNUnnn5H6l7l7DlgYAzFRSFLuCfSGtzpRKKa2V5AuAfZBV7lm7HQDf1TT2926NyYNZ3keb&#10;Z7mC0g/q6u1zisk6rdDLe2gZHdf6iEsahVrLPJ5HHrmokXtOOcTWGAA8BsnleMBrx4iuSbDRY2Gi&#10;VzKBlJ7xVOdJl2PiMElPKdKzlMcqTizW7dNZun+liOh7T4/vnlPxjUMqytqth7knVHTrEQB+rtzQ&#10;bOXBRuedy1dB/iP29Wbpome4cgKTlJiE5HPfZQ3bGauIE4nK8LnCOpQMJcWmKZ5ofAVnjeykNOVc&#10;PKjbUfP0OG4p2oud+u5eoR4lPVMxY4xFMY+UEnhFl6PilJsKcZZUKL8zwdqzdacO792nM/67tWYH&#10;Lbiok3rtPFrOeHYCxy3vpYuL2cIAeFNWdtUVLGYDxjRQEn5Yl1ewbgXjugwK6vzj3DndWFe5rIdC&#10;5jNzuqCbwrvUVwijcEFGUAE8q3lPI+U7g+XLmWocAO0DMH0ZaTuFVNCL40RaXvv/dc7wOQZobyPB&#10;rK+MBDOa2jkOG9js9gg7aDPdY8C/GCDaRNIjQPqYVLkYNdUDAFjM4P9TAP28Wzv6uL1QavEebgCF&#10;5uLhTCKVjBMWAFhLpy2VNjY6D4nnDRtFpKV0s00zfTN8pJ6hh348ALM/iCtLre8BYEulvx0+1gFx&#10;YZ/+yuzSTSfYnrAc65sJ1Lt9Ae6wL97QMCJwF1LkXhX+ogE835XnWpR/U60bva3Obd9W4/p/VpuW&#10;7zKgD3DL/VHVavxFlSGfKhKlP3uPmrnS22rVhNPgHTWq/K7aVHtH/dqU1QCXCuz3JTWH6W4H89yx&#10;y2dqVfN1tePndK/1gVwq/UVTPn9Hy8p+pHkfvqMln36sDax6OVKrofyaddTp5p0V2H2QDrIr+OjI&#10;Cfr6jLt+wgb2+s5l+FE31a1DW6W8q5BY0aUqLEYKAXBJDWzp8f8F8Kuh/hIQ4x+GU8dXRGSz2zHT&#10;O/PPKvTar5TdeERvK4nARmTZWKERVwbes/SBfZBX2kjhvtUAGPnkDAwVTiblKBzg7j+/SGeStint&#10;bpDOZR/T2au7FZF5UOey/LXQ9xok1jcahIJruEcs0da8oZ+VEFxE3fEA1w1SawLXyZwVF14qJLlY&#10;WdeeK+wCqqucx6TNpM8X7qBtIFWOyNfTG7DLacf04OoKPUpmc0XSOhXl5uh2xgNlQkTdCM/W7at3&#10;lJdRoMsh8UoLoJ6NTlcm5NTubUc0ZeNOhRyLUqr/JWXi5ZyRlEv9e1nXAq4oKzZG1yM36m7kbD04&#10;v1gFDAjlBAUr1z9T1/3zueYx0+2nZAzs8tKu8947ig5OVJgn7agD4Tqy56A8Du1SWAQATiIdvsY0&#10;Uor1g3mctKwTbpRdMTjDaXIEUY+FZ1dX9VLSki66AGCTNg5U7OLOuojtbODsVoqax9Lq1rWpfSGp&#10;AGgAx2re0wbc0nPaiCye93VASeQ18NqViH3aoq7Vv7DP3qTMZ6ifz5JaewPcszW+BMDUxE4aXU0x&#10;nHSAWkAa/ZixwkdooZ/Q+zUl1mOEG8/MhwtwFgPOB2ian0Jg/TgYsz4beKDd9IDauQA9tUXaV8C1&#10;x+bPZcZ2xlBn1a/kWPKk1qmo60TiZ0OoeSGuDLx2HpIyfzNirL5mR+99vr7JitGwipV1BKCsKvOm&#10;pjC0ML3s2xrGLLAr4B1V9k1N+OQvciUKd0Fh1abi6+rZ9hMNqPeWXJq9q1r1XlfHuu+oM2CvT4r8&#10;OcRXderl2ryvwns4c1T5k7qhzmoFo9wNlrlV3bc1iKypQc231AnvLNea76h3jTfVq9Ib6l/lA01o&#10;VUkDG36iMRX4fSp9rnXlv9SaT8toV4XKOsg8cHCjNops76JFLXupY9OBmoszx7fYo/4E2PIBsHuv&#10;Frp5cDMAvgaBFUXqTPvILGY5P5rJO+yyuVC+BPBfU5+9sChsdXDpcUBcGpENyN/SH3YsZr0O/G8E&#10;dryx5uERjbmduXIwSujNWhdfAOwLqXVg9UbNYcnZYoASkRmhkNQ92hExW9vD52lX5CKt85uhLdFz&#10;dPjyWp3L8cDHOYj9znc09RSpq9dlmGYTdqBbJgqPh3U2AI/HvG4Uzy8NKUJLfE9HYx8rO+uxzl0q&#10;UiEzto/TilVEun43qgCG+ZYeJt/RszTGJhMW6cmlhXp4ESPHzFAIrCzdir2hGxfz+Cu6oYzL2cqM&#10;S4XEuuOsPYn3vajp8wZr0Y7ZSgyLV0pEotLPX1PalUxdjk5SalQKtrAXlB+5SYXh8/U8YQMp8x7l&#10;nolkcOWaUk9eVcaZFEVuOqu0qHDdzM1X1tUixURdVahXtCIORcvfPUA+x1CcBQbotZgFbYimrAVd&#10;0QH72I7sA26rKwvb6/wCFnQNqce6la5saOiksCktaBfVwXS8hRKJvpdWdlMor42Z31PBiAtCqwHg&#10;aqWtIyKrMdBnIK1OE4Ut6p7mnOH7Z0mpjaw6Y+AFtKfY7XOmZhUOAMalwgcQB1HzhnIC0VEHwGyH&#10;MAARZhNOpNJJ9IlvElF/HDnY2av07RDWfNIvfoEx/HMA+5SW0iMi6oOm1fUQ5dZLamJjn59gZfuE&#10;qGzqLTvFnIcA+56ZBtBecg4ptQ3+m+TShh9S61XSLbTZj4m4RaTJ9/sMYAJplF5aVC4FdWKjJjpL&#10;9D386XvaiIhi/mdEv+ofaRwtpXkfs14Fy5wBFdE/V3pHHUmBO9R8U/0YfHCr/p6GtPtQtSr/HtLp&#10;Lxr82Vuq/SGpMp9R7t0/qAkmAE2pk5vVA7idP1PHth+qZ4cycmnyqbqg1uqFKmsIY4dj0VdPNW/o&#10;ch9rMkbvk2t+prmtqmpR82paQVmzu3o17WFn8dEadXWqTkOYf3TrHRiB6zxMbZsN0NRh0/QtmuXf&#10;wr3+F8CHtuh/UGL9aMwzta8dS6N/NCBDYplt7Es00V8DYou4r0Qdr1hpA7Ex0y9gpq21ZLXwqwjs&#10;pNAOgInADPU7bhyQVxaJDcxWEx9cMUezD67R9KOztOrMBK30naDxu7tr4oFemsYq3PHuPTQSN4ox&#10;+xmmj+VGcN1LiXfuKyTzJk6iDNdTO4+DBBuND/QYzNtteGFcIKw0NfGO+EfKyy2QV2C+rqQwmpdV&#10;pCIA/Dz7MdH3OqCipRSUp4LwNN2N2au7EXN13W8a9e4i3U06Qq/2mm5duqHcRIDMz7uRel0FmQW6&#10;mQIxdfmmfI+elOvMtlq8Z5ZSr+Yq6WKKrkYmKO3SVSVdSlJeAlE84apuwind8Zmp51Er9DjGXXf9&#10;0pAn5+qWd56un8pU3O5QZZ7HQjblgtKu3lBCXJaCfM/p3KnzijwepVPu3kq9nMUwA9R0+s4Byto9&#10;SFk4U6bvGKA8ThJ2OhHUuOfnmiNlM2XvGahCvyUKmNldhzBxOzenPQBupYhZbH6vWwESi9qXiOtd&#10;FbYZsJ414MI8n6T+OlL+U3nwH8yj/Cc6VP4jHarwsY7yvEXeU/9PGm2MtJ+1lKh/X8kuTeBhj2MA&#10;8mVAnEqabAYAd2gTmQXtQ9LpZ5xHSCmfEokf0JN9RKr8mEj8iPr2KQB+AVifcZ7Qdio2uSWtpQcW&#10;mU0zXWqxY1HZUmuz37HBh3Rjp2HXC7vh5wV59ZQ6+NsR41hOzlJzAH0De9nwCjDtAPhYmQ+1A53z&#10;YrTJ87B6XQt4V3z4lkZUpDdMVB7OrqPWDDIMqENflkH/qQ3LaGiLd9W5HoRWpT8gAqEFRHRtDOnV&#10;6Is/q23DNwHt++rW+F0HwD34Xs/2n2EY/566tfhEXRt8qlE1P9IUhB2z33tTiz/9UIv4+15e+Qst&#10;q/AZvd5WOkkP3aNRA/k0ba7w5m3ZjNhesW3IpFgAntplkE53Hq39oybpO1Lcn6hb83ct1yHaSHfQ&#10;Qv89NY6oi8sk9rKvjlMLk0Kbad1LNNGmyHpB3fsYUcernnBJX9jz3wD+FgCbCUDhKSIwWxqsD3wJ&#10;OaUB2KaSbA7Yu5R9NvD6MZV0iB1NU9AhTPJwwdC8v4Zs76yh2zsB3gGcfpoAgN1YTD/yQA+N3ted&#10;NSirdP95shLSMzXuWLJGQlyN8scaOPC+DibnadOlhxpMr3gkzpUbY4p1p/CmMqPzlMGqzuLrhSrK&#10;K9LTnKe6QV/3tl8OAztXlXs2WfmBJ3X/3CokxvO4LoAZ9lFhWqFuJSO8SLup29m3ILBuKTeFtBdy&#10;LT0oWRs2LFTb2U00f+NMpcfkKuVKjlISUpVy4Qp7jTJ15ex5RW9j5j4Ee5yIZfSg5zGqexbDjDwV&#10;ns1RIaOMeWeylHAkRjmAPjR8v46d3K7stHsKDbyoC6EJung2QdHecUqISdVrcUt6KGkDXtCbXHRt&#10;a3+cE/rj1I8/1u4hSsGV48pmV12c1VFFu/vpl0z8jVj8HbWgj45OaMs2AzTQ07qSHn8hPwB7lm15&#10;Z6h9T1Uqo5MVP9MJjNlO8PUx/mMdLP8xB+cKjl0PMvR+zF4LgE+STp8kOju1L8fbamlAbCx0EKC1&#10;CBz67wjMwLutU7FtDeb2QV2chUNjAS0jpx4GwMWky49gpZ/ALj+0mhhy6yvaSM9pIz0jQj9B0OAs&#10;G+exAdi8qR2LWxtftPlgW+WCSiudCJxSB3aam8bjvn31/cjxpM4sb3MZ4KTPCfUaKeBzblplP5cX&#10;2wMPfPqB1jHQv/Hjd5wzrdw7Gl+ekT4WkXWq8Z56MzU0qt7n6luT3Ukw3m4M/Q9r8pF6QHB1qY/o&#10;otnbakfU7UZ63L7uG2ra9E31QA7ZsdPH6lEfsHf4RJ3bfMQ44CcaVu1jTSj/nuYi05zLJNMCq3U/&#10;+VCbMMfbWqWKPBs3VnSfvmwiHKTznbsqBhvchA7dldi+p+IZwLhC2+tKx/66yq7hb7w99D1Kqhu7&#10;V+iISSlZSvYzCqyfmO39xexlOT9hWPcThu9m3G6eV1YHv7R9wK8icKm00gDstJYQdzz39yTNNib6&#10;JEsBDip971pnIukVgKMYajA9tNW+3qTODoDZVHh42RRN2wFQPXoxPtdPw3Z109iDvTXtOBnD0T6a&#10;dKinJh9z1eTjfTTlRF9N5wSlbJPfpUDGD1M1DEJrgt99uV8NUnDaUgzbvegV32Ge94mW0paKy7mr&#10;xym39CiNNlH+fd3Nvc31oe5EI6w4Smvo5DVGZi0inmPqbh3E1mQ9CJuv+wxzXPOM0Y3oHF7/QDez&#10;83WdGvVm1h2lxWbp3BF/DZvroqaz6mvRlllKonWUHJWqzOTrEFGZSg1O0KW9ISxEOK87fhkqPhem&#10;ry+7M2OfqPthBbrvn8vSBGSVwQDYK145iSk6HbBKbmS6Fy4kKAVhyfnIy0oKTdWVYHyiQy/rtd2t&#10;yih4HAuoF3dU9LzWukD6fGk5g/ZHGGPDleO7QPyEg5cqlamlYj83XTk4WC+RVKaeWiX3IS0UM7qL&#10;/AFoIHWu938A+AQAPo5ZuQH4FAA9DsA9cVP05PlDFT7RgS8xLWeP0FHec4yIfYSIfILPsAjsY8IO&#10;jsksgwFuKAAKR3V1nnMVMisZQGbi7JEJMZXBycX0PY9e7y1aQI/NxpY2UTGgfAwgiwFkMWB8hljj&#10;OaB+AZBfsuLFUmqLwK/6wpZCG4hfuXNYFM5iJYsThekRpzVuoJewzs/o+xYh7LjehXUz5ckWvqC+&#10;L0d5wObAY0TiLRjUbf3wfa1iPcoMHDaWfvaRJtYsow7UtTPLfa4ZrWtoMIMJS/F1XoIv1qzyH2oS&#10;wwjdEGe0bfKmOrV8T11bfsB5Xy2bAeDupM2dyqhPr8py7fSZ+nYtq4Gw01Pff1OzGGCYT9SfxybE&#10;RZ+8pxUffaj1/D67qtdiiXgTRfforbPNmmt/BXgJbHtiAfHlLhj1s3Y0AWO+Yw06KGQwmm7/o/ol&#10;8pRDYh3v2073WYnyg3lboWv+zVRYzAT/QCvJIrFTBxuAIwAwabT5Qz9xNNH/eyx9foY++hkijq8C&#10;S2xoiwBw5r71mLwvA8BmrYPFrO0LtnYSILb02UmhsZr1xB9rxs7BjM65aNy+npro4YrNziDNOjVA&#10;c84M1OzTA1gJiz74WE8AzHjd8Z6I+wdo5pFRrMaJoTf8neYEpiqIFk3irU3yurREh2I9tSbyupZF&#10;f62jV56o4OYd2Oa7en7zCW2iWyrMz9f9a7eV4ZmoW2xIzPFK1i2fq7rlt163WV5wP9RT2adjdW3P&#10;eWUevqJcUuzbGURgWksZF7PRMadr776NasXwScs5TTVgaR9d8GM01++SUi9lKzctX/HHaSsdjEFH&#10;cU03fXJVFJKjZ1cT9FXOdQQkD4jEt/UssVDXQuMUDynm67dbs7d2VefRVbWW0uN61j1S6UxdIBL7&#10;e/go4Ki/XktY5KqDPSspciLb9TC0i5vLTiIGFfJPzdfVuXhPHWLtZ+A0lFdL9fjCNoBNG8VvLH+w&#10;DTCY7RXTv4N8aQ2FAFL/amXlQwp92kmd+Q8NgI9ZFAa8JwGnnWO81pPnDpT7gEj8gTzYc3uM9xwG&#10;6EcgXbwguLyNxLIojNgjkOgbDHkVji2PATiZqJvCNYNrGkqsdGZ+c0oBfN0G+SG5HpBaF6PWKqa9&#10;9BjQPqJGfwKIn9D3fUKN+wJgf01L6SlR+6FjbWtm7zh+OB7VJax0gRkCMKWUBoCTqcWzmzVSDutD&#10;79DzfThwmC41bC7fsrTLvvxC/uXKKbQywxvVamjfp59oE+2kLV98ps2ff66VFb6QS92PmVgqo42V&#10;K2tjr9YaXx9lFDzAevb/LsWvat7HH2lIs8/UqTGSyAYMQ3T8lHbRJ6TPTDn1LKNBdd/VEP6NBrUr&#10;o8FdcbmsTn39zl/YgPieln32sVZ89omW83NXffKJtnxZQR51GuhMi1baV7WyliDFXIL6axUa622f&#10;fMqNkhtiy3byatkNe52WChoxXL9BMv1E/zaXcT8v/j0fMP5n6fJ3gPUXIq9JKX8iCv9YCuDvILJe&#10;OgC2VStHHPA+YiLp1XHS6VKZ5QvHfrZksD+HmeBkbhLmD21rVs5BZNmibzO3M1mlE4EXAmC2JE7F&#10;FXUUde6EA701lf9zM0/20/STffDoduXaV7MBcsm1P3O//bTQf4gWBgzWLN+NaKbva8fFSAVeW6Sz&#10;ifOVeveQ4nO3yfOCPyD+WsuCChSfk00kZUXntft6XPBIt/NydS89Tbnel+nxpijfN0N3aGHdj/fW&#10;7aCDyj97SXkIRe4E5TMHn4lwI143EWjkpkB6Xb6txNBo9ZzQSU1nN1WbBS3VcGI9zVszTTkXUpR+&#10;DhKL9DklDBLrWByflay7wUTx87f1JP2uXtwoZnDikZ5cRZd9vQDttbcOeG6Q2+p2eG411+Kt2O3u&#10;xw02Bl11PJE+8JyObnfH4MFTr+V6zVHitlHy6ItDxux2ujS/lW5j4ZJzeqni57TW3UP4Qi9urcPT&#10;++jXx7nKx0Yn88gYxewarWNu7RTXvysALgMDjcKKfbW+pNNnDcQci8BHDKAGZs5JAO4FsXWU71kq&#10;7U70cephvj7G88cA+HETfFB3+lADG4ADqH9t9DCUq5FYyYg2DLhptIxSSaMzSJOzmA3OskhshvKm&#10;kyYam9zyMXXyI7526mHaRA6AIbeewlA/B/hfUQu/sF1NpNxFtJiszVRgRgB8js0fm9F8ev2KToR/&#10;xkaGmx1h7Ju2xDUEAq9yTYCL2IRZ4Av1Giq+WQsdLVdWW9kPvJO2zb6yZbUfgG+qXEETiMCrGeDY&#10;VamKttarrSXU/ssh7dbR2lnyeVkt5cyuydgfraKuFV5HfFGVx29rBERY3zafaQStpzHdq2tIw4+4&#10;EbyvedXKaDle0ss+otZm9ejm8hW0md/DrrurVtdRiLWt5ctr6XtvaQW/zyoWjq8nvd7CvuHdn7Nv&#10;uCp7iOkHb2jQTqETxus3UuEfw044AD47GOdQ1oLaAP93zPX+DIB/u1Iy0PCL+WNZCg2AbVzwFYBt&#10;HvixM9x/sOSUWs3a1WGpUWqZtU4ea1YMwOZOGUcb6RxTSTbY/wq8DpFlAF4CgDf31dgDPdEB99J4&#10;QOx2qJfcPHpo/CHqX88eALmPph531azTgJvl9Aboub587TtE8wPcFZB+UlcLdsorfpF8Ly6SX9x8&#10;eV8+oHWQVJujMpR2I0QFEETXQzL0gJbSw7sPdfN6km5e4DBHfD8WHTRMdFHKNeUHJCjreAYqqWQO&#10;IDxOPcvoXwE92oL023TcMjRx6ihV61VFzVjk3mpeczWa1FA1u/Nvvm+TcpJTONd0PyNHj5Ouc2Og&#10;13ypQI/Ti/Wi8ImeFwHggiJ9W3BPz+7ka9O+DZq2qY9GLKutLQfwn0vKggzLVGzYRUUG0QcPj1UY&#10;feGTOwFwFCqr26f5w41rosBx9XVpMd5UR+Yrx28lPsEMzJ8drSJSiO3DGbjfR8/Ka5aexa7kD75F&#10;p6fTP3YhDSN6BgJcA68RWT4A2buGsc9ldKLypzpemXSaYxHZAHwSJtoirwHYveJHRORPdJTPOIFC&#10;6yjvNyGHt4lCbG6YnmywpdAch4UGtAbeDICczBBCGm0je2z1cLZtJbTJI1uGZm0jSK1nCDeMuHoC&#10;yB8D4MeY3D0H0E947TesO30OaJ/RNzYxiKOVNsN4IvFtfLFu4cmVjUvHQwzsijG0e8BgQ37Xboqu&#10;WV/BlaopqDJeX3UbKbtrb0QrLCRD07wZ1vkggDwCuE9UZFKrZm0dqVNHB2CCd1eppt2VuFarrm1V&#10;qzoAXvbll1pq188+07xPPtAAWOwZdcppapl3NQPgjcdidlKZdzSDv9PpZd7TDAQaq74kVYf1X0nK&#10;vp6ftQXgboNM21ezljzq19emchBZ77+rtZ98zPlI6z8GvETondTrh6tU18nqdRF0tNReQBw+cYJ+&#10;hYH+wekDL5fPUMz3IbF+YFWKtZBMRvn3qww1cHVcKkt7wSVMNBGYfm+JM0cJeM1ix86rxw6hZRsa&#10;XgGYNSvxjBSaHvocNXAwBncGYKedRA84YDFbCpdN1VzG5yZ69tVkamA3d2rdIxZ9++EZPVAzSZfn&#10;+Qzh2l9zfQy4RGHS6slHXKiLe2ll4BgF0r+NSFxGD3mjIlLXKzp9rc7nHNSygBTmaFOVWhCCfDFB&#10;dxBY5AVmOan0DZj328nxuk/v+cFV0moIqkL6vLdi8pUfkqnbEVkQW5m6EUH6e+2W7qNhTr0Sr0VE&#10;2qb9Gqo6gqimU5qSQrdQ/fF8DaBbj2yiuRvRegfsUuz5s7iKRuhuSoYeZz7Ut3ee6cmdSD0pYo3r&#10;k0x9dzcfxVemDh8+Lnf+DQ6d2KDYc9FKjsvRZaL4Of8IBXj5I+oIVGRglM4cpA8cvQgxxpLOCp3d&#10;GslkDyVu6KLkvUMZK9yn85Nwo9yF40XAeN057UYhT/rD1sL7fsOU6TNX4YsG6lJXBg7o8UbSrw10&#10;FFiQOkRa71cg5mp18AmMyI8BVIvEp0lJrfY9SBptAPbgHKYutkh8hNdaqm1ySz9eZwAOIX0Op60U&#10;C2CvUfs6kRfQ2tXAnM5z2QA4C1CaJ3W+LfM2v2gseR53QnJJm+kr5oOLGdp/QJ/3BenxU977LXXw&#10;UyLts2ZEZbYkFuOpdR8A3+P9Zi9rKXQR8s1H/QfjY90fCSU3O/TPV5q1AbwoxGqRDXTuoQstW2vH&#10;B+9p+8fvaRdssGc52mRVayiE2duo+k2ZxqpL1Kuug1Vr6gDRbz9A2wmYN5LubviivFZ+WU7LidiL&#10;SYXH4fc8nQXhcwDd3A8/0Vzq2rkffQRBhVDkk8+08uOPtfD9t7SGtSwHWceyh7TdvXY9nWzcTB51&#10;62s1QF363tsA90NtBbB7qdN3limrnZ+VJdupwt9tbXrw9eVbv7n2Vaqt8PEj9bfIM6U1cAmAH0Ji&#10;fYts8nsDML1gM3kvicCk0c5MsEVglnkjmXxGy+j/BW9xKYgNyM8gsp5gU1t40uxlSyMwHtGvABy2&#10;cjZRuETQYbayftTAJwDwpLWuGry1o0bt7KpxsM0zAK8B1oD66lgKPdd7ED3jgU4knn4SkotUe0HQ&#10;MLnHzNSVG3sUm0kdfB3wZKzXubStWhqa4WxzOHAxXreK/PX03lUG+ImyUQD0WjrDC8kqzI2n3cO5&#10;SjqdRi2clK+7TA4VXSnUncTbCDgydAUHziOnt2jUEle1n9RUdTB2rNWtuppPbKYmsND1RjdQNSJw&#10;24kAempDdZ7RRu343rr9E2hd+ZOyh+rBnbN6cW+Xnufv0tP0c3qWmqf8hGyd84tT5Glkl/SQE6Ov&#10;Kib4vEK9wxVyOljBpwLkd9JX4X5hCjodqNfOLWqtsPm0i+gDJ2Jul7CF/5Dr2+peKKH/AIwhfeKr&#10;y9Aee2Apk7hKmUdpUDPsEM5S8Kvs3olrX08JZqVjbhtE1gDEFwbgsyy59q5REonPAOLTRGcD8VFI&#10;LGOez9DftTT6AFvmD7GNwINU+ojVwpZuA2IvPuMMn2VyTHPyiLAIDJCvAdRUmOd0UuYUCK0UgFgC&#10;4HrKIS3OA9i2BM02N9gWh0I8tcyd4zka6GcA9AFzxM95/VcA/RvrD5NSP2uC0Rw18mPA/ACNdJG9&#10;1zY4IL8spn10l3UqhSiwbqOBzuvmorT2RGH6qZcxd0/p0kOHqHV3UcfuA4DuPD4FWCMaNKVmb4kL&#10;Z2P+DLXkVaMWf76aOlyzng7WqE00rk7KW0mbidSbEVmssXS6zGeaXxYTus8+hZT6RAsB7cJPefzx&#10;J6ipPqPOJRU3IH/8gZYA0gM1ayq4QydFMV0U1L494P1IC6iNV3z4ntbzeCu/yx5uEker1yYTqIMt&#10;dQ2drFKDv1cAz3NbP/4MK6Qx+q8YJogivJQHweQ3AoEMYDPd83c2nF8KXmOiS/TQABg55XcQWQZi&#10;A3Axvlh2DLBm9P4I7XMxXljFTDg9s7lh70MOgHPdNyqFKG+94AvUv+bMEcZUUnCpIssmk6wOPmkA&#10;ZrXtkK2dqYFdaBu50D7qoxknXYnAfR07mZIUGt8rB7j9NPFwT+rk/vSIu8sNdnpD6ARFZmzUhcyt&#10;SszZpZTbuxTDXuZFEEfjGU2c7F0od5a4pRegSc5NVO61a8zkpurmFVLo5PN6cDuWwQU/GGZP3c+P&#10;16Mbd/Qg+45yrsRo0fJh6jyutbrNaafW0xqqJaYXDQbVVt3eddR0Eunz7Eaqy5BPzZ5V1dqtkRpN&#10;qKO6Y+uq3bQmOnVusdIydykzay+DEsf0kgGir1PjdfdSop7l39PF4FiFnw5XhFe4Ao8FKMI7UkFe&#10;QazI8ZbfUR+FnQ1WqB3vEMWGxOi1gAWYf6/ppPOkyxdwpry4uqPicaSMoQa5H7NbtwM36/yyAUws&#10;ddP1Y2wkdJ/IWoyeitvD8qyDGJQ1Zy0ndWsss76BNcsRbQzE6KAtCgNiS6fPck5Z/cuxVNpA7A2A&#10;T/KefbRY3CGzrBY28BrBdZTrccB+kih9lpTbRCEh1MUXGEFMZXQwnVnhdDYJpgHUa9S26dTEBuBc&#10;wJ0LgHNsPYptMXRWktoGRNaIMk74GEA/BbjP+P43VtcSsR9hePcUYus5jPMzHj+B8LKauZAoXeza&#10;W3dRXt1lNriwZz/dAsD5vfroOi2kbPTQWUwsnSGS7vrgfe0HdO7Uo4dhgQNr4dLZFEa/cUtGKxvR&#10;066LHry2TvH8iTr1GTuspT2AfBsp9jbS8J0AayNReyXp8EpS6uVffEE0/swB7TI8ow3YS7muIZJu&#10;KvO5NvL1KoiyBe+8rlPNmyq8cxcnVV6IAcBy0u41RN8NfL2N9xwiZQ9tzlBKW7oMXAMguE7XqKO9&#10;fNa+cuWVOW+a/hXto+9QTd3YtUJBo130BMLpZxNu0EZ6BeCSNhIs9CVklaaHBsBGZFnbqATAJelz&#10;8VmADOP8kM94zGMHwGcRKmBVaxE4Y+9qpxd8YcM8thQagGcC4FlOBPY2XywA7EVbacYa1nfu6KKJ&#10;pM+TPGgVHe9PFO6rqbSPph6l1iWNnkEEnnrMTN56kkoPop3kqnEHu2jaqb5aHsp0UzKOm3cO6HLO&#10;FofE8mCf7urQazg+4vGMVNMN18tZpNRzmAXeHRLNdM9iCCdvXTuMiCLMk3mOtXp8c50e3mbUMo+/&#10;n3zEE+l75Hl2srrObKJOS9qq+eSGajGhgZoRcev3r8vXzdR0ThPVBtD1B9VRc7eGqs2u5w7Tmukw&#10;jjYXUzwUn3QMFZivnjLx9SN96IfZidS1x+WHIm7zumU6utddYURaf48z8j10Rt7uXjrjflKnD3kp&#10;+HQQQw5xDngjSalfi98zQol7Rylx9wglHxij1H1DoMnH6xo7TxP3jlNeBK6CkSxqPrVcWaxUST+2&#10;UElck7GWTfEEwEy5xLeqqYvtUWnVBmg2lQQw7fhbBCUCl0ThkrTYq/rnOoopmwHUj7TYBB0HypJK&#10;E409qZcPW6ptIg/ee4qobZJMMwIIJkW/SAqdAUGVjXtGBr3fq8wgx9etRAQm3eV5B7yAOrc0Et+w&#10;NaQm1HC2IDJKCGgfcp4A4ifUzo8A7SO0z095/3Pq4xeNq+hFo0r0jauwBrW9HjL3W+BE3wG63aOv&#10;bgHc24wbFpi8ctQYnaNFs/vDD7WfKGnsswdp8BlS63NE34uk2dFcw1E/hQKagNr1qekbAuK6OkpK&#10;vQ/Q7oTU2sN1r0VDovD6L1mOBhm1DjCvAGArDNB85koAvYY0e2PZ8tpNrbud1Hg1BNZSZoRXk7av&#10;I/qvfI+al8i8zupdbia7eY/Vu4GNmyvO2kftu+oaJJz1f49ZPU46frwGbiRL5uhHW1gGAAtZgRI4&#10;CgB77SNtjnDS5v8DYBsptKEGE3PYvC/bF4xxNvA+LAXvQ6Lvw1P79ZAI/BS7Hcd6FgDfY6j/hucW&#10;Z0/S1R2Y25V6Y4UDYMehshTApsw6jbBj7jpcGEmfx+7prtE7ATJ94PEHezkijilHiMR4Pk857EKL&#10;CYN9JyIDXvduRGpaTqcHseMZZ4/guTp7YZkCEjFJZyh+Js4zK1nONxfiajTTTmMwbJ/u84Dn8nUm&#10;4YKir+1UfMIBtM4RurrHj3VCQSq6HKLiHG96vu5KTt+HeuuArqHBPoSks/fCtmo8upbaT2+uNpOa&#10;qcHA2mqLh1xzwF1nSB3VJwo3GlsHcDfUPlxd46+dwPIWci3NT4GRq+Trv1U3iuLkd26tJszsrNlL&#10;BmvmbHZLr1+sTStwCN20Q957jyvcK5CoHEwNHKk4wGsAPh8MgP3CkVJu7KPw1T0YsMbAfSM2smwp&#10;jMHMPZqvo3DkCFrhqpA1gxS9dQLzjKMVunGYQreMVgQndNtoFDUjFb16gC6vGyr/djXkg4jD+sEW&#10;eX1romWuRTQGjGepa0+ZOovnT8KiHiXSnjRwwjQfo320G6JmT9l3dKjix06dfByLVR/0yI6LhxPZ&#10;yynaNgcC2muWOrO76DIGAfG4XOYC0vxSAF8n2lo7KQ+QWjp9wyG02J1kkklztOS1D4yZhml+DEH1&#10;GABba8naTI8B8OMGFfXY1FtMIxUy53sb29gbFn0NyEwnFbA0u2jkaKXTBz5EhDxApDzwGTchzjHS&#10;4XBS5gRUT/FNMUNo0Az73EZE4cZOSh3SgOVm1KteAHo/tetuoq97tVpE5LraSXvHUuqtFatoEyBd&#10;C2DXA+a1RMl1Bl6+t4Wzna/Xc8PYAeC3knav++ADbaJONpJqs7WRSLH3wkCfrseASdNWCDiQx7Zm&#10;JLRNZ+r1ngyG4MoBG32YzzpTF2ui5fP0V2rZn+kDPzi8xUmhi2kj/R03SseJ4z+FHKUAtghsx1aI&#10;/hvAuE8WnzmoB4DXzkOWmpWY3gFwnjcA3zq8Vdn4QycbkfUKwNZGgsRyamBSaGeon0i8aOMggEv9&#10;u7c7IO4mt/29NXZvD6KxReA+EFy9qI2RV6LWmugOU70Phnpvb03AYXUcy7fXRM7QzKPD1WZcY7XF&#10;dNF1SUct8xuuxWdctcR/MX5Sadofekex1LfxVy8oMSVEl4mKFwBxSuIJFcRdYQNJonLwr8pnkCA3&#10;MZC010/X82K5ButazimM53Zq4NzOajKmtlq6NSGNrquGo+qpgVtdVWdjZY2+VVR3ECtt9kzWuYtH&#10;FXfpFKbzwfys49rjj/fz6vYavaqnGrl8qaqtPlHTnlXUb3xrzVk+TrNnjtX+9RsUethb56h/LwDY&#10;GNpHUX4RCoWBjg2KVqQvALaaN97q3g2ddAFjuzgsdi4xSniR5d6XDNCruylh20jFbR+joLU9FbKh&#10;n0IAazhADmEvasTWUfJZ0weTMmxa2lTVSerZY1U+gX3+hHrrU0D7GfUvdSHp84nS3vAJS6UB+RFA&#10;epSIe6pWeaLFp9r/JSQQaiWriY/AWJ8C4AFE3gizouVGEMqJAbQXSKdNUnmZIYcrXPMAaI6tGAWU&#10;1wFpPgA1IiuXVPi6uVLatgaTS9LjvUsEthq3yFRa1LkGYDuPYKeLsZW9j8rrWc/uKmICqQC98w1I&#10;q5tc7+B7dXfoKBWNGKMb/QeiPKuuI7SJPMp8oUOcw0RNX+rMi80x5GvdSVeat6MGbsHvjqACIEfR&#10;N45gs2Fg/UZokuvLvUZNHSSVPkJkPkxU3kt9vA1meyvR0UBsgN3IkISBeSOAXA/TvL7sF04KvYvn&#10;9/N6d85uSLDtn36uHdxAthNVPYjqvvUbKqJ5K8W2wpS/Fetu6PteaddZcS3a6ghtJC8icwAWs1YT&#10;31o+X/9zCU/nc2d0132DA+AHMKB/wxP6Z4vAOE3aPLCTPtuis9JVoybmMM8r6/c++o/0+QHLzO6T&#10;PlskfuxT4htdDJjvndzNDqfNytm/xln4bQCOIYWOtE2F1LxW+xoL7fhEcxavGazhSCjHIZWceBCQ&#10;7uutUXu6aqon4N3fgx5xF43e1d1Ra40hSg9hs4jrgk7qOLG1XBd11roQN60Nc5PLlM5qN6CdlpwZ&#10;q2Uhg7UYxnrNyWE6d+iY8uKuYWkTr4QrgbqCG+v55EO6lLpJYQkndRmi6m5ahp5cydfDxDzt2D1T&#10;MQm7GCdkQOFKmJIS/QCkt7wjdqv/nI5qNqa+kzI3GsXe5gn1VGNATVXq9aUmrBigkKiDirngpaSk&#10;EE6A9p1dqKHwSGMpVRv3rqSaXSqrdrcqqtz2YzUbgDHipI7qNrSZxk4aoKM7GB8kCgcf9VXwSX+F&#10;QlwFewU4ZFYo6fRr51lgFot9bAzTSDGsWYlmX/C5lV34ywXYbB68yJbCxD2TlLBvOlaaYxW/b5Ji&#10;dk5Q3L7JOs9+4Jg9bgrBHzpm42j5tq0l3y8/0hlq3LOIOc44KXBJNPaxVNqJwiVgdg7PH7P2EkA+&#10;BpAN1BaB92GEfogWk9XABuBomwdGfRVN3RxlqTTCjssQWlew30l16l8jsRB0ANLrkFA3rBdsu4n5&#10;Or90IbgtAzcg37aFaTb/C5jvkUY/IC03qeUD0ukHgLcYcUfxwIG6izdWASOEtxlkuAdw7w4Z6Vzv&#10;McwQ3aipziLc8CIKHkWMcZzIexaSKrJJCyUAmoRmbfG17qhEQHyJSBzXpLViqIcNxGGA2BsAHwHs&#10;HpBZx0mxjxORD1Sr6URhq4kNwFv47C1ct1Fjb+VmsR5grzWwAuz9ANAd8B3h/VZT7+PmsbcsY5p8&#10;RpQBtwU/E9Am8jtcJfKmd+zBorZuOl2+io6RhlsUjub3jMYS9/6GZfrXxQCnD1xAdDQA3z+yXf9I&#10;jkFOCftsy8qc2tdqYls1au6UZi/rB4BxpyxNoV+1jR4agEnBLeo+9iYqQ2o9hMy6e3KnbnhAjAJg&#10;i8AJ7ElyALxilkJXYDG75H+jsO0LnrPQVQPXt9OY3d00DoCO4jp7H60iSK1Rezth8OYKAFzUB0uo&#10;ThhPNKdd035cB3UY20kDVpJGnxyo5f7D5TKuDXPX9XB0HKpVISO0InS4Vq/to/gd+/GguqjMtDBA&#10;e4r0dp/ik7fo3LVTGAUka2voBUVdJG3meweOL1aPEU11CjHTtWRftM2k2PxdxLGxMSEpUIf9N6rF&#10;0Dqq2aeqmlILNxpTR9UAYrNh3KhPrVFM7AkAH4aKyk8nA1drLHgbjIXVHNSN/SZSQw9tqDq9aqha&#10;p7Kq3b28GgDqur2/UKcRDTV2Yh9tXLZUx3e466z7cQXCQEeeCWHR+ymWfJ/SaxneqzCWXq7kE4uQ&#10;R8KQnVyoDB6nUOtmeC1XxlmEG37rlO63Uene65TJyfLl+G9QmvcaHOqX6jxGd4nHsAudM0Rhri0V&#10;1qeVfAFGKO2lYMYCgwFemLNOhZ4uaXEg0kR/oq6fpdekxn6kyT587c1jI7pO0D8+TE182EBMvziE&#10;7xsDfQnG+RLa5lj6w/Glk0mOHtqRVqKa4mdmUc9aNM4nZb7p7FgiKltLyKIx5xWgbQmagbiQ19/j&#10;fUWA9z4Kr1xS84TmzZXCf/z8Hq56OHKcikoB/IAxwiQiWSCRL6B6TUBcTV6AzJtIGg6oLwKaeNJn&#10;Y6jPN2iu1LZdlMrnXGnZARCTzhKRDcSBpNXegPYE0fcU6fVJHh+iDt4DMHcYgGn3bCtfmd4uQLaI&#10;TM28HdBtB/T7YJEP8fNP1m3AexvKv2kL+TRoqAAi+wUi7BVS5qttOjm/f1q7bspmHWpul95sy2is&#10;I59SvnDDMYItrbuLMnEbebp9rf4Vj4cVSqzb7C8KGMH6VwNwCrPASCh/MuD+B4Cd0cLztrzM1xkT&#10;fIpk8t8EFnuSHpzeSwoNgAFuMV8beB8YgE/s1C1q4JwDRGDEHInsC45lqD8C8IYipQxaNqPEncPS&#10;aGrgeYv6qv+qNhq7m2i7g0i7v4/27pilvZvnahgebntOrND0JWPUeLgBoLXaoArsNqm7ek7pqoFL&#10;e2gMBugLvYdr9Opeaju4jeYeH0b/d4BWBQ/UBp9R8o8MUmg8ZFBqpC4mH1Viqqf8LmzX0jNhGuFV&#10;rDVMUu1gPctWXxfN39tZXSf21yrfUHlHBWBBC3vN300Kaq8URC6hEF5dAXid/vSBRzRS/WF1VbFP&#10;ZQ2f21fxF8/oEuVJRPBeHT4+V26reqgHSwRHsovbI2ii3AMnaQCZQ9XulVQVlV3tnhVV16Wq6pGC&#10;Nx1WW62J6hPcBurk7oM6ueeQA+JgdjH5Hj3NRNIxhhn2TtQFGOXzO6hnt1PPbhnmXC+wiTBu9wQi&#10;rpviD0zV5cOzddmDbQzusxXP2sMEj9lsgp+hc3smKmDDYPlvGKbgjaMUvoH37p6OxrazvKuQAhs7&#10;bSbvtlqldN1KKP1dA3IQxxjrAAguI7wCDNTUzSU1Mwy0HSKzN20l6y/70mYK5TVR3ABiIa+SrZ0E&#10;6HJs+IC7bIZJKznXAHsqoE6nj5tjabVZyppKy1FqGTtN7WdqK0iuO5wCXneHpd6FjBBeN/ueho24&#10;STTkZ9RXCuTP3SGj9GiMm7JgnoNgcEMBUhDRz5f61ZdrCOCJb91eV6g1LxFtL9I+ugRIklq0Vxog&#10;vuZE47a6SDSO5XsR9IZDGzWXP8eHiHyW2vgEgHTnc/cg8thBdN8FeHdYPVyR2heg7+AGsQc22wiw&#10;46TcZxvSniINDgLAli5fhKhKArgZtLiyIauyGVzI7dQDBxN2VvFzjliNTgp+CSY6h+dyIOWMRf9q&#10;7yb9N0TND6UADhrZSw8woPtnaoyzVtQBcOlxHtt4oQE48hWAS1joVy0kA2vRKRwsuJYcluFxvWee&#10;W0e2KvfAWtbUAuCtNpFkEZj/Kyw6C2a00B+zd7OWtbWjixb1U//lbdgr1BkAM3W0u6M8AH/e6cua&#10;t9RNB7AByorK0uipY9V0aEt1cOuq3rNc1XNaF63YNEvrFkyW+zoWv+0brZ4LumpJ4Egt8eujlcgt&#10;t8Qf1kzWpozzussGhDw2ADJFFJaHB/NB2lbBzBYXa6v/Fu3x7gOAe2kVZFmX8YM00iNVi05fkXeQ&#10;uy5EeioJxvoyVrox3Mj6T+xCzVtNTYY1pu6tqy9dymvuKjclMEp5GrJ3+8FRGjCnobot7oBJ3TB1&#10;mlhLAcnzlPxwu7Yz39x4ECm3ReBeFVWndzXVG1BbNVwqq/ngupq9cJxO7GYqafs+ndrnLp+DR+Xv&#10;eVJn9x9ByLG5v85tdEWX2htav7uCWWYWylB/9DrSaqaUwnHrCFnpwhqMQYqg7o3dNk6XLKUG1Od3&#10;0WvbNkYBawdRHw+W35qBOkP6EgiIA4cisaz4uUNimSd0ACfIojEnhDTYwBtoAIa5ttaTP9HXjqm5&#10;HDAD6mB6wLYcLRSwhtbFMJ5rEIA31VcE70sk7c1yVFgGYGZ5EW/YNZP2UBqR+io932vUt+m2hcFZ&#10;PYrCCgBb9C0BMF+bcsvqY1pIdwDwLfrLiQ0a6FwdTPWIbNGQTvHN0IfTQopmQCAEkJmAw67B9HRD&#10;SIEvAIorgCcRwF5s1Mqpf/N69MMKtxfG9J2VTE1sIL7M9y80aanzjRkCgWAKR5bpDzB9ILjOck7S&#10;cjrMzzsIwbWfyLuXNHkXKfL2Bo20m5uJJ0D2qtvQOacBvC9RNYzPOI9G+wo96VSyg6wOXdn0yLYN&#10;wHsdhVhiy1Y6Dmt9omwFRZsMlOeyGWbIRdNtEfil+3b9K4G02Cx1iMBBsNAPLAJTA3/POKG1jf7P&#10;SCHiju+RWL50IvAJx5XS0mcTbxhQi6h17VgL6RG170PWi9opMgBDYuXCdKcytnjFesHr50CUzlAo&#10;AA4hCr9io30ZKVy+eBC1bEsNW28A7iaXlU21ny31xZfuM053nv/Afnqa/FRxp2I0eaqb2o3rqM5T&#10;umjoLBaYe0frxvZw1rPGagPL4LrMa6NFSCxXIvDYdOGY5jKwP5o20igWpo3GT2sIi9TGnnmmfms2&#10;a6PvWa0/d1PbAlZory8A9u6mPUHT1W/uRA0/cFFDPVgBetxfe47gEII7zcldc3Vq2xr1HN5OVVxq&#10;qv6ARqrdv54q9a2hQRN7at6sfvhZdVbP2fXUc2VbLQ2fTe/aTa3GIeRhCCP+1jKdilsoFxxgq3Yu&#10;xymrWqTQBt5aKLvqYt4wY/4YHd66TUex1Dm2fZe8tu/X6R0H+Ll7aSPtGiE7sZhGx2zsy5B1V4UQ&#10;4qMgrGI3DlD4ur6AlyXfG4crGGIhbMNwnds+TnF7JyuaWjhs8ygFrh+q4A1DHSD7remrQGOqJ7o6&#10;Y4VW+1of16f0WHQNANSBjOlZKm3HidIcu/pbHxkgm6rLASvHAG9R27YcxgLMKNLxKMBsUfgyrHQq&#10;rLRNJ2WbHpr+r4HVWGgDdhrRNZkWURr94kwe37AIXBqFbwLoWw6AmQM2qx0n/Sby1q/HDYI1L/Ua&#10;KA7wXLCaEdBElZ6IWvUVzvfP8XxcMwMv4CRNtuib2AzwApA8Ilweyq2cHn2UCqDSiYwGYmOnL9Fi&#10;uki6G0MNGtykmfzQLvs3bsqVaAyITxJlPUz4gbrqSOt2nLY6Zt8zsJcei97BnBjAe4noe40bSBbZ&#10;Qg4AzunA0va2nblhtNExIq8BOKpuY6eNZADO5PfLJK3O6DdQPx7fp38moHsOPaZbuEZaH/gBQPsH&#10;C76/R8hhADYS6+cEmwuGzGJKyTYVviTyPGfKyEYHLfqWpM57dB/wPmCp9yvw2uNi6uKiE/9fAJ4L&#10;iVUC4GCOsdFGZPkhp1y1eIj6L2ujgSvaqveitmo6vpFWbFypW8zx3k5gHtfkjRdQSEXe0PnDweo2&#10;tptcp7sqPDCIoZs7DE+kqSgoU1u8lqgHpo1zTw3Wpphtmhd8h9HCR3hKcwI4jBiOwFNrol+RBjDL&#10;O3PnAqx72Nd7Zi5McV9WqXTX3pAl6rt4OWONkRrhnqKR2w6q66Q2GrO8LeZyndRnYEM1dqmjyp1q&#10;kgbXUt2+9VWxd1U1HFxPrcfVVa/lzdR+UVONZGXK2oT5Wh8/X64Ipyauaq7zWYsVl71OU7b0Va0+&#10;NVSxfVlVJ52u3ru6arjWAsxVNHRMD+1dvlKH1m6Q+4bNOrRuiw5v2CqvLbv1WuDCnvKb302nprfV&#10;KciAoxOa6DC66KNMJ52a3lEnOEfwhj42o5uOTOmkI1M76+jMbjo+p6cOz8Qlb1pn7UdyeXByex1w&#10;a6P9bi21f2Jb+U12KennmjTSOWXwwkLMYeIMQO0PcIPsEGXNydJOMCL/QMcYj1TaxCBEYR9qYkur&#10;DcC2MC2cq4E3ited4/F56mEjtFIBn4E4DwCbnNKO9YONmc4EyKlE4SSAn0q9mwOZZSfbIrdtMAS8&#10;5pWVy0aI1FbNiWakpKSmMUTcOEAUT9S8SD81pn5jtM8lQI7msaXJVy26tjMAM4YJgLOIujfpG2eT&#10;pt5iKVo+RFhG117KgEgyEKfw+iSLxtbeadtJsQA0rHlLhTIMEd6spUL4eQbiU0T9M+07OyeAE4IQ&#10;I5zXRgDmaN4X15G2H2l7XPtOWO/yuZY6YzCQb8Bk3jcZAJ9GhXUIOabdcFIBeBrfT+d3SevWm3Wu&#10;7L4aMEg/n/HQvyBYvkXIcZN54KDRSGWpVf9KjWfDDD8lhLKdga2DbCl07GVNkeUA2McZE7QNDU6d&#10;6wCYA2BfRd3/vN49xlI82lS5B9c5KXQSYo649XOJwDMJGgbg/9VD+y2ZztrTIeo5k/4qmuIqfWvp&#10;i261tG7dZqWxwf4OUzw5YWxNCM1SQcQNFWAyN3zyKBZg70Uc8UR3Y++yoIDvBWVo67El6j2vs6Yd&#10;7a/FQdtYv/KIuWADcDEulY/Y//tAA4/cZKH4TQ3ZtlDdZ3fSqQsBOho8XweChmi3Xy9t9N+m3ss3&#10;QjxtYU3oarmyL7vt5PrqzPhtuyn11XoCKqvJLVWtfXVV7VJT1fugyhpWS53mtFKHeU3luradem/s&#10;QuSfpnkw44vOTdZI9h31nFZfxyIn6Xz6Cq0ixW41tgkA/lwVO36hOoMaqXLvWqrUo4K6DmyhjbNn&#10;aN/8hdrHRsT9y1Zp37IVOrRqrV4LW0W0XDWUPpyrvOYA0qntdQJgHp/ZU0dmdGd/TR/c84fKd81o&#10;ea8cIZ/lw+W9bJi8VwyX16JBOoEe+vjCATq5mEJ70QCdWTJQx+b356YwVB6kul7OOCFa6P84Jqu0&#10;qOysXykFr2NHi2dWoLlRmj+04yUNiw34fYjawQ6AbUVpFQgZDOSJ1lGk17bKNIbvOf1hUucM6t3s&#10;/weg2aXgTqE+TqQOT+I95uqRYUMRvCeLqaMcAJzF8q/UtqxyAZCp7QAaaWkibO0FwBxNnRpNrWvH&#10;gH0RxtmiXhruFimA8QoR1UB6m5Us+dY35nqbjQ25pN7p9F/TAVUGdWmGRUeu14iUJq64wvUSAL0I&#10;4C7wOeacEUQq7I880r9TN4UBuljef4HHcR06K74rvmWQa1fx4rpWelKMkOruSrQnNe5J9Cfyh9Vu&#10;qCOfMGQC4ZXWugs7l9kDzWddRfqZ0q0X2y56Kms4o4T+x/R3oqwDYFLb4DG9mEDbqL/jRmkR92fA&#10;bdNIf02yTYW2peGcA+BvoryJwMec9Nnq3PsWff//gNdAXXh0eymJRQ0MiWUAvmhqLAfAM0ihpztD&#10;DT5YzAYsna5Vc4eq+ZAGqtyFerJLA5XrVlf7D7grfaUvRNh59nJdVc7ReERG2ODg6+xJXXgN36m7&#10;SawoIULfCmdrQmQuKfQidZ3XHrWWDUO4aZp3ksaybXAcAg4D8SivQhZy38Qg/r6G7t6mtnPa4gYy&#10;RmciFuhk2ATtPeuq/SE7yQJmqf3ENurPsI/rojbqML2JXBa0V5dZDQBzA3VHctx6ZGPIp/qqiRVV&#10;h+lN1XV+M3Vd2EKD2ME96eRozUYdNo1Bi0m+o3HQHKE1QXO14sRA7Qwcq3ns/u1Drd50dB1V6v45&#10;bai6qj20hb7sVlWVulbSkEFdtHH6JO1ZMFcHlizRAZjp3YsX6LVLRxcr6cQyRe+eqqgdUxSGYCNo&#10;81jFHloo3/VjtW4oqR3TFFH7Z7MaYpYidkP775zGmSp/Fg/7boLE2sIUCcdvk5v8eW347vnyXzlR&#10;ntStxxhS+E/wHoeYOuEMOpAa44nlALg0jfazNJvU2eSTpsAyPy27mrd0ACA1Iiya4YYY2z8MgC0C&#10;mwY73Igt6ulLgNimlQyoNtxgksps0uZsCK1sM6wDpOl8/womAVfoJ18DxNdgrx0Qm0SzXRtlAp7M&#10;Dl1IMXsoi//o1wByLGRRGDLICNhiS5tjSF2vwDin8doUomESkTGN99xhCfgthv0L2Zt0l9UrBmSL&#10;yKlEx3RqUgfIduWk2mEQIhlQJQHOy0TEaFLcQNo9AUTJoO69FAVA43u46DLXy1176gonBYCm202B&#10;k41HVzYRPguFWA6+1NnUtDmkxQn8zp6fkeUA3hT6wPl8bi6/QxqROokbwzU+P4mfnTd2jP4R4gWA&#10;SaGxg72JTjmEFPoec7v/xVoVI6xsN/BvpeAtATCpNbXxN1FnnVlg6wFbBL7vtfvf6fOryGtaaGOj&#10;XwHY+sDZ1kbaSTtmBzp7Vo2eA8DhK6ZBZE2DxGIiCRLL5oNXzxyqKp2q85+3vqr2aKzKPetrz6F9&#10;LOILU9a2CN06flmXFx5Xxr4IxvNuMHBQqLsZ2L5evqs714qUH33DSbEXHZiuTgtbo97CSws11zgP&#10;T031LSRlfoaXdLHGnirSaK87msQmiJEevgC4gzpNbabdp8bKLxqW2Ge4jrPYoC0sc/MRdeSyuK26&#10;zG2mjgDYdX47AEyWMKWxujCB1GZcQzWk9VN7eB11nNtULms7qevyVpp4dDDqryncMEazVHy8xvuM&#10;1vSzE5X0Q6i2xUzRZM+eGsxqo4mYZfTf0k0Nx9dW5X5V1WBkKySZTcg+KkFwVVTn3g01fGA7TaZT&#10;sHTyCG2aM0mv7bXUdyo7aMc2167RzbV5GIQJc76BADJk80TN6FBB+2f00b6p3bRpWAttG9lSW0e1&#10;0JbRLRxwrxnaWKsH1dMaxg1XjWim/bN7KXDbDHkvH6sj6KQP44Vlwwl2jtsVQB7nWDrt7zDUHIDu&#10;Q91rNrIGXkd26UgvS64+VhuXElkxAPg8Q/7nqItjALTJK60/HMFrokmx460/XDrgkENKnWtpspFY&#10;zo7g6oC6BLCpANuAfs1mi82Wh+ib0aED7G03WNqeug5DewOApPGfP5Fa9RxpbQRRLYoWkYk1UgCv&#10;AfgaEdpAbD3jAgBUSNQtYin4HdJnq4WzAKYdS6OziJQZOGJkUIfaSesCoAF1KtcLKLuCu/aQN1ef&#10;blj29nLRhd59dBXmO7WXq1IBbho67EyGKuxkA9gcfmYuNw3n8Di7L3udec9ResWH0GTHkPrb9NQt&#10;fm6OzTLDiF8BwEncEBL5ObluE/RPrHEMwD/QB765c8W/AfwPIrCNFNpqlb9djXVGCv8GgC2NNq+s&#10;b6LO6GkgDHRpq8ghr6hzX9W8BuL/BLCl0Dc9EHLAQqftXUkv2HYFI8VdTVAwJhoQOwCmjWT18Map&#10;Q1W/A+DtXF/lO9YiCtfSxr3sVzoQqTyPS8rxOK9rC08qb3ckFjQZup2E6ToLwux6G5/nWxcLlROf&#10;q7kHJqnrgtYavbUvtauL2i4drGGM680IRErJ6pVRZ25TAxc6trPD3QM1ap0bgpBuRO6ROh0yUfM2&#10;dNDiXYPVETlkmwmNAGpzdZvXUj3wg+u7pIM6z26mtkwbdQXArVB9VRkE8YT+ue8GanLaXb3WtSNt&#10;nsJGRbYMBo5ncflwDT7Qh5vJIHmlr9dsm2kmvV9wdgyvm6Re23uo6fRGqj60mmqTgTQa0ULVqKm/&#10;ZLKpMal5e5faatW9qtr1qK4efevptY1DGmkL4NswmNUbnNkdy2seYTtkO3259RM1uT1ihSWjdGbV&#10;WG0Z1UZ73QC7W3vtndRJO8a347kWWkvasJnvubVFyzsGYmbnDHktHq6jXRs6ZnbmtuE4btghqh7F&#10;QscsdkxpdcqiLRG25MopBe+ryGvG8DZWaAAOAegx9GvjAGIsabT1gxOsN8wxEEcDaquJ4xB6WCS2&#10;cUPrCV+32pi+cQ7fywXIOUgobXbYeshmyZPWsgntnvZEXgggAy+guckA/x1M7LL5z59MimsgtuEE&#10;OwktWLjGcwbgNFpHBTZmCKgKAFURbh0WfW8yfni9ex8HxNdhfHMBUg6fm02qm0ENascAncPXlv5e&#10;BLChHH9scIJc+iiCE89NJI3PziDaZhHZs1+dUvAakC36Gpjt5KHT9iNT2PdxGXTXDZTKz7iFf5f9&#10;Xjd5r/2ca0T0JD7vEjeLnCkT9V+IMqwGtj7wLYYZLAIXMTX0d2re7+MCnej7j5Q4/QuTu78C4l94&#10;/kfUWF/z+kf+sM8+Jb3eVwA2wsoILKcWtjYSEdiiswG4AHIsn8/OxED+VQQ2AFsrKZQIHMCiM1u1&#10;YrLKYwtny3PDdu2ndTJwwnCVxWlz2RaiN97I5imVfTJeyZsClO+DS+R5om1CgW7YuVzIVNE93Yq/&#10;q6uXrmjanpFE1CYav62XRiCcaDLfRe02jABIPixOe+os7x5+EmIL4/cBO/x1FIGKX7SnlkPczmBY&#10;YeSSljp6fpVmbB/OaGAjtZ3SiHq3odq6NVDHKaTIM5o70bgLoK5P3VuDKO2KwMQV5nng9u4w10PU&#10;ZW131ZxaV83mN1WTqXVUbwwijzE1NW1nbw1b3Uo9ZtfVgjMjNZ0o3WP3QDWidq7F9FJVxCB1h5qu&#10;upkq9amj2r1rqil8QDMGJZoNqq5OY2rptSOze+r0UmpZzvEl/bRtQgfN6lJFPuvZV7OaNY2tK8pz&#10;0ShdOLxKXqupg9ePd4DttXyUDlPreq0YqmPUwadXjNLSAcw7jiB6b5+lI3MH6mjfFjr0ZQmAbVTw&#10;CHXwYRRah6lt7WpeWMd4fLzUbscBsTl6AGgn+jprWRB4EF19SZMNwLG0ji5ARsVxPQ9oL5BCx5lS&#10;i5T4HNH8PHY8sUgs40mPE4nGyVxtTjgPFjq3fmXl2Y5gom+ekVbOAcRtWWXavgskEFsZ2W2U7wwt&#10;sPOIrQx57EDKIJ1OJ3IlU7NarzWppZFWgJga+TagKEInfQfAPkBuaRJMA29eN6aWALDpqO3rfIB0&#10;HRDl8TiXaxbstPVijaXOBFAp/MxzfFYIAAsmdY/q6aKrPJcJIZYBUNNLo282n2OR1wBrwM7kNVk8&#10;l8/PjWnRWgcYETxD6mx1dQY3DPv8PJug4kaQxeck89gAfIE/T/6MaWJ+TX9DSmltpFu7Vip0jKvu&#10;kkL/i5UqxkD/9Vqs/oli6R9pcfqVtPonWzXK7qOvidiP/d0dABuBZW0ii8AGYIu+xkabhNJSaKuP&#10;TchhdfBNJpKyAPBVM7cjAsesmeW0ksLYymAA9gHAZxdNwOydefNNnrpwMlKx/tEI/VknsmiurrBr&#10;N+fsZeUEXNPlzQHKBcA3Ae51Tn7cTeXGkU6n3NedhCIF+p/VaFYEdQNkczyGynVVJ9WZ21vN1wKq&#10;bWMxgt8ut5MxcjuTjQn8Yw3aE6StXtt1pyhRU9gA2HlkVU3d0Uvb2ALYB3upKi6fo3GuoBoDq6j6&#10;wBqq2r+6ag2uTg3cWF2xoqretwLiE1dtCl2oYdwwpgdM0gzfxTqeHYFme5Eaz2irZjOaMOxfR7UG&#10;VdMAFilM24cqa20rdZxTV63wo+u4pb8aL+ugRnObq/2CVurNPELd8c1VAbVWpb70hvvVUr0htdQT&#10;763JyJ5fWz2wkXZN7ErE7KNjc3vo8Kwe2owszQDpu24iURW3h4m95b0WV4GVI3VqxUj5bZ6piD2L&#10;tRJ2bNekbgAYzeaCvjowrbt24Avks2GSDs3pz/LvtnK3FNp8sGCTDzsAtvMF0RgQE4UtIls0Nl+s&#10;48ZS87z5R5+GqTZj99Ow10e+eF+HP39fJ8t9BAsN+wyQw2vSGgHgEbw3gkgezfNRpODRqL8uMCCR&#10;QGp8BXBeZUlaJjPB2aaNtm2EzpLvGpi4m3tHbczwmpSQVtSH2QAnj3T1JiOEhUgnCwFwvtWZRMVM&#10;ItYrIKdCQpna6RrRN49UuBAAPcLo/SGvL+S9DmAB500GIQqwn70NwG9wtf1J17nm8vpcgO2IKQxY&#10;pN7pgCuBNDmKE0aafZE0N91ACtjTAWIaBJUB9hV4najrgJebAj8zmRTddM4ny1VSHCm+1dYZRPgs&#10;3mfHxh9z+KwUAJzIzzjP9wvmz5NQWf2VSFtSA69Q2Fj2PrHD6L9pI/1GtP2NqPtPdiT9E/sZi8ZG&#10;bNmCsxcA/pFfyQjhKwC/aiHZ1c4j0ms7lkobwC0K3yACp8N2X2VDQzwAjl07izoYAFsNbAbvpNA+&#10;S9x0Btb16FQMBjZ7KAgPZJu8OXP0FO1LNhgEJiuFFSWXtwTjL3WNHb3Y2jBwn3sBAJ+7zsD9fd27&#10;/FAeDFVMRZS01mOBxiA2ajizjerRdWm8cqDabRrFGaZ2SIA7b52nSWcjNfHIXvVmxrcHC+H60Zft&#10;AdPcfWJNjV3ZSc2GV1PZbp+q1pBqqjWytr4AvJ+6VtNnrpVVcwT932GVNHzFCPlmnlBEvruWB0zR&#10;OPb37kw8pmL9XTl/LSZF3qjhXlM06NAYjT4AqeU1XhujJ2n8/m5Y57qox7YharOprxotB8DzW6rd&#10;0rYoyvqrO/LmKmOaqzylapXBtdVodD11Jm3vNrmOXlvSs46m4ua/mXx7aZdKmtuhnOYj6do8srVO&#10;zCeN6FxB0zpX0YLetTWvRy0tH4D0b+1Ehe5ZpLm9G/B1I3nMdtGC7jU0h/fOhAZfP7yZ9kzsrMND&#10;2mAh8xGuiGYliy90hU/ROjP0zuyvzf+68/xe3Bv3fWHeWJ8yWgjIzc0SffQp2Gsv/KSPoq22fnJo&#10;bWpf1o46xBU95JjaXwLcMgqnVRXJNFMU743kJhEDmGMqltU5gH2BiGw1bg5LzXKa1WcLYRWlYBWb&#10;QdS+1ayabrehndSmFS0Y9MJEpByi3w2AcYc02ABsEfgmbhw5Fv2sFQTxY7VsusP6loDDYX6pY28D&#10;xAf2PmrgAheGH6iBX50CGGmbZrIonEdEzQXgJdEXIorHlh4bMK8S7WMAbiQAvlaaHr+qef/fdLkE&#10;wCXR2I4PTh9HAbBNPpl4JIVaPp0bkgNgwJvB1X7na5wE/pyx1MS3FywQy2r1dzYbGIAtAoePZ+si&#10;/s3/A4D/buQVEfgfgPcf1847raQfEXJ8Sw/4Gaz141IA33eEGoCWKaZX4LWe8L8BXNoHNgBfZwdx&#10;msNClwD4vAF41QyFWxvJ0mdILGOjj8920/ZJM3V2g4f895xU0BE/XQyK0cX9gWwwuKhLm4OUui1K&#10;d4JzYZ7v6T6+zvdsSfb5m7p7ERYa94zdrB+J8j+jrJiLcpk5WLXGt1W96Z1Vb243tVjRX01wjmzJ&#10;JF1DloY1YddXyxn4WA0rr/qkpmP3Dlc/CKteMxtoDOlwlxlN1dQNsoqtJA2nNlfVMU1UbUIz0l2G&#10;+vGMm+7JsMP9BB27ul2Jj05odeAMrYhepRv/9VSP9Zt2XTihpdG7NTVslQYfnyn3rKPyyNitE/mb&#10;tfnCXLmS3rfd2k8t8WRvzCxCvVl89twWpN+d1I2hh7rT2qrycGpsAOxCW6y7WfeMrKbX5neprvHN&#10;EcIv7MtfmqtW9oEsQAq2tn8tCKvG2juxnXa6dZT7zL5EW2YymzOYsG6KQnbM05zudbWkTz3FwEwf&#10;njNIW2HNduFUsBkAbxneXHuGtNIm1ozsZJv8/k/f0QHAeoCU+lD5MoD5cw4D/JW/lHvlcoCZOWGi&#10;rzdSxuAWjRXeqoVie7OXadggJfW1tgn/IXv20B1aH9m9euhq25aknt2UO4gI1h+A4YGc0Q0gdmpN&#10;jxMXkbYtmFiqrSSi8RUAm07LKZ0onVy7rLIBfwHR+GbLxryOfVAdYZ279SRdhrhi31EB0bRw2GgV&#10;MLhw26KwbR40IODGYTWsHUtNc6hrHcAzrWT91+v0fu8y/HDXdgcD4IJSEFtr6SbnukVeAGxRN5MI&#10;nMn7nQhcCuBUPiuWujWGk/YfEdai7CsA2+NXx5RUudxgIuhRn/gSjoB+7yXaUNbaSgXARo5ZFLbf&#10;035/Y72v8Fw8N4lYWPDbixbqfxLD9TfzvyIlvr2bFHpsHxWww8gA/E9A+w9q37/jUPG3JOpf88Ri&#10;pNAisAHYIrC1kSxFdgBcKuJ4UJo+P/G1CF2aYlsdTBqdd3C90mlXWQ2csOkVgGGiIa4sAttAvx+S&#10;Sk/UR1P695DX2p2KPuGvyJM4UPiEK84jkNl1hghWn1LmrggM2K8o3TdRSewgijzohxnAbp1etU8n&#10;Vu/Qpilop0fO0dLWLupen55qyyr6qHNlfTGY3vKYNqrN1E+Nca3UeHoruaxqr+aTGqg27hnNUW51&#10;W+OiVlMaaOLOHlqFpdSUA4M1EGVivclN1WJxN7Va2Vd15nVUK6yX+x4apnWXt2lO0BS2Kc7RaVxA&#10;dsStkt8DbGW/vi5PtNMbsbUNfHiFXvBWuR6cqvCnUZjOb1XAY0/53z+EQmux6tCWqrGQyabVPVWT&#10;urouDHdT0uxWywA0ljxVyYzrj2qi4aw66ozrZZtx1MCLulfThGakuPR+g9eOltc8F3px/Vn9OESB&#10;9H4jNlt7abYuHFyuKEztPOex0c59jS6f2qbNE3prz1RSP4/lunRkuWL34zZ4kCmTvfN0nsfxvMeP&#10;/UWBHdtCynTX+R7ddK4DfVXG9a4Nxk+rNwzssKFKHzkcwqa7Qm2pd2f0w0OGwJC66d6cubo1ZZpu&#10;jB6rrD44YLi46M7IkYz0DdejEZBFQwfqGUzqj0tX6hfGrn5auU4vp07T82nT9c2CJXoxdYaejRur&#10;4hFDIKY6Kpn20S2zyRk/Vi/47Kyu1LQwz+mAN6e3q/IxQc8fzBQSI4N37AwdrdvMAN+A5c2xetOi&#10;LiDOcognrjyXC9AsPTbiyupdS69vANK7A5gdZvm39YNvOOAldeZ1Wbw+DXIqmTTWGON0om4maXoW&#10;J5VIagCOI2KmcDPJcA7fNwD/B3AN8E5khmi7SPZwjLQ5EFmnqcJsmCIZttnY8zRA6txs+D0zuJqI&#10;I4mTAIBj+H7RmlX6HyST/9tGWqHwcdTsO1f+G8B/J/r+jTTaesG/MSNssspvYK4NwE8CcKNEB13S&#10;Ay5RYNlx0mdq31cAdkguvl94fIcD4Ky9q0oGGjbjD71uNiOrxkTjTukA2PrAU3VmxRS1a1NNXTo3&#10;0urJU7V/4SYdWrFDB2eul8eY5ToyZJlOTNioE5M3y2PoEh2fvEFnpmyS/zgM7OYfYGvILvlP2KSA&#10;vkuUNGy1fFqP0sGhUzVy8QTqzNGAjr4u+v3uGwaoK75w1QZVUrXhNalDO6o1+8CaEuW6LO2EhnqM&#10;1se6ac7xoVp0Zo5aLeqp7swNtEBa3AFn1kFnZsn15Hi5Miwx8NQwrU5YoTVRCwDkPPTWc7WPIf64&#10;Rxk6kslSstQwDT84i+jPOqK7p9h5vEyHb27QqrjZmhM8R4OOzVDthd1UkxtDTYwBak1rqlbLexKN&#10;O6gmK40qDamvVgisBi3trFa4fHQd30yveczqq61jWGS2ahyyySkM7s/SlUMr0Dov1eVDq1gzsY1t&#10;aXuYSNqtqyc2KuM0REQEht0Z3BE91+n8XoC7C00rzHPk9mnIK2dzEKnDYifsX6yM+dOUQdTMHT1S&#10;WYPsPy9g6UMkI6qmEWGvdOmkSx3a0eckegLS22PG6uG8hfpmzQbljxhFqwWTvTZtldiooVJbYhPL&#10;Z301dqzy27ZSct0abE6oplud2unrqZP1CxHl+8kT9XLUSP00foJ+Bug/DRqon0aN0F8xb7vXspFe&#10;ErF/3b5dXx/EagUgZRM57T94ntnGMqx/d9xE3Rs/UXdGjSMCA2BS6Xyiao6BiEhmqagdm+ZJttqY&#10;7YQ5RMLrAPMW0dvAbpHOWOcCvr5JSp0PgK3uzSFSZwBiA+dldglf5v3JBmZXSCwAfAlQRvG55633&#10;C7ivcVNJ5ftO9C1NqS36OqA2wJulD1NMxxk99MfnKh41mDHkpsu2FNoknAZkR31FWp5JhpDM51/i&#10;88/jzPF02yb9TyopMhsXvieFLiAyRkyg7UQtLCLwP0if/0r0/Svk1T+4/p2r+WJ9TQ/4BdJLM29/&#10;SIQ1cBZ57QLE1kYiEnMs8hq4nRqYFPrVMMN1Zo5LRgqJwAD4vAGYNDpqtQ32G4DRFABkP/rD8xEN&#10;tXZrrpkzh7Nb109pDB2k+yXqwspTSlnmTU2dgnosWmmT3fVsd5webqI/PIdtiDsv6u6+iypYhx56&#10;KitjBu9UYpv5ujR9swYtHKX6i3uqG2YUHVmlO2JnX7WYWIf2T0U1m91CdaY0ATiwwKSs7dmdPfHo&#10;QM3xHohhABsoU/drOk40TUm9+x+eoyGnF2t40FJ18RytTu6D1ecY/d3g6Zp2ZpzcToyC3R6pUaem&#10;6FheoDxzI5X5y2Mt8N1MfQvRW7Bfm8/N0rJzU1CHjeKm0lM9D07QMO/lqja3k6pMaszv0FLtV/VX&#10;5RGNVX1YA7UgAk9bjxxz1yh5eW/UNYwIXosDfBEbJytq03RFbcAdfxEk1WKGEZaNUfiaiTw3WbGA&#10;MWorzfY1MNALh/Haibp6dInCNk1W0OqxbFKbyGum6TIetulHca7cNQO3fUYLUWtF9Oui800aof1t&#10;wsROM6ZmGLtr21yxgCmsYS32/9ZSQicsX4iGV/hPfX3UaD1fskLfmmxuAP+pWzRVVM2qimbxWUJD&#10;tM7cAO4ByJxOpL5olhNrVFEiHstX6qKmAtS3enSllTNAT4jq3wDkn4cP099GDNVXvP4+gP8KwcY3&#10;LRrgDd2YdSz0fYlGNy1SDhqmW5YyjxqrgpEY1w8frRvDAC+7gXMBcAYgTQM4RgIlA4B/R1Cef9XK&#10;ySOC3uC1N6mFs0mxLfrl2w4lgOvUrIDOPie5FMAJ1KhJRNskvneOzw3lxhDOe84ZyQQ447haLZzO&#10;Y2Oi/91OsmjMZ4Wijz7B+OFZJqRCEJicJwInwI4noMu+1q6LA2I7ydxQLJ1OQ1RyBUb9EhnHeWr+&#10;p3u3S5kX0UKTFrPj6NbOJTrHEPmNbUulKxEloCWFNhb6n7DQfyUCf8844ctob30VctQB8IOzFl1h&#10;oA3AEFV27HExzzvg5WpR+e7xnbpzfLszkZSNL1YKfWBb9n1+PTf8tTM4M53Bfh+2FPoZgInIi1YP&#10;xXeqo+ZtmaG0Uxf0Q/rX+lvR3/SSXUcFR5L01CdP2bOPM8wxh7Uxc1kbM183Z9Ab3hCi3OW4Z7h5&#10;6uEMZn17LEJDPlBjendUnfFt1Hypqzqv7K0e9HFbutVQ5b5fqMKAivqcU35EbVUa20hfjGnE67qx&#10;57cvhnmumoIPl+flDTrGqtMmSCmHHZsvN7/VGnFmgdpRL7fcPUC9PIZp3OnxmmsE1tGhGu07SR2Y&#10;Ye6ARe7s8B26px+1geDXaXU/+d/YpcVE7Kmeg9m6OBfmejHe1nM1L2StpnovUnMi7mB+x9VHZ+qI&#10;3wocPfYpLQ3jwUwvhfiu1b6tCzRv4ji9dnRGX+SSg+XFOQZzfIJznHr35Oz+bE4fwmzmCO6GY+QH&#10;UH1XjJE/m8ED6QmbpNIPVjqQ1lLIWntuDOwhze9Fg/mMfsgwWesxb5C8ByAJbN9Wvm1asli6pQI6&#10;tGbwv4W8WzWVf5sWCsb2Naw72w97dlUoJ7IvAJmMo/28BUoEgLFE6oShg3W+f1+dc+ml2AF9FEdK&#10;HD0cm5/hA3WO9aGRfRBbDCV9HTVYqSMG6soAJqlcOup8n066OpQ+7MSRujmSCNu3mx4M6aOHnOKB&#10;1NO8L28wLO5QWj/sAi4YN0G3idy3x47XrTHjdJNzHfucnKHDlTFwMDeUQbrap58u9eylRNjqq679&#10;lAaQMh1wQiYZwwxYc6hLc/HTymMheA6pcw4ROMtp/RhhxU0AAF8tZYOvAMZYUu/T7C/y4QYWyuMQ&#10;AzLfP8/3EkmXDcTJ3DxSjZHmOat7Y9FBH2diydwuQ5sgimegwSacbEginmmoJNJoG+K3KGyqrzTm&#10;glMg2y4TjS/Q6/Zv1VrFe1jknR6n38776ivfA9TAyxSDgCKXrQn/A6j/C+D+KzPeOf9IgcSyFhIR&#10;2AD8IgQ/aGrg/wSwMc0GYCOwDLh2TGZpALYWkzORBICzGJrI2LPS8ca6sGGOotcQIFbZSCHbGQCv&#10;L5HYln0vWj4AF46BWoLqL3zxJuUt9NDNtb76Gv3zdxfv62UAWwLH7qKmZ2yv/1RuhAt1bdgeXR6N&#10;b9XwfayPWaGY9tOZu+6jhZRv9Yc3Unl4nUbze9GWoQ00uIIqDq2kcsOrqvnCdqpDu6nNqj6cAWpA&#10;5KuzhPli7G2H7OypWWdHatbh4Qq6fQhd9Wy1WOCiFisHqf4KFzVmEKgZwwgtGNLvDeBnwi4P2dZD&#10;ffb1V1f6wC139lczpvpWB+3UVmrhfmsHKO4W/lo3tujJS3/99nO0nhT76+GDYD14hHXvX5P0/EWU&#10;cjOP/f/aOu/wtq/z3uve2962eZreNGn2bJykT0bbtJm1Mxw7TmI7HrJlW5JlWZI1be0tLnHvBRAA&#10;sYhBEODEIgCC4J7akrdjxyOJ7TiuM5rmNrlp1ns/7wFAM27/+D4H4wcQJPE57zjveQ/9r+olQBVk&#10;2YHb5b61X5Abv/wR+cQH3ixv/ZM18qY1a2SNjZpTG3Gt58QmcR3bIM6j66X78D3SjaU1I3Jw2374&#10;buk6sE6sJKu6j2ww11r3rTWyseZrP3gHt2+Tdpq9W3bfKo3bbpCGLd9kIqAVD4mJoYMPSPzobkmd&#10;YLZl83aKetcUyYo0Z8SmT1ORU0nsXK0n13EiRO1xKnQOSJx4KE3b0XTVETyChyR44H7x77mXeu17&#10;KSa5S9q338WJERvEs/MecW1bK/b7bxXnltvFh8K77pDYflyvY1tk7vQemTy+Rc7RgPtyzX5ZLt8j&#10;yxV7ZJHHlg5tkou7N8vjFDU8sX27PLFTtUOe3LFdnnzgAXn0/vvlyn33ycPoEvH3/O1Yy2+wU4v1&#10;4imKLRYAW7VMEcUSMC8D2DnAPQ/AF7DGF1lPnsWNngbeM7jp53QpR4FkXOQxdZtjrPlGeM/QN75p&#10;CjkGKKOM4j5ngXaW95vj2jkdccOXeI8pKrU8dOnw0K2jj4KN9DVflklKOccVXtamZ9gsMc8phIsk&#10;s5ZYuz5DjfZZ4J3F6oY5cqX5E/Sl/kcOf3O2sVzE5oQE2wKDrfIMsen4g0xWNJr7HaD+4eKM/O7S&#10;jLHAv2RduNha5yd0sdQqLBP/Aqha3GfpuPEcUhf6hSCxMMrvBUaFBJfZkcRGiccdNXSo5JwkXPaJ&#10;mgMG4NECwAMcbGYApj90K1tXS4Jb5QQ92aoppBn+B1YJ7q6RF9vGOXf4SflZ/Gl5rKRHrrCt7oLV&#10;LufqO2VkH9+dA2Uys+GUTH59rwx8daN0UjK6vZI4lQnhk2zUeS8b5d+DPscxuRtCD8laz31yl/de&#10;uaPrHrm9Y6PcYtki17Jn9+bW9bLXs10ah/eJa+qkBKfLOY+4RS6+NCiB6UY5HTkipQMH5fTwcQ4g&#10;pwn7kx6Zf9ojZ5+mLvtRm8w8QYueZ3qQX5Z+EJbsFZc8+Upann8Vj+fVGGcGN4q17h5ZzwrPZznn&#10;+fMcOXv9594n9976aTm8jSYCX3y/fIzzoj/wl2vkHQD7zj9dI+/7i//JudF/Jh98y5/Le//qf8sa&#10;++ENplAjgLvsp3DDV7aV26zDVbKgXsXCeg1udd1uGWp4iFrn3RJkCSnavJ9a6INcv1X6Kkn717AE&#10;UK2iowLPe5kMVOEyTl4/SKudvRtk8AAgqw7m1c9jYb4s4T13SWTPnRLeuVYiO++QAe6P7L9X4nod&#10;sc/Ig/dIgtfF99MF8jANBpilZ0r3yDiu1iT/aNUsxQBniafO4ZIt1B1ieQJ3ClDnmd3P1h+SJy2l&#10;sgCwY0c3c7LiBsnRyWG5jNhcVb6LM5C3y/Ke++Xy9q3y+HZABt5Htm/Dcm+Th0l4Xb4PyDdukHMk&#10;3GY4pTCLBR7XUke1xuvukol1eAh33inZ226X3K1ASUO8JZJhZ4ifF0mCjWExY1ybxCWeJeus1nQJ&#10;6z3J/QSKEQMPA3H4m9/CCt9oSiljxMApXOdxAJ/g+kkFl4lhktdZsLrmEDNOIexjG2L6K2y6uP4G&#10;s7tpAss8Q1HKHHHw4pcISwBY9wvHyFQ72aZ4+m8/JMc+TGP9m66n+2Sb/G6eTfpUVb0KaN/tLJfc&#10;Q/yeZIR/Q3nl7y9Ny2+wvr9mHVgTWEWAf8xG9pc4fVCTVC/0aXzbUgA4HwMX42C1xCaxVQBYk1tP&#10;uxtNbyxtbqcWeII9wUWAh0/xXaOYI8L/I3Jkqwx0HpBIpFQiJEaTTOiTx4/KhVaLPBYclEcH43Jx&#10;cEQu9PfJYq9Lpn1WGetukN7WQ+JoAVx6bvUf3idBen6drtguhyqYDKhP2HnkDtlM3cLOmi2ykU08&#10;D7Gv/aF2msixXnyE/m776Pd2iG2zZQ2bpL7lfumg2UVX2xaxtNBkjr5wTcSgtSW3Sj3Wt+rknVJK&#10;/cOpA7dI+aHbpPbYWjlNYdRRdu0dZ5feMdWDX5fSAzfKaTYL1ZbcIZa6TdJeuV7WUtv80XetkXcB&#10;5/vfskauejtQ/vX/Mvff/mdIYX3z/5S//es/l6s4wO7Db3uT/O3b/kI+wjnSf/fuv5SPvfNNvOZN&#10;nE645zYs613iPXWfuE9i3XCDPSc3SU/JZmDeYhQEaAXTz229bpCYJAysapl9uNSq7iPrscJ3ievo&#10;BvGXbmHn0jZ2ManFvFN8JEYCtCTpB0ajPex+2nknwK4zYx/whrbfJmGuGQTg2P4NkgT82F4F+G6J&#10;8Zq4gvwQHUMO3i9jh++X0X0bJQ3k6QObZPr4A3KOrWln6fCwWPGQLJAUWSQ5Ml2ySyY46W6cL0Sa&#10;7GPs0L0yCsRTZTtlsepBmS8nbi/fKbkyGhRw3fm92+UxoDWWd+tWYijE2UFXNt0nFzfwxcbVnibR&#10;lruZ0kdAylF7PHEn8K69QzJY5jEAVojTADkOyDkKLHJ33oWbf5ckGZMkvHIkzNSqTgO5xr1xwI4C&#10;a1QLOLg9hOUdxj0fwM3VDQ1RvY21j3JfXWofWw6r6dhRAbz1H+coFTpzhCncSLDdMMvWwrF/oR+X&#10;7nIiBh7VLYmf+nuW52j9Q4llCy532VUfljIazY9sWic/CnXI72bpc0VRxg8B71lavk7uu1fOE3/+&#10;fjYmv9XY98KUAfj/ckKDdubQLh2vrQL4uV6tsiK+MxY470I/S7b5OWLeYky8srwEzM/y+BNY4UuF&#10;7pST1QeoxlILvDvf3E5daDpyxEhi1Wy7TW6++mNy+3Wfltuupb74K5+Wm2nG8E1KYa+ng8pXOILm&#10;q5xddT1VeV+hPuBfOLL18x9/H4ejv1s+/4n3yuc+/l75NP3WPkW74k+8/63ysXf/lXyKVk3/yP1P&#10;f/Sd8mkOnPvUVX/D82+Vf/jQX8s/cLbzJ9/9F/J37/oT+eg7/wfgrJEP/TWA/Z81wMVt7n/wrWvk&#10;A9x/35vRX+X1Hh2B8AMqnns/9z/I+HHe6x8/+Fe89/+Rf/zbt8hnPvJWufrj75RrPvUuDrL7kHz9&#10;C2SSv/BRufazH+Y86PfLFz/5Hvkc52h95mNv5zO+VT5Bk8ePvONN8uG3/hkg/ymf5U/kqnf8uXzi&#10;vX8pn3yf6s2ypmXXLbjF67DCG8R26C7pAkIniSwPSSwXNdAOHndz28PmhG6SW65j9wLzdkZcE7of&#10;2LjeoWL7oMKrltfD63xc13MA1/aBW8Wz9Rbxbb9dAjvuyAtLG+B+kIRJ8IG1Bm4dg9vU9V3HIeJ3&#10;yxDwDgHvsMK7d2MeYqxDCmBVcayzjhPHtskcoC6RxVzCEs9TELCIhdbbszw+yUFZo7w+gcXPHt2C&#10;xd5uHl/AjV7kS3MGqUs9C8xnKCC49BDwYn0f27KF3TqbibG2yCV6QJ+7h77ZQDgFnBPfvgWLuFZy&#10;BYizwDsOuArtGOvRKQBP4V7rhoQYFnuM143fSakjbnWCkx7KPvVxqSaxl7jjbknzWJT3jGNtk1ja&#10;uIr3HQTeQSxy5Abc3utukGEAbv7nz8hWTiMs/djHOCSNhmkc3O3H4oaBdQDrO8ztGJv4h3XzPx07&#10;fDST99C7K4yVjl97Hc3x6Lf1938v7f/C/mYmq5+PuOQ30ySlOF3hZdrgPEt2eHr/JjnD31AB/s25&#10;nPy2ALD2x9L4t5iFVgv8fazvM77mVQADsSmZbDRj0Rqv3iOsMGscfIXlpGV2P+mOJAU4WYqXh/sc&#10;5v+lGqQvVjcwVx3cKrUH6fF8eAttcu6XygObpeyhTeheKXtwkxym1c2xB9bJiZ13yxFCqsOEVie2&#10;3S3Hdtwjh3Zy/4E75PCOdXIQHd7BCYboEN/BgxiNQ+goodZRDMoxvk/H+c6dOrBRSvatRzTAw5Do&#10;/dKD/CxUjgGoOLxRylHF4Xul8tgmqTy+SSqO3ScVJ+6T6pP3S82pLVJ3aqvUl2yVlspd0t1ySDyW&#10;I+J3cHAcS60DPeXS7z0toe4y8XUdE7/KRrll52FxtR0UO2XIXfV7xIpX28B7nXzwTtm9/gZZf+Pn&#10;5ZYvf1K+/tmr5BqdnD7yDvknJp01Cq/9kMa8WFAT595F3AuIJzdjYYlzgVMBdgFmN2C6+aAuPrhe&#10;Z6EJtR1wewrQOnkPhVgBtu4mkbVrrXiwrN4HbpMepBD7d7B3mNHcXxFw81gvQIfUIgNxeBeuNerf&#10;TaePPfcghZkv+0PsXwZmVZI/cpoF/+yRLTJWUIZ/8ji3c/zDRx/cICO8XxZrPnlks+T4Z0xye5Zr&#10;5rhmjsfm6Dc0e4g2QfvoCbZnvYxtvVNmN5HIYf34yka1vJvk3HrgXXe3zGM1c0A5AaQT6i6rG0zc&#10;m1PLyu0xBfHGG0lA3SRJrosSzw7hEmuMmwHuwdtuk2Of+oTcRFno9W9/s+z56FUSBPYE688KbRIL&#10;mwBgtbqDmmgC3AhHp4Sv/ZpYSDrdzXEpN7zjLbL23X8jx2hLG8DqDrOPOMLyUT+x7zD7ieOA7GbX&#10;VAstarVVbQTrPM2EEyNJ1ozltV99tfjI+F8sPSL/L9snv6IO+jXOLzIAs1No9uBmWcSN/S0A/+cy&#10;u5DIRP9StxayrVDh/Qn9sF6lj7QCrPHtdwP5rLMRVljhVQv8feqjVd/Djf7eG/YJm4IO9hyfpaRy&#10;imKOIsDqQhcB7j/6gPQQ9tgpc7Q3AkHTUQmy2aKPKrFBS40MW1FXjYTJaIdwxftJivUyBpuOiY+z&#10;l1ReGue5CK2cDYekm/dwNB0SWzNj82GxM1o5hNtST1UU6mL51NLwoAHI1rSP6/aJo+2AuDoPitt6&#10;AAgPiodVFi/ydB4SV/t+cXbsl+524mNGN897bYekx8bYlZfHyuPWfeLv5nREX7kMBStkuPe0xMKV&#10;MshBCSHXEell2+5qBbsOSwAFOfXEbzkkXmoqPGzPdTYfEHsdhSkVO5nMNjJBccTMXV8liUUCy66J&#10;KpJXCrBa1G5u99Bc2n54vThIVvXgEiu4aqUdCinWV11svU53KimwbrXOaq1PYHlxszt2kHbfAbg7&#10;gBU4FeLVIK9AXIA6iFXu3XWnUfF2H/CFd99FXKyuN43jH1xnIB7BQquie7HK+zdKkpi5qFG10LjW&#10;BnLgzwFrDlCzB+6VLDPqOImtHDNtjokgsxtw+FyD93K64NrrJPTtL0uA83uDN9AGdu3NFJhslPNY&#10;3vMsJy1zEPYkLm4G4HJY1XEgHsPKpgF1DBd4HADTuL8x4tfh6ymK4RTDYeLSYSxoFKAD110nD131&#10;QbmFw8tuwo37xnveKte/7c1yN8ekWHF903fgajMRjAD7AJv2h/W8IyrEFF7H1dfIlve+W27myJQb&#10;3/sOueHdb5Ob3/YW2cNJDla2DEaAd4h+W0Nkn4fZ3hihZY+LZSUH7Xd6vniNBOiFZdVeW7jbNlr4&#10;BPksVyqPyn+OkwGlpexPscQ/JOlUBPgMu4P+sJSSX7Gl8JeLnEqo7vO0tpQdktc4R+nVZEB+QBGH&#10;rgG/UEhiKcDfZZlIAf4e4JoKLC3w0Cotk9jKby/U5xTgx4iDz5M0m60/zDowlVhY4GEs8ADWN0Ly&#10;Ug8585HYstQBUxNf6uZSGWmvl5StnVjXKplum6QcFol21Euo9qREGni+rUoGm8qlj9u9tackWH1C&#10;evg9PZyC6CDW7qjeJ+31B6WziXY5AFtUK9tfW1gqbW7cIy2Nu6UVkFuxgu3cttEP2tm1Xzx2YKKm&#10;OuA6Lj32o+KyApWVyYU43QHATssB6eF5P72yVD4aCfj0tvuoeLuZRCx7JcBjA72AHKJ1UV+JhGhX&#10;28N7eNoPSHfzQ+JoREweDm47W7HE5J46qnZIG+FrU+n90lyyRdpolNdOSNvC/UaYXOMAUifgOQFV&#10;gTRQAqEXq9uNK+1UOLmtbrXzyEZi4M0kubaaWNjEy1xbBFghNkBrEkutOPGvAuxTq1uQWmCVutFB&#10;hbWg3t3rJET8GwasPmANq4BXY+ZB3JshYFVFga+oGPAmsKhJoC2Cq2OM6xXocRIhE1ji3OHNMg7U&#10;4zw3jis0fnAjIONS835j/IwUWevYelzW2+mkeTMQfwuIv3418Sw7gqgKWyCGnVc3GCsa+yZ7db9+&#10;vSQANEXmOAmgo6yrpnF501jNFPtsU2zQH0VJLGgcGF3XXC0HPvQ+2fjet8ndNLdfyymNaz/wdrn1&#10;PX8D0H8j697zDqn47D9J8Bts6AfcIV4b4byjIdzeMBb4xMc/JvdQ373uqvfLOkpPNzAR3EP7obvY&#10;9LHpIxzDwvq4g5Y84U9/QfrpeBkhYRWmcV6Qjpe9tLMNsLzkoJVtN11F3DwWoyz1qaZS+X/sRPo1&#10;/bD+jTXdogWeIWF4jnBEaCv7f2mnY1rqUG75c1ztn3JA9o8B+EcA/KLuBdZlJNONA+uN9f2Oq964&#10;zgqqZqGL8OpoANYe0SwtaVHHk4B+gZh7ju6UWQCOE9YMk4foZyNDmHxFRC0wrnxbFV9kkpMB4Byx&#10;tkoaaDMo7bABsV3irGUPN1eRcOUo0bZaVCeJVlWtjDRh6erKpA+QvfS7stQelGasWFPj62oGmCas&#10;bjMta1tIfrVSF9GK5W1tA/iOfdLVdYDjPrG8nmMS8J2UcKhcvO4T4uo+Jk4sqwML2oXVtTsA3Htc&#10;/P6T0ot1DdKSORgsMerlNb30h3bZj0nQVyrD4SrazNbJaLRORvroxR1gwvEw2fBePVzjdSDeXz0A&#10;K/UZ7SSKm0kuN2JUG4DWCNe9Dib/CGCF2H0ib10VYrW2Nqyzi6SWgqvQ6nOazNLn9Xq1xm6dALjW&#10;uNDc92gMTfzrJcZQq+vZRhyM1BL7eWw1xCYeLkhhVoiLAEdwmxVgtcCDgD1MbBLDbVaAdUxgVTXZ&#10;lcKNTh/aLFGFHasdJ95N8bgmulIkZcaAd4xr07wmo8KVzgKyWuVxlAP2Ca7TDGyaWCnKlrrInfQJ&#10;+wZ7m791nWT5wo9hVTO4obGvXivRr1wro2j8a9dT+nmDqWoaowvGGO5rBjdWlWSHU+RL12A9PydV&#10;HKxWcv3n5dTNX5KyW78qZXdcJ6duvVYOf/NqOXnzV+QIk8XBaz8npzgCtfW6a8TJuUxBSjwD114r&#10;1fTp2kfXzANf/5wcv4kTCFlXr1l/i9Ruuk1q2DlUufFm3u8Gab6NXWG3fkv6KEnt//rXJEJxTOhL&#10;XxL/F74oXuT+4helm37XNuLo+C03yXO4oX+4SJkkSax/JZv8EhB+lxh4hmz/BRKCciFL1llbytIX&#10;i/LJn03SSna8H4D7jQv94lC3fJ+1Yz3EWwH+jruBDHODiXvVbdbRrP2q9L6eWqgnOBQ6eHwHN/si&#10;iaw5NjXohoYkAA+Rn+gD3j4SjRG2FPoAuJ3m75bao9LTyqkRllaJWtol2tkiI5Y2iXexbNTeLNG2&#10;BrrDVNIdpoKuMU3slMsr2lxDYwoerykRD8uUFhJmjbUPSV3DPqlvOriiuoYDUld/QOob90tDE2KV&#10;pRGYm7GCnVhWG5ZV5ek5JT5/Ka19DkkHLnOHjqgNF7sd0LuwtA73Ea47buT2MXEAdE+oQkKcgzQc&#10;bRc71tuBGz4UrjYAD0cqZKi/goPNKoD+pPh7AJkOOTpJeIDZYzkq3cTGXawCdeHqW+vojVW1S1rL&#10;H5BWrPEaY1kVwgKQjqPqUmtSC5eaLLMNt9oNwJqh1muMddaMNaNeo+vGTnXBiYVNFhqI3cTUrr13&#10;imvrt8W5+Waa5Km+La4tt4jXgHzbSixchLk4KsQKtLrSfZqlLsTCEdzdAdznYUAeQVGsrEI8Cpxx&#10;RgVXAVb3WeNg1RjxXAaLkgHuDNY3rZlrrh0D2Cz3szqStFG4VfpYjtdPMCGM66Sg70diZHwL7vaG&#10;tZKiWCR++82SpBps9AYsJJVfYSrFYl/+EjuIrpMUj2V4LnPbLTLCdc61N4iFPsvWrbeLhcRJB15G&#10;G55FM5+1hr9HK5NVK4+18zt27F7P+vk90kkyz3k/E93dt4rjjpvYUHKztG3nGl6nz3ew7t3KtZ27&#10;7qGTyj1iofCie68mDO+TAPCFWXfvU+3dJL27WR7cvp7k4F3Scz/7s+9ly+c6PAge/767GYAn5BeA&#10;+SrruS/rnl0sosbAV+qPilzKGev7c9xm3Rf80xWA6UYZB2C6Ub6C661APu1pNAA/42nKF3IUlpLy&#10;AFNaqa11uE5PMlTpBohnuO4yDe7mFWASjgrwIACHSDT2AW+/AXiXWKv0y4vFazktwfYGiQDmAAUo&#10;ZuxslZGOVhnuaAFq2q1WA0NroyS6OiSOqz3c2ST9LbXS11guntpjTAT0ZwbUWoBtaDkKpHk1NB8F&#10;6iNSQ6xcQ8ytIDcRAzcDcSdxqB3LaLMBJ3t6baiN+LeN2LSV+LhVx44D3N8nFuLebtxmj/ekuLx8&#10;ZgUR6+rHykaGmVSydgmEKrHqTAid+yQSKpVBqrn6w8TxWGofFtyDm+3EmjuYEGy45g7e207rWite&#10;Q2fdHulgKbeTiskOlnjbSCavcWtyCgi7yEB3Un1l2b+W+/eYpSTjUmNli8AWAdbnNN7VxJdaXS32&#10;sFHkYSch5iKmdu/nS7XzdooqiIMBeLVcfHHdyFOAuZjYUoCNO80XupcvtlriCKD2A+oAUjd6mGzy&#10;CNZVY191n+NkBQeBepCkl1riDIkptcQrACvEJKgyfCnH+HK/DmreAiuk47zOuNYFeHMFNzt7mOQY&#10;X6Ys681ZYjLVmBaW0PY0fegBXPYtMrSLz/YAJaMAkdrPzz6wjQlkmyQPbZMEih+mR9hBluJY/uoG&#10;tE4+ZwuTUy2/fzNAN5J9rydD38KEZmWycpJE8+AFBPEGeplYgiTWHGRSW5gAGliKq938baljt1A9&#10;akQtbDzopIClm2vcxPs+JpwQr/Wwvu7ivhvg3byni/v63g5kB/4U67wvkVj63RJuMm7xv+IKqwv9&#10;DBZYE3yPNlFKeWmK7hvUSPO8AXiC41S4rTHwDzlp4FUOBX952G3c4WeIfY0FBmRNYBkrzHnApk8W&#10;SS6F92WA17OEX9EDwTmO5Wlc7cv0iF4g2aQWeJQYeJDlwF7yFX38HyP87YMk07oAuLP+ODFiGW50&#10;rUSwsP2dzcDbIoNAO4xVHsYaR20dEm5tEF/taYl3W2TE3iEDlmbWhavpoVwm3sbj0sVk0dpyDGiP&#10;S1PrCWlpPwmEJQBYKm2dZYixo0TaO+n8SB2/hQ05XV1YTMdxYzk7gMkC0B0ksVTthbEDkBV0K4kn&#10;O5baSZmxU91s3GI3Vtvr57P34kHEWsTXWyVuzync8mPS1rxD3MTW4V6e9wEvSa1u3sOG1bcyIbRz&#10;/nZbAy40sXBL1XZpIvZtLMWVJhauJ8lchxu9pnXPLViCW1hC4gt0DMtJ6aQCqtDqqPIRMOv9oszj&#10;LBO5TVxcgBgL7ATeIsAu0vMevqBe1EN22YgvrQ/5i+LL7C/EwgpsCCvTB7RhXGRVP5AOYBkH0RAa&#10;wTpGASwBpCM8F+SL379nnaTIJKdRilg3jYoAGytsBIwaA1N19bryVjYPsY7EycCeQ+Mmk70NgDkH&#10;CmVQmiL7UWBOogT3E8A8ynrlKMsdKSrNkjyWBO44p8wruFE0wntEj9D0D5hDgOwFyuYtbMtksrLw&#10;u3byO9v4PT1AF8CChljjDjHZ9PI7KsAhRoXY+eBGrC3XswTSUZCFsRtr7MXS+rHAQSYo1467pXbt&#10;18QDuF5gdfMaHXUC8e7hf7V7g9h3rpdxqt9+DFC/pd75F1pGCcCaxPouWeg5wHmMs4uEAo4iwP8+&#10;w/IR2WqF+MfqRpP8+hE9sZ6jebsmrp72NOQtcCEDrVb4e2p51Y1mnfglftarbJb4EV0sXwV6tcLf&#10;KQC8SHfKcWLgUQp0Bo9ukyD/j17+h/1U0IUMwIfEQm22q7VcAu21ZJ2bViAeBOIhAFaNdLVLjKZ3&#10;3hrizaYagO4E8mYJtVaRmS4jG30UC3YAC3xQainuqcXi1tFGtr75mNTRHaSOSauez9LI/abmI4CO&#10;VW3dZ0C1scxjRw47EwnLQe3tWF1i5DaST3ntl3aFm4SUza4AEx8jF3GzByvcEzwtA5RRxsdsEgzX&#10;8R5kyX1lJh62kCSztj8oAb2OFrgOgLYDsVXfs+kh6SCxZVHrS1JNrW97lWoX1neHtFKgsqbrIFbT&#10;QKtutCaw8jFwUQrvfyuNibHeJnGlpZW4zXmAmQSwwC5cXrdmnwHXC6Q+rKvKXxh9Ci/XBBVcoA1h&#10;VYvq43YEV9fAi4UcBLAhhRawomgISxzi9UN7OSUROBOAOaourwEZS4gy3M6QwMpDjPVFr8ObhzVb&#10;FF+Y/FLUVqDdZqBVazvGOmSGSq8UY4rsqCoJyHHuqxJ8wZIqIE5yvUKdKDwfY1RFScYoyEPcdgKW&#10;naSZBzA9uO89fOYgrmIfz0eoMosc2iphxpDqEF9gFATqAGufXtY+tWxUragNK+pACraH9VCfQrzv&#10;fnHu2ijNG24C4Dy0PSyj6aiA93CdC4gdADxZeUh+lQ3L7zk+5d8Zf0xCSi3wd1iSWTy5nbFMfs8S&#10;0i8AVy3wL1hSMkksAP4pLrUC/AMs6TN+lo28eXifdNaZKitNYuXb61DIoU3dOV701XhAXksE5bWY&#10;z7SiVYv8FO72FRsWGKs4Vk4hhwLM5Bjkfx3ifzGgXTn4u9prSBI1clYuWWh/W42EcItXrLClheWk&#10;NhnBXR7BAuvYD+DdFSclqhaYpJcf19unFrjpJO9zBCiOkLQ6jnt8SlrY/9xCXXYzk0MzXUiaWaJq&#10;4357+wmxEnt2dfKzrUexvicA6wQQ086VNd32duJelnaKya4WEl8twJ6HGAC7j4gDV1jdaTdgekhg&#10;WakmG0l2AnCtdBPb+rDCgUAZ8e4psQN+Ux3HxdD1tZsJwEpmu1MnDwDuJMGm6iAz3oEL3Uk3HJWl&#10;9kGjNTbiXccRrCfWt5v410kzOrWw6i5rllnH4v2iC21GU9RRSFgBsJtstofMs4fbnoO04gQuH+5w&#10;QAWkfkYF1ozcD+D6BlEvy0EKbh8JqjCZ4TCWNQK4/WiAL/oQ/9ARQIsDVpQvtHGpcaNjAJ0AvCQu&#10;1+hRrC/KYD0yADHGF0GVBR4FMgsgmpEe57kc0nGcx8exjnlLi7g+A2QKbIbljDHiL1WG2CzNmELF&#10;MUlyZRQVR72dv7/LPKbdJXQ0t3kvbZsa5Pdx4uKGua/AKqRhPl9El03QAD87Yhq6PfBH0muNgDug&#10;7rix5EywxLlerHMPlrpH7yM/MtBjjdVyBwrS+wGe8+5lNWH3RpklHvz11KD8/vy4/IIT814D4O+p&#10;JdVtfvy+z1JkYXpiTbPRH2gV4KIFVjf6ZUovn2eZSOFVt1lLI5/orsUaN+err7C8L9Fq5ydUeP0b&#10;DeB/SqO41xIheQ2QX2TN+bvE248B/Ln2ElP2agDGhY7y9wsx8erfo5//hx+PxlZ1mLVaXNhGXFF1&#10;hzsbJYxlVTdaNQy0UUenRHGbo92dEmP01JaLux6r52gXf2cNa6kV4mbN2UKM246FbaUGu53JqtNS&#10;RRKqhrGGpFSdtFvrcJGrgLZUbFasIRDbKLRQcLsBWGHuxPq2kVRqaSWjjZXWOLmZ7bMtxKlqjdtx&#10;p622I0ZdNiB2A6jzpJSX4k0FqsQfqJTubhJcuNgKr5d42Uu8bCPmbajZRpZ8F7EvXgfvqeBaGvdJ&#10;J1a4DYDb1AprEotkloU1bF3HXuPF4npPqRTU/Fi0vkWXWS2wKa2kZLLHaLNZOjLrvlq4odAW5GWp&#10;yXdQZ/48wGpx8+Cq9SXjzBjA7VWQdTQQF6SWV0EuAqwQq+VVhchI95LsGcRyxbCqcaSu9ArAuFxp&#10;lCGLuQJwAeJxLGqOL0OObocTWMkJrOcEs7sqB7CqLJZ0rABuFuCyfKHGUEbFfQXZjFR5pSn2X63U&#10;qvt6W/e2ZnQThoosqlYYuXGZo1QcRfmyRrlmmD5QQ6y3qgbV+mhXRr7AA6tFaaG2WtXHVRE2uof4&#10;/L1MPEFc9ACTQEDBLigI3Gqxg7jhQay2qrcohX8//zsOjr6oPa844/Y3LBX9xwQxMM3pDMDUQp9j&#10;7fUFgPy9NrBTgEle/YJr9VjRH2c5jwh4vzdkl2eIbZ/y1LNFsF6edFTL01RXqeV9IUj8y1LRv+Iy&#10;/zvx8o8NuH204QFistc/IGH2NOBfsWpjO5q7s51wjEo4nfx0LXjgFBv6tSKLCdfN72XBhW5T9xeI&#10;nS0VnNJXy3m5DQZiA7KVWBhrOwS8RYWtTdJRTi10dwtHcDZS8VQpbn43i1pe3OR2biu8VoDt6moE&#10;HjYVcEZUF3J04eJ2nRaXrZR1XixvFyB3nRCn7SSJp6O4vIels4MTElC7WmHAbaXIop29AR2ArbJi&#10;uS1UVmkMbQN+p5PstaccFxlPALkB2u2kCQFbb/M6zrLUEbETR9dTr11HrGtheasTdaj7rCIL3UEJ&#10;s8JrZQ3bRrZclQeYDHNPica9mmHGJWP7oEJaBFiXjXwUc6j0trmPC60Q65KRV5eNsMBeIPZSJeI7&#10;QD00X1h1mXvUZS4AHCgkqYpAK8BFiINFmAsWOcJSjypYmAhCukSEtYny5YxpLMwYL1jgFOCmAFeV&#10;obRyBWBm8nGsmgG4IHMbgM3jOgLvOF+Y7CqrmweYzQ8FKbhqffNiRxXQGevLqB0VVXrbSG8DaEZF&#10;AUESgB2aST9BHzG+qFqsMKhQKpwKpsKLhvhZQ/SG0nGYUZ/r18KGAtAR03KVU+wLChuYdwIx1pnH&#10;VNqOVU+41/OF+oA8TDweYVRrHyQO9wNEL0k2Pb9XllPyB0olFWC1wC9qFRWJnEvszX3B1Sh/4Hzg&#10;nxPv/kwFyK9mSF4lsKBsI3yeTpRPEPcqiN9x1cp3umuwvGxoMG5zM+cCd8grVGq9Rpuen5Ds+vnY&#10;oPyM5aeXOLLzuZ4mGtudZkshbXVwn6fYcJLl75JiDTjDxDfBmm+MDh0D/F/ceB6WmsNYHhJIDVhB&#10;A3CNAbgPVzpMkqq/i84bWNoBx+sQD3azXEMhh73uhIx42yhVrBIvS1bdZNltxPlWPAybvZ7kVDNw&#10;tYuTZnZOd4e4XG2A1cQabC2FGNWMFeLpLmHE1e0mk20vBewSRBKq6yQWGs8A2TpxuekRZ+CmdLID&#10;y9xOFrsN17qTLLUNy93tIDMNyCoP8qIerLPKpxC7Tkg3FrsLiFtxlWthTeG1t1M1xns6UDfv3912&#10;RJzIVdAaP7AGSinOQH72+aqCbNzvpQtlLxUgIRpdh+hOGWJ3kt5XBdiF5FdLTIGHF4i97GYy8Kr1&#10;peNBgEKJANbUD3x+Rr0d4La6zSq/WlwsbZDHVcXbOoaBdoDYUC2xWm+9PkIcrFZYXegEM3McFzhZ&#10;0CjAprC0aXWBATarUiiLAlIF9r/TuAJevA6g1GVWeMeBqAhwFpgyFPenydyaEUi1i6JCW7TC2tt4&#10;RdomFWUq9nFA3H5cXcIBdaMr90qcuusRBRcYB7D+unWuCGgR5BWYFegCzDoOMGHoHtk8uFhhJqKg&#10;WmIFVM/UVYgNuPm+yn0cURLhduQwSzOArNf5yJyPsJXzZ7iyf1hMyi/JLr9Ka5xXhx30cmaTQecp&#10;uVizD4Dr5XcLVGFNk7Si+8Zr2YiJf18dDcrLI/nY93FOCnyiu1oe7aqgYXuV0aOWMvmuu46NDPUs&#10;KTVghd3yH7jc/07M/H0O+34KMJ7g+kfI/F6mk8tZlm9mAXicv/kEm1C0NnqJcsls3TFJYHkjlWSB&#10;WQNuqycjjAvtJJ71Y4EDbeyRRcGCAhRu+Fgu0mWmPqDuszRJb2e9NJ2k+qmzWkI0lPfRKreHbiAu&#10;ezUuLFbW2SgOVyuxapuRHdkA2m6rEydbHZ1YYbeDoo3uUiqs8gB7Gb0G4lLptp7Ky3ISiImvO44C&#10;MW4zY5eOWOFOXGF1uzV+drtKcaGrJeCvxNpigVGPu2QFYq+LOB+ArQBvYQJQiOtZ6206vZMlJNaY&#10;WbfurMciU5mWj4GxxOpCh9iI31tOzFTBWIHLxeZ8hbaP3s8KrraIDVc/YO73Udal0t1JAbXIWGEf&#10;VSE+AzCWWK0vAPsBWMFdEUkqhVlB7qWUsRcL3ccyTh/JpzDSURUhntX7PnWxFVxAHiAmGtCthbjM&#10;MaBNaBZYM8K6w6ggBVdj1zF1h4GiqAluGwHMH6noQpvn2bEEuDk0DpwTAKvKIYV3HKugPZv+iwB0&#10;rCA9qFql9xXc9GmFly8PmeUI7ztaqZaYTCtK8HiCa+IoVq7ai2ud1wg/y0hdbH62qviYscrs0Oln&#10;IlFXWoFVV1rhDTMZ6GP9ZMX1kOyVkXLEQTTAaX8Rrgmwn3qxtUx+lQ7Kf6R88uOol1Y6Liqx6FwB&#10;eI/R5eES9cc/wAIL8fHvlpIcYhaiiIN6adzhF8kgP+VrpC3sCbnCkstTWN9ncKNVj9vK5Sn7aXkB&#10;V/wFrPEPWSr6GRv/f8Fr1ZJrtvpxXvMICaJHgffp7irzHnOUN04QWizSYueMtpulnnm2rYIjbE/L&#10;SD1LOqeJM4mDO7GmuhassK4ADLC9SMHt7WhckSa6ejsbxNNcQckhk2hnJZsFKllP5chQfk4L/bia&#10;6fvV0lZJ4qqaRFYNY420dFSTmKpgCyHxMp/R2s7SE5bOBpQOC0ksesIpnB2cYNhGLXUbULU2HsTa&#10;YnVp8tihbjRSS2zFxVY3WrPXTqx4j7dCeoM1VGZVG3hdZLN73EwORhSaONVdVytOjE3yqs24zPuk&#10;kZ1zVcc2SyvZZxs/r4s17C7Wqe2Ug6rWKLy9dNsIKbgG3i0G2AhtdlT9tXwhCgrTXkfVpxaZvcMB&#10;rLAfgP1sbggcRUcQuzQCrM/2AnEISFW9WNUQykOLdQXIMFnhCNKxnwTUgC4b8HwP4Oo4eHyr0ZBu&#10;AyQjGWeNMAmgSaBNcnuUbGmaeClzaqeMK3wFCBXGCZ3RUa4wTjFOAecUlmy1Jkq5lrhrgrhULcAk&#10;4E2yJXGStce8DphDqLMAqBozt7EYBWANuPo412WRPp/hsXFeq5VEA/oZ9fwfHk+xvTGt5+GiUR2p&#10;CkoyJrFACRTn9XHuR/kMIwozn0dvRwE+Bux5yHkO6FVDwJzXXlzvvcCO9DYHZQ/qWbtIzxgapGmC&#10;KnKc86y4rzuDZCGGRuRXkxH5/fSA/DrZIz/Eoj4JTI+W7ZLvkx3+Fcmt357NmMqrFzmF8ClqnS92&#10;lct5rPTDXaXUMzewmYG1XhoBfNdTJ0/S6PApIH7exRm+uNGvUeTx87EwtdYjrDX3yyu033kOq/w8&#10;esHbKD8gVn4UV3qGUslsyQ6ZqnxIcrjvqRIy9xzg3csEZaeJQz2TWSMNH1qpabZRFultwrVtoZkd&#10;VVZFq9sLsCEsb1FhazNdLBoBt5YyRLLOZQoxbjMWvp04uIklo0Yy0y1t1az71rL+Wy8tlgbWhOu4&#10;X4nlrMCVJZGl0HawfNRJHEw8bEdd3G8FpBbU3grIwNzRSjysrjN7kTuRBbfXAsBWYmYbMbSTpo9e&#10;F2u9PZVUWpFQc5YgdZ/ZkURM7PeU4kbzGJZaJwsL79FOfNtOxZiVn9NRu0/qSqi84sByB16Lq+0Y&#10;STkKRhjXGKtblAGY7ChWtwjwG0djkVlUjlAFEtY9v2x56mMbVe9x3oeZou/Y/flSOKxpvwo4i1JI&#10;B4CyH7dX1/kGTwAo/6x+rKxCq1a4CO4wj0f5xyaBbBSlVpJImkjC1SVuGmfmHmfMW026bjCuCEs2&#10;haaBYAYwZgBEx1nAUc0A1RRfnim+tFNkQqeok52kUmeS3StTxFxTuG06TpJAydXSPbGgcXoZT+ht&#10;YrMct3XUx/T5ibojRiNMKiN8xnHeK6vb5VCGn5lW8bNSKM3PS6FRlGR9MsmY4H3iXLMiXpdAo3yu&#10;opJco0pwsp9CH+P3GOF3HAbw1TKTANa9OA4Adg7X9Axf4ucpa/w1h3r//mzSwPwr3OLv84V9hs/x&#10;PZZanuWzjFBg8j1KLH/CKYQXLZXyFMA+7WuQZ4Hzhd5WeQ2r/eowXSn7yDgHW+TFADuQeurlRW+d&#10;vAzQL3H9KyS6XgH8V1hj1lLN5zXRhXv+rEuB55hR1mMV4IX6/Uyiu8hrMHGzEuEmfGoig16LR1HL&#10;pFRXcVAaK4CitoRdRSSYqHF2NVWxQ6nKQBxgk4Nmp1W9BfkA0kX9tJ014FrChvZqrCh9rzuxvq00&#10;7Wtpr5Q2rrHSO9pqa5NOstlWO250IZGlbrSLpo5u3GWVxr9ORnWXHRZ1n0sAm9tIY2ALBx10agys&#10;AKsFxlKrNEbWBJjHgRV2Ym0B2cPoxaX2u8uBlxJKElwBHu/BUrusvCeTRBfvYSE5ZsHKdrGTysb/&#10;paXyQWko3cHOpKMS6mIdmVBkTbiK9cdqIKpRq/uADNThdtWTWDEiyUIVyCCp7QGssI79Km4PsJg8&#10;jH8+VL6d9rN05eA0wgFmiaFS7p9i3fOkKm9Fh08+YDRyioOr+ABR/lkx2tsMl2nxOiBzjcIaZ/aP&#10;le40iqME95Ps0x1FGVy7HHHkBFnLFXFfs5jTtUDJl25GwSxAOscX34gOHbrjJa/87ZnCYzpO89g0&#10;j03hPk42IpIoU1QHqSaLAuRcAU4zsk3NwMrjentSQUczuH+aqNKE1TiPK+AKt4I8rrtuVinD7QyP&#10;p/m5KT5Divuj3E8Ca5wxoeI9kmiUz1RUsnCNuY7fL6bWm987xu89grU24u8SA+q8sNx4BSMk1EbU&#10;SusJCLjbozz2IhnlV4Zc8ixZ5EepTrpAF5NzFFXkyFxHWTf+JXHwa5yd9JgbF5m13gUSSRpSjOMd&#10;zPBzp7n2Assyj7Bu/CjVTI9zZMpTxI7PEht/TyH2N8rLBuoaeclXJz/g9gueWnnWWSlXcDsv4H4+&#10;SbLoEcCeAiwf3paVfEc1y14nyXecIBwoow1TOR5EZSmbDiqBpLaUXTplbDOsAOZKcQKzh40LXmJj&#10;HzuTAsS/fqyvAuzGJba1lJn4uYbQo6v5FC5wCRaWLLQuGQGs3WkhHu5izdaGuohPO4h7m0li1bOb&#10;qEb8fL6As8rIj3ocuOPE8W4Sfj4mIR+/r953sfTkUJCxxiorFrILqPUxN4mvHuJpv6tCAm5KQt1A&#10;i3qBN+Q5LX2eSulzV0rQSZLOxqRBbO2xYJHxdlwduNuELG6qxnqYZD1UkFmr94qbHVr9hCxrBmvZ&#10;PF23g6JviskbdrGDg4OmWh5aUZw2sQnWpOJk1VQxdm1E8c+Ha8iWVgIhOyVGqAoZYZ/iEJ0tFOBh&#10;QB5BUW5HAVaBTABhAgiTzCJxelQNAHfkOHEtMCd5vAiuuU6h5bFRbXbG9Sm6Z2T50Dlm6wks5iRf&#10;nqKmsRoz1LfOMUvNMs7UYm3rsLQ8Pkddq4GWL/2MAg6wBl4D8BHTFXEWzVCVM61iiWGGqp8Zyu6M&#10;cLUU5AmypZodVU3qubZ6OPWq+xO6HMKRmWpNB/hdp/gjz/KFNK/n2inctkkAmSD+ynHteEFZxjH2&#10;uWaYXTP8jDTvqVJYFdw3wpt/vAjzMUnx3mmUQSl9ncLO72omArXUxi1XVx2LTfFG/DSWtRIRV/YR&#10;Ez/R75KnOeB7DEAmSRhN7breTQAAGMdJREFUYaVSuNnBBzfz+5fJzzmJ8F+zw/IYm/DP4IJO1vDz&#10;1E1nXb6PIpFeCkYyuPET5Xw/WL+Oku2OmSQjIQ+hTorwZBwvYIrwQSfYOSYpLdxY4m+7xO+t4VE9&#10;h6mV79rEZvz1cmjXBtlPccpBAD5K1vwEybjjQHyCCaccD6Lu9GFpJbtsqS+jsL/cyMaBZ12NFVhX&#10;ElRUanlwh30sI/mtuNBWMs24xDYt0MD7aCAEcZKNtgOcw1FPMqudzLOVNVm7uL0OShztuLUWQGsH&#10;MFxysux9xPcRJrBwQX2EAL1OrD6TXh+eRIjbIXp8BbDYXkIIN5axGwtt7yCmBT4nIHp5LOA4zevY&#10;NeWuMsCGUcRTxeb+ahnw0s8azyXi5j2Z3IJc6+cz+qxMEipCF70fZOmtl7AjxM9x8F3vRmuG6nH3&#10;CtDG2X2RaAPYgpKUc42yOJ1CowTXKTSqbWgBOUGAHWNrVqwGIKsBkCA7BtDR07hCKlrVxFQVam2B&#10;FAgTxDkKeESt7ilKDgE5qXEPGlUBbQpI02iMbGgOCCcofStqioX4GSxW0aLOA908X/5ZHptD83wp&#10;FtAi1TaLuBlL1L0aYSVWa5kT4vM6ZbTYdkoWiuL+Aq7WoopKnQU0z2ZxI5Isc2iWWXyW+zrOcP0M&#10;j2X5Yg6RZZ4A5BmFl3LEaQVY4QVchVel8Oq1Y3x21RvhVRCLUjiNeI8Uv5cqzevThdt6f5T3SNbh&#10;aht3PG/BjduNiz1acLWTJIEMwMAbM9Lzm+lcwlLKi7GwTJYfZklut8SPMGmSuR06wpp3xRF53G+V&#10;H41G5FFfpyyzPjrXWkETumNcw+RNdnuQmvAcDQcXWd6ZoBFhltujxJvxUxgAFNWxhO9UKQeV8bgq&#10;hTucAsRJqqsSVFkdvfObch+dQ+/bdIds20qb1R330geaozbpxHGMJN1xEpYKcBkAV5UfBEJi2tOU&#10;O1ZQS1x9kuRWKXt8S1lmKjOyE9e6iGu9xLNerKzbQtaZNV+PvU5aCHeshBBe4HNjYXXZqMfTRVzK&#10;JgN/t/T6HRLssQJuu/TR+idMq6Aw8Xr/KkUoXAkDcUThJvEXIpEXYhktyHv6sYheO9lqBRmLrPIA&#10;r9732bG4wNkHwGFPNfBSG+2pkcGeOlS/AnAIeANcGwDYAMD6SPSpAoCsAPdh8fuAOKLXMUGsiQGt&#10;AZUyMFWKSpI0a1GqMcq/sqS2s1SVZK1YDgLycapTsqTIMwTvKQLs0QZeqwJoVYp4JkWqe7SWAvUa&#10;Mq/VFD3U8E8E1jDx8SCudbJKH+d5lMFtG8MFHmPMAmwWYLN8IRXaSYCdwq2dBsgZgJwDxIWi+CIv&#10;oEW+xDqbK6DLWLn8SKzXelzOqnA/zrbpSJaT+2e4fwZYzwLgWdy+M2hJW5wSTyzxh1pU4WItqVg3&#10;1HEBF7EI8SywzvCa2YIWrXx5tSMECascoCnQ03r2LZoG5GmAVuusYBcBHtcdOHz2DPCpCz2qbjS3&#10;U1h7BVYta1EK76hCzO+V4fd6XQBNzW6Kv4+64BpDJxXa6jzAxgIXISapFifZFsNtVrdal6VCZKYT&#10;7JN9Idor56lCSpdQcHKQPt+HSVpyLtEcGdynsdAvRDnCxN0qcyzHzGOFpxpLSdzh/iuIuLXaRfQR&#10;Zwt/pyrCihOmw2iK50d5flS7jQL1GJbdjFVMXGYkvCC3MN3OLhzeo2Tj7bLvHg7gvuvbsolxGzDv&#10;3rFeDuzbLIcpQFFLXMKkUVVGLAy8LVUnpBV424mJOwC4CG9nE+u81D7b+OxdRlq8gcvchNVuZtMC&#10;E0Yzf4cALrubvlwuZysbCCzG6qp87k5c51aeb8ICE08TNgSxvArpirUl2dcLsG+UcaWBTGFdrR5g&#10;9HMAQgh3vB9YB/yIcGKA20O+ehnhhJOi1BKrBe41FrjcALsigO5FEda0I1j7iL2Ste9KWaPAFqHN&#10;sE9xjFR2llpNBXecMcdODNWE/aTkbCcMxDl2amQJtDNk4dKAnCaeSQNzBpmR2EaVpYWJwjxSnnex&#10;R8mmjfOly+LuZvniZfHjxxmLygGqEVZ1inEaaBXcWb6484C3gBZxT1ULWDNdelgC2mW2hBm15sE9&#10;w/Nn6XF8DhmAiR+MmLHOsdtED5hWnSWOUYDPAK3Cu8w65rIefUmlTlFFeNXyzgGnAVgtbwFgBTFM&#10;wk1dY4V6Css+zQRRHIu3J3ncQKzi8+VUfLYcn2uMcYzPneE5Y235vdKrNMp7pwBYrynKgMzfJsPv&#10;rRY5vcoFL7riaVzqNN0ZU2qZgVqz3HHc2ctBi7ycy8hPFufkecocH++1yUXWROfb84BmsJDLWK9X&#10;OEb0kqddFrBi85QbLmKF5ylNnMXiTtafxOLyXeHaK44mmWspN2BmC7CmgDeNpddxlI6SCnSKMY0V&#10;VfjHcOfHsIhZtgoO8bjvBA3MSylUqCDTW1NK9vmgHGGHl1riU/QqMy40GeX2uhLWRSsobqiiqKFW&#10;nLjNTqytymWpx+LhOtubURO363m8RhwkrLpZlnIxAbXw97DhXQW8rVhfSi29XWSH7RLC+oYDDjbX&#10;22UwaKXlDZVdnCgxQlVZlKYFeVFzTUIuL3ZAmfttMkSiTq10CJc6AKjFmFnHXneNccMHWX4bJtEX&#10;DaJe9iqjeKgZsclB1cvjwDwM1AOso0fctdLPZLFaA0wkg7jsA0wg/Vj8fiBeo5ZWwX0d2Dy0E91Y&#10;Dkq+XleJTJIlU5DzEJ8wEI8RrI8RtGdbAd7oiFEWsBPVrGMCrkI8iQVUTQBZ8baOU3x5pwua4guq&#10;t2f4Us+xDjcPcIuMqiUC+DPoHKCdA7SzhdvnFUas53nuGwHlBSBUXcQ6rojZ6xKzpN7X8QJuyEWS&#10;ECq9fVbFNWd57gyVOmcov1umamc1yAsUuqslNm40P3cakP0sg6kLOw/0Crdxr/U5IP7v4M0BqYI7&#10;zu+Y4/dSjfN7Zosga3N13sOI98hwPwP8GYDPFAFW4Isy4CvMuLBY/TEmgAwxpsbFqjFuK9CpQnys&#10;LnaONdDLgS55JGSnjSvtgHWJiSSXutkrsTL3X2EJ6XxXAwlFMv1YsQVrrZy1Nxh3epYNALk6/qe4&#10;zhcBZRzXWuE1AKsFJi424KJkCfkTloQSKGmklWxaDIN3RoycxlMYq+f7huu75LPL+aFeuRiPyAjF&#10;FXWn9sox3PVSrq9nKamdzfld7O+1NZ8m7qXggvXb7g5V7R8B7HO0AHGjgditrjSjh4IOF+cT17EM&#10;19ONlSVECAFsmLa0/X0eWt14aHXjkmH+LiMhm8T7bJJg40VRceq78+pcUSykEFMFRv13BIiDgNeL&#10;a60KAW4frnY/1WdDZO9HAi0SI4MfDbUCbaskyOCrRlUKcQCwAXhQXXS8hEE8gAGy9v3Ujfcz6v0h&#10;fRz3X0EeBOQ1OdaoJgBzkrWpaVLbUywsT7EuNc361LQ3r1k0o/d5Tq+Z1NeQGs9RTjYByDkybTnW&#10;yiYYp0izjwN13MTGLOuQiZsh1b5a03xh9X5+JIbk9izjLOMc4zyB/wLjIqMBF9dEpeCeV+FaqC6o&#10;gO48uqhwaomeqgCpgnoJQC8xU62oeA2PXWYWu0QF0QVun18Rp+eRlFCdQ2dwWQzMJD8WKPafZ4KY&#10;A9B5fkaE8r84rv+iHvamFprnJplM1LoaoLH20wCqoKum0CSaANYJHp/gWtU4v7cCrNKzpjKrlOZv&#10;NGYg5331vfV6c58zqQqvyQJzlp+pGtfRwKwCKpMoA2h1z4FYxxRJriEShZbtdPRY+2Up+fbVcvSb&#10;n5cD139G9l/3z7L/a/8sWz/zEVl2NNJCdoA+3uyWYjPEJAm+85QaXnC3yLKt3sTE8xRXPOxul2Ug&#10;WqIw4hywLONuTzWUADIxOhY3AcBRGvpHj5ErOUKehAqxGOu8cd3FpX9DDjKLsQwYxb2Ns3yXYufR&#10;WGulZCiyGGG9tgtL30DT/0ZcfovGufxMB7FuN88rvHkLrKA24L42iY8aaD/w+3GHfWSUPfweHmqi&#10;PXx2H5bXgbvfzIQRCXVLOOg08A6GvTLS75UYSva7OY/YJSmUZvNFirLQFFsgX5dd0uYxuyRYakso&#10;1BxmPkQteATXO0yc3KdJLxMrN+Iys+mCJbUoa+bxEJ1E+tolGe6Q0UgnP4f2QIxpvc9zMarcRvR6&#10;NoYMU/wyxHsN8Z4j3I8WFOPxGJNClPdfkwVE1bi6yNRr5rrpaA/MkwbmshVN620eM+OKJeaLyLqV&#10;aoqTCKdIf2ewvqOUfk0A7gKp83nWzuZYM1PNGgEqWTq9P09BwGotcH8BaBcJ/JfQGeKJM8QCZws6&#10;p4UEwHKBZIFCd5EY4ALS8XIB0svEBysC3uLjfwSxgZfr0CWWPC5QFXRBQTbS+7VykRnuPDPcOe6f&#10;o/zuDO+1yISgMe8yP2OEJRRdslni+Xkml2Xes4/EXMX6r1GRtslcqxPRLBOQaga4p9EME9AUXoSC&#10;XgTYQLkKzAzQrtYYk1nWAF/KhFn6RyAbqAuTQY7rzG3qjCcLmsCCjxNmZNTNJoOdwoUcJRbUNech&#10;Pn+IYphutm62b79DaugeUnI7rX5u/KJs/KcPsXvqPjb2L8qjZGv9tGrtWMcxOZywcY7k1yM9HXKF&#10;+uGLgHLZSw+sEbp0JPrlmSG/POrvYsJjaQhLmdEEGpY2RiJqhEz1kO4owy2OENvmRUabop8g1XkB&#10;lpD8FPr4yZX0UqzTTwGOfr6EHqI3aDHZYAuuuk3hxeI6id2duM1u3GaPrZEEki7/EMMyoQQ9HUYB&#10;5POouwzU1EUHeqib7uumkopsMd5FbCgAtD5JDgYkNRyQDDmBHHF/Luo3moj2MHL+EiWn41Si6ZhF&#10;Y8MuybClMs1e51GqzpJhrDUgxwB5mN1Wg0A4SEXaEBpWKHG34/ThVmhTQFtUeoAGff0oAsjUmI/i&#10;sidw0eOsm0d5rRE15nEVE0QCSx/nsQTvHwfiNUn2No5Ss5lmn2PaSoKBGHiMLVRZSsDyIu7CZc6y&#10;I2O8oCzPqxudpTJF4Z0E3knGOK6yZqdnuvjiohlgVeltI2BWoBdY61JwdVwA0uKolmyJ+0tk8swI&#10;xMsKMuCe4znVeeA9T5Cv4wX+sZeIOa4QKzyMHiFGKGr1/UdxZ96oR3jsYdYqLzNeKegyr7/M+1ws&#10;6AJwnwPuc4C9zCSxrD+bazQJNcC69TLXLfPcUvdpWeazTJF1HAfaOa7T32uRz72A5vkdZoHcwIsm&#10;uT0JiAZGlOU1RSmsRXj1toG38PwK5EXgCxbZQKzvV5wUuF4niGk0pY8xIeTU/cYip1nKSZKJjrKe&#10;O6zN5HD/Bxl7sYRe9uE6Ach+aKNUb75R2ui3/Kvz0/Jvc2l5dsCNu0yPp+0UWtCJZJoE0VOA8HTE&#10;I4/gjj/PF//3j12Q/3zisvzb4qy8nBmVJ8MBXO52EpIVWOFDEj1OfbfWbOv2RvY199ChxEnPNCst&#10;lzruu1E6t9wsVu67dJOLltQSnrTvXisOCoba2O5ayz7zTmJ0J+AZaDXOpX5ZoVX5ySorsL09Funj&#10;pIaiQrjKfXzGcNAmkV5i3LBLIkG7NLMklWTCSQ8HJYOyTEITsV6ZjAVlkrZBEzE/t31A7F3RCsTA&#10;PMYaegaA1TIrxOpqxyiSidJCSN3q18WWR+CNA+cokKaw2ul+mvJhwVXZQZtkB7pkjMYKGZ5TiJPE&#10;3ApxjPg6BrhFeBXgBI8lmBQMwGpVZ6gEmaPEa8FfIYsBvnx+LA37FpeCfDnRMu1AlvU2+xkXfGzC&#10;piRsjkXoOdayFliAHsd9TlD2lcV1ngZUtcQK7jTutGpGVQB5jueLFtlYZWOlCuLLZlxotc7qRgOE&#10;WuQlRtUyX9Ki1CobqBUqXGh1pVdLXWm1vsbKFqzzFYBUPYwusUCvgJ7neXWfz3F90Y0+x319Ti3y&#10;WcA9C8QK7zlXtfmsuuVtUYEG2iWyjEsOVR7iMyQudDQio6hwL/Kcah7N8bo53k81ze0pHitqkvea&#10;QDoWlWOSyzEZTBQ0qeOq5/W103y2aT7/NH+PGTTNa6aZKGeYJGf5u81wfxbN8TebJeyYYwKZ432W&#10;WdI456/nf0jySn8O/6MsE3GC/IVDu4pSURejSMRLDXWI5ZwE1nQOeNK4x0Hc4NGao/JUpFteTIXl&#10;SWLHx4klf7YwKfLCMyLPPyO/ffJR+cWFJfnhVE6eS47I4yGnTON252j7OsxylX/vZrHRh7ud5nzW&#10;bXcALjva2PxhZzx6yzWy4Usflzu/+g9y741fkh3rb5LTh6hCojzSi4vsA1afWlisfwBggyiE5e8L&#10;2KSfte1B3OPX5ZShPifdIF0S7SfOHfBKAljdXU3m/SaSERnjfi7eKxM0HphKALEBOGAAnornNRnj&#10;rN8izJSXKszZwdchTtLgT2Pk/wox+5QBO2EAtq4AXIR4jO2cqwFOsddaAS5a4gQWPQ9umyS5nQTs&#10;JAArxGvUJZ6l0HrepwDn4VUVwT0Twn1U0ctHZaBmR8WSv1pm2KmRYudElprPeRevc9GkjGqSeb7Q&#10;c7jPer7wvLrRBalLrVpE+sVeYruWapHrVashOFOAQMezanEZ1dW9CESXyeyp9XyEbJ0ZC3pYrWpB&#10;xcfyIy4f48MkGK7w2itqadGlggysBZgVWoVaLe9ZBVgtMFCex9IrhMNaRUZxiQKa9x4QQKgbvYCl&#10;zd9WcApWl3HaiJCEUaXWd5L7ObXYb9Dr1jhvmfV5vW6C1+VVjsdTDnAqYOXvNo3HMgPUs2aCUPE/&#10;4O+7wASyiHQ00seKj/O/Os9yxoVgg5zx1cgc/78pts1N8j9ViNv20FiPMtlh1vi72A7auPlbUr3h&#10;G/Tk+rbU3Hsz/b3WS82GG6VyHZ06iVGfJG78DnCcB6znAOE3Dy+KPPeoyNNXAPoJ+fnZSTqK3CfW&#10;LXew1FYtP5oYlefTUb4jWCcqrBx0Czn+7a/IfV/4e7nxEx+UL//dO+VWjlTZTu+vkiM7pbFG65Lr&#10;jFvcj/UcUECBcihcADPiJoZ1S3TAI/FBr1FiqEeSw7jHw36j0ZGAUUqFxzAWD5uEWCLilUnWuyeT&#10;fYxhmRoNcRuI0TRbKKeBejrpB+w/hrkItLrV6lKvuNMFkNUSqxReBTuJhU5heRXcP7bAdhnDCmew&#10;wmmscArI1QqvCJhHjXC/i4/rfTLga+Z6+If7/nureyZE9/y+WjlHHx8dz2CJz/dxO1RrlpTSFHbM&#10;Utd5BpiXqChZpLJELfKCwux8XfNAqlpQWAta5gtU1BkswBmqUM4C2FlK7c4C2TlGI4A9jy7y2GXu&#10;XyqMRYAV4tXSxx9WsFc9/ih1uaqH0RUqXq6wcK7PXwHsh8kSXmZUV7oItI4KrLrLOl7gZy5hLaMU&#10;okxrcg1YivCqe6zwquYArSi1dLPEyzOMUwpcEdxVrq66xG90nVe70EVXeiVZxU6efKIrH/dqIitH&#10;AkxXBMZJIGoScYL7k+QYVmsKj8YIizytVhngVWcocTwXqJdlDm6fLQJMze40k3C4CneXkEifm+f/&#10;muPQ9yQ7c0ZY8++lxNVF/XobLnDZ3V+Xkju/RldN+pnpDioqv4Yp4BihgGOGePVH6Yj8kr3F1Xfd&#10;IP/MoV03vOsvZNtnP0KoUS3fpUzTTQY8SnKsj/LPVuqgmyjjtJHUclFN52XFws/fO8xkNUi4Mowr&#10;mcTiJwfdkkDJocIIrEnVUF4JHYeLYx7i0ZHXAU4rwLGQjCf7WY/tol76NLBGJEvsO8ZzY8S+Y1Ef&#10;t3twk9VVdpt4d0w1QNxLYiuN26wWV93meMFtLrrOmpEeIGZVDfKZNSYuKsrSVEzdY1zqJJZWLXJC&#10;rTN7qDUjHdXlKXWbkca/sYJMLIzFLT5nXGt1oRf8VbjLuMjqJhuReV0F7vlI/esAY4lncbfHWAfW&#10;TPSyD/D09V5mev7Jb9QSYC4CalF5UP+rzlKVcpaqlCK054FMdRHQLjJeKsiAhx6hqN6Mb4C3CKqO&#10;q58z99/wWn29wqsQqxTg1brERHBBpZMK7vYoxRJTAFN0kdVbWA2yAj2vUitsbuMyo7mCW6uubVHT&#10;CjTKcW3RAq8GuQhxMf4txsL5sZCNZiIwMTGw5kwikeQVmizCyqiwrpZxpQFXLfQiE+aFXrYGYoHP&#10;Ulyw2FNtQqJZanXnvaxfUt+eIhGpzy/5a81zU4CtmsCDyuFdTWDN5/0sK7EEMsfyR473TbA2PQCM&#10;PfQja9rEkalsZkmSqT9x29VSR0thG00YvOQPhqgHyPE/z/IeWfbajlMnnOupkjF+TorJP8l7xQkN&#10;VAn+Nwm+rHG+/HEATgBRoj+vpBndEsf6xwc9Bl5V8XaM2D1KNlnHGK5zfLCH5xXoXhkd7gXakCnB&#10;DOKWZ7DSKZ4fZXJIDXm4zdivSSpVAVj2NZulJMArAptPWtFYAGD7yRSrIvT8KkofV6g1Jo5hRTUW&#10;jrEUldSkFe+jICcBWDPUI2Srh6kAW8lAaxZaReb5jx4zS0p18v8BgRur8oe3TaAAAAAASUVORK5C&#10;YII="/>
  <p:tag name="ISPRING_PRESENTER_PHOTO_1" val="png|iVBORw0KGgoAAAANSUhEUgAAAMYAAADFCAIAAACAbRqkAAAAAXNSR0IArs4c6QAAAARnQU1BAACx&#10;jwv8YQUAAAAJcEhZcwAADsMAAA7DAcdvqGQAAPedSURBVHhe7P0FeJTntj4O9/zOPnXciY67RAhQ&#10;aKFCS0vdW+ouQIuGuEzck4l7QvBCZdeV4nUXWiq4xsft+e71vDOTQOnZsPemZ3/X9eda13SaTJKR&#10;+13Pknvd65zjR378/+z/ewf+je/AOexs/vMx5mTMwZibMY/wh/AlLzf8Pwx38BVY4L90V/iK8DC6&#10;T/e8zOVmLg9z+/DLfG7mdTM3vuDDXZ/weOFHgvc9eIyHefAT/OecbjKHg/VbWXcP6+llff2st5cd&#10;Osi++Y5t29r3wsbOFR37zJXfpmVun//cG/c/+OItt26Yc/0LV1y9ceaVL8y4av3lszZcNful6298&#10;7dY7Xr/7nk8XLfkuLX1vednx5kbbmjXsrTfZ55+xfb+yzv3MdoQ5u5mrl7n7mcvCPDbGXE6HzeVy&#10;eAc9WR9eg8/uYxYf62XMwhge5mA+J/Px98WH/3p99Npw1+v2uvDCcWfQK/XSu4LX73Fxwx28J/y9&#10;hrm44Q5/b/+yf4DmXwEpoOoESAXhEgTNH/EURAa9I8Lj6K3y+pxuj93rwVvvIqgFkeRhXhdzO30e&#10;u9vjcHrt9gDmXMwJczCbnfX2s2PHrNu2Hdy4YWdZ6cZFC+vum1t43ey0qVMTDPpkvTZFq0lXKtLl&#10;cpNMni2T58kVRTK5WaEwy+QVUkWZRF4skRVKZQVyZb5CmRopSpFIUuWyVLUyTa/LionOnzol7/JL&#10;Gx6Z27H02XfLcr/bsLJz52a2Zzez9jCnjbkd/g8eFwNBgRtekdcqgMnHnB6vw+Nxeb1eF14orjgv&#10;c3uE68Xr8jhdbjwMPxJ8szie8D7glfsNqALOApcr3jDhGvsL//0VkMLrOgWkBiMGl2PgTfDjB1fp&#10;IL/lhxRBxsGcTrfL4fS5bHT5++D/cKX7L0fB59Ebio8CPsnJenvY/n3eLz87/NKLO3KzVz5wX9kV&#10;M3NjjZlqeYIobHnEhFRJeLZaVqhXlRg0pTp1mVZdplaWKRWwcqWsQiWvUinq1coGjapJp2k0aBsM&#10;2nq9pkavqdKpGybFVBr1pTptkU5TbNDB8jUqk1KWIZckSyLiI8IWiyNSDJqia65offSBF+IX/7xx&#10;7dGtH7K9vzO7jVBOPtdLd9y4GvC0fcCS8D444bWcuGiY1cvs8LOC//W6PW5cS/A8wX/CZSa4Izwc&#10;Jvgl+j3Cr/pr4URP7C+ClOCi/Aff4BMucOThW4K3pscIF9kJkOJfxSkmXNzkf7zwQn38lo42h5PZ&#10;4YcEV2RhxzrZwQPfr1v/XkE+/FDq5EnLZGJ8zDkKSakKQJGZleIqtbROr2wyamC1GmWlQopbWI1a&#10;UaWU4X/NckmVTFIpFVdKIqqkkdVycY1CUqeSwfAYWKVSXiGXVsjlZpWqRqerMxhwW6XR1Ko19Vpd&#10;o9FYFxVtNhjy1cpUuXSpVLRAKkqcOqn8rjs2JCZ82tzavWMnO97NrC5mw/Pnlx3wwJ0K3gerhxyX&#10;xUuHIr7M3wzhciEvFQBKEFICnsjwcH7Se/H7BPuLUfVXQEoA0wmQCgZVgYtJ8GSCM/O/eyccfP7r&#10;El9zej1wUQ6fy8rsvR5Lv62b2frpurdZWHeX7/PPv61rWPHwozmXTI+XKRJEkcnh4SapuFgrrzCo&#10;ynSKEoW4QS1vlEsbZBIypQxWDzwpJFUScbVUUqOQ1SrlwFadVlUPV6TXNOvVTTpVo0ZRDzwp6ZF1&#10;Mlm9XF4txh15o1LVrFA1SJX1EgXdKtSVMk2ZXF0uVZVLFZUKNUAGqNVEGSqjo+DJMpWKBIk4UaUs&#10;uuyy1XPnvrZ4afd729nu/awX2CK/5LN44IsdcLIBmNiDb0vgMgtccaeElMODuI25HMyN681BF+Jf&#10;+u+sQ0q4pAQ8BVzSwCsUvhXEk3Ct+q+qP5yMiE4dcP1ulwcBLC5dHHpeG3DFLL2+zz/eVlpsvvOO&#10;hGjjUqkkVSrNV8gbYqLrdJpqJXmdajgVjaJMJS2TihpVBKl6qbhaElktCa+UhMEqJKF1akmtRlqr&#10;k1XrZVV6WaVebNZKzDpRbbS8JkpSZRBV6SJhNVpxrU5Sr5NXySPwI806RZNWSb9TJW/Vajuio2r1&#10;erNGWyZXlstkCMJqlYp6pRJWLZfVqlWNel2tQVuhVhXJpXlScaZSGW+IKb/9ni2lZuvOT1iPhdk4&#10;mngYFDy/cEgi8qavBIKEQX4rePbR8ce9FJ2pAqqcFNH/pf/+IkidCI9BOdmpIOW/BAf9jIDIgP/H&#10;u4uIysKO7Hd9/knfm6+33XFH3ZVX5EcZ02RSk0xSqFWajZq6aF2FSlKpklQpJTikyOVo6Tyq08Dx&#10;qBr0ClidXl6tlwA6lfrICn1EgWp8vnp8rmZsjmZspnpkumposnxIouyCJPXFyZohKdqhGfrhsEzd&#10;iEzNcDygwDg+Xzc2TzUqTzWmQDW2SDO+VBNSpg0r14rLVOISRWSZgv50g0bdqFY34HCUyWrl8nog&#10;TE3Ha7VKisO3QqsonaRbJgl7NnRcSlx0x2OPfNXQ4EUGanGwo12I1/3YclJkj0QQPueEIIneJSHS&#10;51mwP5aiIIKnhzw7/mv//V9CSgBKMOcNnv2DXVoQVzzNQdiE3M3GDh/s2/z+ltyc0tlXPx86sUAu&#10;LxGLSyUSCqWjdA3R+kqNrEQeRs5GJ63USirUonJVJCFMI6s0yAoNE7P1o9LVI5KVF6eoL86MHlEw&#10;bWLJFeGNt2ra50ZteOqytxLm7My7+9vqR39umf/ryud/X7twz7qFe9cv3rdu8W+rnvu55dnvax//&#10;uvLhL8ru35R+88Z509sfiKq/U2W+PjJnxqjkqAtMhiHZ2qHZmuH5utHlxrDqaHG1UVqjldbrlPVq&#10;eZ1KUaeQ4wzFSdqkVjTq5LV6UZk6tEQrKjIo0hSSZXJZ3hVXdTz1DPv8G3bgGLO6mR1ROkooVEBA&#10;LvIHSA1OAAOJpD+d9MdefyWo/mpIDY6rcFkFUEV3+CXmc3i8dlRY+P8i34HxUAAZHAJwG9uzZ8/6&#10;9eueeDwrdhKy93yNptpgxIHSqFQ2kTNQIQwyK6TVGjq5ShThZXpReZSoUB9qUo5Kkw2B40k3Dkma&#10;fkHuLWNa50W/W3DDdyseO/JugvPzAvZTJetcwbrayHpaWG8T62tkffzW1sSsDczaxCyCtbB+bpY2&#10;Zl3BbB2sbwU72sB2l1i+zOzZnrxv3eNflt704nxj1c3jci+92BR3sck4FI7NHBtZZZQC6BSoKSjw&#10;apKqmuWKOunEJm1oozayRhkB11Wt1xWrdUli5TK5oW3uo790rGe/7CWnhfcFRTU3ZXyCI8fx5o8S&#10;KCEcVMkLxvGDan5/Gar+LyHl8qF45/Xg1uNGYcDt9dA/Hi4MCue9PkTfxw+yQ3s/bahZ/cRjaQZ9&#10;fGhIjliMPItyK7UKFz3A1KzVAFW1SmmlSmTWRFYaRbnK0fggU3XD0mKGFV4duvLxSTsL7tq99hm2&#10;u4gdKGWdNayvjvXXMUsNs9Yyey2zmpndzBzlzFnuc5XCvDB3CfMMMncZC5jXUshsxcxZwdyVzFXJ&#10;HBXMWs56S5mlkvWaWVc1O2Rm3+Udeu35ncW3vLxoRuEVE/Knjs83jMtXjoMTxVNt0WhWGDWVkjG1&#10;inGNypAGeViTXNyq0rRqohq0MfXRlyaEyp+dKCq89oad5ZWeL79g/d3MYUHRwY0DMRCZ9vfZbUgb&#10;T4otgqj6YwB7lsH1V0AqmN4F43QBMYAR8MRPNBxobi8qNPyNoEIBVYsRazqpRNl5+Mu2hoIbr07S&#10;K1Ok4TmS8BqNssWgA4yQdiFSaTAYAK8yOCecI1GquihpqXpspvTCgtgRK+7RflJ0Z897yeyXKtbV&#10;zGxtzNXA+gqYNY85Csns+cyWx+ywHObKE8znhuV4PX7zeLMHWY7HS8a/mwfzeAq83kKfr4ixEsYq&#10;GCt3O7J9jhzmxleqGWtkrIVZG9nROnag2bHJ9HnR3avviy6bPjFPN7JAMbxIMapEM75cE1qji6xH&#10;ciAWV4eEN4TL26WGRqm+Xhlt1sfmGaISDdrC667aUZLt+epj5kDV1M0sNgd6AKhp8YDd6kQpxV+F&#10;oXj8VPnyWcaS/9f/RZAKvsCg+8FX4JYEPPkLUU4eLggFX6peutnRIz++sL567l1LtfIkaVjSxFGV&#10;OnnHZGOLUWGWhlXKwpt1qtYYvRlR9iRtdZw6WzkuSXRBYdy415+c+VPlo+zLSra7hh3jJ5ejDu7E&#10;7Sh2OvOdtgyPPc3ryIT5nCbmymLeHObL9Xmy/2he4MmT6fYGzJPlDhhjBT6W5/bkOl3ZDmcWzOnM&#10;dbhzGCty+nL6Hel91nSbLcvtyGWOYmYpZVa4wybW38GOdrAvy35rf/rFBVNKZ09MjR6eTPE+Aq/I&#10;Or20Ti5plshWKbUvGCa1q/R1Si3yx1y1LEUpMk3S5F87c0ddne3b76gIh6PQYqW6Lt42DwXnQqYo&#10;lPf8wPprcDTor/wVkDolngYqBW5UkL0MvS9qSMAz4Y6d9Rzf89YbjY89ukStSoyMLFUpEB5RmmaQ&#10;VWnCSxUTkdI3TFZWG8V50tHpoosSI8/Nihqx5v64n+qfYZ+Vs0NtrLuJdVawvlKftchtz4fn8Diz&#10;fD583vmMFTNW6CE0ZLvcWU6XyenIhMHxwDlxF0U24LTwg06Tj24D5siBH/LYyLz2XG75QfPY8gAj&#10;ryuf+fCHSunPeQvwv/Q0LPkeK7xjOfPU46j1dpW79pTu2vD8i/GzMy8ft1x/UU7UmMqYyAaDuFkj&#10;bVXLmxQy1MBQKkOAWCQX5QNVGkWCwdh8/8O/rFzD9uyHr6Iar8XicaBXOFCOCbYr/uIKAqD110Fq&#10;cGA+gCePj9lRQ+HXFyp6qPX12g5/+PaqJc8+Z1QtkkaW6A11Oh0OuFalokUlq1eJ6gzimhgJIu40&#10;xYgMzei8qeNXPxT9UeGtrs3Z7MhKZl3HrK3MWs0cZR5XsdtX6GX5XgYkmXzeNI87xe1M9bhz4asc&#10;jjynPc/tLPC6C3xu+shxC2OugDkLGIyOwuwTzJnLYI58Oi5x6ypkrhIyRxGzFzNrvs+WD1TBADWf&#10;ww9QHJHAscubZ3Nm2T15blbkwRHJyrweRGAt7HCr/YuCLxoebHpAkxJ9YbrivHL9uCpNSI0yrE5O&#10;hbQWvbpFp0VfCFltoVydECZOUxvWP/rk0Rf/zg4fJVQhbPehD0PxQqBoTN0GyhL/2n//15DCAQcX&#10;JeDpSN9vH36ys7l9sVGRFS0tiFYW6mSVGmWTTovydE1EZLMclW5JtToS4W2KYnjOtNAX51/3bdsz&#10;rLuBOczMW8N8tcxjZs4S+AMnYiNySDjOTD5XiteZ5HMmkDlSGT5FRyWzlTE7InEzc5UzRwkj51FE&#10;GPJbHnNyc+V4Bh12uO9xZ3tdsFyG+AnmLWSeYgIW4GXN91pzPM4coNbnzWfeIuYpYq4igMyL6M2J&#10;318IZ+Zx5nlc+R5vnteX7/MU4ou4AJgTKUITO1jb/Wb8W4tnFE4flasdVqgcZVaE1KskuKhqRZK6&#10;SFmrTN0uUbdKtaWRipRQSe6US19LSOretp1ZwXcAqoiqwEkawBPiLKEu9Zei6p+E1B9Kl3Q1BG1Q&#10;N4q3Q8nopcJO6Mzgm+ibouKChOXg8V9ffK3iwcceCo8sidGXKSNK5QgslGiJoMtWLZe2RqlrNKIi&#10;+bhM+ZDSy8PeSbqp74M8dvQF5nnB4yh2eLNdLB8+wOnJdblzcKLhg2cMsVGGz5XmdSbDACzmTmWu&#10;TGYvYJZCXz+CdPiVUvo4rUW+XricogFUkXNCwI4oO4fCqYAFY3aK3+3ZMB83v8cCHN35CLZcPpPX&#10;lwPzeXOZJ5+A5S3mSQB3bI58nJvCj7sdJoctjeHZOvNZfxHrq2Q9TWxfA/vC/F7C7KablJmaIdnS&#10;EdUaEVLaFqV2hVzbIVK1Ryg6lMZWfVy2WLFYJKu6446dtdXUmEIznTrpFJPysmjASw3K+079SQUe&#10;8K8flP8MpAYnbsIFwYlLdE0Er4xg6RZhNvooQI1AmhJQhYMOMSWzodTkZr0O9u2u9xctSVer0hWS&#10;+imTatSGeoW+Tq6rVaCdojKrpeXayKKo0HkTzim/LvzjintcXwAN7YytYN5aj7OErnh3Lt2SFfr/&#10;lyCV6/Nl4sjzskyPz+R0ZfbbMoA5uzfD7km1OVLwAObDyYUjCajKZ044G+5v3HA8+UCDYHBIfzQ6&#10;+/AwdyGONreVAwK/xFPssme6manbuczuS3awlF7bMps7yc0yHd60PksCInqvw8QcWRRjAX/4o0CY&#10;Ez8OUCL3LGb9ZRxVNayrgXk2sh8rP6u6r/x6caL8wjzl+Eajrj0qpkaubVAaGuT6apGiRqqq0ujy&#10;lKpFYtHqeU9ZPtlBVQaPw223CaEVla6ALBs4QRTFO92Oblt3v9eCdg36NrwUKHyGnJ717yAvnDGk&#10;gngKVL3R8fZz4TjPjYzDKMg4AZKQ7x7rtxxHRgc8cToTmirAmJt19e1ftbZ29rUJEyaCMbJ6ckzx&#10;hAlt2tiqCE15pLxWq600KJDHpWiHpU4d9lHZPfteX8T2ljFbHbOXWfuzeHpVDDwhEvIbThYY/S/B&#10;xWPPcDsz4QkEtLmcCJbNLgqt8p1upGM4BHMJUgiq+rNwNnGjoNtlz4IhZgdEBqKrYJgVvAPf4ymi&#10;gMmRx3woIpQh3fOw7D5HotOX7mVZPmZiLMvpzYThjwKg9t40/C1my2W2Ahy4jh4Th1QWQ2Jo54Uu&#10;WwkdytYKx+E85mlnznXWndkfmm6uvVFl0oxKmHBRXZyxWq+plMtqJNIGqbxZoWlQa0F5SFRIiq+/&#10;ektlCTuwl/p7dkd/L5zWwJmBSg2/pImR2OvsCkAKtRs/pIT8+1/8909CKthFCRzbAyc3P7z9lQD+&#10;avCMia+Il9Hntfd63Q4qZeK8c7Cff96SkZk7JTZTIUVOV6WgNn6zylAnJ35IrUFTrAtbLr0wbfKw&#10;1xOv7tmUyjpbmK2FeZqYp5rZixyWHMrPKRbxe5Ggr6JsC4dLfy6zFjAfTgRc+mXMUcssVcxW6cIZ&#10;xyqZBcdfAZWO3CX0SLgo4WAabLxkBQSc0lx98Df0h/BdZ2+mDyihUB1nXLkb4HAiZi9lPjPzlDss&#10;+SicMm+V11bi6SkAblAm9doKUcdCOIX4zOsGcAEsHvWT3+IBFitnbgTvZqrd97T7PivclH1D/swx&#10;yZL/KdNRzluhEFUp5G3G2BZtVJlYUgKelig0xah8ack8dD+p2QAClsPjwqWLj8HlAuEqyGR0usCa&#10;ESIt4cMK9Kj/ZUz9S5DigZH/wBZO6IErgp6Z8Cy9XrhiqjK5e11WC64e+Nju3p5Nm1ruuSvLoE0K&#10;H1epVzVPiqqSSSvCZA1yLbEGYiTZ6jHJuotXPRbb/U4a61rB+huZp5HZSxy9OS4LQhzk5+U4pzwW&#10;fmq4sgJBNKIo4IMfIn3lrBt17RWst4UdQ9K+ivWvYJ311EVBL8XRRj4ARfPeIgqqEGLjExWSO3Ib&#10;+HQDRkH6nxjF5ojocQiiZFCEW28foqVG1o8eTivrQXUe95vZsSrmXMEcK5h7NZVbHc2MNTNnmc1J&#10;RSwUvVD64iE//7t0hVAs6HZlOewZtv50Oh9ZA2Pt7FCFfWf66wsvKZk2Ymn4OWhWNsUZzCgxREra&#10;dHp0DDsmRxeqRUsl4xvuvX3fKxtZVxdzuJjdSgRlygW9YPCh3ECsBk47406LQpGBHPxfrrb/M5AK&#10;xE8CmE50lcG4Pdhy4k/W7rT12vqI0opc9+ixz2trC6+6IlUmAoepxqgol4eb5RR+dmiiG1TKLOWI&#10;hZJzSq4L293xLDvSzhwrybu4y5DEoYzk9eVSKudFIAyXIKRawAE+lXS3Nx3nC2JzKotbKtB9O/rO&#10;4t2rntjd9iTst7Xz0dH7YeVTe9Ys/LHlqd9emP/d+ke3r7jl0OcLmbcSgHA6M2zuFIQ+3FIcrhSn&#10;M83lyGAU/ZzK6LQy+azpMDpAffnuvpTuX+I/X/fQ121P/P7C87+umffL6md/Xbfg2xVP/frS0i+a&#10;H/t53XNfNj/46ytPE9q8dd2dyU6WjXCeHJWQRXJYe934SiaeAA5NvFiPLwNnNB3BuIpYE9tfunvV&#10;Q033yVMMF2TKh6H71KJVtaO/GR7SpBTV66UlenGyOiJjWszW3Cx+COL440xiolZzCBFFnbd0TqKy&#10;BT++f+Hw+ychhfhJ8E+n+NODURVwqC4EUTjsnA7fjz+8k5Gefcnk+NAJFVolcro6razRKG+NVddq&#10;xeXikCLV2OSY89/JvoZ9XcK621l3NeuF/0C6XuD0ZrlYFiIVD8ulzAsfAMU0OCOymCvd4011e1MR&#10;wVCuZy+hz+wHc9tj+gT9uRlRQ7Mnj8iIG7rY8P8yLx2VZhyWpB2SMmnI09pz4q/+21cvzGW2aoaz&#10;z5vno19uEgz3KX73wusAOlnUsTnpFt7LkeWzmDzWDIaClq/A1ZPW/ePypZef/6T4nOW6c9OiLsSn&#10;nhY7ZLHmf5YaLkqMHZk1bfwy3f8rvWV8z6ZljHXgdeECEPJTjifh1MMd8ru8HpvR71pu9SS6WKaX&#10;5do8qd1dy5nbzNxt7LuCD3OuK75ifJZqaLFkVEn4qGZVZL0stFYZ1hStrIiWJ4snFMYZNjzzmO/7&#10;b5nDShxrzrT2wV0hTkfgwSEVDI791fb/i4OPgnEQu06GFM8XBlAu3OOQwmuh89rmwhzB35+bl65T&#10;pEdMqDNqC8ImgukBvkeVUlShCS1SjSyOHlN9fdjBtxd69+Yzdwtz1LDOXG8vPw4oEs9zudIttiQk&#10;a8jqcfkiEEHoTXWBQZCizwYu6njz7tZnUG5IkwwtUk4o04aWRYVl6UaUTA41R0lhJs2YZP2FLz0/&#10;k32JVgnORLSNywmLA6Up1BRQwCylWpcXIVHVybfoFrMq5quhQhe+i7DMZWbHqrdnzy2MCSvUjq2J&#10;DauMCq2Oi0RhNl8fmqsOKdCFZkovytCfu8V0NTuIH2/02OCfKLfg1Sn0HAVDHTXX2ZeK3MLnw1Vk&#10;snvT+j0pVl+akyF1zfZQjNjEnCuPvL6k4W5pqva88pgJJcoJ7VM0LdEaszyCuDTRqnJNRIYycuP8&#10;Z/f8/TXW10Puym13ukFM5glesBXIHcO/w0PR7/knvJQ/v+NltICXCuSfJzeYBCIrQimrt++Dra33&#10;3oshgjKNpC1OXyMPBxkSRWFwcNExzVMPN8UOeS9xFvsZ0WgNBbbIznCuIcRBvIJWrt3EPDkMZR6G&#10;4DoXJR+gyoXaD7DFIeX1pOLswwlCHwxc1KGVBVdMTIq4sMGobjMYauWyjlgjGjhl6vAGgw5WIAtr&#10;nRXtWJ3P9rzKvm1ku6rZz+Xsl2L2axG3Yrr/SynbXc5+LvbuPoU5f8TPVrD9Vb5fSnDf83MR+72c&#10;7W5mmzvWXnNJiXxCnS7SrJgICmi5UlyqkFaq1c3Rho4pepPo/JKZw4+9Np+5m9w9OVT/FOJxPHPK&#10;+Aqp7gpD/QzxHDwWWpAs181ycEraWbbNl+WFA3MU+HrxeBSxaneW3ZE86YKcqJHgz1TrRSjgNWnl&#10;1bIws2R8jV75zOgxbfc9eOi1V1nXMWH8C5By+NC4OKG7fIK7+msPPn8WOrgsKzybIIeO+itu8Fb4&#10;ABDSjR7XoTUvV8+5KVEsKqQ5AnG1AniS1kgjVkRrUR1OmPBfVbPDf1/zLDuKALwW7++gs4CHFycE&#10;yxRB+wNYHoUwdO68JgeqPt5cy3HUM+vQlln/3LS82PHg3zXJtW0SQ5tE3yzTglFJ0wrggytp7sBs&#10;VJvjFBWXyCsuE5ddHll8eVjRFSHFsMvDSmdGlM2MqJghMl8WYZ4RYp4x8Y9WOTPkj1Z1GUpoxNOq&#10;1EbUaMAkjqhRo+KvrFRrKySqahm4ndLmWGmK8r+aHhSz31DZqvOSyylG9ursh8fljZ1e5B/lzIL2&#10;DkcY/BbQ5qTCG7rU4EG4Wa7dk2ODe6NOQI13X6nlo+zyWyOyY4Zmiy+q04S36pS14sgaUUSLQV+m&#10;0qUrdFnTZ3zR2EDlUI/N6ejnATGI12AUBc4XYhl7bB4UgP6lf/+Ml+L1zABnIOA+hdZSt9NlBQWK&#10;nhK4cyinuTCH+VWhueGq6zLlqgq9tkqrREelTi0qiRjdZBAXSIbjsHv7+Sv730tj3c3M3eim8CIX&#10;YRMFrf4IIxBk+BPsAMj8CRpijlwPKkw4GeHSbBWsv3X/K0uLZ4UVG8PrVMpWqaFDFAXjqFI3KNS1&#10;Cl21Ql+t0gNVVTptlUFdZVSao+TFmshSNYxovmjTovADQ+EeF0ClMqRaEXrSLRpwVarQk24r1WHA&#10;E6xaS3hCUxLtlBqVskalbVbHVItUjTJVi16eLb8w65ILPqm7nXlW+Prz3SjTszL0qnEOUgqJlNaC&#10;9g6HlAXNIlSqUOMoJkaDk856JINWV1avK9vGSr2sxmM3e/YXeb7MfT9lVmHcsBL1yJYoKTqDNZHS&#10;WommWRtr1kQni+QFV8z6uAYsrv0M84A+UK68di8IRm6MscGEUB3TIv9ZkAKeMHFAp521l07u40e3&#10;myvACi9XKU0hE4skkR1T4kD9LhONb4wWp0b8d8XM8dtyb2TflTDvKuZp8KA94isXCpVBo2oTN39C&#10;JACLuraoFFDMATC5LWnMW8L6Uclcg6i86UFjknpIBYYOFGq4KOCpXSxASosiBegiNUp9tVJTBcNA&#10;i1yFoQMY7tfI1bUybZ1UB2uQGGB1Um2NXFmplKECdDq3oCPj75p15KLq1RENShH6kkA2/mi7Lq4u&#10;UtUm12CSolIzPkX2X2U3THB/AWpNNWqqPDTMQbCIkx0Vdo/VxCMqfhQSpEoIUoQqIcPNBpHG6syz&#10;+Uq8iOdgzjLmbWS787+vub1+9oRsyYWIUFfoJzfKY/GKWoxxZQpt/PjQNGPMe6ZM9ttu5kaR3Wpz&#10;W+0eTNQQ0QjzqP+Sdwr88Bl7KV7MECrjA/Ux4eCjNgv9XjdDvQC1qK5jH9XVJMRElWoVNWjYaVV1&#10;OjVqTnVRytpoSY7y4uKZI7+svosdqWGs1dVf2NOV4bCgtwrPL7h6RKyELYAJfiuQGQVZALiIUSlA&#10;zJFPYRZqUWiQ9daw3vXfNT6ZqB9aYAjDSAx8UqtUDzDBcEeAVL1KU6NSw1BcBZ6qpMpKiQLWpI1u&#10;1kTDl7TAVJMEw/826Iz1ev0fDRSJU5kGpy1acvDEwBOy+iZ0mTDCgCquQtck1aBJVxsW0WqUlWnH&#10;pKj+57XEy5irCf2Z/p4kquazfJSpULwAc8tf+aToSiipC5BCxxA1FNwWgkbhcBW5PCXgAOKL9mNJ&#10;lCt0Vf+64sGmG2VZshFlUin6gLgkYE1aY70uOjUkcrlc+V5GBjt2gKOqHzOE/NhBhOX3Vf8isP5l&#10;SAXYzUAV4icqe8A/AU+9nduLCpbq9LkGXbUOH1gIQgrkIKWqMMyTlEwZV3L12IOvPsf2g/rY4PQU&#10;ovtGrEhfhbsza+CidFBrhZ+D2TgKhdPQXw/EFRyEFIoIqFH1gFawwbWluPE2Y4ZybE00QEOjTk14&#10;N+VqGOBFeFKoiVtMJxFZNc0T+40iHsyIqtUnmAYnNQ20/NHws6e0GrUMw1hwTgCTYA1gmiuUIJu3&#10;yAEpNRh2bZhlMIiL1WOypg47snkxKp/eHurVAFt2Z6rNlUblDOolo9wq5IDAU+BKw/VDhu4kvlgE&#10;Fo3TZnIhR2E59p4kAp+jre/dZIxmJEmG5IrHt06OouFEqWx1TBxK7SkTQrKNMW/EL2VHDzAXQiur&#10;1daDsFfolVGl8V/79++AVBBVCMYRP2GCpesY8JSo1y+bGFJD4wbSBrR+pWFF8vHZqpEJqnNXPKzr&#10;3ZyMMAIpOqiPfSgBoALEcKnxvN1SxguVaKEUI1TnXoogJVArUQakAjdSIZx6QBVuvUROYpZGdnz9&#10;5ox7kuQjqmN0GAIGbsg98Plgmkuh00cNIzBh5gko0cqrAga+aIVGyg13uKkVMLNawI0UVPHTucXD&#10;+N+iv+ufO/X/dZq1AsRB1OnQ6zFCiMnBBqM8UzNsxXwdO4BjC/MRxai4OhzpDk+G3U0120CxKlBc&#10;oBM/12vLpEqYDccfcuFCNIJQBXW5UUvLtjrTnfg6EhT7Kvcn+a8vuxodiDzFOAQb7QZtoxwNQVWt&#10;TJkTIc7Q6T7MymC7viNUua0YjRTmR0gG5D8CUgKqACnE48eP4ryDfwKeGg3RlZGSDsMksxhTK5Ly&#10;6PCcuBEbnp9qRQCBoMddbrdn21GeBmXAabJ1Lveh+YCwAGBClE18JlSJ4KioQSEUlNEL4+2wLCpv&#10;IrumHJsAR3Wavua9L8eXzlJmykMao2MrIjAxp6Rhcw1FyjiJwAutVuPkVZMr0ijMWlnAJBUaMaza&#10;oIThdIZh6K9Ro2vUGJrUOpq90eLgUJ7eLUGW/yFyb8JIqlmrqNDJQGjGHSQoTVF6TKgWi8Lro/SF&#10;+rCkqRd80Xof60YHE7x4YjcgWsfbQsndqepViKXwRvksqK/y1rgny+ExuVju4c546l2y6p4jGazf&#10;jHfYvTv/3fzrCmLGVygiWowqDFVXhoYAVa06Y7UhOk2tezctlf30A0W9zN3ndXb5vFCQ4dHLP/+P&#10;vNTgEuVpIBSuURB1CAinCJ09SkndrM+CeBzxE847+CfgaY0hrkqiweAvEQp0F76Teg3bg+Bppb0r&#10;394Pfhyao3gTUZhGQz6TOTI8aG4gr7FzVFnRkBdiCCG04j24Qbe8lJBrsyD3rmSHG1Y+O3WJ9KL6&#10;ydHVCh3RP3DGkZeSIKwBsCq1Ipoe1soqdUp8tOUaeblWiiIZUrwSlQhG39Jw78XPRPizegUdlNzr&#10;CH7uhFvyOmr5H26FI5UgFQRTmV5CppHAF1brVEAVvlWlV0Gro0Admqq/qOV+FfsSmR2mvhAJVLhQ&#10;UHChqp7rRtPQjyohouI5IMqqCCItOO7h2nPQg7J50lGycnhzHd58r7fY6y5yWvMdPdn0eEf7pwV3&#10;Z+tHZoRf1B6jbtOomiVyDHuhnJEjkqVodJuyssDxR6MMsgAoIPb9iYzC6RdCCVJBMYIgDf6EOviJ&#10;pVUemxNfxePopp6R0OMDsEGI6nF9XVRp0qhLNPL6KA0+g1VRk8FRqY+JS1eGpsWNeS/nBra/mvna&#10;WU8p6wdWKpmVlzS9RUCS14ng1OSwg1RU0gfKB9jZXebf3nui69OlzN5IP2Irc/bALWEKBTzgYh96&#10;/qzE5S2wo1rI1myvu2NZzLn5USF1sdpKpbJSpGxSGpukuqZI5SqVbv2kmKYoaaFudJFxglmPeVEV&#10;mU55smnxeQ9YDeQMwM2lryhP85a0OqRSkDDRtSyUTCxUjMeQQlWsFNOhcBWYgYEiA82Fwh1Gqyqj&#10;ZZUx4hL92GzjReA6s2PNzF7lsIISU9BrTQE7vrM3AbxCEHJsfTjocY3V9v2Q+s1L91FDhsa8qN3Z&#10;Z09AGwrhF5+zoPYOr+oJCTJiA4RW7dvNtxRPG1WiGIsR+3aVsV6iMkfKWvTRRTJlskyzKc1EHHaP&#10;e1/XUaCKxDp4xO4vWVGLlrLCAEVg4GQUcHLSvwFIBQnwQl96MCpPdGPUW3G6uzhRnAZgqX/Hz2HU&#10;M+uumI1KT7UsokI0AQXcsghR06TYdGV46uSQ1zNu8O7CdVbLQKekCbhSIpygf4f/JYo3CB7pDG+N&#10;Fd670A3aiW9l7/blebcMhx16cxGzrWE9xE7xWkqdfXnIDe323H5XjhshKmuzfJa++pmYZO15BZoJ&#10;FB6pkGOqkb61KqNXq2LrI6S5o4eUaEabLw/JnDo0d8q43CkTz5IVxE2snBpeMzWsfNrEounjSi8P&#10;KbsiND9ubLr0oipjeL0mskkNVQ8UeyPR7sW0e4F0LAZ+CuUj2+7UHnlzGXGF7UX9fbi6Cmx2NC5x&#10;tZQ7caxjNpCtP7YjKW/uuCVX/lfvtlTWW+c9RtNdiC+pF8kKEM4LNhhYQJULGU+n+bPyO7KjhpTI&#10;Q1ogLyOWNaq0tVJFvdaQL1WWz7jym8Y21o++PpQ5wKbiY/ACpHhhgUYsT4TUH51OEFgEqSD5afBE&#10;1Emn4aBqPf6I3eHsRacP8ik2PAeEUDaXbcvO8quvMymUuRHh0GGqVEQWRYxHoTxfG5ISN/a1jJvY&#10;bpRPVpErRqrCSj0gGxHduwRMI/BlUfj2OtKZMwMhAmZaGFvd/1Haiid0S+TnLAg/p/kuHYbHWfdK&#10;5moG2qy2DFzHGGzqs2eAhMQcaz7IvLZg2sjSqPHQwADnH8IHoO8Vi0AnUq6IiQbToUAz5uPkO9mO&#10;cudHuc5v8mzf5Zwlc3yXZfssBdb3aUL/5ynOb7PcX+X2vpOyv/353EnD85TDG6Kkq6dEISwDB7ol&#10;Vo/bWpGiQizKUI16ZdFV7Pda5muzdWUgSHI6qP3n7kO1s4H1rz3yVlLj/eoF6nMeF59TNVf1+2sL&#10;ma2duassvWhGgQBYQNxDJxKaYpAN3e5CpycfRyFOT6L7sTZ2oHpzwU2F0yZC+gFyNC1aQ4VI0qCP&#10;KldrloWGFs6atf+Vlzkj1OV2u2248aBlE9Dgo6H5IOf7BI9zai910uzKH8EUxBN3YBRLIUGAe+xz&#10;Oxx2K01vfvllwx13xEeEV0UZisRi8FlRfMoVjULLKdUw9J2cm70/gpWxBrNs4EyCIYT3i2CE/A45&#10;syUD/H9kbe7edKpbgl7nbHd+U7TyqejFsv+qniSumyTPkI4suCz0t/UL2SHgshn8FqQ2OBfQ6mKW&#10;8iNvLyqcNTJJ/l9Vk0LrDCKMwpWqw/NVIUWGSFSnspVj09RDVtwbZf8AXY6/M0crjQWDbnWWjLxm&#10;GfOV0mgo7vvQV25hfS3s98bVj0elGS5MQxEySlSmDClRhtZEIUUgKYfWaTEp2hGpM0d8tfZh5mxE&#10;McVuScPUg6s7B96I9aw9+nJy5fXS5aL/qZkmrbpM/UTIOTX3ahyfIgxdxeyVuMxcnCPKDZkyTQeh&#10;NGPz5YIYTaTk7mx6Gl1NoFkXzwgpVKP/SFcdTnbEc9ly8XKZqPb2Ww689jKzQzrG5nZCr5ISeD8H&#10;zueBTNxgdSsBM3968AVdloC4IKQGQ23wfa4RRrET1fBRi/pl9/uJ8UtCx5dooAYmQX0cVWZ0ZwsN&#10;47Nih72dcjXbX0vUXsTaqGSyAnTX8X4hDKJZOVZst6XTHQw/4e1z1zLXSrarceXjU5NVF5UZUIBW&#10;tWoNTQZ9YtjF4KV80f4Ac4KMVtZ5fBm4U7jjPJRd81TkfPU5yxXn5OguQgUVU7wQz1iqOi9t8oik&#10;uCH4Vt6cMbvXP83sa5EWuHoLiFeOQYOzZi4M/eEYYnl2jIxi7BgtcCL6NR96fbH59vD54nNS9STF&#10;kaa9GLOHuOTiNRclTx7+tOGce/Tn5C8Yt+/7BQienHb47CJmq2Hdqw+/sLzySlmGeDhYQJQiQAZN&#10;I4lXDG+cG2XbCWLqi8xeR9cJchoyuuPFmJALUx5U1aNyQ7+JCPLgWnU3biu9LSduTI58bA202gxa&#10;UPvRj8IvXBw+ruP+e9jXXxDhlrdA4Dh4TMX9E8SFhLx+kDjKKZM5Xpf6QzQvfOHPICXIY9hRv4f1&#10;9aPAn6KWgiReb4AwXDgKfVCSKNCMSzNcjHoB+wXZbDvrR9eTLl8aJkHWxorhpQAs4mLb0imQBHER&#10;7RRnM5ozrz53dZZ2fLZk7Iq4mEaZpl6kRhmiSq9YHPn/MmcN29J4A+vEr6oh7raliHWX//TaY7++&#10;8PjhF+YfWvnsobb5neuWHd6wdP9LS35c89Rvrzz3xYr7dr3yODsK/kmDtcvU1485PhogpvGps3Kb&#10;hXPZS9OnpUjs0YlD54SqIf0Ihl448t6S71sfOrxh4YF1C3Y1P/Lr6icPvLJ4/yuLv1v3xHcvPvHx&#10;xrlbXrrl8C+ofCLVhedGgtL866r5VddI0kXD8Ma2qtVVoaLqSG3HpOm50vClkovWPn1p71bUqFqY&#10;s4b+CiXLaN2Qu8IJiISROK42dBcw5mVyWFF/qWIHKncU3pWouihbNqY+Ro2QrkIb2TxVl6uKyNGp&#10;1j/2CPt9D508aK15oRpDdFzyHiSb4xfzADb8gxKnKjVwSAVqlcHw/Y+QGuy6KHzDiDD8YlfP962t&#10;WVPjkiaOXj09tkoe1gBFm7DR6LeUTh3f/pDW8TW8bgfhiaiuII6VEvnJi0Ow0taV5ugjMiSuaRx8&#10;xPFwoKNZ8m7BnGURF6GhW6fR1qIqaJgENjrCyaZobfVk2XMR56RcdsGnDXeyfZgkrqdJElygiPGR&#10;/vRB2aKSxC26gDZM9oEQDEmCFvJ8cJDOUpQH7QjXWLnLiVEnWO7ZuKWZYyQf4BGwCnyimAAjxQQk&#10;p0g4wMc6Bm5gNfO0MnsD60JFAOMPGK5vZJZ6hFD0XsHZ4MfhbHrM7LeyXW2PVVwTkRx5Xo1BioJF&#10;WURIm1q/UjmlWRpTp9RXGGWJ6gtWz4tlv2B6DAkg6ulBArufvEA1FzBgURpFD9GR3n8smSaLfqt+&#10;acnM7GjSKqrQhkFeq26yujZOU6yQJEnE2wuK2G+/ol3jc/c5SSyG519wI4MgJbgb/6F2IrACkDoR&#10;VSdB6qQjk2r2KEHZHbbt28H3XRYyvinWWIsMGdWdiNHtU5R56qGFV47q+gDlgDWufkzf0hQKj8cB&#10;rGq8Zc5OhJ+lHmK+ItrIwyyK/XgmrrPj3yQkzr4gWzsRrTeSu4RgHDTsZKhcK2o18iqduCpOnCg7&#10;NzHq3O35t7IDYEW+wg5WEdsf8Qf8kBW07tXseD3FLqBMQbinCycOsNVEHySGmVw1NIFpw0fYeras&#10;v431dhAf9XgdO2qmv4sWngt/DmoIrcy2ivW0EREeWkL4IhRjMGUPgReBDt/XwOz4YjOCHta99vcV&#10;8/KnjU6TXtA2TVsuD0VVYvUlk6Ai1CI2tkpi6mW6pjhdvPRvOdeOPLZjMRWrnCgIB7sLgeY6tXRA&#10;nEdBwcR5VxhPLfEdK2V762tvl5h0Fxdpx9ZNkuUrJqIyBzpXoUKRbIw+8ve/k7ygu8dDKkT4sF0k&#10;ZoxDSUDV4CjqD4cfh1QAfcFwa/Cph25iUF+F18c97j4r/ZWff26be08GxHf06kKwnrVK8J/QtwK/&#10;AP1g6t+h3+Iut1pN6EDROACYAm7MYSKw4JQgmp7LR6MU/YeezuXufrxaFJ9KrJ9ll84UQb8rTzKh&#10;NkrdGKMrigwrFUdATgOeHykkvDSq8OaZ4vqbVe0PGVc9E9f6xJT2x6euenTq2oenrntoGmz1I2Rr&#10;H6b7Gx+Y9tL9016+f+rGB6auf0h4wKXrHpxx9mz9gzNg+Ct4PmsfmUJGT2zqhgcu3Xj/jJfum4nb&#10;jQ9cuv5BPBN6wLqHp6x+NK7j8ej2J4ytTxlwiyEOPNXC2PGFasgGTahSQ81RCuE1on9F6SEV1Ah+&#10;jlqRLR9dNits9+rHWT8cM97hLKt9OSc3A0YITOGWMPIFDOHk9Ru14Wl8qIT1VbFvS8vnjE9WnF8V&#10;J8UbjtIrMkGU30wKde6Mmey7z5kLZKXjNgZylcMO7h7OvuDAyuC4+xReajCkBkVRINGBqTKgr0Ij&#10;eoAUnw/u7MW8VLZRBxZbvQFdWAX4meDTgf8EvgrxC9APdpSi3wKyGHjiblsGjSghPEf7E0EVCeVQ&#10;mbi/P4kGAXgbgdmKnMfByWxjW4pLrojMjhpTGBNRqApvnRpdhkKXOBKiAIIoGYaNihQheZoJeEx2&#10;7Lh0/YRMbViWJgRMXCR6uM1Rh8FyVWEFyrBieViZzG/F8ogiRUSB8uwa/kSRAn8aT2YClBphBaoJ&#10;+F88kxKZqEQmhhXL8RLwNEJgeDAemaMdbdKPyDQMg2XpRuarx4LmC60sXEjkodEklYmh1IieY61W&#10;VSCZmCYeXnudfFfzE+w4iAzNoL0TeYH6pLl9xxKo1MfKBWqD/zTkXWdUJQRmB3Wjuyr3/31BxZyI&#10;dOVwootJIysVYhBGSpWqgthJ659/htmOM+dRKmvz2qd/5Gkwqk6V8p188AX9EwVMXEyMtgPQV7FD&#10;AKcqV8XodRxYvS5v6qTEsLHVBjnmEXDMg+8Lfib4dMR/Ir5KA/rBvH+H10beCOQNHHAolCO/A4OM&#10;cIZriBjl5TRKgNk6ULxx9bghbbDu+HsJZbdHZkweXRQjQh8DcbpZJMIkJNrpsBpQl+QyvL/FynBg&#10;rkgvhZXqxBhKhuFOiY6+glvcR/MOESg33MfgMgyPPIsmdAzLdeHlujBYqR634XCulFtxIXWYmTek&#10;8TB8BXPVMPSkzZrwCl1IuR6DHmEUNSuAJ1IZpQ4PEVTU9XJDrVpXHivDrGz1LYr9GxcxyyrmagSL&#10;gcYPWbWrE31PHLW1Hku+w27qdiRYvJSOEAWNl6z43Gwu75YiX0bmtPqzmrn508YVqicCT4RdpQz5&#10;dWZkRHKM7osmxGedzNfvcvX5SbxCfUrwQYEE8BTV88EZHx48uPJJ7k34LUASpjuh1wP9gh9/qb9u&#10;DuY5SbpUGoopHxQ2wR8H3xf8TOLTsVYURcAv4E4YTz3H4cxwoIWHa4iVoHtlsabiNHT34FsNtt1p&#10;LxTHvNN0JQ0UsBXeY8j+ShGo9n9iqrlfk6gbVmgML5FFrIiJgiI0MVVAj9Tom3VRRGPS6lBcqdZq&#10;UVwBhQaZJhm4NHpVhUGNW+ShUFiExqvwLWqrkQUeKTz+32s6BbwImU4G1jmY4Nwk9L9gjGnUlHZo&#10;YSgL4TGEmCZlVIsiqkmlbtBKQFev04dDvRM/C+1aIkEoFdUyBWb50QwAfwsHU6JmSMWd4t9fWsBc&#10;a5mv1Xk0m0YRWfN37zy2Iiv6yM4kxjYgWek5nsrp6mA0ZOGwc7qLUVbgJHcQY9LRqyDaPqbNDjW+&#10;n34DlEVrjRIahZCAy6XPF4Xn6NVp0+P6dmxiDrCV0E0OeCkhMhcg9WcNmcHDNwLfN9icIaaDQLkT&#10;lJOhr3Lw+OZly5NDwzAf3BhjKJOEN0cry9UhmEcAf5z4vt5V4NOB/wS+CgmCwRWBKw01MBpDKHKz&#10;PKvDRLIqlBOtZD8XvZNz1VO6c1Jmnf/T2iegW8K8bY7j6VRkZ+sOb0pCQS89ZkypIQLvPqknKpUg&#10;HqGVy+USNKD8QiCgXqUDqy7QviXJcqrgaXRChw4MFgQiAR4LFAT4F8+aYU66QWFsVBgblGhdayAk&#10;jMlEGAps9CTpqergaaBWDZcATWx6bvRkoOIvrQVdXR8Cq9KHQQ2bsK7hIuxKhUDLwdKRTNnYkpsj&#10;ftz4BLMh5K/0HAX1HulI3cFNS3NuHf+I/Jy1z13KfkRXZzWyYPSSBUjh/UeNCtc5b0IjVM8EqiyO&#10;lK7jwN9Kz9cFHfcbUM8rVYSi7lWrEqOsXyCXpkAg/r572cF9pLtHsjDcHw3yUsKZdlKA7udLCd8L&#10;4imIKmLVodYFF0Witox12Q+8/m6mlkpkRImUSproExIVqUZjvoXmEcAf9zSAnynIgoGvwlmteVDG&#10;gfYNSn8Wp8mO7MNbwbzNrGfVlpybcqeOQhKHAMJ8neij4rtYP5o2pFdhO4zIYF3vzhzznYq8SeOy&#10;RSOJiiSDhJccjB/Ib+CDIR6mDrITIPgqMQMDkXssUADdDF+pkuMZEm8T/wudam4yaifTF8EJPltG&#10;z0Rq4KarlamhSg3DSU3GDy/hWeHJ0FNSIVqKKIfgMUJvVUSVKqxGFQo+e6UaFgYNbUQUggxptUpc&#10;JJ8IJkz+jInU8exD6mq2H4SmQyXztu7a8ETpLZFJ2qGpilE5kya+vvhatrsOh1pPZ7KbcZ6ZBwRG&#10;ojb4hwRp8hHks3S4Meoi+Nr2vvxczrRRmaFDwIHBs4JPrZBLyg36JJVmex5aFBbansIjoOAsHe4I&#10;mDkFpIIlAwFSwuIIQawe7R5CJYIzHHk2dmDHV/VPzsOU8Kq4aLgKc7h0pTYGVDKEUO8mzaL5Fncj&#10;+OPE9/WhtFhE/CfET6gCu8vAarVYsmwYp4SgpbWS7Sn7tOzesksj8kXj0YZrMuqyIkZVzpR+VfUg&#10;O45qEyauzD4Q8djaw5uTym4Mr7wkEmcBTgccfLj6cXyQlJleD6FOzhGAKxLj8MV8Ka7+gD8wwCXA&#10;T3AHJviJgD/TSEEKOBtGu0O0OjNMp+E0B3mlTgqtbM71IzqD4JME31kLFWFdJITX8QBCj0oON9ys&#10;lIOtQCsklEqQ5lqVKkwTlUBaPW70uqemELPKhmH8EldnCuvLwZD+jy8+VHFzeILkQtBm2mMnYV2A&#10;STd6S+4tpHLbRe0KVBYwjsZ5ZqjUBHlmOPUQihR12RMpqOpp2Jx/a91UCSjdoJeVSidiJwWu22K1&#10;wRQ33QaNf+g4Cuy8QYVxwfWcAlKDq+SDHRX1WwRHh3vYjtNr+7Sl43GJrCYmqmDsWFQgm5R6XEBQ&#10;L625IZLm7+y1mG/BPAKJhqH7jVibVZFmAWaCfWUCiYeuKjSb9pZ1vp0Eod8c2ZgWtbFNGl0ToYJj&#10;R4KGUeAfOh6hiqWrHpwqjqr17Juy9gcMhYaxFWou46yk8LZMLS9Wy4pUREWCEH6FPrzCEGrWhYMX&#10;BX1zgQHHCZxY+RIwgc8J7hQeNtjA0QuaQNkjC4f5H6aNwBDV6Ri2OZTpZaV6RSluDXhuNC0jGMYc&#10;BBOWPmDkQTA8efwvniT4xE3caAcJyIPyyCppKCZzwFLP1J2P2Ycf1jwGz+3ryXb3gBOLKnnNnlce&#10;K71x7DLR35B5gMxTE6HpiIozhY9M0Jz3TcNDpHh7nMuQAE8gepwAKerTu91pdpbRZ0d/rJ0dqH99&#10;/syUiP/BB9oYRaxUtJZLRIpcbcyKx58h9gtxFAahinBBuj2ngJRAkzopouIl8gAk8W2Ho3vze0u1&#10;sooYQ53a2KqJQayAXl6OelRi1N8OvYPUo5rP33GNSiSooOmA78vJvmjGWRxg8+Tau7JZdwXrXQGF&#10;gszJw8AOaDAqQZ40RyqqpOomQzTOU+ryxl64reRGiqt8K6kojL6EvZntKln5RFSa7vzEiX8D4RhV&#10;q0zpxByjBOWDDNUYyCgIlgPPT0Y9LFjuiZYvHY+vZMmGpcsuNEEDXX5RhmJIlnp4hmwoyP95irEF&#10;ctg43OYpR+Yph+WqhmSrh2SrhoPffNo2Ok8x2iQegcKBSTwyVzEuSzE2RzXeJB9NTwlPTDEqS0lm&#10;Uo4xKcfC8AA8qwLp+GLxeMwOlYnGlonHlEhGlWvGmKTnJ0r/a7H8nKYH5ZYt6ayvg3WW9fUiACpF&#10;ef2b+juKLhmZFnEBcskGnb5RZcSIFbhQjVp1qT48Z9K4DzLvYJ2r6IPwa4cEFET4aCTGQJxotlIR&#10;hw/e+OqPfbY4//aRRVFjm/REay4JD2tQ60uV2hSl7tcV+Cxslu7jQjfGgtok81odvXz8jgfqgX9+&#10;cosfUhxvwToCifYI0RfUrjqPbVgyP1cnRnJXL9PXiHTwitWTZM+Jznk3Z7ZnD+qzpQJDnBp2NCoE&#10;SIHsi8HFEpcPQaKJd3lBRGn+etWDeVePzI0diW4AIMUzZHW9JqpapQVhHOkYiHIphvM35aGX14Zo&#10;3dYFjGKEvLVze8LH5tu2pFz/cdpdHyy98a2lN76ZdvtLide/mTjnnYRr3km4Fvbu8sE2593lJ9j7&#10;8XNgm5NuwC/ZnHrD+8nXvZN87QdpN32YesuW1Ns/iL9p07KbPiS7cVP8dR8kXI3pZxzo7ybOfjfx&#10;uncTrj+d2/cSrntr8RXvLJq1NeGWTUtv/DD+5ncWz3l76fVvLbmOPxl6kni2byVci6f9ZsKNby2/&#10;8d34G96PvwGvaPOSG7ctvnH7ohu2L56zbcm1WxJmv738steTp79fNuvo9kXUAIWDx1gf+pu9xd+2&#10;z62+JrRINrpJpWrWGGukpMi1cdoVYB2WhUa0TYnOjwrLvTJya/W91F4UxmtPMszVoCIqaMVgfhAd&#10;JEvmjpU3Jin+G+FUI0iUYCmKwLjXFyO/vu1O3qUhJQWnn/OCgU1aWePP/QZD6iSiwuDQijCGbzvd&#10;+954falRU6SXV4EFIdOaxUqc3Hn6sUWzQ9i3uAiaASlO/uKQoiE7sO0EL4W3ALWDIupZAmruhq9e&#10;uC/56vOX6P6rdEpYTTT2j0lA3MGYGzI4hM9Y14GYKUN0UdbUEdtKb2GHUAVto4I7CLJoTvVVs060&#10;dLA9AfViuDFo7tCBS50NK8gOAcO3Tmn2anoM2h09KyiTQM8Evw2tGwj0QLsHbZxerGYQtjNgNQMY&#10;fzXc0D/hmj6nc4sHgyuB2QQnMjL0WJpZJ5cEAg+TlNa4Zj9KR2S4jw4M9j5wo44NlkE00WII2g0B&#10;jhR4GWhWouuHRhbKBPkYnqG4p7fhm9aHS68YnxZxHqh8GP6pEStbtDFVIvUKfVx1uIJaonE6SHMl&#10;zxi5o3UuXdunhBRmUMFdgzoyKtIW3hzDLz9c0n63Jkc2EsuYUKkvGDexQRuNiOp5kfTTxnoiVHn9&#10;s1k0UH4qLdATMj5/QhgQOED4RJCyO9mhwy2PPoqNcmVqGbhjkBQDXb9EH5moufD3lfNZZys1zlDz&#10;oJm7QUMdQlcct94ifMttNbl7wS6vYD1V361/uOTOsHjduTn68ei6oFpTKZFR9QUVJoWyRaMHSS1H&#10;PSJ10vlbym5kx5C8tLNeNPPL2PF8Uo2CeCsaO6SMY4YQns8BETDwQIJWQGoCARMk6gKWQw+z461p&#10;pjYzTUwUudDK8JWStDDK+rgAhOfMB8YFzSdeJ+TieqdhqAD1W1LAsHCB2ktc3irWj9+GZ1uN5wkK&#10;FEYVYGgnk6aos8DjKPLZ8ZTw5AVqOTQ/sN+hHLeebvgPXK4lcCHQx+b9OzTaqz+vva/2GlV6xFCk&#10;gc1qTVW4tFqixDQV1CjLw0mgCxRInLN5l03YUXUvO4qLDVMhp/BSBCNAKoAqegxA5qi1vJmMVKBQ&#10;Ox65RWm4uEk/KStMlKpWF992U+/nH6Pd56OQiHwVd0aniqWE5HCArsDdFG4wOkw+zenYtX59PNYf&#10;6A04pDAugjgawx6J8ovbH4lmx3C6o/+fRz2WgBodn2mhj8Gv5mYvAO+AXBcUdjF/h15ef93u15/N&#10;mjM2XndhsTGiY9okTESViyIRd1eIZC0yY1WoDCl0gX5MSsy5H2Zfy36tprYDVrX0tTEL5MtayUtB&#10;HR/8dHgpXP2nsD9xVPBSffjxZnYIvQtU+atp1QIY3C6aCIBuBwn9QmnIm+31miDs5GIZ0Pk8cUHD&#10;4GUNp7gPV02EJ1QgIT7jhW42vA7GfuCT4JlwBlWQhrFg+F980e9Q8SqgWdDEV9ZgoQOEa9r5z+KY&#10;q2XuVirj7cv5buX9+XHjsVUQNA2kR4iccNuiN1ZiF41Sy7dLakpUEdWzFD80PM6OQDEQNSpe3vyD&#10;OcEEAZ4IRtQQxANc/RkMIn2Wta8vmYnuUL4iFAFugyoqL0JSNil2oVr6Vk4mKcC4wb0kWAn1y1PV&#10;pfjXBkMqePaRLtGxg7Vz706KiETeTrRlCfUQEG9Cn6n3PTB18AGXelAHx8HMn7QwbE4DQwKjHkiC&#10;Y0CuBz4ChMXtJh/p1sF714HqWn6HZJHov4u1oeBaCc0H1DA71JMrxsuwcKw+WpYU+d95U4e/s/jy&#10;L0ru/qJi7qeVcz+veuCz6vs/rr73k9p7Pqm/a2fN7durbiOrvGPAqm7bURm0O3ZUDthH5js+Md+9&#10;peymt81XH/tyKT5XahOB6O1JR8wH6HBBfVwhOWiZAVUErBMWfvwDPOHHUTRx7De9Vzv7o9o7Pqu6&#10;++OKO7aW3Li96tZt1bduqbl5c+2Nm2uv31x33Zba63ZU3fhR5c07qm7eUXmr8Cq2Vd2xpfqOLVV3&#10;bam65+PGhz6ue2CH+Z6tJbduK7j5s7K7Xl9+afqki7IjRyP2qBFrkCY3q6IQSKHMhsIEtnxhyCct&#10;bHj1TMX+jmWsay3OTWcvUm+hvHkq45CiQIq6+PCmqErgwS2OHVnV18vSxCPqjcZyMabEosr0mhS1&#10;uPTG2bbPPoGyHhZIAzCklikUq04Kz4O0YoEBM6gkCkbU4c+aa+MxooT6r1TaptJUy0Too6Xqhr+6&#10;/CrWs5KODyzuCcCc1EU4nnhhLaAUiIEFV7mvL8vVn+a2pTswVgX+kLUCvbyfNjxTeYs0SXlhsTak&#10;IUZJIaFG26aLa9VOokYemqbRkYjWM+QXQRoqVXFxshQ2PFMxOksxJlMyLD3ywvTI87PUI4UFeTDc&#10;J1ONzg5YrnJs0DAkifuZyqFLZecsj/vbF81z2aEy1okaBzxHHpFwAH3QlTALD45XP+7jK7mkWj5o&#10;+cL/fp/C566aI28vM00fDoIy9KWRAGbLh+cbxiC1xPPM0A7L0A7J0F2UpbkISWWBclieaghPLYdl&#10;qYfxBwxP145M1Y1cLh+aHTUBsQE0JpGQYuVfbYyoQh2Gcw0uCmccOoM47yCsWCgOrYtVgk+WoRpR&#10;drn4x9pn2LE1kI2EFAxNIQf0Gv8YnhMj0oPrPJuH5zSYSv3mHnSaV39aMjdTP7pYIcbu06YoA8bU&#10;KmO0KTr5u9mZ7MhRHHhAC0n0+MX0Tsz4BgQ2eTYoQIr+gW589EDunCuTZeGoHzbJpI0iCaqrxVGh&#10;KVOG9m1OJyqSt4K49B7KSLm4JakYCKkfZX/I8pzZqKPA8Nng2dutqW43GBeVbvxvDzZIrT3w9yXF&#10;c0JSNRdBUow2VKGsLNcWh0tx5YF2hwJmuYqqTRXa8EYsitEpsE4YySYGPBpliiaZvEOvRVUdjXqq&#10;V5HRcDDxq9DEUHCTq2D1gsk0uA/FKXzSppih+1Y9xywriezmLHP0ZPAlC4iucJJyg9A+qHAUzfDt&#10;VjinTufWjqx2tfUDEyr+YJdjTe0KrRECQFiTjKdEDTs+u4wwqE4pbpFJW6XSJnlkI/JoRWSdMhLN&#10;EBB4hA43rNagKhGjFCfHGqbyiPDK8PBmtRr9AESfK6LjGnUxWApfjVnWWGWedkyGfqjpkhHf1DzK&#10;el8CH8t2JMPlwcGdFpQA/SOk6Ozj8l10B47KTYLsli7Q9FrZ56VlV0tMivFYllkYObEpGsMX2uUh&#10;o/OumOn4/AsQUuw2vgjplF4KcTtUsfnaSYIUZXiELHRgbJ/UVydo5Wnh49BQpPF+mRRbXJ6ZeA70&#10;oknf19OIbh2gQzJicPgnQkpQNaVyLWbMYdz9BkeC6Ez0INyGlkFTzwfJNXfIEhXnVUSFYxdjFRZs&#10;ogumVaPDZVaiIR9WrgoHWwhtPqHzKuzhRPLcoqItiaBqYc4ExZiTDJ8i3n1s60PjCBs76SRFQwb3&#10;MZmujwCI969+nvW0UtSPMJknFlRUo1yVK6UII6kDJvzvP7qlWdb64x8kpaNKoo1E7R4CV0A2CTEo&#10;1RidQwUfs9d4YgBHKyKhCEm7UtGqksGw0QQjWQ1aGcgdMN54xh3EA1g9qsBKSL8ZlEiT0TVvjZps&#10;lmswZV8eKwGecq8cvWf9fHa8A6VwyvLchVD79PjS/tRLneooBP7Q46d0wfXilxUPL1dcnK8Na5ik&#10;AjkAiK+L1qTpNS8nJRDZkzMRMF5+0j9h2pgrsQBSBLtAIxBtwv37Vz7+aLIkrMaoQm8YvxEDaCXq&#10;iaVzwkl/HHxntAWQubAskrAh2hePnHg4Ra1K0i/gw+bE/xIgxTXvifrNpcawKQq0Fgtcwor+TWlt&#10;92vR7DMb0OqSo3+HVABr0BFdtUQbYLS8lbfJ0OCDodNH/T65hEzhd0uCcxIMVzZ+tjlKTz+rg0YZ&#10;bV2ntj+md1QKVNg5pBZQum4rxqoFoRHmVyMW9qoFQxDhdZ2mUSxsPrxlcVrcENQbB0OqIkLcpDa0&#10;6WPQy4JOBJ5/i1TVLtNg/LdRKmuQkeHloFNJzUqlCAZBH9619Bv6mNTBxLVtxJ4BXYVEDTEWpOEZ&#10;mpHZl40EjZ0dBeG4gzJZbBnxYk9OKmLBM4VUvxO9f/TQOhzbczsejEtVD6+IwukR2qrBQJsiQy4p&#10;vfF669dfElscZamTIqmAsCL8EzZ1QlWTCJxukp4F78C2b8OGVL0uSxK2aloMb4xTa9OkGvZRxT2k&#10;Z+9pgl405p+g7gD9THJUfm1nQpWgYuCHFDrHJF4QULsPaBw47aQzRtE66OHeFywfpKy4X5sqOw+k&#10;DmQxIC5WiaQYga+V8ANLpG6U6mAgyHKjI8x/tFGXnlSjSDiKq/wI8+PY0Ie2GuZAoHRQrsageiSi&#10;1zpwBlUy9FvSNOftX/MMFZ+wp8qb4fSRdCxdBsKQLh+TF1QYuM796RsNkx3aNi918gVgSoGDAEIO&#10;jma08OApMe3TERUL9gh4B/UacataifD01C+KTm1cKnLcchs4xPF7qnHeibHSMsas0iWHj2y4Sbd3&#10;3ULyuGCveyudCCogg+MtoOK48KGctuHlW4ihj3FwZKNrd6+clx43DBt1a3QRbSDGKaRgKCyRi98r&#10;hju3efu4VP8pwnNa+QARY9BAPcCTB4vgUSQ9fnT9k08sCw3B9D5cVKkqpCpWkqcaB9FB2reBpN1T&#10;TfrjkFCG0q2wPOMEMXhBQxypBJfE4N/izIqAtIErC0unBK60C3EMZCG86+ybU1vvVqIxUiHDBaFu&#10;izKCGkVrLcTqNlV0k8wAw6ILGNQKiO/BxQtId5/oIn7jnBayCqUSrUASYNGQvgWauKTHgiNDoajR&#10;hKdrzt2/5mmqnWIJjDfN6UuBIDE/qf2+lotF81KQvzUmaHv8IwP4PAWHtz2bHncBmHTQtID0HjDB&#10;28Aq2qSgIIRhBRy6h7R5Vgova6hTRNGtkrbv4XoQXtoJxskt/LJRtxoNiMmQ3oOokxI6qnqW+vC6&#10;BBpRpKCwFMot2AxIRTtvEVWeaLnSGUCKSgngRXrRlgYTpIPtKm9+WJOqurAxDhJZYrSx6/XaRHF4&#10;8a3Xs8NY3WYF8fckVAncc2F5Nwmrg8tCHsveb9++2RQTmyshHwsdHwz2Q24gUTn8zaQbaX8LzYvB&#10;N/JNcx5SYqUtPEFIkXwbydZwMFGQHhD15u0//4FCit5OOyJBqq27juPIr2IupK+ZbbfpIBKPsbWq&#10;KHHbVCPiJ0w0NGkJRhxJHEyCpg9ppPilUbgeC5kgzwIDqup1xkZ9VJ1GD11DfphqQThploOVAHd7&#10;3qHVz9BQPK5pdwY0rrlDgsA1F54jYQ9cFbzA6C94CmXPf2BE5nEWdX24IDdqaJ1S2i41QoCPdhgr&#10;VC0STZtM1yhBA0oMPPEmdwTEIyrV+kpVVKXKQHewugOFX64tIxheIO9/C94XewbUIIhi1QBWVySI&#10;hlRcozi6MZn1rUPvj9QlfBg1zsc6OKJ7gAmChI4WC5yJ4dNxYwywmPwFZGSsTV82zU3QI8yNBDsP&#10;HrctylBuVC9WS/a88gLNZgXEroOuikMKIRaOO76fBgvOMcDFjh3anp+H+Ru8PMyDl0lCa+LkqeqR&#10;psvCOt+HZ1qB/S3cRSEJIuIp+SoUbwSJLUFMTFB+opkNYc0mr6pTo4ZDSkCbN9NF7o1on17MvoEJ&#10;g3qEq6nz7YQXnrnkOeU5CyLPQcqN3DtdOgzUfbRgyZRj0VpGjSBXORKGnm6Geli6ZhhukUJjLTbq&#10;C9Qwlo0Hpxtkc/Bx63S0QSTAjdQDUlDRzFSddwCQQhWRCmYmTv+AB+JrHQQVQ2SvpEBEkqFCje10&#10;bvnnV9S9aUG+cThOK5As2sSYZtGAkIM4HdkfPBaYblD7SNcMTZYPKYgOz1SFZClDcJupGpehHocl&#10;g+la2EhESDBeHBmdpRqbpRqXrQjBLX4QGl0L5efU3qE8+noyKpOoP7n7/aQ0qL64CBYg+EMmLxNb&#10;dM7s7KNrHsOl1EazduPTaXB/bSq/IRIfQblUhKwZWRGol8+Fjt64dB4Xk/VndSdCCjshPJip8dih&#10;B+qDxoHN9/UXpbOvzlEqwcFFMIvMC7zKVP2oF56fw46sxX4pyNnS/hZajgArgP446s5+iTogiaRq&#10;OKpoeSYKCmR+pc1BDsxtS8VmM5ctyWGJp81mPpPLk4a+DdovezY/v9Y0pe4Zafs8/foFkzYsmPrS&#10;gunrn5609plJa56NXfNs9Jp5xrXP6tc/q1s7T9OxQAlbNV+9+lntmmcM65+K2fhE3MuPXfLes1fX&#10;XykDPaFYO6EmSkJpoyKi0UDiPnAP0OT4fR04G+i44clDRxWbg7IhJSCMgQtzlZCDdkB2nK89EmLB&#10;f3jL2xpFR7YsMMUMx7HboIiuk8dUqFXleiWOYNCU8+QhZZdI1j8xY+0zl9XPNbY/OmXt09PWPjN5&#10;zTOTMZG3cn5sxwJj+3MwPTdjx4LojvmxK+dNWv0sHjNtzTNT30qe1fG0bvWSmIPvLmLeDkQgNhrT&#10;q7K4+OrbvhxS24KyjTsP76fDlcRjj9N2VLjmEYTYK8HC5S3FUpTZPim6J1VOLwfXBoRG63XyDEV4&#10;9qxpB3dsJg18YUF14J/gpWg+C8MwxL9zYiS+1/7eOwsmjq/QUvcNBX7I3meIRuRMC/kKGzicq7Cv&#10;jMpinkIPKoGAFBQdHFmknCzUNgd7KQ4pQUhkkHgrzw1xxGAHsCXZh5SV5WFxHkIZH9wV9PIxRoxW&#10;CTbGoBkM4hQ2OKKPK5jQT8XmdITVCIPIsO4cY6LgzGDnGB4Msco6UtU53M5+6/gk49a86BF56hEY&#10;VQPTjYiw2AdBkBIl6c77df0z1EV2FhKkfFmQDwCkMPqNF4g70KiwskxA7Qwhhb5TyaFtC9ImDYeE&#10;FRbBoZNfChEbg9ysUYKtD03915+dw75DI/l11rWeda9j3Zj7w8KZwKvrRwkAQ4iCoXmMl4xv4QEQ&#10;UeKGZTjH0dJGswWdynyISqCV1OOkEALdJOih08i8i/dVGd8d92elzlPiDF4K7VRnlc2eSfspKBKo&#10;9nyUl3PJ+IooOn+xW4sItJONi1WRH1YUYWUwjrgBWp5PkNIX2OnUs/Gwfguz9LffdTvYbUhS6If1&#10;xiqDDpBqu9/IjlfhGQsL7wKZkV/99xSivwJrgp8XA3rAg17GSXFJ8IiBRAQ+VHy0fBybhzXQ/vYb&#10;L3EJQsJ+o12dZEIBSWgs4qcAsq6WNxJmZuguwF4oIKlSKRciLRxA4LuhiLBn7QL6wOxURKCiBj03&#10;eCm/miNVa30pyATp4OMLFE7nljqb3or92xYBUpjPIQKnWoYSLjicSGORpRaoJ654IBakMVqMQ61r&#10;7NziymyCONtJJnydpNugKBGw4CPp9QoKuf6tISfskeNf59tp/GLMwlX9j26xX4n68cSXZKVuC+YA&#10;itjB4pcTpicrh9YYtNDZJiqKTpOuEhdfPZMd3otkDiE4BUxeyJ45/Sp4BCn4KGyCsLu8n31Wd9Xl&#10;pdJwlN0QYJYrVHWTY1PEQ3bk3Yao3M1lSYMK0v/2O3xxHs1ywE8EsDsocxQSLp5IUqDDd8JSRAx4&#10;8XoY1ofaQM/C7Afe7t761xOnZ2ovwDaRRq0GrCwEv2BlNcv0UMdLUw/ds/Z5cgD4hIQFxv5Qj+TF&#10;CUCIorzYLJLqJyMEV/79r3cIlJ6qA1uXpk1CqVMMJEGDr1oNLpt4hcwIiYdCVWj7g9GkLEq7kPF3&#10;BwpgfkcevOr8lTChSBYslZ2g4P3vf//duf2OLJe3yN4PggbG4HLovbVV/LD+oeToYWCr1sr15gg1&#10;HE2+Wo4dNd2vIki3Yf07l+YgmQy/zAbRFFAGxcyCzbGttDTPqC2RhEFzDCWcYomkJs6QGzPO+SFy&#10;yyocsWcfUiSPBJGkgaIDFRs5dIQSF5fo5CYIoHMJJV5K5XLWhC263Lvr30iYnqW5ANMBGLtArkdp&#10;4GBIrVlIBwopJuCwECAlyFQQGZXXO4j27/9D9L+nYfhBV83hzQmZMaOpo6KRQ124GltG1NITIdV8&#10;AqT8WwL+UUGVP4F/O4wG/0K8db2WNMzSEKRAmcRaVOhWYm/0r6Vlc8RII+q0UaVhijpDVKlObVJL&#10;X1kESRwLaZ15ISCLHC8AKZTK+RpPH+vpr7zzrlRZBGrNgBS8FLqSGNtd98Al7HAH8yFq85Oizt4L&#10;E1bK+vEUVM33C+fz8oRfrjmwx4favVxgmHcY/dc61Hm76t9ePj1bcwFmTtD9qJNRKIDqA7wUSj6p&#10;8FKAFIguqDUPhtSA+CwXGRfge5qlcwGUzrojHyaZoseAv0tjFDTGFDkAKfVE7qVOBak/+yvBJ/CX&#10;QAqDTJCOcSHSwDImbzExXrBbq7/l7eQ5ybIRZo22XIyJMT1C7VylOPeyKezXnzGSxTWJiQ3l91K0&#10;WJLmPz3si28So2MyZZE1BjnYdqj9o8maIh62u3EB68NoWCkxQM7mwReMvQIeaFAgRYUJHjAFt19Q&#10;sIX/HYCU33vhs+krYZ2N78ZPz1UPQEooaDWB6KxWJGuG/r42AKmBg08go3KKM93B7w8uNDu9pImq&#10;D/XHNiWbosehfkFzfAoFmsGYfmmXG5ExIZaClIP/4AsyOE4JpuAJeGJ8ffYuZuHN5xOX4PwU+Zzl&#10;mEPBWl5yqP21x19LTosenS+PRM5hlqvKwOo2aBKU0j0vbqQCFd9/huaLH1LYNkyQ6rN9V9+6TCov&#10;0Mgge49uJegldZiWnxLKvkBu1QR5cdLXPuuQCrBiiGslbLwQFvQETNim4tdSAsggncvDqeCBiPsc&#10;UvBSueqLAl6KlNBh4D1ihAZTb7+iiQEFFZx0rjy/nDrcgHDwCRLZA2LG/h6lcLz+b7enghRIB5ig&#10;apdHAVJ5momtAqSceeBqkpqKf1Xpie7Qn9zwyiqvFQ9u1Z09VFEuBU6it9BpKxT2r1C/D4NPPRXs&#10;t8bGu/SZ8nE1Br1ZpiyXSKHYgw3nry6LZ8c7iUDsc2Er6SBI4eA72tX+0GOpUmllFEbCpej8Y8ip&#10;WDn2zaeuZEc6kJ5A7FYoaZ69lyS8gxSA0/poDilhNY+AJ//OpyBnNxDxYHyWt338bz1+FvTcrsa3&#10;EqZnqy+iWEqL2VE5r7aT+jQmn5brhvyy/nlKxVHCgQQvLV5DvYCSO+QHnDTM6cLBQ1b40//wlpYj&#10;4ODzx1I4+OClED/AXbXKo8CxhjpI68N64rODMexO8zL8XfrTAUwHfGFA6p3rqg36Lu89nM33n5bO&#10;g2DClzFXetzYJoKMuIAUoLvbtuXfkaEbgxoblfLlSjQrC6B4ePU17IefSA9x8MHnA1cBNL39B7Km&#10;TM+TK+pj9GVoP+kUkLxNjTz356rHwPP3YeYTzgDKV6dacv/v+2IQUsESV9A5BXNmXpgQKOEoPyKC&#10;5p04odjNc0BAClS4xjcSLsvUXsQzPiIyCN0b6ijrRfH6i3a/sICYuBxSNHpLRjsRBMHxgXjOH5XT&#10;X+dFiv/1luJ6hOfx6bHDQW7BpCiyS3R/BUiBs5qr5ZBCk5QqdiluRr1F/OmBjdnCecc7jMJ23cBg&#10;p5CanHVIob5F+k0kp1PrdBRCudlFS+qLUBHc8+LzabGj87FxSa8FZQ2NS/Tm01Ratv1j6swMQIp0&#10;PsExt3+/bm28TNEQE1uBXr1OAfEaErKJHcG+q2PHy32eYrDtuBM+q1cJLxlQ8z8AqYB/4q8TGpho&#10;lafhvAd5w9aHHm0hp/Nm8NsAzRfhNk0EdLyTOis7erjZAO0KXpfSKaHcUqqU1FyiWh5z8U/r5oHC&#10;4YI0Km2OBC0YNPMMGhHz5TghpIauJUjonhzcIXGB07slQqK30vp1RurkIeYY6GRIUdsjkWNQ/yQ6&#10;8KUAqRaCVCO8lI+lAVIofaHM7XFl0DlI624BKRQXkF9n2WyJgBTKlW5nOgSVKPmipaZn9f2n6jTP&#10;SOCqS6igg8aOMJ4JyuThprKbpSnykaVycZs+qlYmRgs4W6b4NBdMAjRfaH2yIAYExhQkfrreK8hN&#10;EEViMJyolVo5KnUmzagV92jZbxArL3ZDBhgXllNoo569V3UipIRYitf0oJfnY/lWd1qfA40C/C9q&#10;gGCKlfnPSqGmwGuV1KRDMf1Yy8aF05ZJ/geDl3g5uE6ApxKtBOv2SqMjF6n/9sPKZ5h9JbRivL0m&#10;V2+yUPHyL9Zy5/PNCPQyUeVCues0jQTB+goObV6yVP+3Yn0o1pwATzj+yiIjsJANJYxUyfDau5VU&#10;/u7PcVtT+noXczBhVRqmd7AJBxKMmJbhu2hZvsOWYreDOIRria8isvqJ5Gfz/Q9mIfROCpBCX4HX&#10;ZbBLrGHDkkvT9CPwThIhQhKJV5cbKXnpsSeg2sq3RgrhORWlcOrtqbvvruTwUBAnaPcc5IGjpam6&#10;YZ+V3M2OY5oMq5sxB50F8vhfBSkeSwn5Hf46LbcowIhpjy3RhoFrCFwjeEQ3ph/CijzSovoy9jvi&#10;K9DtrGJdaGu88n7y9anKYVANrNGjvU+LXGjaXSMuMYTFay7YvWIBs79Ic3z9+EGI+iNoE5bf8fCc&#10;jNM76SwL1OX/4R0E9Z5mSN1jPB+iTWAwI+BoRmyqkGMoCoWxDOko7KBih7GIoZZYyP1gvfJ4EeRS&#10;XAbdVWRoMSF89CKaybX2JyLk4rJKaBLw9+RseqmBlJlOWBJSJxV1Xu0jIQJ73c9rn8mcMqrCKIHs&#10;ZZU0krrgYln59Blsz16S4vDw6jlvxbi9X36SOjnKJA0HARJhLK5pjEOlRg8F35KaTa48NIzQ5cWF&#10;xaPgs+yl/OF5oF7A911B6xyEQ8ITepnoThwspl7ecbS9mmmIqruNdWHgs81/59hq9lPH1sTbiqMj&#10;oEKJxgitbTHKa7CdXCWpNEiwpvbXuufY7yvZgVZ2nDTBEXtBw5n/NvTUYPzXnqmhVdfZ0vN2avll&#10;kWWqSHTvEUhBVAM8LdByoAtSohe/+NDl7Afs5eKDoGDXoGuJims3FsigeQetUbT80LyrdR9Gh67c&#10;ZU2zWZL8hIK/BlKDKxp8dFHYh4i2FZEUvi/KnzUe2OCkIwnpHKk0mUr14Xfep7PPZeeQonax6/DL&#10;G5fJI4ppPSGx5cuV0hzNhIJZoWwPSGoVFPmiNeFMppWvZxlS/oyPeDK8WxdoukH0zOlCMAGmQ+kv&#10;7z31VsFVHxXd+Un+XR+Ybngv64ZNmbdwu2mT6QZ85cPMmz5Ku7v9hihIMGKtFKn/YI7AIK8x0nQX&#10;im1Yhv7aw7N2pt35Ycr1W1Ov25o2e3vGdVszrseP47e9m01Gv9Z0w5b027am3XGahgdvyb71zYXX&#10;FGlD6Y9KJOAEA8Sg2WDwtSEKCy/ldZfrPsq8+8PM6zdlzX4/8+rN2ddvzb5pe9atO7Pu+Cjzzq2Z&#10;N7+bdc2reZd+8dKdzIFxv1ycDLQWVeg7oSt8dr1UoJJMf4t3FPxTT6BpgJOeD7jX36/I1o0rh3Qq&#10;JPN0WmQeGTL5ByWYaaaNyRxSCNWtjh15pmRJCHSPoTEKdbkKlRyzTauemEKXKZ2pGR53stee5EMc&#10;c/YhxalLwnbDAKQQo4Csh/jJBQnektdyrlhoOAet30TJ+WmaYRAaTFePgPH7Q5P1F6boLi6OC0Fd&#10;ERKXDWotdqBhoIDUCtURqCagP1MgCS2PEkEVM1l2XrLkv1Mlf4MMf5bqYlCv8NuSdWT0azXDBA7W&#10;aRr2dqRHjcyPmZgXEQKuMwz0VEC50iADOQQq+MUycRYUNSaHJ2nOXy77b1i6bkimbniWdnSudhxu&#10;07RDlxn++9mYc1YkathRdAxLSQkDITO0pnH0/BWQEoo1wBOfGwhOPblTaQ+go/md9Ksxj4UNYWjD&#10;4/irFItyobj0xDMkCuwRIAUv1Wtd+cC9OcpIkq1RRQJSeHSmeuwnxVAzanJj7Nqd5nYneB2JDJML&#10;ZxlSAiVhINa2E3tJGB6n4AOKA52tm7NvSlZdAA3MUgk0MOUwroGJO5DijESoVGIIKVJOQCkEue5K&#10;fWyHLgYXk1kZjmXdtSJZgxSKchKMNGGLKca56nSijkkorGPsiQZf8dvKNbRdjRjGakho0hTUaRr+&#10;OoqZiNhAkO9QTEKlHmUwSEzhK4WSSFB7K5Tqcih2xiixe6LaKMb0ImI7RK7QncJQEMjyJdoITPrG&#10;x/yt4RkZOyJMfXHGIvbP+usXZy/q4CkOpdi8gIyNy3RLfw5kOAea6CD02Rt+W/t0VszYUh1EjkG5&#10;VlVKIgq16sw5N0MuCoR0Dim7jx3rLLviMtpMpwiH/i7mM6FymRk16rf1z2FIHmRkKse5U3xWclFn&#10;GVKckjEYUjw6Bp4gXuChLVlgRK3YYboVOj4QMwaxn7TI1CpSMVRCXpEECzH9h/kL3EJnBkcPunuk&#10;RQH1WKW0LUoHzQUU0EHybDBATzwSeuKYd23VqUkuTEG/J6B9OKCAyKUZT8tQIqblbBoFpFobpVDn&#10;IVozyYcaFAhPacEGggqVnGROlSKMAKFahgdAWQnDM5gbxgUATGNfV6rxwheXT6Hivq3U25/p7k1l&#10;0CnB0g7QNc/6wSd4KWSXHFKUEIDOlE2z/Ag87FX27Rk5l4wtMUpx4UEZhWSDtJqkqZey3/ZaDx3k&#10;kLLa7Tt25E2KwpFP+mtKmh3L105MuXQI+7UMKTHtMwE9HNEZhiRB1zz7zfCB4Schw+L1PaSyDqjC&#10;Y7NFV8tHObdmKi4maTJc8ZDYN4gg3IYld2WiidBGIi08iK4KymMaUgOjzbB48bT00b+FFj9LppXw&#10;7daCkTYmLMj75nfwGFoPeZpGWmTCIknw30EVVxHt3b/xUSmDpkj9VGOJUV6gxYEgQ8AKZ1mDJWZY&#10;/k6hCS3WxjQiDmiwgdc8P4m0X6zFGNck5QJEAqgygA9zNiFFiRdXHeYMIkAqENEiQyIlft4Z21ve&#10;cI8K1amGSTFVSlLgBaMOEfr+VatBdOGQ6u079OJGE94+laQRe4hlEswlmrQj8m+dwA6C/JXvsaO0&#10;WOCk/he0DGhD+tnM+IJ8PWFlBa9IESmZKkNWFAAx9dDd5IcUrYnCFR9mxuIKTSj2kpWLQxp1ckzA&#10;YYQVmoXwVdxdgWRCiUmjwoDgBp6M6xqekZGArCAj+49u+a/VKHHGQYK2VmWoV0INlv4uplLxbMsN&#10;cqjjmaNV1dgKBB1OjZ6mysDJxk5RFTZcyNA7QukBPPp1z00mSNnAHgtACng6+5ASaGo0LEQzmAEy&#10;vqOYD97gsyhixypXPxObohpWbdRXYjaO1mVp80TiXcUIfC1+SH1UXoZJGrwSwpNEBHJxqmpI+4JY&#10;1g1qdqHXkUl7mwBYa6mvlz7p/yhIFUrGY4UBVGgBJoSKSGuLwyZgqgdLDXC5Yx4crwsiAlAQaJTq&#10;yWSaRpnqTAyPp2m7073lv5wPG+LPGVvE0W0iY5tI3y7XN6t1ZpkUHSEIV9B4RYR8hSIK6iv/WZDi&#10;47v+vHsQpEAdhmA9bUKwNL2fcV2aZkSZGjq2mOpRV2o1uZGi956bz2x9HFJ9/S8uXpQQSWxaQAol&#10;UQjxJCsuer/gRtYPAa4iQIpkDnB9oPqHeqB/hfXZChIDrOLT8lIozOLZYs4dcRKkB5DNtRsNWDje&#10;HKdBg7JEB6HLsDKNCHEMTn2uPSyo/MpO20jAmJv6NG9J8xh/Qoa/pUXFHH2YZrG2WaxuVWlQ9kSB&#10;CkMNoPMXR4TXRkhXqv7/BlJ2B9YEY94Grqj5+4ZHUUMvIPX9KMxLQta2SCrpuP021tcteKneuvvm&#10;pkrCm4yIcDHJGo4tiamaIT+sfILU2RwFaBdAFhH6WlTpIsLaf5CXoiFJI84yJSQPSHtDhYWlUuhb&#10;pIuGoEDAV2iMMOlH5mjG5qrH56onBJdwCKs4zsCE7R2ncYu1nPyRIXzjCK0YKcGqD3lInnRMkTEE&#10;VYa86JA8Y6hJPobU/VFYRiz1n3Tw8SNI8FK8LiVMoTmKUfDkkEINvfHoq8uzJo3Nl4sa9DHlCgWk&#10;PjAFVHklqOgHOKQOHCq49ppstQyQAlOsShqObQKmmJHH302kGRW4PiyVc5n4gnneozj74TlnZp6u&#10;l4KQBhmUBVRazPOAuPLK3TNX3BHVep+h6QGNYC336/C//6zhZ8/A2uca0HJpnRvdOje2/Z64FffE&#10;rbo7dtXd0S136lY9MqnxAV3bY5Ma5hra7onCfqI87ThcA/95kOLN4yAfn6qDKArmOZEDAmSWGu/H&#10;hQUzw/KViJGi4aUAqRqdriAuln33LYfUV9+kTplSoMOCACW8FCCFBKpweoj7S/QvsY4SU0Q5+F3U&#10;i0bjkLZbn11+y5kefAhyMa1QEhZRLhFD+6Dt2hi2pZH9vpbtbSZZ4kNY81fFDlaT4U7wvvCVf2z4&#10;EfOZGfa54e8erGcHG9mBRraf275adrgOiQU7AnXQJra3ih1pY7+2vLNkNjas/kdBSmjzDZodF1hi&#10;1LZ3YkIORBdMH+2uN8+R5SFaVWnMKlpSX6PXmDSqrnfe5pDavCVepy3CXiEuG1IpC680isqugpQ5&#10;pJIAqVzmI48HnUnsKaQNOP9hkMLZ0TE5FsBCgIJx5MLpYeyreta7lmb9bNCI4uvaBCNmCPx24H9P&#10;9w7X0jxNI8lQQUsIfxoEG+zaMwvam3wevMCDJZdYdgI6F5aHH6+tuS8Scm3/gZAa6B/7SYj54A6R&#10;ABqE87Df9Wh79W0qEKdKpHJkfCiMo+aZJpXsW72aINX3wsZkvRYDD/BS0E3ERAeigcZbNaxzBb0d&#10;kIfDYCfJDSKWwko00Eb/s7wU6ZVpZMjP0fRA7yn/qhBad9GPiwHHP4kck8oPFycCMwl8N78Yyz8U&#10;zBh4gCAXftpGRwZf4kWVPDCfUEnibGBQTz0ZfoomdTDR/DbXPRYJeTtAClJSSFHB/4SIFF4OOjP/&#10;V0WEQaPJgyZ2oJPu4ZDC6jJ0Ho+1vrb0muTIEcATYingCQXCPJXi65JSglTnio4ULfIjghSERKBT&#10;g+iSCBhdUIf2QwpdaIKUcJWf5VLbGR181IfBZmVUF9VSNCiz9GNyrh6PRavMVo1wErPCDl86DEI/&#10;wJODJcG4oobAAj2dWyrPCIHF6dxSLQftVXeGz0OUQHwMtCYPwn/0xVRIxAzowyBAsZjrH/1fIQWh&#10;W2sRNucKur80uAE7y+//wECbwLL3D4SBXZPjhPQUaDYIqbta30m7IU06UoAUCYEoJNAJ+sKUTZDa&#10;Z65MVWJ/hhJAgyIWLpdczdgNT11GkKJOOHkpUkRFz/I/FFJilLYJWAaZycAh9Tu0kSopQ/FB6cDP&#10;HuY0YiLd8rowJy6ezq1fG+i0xxkoEIECLPknugjxpgW9FJ0aJn9HHGmUBaP39U0Py3AmnNJLrV0Q&#10;R9rJlkKCFH4JIIUd2rC/BlKEJIEVHdBv8uUCUrRyDRIxfS3bi+/GXgysraPwHAUqmahAHLFt8VKC&#10;1LdpmelyeRmYd+gYKOXIbJFyv5Uwh3VDD74cYPpPhhQ1ZNRidF0ESGXpx50IKaEDLYjGCKOeAjEy&#10;kE4KBfp/4y2NBQt8gSLako0xfLrlZx85G0gmEQeX1G9Bk+pua35Qjfb2/w4pSE4QQNFuO/uQGkTB&#10;E94WjifCNAnsAFIkwY1XZGv5qumxLN2ESq0K4TnNicgisDL47YcfJ0htn/+cSUaQQjZL4ZReBgGa&#10;Hfl3Q9MCYxJ05A14KSEyOFtFTqEof0YHH1dThfQAMd1wMYAfkjdrIvutEloDtNdQUIxBgEljNuiG&#10;CuqPRFbkNKzTuxWGJk5XucWv/QIwed0l9AZCVRZDS+Tg8+G3iE/hQKsUgghY3LCy+QE9GF3/G6T+&#10;2oPvj5Di/T4BUuSlnN5M8r62xl/WPpdjHIAUNlsXR4a8ePPtBKk373swWyYvh5olmIdYG6IXY9nt&#10;t9UQpiVIUWCOaICQhDflPw9SmD+BOq+aK3bqFBhpyr+KQ4offCRNK1D5gCcYAhFSTyBInbYRnk7f&#10;eEcSSQzARJDiBoI8HX/4bODywbs9TUj9n4TnJ0LKv7g2AKkciLK6fCY+g1V34O/LACnwfyDXS7Nl&#10;8ogKUdiqK2cTpF685VYMWoFzB94nlFLRS4eU1s8tz4LG6j0FpM76WX5GXopv1JSinAbNalDr/ZD6&#10;HeuQKuCiuJQPP/gw3k7qLkAY6YCfYY/yDCHFszygB9Mywq4HhudAUVQmYnb+fABxfvB1trU+oP4z&#10;L/XCwqm0qQB0MZq6wfqdgUj5DJ//GZwqgyDlJz8OeCnS38rwQrAJkOqtPPxmosnAuZ0cUk1KcIQi&#10;2i65jCC14bobimREYauUipt0GkAqUXbBryuhatJIFxnffuFPhtES59HAWbXAWodB1XMeShNEKOyt&#10;QqlwZw74Uhcj0eP6wVI08EkQVqPGBEEhvNQeYq6hcAAvTSo/wmQf7S/law5PDSkBZ/yg/EPY/ofX&#10;y0HmZwXymZygIY+jJTDCHphyuoWhkAPDADQW4GBmQVDAOrKKHXhhzT3R6NXg4AP7g4uhS6HaW6OW&#10;YAP7q/MvZz0biRGPHaG0p6SGdVfT7hBUGoFIkhDiJpTBhAI3P6MF3SJhBoHPSw2Mm54w2XyCasig&#10;xyBy4uFBkKLNU11wAEkyCctRPGDa9FYcficx3TAaGyXBVkW81AgWoULSPGkqQWrdzKuwtQyXOIL2&#10;VqO2LkaRqLro19XP0TITTwmNF3syacSMFHazaFbujK/yfwaCgvyNf/iTQwrXNy1FBqR6m7bm3Zqm&#10;vBiEEECK+JZa5BY6aD+UKiZiBRTbW0pZCclmBkeQuXgQTe4iJijDhgWHJQe/3OcphBIhRl6JoeVB&#10;zwHaEhBhgzAhlEgRMeR5elN99kyGiwrzffZ0oo6BtusDhywPCkxeWnLE1fdJQb+GL6bCPMUqtr+d&#10;7apjX5Wzbfk9f0/8tenJrwrv3pI058Ml170zb9abj13x93suW39DbPsMdVOMIBtM46O4NgQDtrCN&#10;vXmmYt3tMe8+c9XW+Dk7Eq//POO2X8seOtg6z/a+ybEzh31XzvbWoz5Ee3Wgnupsob/uhtYKRs7L&#10;PKzEwQot3rx+Vw5WsUMqw2tDvokTJsvTn+rpg9JwHimEYy2FDwJXee7+LAr/aXgQEQ4fouQZX0BV&#10;iz5BbEYBZ67PlWGncdymox+mZUSNxTYhUMqQG3FWrapj8iUEqRcuu7xCihVW6JyLWwwaaBAmqS/+&#10;HdpLmMTlkEKRkAbNaDr2LxhgD1xVHFKIPHhvUYgQs10BSGFraqqKIIUPA0RbkCTNSig/G8vloRUz&#10;A5ASCPlCMkGK2X7hTVzKbks+jMvXltIFjSlNb77dlukRkn8HtEOzKL0C5c2Bpd8oNVGyxp8GYIeP&#10;oZqYgP3wGVi/hsZLjefHooOb4j/teOCD0ltWP31J2z0x5ddKcqZPwGwulsjHK4YuEV+8XDwiQTI6&#10;STIhVRqaJo1IF0emhIcmhIRkSCSoO3MTcYtIk4WlykPTFCHpyolpynFJ8pHLJcOWS4YmK4en6EYm&#10;xI5KmDom44oJpTfLVjwe92biNTuL7/iibm7nu/G2T9PBj6Mj1dHEnGCRYK4LYSU8JRIUXg4AgZ2O&#10;UXRXsJQBQR6fhSTZQcx4IdY0ObsSKTYgVP0BUg7yef3uLBs+EXfTkc1padFjK4wQkedFQVD7VZqV&#10;AqTWX3ZluUSOI4802rVKEKIxEbAHEhQnQIou9/9MSFH5AANVAUiVXc4hhZF+ftgJB4E/ExZEwKFJ&#10;Am41bXWDjAQuRIQItH6I1/EwoQ+FYwqAqBQH9XBmhtCjw5LvRXTvxKoqDEgBQ1Xst5qjbyz7tu7h&#10;V56/rOZGSe70MZnRw1LUFy6TnR+vGrVYOWahfNTzirGLNaHxsdKUabq0y2MLb5pVfvdNjU8+uG75&#10;wjdyMraYSz9rqvtmRdtXLa0Ba/66Bdb4dUvDty11W0py3jAtX7nwsZpH7yi+Z07mTZfFX2F8fopi&#10;+SWaRUbxs5Ix8yKGLRGNSJOPLtCMK9GPLTGMqpsesvJm1WtPTt2ZedOBVc+zz7Eh7AUaKYP2EFbG&#10;4SDuy2MQ94HHolEFRJZY8gFBLKz0yWb9JoYLCQx39IYFSPFjlA/y80zcSaGh1ZvjgDt3k5cCpMxR&#10;2OUswUeAUsIApHDwYbqPlt3gIMdcgC4yQz9871rslh3spf5DIVUvxyIGIrVVK4zYkAsvRZDaV8rc&#10;OPuEQjNf4yYoRfF5D9IthgFPWPKE+XRXptOdzpVSBUjhksUPIkfjooZd2K24jk4WNH1/Kj/07nL4&#10;oYYnjMU3SxKnjlqqH/qc7OLnxMOXKUMyouR5U6Jyp8e1PnTXuuee3JSd9l1zzZFXN7o+2sp2fcv2&#10;/86OHmI9x5i1FxrgzGFjDjtp6EDOGbNKfnNh+o2+SN+1cOtnlk7Wd4z1HGLHfnf/9q31m48Pvf3G&#10;b6vXfFZa9u7yhBceebRxznVF0dHweZmikCzJxBw5lt6OoeW8xvEll4jLrpGvXThzR939Pdsy2D4Q&#10;YjHlXEnRHo5srMSxoeeY6+3LoUMQXhnvDw1NCAICp4AUdH5tvlxo5OHgO7IpFQdflZH4qPgIBEj5&#10;D76Ns64tlsjA7QekEB4KkPqNVvY04a9yXVdaMSjEUmdfueXMDj5AipYXQFBfDkhFQeAVsZRvfwBS&#10;dPAJhc1BvQXESVjvBMFdV6bdjXZNppNBCsFE+5JwuvXnsGPZrKuc2ZppXvSXmt718d/n3//yo9Mr&#10;rolMihr6tPhvT0gumKcZN08fkTAjpvTeW9ckLP6wtvrXN9+wf/MdO3CQWXr8gHACGVZonzKrhdnt&#10;BBdMdUNsFxonsIE999hh4Dda5EPLfqAg5/Vg6TnN75KEOJcbwNoWqKFAlR5qA07WaWGdfexYN9uz&#10;3/P1t/3btu2srnotNan+3rszL52C5WRL5aLlMhFWSqXKx2dqx+RMHl92bcTKp6Kwou3I5njvnmJ2&#10;FMsBm2nNHyTzsSTRXUaUOByIfwIpaEiDL26HPi8g5Wg48l4ywnMsDgZrHoFglRKUBF37lOl08L18&#10;w03I+KDFQcRIOeQlxeCs7W6dR/teB0OKLxWiBPAsZ3z+DOX0YinUDuqxMkABymW0AKlighRCbGRA&#10;fBItqL/I79D8kMPkcpocjnS7PQ1yWcSnhmfCd6HtjKMNcS7aBrsqO19evCnl6qZblVkx45Nko5+P&#10;GLpIMjo9TlV/55y3k5Z8Vl1u276V/fgj6+yizxiDaxg0Akr8q1f5dkwSGvT4IGEiKO4GvhbYO+bf&#10;kYgd0sIyRMGEvcCDtwNDs8LhctqdWIMHRejA4ihBuJAMm1o8zGqlzWRwb8ePsZ93WzZv+a6+ceOC&#10;56puuLl48iUI1BaOH7k4bGgStNTjxppmjs2cPfbF5FnfvTCv98t89wEwK7FJtcqF2i920fplTk72&#10;UghkEXFCgISkvK11B99OgDg7xCbqVDJc1dgjDEi1TuWQeuP2uwrRTNZraO2YFLJSEswy/Fj/JE38&#10;BCHF9ypTrvcfDCmQVkuUE4uuHOs9gIlKeCZEDDB/hE4JIxrJvmyLJxMLHe2OdKcN7B+cg0jsi9ke&#10;hN7r2Dclv7Q/9fqSq0AGQli9THpxvHrikkna4rtvfTvXtPeVjeybL9kxHF6Q8nZg+JE5oHjDXU7A&#10;8cCb+L2M8NF7PVD/dnHzC4OfBK8gzoJ3gorPfOcPQRF7y08AGe3REKAF7wYPxm9p0zA9Dzgzj425&#10;LcwF79iJDZ3s82/2tK97f2ny2rsfqL30igKlqkSuwA7pxPEXFcWGFl8ZumJe7IEP4ynBd5bboeRx&#10;Kkjh03dZslAhc3nzyJn11+x/Y1maajhIE1TBATFaQZBqmsYh9ea9c/FnMORAPT4plkvJsjWjqHrO&#10;IQUM0cEHSPGpU/Rn/vO8FA0twUsh4yNIXTWaQwoXWTo34hEQnrjYsBWyPoi+GfVGuDgH1NIb2G4z&#10;25b72uIZtTcrk6NGL1KMXCAdlxyjXffog9/X13m+/Y4dOQatZW5OOrkGuxQBUsHPHKK62FGOr2F7&#10;GGQGB6Ag4ADLyz2woMvywsEICuHCbxCAJUAJNwAT93EB9PisLlrV6SGpHRjhCfqFwh2OLUiQc2CR&#10;w7SQeSwYJWdddnbMxn7vZCtf33bnky3SKQ1hmhWY29HJl40/JyH63M+a5lKY5a7kZZqTYykhKsXC&#10;SKr+C9LqvdUHXluaphiGKAp1ZgFSFSpd/XQOqY+fX5QSEdEYF4sgt1YqwzhlvmHcZyXY3N3mtRRS&#10;6RaqThBsxDiDrwinxv8ZpLDiDCE2VPYtrVsLb8ekG+afcPC1anVQb6qS6LAr3KwNK7pihGsPl+qz&#10;J3lsiTQ8BBVkDGw5M2xuk48VQSiLubFiBYP5Heynyv3tT218MC4vaky6cnSSdGK8Upp/5azXUzO6&#10;Nm2BLCDBSEBMAEbAw0DoM/gsEz5KQQvOjwkOBz9M/D8vbC0nvHGj3zv4TDwRUsJiHxj/m4S+AGLg&#10;DLFHA3DiMKQve0gdE4sSKBzD121+SLl7mdXGvv7u+7rWvz+5sHHGdRXymHqRcbUqtjokvEoekhD+&#10;32lTz99Reys7ivS2mla9/wmkUKvDR+9EzZnEdht/27AgXT6U1qfLAClFo8qYGy5Zd/PNBKlvUlKT&#10;xeKqKANEvbCHqV4jxQrK91OxfmgFrmNAioSpSQMUxQxMy/xnQQovphn7I+SqarGuUWOoVE0omTnc&#10;sy8HrFZs0iJyDyvo6U/t6U2mNoIP/VrkcQ2QN7J/koWdweU3RSxVnbc08uIk8cRsg3Hd/Y/uru9g&#10;n+1iPUi+6ONGcEyxyqBzZ8AfDTqhCDbCN4SHkjPykpPCh+33SYPjpeBJySFFIVcAhQH/xIFIcPT7&#10;tsAdejytJcMtKUL74Sj8FNJGeg5u1gcY9eLgc+z/eff7r5c/fH/RLTeYZkxPj9GlKUXp4omF8tCa&#10;KPHaa6O2L7rxq8J7d699ku0pYr46iMJ1di3zb/YalPH5uzSoyTlzUcNDoZjZm3atejJDNhS1fopl&#10;cZIqDbmR0o333k2Q+r20JFUuK9VpzQpFk0rdjOaratSGZ6cxWwfWhaP6TkV9pJf4jd5CL/bg/l+F&#10;56fyUvRiIOqK6rNEi/UHVbJxZTOGs/2IuBFp5lqsKd2WdCft6EFXpJj1IGxqcWzKfmvp7LRLRizR&#10;DVmiHb1YH1Fx07VvJ6e5Nn/Cdh+i48JOzsblJIVli4/Z/M4kEHnz84grxXNHE4Qb91JCUOPw+RxY&#10;QufhCw79y8WEaF0wvlqM1kDRTp/AuXZyVD6ArsErWgSX5vI57bSQE8+tz4PoiR+1OA+xXwPAglv6&#10;efeX9fVVd98Vb9RmRSvSVBPjZRAOGVp8VciGp6d8V/tw37vJ7CdIT7fTqk4sjYGMoq+g357s8Kb5&#10;tyjyTFmoSwUbf4h/qM2AzMnW9HntvVmyYUIgxXcjGnJEireefZogdbyxIVWtLEJ3T0U7vpp1qlzl&#10;6PYHoljfChyuJC6LqJwgBTGuYirbn2Vyy59mfH8CKRQ+qI6AiTm51iwZUzFjFDsAPJXT70H+4jE7&#10;oAhoxzG36vCHy9YvnZpsHJobHZ5qCF+mjyy96eqPq8rZdz8yi4vhrOBr6lEw6rd5bV7yU9xoASaJ&#10;kjCEQdxrCFKUJ0XWHAK4EQ5A/CYn9vvCVfGoiEdGARt8XPLQmx7s/+MneMTgj57gxrhHhJMSfKIT&#10;CIaWrxVBHpZrOJ1ff/NOQU72VTMXooggCUX9PUF2Qc1s0baUG7peWsq+LWSHq5kVy0UbmMsMwWBI&#10;+vahRQNeuc8E4iuVeYnsSku/hG5YoFCMqh7RAHkPFDFo4/s512INOCBFGwahKa80ZMtUOzNSCFL2&#10;tWvT9Lpigw57rRqkSsxdgQ3dcJeaHcVfrfT5ijC5TL6OtkljWOKs86XOFFK1ChFeWJ1Ui9VeZsm4&#10;ysvHsQNYaoohgkLWhz0LbcyyumdH9msZs3OuGx8fNSxZHZ4ENY6bb9nV1MT2/A6xEYp0PRRKwz0J&#10;MMJ9ch4uZu2HI6A4BtUkIITOMsHT4CPF12A8h8dmHlqRyf9v8MdPS6CC3mYAIANuR3BRJ1UQ/D9x&#10;0sEaCLP6rJQ9Atsoe3n7eS5AgZOb7Tu4s6oy/7orl0fLk/QTk9UjzdMjNzw45fibqdYvctgBiANi&#10;+SCa2ZhHSPdaUiAV5rQm9vcut1uTQa+DhK69f5nTupxr6Z4KUkK5mHgW0K2se2HhpFzFCMTmkMSB&#10;ujC6FzkKza7aCj4h89Zb2bExgBRGserEJLOBmY3KG0RsNwYCK9CU8EOKdp74FS/O9tnHeZh/6PGd&#10;2ktB+SQS8R9NAytUZmgoXh3C9vOhFCpXon1b+U7BrSkzRz8t+39LlEMT9eEls2f/vmId67JA5531&#10;WQlPON0Q3fKAth9iW8GoWgiPBiJzpOhYksmxQzao1ORP908MiQaBScDWYJAMrj+ddH/ww04Ks/BI&#10;OouBIpzKQDsugj4v+3HPvlXrkybHJcdplxsnLlRfmD592CsLpznfwvbH9ZTSuhsZw6JXrJIHhRwd&#10;AvTOcQvZDDhyNI+5AC5KdJTKADRcDeGPXoqoqgJhDgLg1XUPiPNVo7CeD5DCMD7EEbI1uiMbV3FI&#10;fflFwSVT80Af1mgAqRatqkwbmjtztOVLqM9g6VGFEyedIJtJrcezPs5whl4KYkAR2BNcpVCjE46M&#10;r+46EdtjZodLQNz+Zc1jtfcqEmKGLVUOzTRErLvtuu0ZyezgAdbTy5y8lg08IVESMnWeN/lPNBxx&#10;iEggvMxXPvs9E8+tkPYjt3LiuwKkhEoj5fX+4oLbaqfkC18cBA04lRP+nQgvoc4UuD2h2jk4qsd9&#10;kpcjoyXUFDZ1W3re+mDjk88maZXpevFC6YVplwx/M/1KyyfJrBsUgxJnL1/PBzCxEurT2TNIjsCW&#10;butNtnanYTcCasIktGTPoZY5OlEk7f8nkKI2M4+r4FyOmotuHl2sHtOi0WDOu1KuKpfrs7VG+/tv&#10;CNPGe/OvuCxTQcQXSDGtiDKS3HnMxT3bk1lvKYISB2pRtGUv34s2EF8TelZNkOoXOuECZYeaKrzK&#10;CiIKViMxa8vWotvSNRdjmAdFhEYVBpVkuFCIVK+LbJmtZrta2c+1TY8os68ctUB57iL16LKrp25L&#10;XsY2b2bd/fRJUHzNc+8ALHwW7q5gEJykjhtCKzv1UnAs4ls2K8EL96Gbe/iQc/ev/d99d3Dnxwe3&#10;7zi4ddvBzVuPbNp69MNtnVt2dG7dCfl4dvgw6+qiH0dFlH7QTj+Ldp7wJ4Q4jKNKKDgJBQJeI/Dj&#10;MJg+UrTETTiR6T7CcZjLxn7ZtbW4AO2XBZGjkzVjs6aM/SBljvdjjG420wZyKAYyKKzmQssAVW8Y&#10;egbEfKImJq8K4Y0FxdJZ4rDk2fHJos0C0g7Wt2IhL98KGSCEBZgg+EGivqDNUIxjNG/WiFL1+Dad&#10;rhGj63JFuUJj0kc5d27lkDp+qOHh+7GsnTRS5QrIakGCGGoC+9ahgF6NQhTtDrRl+Wy8Fx3oS58l&#10;VPHVcsRCGbR3Ctxtkn+FpDFqS9TstDftKL01VX0+ROva5PCs0hYNqSFgNTlkgF64avJbD17TOMeY&#10;Exu6SDZiqVG0bsFjli3vs/5eZgMmLPhYhHxLwBP25/jgrihVw+fkICQBN7197NBhx8cfH3jxxR9r&#10;qnaaUl96+smG2282Xzu76IoZudOmZcXFpuj0qTptulabqdVlacjt52pwpeoLJ08uv3xm4/VzOu68&#10;/cVHH92cnLi7sb7z9b+zH76BZABvG6O0jYYdZYxwlVaqRWKXAVJMqjIRqoQIjPsttJHtPpQ3aeEd&#10;8EQnL2Kovp4jr79SP/fWhcoJS+TDSq6KWP3UJLYLE8w1xGnxVYGsQtVpMC8gVf+nLuAktqrgKYQl&#10;4bSJnrfb/aEOPhE7kkESNka6V219PyXTeCG2wlSLJQ1KSZU8AuIteZdcgpowh5Slp2Ppc8mSMLCE&#10;sWsGMm2g6qGA/mXJraynCg1jSEMDWMA1KQ8B4Hy/41kzYvwFNqELS4JolRn9abrgACmQGBt2lN2c&#10;qj4XG6RaFCpeR1BVS0m5hYbGtJBu0iZHTHw+bELVzXN2r4TkMCqWOMWsDksvOYZgyAxg9duZzUlu&#10;Cb7EavN9/8MPq9a+kpRaM3du1lWz4mNin1eqknSa5QrpYnHEksjw5VJxkkyKrc/LI8FqkqVLyTAM&#10;AoOivGAFak2eUpUjV2RJZeBCpUjEiTLxMoXENDWu+Nqr181/ZkdFyaF33mR7f2e9ndQ5oRDO5nPb&#10;PEg1+XNzOuA0UQ8IOjCX22OzWrrdwCJ4Cvt/35GXlnqJbr58ZLxxZO0d6p86nmL9a9ihYh+Io146&#10;4+CT/ENaJPJ2Rh8WIIVVERA95PL5wopNJ30oVqj+Q4GdvFTDgdXzMlUX0QpWGYTgIiFXWaKRV994&#10;E+sTFIUdlndLC+IhV4pl6zIJUFUil2Srx7w4bxL22sJJ9jtTqKcBR+UhGuRZA5P/KhHovMJVwneH&#10;kpeiV+KDti6UQ6hWub3s5kTt/4D6CDZOhSS0NUrdpFOhH45VbwUSKT7mJXL5trxc56cfMRs+BpvL&#10;3ocLHZ6h24ePxWFx9zvsfdTVx8F0vOfYK2+9n5RVfe1tRVOvzNTEpsj1SVL1cok8UalONkY/rVAu&#10;nDQpd86c1sceey0hYWte3qdlZV+Yzb+0tSFn/Kam5qPSkk052W+mprwcv+yVRYsbbrvTfNW1WZOm&#10;pOijUvWGdIM+Xa1JkUnz9Po0iRRATFPI0zSa0hmXwYd9XFBg+fgTOiVtnGJgcbl6bQ475XS9Xi+C&#10;b6DMJjxVeDSbw/f1V+seuzcjWvRY+N8SLh3/avYtzu8rmfdF0Ig9lnKPX6IdU18QN8tlWGl+xnN/&#10;fwopO0u3swwcVsze+lHezWmyC7FygQ4HeSRmk7IU4o3zn2U2v/yr7bsX1iyWhNZFE6QIVQophBWr&#10;bgolUQpW0WdLolMZ/Vdw/xDNnc2zj7M3/ZDilE4+GiVMk3lzfRY/pLaW37xc9z/lujDkes3RkI2L&#10;hMRUU1yUOcoYLxLX3HTrLytXsX6ETcL5AgT19dr7absXNVbR+cLp09P1yY63cvOK5tyUYpySoYnN&#10;UU9KlxqSRJpUlbFw+uXt9879MCX569qaPX9/7eiW7T5s3kGnrx9kFRvVEmGI8WF9ffSHBAYLQi4E&#10;Xt1WtoeatV3vfvDr6nUfl5S8vmjxmgcerJp1dZJCsSQ0BJDK1qgzsblUKloulT6nNNbd99in5kb7&#10;1s9YF34zJ8BQpZTqGl6vl+I89IX6bPteeLnm9hvj5SOejzwHize+B5n7SDvzrWOepn5Lkc9bTpOD&#10;tEoOq7/QM4GuKQh3Z1pHPAlSwnpf8lIObBSHl6JlGStenDc5Uz4Eas1Q8auGlzLIwaLZUQgoCws/&#10;nPbOHVtTjGqzUQ3cQaYNk37lxsjc6SPZdwVY687V6wt4RgBIlZ5VSPmZ8zQzHmDPCS6KVJpzSSSZ&#10;BImatpbfCkhBUhGQKpOF1Meoi1SS+NAJeVMmv7pk6bEPNtFB5nWjydrtsuCev4+BC72/j3339c+1&#10;Fa333JUzfVqqIXqZXLVErIyXaxMNsXW337M1v/jYW2+z3btZfzdz9lMUTArxVJbyG2hP+ArMX/AM&#10;1BRQzYZzwcOEKJpSNZ4tAta9vezoMXbsqOfTj39dv+ZNU0rOnFnzddIEo8oUE52lnZIujUkIU2do&#10;4lbe/ci35gbPZ98wK4Io0Bw40wGh1L6DP1bXN82ekyQam6z+22vPT+6GVNPxRuZbYXGae1F7pPYc&#10;uKyQQsliWK1DvgR98QI3+nFnpmHxB0hRZ4aoci5GS9GJaH+0oflOeb5mJOTXmrQEKYjbLleJf1m3&#10;CgQvAVJOtufX4tmX52skEEmmtUzYARylME0adujVRYw18QgdnDWEe6h2nm1ICVtJBepccMyIK2gx&#10;LpnlQrWpZXvZ7dANx8GHnd4FkvBcpTRFKcueNmVnSTFlWwhGnDarG7QBTjZBGxXhcF9P5webN2Vm&#10;l824LN+gh6tIViqTNNq8y2a8tOC5Xc2tRH46fISiLoAAVU4fXBrlhE6nU+ALwGF4XF4XGh8D7IAT&#10;qE7+3gyvkwoJv93rdQspHuWS8EAco0Dqkb3OT7fvWdX69oIFzZdeXae7pEJhKJaqMiIi01Rq85zr&#10;V85//tj7W9ivB1mfi+05tC07Z7lKNn/YednqYW8smsy+xXjFGqyzs/ble1mVi5X2IMpERoZ5BKuJ&#10;WeClaJzQ4yhy2PiVeQax76khhfcfC5uIvmGv83ySUzErpEQ/HvxgvjRaXKZTYLVH787NyCI4pJDv&#10;WPpbH7svVRFebaCd9wQpg9JkHLmz+DYq3lPDOJfo2KBs4xM9M9SfUWxIo8ZOD60E4ovUA8vWXaS+&#10;4kTPjqYqIK/T/lHxXTTOoBJDULp52sxlUmX9HXcff/dt4uB6bDZ7N7IkusARPiE/6uq2bNr8VnxC&#10;1uRL500MT5TKEuVy0+TJKx584Mu6audnHyPnZXZUqqxAINCCsmePw93r8AkdGp57UROXlxz81SNA&#10;DNwVVAU4gwXeCRkk3VKbGBEQR1WwiSwUBoR+IPkvr8MHF4igDt7r40+bp19aEBpSGD4O8rVl6pCM&#10;yOGYZUjRKuM1ho2Pz/u5sn5bSmrBpZMWRF5ce6V8e+r1zNLOuot8x+EwaFNeb19KvyWFaPI0IcgZ&#10;5bQri9opDleR7YyT9BMh5c/46JImF4VYra/xl9VP504aLuy1Jy1dqahUqyiaM4sd+B3vCocU3iin&#10;44X455bKQmui1SDpQfsbBYVM9eiXF17OjqKKD1YDJ9+haAZayNmEFMBk8xY6wD8BpGjNFR9JcGMi&#10;D5DiErTY5tO77rOCB1OVIyDlbtZELxVrX1qwnO36hdyAB4VALJKn8jLnoPU7tm5f99Qzy9T6pRJF&#10;ilKzWCLPvfKq90yZ9q1b2MH9BEEXtj07vFhJ6HPxcNjflhE4T9QdBn3O7YS7GSA5MQ92jgc5AkG2&#10;C28CosYk9N68LocTLk1gDODRQnW+h34/fpSclm/bJ2vuuy9bFV6oGfPGfZf+bHrwrccuLZw8EiU3&#10;k3Z8Fui1anmOXp1hkCxWDMmcMearyvtpHTBrpG6uk6oDHgyEwTmxAkt3PIbDhEEmmkp1F4B7CUhh&#10;QOoM6z4CpDBSyzO+IKT4ryXS+vHmnWAWqS4qVU2E7jwcULVYXAzNn7l30Zvp4+E57cp2uX5cv3K+&#10;NKR6kp7owlIFwilzjKzw8omk42YzU2wOQi0OPkRnZxlSdm+pm0ExBtOViC6RtaKjmQ2qk5061mh5&#10;rnRsyq27QbckfETxpNh4hfHTskb26zEKOKwWr6uX+fqYF9H3cbb7hw+SEtP1xhSpMhkBk1RWdt1s&#10;kDPZ8SMUShOnm043fP68i8eEcJh8ksBUERgo/u/zRw4YfJM/XOI/7jc/mtDaoR333MAWF/gx3EUd&#10;t6H+xP8GSl/Hul999JlstSJefv6aR6Isb6LevYEdW2HbkbG54IbSOaGFU8bnR4/LUo+MV5xbdGPY&#10;N2seY911zFsLYoXD69/txqdYuXHFIoFpCPKq4Olpi72/9Xv6Z8VAXYoHHkJdiibefGjIYBSie3Xj&#10;3SrE5vXRsgq1iJQTFQpQON/Jg+g+3lV+8NEGUbf7yNb3E6Yai40Ye6V9hFgZgOGH/CkTHR9iRqfe&#10;baXnylfdnV1I8fpThcNVSm0ERJ2eYlwuOO8sYBt669nhqv1r55ddHZGmn5ARrTHNmPlVYzvrRVWJ&#10;vAIFhSjzOHvZ3l1fNFXmXzUDpcj48MgMna71zju+qChl33+JA85j73f4iBkiWLAR53Z7B6hNJxED&#10;/E09PzsFZx2iqqDTGsSS43kAHKTX4jdwdoEqajb7z0GiKnR2sn7LjuzcLKUmVxOaOv3Cz9rupg1b&#10;vnbmAPm9nnXWsh9K93Y8/faimYWXD6+8LeSH9Y8wVyvi2kM9SVaMqYAD7iF1cn/iwjncPGbIdXjJ&#10;6LvCaNAZX/+nghQfv/Zg8hFUs68qKmaL8hSj6w20iABEYVSYc5SqnzdsoAvJ76WERtW+XyvuuTlD&#10;Gdmg19AWA5UGmp75+gmfF98FeieaQVbUioTxtzN+lqd/iXBn6yt3o7ZpJZETeG9EA0R48mAMreO7&#10;poeKLhmdox+/TBKSdtn0X159BZspOevES3EJku3e3r2rVtXddkv+ZdOWKaXPyyXF18/+uqmGHfiV&#10;OZDB9Xn6j8PB+BtuApo8g6jdxJ6jmrrH43J7qaZOXWNq+4NogC/SP8rqT+wOD26eCGxdj799gvMX&#10;XonAR9wmNyHWgaKD0/b1ytbn1JIcrQSD3Tua7mDHkbK1OXpzertTmY+nbzb0nVox6eX8MqPvs2R2&#10;HB1fM1hG2CcAuDg99M4I23KFnbzC8lz+LcE/CaQUQXDmjN7/wZDyl86FiX4fZFodHb+vfj4nbkyZ&#10;OhSLVWqNkNKQoERQMmky2/UT5UCCl6L3Fx+JpWdj8tJ4cQiSPswwoYRVq9ZhOeLq+400wO8ssWMk&#10;npSTzm5dir8RmOjFO1hs7c+y9IOgg4QAQ71NH1XdY5o2KkU2IlMlqr5+Tt8H7zMnnIHdaeumOScE&#10;Uj//+n5Cat7kS5PkmifGjsu9cuaOiiL22w/M1c3oQESYJfBWBDYcRw/BgVNSaBUv8nYE3A6MILg9&#10;drTS0CfhpSwhQv8HPIJgf5efiAKjd+BUFdosfUe6sA4KJZvnphoW6UNMMeNfj7+K9dUTTcBXarGm&#10;QwkSVF0wJ9HTpXIJvu5tIG60p8LVZ0KvF21dCqEoQiJI/dH4twbwdIal88ENmcD8Y1DbjZZornwn&#10;hbZmQteOdqhEq7DrsEguXXXnXfC7lCm7HQFIEVHQ9nlb43KlCKt/SUxcDUK3rkQWUTZ9HPsKfM5K&#10;N0pTqD06Cs4wKT2jS4QeTM0p5C+efBeKv14sbV7h2lX0devj6dPHpUeHJ6olDbfd7t3+EYqN7p7j&#10;qGJSGG7r3fsSyoBzl0i0z4yOyJ1y2aY0k/erz5nlOGJi1JF67N0g1SF2dlNzDQUkQAW+LUjWHhwn&#10;nXiffsLtcvIRhMHMgj/QWAafpKfgvQisFBBRdu1Jv+rKJ2VjntcPXf3UdLS3ma/R4oB0E3gmcMZ5&#10;ZD4aTwWwunuSenpSMbVCXV7M/HjROQgq53AXNcgCbim4Sfafk2AMlppPhBSN1NZBsbJ5rtEkH41l&#10;BUSmjVIWqCIxcf9RNiphnLUhHHw8IKUOZvfOLYWXTSmURQqQapBgsk+epxv624rHmNPsYcUeT5Hb&#10;LvQazxgop/0jqNFnEacHzhYTw4zGfD8335N96bh41RjTlOjWhx5mX/9AndbjnRT5osyzf8+by5cn&#10;T5q6QKJerIja+NQi+/vb2JFOXp2yAknoaQRKRJwCQNkX59SiFOmPxnGaoX7kdLtslPahRYvDlHog&#10;nJJwEkFOCN79kfwJhE0BdQM89MF0PDweXnJ/V8t9j84ThSzRjiq7Reb6DMXuNrejtBtyDJBD8RTa&#10;jic5cfY5c8A/8flyoEbBGc+F1u4UL1bWeiqYNVD4FeRlhHHqwBkn7G8KUMX5e3jGmij/C6Qaf39z&#10;Uf7lIcVoWmArmFqDPkyeVpSslXQhAqEiIF5/EFIUNLqRCq2+7y5scYA6L+oITRI9OvwFymEvLoj1&#10;dhe5Qbjxks7JaYPjn3ok9DB8aS5nEgELBYufsr6tvL1hduTSiedlRWkqb78DG7rQ5bUeO865A67O&#10;Ldvarru1RG5YOC4ybcplW8qgVrCPr69EdwRFAPqMB3wMDrcejFAGmCI8wob7cThcFrRZCA3g2qKp&#10;gtYKHzBHGwTYtTiJMwlnR/4OIONldIHPKVQIuFMS5lgIUnSk+sGFKxVcKgqngP5j3RsXLkMHJs8o&#10;Lrky1LE5i1qojjKPu8TlK/X4MOxbhAVxJBqDcAoXbV+ypy8Bt15LGvGzMQDnqOjvEqi6fC7KL7HC&#10;pf2CSBLuCEL4fhXkM/og/hxS1tpXCq5KNA6pmaQ0R0patQZo5uToI8tnz2C//+SHlLA11P8uoGps&#10;s7yxbEm2VlnBw6lmmXaFwVCkGFV67VjX3iKvpwzjSoDUoKN64JUEcTbotfm5E0KQGDjj+Y/QHPDA&#10;Reb33nwbDnpJTleiy5ZAmgXdlb+1PFg6fWTCxHOLYgwoZrJvfoTb8KGhhgvA6vh29QtJU2akijTx&#10;YyNeuP9Ryzsfsh58i+JngV2ErgY1YIUPHfhAaAQ0wFuAuykwAHC/Fx92r+/A4QM7P/75nXc/Wb36&#10;g+rKt/LzX81IfyUx6eVly19PSnszxfROZt7W4oqvWtr3/P31nu077d+gZ0IbDYmWQtIGfLScDO5N&#10;qIwKjD6OX4xA2fs/rqlMiNYmqyZk6If+WPMwO9aIFdk+bxmtEGNm3HFBf9FbghaKrYuvnUXpkmFv&#10;T7qvHw0xOOxKh73YiZo4Er0TIMXloAKQEj6Ifw1SAl55UOvX6kTHEAPvNQ2PaZaJz22ZYigKDWkz&#10;GMpVkblR0vanH0LggcvY7cRkhT+WEi4jL9707vc/jDcYS2L02ABWJ4moFI8v0YwHHW/XhnnMShtp&#10;STGHVzv8FQtie/qdrX9FBCHGT6ATxDD5imLKUJCn0LgF3iyMtMKgE+IA1DDXVer1YjcXCUqTcIon&#10;jS7TTvO+tU+XT4NuxMQ0qarqhrvZHpCNQC5CM9jGjnbuTMtbNlGRoYhaHnfJh6VlbN9+Os4pSyM3&#10;gTFgMGkDdSZ8uPhcqalPI97dLrbriOvtnbvrV21Kzl310DPFV81JjY5L1upSFEpwUVIjQjLCQnLC&#10;Q/IjQ2GFIlFeZERWWHhGRHi6WJyhUGTq9ZmxsRXX3dB234NvJaX+3NrhAPNu9x52tIf1km9zdHWS&#10;3wdiBWJ7T+/PHW1JMYpl6uHLo857L/NqUlNxt/UfMjFvBd7MYEh0wvhAUGmdn3F8WIUeKbCaThQf&#10;O3XYFDgZz8BLccZHgb0TbPRKFHHs6NN7ufy/vd76fmpW7LByYwSwgSInBICwGCZREfHDKy/QhxJI&#10;YQQvxXNdVGrg0n/ZW3Hn3fHS8HK1qAmaqooJ5ZrQZM2QF5GYYA+9owIdAICDC04GGyYnQkoQSAHO&#10;AiqrfKsp/QggxQuyvFUOSDnyfJZsNwAHio8PV2GBi2Va7YmEuaOFng/TCqYML9WJMXfRetcjns9+&#10;oLAGx4fD0r19a8f9jz4/NrJce0nD7FsPffABJx4R69IJpsDgFJ9yd85vgwpK1+GjH236ekVTxwMP&#10;NV53c07slASpYrlYkq6UFxo15bFa7Eav0EdUGsKqdROr1GPNqlGViuEws3p0uWZMiWpMkWo06jFY&#10;cpwpHwfxp8JYdbpOhh3ji+WRabFR9Tff8Pbzz32Un+/4ZCc7ehDNeGIoYN2vxbG3YzWCVJN+QpLu&#10;3FcTp7HdENNBEl3FfDXMaz7zPP8MIHKmUQpHIVwjsgRQHfOgj41xXG8PutErPs26NU89AqQPrJXH&#10;YhUsRy2QheRNm9S/60fyyVR8oX8EKa8PtHgn0aXpUHBtLauYHz4RjcBGjaRREYZFiZma4ZlXjLZ/&#10;AdZ5PZArXFK8tCqg58SDPKi5I2jYBYV4/DJ+AV0ePIzUGrJJhoYa6aVI8Ug7hdSkGxxb0uqvmFim&#10;GpsZHt5y4+3s+x9YN8JtC7N0db/1Rv6sqx8dG5oaPX3tkwvdn3+DiAo5P9yuwN1GYEQTSFRxdLN+&#10;B9t7sPft93bm5Lbefnt2lGFZxPhsvRQRACxLH5apm5CqHZ2gGrpUdUFy9JCcS0ebrw9vvlux4iHt&#10;6ieMG+bFbVw45eXEyzcmztyQMHP9kukr501ueTSq7l59ze3qjOlj0uNGpUSNoN3a6pGp6pFpmFdW&#10;jl+kDAMF5b2M9L1rVrPPvmKvv/33e+5JChuVIj235Q6pdRuYQqsgI2brQ2JbTQzsMy4dnV1IUdzG&#10;CE9omRDJlqSnKtjemprrwkE2h9iuWSIqU4igLJUSMe6lZ58gx49KM+rMQUgBT/hI0JCij8Hutn70&#10;cUpcbJFBDQUzyMRiUqDcGLZcf94XDQ8iPYEuLy+scXq4X9TxREgJIBOWwfNCHKcVCPKPgusij0Xu&#10;ipSvIISKQxBxQ5GrL5s6MNCm+bmu/hZlqXZCKWhbsVPZJ1+wnk7m6mO27m/a6lNiohdJpSlTpr2R&#10;iUuHLgPACL29frvNimORqiGgl7hJJef7H39qX7HqoYcyYwzx4eNTQscUy0Kro6FLMywt6sL06Iuy&#10;pg4rvy509eMxmzKu/6r6PtumTN9nBbQ550ADO0wTyay3ldk7WH8TSX5ZoGrfynpa2ZEGUjT8pY7t&#10;bkBr4Ye6B96On7nyQU3lnPFZU86LV59TOkO6RD5yoWRsmkFaPWNK/aVxJaqIMuN488yxh9Y9y39b&#10;qaUnE+oDmI70gDVwZqzLs4inwCAJsF4GGUXgiVM/MAXZdOTVRRmGC2qMEQ1qaZNGDY24UqM6WSU5&#10;9MIaCiXpSqZbv5fCoY9iMS94ImK1s66etocfTpaKqZSApYniyDqDKCdqZNMDKnagnlmqgQZaeYDg&#10;0b/mQEguhLibh1Z06tH/Ak8AH19pyhVUCGrEqkM1nARl/GsLoF9owglIopf9Nez3uveeuS49cnRp&#10;lCFJa/hl7QaKgqmS2fvbyrbFaumCsAkVc67ZUm1mx5H08aEj3pvjqR2Fg2zfoUMvvrIpOSV7Umyy&#10;NDI5YlyhJqwqVlRmHFesH1kwaWjLA9JXUqb+tPJhz8cm9ns1O9pIxKNOSLJWsn5sSW1g9hrSae0p&#10;ZL18xxC2FzmgqQfDtQtqDSa6KqjbhWeLx9uhwrWCOVrZvpLOrYt2rX1wzbOxVbdI0yaPmC/6rzT1&#10;0OKYCTmaizGw+nPD/ew4qpotvV0pNlrGgrQOb90/Vz06i8AiSW1PvgNbd1hOfx+CqlrobL22ZHqu&#10;fnhTlKxeKkbSZtYo0dIumnU52/c79b99PtRgcIt/nImAQg3vedGAGq57u+vz2tpFYkm1LqpVpYMY&#10;Qx3I6rGhKdHnd7+5nOtAFvq3aNAWQMEEP8TBBKaOACkSYkRnMNPtJS4z512Q5jgg5XaVwFHBwSI9&#10;pqTGlQMtNuZrY7+Yv8y72yQamyNRLpJpvmmEsCmffOrqeisn+5EQ7CXXlt0w69BrLzAHZv5xsBFX&#10;hMCElB6e6de9P61Zv/rxJ8FrWxY2rlgnKlRPKNKOKo4ZUTFjzNr7tbvMD7IduexwDeupxvEKKTc/&#10;gNCNdkG1F8J5FVS5wHVpK6BxIBzWKBchY0DtkYZ2gHtkFWAjccE4ECZ7s8igckb8JOQi+EEzCZ39&#10;Xr//5UUvLb207UFNxrTzlxrPeS99BmkDd5fhA4NuDOiRUHtmvhzSlj3j0tFZxBM5KlAY7CY7w8r1&#10;HArPPXWO7WnFV44uM06Ei6qJCG/T6VExT9eqX01MoAY8mqM8kBIaVgKkIApBHXlqHyMgAY/jm2/z&#10;rriqWG1o1cQ0hMubpZIGY2S64ry3Fs9gB2pogTMNsdDQAZ+mOAlSPGznjUy+XCqdL+IRBlgFOjlP&#10;A3EHRHJ3uo9xKXDMoB6q+bXhCfN0HNLRz4XK3y2Ee7AQJ27/odcWJi+W6Jdromrvm2v59iMwyHkB&#10;gJI7KhV0WdmPu39qW914733LlPL4yAl56nBzbHiW4vzaK0PfXzTzyNp57KcqZl/LvOuYo4UxuIpK&#10;En2zF7n6SQfWh8Vo1EZEPAfDcwMfEqRkk7c/02M1YaCDZt+cfqNznObdEMDm+ry5kFhGCIhFdbQF&#10;Ey/EU+joBuCqmbeDhp8OVH370iObmq5nPbXo4tmPp1usqZAtsXlSLc4kvHuOfuL1n2kQfVYfjwwM&#10;w8B2lgMhLgrSj5R+VHhjlv4iLCQHNapRStynbIm0cMblx977gNMVCT9ChI5/PDz3ECOo1+kBaQ1H&#10;B899bWvmLUgSKxu0k9qlhlVKbbNWXG4YWzh9FPsKxxMuNeIwcSNUcbjwaIm8VABS2F3rpRVTuAW2&#10;qOaEuIpKHcLKwFyvg0oGDhcmqbOYr6P3g/RVd8Yki8claw0bno+nAU6kaXv2tjwxf/4EVZpyyovP&#10;L/f+8D2GWjwM9BVcHLz2eLBrV03DqnvvTVDLl8nDMP+ZbRhfNGVs/ZzI3+seZVsy2eFG1tvMeiBQ&#10;CW3dCrutyGrPhyYudV59xRBzRv2Cxn4QIIKtJkzTwjNhtAiGO25K2vkoWDY4aIMNbB8cDXDY4N7g&#10;DgZ4cIf2QbByS58JkwVOnJsQHva1+HpKIR9NnXxWjMf0OZIxwOSCmqMn4y8T/T59FAoyr3aW22fF&#10;B9TEvs9dOVddoB5RJp1YI5Gu1BvR/M2QKevuuodG0/jcLGhhAqoCGR/kRfjVLpAY6dI/2sm++Dpe&#10;qW+Om4Ftz+v1sY1ycalsTKFxxIep1zDfSsdRKh3h8nURP7UYlxpRVAVI+YfcqaGNNWWEJ9qIRyQe&#10;dMv93F9BPppl22yJjHZylLPfzc0PReVFi+LBHbjvbt8vP2LezfvZJxuemLdUpAeeXno6nko+HhQP&#10;oUCA6U3iau5bua5+zo1ZKil2DWZpx6fqhqNd8PelV/W+n8asGFFvYH1VJDnPV/Pywt2A0rygSfJH&#10;O2m3Bx4A8EFDV7Bgq5/6tR4KFrlxOSv/djWhThjUCOWnIZnQbicSN70h8N8gFZLxK+0sNrjO+Jdb&#10;+jIghNEPAUGw1iw1B1+en6g4p9oQjhkkbPvtiJmUEyEumHLJJ5Uo/bvcKLz5sSQgihcRMHeLMieE&#10;ACyciU8PQAvswJFVDz2VECqvkRmapJoGmaxWFV6iHtVyq5ztgnxqAy3BQkxNcUYuDgW+QerPICXw&#10;MTj9l+ItQY48q6dnGarGjkNIqld+VHJrgh6CKprMS6a5v/2MHdsD1umaJ55cIlE9H6bYlJjFelBb&#10;AmkOjpSods5PPnll4XMJSml8xKgM2cUm9flVV4dtTptj/xAMO0RgLa7OYq+jTGCA8A0FwqZewYTc&#10;M0hsD6bx3CEF6CKUW/hb/YXIJ8j8lBK/GnsAfLxa7S9e89+PeIvYukLK4l/i4Nc/8ZcoT6DL/adB&#10;CmPHVCRCpRC5yMGaDfNi8zXDymUTII8DylOlVpcuV5Zfd6Pvq2/hokjs6MR/HFJcoBTlZgFSxBCi&#10;oo5j37qXnh4fYdbHVUnV8HgYEq+QT8jRXfRl5Z3MsZI2T3SieV7msKXxQXoOKf+nxesL4Fd5KIoi&#10;PPHPg5fOOaScdG7SCkp8pb+m761FhZeNTlCMTNBrdtXVs77j7JfvV9x374LIyGfEkk/Ky1jnMTqz&#10;STnJzfYc/aaiNnNybAKKjZMjErXn1twhej/3mv7NKexoE6klORC11CBgAhMNSoo8kxBSzkzS+8Yh&#10;KywnCprwtAVJdH9YQ55DOKk5zS24eoSf2n+2JyOIWpLh51G8f7FWEL6BPzrQjDpjF/IX+DOwa2h4&#10;ywWll4bDryxKiz6/wjCxUhZKgtMGQ75Gi0z8tZR06n7yMY8TnRT3Urwb5WfGQhWXIEVhr4v9uqdg&#10;9vUFUZOgwVgJFWulDBopRaqRVXMmurdnsp4W1oM54CKiP/ugd8jHpQVI+duW2DBB+zkBJqe7xE0T&#10;eYE6p3BGsFLvoSy2r7r+togk6flZOskbCxez491sx7aVD94fL1OkRMVsLsxj+35B1Yn1HscA3cEN&#10;r1Zfc8OycMRMYamG4UVXjPkg42rH55nsIJI1xN2tCPNRQrRYMpED82MlkG+60glSeKp/hJT/gw8y&#10;bgO9DiGTFeojA17tpAat4IqCDVrupQAmVNpQMBR+c/DH/4jjwELOvwAop/kncAkh3aMjDzHDnpqO&#10;R4ygmVdrw6HqWa9Tmg06UGRzrr4G6g+EEB/IZQE+Y8BXCQ0ZgZnPk3G0zknrEf7KiSD948rKRL0+&#10;T62mJTPEy5PX6iOT5f+9LfMGdgxDW+2si5YwEYseajLChT4YUq5U5HTU3XOjahAQzAhWsLDm8Hjd&#10;lszZS2XnYK3FmjtuIYGK73a9+uBj80ZNSNQYN+flsiP7CE/OHtsPX7+8cJFJp08LH1ccFWq6ZETH&#10;k/r+95eTvwSSfFUIhzFj5F9c4chy96XwxRUBg5fy7yoWtqOcuGLV/5SEZnawyc9XGAiB0UBP7UT0&#10;+LkAwSNVuBNYMRpY4cfflj/4xUG9h9P8vP+Ch/khRaKBrb+veTZZe4HZEFGrFTdoZTV6ZZFBOV8u&#10;fSUVLsrl6+kBUFyQDOVN8uA/zj332fENKi1wWCGRwrQa/cdh8339Rc6syzEiV6KUt+h0iKga1FAV&#10;Gt54g5R9hErdOtYL5mEZJGYoyhbyvgFyBY6bVJw4RGB1o+YO83c96eyA+oe9Zd/GZ5Kiz4uXDSm6&#10;xMC2bGJ796IRuzREap5+1SsL41k3NOltoAJ/tKoj/9abngufWBGnKp8ysfl22aGX5rM+lLPrWVch&#10;3BJyN6oLMLTxTe5eFCzoRPbHNLTWgkxg+wtZJ1/Gx5tFAwfZIIoEkEQGr8bvCLtG//f12v4oLbAj&#10;iv/yE8kXQlPhRCJKwI39BVg5zT9BBz0Ovt58tre6Za4aapxYvgBhRLMkwqyVZOtli2MNndu2IQgB&#10;H8hHPDTYHyBFQu1uKKtxmXawgIQFARQI21h/57aibFOsoVCFJTPaerEUqV8jehq6i7dm3sj21TEX&#10;5mewuMeETXMDO4ODBx9pRIO5gMBc4EoXCqMdlBUCi9/m190WsVD2PyWXGz7JToEm0d8XPf94hCg9&#10;ZupL85ewrj7ipuzav3ZpRqJ2anxYRIp0bPbUMVuL4MwqmQd7UYpZb66vB14ac2AFYKj5+uBXUAKg&#10;HfHMyuv1fhaNn4nGadqFHmeJB6vV6LYkuOhRyAf9Ltb/U8LCpwC8BBV1SkQCDs9PcBtY/RUYVPJv&#10;shuAFN9m4zd+6AtJ4j9FkTu74ZcAKU9nzjdt96UYzzXrIkAIhtxPlVJSaZCk6UQblzzPLKgdCF5J&#10;qBP4/2cg4/PPWgsSW4JooEBPRC8dc7Hff1lw7axMLGlRq5vEsg6Vpj1GmzDxbwUzxni2Yah8lf1I&#10;OvZkBCAlxB9UsuJvPb37uD6E1Eng4ZNyBroZxxp35NyYO3XMcvXoV5+8HwHTJ4X5T0rES6Oi305I&#10;wXwt67Uc/2Bz1T0PxxtiTCpVvjFyw6OXdb2dyjyrsGjK1Z/mgzAQ1RtRCTMRgDCeRREMLRX2j5We&#10;QEzjaZ3gn8B6I0hxVHHfKQBrAFLB45ucrgCpgAV9FR9yEiwYyAfUTqiHE1j7xiNLIcmlU5Uez5sK&#10;pHk0QAfiueHAgDUvxAiVPyGWGETd9ENK6AwKaUSgfhHkcFLtlHfDglt9A7/cPzPjp+YOJu4J5Teu&#10;1lLOjlTX3hWRqbqgQSvpMEZVSSRNk6LLpxgX6WXHN71HqRIXx0J13ANd9T96qWBdYTArxB/G8xU5&#10;O+vrE41RRQpNm1i1IhJb2uW1cZpk0d/eev5Str8Wa+B8tnzqL0IGw5EOYz54Dr4+imLwIrBWUFnG&#10;NgQstXH24Q1qZJYNx181ZV0Stlg0asP9d7IPP9jbUPekSPScSrPqiSdJVezQ8V+qaounT8UAdJJq&#10;VME1YZ/U3M+OtrIuKCeZe7uXM4aqSbLXmeqyplHKSV0dvoeSuFkQxMGECY5Cs6MvnWAHMmofpzxg&#10;Fw80PB3l3UexYg9HdiVqehg7sVvzaAMx7bXm2oHgVdpLaETHkem0JJ8QngeOdbw0O7pJQhkdf9qH&#10;+jvI8shUypmnyt5FWlxUKYXWRReuLnDGs1GO53XUfGy1s2OxFhXkKOrCojYuh1LoxRoqL0pBJch7&#10;fMdQMs3weFOo+WMrxdY8DyjC7lJXVyrOd2tPEq13Y6V4Yx04HyAvgHA2eL6jt8Frs1ghhLSXJ9oY&#10;suWbIKGsRHDncS3YH/i76NaDDoXmPX4JqrX9eA9fwrJ0k+5Cs25cm1rcqlQ06PQFWt1D40O2VWHB&#10;JLTdPHY7wm3yQA6Mg54aUhxBAqSCtHxq0aBx5nLZv/u+5YFHEsMlrVJtaxgWPOiq9KpS7bjS6aP3&#10;rnqSuVezviKalvfloyDuc2BsyIQckPa0YLkgLnRfXm9vAn3qrIiYN7717Ov6Dc9eu1w+Mc+o76lv&#10;6GxoSo+KXaLWbHjkCbbvAPv55xcXL8qPi04MG7ok7L9ee+4y52c5EIekuSsPPrB8pyvJYp/X0/cM&#10;qU36aLsQ/WYvxmFJnN3ZlenrBSzKcR+UbURXJFmLjxYDJ3BF+A3UAMadQiyQsdqTnS7sh6UxDYRf&#10;9KnD1XlLfX1FNGGGzi7Y3/TB+5tIASIKz1gBJi4M57Skcf2PbPqYQanoR1HH7ETeR0MZFQRxJLy9&#10;8K+EP5s1Awq+2IVEi5DQ7cGHivQKn669yN2DB1RSb8qBllGDw73M6V1Kp7kFMzMldrQRgXWUJyBK&#10;CJUKAAXXqjfb4kiDfqujDzwzflIHfKcAKUz8DYIUF+uiLjgXUwSMUHyCWCZoNnhn7Dl2GxZY1ve/&#10;m9Myx5AnG96kD6sXTagXi6o0uhSlLvf6W397dxMX4obGG8/nSKrrVHWpAFEaeDphQg0nIZ2DkI2z&#10;OX5dtTZNbSiNVLQpDZgaLVNIzIbIpeH/r/U+Dfse8r2tvv58iO7TYhbs1USUgG4GVkTYTA5rOurF&#10;DuAMJzTROKtZf8cn5oeW6oc/PfL837Oyj5WbzZfOfHLMuOrZs1GyZx9+WH/bDQvkE58a97fyWbKv&#10;qh72/YiXXY0PydKXjc+JOoMs3+VaYnctxWfm9GK4nt5ciyXZak0Rprn5WcOdhLDlmyRGwfKr8Diz&#10;SDIE/WBWjnPT4Ux0udFoQ9uBPzesIu5L82KjJqStaQoKt3kWCz6qwKrZgUlLXgR3024jGsIWaijk&#10;KrIgTAiA4okdOgiFEr4ctj+XtnR6s7CczUeiq3CfRfAHbuocg2ifg/4MiAlIMjgWyzDU6+om5UwP&#10;S3WzFPhg0GC6PBldvgyqsbm47wea7TluS7qLj/ZTTwxfEbgeA4xhCjNoBNJPwR20LZe/EEIzHAFC&#10;TzxJNIvgnzCp11nz4nOXZyiGVSjHr4iW1keGYJi4VKNbplB/UtfIDh9F4OR00iAa/gX2QZxQ6+R1&#10;KcKbn5Mf4GnTg0DyxrccSLuIMXJw/aNPpoRKmvSxJMwoExcpIvL1IWnGYVtzb2H2dew4JTi0VMOe&#10;TtPutKCMNrryFgS8SAlaN65uuOgVxzcnltwkWa4cseraKw6acl6+5Y4nLhxSf9Us9tmnR+pqm26e&#10;vVQ7Yb78wo57J///uvsK8Kiubu35qkBbXILExn0mjheKFJe2aPHS0uISiLtNMjNxmYkb7k5xLS1S&#10;KlChBUrxJiE+8ez/XWcCBdr7/Ld893L/++fZzzAJI2fOrLP32mu9Uro1gP0O2ckCXLI4O3RJNcfi&#10;PDKKWnzx8WXFIY01CdXFkMLF92RE5oHvGHGDMKJlDsEElhLdxzQDAfRknG5aILCUMENtFSZORGck&#10;hJpx0eOSrSnjaJlIxaDdWBX78F6ApRJXgjVtf2qW4jDytO7AK4v81oCkwFwIN9sKzFVRWEzxrGZs&#10;FBriKm5gjQZuESa2/nUNgTVYqWvCa8pDykp9auvIerq6IcDCghvhf1FNGnb1mF8BKbPoMcdX1q+p&#10;bvRGSCElKmNhlSyCdA0ZLZSEuiQPXDjhkHdGc2NEM/pxiCcCRDzuChDoA4M7eCvt+BHFz1roAau7&#10;HLGOCyC+rgibDxMrTft186eRvTuHCzrmOAnXaiWFKlmmWhWpVMaOGo3Vg4C14ImA42hd1MDVsBYK&#10;nikicH99TCzisPjcEogwg5oEYdIJsWQp2rEn0qN/iKOAXGwhZC0RmDy0wZIucUPsi/Z6EbIM9EW0&#10;geFzRxscNFyxaujBHOIkkWMspX6sKY0Vpe/wHbhG2Tq1r+LaGq91MF7iy5Jc3NimjZaCLPPIQR/3&#10;au3p3i73E/eK3cGsdDdr3M6qTVCMsVSEg4xLkIGm+IZySB1HV17zjl7S3RwkZ5a0xoeoLsJlFQtN&#10;LOF7Gs3QNiF747oYwrhV4BIEeTeN5iqcTVDjKyMspHZCdiBUqkUWRVBrXK+xrJQjrAG/CrtillxZ&#10;FvQUq4m+GM6XkLOmKS/2oukQCRDiFVktlnUQhZuNkOBpLNHtyxqkX9Kp7gbiMg45WXkpGlBx1IiF&#10;PTPamgD5NISheVyOmKYuAixJ81gJNZixNnGlEBwYLkIcRgKauA+bAml+wlyCB5RDeRwe7nE1xaHc&#10;CotlC/BrzmX+UfmUg0A+DinCQlr3BJwFPDcgP14ZSNkCLkhIRzeur/kiJGuKOELW3qR2zIYWnFS4&#10;1slJ58gPc3O5kIoPiFY9YCqkpcZRsrkkCdPN34UUygZPu5o8cqmoKOeagohNgJYeFO318Vvu4Jjs&#10;pISui0mrMUpECQoxJBihuwDoHKs1E9ODYRuFXRj1+7CJ4BKdKEsZgFaIrbW3dy2JGNwxQtVt7cA+&#10;Owa/m+vUW2cvKIvV/xziFayxg8VU4MCee8JGs59xxewmx+nr8awYkDcOR9CUW3MPFzFSb+RV+exX&#10;w7HokWXH/FkzcLcAPGUS/qkIJtKx5PDZtBmnCS7QpLSGr7k8A9HMaoH4BmgpmVnQtMmuKQ0uv+XL&#10;GkmGoLnIwKrgNQ3YAogrgG7iADI4RC/paVlRrI+GNaSQiHDfHxoXJfG4vumJd2IJ9QV6NFJstuXG&#10;gSW7IgfUfIvgwFsYmsqRQUPvC0eIpTyf4OcIR0bmYbSfAFi0fDNBSVFsKwZOCz2lTHY7FLSO+t+p&#10;tkcqI7gm7yHu81hRGnuIz8JpKFBuZGiGTBnyd4xHpWZuo02FG2uz3Ipd4yzprciR8LoqxHo0LSmY&#10;8NgGdi31iM8IX+HLqRqHAq0s1c42TQBFYMWaXr1yZs8koR+QHBssKEghkLD2tZAZ/z6krBomT9Lb&#10;rCEFngNHhaP7wODW1Jae+SJx0gc6jQzpuVmlMtrzoVhlEHaHeM25uCnsNhCPuApjSTYIwsjAKWBr&#10;A6hCU2R9qT9rSGM/x2z6zCVI/kaGq2Kts1uyvTSmq/2VRYs+/3C8zt3OU9FG9679pcwFzLKVlRQ8&#10;2Om5dbFzwuSOB8P7sgs4s4WXCmenrVad3TWXVRWyX9NORozZPssFGPvyc37U2ivNu7bt0y1reqfP&#10;luz3HlZxDJkm+jNIs5AoxFxc9+F6T7dtfn3A0jqdNLHklB8QLztTB6R7Cizngm7uX5K+SnokdSS7&#10;m1V/KgwMloLlThmLZJcKppOwRF0UsmkCt7RABjgnekposElMffiN7+Zwj/VrXA7p3t0bOvhc7mQA&#10;jFhxCvvBfCZq8ubFffYFDmZXMYMWsIrULwrGZy9TrFvueiJmYgmakmWJIJ80lUeUXvbZ5T9w57J+&#10;u336bg9y22Hoze7EsZ+NxyIHH41450DM2w13sVRBFWIdcAE5C6X5i5UHw4Y8POLN6pEV5CMHai7D&#10;PI1tHYdUI2NwAhRZVVyspYRH7SmEFGn9YHCmDAaycrEkQ+Ln29RZhj7dYkSdshXitQp5mj08LxQR&#10;IrFh0KDfd24lS9xGNIHRWyHcyhN6JC3lhKeq5y2yOI8dU0jN0qoMTsEEZVtOCs5qgWo5Y0pZLeUn&#10;OikMDg7ZclWeVBVn1yPZxSHA9Y2ac5GNd2gbj6W9sR4b4IiGZgICEDweG5mmDVdz54S7tTVIbQqd&#10;nQvkLiZ76b4hw3P7OeldenppXk+Y5HhrpyergL2zufR8gH5cl+UyXuKEzgulPN07r7PvMrYs6Ttd&#10;wisMGczqD9UcjYawYpDjqz4iHtRzWEXh3b2rokZ19nNtFdm7Y6hzh4xpEhitYh6i6b0kbK2n86di&#10;3hrXlyCTskzKOxn6HruS7DeuzXwZr3pf8BXTvJkinnFKd3Y54+jqEfO68QyjbFa587wH/OvmgU8R&#10;l9aQ4hAHVnQhZcH12OfXZd05tMJ/eJuFCl5Qv7aLpbzlvXl3TqxiZRserPPzlb25WvxqQJ83G1DA&#10;u5/14MjKgDGtPd1eihjQZZEjb8vy/ij/kE5hfdK9r1b4DWy1WMDz9Xh5sRNv1bs8KLfU7g8KcHll&#10;MZ+3ujfv4blAlLOrD4YG938jdNCb3u4vrdLytq7sTQ4aaG6if9/EEZERUlzyCtgjDGFqm8NJloMb&#10;VtQkF0ycYDBAkeSJF04V47oCy6nwrA8U/ratN/RxTrd3zJcoc+TadBd3H6lk52pPouk1VDU1Vbfo&#10;swMCbF34kFNxCfdfcinUy2mWshbXOaURCqmWiepPrjblVqDbVm5cvCBMLYsV8ddqNDkCUbZYZNKK&#10;dC7dDGNt2FVMoZl1Zch8sWGJLKMGJErbyHbT2E8Ja2eqUCPNVsszHaT5sCLmiyGjptfYrFG8nDaD&#10;//CkD2tYxx4kYMU5Zhy+SsHbOa8P+7EgaGCrlVIe2x97YOHQZfJ/HQgbz+7uergu0Fvw2voRzjEe&#10;XeDixcq3no6euEjIO75yDDu9NqmPo69Tqz/OYkuYhKke2VXhYpcljrxvdTPrNkeEyDrE9LFjZ00I&#10;4tXyl9mBlFumFUtkvMyZcnYiMdqtk7FPN3Yxf8/KQR8LeYeM76DEhUKDpTK0AYBgJFug1SMNKgtn&#10;JVgr8+q/jPZ0fQ0JJfvlyOFFYz+y4+3XDWVlO6+EL4iQdi8c4+4lff16zkJWuuu0Yfx8Ee+U90R2&#10;ODfKqUeAW7vyc0Go6sHrpg6epd+YN83r+4k9b7/v0KbvjOx2/r3s1f6SVhsnu3q5vPbDhsXs9oYf&#10;kxcu5/P2fPY2O5tueLvLUiWv7ItA6Ps2/sFpXqLHRTKFXEg1B1BUcXgs1MCQ/tPOFNtSEhsPxF6B&#10;Cyl99R/YkRSwX1MK5zj5CVvje4QhI+IpX+6SqnBaY+uYCnr39Wus8iFYkFz7l9rB1pL4n+PvQgr1&#10;citO+FFUWUOKY2HTwtmiAMBl8fWWunOnowb2jhQ65qpVQCKjFAbNxkQXRx/ZK0eDh7DfkfOm1loC&#10;yiz+jSg2VuO8IxMquJQwNdK5PVhghYC0C9U5YtU6d2edtKOnmLdhkXPTt/i02eRvVoc0ueCsYdSS&#10;nrzPF7zDrm+7kjb/uM9Ydib70KfDfdSvf6GbwoqP/hj1Sbi0w/eec6D+eCxyPLu/5Zx+6koZ78Sq&#10;MezyrvSBkjWKV34/tgTlqMoanDXThoUeEP76KW4+22OMEnc191ex01nJE8WgG7A9mQ9MvqtkL2VO&#10;U7ITadGu3SK0ndi57O9SZuvHddsR0ofL9/FVoaKDywMIYyg7YjEF/APNqHW3Nq8M7dvRPEzGPi+4&#10;uHq2n+aN3YCZl+35cuWHsUrBuWUzQ506nQ+fzIr2fhX1/go572LAdHZyU5K7yEva+rd9SykBRbWi&#10;LJHd3vS55yhP1ctnoj5gt7JZ6fYzPlPCZB2+8ZkZ3rvzieip7P6+y9GfeTq8cmr1OHZ5E8yrlil4&#10;N/YsYw9BrECChZIVF1K08BH4kRY4roaOuYqiytrhRmaJOwQ9jYEUDBJKdjf9nHGKzq2LUdYjz1UD&#10;kF0aX26Wu4SLFIEuHg/2H2AP7uFLh0ogN0VZd29P+Oc8HU+YrrgiAh5GNSurlWUtR/5+NqT+jCp0&#10;Ci3lXyYYAhXY9CGXkqYIHbKdNYkqx0hpu+jeb/yU/QGrSGRVURaUDZEX14I7kMGuJGZOlAQ5tMlS&#10;KcwOkg0aV8i2Qk0wSNt60xLXuouYSArxVXHFoThYn53Rvesj+teZle81n4y/vdP71vrV7Pb+fYuG&#10;rFG9dCocvcXt2ye7G+WdatJC/CVt8ue5st83f5s428vlpc/XDGbXtiYPssMKWPTlGmxCAQ+HNMqW&#10;z/r7yFpdSZ7FjsREibuY3GXsaFrieJG/8E22Mfm3hJXLFS+ZZypqD+rD3TpH9rVhv2xkRdvYtWxW&#10;lMuqk2pQp0BtrCS+6W50/f3I0t99ic/zMJ7dNZ3QTfRWt45w6nYzctXpxZPXyF/bHwka7abcUS46&#10;aa97Cb54wfVzXFnR/nORk9aoeJeCprOzm7KHaEPdO985uoo2gIhXXEtF6w/5vLtSwTsdMYE9yGN/&#10;bNo4vU+ErOPvuiUBqjamaSpWfPy7yE88HV/+yv89dn179nixj8fLNw8uo80BNgS0a+MG7RhQDrXy&#10;R6j8Ac+P6rpgbmOLih3Xv6JeOIRck2C5eHvjssR3bEMc2mHFyNGok0RSzE9RYtVyR/GZGIQpJH4g&#10;t1QOfVEOGsXNTv+pkOI4/FwYWmUhHoUUN8lZiShW2STO/BA23/e2L/4kAMwZJ4VJJTFrlVBcMDnx&#10;w4SvpI+3+XXdDKSitAJir4v0tnTdRcNkpPAwHoaFpMlRVOCiiRJ2CNS0OuD7NvsFJaWCpuLwqhI/&#10;VByo6FIcdzr6XWw9NrzvvnX54IUePL/B7cp2hB5Y8S6Wp1ORY9nVtQXDJeuHKNmG+OyRyuQxQnZj&#10;548pH3s68/Z69WW/FEZ7dAz0aH33xHKojFIf1JKWN8NlhR3vK+N4djQcpkuJSgd2LC3lPYk/vw3b&#10;nHYzYfkK5Uu5C5wr90cEuXSIHtCdfZ/JbhWw26AkrCdaC3ZwjTnnd031mvXKZ5N4mXESKsEjyB5m&#10;/VqwOMClbYyrbXlq2Nll05aLeQejh7Obuaah0vxh7mx/evIoQco4Po7wq+D3kUKd8R7HTuYm9ROE&#10;eHS8f9ILtXL0GIggVJS5e3X/hXze8YAR7H4+u2oyjxTnviNjW+ML31MZR9ixqzsuBc9eiYVv4QD2&#10;XUHs251XaHn3T63G4RGZB0Vd2vFxIcXhH2lOwmFbyKkBbAvyuIKrjCWSGu1oi6HI0ryl6IBX3mR1&#10;qLhdsswxQyFPEYpRKE9x77uKL02eOp2wRiQcDwIMiYo8MtyxSgE+qSby11yKZilr6ECAEuvlUyH1&#10;eO17FFJQMSR/A/bdN6YPJnoL7NLctXqhfbpGkijuZRR3ChW9kjtZVHLQG6J1ZBVflMouxqW86+Bj&#10;+xqkHXNUSkCYwwXtkacfDR/GfkWxOw/TNdeX0IMsQFWWutR9kQP9JK+eWjCuclu4V7/Xlzu/zE6k&#10;HvUZj+zhYspUdjYu2aNrhpvdpWWTkwfYgyXMvsy5pJvxkQPvUMAgdmdb4sBe3qqX759aRV0toFzq&#10;szbN6RcgfuNS0iT2pSFR0SNRbsvOZqZM5Pvbvcr25T80eWHRTJ8paToUHax6S9+7K/s++5L5w7hp&#10;PfcZ3uHEDtEQzP/+0NzIZR19P32tMFNDdVeUT4vNDaf1fk5tst5Vs0uHvvP/eJmItydsELsQY+xv&#10;F+fheEX/SciA9rrBXdjXBZejZy9x4F0Mm8wub43t02u16tW7SOTRISFXFj2EFff59F3K530ZNIaV&#10;bmLno/V9Oie4dPvBf3ry4O4h7m3ZqYwbCYtWCnmnfEax33cmD+vxmZT34LQnGBN1lSHYX9OLtBQR&#10;nggpQO8bOJgkLECaY6jjhIehbgf2zqXYTR+5+Tm+jksd0ofw1IP7XIJK4ytXhA4fXnz8BImINDZY&#10;quH5x6XgLf9YJ6pHIcVlR39JzxFCXEhxdkrAuHBqyo8nt0dOmI8NvkmVGYo5FsvtXTtD+3lgrkp1&#10;USHMIame6yRNlPbUKTsVfqi1gJ3CtrCSzF2rBoJZmuosQMoFj5dYcfcgRetTEWOo6ADqHEQW6gAp&#10;pop2MyMxRaQ+B2KHeju+/MVHE9jXG9Iny3ycWrNT2Z8vG7NYwvveNKtok2eI8FWjrOO6sZpA9Rte&#10;qjZ12w03kpcsduQd9R7Kvi3IHarwlr5adNqrsZREI6Byuf/TkQaN7YXo9+r3BkYLO+Yjl/o2H7vC&#10;QIfXWEHc74ZF2AFkzpSy85mJvW2NLjbsSuF+/0HTbXm7wgawhtTKkiBWiWoTmtbovplqylH/RBOG&#10;KzKdi/VUvpI/xoVdPHjss/eWCHiHdMNvbl7kp2jjafcqLN2XKnh+zq3ZLsMv0R8tc+Cd8BrBzpgg&#10;7Qq9jQenUfzECyJLMyA92OfXBxFzIXg8K9l8e9vSAPXrQcJXc0fwfcQ8T9lLZRuCSwr9FtjxTnqP&#10;ZF/nmobb4ZV/P7IErQXS+kVTyEpPIgblo4UPuznQmbClAEwDaTv6UajyA0WNisaNtE2fuIUo34rk&#10;d8p2UkKoB322LI02TCBcopRfyM2hiQNmE1yPrrqaRJAfh5S1ccd1ZB6pnT5bPedmJWsazql7WY3h&#10;H6Vg3LO551pXRmr9cXMaeeh+FWcEmiq9jxYWCVBGK3R2ypCqIE8VJGi7d8U7wClYLgQjrcG2Lre3&#10;BpeCwb5Hspv9F/Di/glVwfSqUp+aOv9m7A1RXKbmAD5/POLshy1zvHr9K15oc3bpBMwZfuI2bE/2&#10;oY/HrRS88l38rJ+T5kUq2h+aMbx0bfDGTwculb6CJKNpk0Hv2jVtiN3huUONfJvkvg4MzcFKPRXG&#10;ypN3zx4W2K1t+mj+xumaYPu2e6YNxTy0aVU/bHO2T+ibN06JgsXnfiPY14VbJvTx7fnq0dWjooZ1&#10;WK7k/bjuIyRkyEXI5gBbDWQtTUbYVVQCoQCtkdKk0sMBqIBg4ftyyYcGVztvZavbW5fAiCtI3X7f&#10;nJG/pC5eO8/NW/7azdilZek+US5t44d3O7B0cKDijcKZLg2Xo8luGZ3sCmqu7fLr6yniXQiaxO6s&#10;Ox473kv56u7ZAyry1uz7bECQR7svIz6s3hvh1+f12MFdji0eGqF9wzTB4eFZZHUp1FhEl8JKJyE+&#10;XHBTYwBQ2lRTwNpHZX1QEcOwb21AtDWnNvwUCf6In+yVGHFXfGuQ9cH8hJAyK+QRctlO39Ws+C5r&#10;wBSFiiYVJi0gDFu3eLRdI6tuigFrWDwt3fZEes7NZNwshbWP2yg+nty4kOJilASTqEQFJiB+pRUS&#10;xgE3UVPwdOyeoJYaHe1T+JLYrg4b3QdAfSBE/ubJ8NFHQ0bEuNnoxT1Ce3ZM0QiiFJ0PLIKW+joo&#10;9DeWYR8bWcOCSiEoRUWHGLjC1QMygHLwvcTMD4QG907m8Q5p7/NjhnRj++PPBk3x7t3qdOyEIxEj&#10;Vqt5F6OnM8uRAzHjFvfmHfQfiYz18Op3Iwa8sUrMS+3vWJznQ/oF6BGRGWbaQd9RIU7t9SM6hw95&#10;q2CG8531sFs9UHQqsHC2m7+6FQr6WXMVjeeQ3h55kO9tGNYT5aWlA3h7Agexu2iwYPVEI4zaq/UV&#10;UXWVsLejXhtluyyv6LRP3FT74EGd/T3ahw3sstsLnG7TpkCXBTLerYLVrHzvt9mzP5HyTgdPZL/t&#10;OuwzzLs/b5krL2Bg69vb0Ffe1FDMzXZIz8vNuyP6rnTlQVWc3cvfGNJviSvv27gP2Z0tXxknLvfg&#10;7QwYym7m7w4evKYPL7Df67p32v229jOUlGBQCJp5c3MLppm2e43BhIpBSFGXBvNWHFGiUalHiwww&#10;hxLT97lz/V3aGNU2Be4aqNKl8EWg5hmEomiRKGnYEHbrBifMbAEqE190ObxVwRcGZfLpkKK4+A9n&#10;qZY1kuKGq24+gis8+vsTsxr9F9rJFH9NzTUWoPtqm3/5cduK5Z906Jzh3jfeXpRoK8pRqJEwxUt7&#10;GlTd4rS9kLynOwEz3hZpytnICSRD0JiNxicqogB41DDiSmPUcaMeVxt2JeUx7HYMu6Fr/g2mvDGs&#10;KIk6HihZ/YHCdCwriqUKNd2PYyWxlVcD2X24BphYcWLDr6G1l4PZryDVZJJIeqMRoJd6ZBJFenbb&#10;wG5GNd7UsTL0OtZSqQytnjvp9w54/roLdaNCFJlYTR76Kk33jaU3gkpvBjY/xFSaggwPxwmcRUsT&#10;0KqPgDpQQ3wz0v/imLq7usbb6AIls4dmdCSp01ceyUogkRXHHmLEk9oCqpr161lxWuP18JprwQzV&#10;cBidAYxKanc4JD17aCTZ4AfJqNDig9C4qWc3DRXfAZAYzW4Zq34GhQQs++yyyyF1V3WUNpSj4AKn&#10;YAPiqb4xgCuLBzc1gW7K4baRS6B5T5p6MZbigOpbQHetZ9W7v89YGDPAPkzcJU0uyBSLgdRNFUgz&#10;4cslEMW+/Q6D7RbA2S1uhU98808EyZ9x8TcR0sKQeSq9+r/+Amsv6zbQ0gAoO1R4q2/u3Zc9Y5av&#10;IySLtZkKpxRHYZK9vQnCL3IhqfeLZBG9use52p8Pnsy+R30B8i8o9aKtC/Q6BiqH3EA3ChBNghFj&#10;7Y9jZQb2EPi1GLqDX9HXxO3fDsgQUPSkcg1X1MBSaFsAoB8kbKox7XNtL0x+eMdyfA0AMCXWowSA&#10;xKgu794Xq6PmdY5d0KvpZ3ypaBVnsCYzyhn1WDHLdA0VHKAPB0mkewDW8IIA55hbhgVfMCaYeGri&#10;Yv2qQC8S1XD0pyHOwSG0cAfJIpKwimT6+rH5LUvCNcBKcVRABAG/FdOM1ickPfC/kGl45rY2e22s&#10;00ejeQcLhrd0J/HWpegZm1glmjNpJAeCRa1K31gRVl8W1GL1YRX3QlKFJQ+5OW5xbnFyENDXMi+l&#10;LEh8Vx4GB2i1HGKbW137ZEsUZqWTV0+7qLcHVR45QpZdSGn+jR8r6eqf/QCeAGIEt5Xk1lJ4EJSX&#10;Pti/L3rw0AiZOkGszJJrTI64AoR5ahlsPFNVkji13dEFo1FIZMW72Z1cdjsVEljQneYG+gk5JEGB&#10;bxSnFQOtU4gOFuO/smngDn7FsP76zED3FBMSlDNgkX2Pey5e7V4O6fU8yCZVlpJ0MjUoyyKW2MN1&#10;rGw9aW6XYjbCJbuD/Zz+Q+783zYsYeW72J08opXCoQUm25V4cAZ50GPQseF1uEMqQsWogD1Yy/7A&#10;yKXHl+RzYx0rXsf9Efdx5I8eD7U7PAbPKipgf+C5uANFIbx+ASkNFZu5Y8b7FrDitc/e1u26d8L7&#10;RMYHFRfgNLSVnlu2kVVtZuVr6RXwEaDnQW+EjwwR76cHeuQ0uGY5LFvumNi1jBvrViSNl68Rto2W&#10;gJQnzhZLcyXKAq1HmIMo0NXtmyygbWnZ4ZTfn//neUIK7wYxITJwoiWSa+agUlVW8kNubkTfgb49&#10;7Qvc++WptNBjyFMrsA1EmT/Jlb9hovuBT4etn+ViniRM/1CaMVOePUuNkTtTm4vbWcrs2bKsuaKs&#10;ORKoDmXPVubOVefN02DgDn7NmqXAnb8d2XNUmXPk5jkyDNzJmqvKmq3NmqnJme2UPUeDXzPnKLNm&#10;K/FeOTOcMFKm4o005g+Vqe9LC6e7bJs3cPPsfutnueXPwuNV6fNkqfPEprlS8zy8lAavgHfPni3P&#10;nSXPw5ipzJupzpvhnDdTm/OhMmemKm+2Jn+2c/5s17xZrrkfOuV8SEfLPR6PtA58OvqkeDUMHEzG&#10;bAV9nFnKwlkqjOxZWjrgv4zUqbINC/vlz3fDf+FoMXA/ebIoY7YMrXGMjDnS7LmKvHmqdfO1Gz5x&#10;zZ9jPT/KnDkK/B0jaw7OpGz9fFXWdJF5ktQ4xM5f0V6ntM1202CKQjyZhcpIe4GvVHkxJRVOYPWl&#10;Rdzy88JDqsWRx5r4N0N3vroJZSo4WzwsOqSLglsmpBBRhM0SS3NkEtgPZzlLY+U9Y2TdQ0Wd/Bze&#10;ilT3iPMQhEi7Rsh6oL6MKwaC/dFSm2hpF52sEze6/bOh6G7Q9oxzsQO/L1plEyW3MSh7JWj4elmv&#10;GGlPvLhO3D1KZKMTdNM52kTx8b92kfTWPWLk9O56ca9YiR3aETGK7jBsCZC+4SdtEyh7K0TROVLe&#10;U6fopaNj66aXdtFLO+EgcR/PxQHrJF0x0N7Bi0eJemFAaDBG1F0n6cb9V7cYMQ16jLRruKxrmKpr&#10;qLJLsKxLkKRTsKBDlKCzUWQTL7Wlp4j/ZuD441QO4fwukcJuuG9U2OFDhYs6wSM4QtEBI1KOc9UF&#10;L07vKO5On1SKYRMp64a3C5d1DpV3DJe3j1R2wAhXdo5SdqcXkfJh0ZEhlGZJtakq5xW9HPd5+7DS&#10;UsACsJvDNu8vLZZ/NmP941kKyXu5pYwrXDWQfQFsMJBbEZ8L9D8Lu3f7aHjYGqk0xM7RJFegB5kl&#10;lyBVTxA7QIovWSWFN1W8XJqkUCZIlWkqJ7PSOV3hlKnQpCtVcFbGMONWrTSjb6OQw1Ed7kgmpTxd&#10;qaA/KuS4/8wtfk0Wi9LgHa+UwSIH2MBkidAklcDUC7YlmVLFkyNLqsbIlKmTBZJUqQxlGNwmCsGi&#10;ho+tMk0OUxTHZMh1ah1StMIUtQSl5DQ8XqHKUiiylGIMNKC4g1TgkDKV8gwFrJ6oQmiSqMzcK0Mv&#10;nt76iWGCvZhChs8OE/IEjRhuiIAGwYAZj8kSyzFwhPBmhsLOM7dw8slV0wvi3WEUlWBvj7+AoAvf&#10;ebNKkK4SY//PHYMcB5AmlqeIlSkSOQY+FOhMdPZwQpSwFbaFTis0ys1aea6L1iyRpNoLcpQuer7E&#10;VyjZvmw5+/UaR3qBswD8eAgO9e/8PE9IVdVVcHauDcRI5pCjnBcYohsK9JaGq1f2BfnHDxqsVygB&#10;KUYHBnoKUF7PUWsL3HpnO7nH8aV6B2m6xiNZ5sQNTbIc/Rx5olJiHSlKWbJcniKTJclk1lucoBSF&#10;IlmKOqr0mdtkqZjKdJgOaSC2rIN+TQVEQizGwEmkwT0MX1suglimNiuUiTIxLHczNKoMlVJv1zNR&#10;Yg/PyCStbaKTXbzGHhGQKJUnixRUsMGLyx3TFPapCkd48SQrRBjgTMIQMFUmTpFg4ItU4Luk95UJ&#10;uSEm+KtMkiSX4EICVjFeIcBIVAiTVWJ0sXABgGsEl28cWzp2XuJnb5PsAR+iJBro70ypLEehwIYf&#10;+55UgQN0nuANDt0LCmi5NYDkCUJJokiaJJalcvGdIcdWSUOunlK63rh3kRQoVHlydZpQESdV6lx6&#10;F3w0n10F/Beuk9hpwerWCg7/t37+cUhx5VToegJAwxk8WO3LSesFuVVTVTXmzypWcneb50pfucyo&#10;UqfKlLCjKdC6oASaLJBlKF1MCiek8OlO7jpHYYTAIVRkGyzpHijr4qfo6KNs66doDxHVYGlnrIwh&#10;si7WW8CR8ZcgcWcsGX+9hcRvuLQTgAno22MAu4KBO1jFMKx/DJa2D5a1DZK+BaB+hLAzVhOsArA3&#10;CpC0x2tircTygR5thKJ9iKq1v/J19Jj9JG8FS7pFyHrB3yJM0haG4+C1QSAA4IUgGb0a7mOEydqF&#10;STuFSbtihEo6hkrbh8nacgOH0YmOX9o1WIbRJVzdLVjewV/yBgaeTocn64wjj5RgdPjrrVHdI1re&#10;OVzUAclAFE4I/80wYfsocSeg5GIEHdEkjRB2CBG1DxbRRwiU4L1swqU9o2T28OTFtYczb1YgsNSp&#10;IgmuK6x0Jnthmh20LTSJCo03X5Tx4Qx2H8rHlmZk5db86e+KAv80vp4npFpgMJilyFKspahqLSvQ&#10;n5qqScWg6M6xiBA/lSpUKDRplEliAWaCLCdNLJ8f42iHqcioER2aP/HrkI+/MSw4HTX9uPGDo4kT&#10;DySOPpg49lD0mNPxk88mTT9hfP9ozETcnjB+cCR6/HHD+8cN7/31Fg8+pp94zDjhePyEQ/rReyOG&#10;XciccSxu/AHdiCPxY/fqhu43vHssefyRxLGHE8YcM467EDftSODos3GT8Zq7/YecMUw6r//wdOiE&#10;i/opp3VjTsWOOpk0+kjsCLzCmfjpJ6ImHdeNPxo1/IRh+OGYwZ+Hv3NCP/ZswqSjulFfpuJNR5zQ&#10;jz4SNfpk9HtfxU87aZhwMm7c4ZhhRw3vHjeOOR494YxhyqGQiSd1U0/HTD2pf/9M7KSj+jEnYsdi&#10;nImbeDhyxPmUacdjxh2PGXPKOBFV3BP68biP1zllHH9UNwbv8szticgx53Xvn/QfcSJ41IW4yWfj&#10;PtgbMmxP6LCT8ZNwtAf8xp2LnHs9YfXxzyYnuEiiHHslSEWpYiHNcyIJZDKzlM4xIlmUW5/0GTM5&#10;O3HkTlaPiv+wZ/eiQgpYdWs17PGhkC9LU3VDXTXn20lWQb9cORgcCH0fP9ue4KrCii3Krme6WpHj&#10;roWoul7RM3eMtmkvfByPsZIt7BZXtoFgRr2JWSAHCgR3AWGrrQMq/mVmVgUt3r8bJdiHQ7kmjQBM&#10;gJaDF9BYSH+pzaKeNJpozUQopcIxHLMAWi/Fq+XQa+KVGUDJeewXqG/tpSoACu5/xEJngUECBEXL&#10;auz5IfCaQ5h0vE4jCkJcw9WCSin+KxaEAiDiWV0ubeb/MJOBBxDlkP1EqQzKsACYY89fv4c93Eg1&#10;gqoNrBa+8EBZQSMUB5DJ7qFUizpWBrOYoVVPA3fwvo9/tf7xyYFnoV4AdDzQ9PfiqclIgHqUPNLZ&#10;PVBxDrDqE7X74zZNfztC2cugEMK3DN7DG91dMrlcItnJ1Vssz50/nxygUdLkLJz/nJ8eTRD/NIye&#10;fPxzzVK016O+4GPen3WuQr2KLFvp/7AmkgEVCutHIsN8ZNIIsTBWLkdWlCwU4KJB0pMg6xUkaJMx&#10;VvItMEy/I5g2MUtC2X0fsA9IoIKzeiYGcEMcbq0Ec4ju/3UQgROF7BqOzQfgEak2otIY31yuB4Gp&#10;tjq8uiGkqomomOT+UBbRCAIMOAWNSdUloTXg1dSm3jq3fEtUn0JfbfGZNfTtEqYZ7Rc0B9FqRc8x&#10;jvT+q8BPDGwGSJVKl6lUyi8FwBflb7RTUK2NZxVgNBjJsY4lVJT6cpQmU+3NsO3xA/IDtYVh7teO&#10;LqUAgosujg0PAwoFdVTELloxKIpySCbYWYGqhQE8OHG28Me/Dk5HlPOXMxIaAn1GcPbxalS5LWS3&#10;s25u88qb09tXjv2grdndKUMDVJ1DpkKS7eYcKuQvdnDYuAL5OLzzHsWTlTX1CFDwbyZSiK3nDima&#10;oh7zkh8jR0n0k0NUVVvKyGADx1304HR4hL7PAK9ejklq53SVFh0l9AFQWE9W9QqTvxnRv93B0GHs&#10;Kr5FQuFxvGwoFkfUgPvGofFBm6yuBU07nPxVrS6rT9ySWCO6b816NF7AqgNGgL4hFNwJMoD40JdU&#10;ri6qXgnJUGKKkiprNpl+gxcFsQZiSCZXXw07EDt88QBe+nJpyUVgcohxj2OobAyqr9fBuAysS0Dp&#10;0d7mBNxBBCqgQmVZOuiBFaX+lkpw5AF9wXQIwTRjdUVIeRloArG1d0N3mwb4T3l9R/TAhEUOPlNb&#10;3/3auwmlc7QBqnAAAMyg3I/qYgL3kaPR9yUSYmM4GVyB+8+pyv7dCKmo8qms9q6rQ5cdIciJMZej&#10;u5DNbptPJ04KeafrSkmrEHk3oxLXrZxL2AVpWkWQ0NFLJd/l70vA3/ra+gpI+VjL1VzF+hGC9y9d&#10;4H88Yf3zkKKVrsXe6XFItYQ2tnxEyWnxkW5q5gzQ0VourryaUajrP3yNvQTin+tc+2fwZfkSOcnT&#10;OouQFHvLX8mfo7y7cxkVu8Fzak4GaozEWIEaa8IXDO4eTJHwvbY4ZFp9Mq23NDkBI4DgQDMHD24E&#10;6y238cdI9ltC1WW0Tk2wQCEieVN85Q/eTReiiBxWFgt/pSoQ5ajzk87uZLGf8mv3RZ5Hj/ZXLHPp&#10;NeVhlTVBIAIQcL45nlzLgOLC1FWmb7yiY98ls58L2NUMWsLAi2pGb9FYdTmk7JuAerQjEXMgnGD9&#10;Lcq4s2/5d5mYgzeyr1Pu7F1d930Mq0BpHrXyFFaazn6KBsKEXY1pfAB1LjTjID4DsjwmJ7RTAHhC&#10;YwrKxM8O4h01gtEKr+yI2hJ4BIMSvQH199rTuvx5zuG9u3o5tonTOOZ4uCZL5GCHZ2pczR7unvY9&#10;AjzcLpjhNF4BRBxsMWmXRZPTI3tLLju3Yi3/zYnqn4fUXzqJz3SjSfmTGKXweahHakXSe9ifPqy9&#10;uXFX8tj3V/fiRzkI0bHJl6nz5Mp0KTbYjgnODpFOnSP7dTodMpb9nkWUvUYDZv7ailC0/a2TP9lO&#10;PKVo+KTOCYe8JghsNHugq/jaN+Uju/Dxb8XNsan6zo+onnXGe+cW62d2jH6nc+ZsGTWbm+MsZYBz&#10;ZdRfiShYpIWVWcpQsWmc7Ermx9QhqU9GQIPFi9Y9MZWpmY+UJeHKwblx02xD+7RPHuwY1r/9XQim&#10;lcNbIP3itg8jp3QImtDmTOEkVprFmrbePbjiQurk9QtdA/u+tVL18gqnlyNGdtnk3e/ajsXsXiZr&#10;2Ml+TM7+RBY+rP3K/ryqq37UkG6IJS4eVjGwaiF9QZofwNL85ZZ02KFzH8YhOTHPrWe/mi+nzMt9&#10;T43NLBpfEBbDTihb6wTpikSUFRRqbyE/7J2B32TjxKJYwM1JSHxh2kTpCif+RJkMxZSVH/yiQ8qK&#10;gWl540d7Titspq6JK7wCUoNoqm0AVhk2maiB1lg47LGl9u7n+5InjvYROyQQDVBORSMRiplyQBXi&#10;5A5+vdronbpt+dTjztkltaQaBaIpUmzIldAcQ7YOVbDHeHYQUR2zFJGbofMBCm8W1lDdhC5LnHle&#10;Q19lV0kFBSl/0Zeenv15qInnTNKSYgcDuBakkZwbuxcG9GuNv8c62QcrO2/+dAD7Bdf9Wli7wLST&#10;4hjdYvSqq9CZzri8fa6fRxs/x9ZZfeSoR+Qudq69DOzb1qs7Plndl/eJgnc8ZSKr3AZG67qPVSuV&#10;vOUi3u75Q84Fzjjp+4FxlP3HUl7Y6PaXzNNY8XZ2czPMatZIX/Lt/Qo+L2ekE0sE/0oAEyLrMP2g&#10;2w37k78MiiRQt6HqAYhVWZrlTCgQ6wYPm8AebaClCZF78I6M3XshZ8UZRvEsxkkWOqR/0bHDFE/F&#10;KP3QGmcBTtOaiZOlIDJ0DMqo/itqCP88l7KGVMv0+HRIIZBgTP4418P0hJDCDIWoqraAA1hD9MIr&#10;lzYunLtG4qBXy6BNm611Qdk3ET1mrSrHQw2BrCBlm4gJbU/njSX5zZpMCogKTEK4zwlCtAzSQqGk&#10;GDRwQHhx9ut0JGZCqWsqwihmTHcf51aRQzuzm+tpL4kW9Xexgf3ahgttMgG/LIEWOWAFyeAr5y5U&#10;gkHw+aejTi2Z7CV4I7RP13t7vdFjbngIBjBobrjFeyUS8qTC9N36ecGu7WOdbXe+NyhM3dHL9fU7&#10;21aD9XBt/SI/19dA4juVNJH9seHL8Pd9Fa/4KV7bOMudfZ/H7u5gD3b8VrjUOLLHAgdezPAu7LgB&#10;vLEMIN8lbTDn3f1iBc2yoH7ggyDl5y4eknMheY+/jBpjUxmm7SxsMH/d/Fn6ZJGP8NUYYZdNHq7Z&#10;Amke5J8FKOJr04DPFDoES+30w/pZzp8hczMidbaQClqSJ+ssRWyoJzbv/+Yc9Vzp+d/EsjW0/jyY&#10;R/daZi8rVAsfiQwRLezmjTP6GD8n5zAs9vAm1TjnajW4wpJl9ggpg8JGr+0SKG9VME1ZusuHlawF&#10;BAWbo4pif1K3aQxFto6smcQRANsoB10JFGcjslQuXQWkJBF6soYRPSO0nc1vi86ufP9e3vJfMhcc&#10;9Bpl6O8Yae+QN6EfzVIQ0mjceXvDymVKnrdbm6r9uobD8VEDbRc68PLmurCHMBSBSXVsNSlXQTIg&#10;qqkUkmjmG7uWrRK+jFf+IWHB9sVvewr/tfY9Z/bTnurtem9JG6CBTyWPY8UbTKPEQPL4iFvhfVk5&#10;ADC6+uIQdj/B/J40StMt0qXT9bRFIMAkTbaNdOripXj9zsnldM1AvQgQGpaIOOZCWY9Mn0slY2st&#10;ERBZIDwxpm2ga6p21B6O2b18WIRHJ9RgwSLJUUpMtvYFYnW6HTo2Lhku/f0FkhUi0f41K9n1n6n4&#10;ZF3aHn9J1i+o5VfrfPVf9vNv5VL/maPAYWMFJHo8ZjC6UKAlU8tuXL+/axcAOjGubqEO9tGOdjmu&#10;aph6xwl7ZDpJ8p3VsXybQNs2sX1tDnoPLT8eQAUeBusfEoXCWUZyzeGroMMEaFQS0nnMTyCBVFcE&#10;NBfr2LV4/dAeRmdbyI+k9xNhtvBU/SuiX+c1ojaRfIfC9weyasjF5oCKiVXJS9yqYLoHu7aFVZ5c&#10;O6OPt/JNw6BeV7M/JXBLfUJVTWh1Q1BZmSepOtXl3Nq9CjzPYE2HW1s8q49GRmo6oLT9MDO8bmOi&#10;wckeYPPTSRPY3YKMEXL0rXVamz82A1oO5RlOTKwqfe+CIWhj+zq0+jH2Y3Z/Q/I0W526K17t3smV&#10;NN1SSGHbGwdFLtQ7gG8GEh/7D9KLxgesT4bFQ2OxERZcB33HZY1UoWgeIexk1vBzNZI8mbxAqsoS&#10;qrKV7jqBYkUvgXHE6B9y8tnd23Ak4EiaL+7nvz2kKOnjFkNue2EtsAPdXsXQurny9eblC/1dVJFq&#10;eYxYmCgWgIicLhMByrO2r2tuX3WEuCOWhoyJ8m+T5tSdRWKxkUqglcmN5bpGYNxIqCkaLqasBqsS&#10;tntWBex0djs96h2bSG23xL7C2kJd1Y6Qyn3B13MWR79to1P02DClP4o3rGLtgxzfOK0dmi15o52/&#10;CJl+NnRa7njnaJceOo/uhfNdyTytKqkJyyu9C94LZaeUn9Yt8FO0Quj8sn4p+znvrOcHXjavFIzr&#10;81PIUkAGvBxevZgyg5XszB6tAF4AsIjb5hWEjroLCCHAW+s3f9AnuGe7YPGbD7I98TDTZH6IQ3t0&#10;igA1JogcSmWV4QjiinpoA0U3M2Ml6Qmi8oQqLrTn8oAAA8A3dYowTPNWuPBNo7RrtrMoWyVKsu2e&#10;YueQq3LOc+0b6ihdI1Jkz/no/sHDQIwTpbOynFN6enE/LyKksP/DIMcaqoZCYqG6uQFQrzJWX8os&#10;xZeykoP6uwfIxQkaNDhlOUpNnL0deq6os6dpZUjbg/gdwrVd08bKzxtn1JwBjHgzFRoqDVUP/SHX&#10;xGHAY5vgBITVoTiQmM03kyOGdwK3Tv+2Pft+E7u9GQtZ09noyKEdA2VvZoyVsbu57IbptPcHXj1a&#10;Rau7x/Wz9+/TztPptbhB9jq3blAxCH2n470TawiBWR0HESJSOcO8WGn+beeSsN5tQY3/cf0Cdm8d&#10;O2lOHSLykb+59cMhAIT5ilqdT5rKirZciZkX7dx1aWfezrn92XdmLIXst5zfshdGaWE32m79NBd2&#10;GljnTamT7EP4bfXuPW4dW0EgT4YINjQxfT2EbprDi0q9KJ0CaBPWYjfNv21YBiRWgPqtUGlb6A9m&#10;ONsXuElztWjYCUxiEVrgZme3VTa2Uf0HnYzRsxs3KMGorwWS+0/Y94sKqhcRUrSVoIEb4tiABVFH&#10;i2FVXX0xq/uD1ZZUnD2eOWO6n0wBb61YR0me1hU0ar1NT0BQ8lzcTWp1tMAuTGIToOywdo7H1YKF&#10;7AdAYLmaEKlNggAZ3VAKjy9QQCHomNZ8Pcp/ZKtP5DyvAW+wqzmsfBOrWld0wmv1AJ6v8tXMSRJm&#10;WX9+ywyffm2gknAhfBb7Io19k8K+T2FnEi7GzAQrZr6El7lKyG6h3IVuSQxEmCikajOubJ67QMyb&#10;zedd2DCD1W9llfu/CH9vgYQHpvJq0UvLxLxj8aDgrWWXUo97jQrUtl5iz0sY3QPAvbWz1auV/1rc&#10;i5c62vFq7lx2LwubBuPUzl7Cl/xc21w/vQze6wgg6HLBv6WGWNqgycP9Jg1+G/BHKJznDC/gEGHH&#10;JKUIqBhIsqaKe6QJbZFC5Ttr06BtL5Z4IbCmTL2+ZSs3OUHgHs5yqDWTHfi/CVb5p6H4QkLqz4Mi&#10;23tAF6BUTLKyVh/0ZhgAl7O7t77Q6cPc+0cpXYAzTFc55zp5mLBzEanMcq1ZqSF1UGdBiKpTsHs7&#10;1JYupk+t+yaEobuH/hfA5uiTYDNItav42l8Csr2kxrk94hY4wu0IJkogCt8/tzJ+fveUKXY7Vvdh&#10;9w3b0voGjn0jcRr//h5fmkVKEXlo1e0qOR5g+lgYOaVdxEdv3r2wiGpaJHaIWivqCCk3Di+Kn9nT&#10;OMvm8rFPyO+kLL/4uE/aQln0lB7mGaLUOfyzGyYRq6JxK/sh4Ze8ees+1USN6Bg8sE3iONvkibYn&#10;w8Y+2L+SkOMss/H3kIIAedKkXgnT7Mp/DYEPQBNEnoiHziHKK2BJaoTuD/xb4LcRLHsLMpapckm6&#10;RF2ocSPTToE90oMMZ41OKPTs0UP/9tu7vdawqz+zKkKI1NVWVYDRCfATY/ctKOG80J8XEVI1dbVU&#10;XKAtBsqgQK2TYAPmKuCtGq3CHggpBFhVleXL8wUfLwxVOUdKFDqR3CCSxYkJCQTUkZHfK91VmuTs&#10;qNd0BRceHLfYUbbnDdPYeXReodyVT98EeDW0DTQ2XgvlKDQoNJgsD8OoqolaA7QD7mEZQhdWX/+H&#10;H/sjkXDZVeBAptdCOR57eLTJSsBOgYiDqfouCj/IzAxUJapBrxDNHEwbGey3uPrrMXVVsRbUP0km&#10;D0hztPxgqVXQfNtYh1oRJhjU0+GWBtJOeRa7m4HwYl+D0lPIbmL1jCP/tNoAKKhU/+7HbsURPBwr&#10;bGVi4z1o82Wx8vyGr0IvJUzOep8Pf6lo5Vvwb0lV2psUpDtvBQ9mapwT5QqDXBGF+cndLWfWjJs7&#10;4IFeDmJUY+VDtMK4dJWV1IHc+V9QDf+n8fjfHlLIyusBJqbjakIBtBmLHqcLWg89NU4MhKOhYicI&#10;pk0duaVXWX7Kysl4f/JKgdhfKo11cU7UqgCJxH4wTeEIv6UUhW2WhzTVTRgm6QicUETvHluXDfqh&#10;cEHjdzE00zQAaJDCHgJ3gMaLkfhMXPuPqlbYMELdAFSnmuAmaGxCUQ6tMURhU1xFTVAd9fVSKkrg&#10;0YiYA5MpuxKLKXVzscck3cSGUiOZ+jVABs3USGl7Yj12Aw3x0NikEhdyOFK+i6ttiISCNCf3i4BO&#10;PL/zg3QvweZwN3YHdSYAInR1Df4PK8Hgw9slEuLgD8Qx0BMb2M30isP+h3yHRr/dMcqprV7ZPlXT&#10;K0FkkyyyA5QU8NEkAT9FIs1yc4+Rq0Okah+Z0vjuyItJkHy5yaAUjR1PMyRSSK8HTftHGhawf3+h&#10;2z18zS8ipDiasrX48QhfRX3KlkZhy98fg2Qwf6F8deP6hcx04/vjV8iFAXJ+sosyx1UJr5E8pSBf&#10;Jc6UCVNEjuiGJiuk0PmAa0OgulvCCBH4n0W7vSGQB0039hDKiCAukwQtqXdAcxdRBUJSfXR9Y1B1&#10;XWBdZQQ8F2mLThlxZC2LgsoobfGguolNO75vkpjmoA3U5weOJZHjbMWhbF1XHQWcAgkiQuy1NobW&#10;LDSbsfEEb4y0X6MrKrzhhor33VbgMW0YL2xh29Kf/EhL3RKO3jbl+2R3C4xKFrufXXso4nz41LSR&#10;/BD1m1GqjvB7hT8nmNZwAkoVOaaIBGBpmzSKeJkwXi5KcHf5qHP36OHjLySkwQ+cU1axIJ4aGuB8&#10;SfHEMQIeEcyfLRj+0xnneR7/4kLqTwYz9QG4YQVUPKq/Pa7DVZUW05VWW1X+9bnPI0Pjxo0IUIm9&#10;e3ZOd1FmKJBPCLMkEnAl0sWydJECnSwA2BPkigiJrZ+obZBLu4wp0jO68Te3LWYPwOICcABi/0lU&#10;mIZwKiYtksfUNzBo1OqxnNXURFnqwqubwqqbQxAlWONAd26oiSbnTMBsaiJI/wOq/FYaOJFCSTKf&#10;BuqfMAeoDQUQBd0bmAnQK5OpM6afJBA+OT3qOIjPFv28uh6KZAwcL6APAKgCKCodGqQ3963YFz08&#10;d7420gU8Dsg7dU/T8LOcJOQfDBwwdDLJsQcIfRVwQVEySZhCEqQUr1EqzsWl3P/8BOxSGXoS6MrX&#10;oEkBwDiCicZTTPHHZ/h5YuM5n/PfHlKPi7TPltcfTVtcp+nP8Gp5GFWxOIJ8RZnl4vnDEaFRQwYF&#10;qRUhYkG0SABqQ65WnSmVmgWO6QJRqqPcLHFKV2qwIYqWdQ+RtwvSvBns0TZuvP3W1f2vbljErkAL&#10;qoBVr+c4epnN1eQeQz3XerjJJ2AVg20ENYkhyEGIACPZApCNArBQnKEIJOeryEABQQYBTOLyEpE3&#10;sgFacjVBCDtqFpFaP3TDoZYBBB9HE63Uk7kPWuD14N/ls98girSJfZ/064alnweMzp7mHPO2vZ+6&#10;vbfjW0lqoNTFlG7LpOlC+FE7gK8GhUHQKChnUmtCVdqlYtlqN/etKz3v7TvISmsYPIM5Wi4Q/4+2&#10;0iT+9Kf+kxUt0qI9/pzB8XxPe9Eh9dRM3NK5fHbSwuIPgGgt7N5I1ANJfD178Eft15d2+HrHjh29&#10;SuTo42gbr5FlOKvNShHWBbBTkhwVCQ5i4rqopWYXSaKTQ7SmG8Dj/qp2wW5ddO/YpU/THPQffX3t&#10;UsuZMHYziRR5qwtYPbo9yOsBR+GEa60dQxqk0cuZf3C4AKIOYwaKQUhxBn9YQ8lZCbg8MmUg/XEU&#10;kIBYAkM6hVJ+uDWhj1S7gcCft9Oqvgy5vmHxpYRZGVNVCSMF4W7dgBMPFdoYQcV20eR4uKfJVQkC&#10;cRIfAA1VgcYZrV9wLsAviuaLQqVyH7kqcMDgTav9/jhxllU1UDAhUUIw1UCnpx56qtZTCndh7h5S&#10;i0fjTy3754uN53zWiwipxxPVY3wVB694Auz8eMbiTg+5jDz6QWDRBhFPgJ9bbW3lN18f0kfpJ4xa&#10;KeMv7dkpSNQrxUMT76RKcXJK1zqDuQWxoVQxH7SkdGeZUWwLacN4lUSvEgHiGCa3gVadrneX7A8E&#10;Gz/RHAkeeTlz7v29azgQVQoxiUHexR4NKF5o91phT8Q9hz5TBqsHBhfEdiD4OK1OENWBSybdKShm&#10;Z1H3BvXxEhO7m8lu5DUfN94t9ETJatvivqbJwoiBHf20rYOUbUPEHaIk3ePk/DS1IkOlzZBok+3k&#10;xu58VEwSZNJ4sRi8IDCFDCJxhIAfIhKHO7saho3c4x9U8eUF8gnGLg5CTZXQo2smdzuuT4eQwumi&#10;Xx+fQ+uU/z+x5Fm/tP+ZkPpzEaQF7olT0BJJOF8oNpAOjRXBg7NECBk80tp7vnfr5q4t21YvDh/a&#10;d7ncwRfa6ypFvJrIW6iRmvh8s1gAaGyORgWmXqbKxQRel0QOYH+8wj5BaxshaBMmfh1a2UGatuHu&#10;7WMHdzONts/8gH9gzTufh4w4Hv/e+dwZV7YuuL5v6e+HV9w5tqb4dBA0XoqO+9897nX95LLrx5bd&#10;2e9zd6/vTzsWfrPpo3OmmQcixhR6uifOEUWPsY0c3CPMpWOwom2QiMgzMdquBuceIKyCvQkaHRES&#10;QfGTKVAOyJY5rZW658tdU6SKJJUChpxxWnWYTBqsVKLOhLrlt+b0pm++J7/X2ob6ooqaMhJ5snbi&#10;EVSWFhsXFAwQVtx/PB5PX6LPOds879NeREg9Xuye3X88nZvjhFiF9qpry+saq6l1w/0FZWBOU43T&#10;lKltboI2DfEHa5GW3j178lhSfPiIEaEe/bCvNghVEPlYp3EqUMmypI5pYodUoQC4ZMQZx+MTwVA1&#10;SdkT7OdUjdSg4OskdkQ1FvdMFfdMk/TU2bWP4LcLk7QPVbUP07YPd2oX6ozRAe3CKE13ncoGgBZ/&#10;p9YBmjfCJV3DxN18pG/4SNuANxwm7AgSFai9MVLbWIlDgso2SWUHodtEkUOS2B7lD7OTGCqBWKOJ&#10;SKiWZTnLM1xAMRWbReJUPtop8hihQ4BdL3+p2DB02B5fn6Ijxwh+SUs/yitPbY1JjIk4wQ2WRg6V&#10;bb0mcXbgTf14fnq8AXqcpD5vfDzH8150SLUc4pNRxi2Aj2EwOF+1TRZOiJasmGnFA/7YWr+yAv/Q&#10;27H65OKEoppVUc4ePLi/5wBcIaP7DgoSSCP5QoPQMVbkmOWkpllBpsiSKXOVKmh+ZKkc4SOPxRH8&#10;SeCyU5XqTLVTrlKTBza3g7BAqsgB61cuBuGTAkIOpqgDNEiBZcO3TsRipYS4yGo+eMzpEiWIvKCJ&#10;IliBJQQXNA10ZLkmW6HO1IrNKke8TpZMBm5nFqpKShHkbonJCRKpXAiCEEj0eoU90qkYhcRPLND1&#10;7b1j4cJ7mzfDN5XqAlww1VVDup7QTFVo1tWiGE6w/rr66spGwvlaxVjJawo6mo+3OE9uep7c9zxH&#10;aDzvU15ESP1nju3pmazlxDwzvf35Oi3/Yd3UcHtnJKcok167fnP7jj1rvOKHvxsol4eKJRGOgngB&#10;vmlQbJWZQkG20D5fKUVDA1mXSakkkq5URmx3qRQZMTbtICiT26AUjGFECQ3sxaA8Q2R2LoAwUpAM&#10;SfAw4jRjWLnqaL1xrHYVdqNJsl6wiUqR9EjB/CexM0mgi+RI0khgjouF4DdHS/kBYlt/pSBxxNuF&#10;C+Z9s2l96ZXLyBSJuo1bfBa4F1BNmMuW/gSiPXta/ub6/OuKwL3Ii/z5fyWknvsz02YH85kVmkgl&#10;+FpWUsJ+utp89tzZKN22+R8b+w0IEklC+UK9UBIrlsSLpeAhwa0E7iicaoAMM5B1gAnOkdyliDAu&#10;yGiky6XJCgmR2RXCJLB6pCLILlhDyhpMoLcD6wyKHAYI76D5pqiEqVqhyVmc6iRJ1ErAVNHJBFFS&#10;cZRMRvanvT3yp075IjK8eO8u9ttVMj5AM+ovP9Rk/9/58/9DSNFaCZErTunxifaOhaDJVVXst5v3&#10;Pj98NDouc+6C0CGj/Z16hwokOgfHGAd+nEgEqYV0tRrBBF0DVIYwl6DMaBbYY2SK7LMljllyETqM&#10;iXKSZiB1BpkyDcRwqRILX5YcAiFOGTIntLdTZZoUqTpJqk2QqsAgQAMuRCLxEYk85TLfPh7RY8ck&#10;zZx5UBd9ddt29vOvrBLHhgmJ60GR4T3FDsSVHkks/e8MpUdH/f9FSFEwUdKKUUOqpfQrtz/kpi5r&#10;ZasGYrUNDJuma7/fX7fhZ6Px0JIluRPGx789MNrFORyrpFAYI5UYxEI9397gYBtnb5voaIvwQpAl&#10;SSTxUsq9MAklyVTJcjVGikKjsxfqHEVRQlmkWB4hU0Yq1VFq53CNa7hb38RR4zYvXHrKaPx565bS&#10;C+fYg7s0FRGGCceDwhJXTeJWtJoG8ImewgogtvDzv3qW+j8QIX1fL4YMUgAAAABJRU5ErkJggg=="/>
  <p:tag name="ISPRING_PRESENTERDATA_0" val="xJDhu5cgQsOtY2ggTGnDqm4=|QsOgaSBnaeG6o25nIGVsZWFybmluZw==|bGllbmJpY2hkbzkwQGdtYWlsLmNvbQ==||e0QwRDA3RjA5LTM2ODItNDc1OC04RkE5LTlDRTVBQUU0MzhBQ30=|R2nDoW8gdmnDqm4gdHLGsOG7nW5nIFRp4buDdSBo4buNYyBNaW5oIFTDom4gX1Bow7ogWHV5w6pu&#10;X0jDoCBO4buZaQ==|SVNQUklOR19QUkVTRU5URVJfUEhPVE9fMA==|MQ==||SVNQUklOR19QUkVTRU5URVJfUEhPVE9fMQ==|"/>
  <p:tag name="ISPRING_PRESENTER_PHOTO_2" val="png|iVBORw0KGgoAAAANSUhEUgAAAUgAAAFACAYAAADeR+VeAAAAAXNSR0IArs4c6QAAAARnQU1BAACx&#10;jwv8YQUAAAAJcEhZcwAADsMAAA7DAcdvqGQAAP+lSURBVHhe7P1leFXX2vYPx12QAHF3F9zqLaUt&#10;9RaqFEqBUoo7tEBxirW4u7tDIEBCjAhxd11xTwh2vuc1A3t392bfz74f+fAex//DdayVlbXmHHPI&#10;7zrPMcecUy1JTR3/LyJRXR33/8OIV1P7P44XbTeB8aKy/bv4n5RZvp/N/ebzNYuvaUp0fN5RJg3E&#10;amjhnroWQvh+n6EhjvX0RdnKeUDSbSD6CmJHf4YtRrq4bGSIcB093NNUR6yWGhL4+tdy/T2S1TWQ&#10;oqGJVE0tpGvoIF1Nh/vWQbKaLhLV9BGrZogYjc6IVO+CW2qdcVPdDNfVuuMi31/SMMIVTX1c0zRG&#10;sFYnXGWc1+yEk3pmOGDUAzu722CLrQPW2tljqZUzVtj5YJWDLxZbOmGZtRO2evhil6sXdlrZY29X&#10;KxzpZI5Txt2xVd8Ym13t0bhpLbB1I247O+Ocpi7CtY1YFwZIVdNjObWRoa7JMmuxrC8+theFtMv/&#10;JF60jed19vdIY3n+X8WL9ifleFH5/l38/fepmtq4pqaJXWzvC35BqFy1DIi7C2TfB4ozgJJMICtZ&#10;+azl5gUUXz6I2tTLwOM8IOU67o8ehn1dDXBWUw0RmpqI47YS1bQYOkpIv/372JJ40Rj4d/Gi30u8&#10;6Lv/PjQZWgztjmDfuc/y3Wc/us/+9M+Q/mXIMPgvEcex8F/DgOPSiOPjWagbM0z/Ep0Ro9aF0ZVj&#10;tysISE02xP/9SPwfRAIb5f80XrRdiReV7d/Fi37/7yKV+8xiB85l58rV4uDXIpwYMTqEgq4uwowM&#10;cNvUCDeM9XHGVB9rzDsjdsaPQNQVoDCekLyD1Ck/YIuhHq4YGCHyGSBjtJ8D8sVllEhmx5FI0dDm&#10;QNRWAJnKxk9gR4lmg4cSeFc1u+CURhcc1OmOA4bW2GfqgB0mdtja2Rw7uvbAnq6W2NPZCrtNLLHd&#10;xBp/mFpjWSdrzO9mi2nW9phASH5r4YAvLV3wpY0rhlvYY6S9C6YHBGFR775Y6uuP1e7e2OjqiY0E&#10;53yzrjj81Xt4cu8mcOMiEt4bit3s5CG6Jrinoc9y67KMBDo/S9fQICAFFC8+vv/TSHlBpLK+pK7+&#10;HgLt/xch25b2+XtIu72ozC/qYxJJ8v1nofyW2ziqo4/d/v7IXb4ET9PjgAcqPGoqQn1tLprqCtFW&#10;X4K2hiK+z0dzbQaePMjG05r7iFs3E0udumCNnhrOmeohTF8X8ey7yRp6LIMkV232oRePxxeV7d/F&#10;i34v8aLv/vch4Nb+SwjE9RgGf4n/OSDj1I3+Esb8zPQv0ZnRhdGVsPz/APkv8aLf/7tIYeOlMeQ1&#10;09AU9w2McYMZ+by2Og4TcnsN1bHDVBNbJGxNcW74e6i5dASozQFqmOXDLiL88w+xW48g1WEjU20l&#10;SJZlZk/8XwDyr5HMjpPEho9nY0eqmyBYuxPO6nfDIVMrbDWzxxoCbpWzH1Z498ZvPr0wz9sXC/19&#10;8YubB2aY2+EXWzcscw/EVCtXjOpuj4+72WCIuTVetrBBX0sH9OTn/paO8LWwQ29HJwwJ8MfXgwdi&#10;HGPaoIFYMGAg5vsFYHb/IMQc2QDk3gNiQlC0YBb2djLFRQNT3NWUTqmjlDeF6iBFXY3v//Nj/J9G&#10;6gtC2upFIPt/FQLI1L/B8X8FyAQmj/8u5DvxfN3HxHvhu+F4nETl+LgKjwnGqpJk1FfmoL2hDE/b&#10;6oD2Ojxu4vumEqA6Cxk7VmLdS36YZayBdfoaOG6kg2s6WgjX0kacBvsek1iiuvRBrX8ZV/+r8fWi&#10;eNHvJV703f8+/jNA3v//APm/jhdtV+JFZft38aLf/7tIZqdK0jKgTNdDpK4BrmvrIMzaHLGBnrjm&#10;54jTPZ2wv5c91nl3w6ZBbqg6swdQZeBxWQrKrxzB7aljsdnOFse1TdgQJshgBs8gIFMJjxSNF8Pj&#10;uXKU94nKMcuxaymWOkLDBDcJxzMGXbHX1JxQdsFqT3/M9Q3AlD79MH7gIIwcNAAjBvXC8AGB+Mjb&#10;HUOtbTDc2RNj/PviU2cfvGrtTBjawd3GAY4OjrBzdoe1iw8sHD3R3ckVVp4ecA3yQd9BffDuW6/g&#10;i7dfw7evDMTofr0wY/g7CL91AE25HLSpYcheNh/bzbvhuL4hbmkb4B6BcV85DsLxfwOQyf9hKGrx&#10;BfH/D4DssJX/DIHhX+M+2zua9XfNwxEl238HqBDb0iJwasksLP7yI+z6+ScEL16KtG27oTp1FtWX&#10;r7LfnUHUrJlY4+OFWQa6+LOrKQ50MsJJPR1c1dZGCBNWOMsUQ0AmsJ3Ezv5PxteL4kW/l3jRd//7&#10;+L8DyPhn8b8FSMlMSSxIMkPUkLw+b7Dn8deG7OiIHd9TDoCVm8CQV9nOc0sj31PkujTss+jY1z87&#10;8/NIUipPQ+kA8er/DPlbIoGD6T4jno0p0fHZ80rviOfle15mKZPMYTzPvgncXqIy/9Nh755bPOX7&#10;//IdmbvkfpXo+Pz5Nju2y2PRYIfV1Ea8nhGijUxxVksTR00MUDr6S+DkHjw6vxdtl/eh7sxmpP0x&#10;CynbfqWtljmiFCTvWIPF/fwwjx11i64RrmkYsSxGtOp6jI55TbHvUndSrufHpdQVj6djgEndsyz8&#10;fjSzfohOZ1zSN8Nx4+7Y2dUCq6j+Zto7YLSzEz72csc7Pf3xev9eGDCgF3oNCICXnzNcHa3g62iL&#10;XlSFvR1c0NPBDc4WtjA3t4IZf9vd3Q2daZ+NnTxh5MJwc4epjye6BXjDKtAbQa/0x+DXBqJfkDde&#10;YXz6/sv4deVEhN7cj9wL+7F96CtYYmyIo6yfGzqGiKKClDb8KyD/Wq8d0dGnOo65o62ex/M+1xH/&#10;2n+et2fKP6KjH0o9yt/ymsq6TGMZZDpCAJbB72TwO+l8FXimsV7TCQcJxXor8ex/z/4vv8lkyKv8&#10;7++RwVCstYQAUVOmQSQ6/k6Vz5XyUkX/o6wdIX3zeZvL+44+La/sj3x9Phbu8e8rVmaI/u5jFKyY&#10;j3OfD8OPXY3wDfvtWB7bDE1jLDXsgd+72mKNhSPWmNtiiZ4JfmFC/8OsB077+eJKoC9uBfkiws8L&#10;oTYWuG1khDAtHUSzjJLEOhLvP/cp75/3Q6VMUlYpIyNJQvn/P8dVR5k7yv3PMfrP9u1o43+N55/L&#10;uP3XEGDr/CX0GAZ/CUOW8e+A7PhMmW8kFO+pd0QMI1ZdwMn//QOOJvxOJ37eie8luvD3XZWIZajd&#10;o8ROZOWJgslSOo8WG5KkFssnwYpL1mDwM7FzqUrIe+nwOojR1EEUvyOvQvgs/j+PIZ1QDi6GIIlk&#10;porUZpaiBZXKSucgkRMbmQxRTemsTOnESgfQ1ECkljqiaDVjNZ5N8HJAxTGi+Vm0lrwXOEhjqbMc&#10;VFyMjsEgld0xqRvLMsuxRWprIkpXA7G0voncbirtazoVWjo7VLIG98m4R8BFsmyyvwTuR15lP7K/&#10;WAHis8aV7cbwOCIMNHFXtqmri7tdTLGJf1/44FU8jriEp6pUoDKNrym005lozw5DY1IwapNDcWHa&#10;WCx1sMJylvckyxmlnMCQepNBqINsdYGkPgcTG1JHF/FUpQkcZEksWzJDBlu8HLOmHuKpXMN5zMF6&#10;Zthn6Yr11m5YaO2CCVR/n9nZ4RUHGwQ628DH2xV+ffzh2TcQdv5esPf1hI0n1aCLI2xdnOHg4gpH&#10;Z1fYO7rA3NIWpl27w7ibObpTQVpQNVo4ucHa3QtWtOSW7h6w9vKCc1AAvPv1gf+AfvDt0xPe8ndv&#10;Xwx4qze+HfEOZn4wFLM8vLDCzBqHTSwQrNsFUTLPxTpPY/1Ke8l0QsfkvbrSnnEcDPGs30QeW7Ki&#10;tDraVkL6jNR9PNs0nv0wnv+XSNLSRTLbOIl9JoltpoBXBq6GQcf/dPi5Nrch0xbK9nSRyYSUyf4u&#10;fU8iWfmNqHb2H24rmX01WYd9nCH95T7/l8hIY3/I5TaK2VYF/F6GTINwnyn8ToaWBtuP22PfSNJh&#10;f+NncfpyLPwOQ07MpDLSeBxpfM3ivvLZtjlaBC77YhZDnIP05yy2t3wm4yKPf+fyN1nsfzLupF/E&#10;MyFeZVkO6qlhn64mdrC8OzhOd3J72/ibXYw9jO2MLYydjK0SnQyRPnksWi4fR33IWTRFXkVr+GXU&#10;/LkC551tcY7HFs/j6FD20s/oTNgmcXxNZt3LybUMliX3WdvEsrz3Zb6cdZDK7Wfz7xxGJkOORcaR&#10;jGfZVpqUna8dJ1k6QJfEEIY8D2GH/C+OEcs2ltd4/q4jdPk3xwNDOUnDcRL/PASYWgSdhqECy3R1&#10;U7YnRYdWZ9ynaAjTMUawth5u6hkg3JhuzcCESYbbegbIewTkParGGA0zbqMbt92dZenO8nWEWhgH&#10;YqyWHg9C7x+ATGEBBYzxjATpNKyUFFaWHKwcqAzmFMZ9fi+KHTFCh68ymPl3Nv9fyAaVRpVsKPAJ&#10;Z0OG6mnwOwJBDhJWaAcYOypXACmdR1RbFBspnDCLZOUrwOL/Exnxz6HFEHUpmUkysfz++Rlk2YZk&#10;aFGzMpAE2tHc3j0dNhZ/l8KBksntSIeUhpTOKlkwlvCJYshgkAEjjS5nk2P4fbE2Al2lg0pj8Xgi&#10;2DnvGbED6eviFI/raJAz8nYsB2rS0Fydiua6LNRXpKKpgpBsyUNh3BX89vlbGN1FHysNDHCe1lwa&#10;N4fQyGTnk+OOYdml42SwkVPZ4Am6bHA2bBKhmCRleBYJBEiUpiFuMBte0aJC62SFZfY+mGLvgW9s&#10;nPC2lS36WFvBnSC2d7WDnQ/hF+gFuwAf2Pr7wjEwAI5+frAl6Kw9PGDj4Qk7d09aacLQ1gFde1ii&#10;S3cLWNjYw97ZDS6Eo7uPH9y9GT4EbUBPQrEvAgYMRODgwfDp35/Q9UM3F3tYuFgikPt7z9MTY509&#10;sNzWE7u62OOUblfcIrTkrL4MHml3mYfsCA4iASOPPZEdN4l1Isk45VnbSogqkbqR/iZ9rCMEjBxc&#10;TMDJbOMU9pdURhqhk6Jlomwnke3YAU3uh/tO1zBm23dCNsuSQxeQx/bNI8CyWAbpC8lSx5KQCB2J&#10;FB3+hpHJ/pvDdi7i/4rYB7Lke9xnvA5VkuyT2xDoK+qY72P4/XuEcyp/m8z9SB8TBZvBsZKja4Bc&#10;DtZMOSvN70vCyCVUczl+pJ/LZ8/HhpwEzCCMBK4phGCylhGhbcyxoYNr7J/nWS/nWC+XNY2YKI1x&#10;lVC/xM8vs79fJaAvauvjrI4ejuiqY49NJ5RtYR9tKsSTthK0Nheyv2aj+fIxHPV3wUnWRQLL3aHs&#10;CUaOoXsc97E8XlHpmdxXAeGcw88FfjIOI/Q5Fhj3nomPFB5HMvcbq9chSu7x+BPYRulkS5oCtw7I&#10;JUg7M1KehSQu+Vv+F8t9xDBi+V6g+Pf4Bxj/ErGa+ohgPcRRPWcaWeK+jhluqZvgEgXICT1DHDEy&#10;wHFTQxwz1MM5Mi1c24QsMkWEZidEsD/I2eo4je7cVnf2sR48/n9CUi2YKiiCgEzkgBNlKABUAEMQ&#10;SEZJZLYT8IhC68jCHSBKExAxRBUqKo0hljSD/++witJpmGnYYcLZke6ykSL5KplHOoICPb6PYScW&#10;SS6DII4dQQApCvIePxc4Ph8k0vlERQo0laUcz8qS+oKQ/T63XzI4BHrSETMY2fxdNveTxf2JxZIz&#10;q2Id5FikU4qqkP3JEiGx0gLHDNZLDkPgL9sXgMYZaOE66+g47U3hrB+A1Ft4SDi2NGSiVJWE8rJE&#10;1FenobU+HaVpN7FgSD/8aKSD3WbdcVO/E4Eo9cgQu07lEc1EFKNF9ajVicqjAybxbAc5BplDE2sp&#10;JzqiDExxUdcEp0x74KydM/60dsI4c0d81t0Wb3Tpgd5m3eDVozsc7QhIN6pEb3dYerrD1scH7n37&#10;wKtff7j36gVnQtLOm+AkzOwISRtXd9gRiFb2TuhhbacA0paq0tHVA84e3nD18iUgqRSDesOrZ28F&#10;kL1ffRU9X34ZrkFBsPQgYF2s4erqgH7OjvjIwRnTHD2w0sIJO03McdGwK5OkkZKMpD2kf+SwDbJZ&#10;v5ns+GminGmJktjhRV2IZetwBh2AlDkoaQtxMZKoOqKjXpQpEia9++w3MiCTNUz5O322t4aSCAUy&#10;aTJnTMWQwEiizZKz6ZIsC/hayG3lcp+ZhGqatiEVJC0aE1GiqCW2TyrHQDpVahZhnEIVG82/w3W1&#10;EGmojWiC4L4kXEIrnfsT0KbwfRzLnSaqlH9LAoxne97nOIvhAI0maGP4v3j+LpnjI5MgySXIxNZL&#10;Eown5KP5WZSBLqIM9XFXTwa1DsJ4rJE8jrvcRjBhFKxrhOtUSVfoIq5oUynp6eI6x5gS+nq4qtcJ&#10;54w6Y6uJNtbYd0HOttUEZDFqqzNRXZUF1BWg6epJHAp0x2EC756eNsvNcnE/91heKaeoSBFG4m5y&#10;2P9E9cexbDGd9XG5kw5OdNLFaWNdnOQ+TxHMxykeThhp4jTjIpPKLREeBGSqYm07ICegFCAKGJ8D&#10;UpKjfC7/F0g+/+7f4+9wFDUZybYL55iJNuhKpdgJpwjGwyZmuOYXiODBA3Hj9Zdw49WBOBvkg5MO&#10;djhPl3RGEooenQ2BGqPdQ7HTCWrdlLjPiHsWapcJyDtUKnFyFkvpmB1zd3HsENKAAiLJaKLSZH2S&#10;ZBgBiYBQYCGdI0aAxgoWlScdWjJfDl/le3HMTJGsuAgBJDONAFEaIZadJpIwDGOmlc4iNko+i+Z+&#10;JQSWAmXJXBICE5HsMgeZyH12RAfAJRLklb95ripFlUq5BXj/sPNyLGwwWT+ozAtxYEhS6Jg20FLK&#10;Ld9V7D6/E8/BlsTGkgGcpwQ7Cr8jxxXBgXeUEft6X+DaUdrpDDyqS0VdQwY27liKjdt+Q3NTLh4+&#10;yMNjKsvQhdOwyqoH9ugbMWEYc9+ydlEsHOtOXwehHAg32Q63qS4jdCn9+b04DtRE/p3Mxr9P9RCu&#10;J2eFO2M7IbnR2h6r3dzxg7kVXu9sjv5dusO/c1e4d+sGB2tLws0BNu5utNNUh560xQFBCBj8MvwG&#10;DYJnnz5wDaCS9PGFvZc3AekFWwLSxctHgaGtoyssqSYlbAg6exd3OLp5wo0K0qd3H3gSkN5Ukf4D&#10;B8KHwHX2D4CVF0Hs7gRbJ3u42lpTxdpgGEE7wdoBqwnxQ+b2uGRqhhAdA9wjaDIJtw77yLpnHSfI&#10;mW4qoSiqgWgqLZkeiWHSjaHrEKjGEVSSgJ/Py0riEFjJVFAsvx/JurtLyIQSbGEckHGiWtjGGexL&#10;ArlY1uNdKobbTEARuqaEAZMQ6176RT7LIABIokiIZDuHMsIJn3AmLJmXk36Qym3H6RvgtqEhrhnp&#10;47wR1QgBeYnlu85tiOXPYlnEgSnzkTzGdPahNG0eG/cVxfa8ZWCEG0bGhJeBovZCCLkIQime0TFH&#10;qo1I9uHLHCMnOV72GdAqc1zt11PHOWN9qkMdhFAVhpt2YhkMCSRDHNftgmME5BFazFPc5xVu6wbL&#10;d9nQGKd1O2OvcWcsJMjmulkiYfc6OppS1DYXo7qhEE/rCtF4/TT2BHhgF/vyHV0Cn+WIYTkEjs8B&#10;KUkpnXCUZCSuMtLQgP1QAxtYrq0utrg55BXEfPIeoj8eistv9MORPu444mOHw5aEFWEayvZNZP8V&#10;ZahAjiEqUsD4PP53ASkh0zd39U1wXkcfW9nWMs+aNWMqHp47gae3rgB3ruNJ8EW0njiA6vUrETf8&#10;QxxhP91NdXnFoBv51J2ANGMZOiKOEaXOz6ko1S7zgO9IZiMgpYBiXUReC7TiBJACFoYAMp7ZTlSd&#10;/C0nE6RzSZaPJwTFkj5Xd6Iwczj4MxUAUI4zu0QShGJ3pVMK/GJ4IBEcALco60U1ivWO4f6UtYD8&#10;vwBTFF42o2MOhpmVDSSKNVYyGDtCNDNmpASzZaQu1RU7XZyoXpZJICnlE1ArC7lZtgTapntMCFEG&#10;egjX52BgBd3T5sBkBSuyn50gkfWhrGWkFb7LDh1F1ZPAxs1gQ4iClGOSurjL7V0wM0H5z98B928C&#10;5Ulor07G+Uu74d/bAT17OyIm6gLwuJidMh8Pb57H+d5BOMi6jma2T2Gnk3JKndwy0cUZqsvDPK4z&#10;xlSHxsyAtCknOfjOMZNf4QC9SmieNTbDrs49sMLcBj9ZWuP9rl0woEsX+HQzhxutsZMFwWhjDQt7&#10;W3QnILs6OKCLgyMsCTf3gD7w7TsIvgMGwKNPL7gE+MPR14eQ9IaDqEg3N9rnQHgznKgoLW3tYW5t&#10;C2t7R9jJPKW7BzwJwkD+ftBbb6Lf668TkAPgFhRIi+0NG28PWHnKfKUrHNxc4O3qgv7OznjHlpAk&#10;aNfYuWCvmSVOE/C3CPoYAlCZruAgvMU6v0KQnGO9n5CgYjqpr4VTBpo4Y6iOC1Ql15lkb7N+wmUQ&#10;s51l8EYSCLcZVxnndfVxmlA4ZWiCM4TtJdbvHZneIYTkd5f1DXHSuCsOd6Z6YFK50L0LLuizP7Ic&#10;KaxfgfI1xln2hxOE2WFC7QRheIFxnf0lmPs9xrba38kIR2zNsc+2G/ZadsYZ6+64bWnOfXCwsh+l&#10;chsyZrL5t9j1aB5bMNXfSfbPgyaGOGptjhP2Vjhu1Q3nenTCWVNdOgImfoIvhpC9ymO/4myNq4MD&#10;cezVABx/szdCPnoDSYTPbW83nKJdPEIbe7iLMc67uuKUhx+OuHjjLNv4Etv8iIkB9tCRnKCLCPbv&#10;icuvvYHd776KTV9/gOTLR9FUW4BiKsfKxhI8rSlEQ/BZ7PT3wBaO05tM1NIeUazPKOVVACmKn0qa&#10;TIhl/4816YLLxoasR9bx268ga+PvaBcIJUQAKZFoD7uA0iN/InX5dFx//xUcZ/1cYttEEObRTGgx&#10;DHFCMt/YIcj+/Rzki0LmYP8e0bpsI7bvXpm+GtgHlbs3AQWpQE0BQ6YSOAar+FqcCWTG4XHIWSRN&#10;+xH7PTxwQK8zrmt24T7NWBZRkV2VReJ3NcyYbKkgr4tqYYGintFZ1kRJ1pT1UZFKBXWcmRL1Jida&#10;5MSBKEcBpIBHJtHjCIsokei0HdHslHH8vagymdO5z+8LCMMZYiPjCTo5wSIQlgYIZedVJrW5HVGX&#10;AkgBqOxT5kRzuZ0MRgIjihn6NjvaDUNdZb2hzJscJ3wP8/fHCJNTfL3KTiyKLImDSMqmzOewTFFU&#10;EtLJL7ADHTDQxgFjPezj8RwlqM+zvMEE13V27nO0N8dYJpkA38M4xN9e4gCSOpLjEsUnNuMW97Wf&#10;2zjTPwBXJ3yNS7/PQfCpbVi2bDo++/wNfPvVUBzfuxZ5ySEoZTQRkGGvvsyy6uAWO5ocfzSPM5g2&#10;5DDtyK5uhjjr44bI995B3OgvEP3Dpwj/4l3ceq0/jjvbYxPB+UdXcyy1ssM0Jze8Z2FFxdgZnla0&#10;0ra2sLG3gyWB2N3BHp3t7WFiZwdDK2sYWdrA3Mkdzt494ebXi4qvHzz7CiD9YO/jCXtPDypIN9hR&#10;bXoTdkH8v6u3N+Fogx78vSUBZ+3oCHsORg9/fwKyPwa88ToCBw1UtmHn5UGF6g4bKkgbLy+CkgqU&#10;4HXgtl2oKP3trPG2tTUm2NhhhYUddne1xulO5jhvbEAIauCMmRFOWpnhhKstjvo44aCfKw4G0fL1&#10;dMORXs441ssRp7xtcNq2K4530cMxKpdz+pq4ZkJFRVhcNe+OiN69EP7qKwh9dyhCh72D0KFDcDPQ&#10;B0cIn2OGtHoO5oj98B3Ej/oG0WNHIWHSOCT/9C0SP3sLYTa0Yuy3Jw1pST1dcfedIQj/9EPc/fIz&#10;xIwcgYSRw3H3tX4EWxfcGjIImb9OR/H6xSjetByqzSvQtn0DVOPH4Fr3HuybVPoE6z32jwRxQhQZ&#10;wUzKwdYWiP/4PaTNnoSClb9CtWklajavROXyOUj68j0cteqsgPEy+9pVKrKa5XPxKPQsHjHBPo65&#10;gqeJIcDts8gc+wW2sZ9sMTdG3JgRaDmwAw9OH0Ptgb1oOrALjetX4MrLvbGB4I0Y/hFaDx3Ao9vB&#10;aAq9jLKo62irzkNdawVy+VpZT2gQHM3BF7A3yBtbOPZCqErvcowKJDtASTHCcShKPZlqOpxsuEhR&#10;sYegj3z/LTSdPQKo8pXtPK3IUxTpk9psoDkfT7IikL91OYLfegknu5sxyRgpUwPCFlGocvJFxrRM&#10;m8j0ibyXq2Xk81gRaXx9USgn6f4SAtu7rPejOjo46++Nih3rgcpstDUWo7a+COU1+aiWRFBbhMaq&#10;fDyicpa517bb5xH901gmOTucVDemYhQ4dmF0Zft1RSgBeUuLgAwT6c9KiKa1idMywW0WIoTEv04a&#10;B9MK3OLOw5lVb7OCgo2NEUF5H0eopvNgxULEEWiRBMkNKsTbzK6XCaFg/j5M2xA3WRmhxqZUB9pU&#10;DVROrNyOs7ZSMR2QEEjeI3RkblLmHeW9WHCxUZn8rtjbFA0DZgkj3DQwpLrQxh52+uPWPXCtpy9u&#10;vzoAwYxLfQJx2NYS+witSyZ6uGVIMLNMooLv075eIECvONkg6bN3cPW9V3Dny/dx/s2BuD64L65y&#10;MO+najtqaYErvQNxcUAvHO/PDD4gEOf7BCCEFX/SxAhXCM4w7v82y3mdkN3ZyQAz9NUx2dUKB+b9&#10;hIQ751CYG4+KknRU5CUjk53y0sE/sGjU+/i9vx+2WJnjmIkpbrAuo1g/Mod5orMeTvo7IurbD9Gy&#10;+08gKhTIYDYuDAey7wK3TiJt6Rxsf3Ug5rm7YAyV3dvdLNCruwXcrWxga2ePHgSYGdVDF4apI+FI&#10;SJoQkp1pj7vRLlu5EITu/rTQQfDo3RtuvQJpi31hS6hZuTjDytnpH4B86Y034EX73bWHuQJIK27H&#10;kiGA9OTnAkgPfs+OUBS1aMtXKw9X9OB2LF3dYEFImlNRdvf1RHdPZwWSvextMJSKZoq1PdbauWFz&#10;D2vWRWdsceiCpB8+QdmKGajdtw6N53ej8dohNIccR+ud42i5dZgDeB+aTm5B5Zr5uPf1MBzwlKt+&#10;tLCTsPyT/eD6gCDg+EHaqGtALOvr3i0g/hYat63CZuduWNedye2zN4AYqvy0KCqIGCCHkcv3IUdw&#10;c6AXdhiq4Y8ehsicPYHb4O8l5LspbIOMSKSvmYM/g2yRv20pgZAOlCQAFVQo5Yy8JLTt2YZjVO2n&#10;lfFC9yGCgf0ugs7mGN+f93DEw7OH+VsqmEL+tiyF75NZjmi0n9mOPUFO2GOgTgWkgSOBrnjCfiQr&#10;IB5VJuNhTRrfM4rjcG/maCww08RaPxs0XDnEMnB7hAGqc6mQcljmCFwY+QEWuJkj7c9l/JwwKOfn&#10;dcV43EBr3VCCEr4WM2oq+L/qEjRfPIUDvrTYFBshHPNhVI/hHJMRFA7RMi7FBXIs3uOYDTUwwW4q&#10;/f0eLmg/sF25rLGluggNVGe1NUWo4n4qG/m+MRcPa7PYf++hfN0SnOnphxMcX7cEvsrcJmEn0yPP&#10;WPB3QL4IjP8u5CTSbarHHUwwyWO/BdKjCcECqFpLkdNWifSGchS2VKGoWYU8AryiuQitjYR6WTqq&#10;juzBkZ69sI8OMUxH5hy7sAxdEM24o2mGEG1a7DuU9qJoonRNEKJloFw/u59A20bQbdHXxXZanj0c&#10;0Dv4vT9I6R3MKqepqG4wwvn3ZQLyDK3QYWMt7CaY5NK5HaYm2GvcCTvkkigjYxxgnCEYzrNiItXF&#10;ynfMZ8iJEVGLYrsFkDFKdABSVKbYbuXMl34XXCEcRfkddbZE6Cdvo2bDcjy5eRGIZMePvo3HzIRV&#10;f6xGxKfvYbdFF2zlti7Tut4l0G7yWPaxjDGfDAXCL7MS2fGz7gFJYRwMd1CxbgXW0TZdHDYEjy6d&#10;xOPw63gccRWPwi/hSdhVPDy4CyEDetO6aHKbTBSG2jhO5bfGlIM00AOJG5bgcXkmHtQXoJ4WppbZ&#10;tI5y/jElfnNxEsIO/4kFQW6YQ9u8u1MnbqMLbZU+rZIOjrjboHjlLDyN5QAvSuIASkN7RRJaW+WM&#10;+H3aIA5CVRoSD23Dt4FeeMmyBwLNCUcqQ0cbJ8LLGV2cHNHZ2RGdnDoAKdGZarKroxOttgsh6AZ7&#10;D284eflT8VHleRGYVHpiseVkjbOPLy22B/x69cErb74Nv559FHttQdUnFttKbLazK9x8/ODdqzcc&#10;ZBu03PbeXso2rDzcuR8ngpr7I0i7ebujq58nuvkSol4u8HJ1xMuOdviCMJ9m54Rf7B0w084YW98J&#10;QGuIgCOeWV2WRaXicVUSoZCMRzVJeFydyIEfRxDwtZxAuX8TxRt/w8l3B2GpjSnmdtXBhc/eJsiY&#10;UFj/Twmgx6X8XnkCKi/sZFJywRJXWqgJnxGI0WgrS0RtVToaqtO4fe4j/iJOvOaD1WYaWOJGBbF+&#10;AcvBbXBwP6rLwcMq1n1dGu7tW46ZgxwQu3eFoo7aq1PxoCYdT6oyONAyUX90H3a4umC/kRGu6etz&#10;cMl1zuoIJTD302kc9HFBwwUeZ3UmmsqTUF+VokzHoCoRbdHncOTzl/BnN22sMVLHhp7OqLtzGg8b&#10;cqGqz0IZo7mBsClPxM0F4zDJUgu/9HFA2a1jeNKQjbr6bFTxu20s88PsKOwe8zHGelogdDNhTlA0&#10;1eShsb4EKqqnouoCArIcFbWlaFEVcZuFyF25FFt6dKUD08IdBe4dEIuSeVuORVmGJXO/0VSPl/WM&#10;sJeJLubHMRxDsXhMm14t264vR0ltGfK43Wz+ncdxUFnNMqsyaL8vIPirj7HRSE+ZaggnNyLJGLnA&#10;QhyrTG09D2WsM1409/iiUM56M66TDYcdrFC07jdln/WtJchtr0BqWzWyWuuRXVeBwtZqlDytRU5r&#10;EUpbqXhby9F+7w5CvvoCezv3oIjrTBVJq004RjFEQd7WIiCv01LKOqFr9PHHdfUQFuiHqHffwjVK&#10;6PO0Jec/fA+Xhw3DlY8+xJXhnyL0Y9qPV17BEbOuOKCvjUtOVkglsNInfIP7P45E7M9jETNpAuIm&#10;T0L8pIlInjoJmYy0L4bjPG3hFU056ySVIRlDzph1WFaJWIYAUmS9rL+K4XeitY0QbGSK7dpq2O1g&#10;xu19TyASioXsvGz0x+XZeFTODFpXwmxagPYb5xH702jscrMlrKlmjQ1xmQpyjY4aG+pDPM2NYefP&#10;woPqDDxkhwUbueLCMcx2t8P+74Z3zFM0l7HzZ9M2UC1UcduJEbj0zhtYRegeo724yMberauGzVQG&#10;aSsW4Gl2LJ40F6OkLBUFHKQVhGRNRQ4TeDJaKziI2HnzT+zA/jcGYmUnYxzs3IXHQ1tt2RX3J36D&#10;J9GXgKYctBGENQWJKGPZilpykEVwNLYXobmlGPu2rkBfH3u4WXeDk40VHAktB0cPWDoSRjLXSCh2&#10;fRZmVJBmit12UNSllYsL5Gy1zDe6BAYqZ53dgnrCvWdPePbqBffAnnD09IZ3YC/0HjAY3gE9YedE&#10;dUi4SsiZbQlbZ4LWveOMt7WbG2yUZUK02Awr/m3p5AxzKkkzKssuXm7o4uMKcw8nuFJx9KOSfJMq&#10;63NbW4wlMMd4dMeaL15Gc3Iwj50QqExEVXUSB1s6SgnKEoJSxairTUF1RTLq2fGf1jPzl6agaN8G&#10;/D7YD9/30MOer97D44J4PKnJQW1luvKb9vokFN3cj18GuGCKnSHOjPuU/SUO9azX4sYclBE4rQ1U&#10;aKkh2PuyF+abqmGyHR3Kmrl4Up+DyrpslDfloZQgfNycjduHf8eIoB64uGMxnj4uQzXBJPCqq81R&#10;5vFqzp/ERiaNHYbGhIgBBxddFeMuk+A+Cordfh6ov3ICTxoLUMh95/J4SxvS8biJMM6PQPDcUdjg&#10;YIrFJmpYEuSMspAzikUsaS5FQWMRFVkB+3YGgn+bhPHW2pjD4yqJPI8HLQXIZzlzCO2ahjw8yI/H&#10;1h8+w9ceFri0kUm7uQTl9YUopKUubSxllKO0huqxnPXYVIPWu3ewf0A/bKQzukBRFEGFF014Rck5&#10;CAoUGZuy4FuWukWSD4cIt91uTqg4uJO/L0NzE+HYVApVowrlDVRpDdXIa6xiqFDMfbbXsdwcB0nr&#10;FmOdlRkucx+yID1cS5du8f8WIOnAZFos0BMN56mqWV+VPO4sgWNTPYqbmqBqaEBxvQq5HKPZ7YQ4&#10;67W5rQrIT0PCgjnYTVd2XNsYododcJQIVzfDXQ0C8pSWGi5SFR0z1sdBSzOoFs7qsBjJ4exAkYxY&#10;PEqJw5M0WoMMZvLUeLQc3ov9vf0wV08dV94ZBPrIjmtwRZWVEghFhEw+4VJK+V/MTFLC13MncK1/&#10;XxykIr3BbBTJBpClLnJiR07k3CcclXlIAlJO0twjIMX236asl/VLe+0Jx8lf4VHkBcVWtFfmMBOz&#10;4anS8mgliirz0NxYxoZT4QlVYfS0sVje1RjHmQkvUIL/Tut9bcJIPClLZtbLRHlbAX+biYfsQJmX&#10;juEHP1es+v5LNJRw8LAzldNK1VfxOGrZ0PfDcfidN7GEMv4A1fExWuMdRroI+eELWrZoNko+immB&#10;MjhAc5sLkV2Ty2zN7E8LVlmZQiVIdUS1cX/JbPxq3gVrO5ngd0NdnH59AJ6Ey/EkoaEuFTm0VAVs&#10;xHwOjoyKLJQ0FaO0qRC7j2+D/0BPws6MsLOCtbM97GRZjosXLB3c0I3KzExOzDjYwZzRg9Gdf3ez&#10;s1beW7k5Uu25wdHfG/4vDUbQyy8rZ6C9+/aFByHpFhgEV1//jnWOfoFw8/aDCxWns7sXHFzcYUtY&#10;WtOuWzkQlE4u/wCkubMzlaMjLPjeTlSpO//nRkhSTQkku3o4w4LhTBXpx2TSm1n+NXsrfOLugB96&#10;Ud0Nfw0V0RfxqCoNVbSsqqZcFDbm0QrlIK8qC8UMVXUO64GdurYQZWVZeNqiYpJLwN3lc/Cjjy3W&#10;fvEOWnNj0VzPOicsih9QTbVkoDLyNH57yQuTLPRx6nsCMp+wZdIrImxKCLYWgVvaXZx6sxdWUL1N&#10;tjXGtdXz8IjtXcD9FtKKFYiafFSGu2e24GOfbji8YT5a28tRxjIWcH9lVGdPCJyGq5exkXW3TV/W&#10;IuorZ6Lj2LejtQ1wkEl+j68X6q6exUPavqzWAqQ+KkROSxYaGzhWVIlI3bYE22ibF3XSwMIAZ5Re&#10;P0e4VKCCECupU6GhVpJ/Dm4vnY4frXQxf4AHVFHXCMhS5LF/ZDNqGgrRnp+M7aOG40t7wvz3xVR4&#10;5VDRWhayP4vFLKgpQSmtdXttOfdbjLC5szCbynEfneAN9ulYmWOXEykss7g4OYkoJ5xk3XE41eN2&#10;vu7t1xNNYdfwiCAqYz1Vsq9WUUFW1VUzadQT/A0oba5DeV0Z6iopLlpVKLp6DHv6++M8QXyHEL5L&#10;QEZTKMnJUeXE8LN4Dsj/FJLK97iNvSzj0YE98TD8Gh7SRpc1UEE21aKwpg71dS1s60ZUV5WhqI59&#10;6wGtd3s1IVpJeJMdmzdgv48PxZ4Jbuh1ooLupFjsaLVuBGUPqB02VMdhUx3IWqlNdl1RsXMtO1M8&#10;HhUnoqGciqY8C7VUaPUqSnV2UNTQw8fcwca3BuJLqrLNb/VGS+gpgiQdLQUxaGUHqyW4VMwgFTX5&#10;qCpKZuYvQuOtS9jfvxe2GOixovRwmzJesuw92hFZDylnxxUV+VdA6hnjkp4+thto4SZB/OjKXtoU&#10;AqcyCxWsiAIqvbS2SsS3ViKpqRzZ3Gc9VSWaK1B/9RT2DOqFA9zPKXbaVaZUojMm0HYQpsy42e2s&#10;RMrtlnYVEq6fwogANywc9y0qCNsaVmAhO0D1g3I8ZAdoS4zErqFv4heWe7dJJ6VBDlqbo+7ELpYn&#10;AzXFsSgkdDMfFLI8Rchkh80gEPM58Atp5aoYT/m+KewSdr7WHzNotVcxGSUtnEGLRsXD/xfUpSC9&#10;vRDJzHB57NhFZYWoba7BrZhb6DdkALS666KLmwXBYwtzAs+KFtfCyR09aLPNbWiHqcws7QhDO1tY&#10;UUX2sLVGVytzgpJA9XCAg58bnHt6w29Qf/gPEjj2UeAoy31caLPd/APg6R9IQAbAQ4ID3sWjA5Cy&#10;xEeW/8gyICeGKEUBpLU7909AdqPFt3FzgSMBaeviCEtXWn9PKkxv2nBfDwWQri628Ha0QG8C/nUP&#10;W3zqYYUpr/dEwe2zeFSdjcqKTJRRcRQwYeXXFaGIyqycbVlZma8okvS2GkKzBK1VtIY1xXgQeQPz&#10;3+iLpV++g/rsaKqsPGQTPrlteWijMmuKuYzfXw7AlC56OP3VR0BOClroMCoIiwr2k0e0m0i9h8us&#10;243mhpht0xl31y5m31EpSbecA7uEcObOEHV2Nz5wMsXeZTOo5gkdKqdiSaIE15PaCjQH38Rm7yBs&#10;1zHCdS253ZwsRaLyYoI/Rtgc8PFFw7ULaOc2M9qKkfa0nFYvH9W0+qBarb18AAf6e2JpVx385u+K&#10;sqsXWL4q1BM2lTVVaKkm0Ai2u0tmYYKFHhb29URteDD7Jgd9fTFVZgkTRBke56ZTUY/ASIvuuLqM&#10;x1JTjtqWGqpM7q+uGOWsxwZa7Me01in7dmOxhxuW6enhgokpwpSz1Vochzosf4e7EzjKiU55H6Zn&#10;iG20yKc/eAcPs+LRRJVWREBWsb2qKgtRz3I2N7WgvJJQr6lGTUsdqkpZfwLQ+BCc/mwozuh2AFK5&#10;rJGAjBUVScj9FZD/ExWpfI8qdC+Zce7d1yjqItBcm09Il6GQ6rGquhH1hVUIOX4WEcGX0dTG+npQ&#10;gmz2pWLWDcGGkoO7sa93IHYaGuGqQWeWrQOQsWrdmSgIyN8NNLC9sy42mmhgBRso/w9WbHk6Gtlh&#10;i5i1i9gJyiqoZNhARapstBIgj7OTsXv0CLxN2/v7sJfRFh+Mp7W0liWJtEdUAcys+bQ8xXX5KCyT&#10;ubkyPEiOw+43X8U6qrDzIrUJwSgBoTJpK3McHfOQ0iiydEiulIkm2E5Sca7tZICE+ZMI7hi0qFJQ&#10;THVVqsx9UDarOKgaK1D6pB7ZDbQwFWlop/J6UpKOO/On4nda4g26OpjfxQDXZv5IoAm8C5DDMuU3&#10;qND2qAExl4/jIw8bLB71ORrL5UxfNS0ut8lorSvFg4QobHt5IBYw227r2hUrWb6LQ9ggWVF4RJVR&#10;UpqE4lZWPIGbUpmGfEKzoj6bZUugGsxGPt/X0j5DlYWQJTMworMGlrCT11w6TGWZjUbax/KGfFql&#10;QqQ25CC3Oh/1hGNGXjqmzp2GztZm6GpnTiDJ5X/2BKATbJyp6uxdYWXlAFsrK9hYWcDK2kZZ4G1O&#10;O2xGC96FyrKrPRUlFaeNlzPttRc8/H3hR4vtTzh6B/jDy98f3v5+BKMvvPi3N4Hp36snfGnFnQlA&#10;J1dXhjvsqSLdvX0R2Kcv3H0DlP1bUFFaE6BWfG9uz3I4y9luZ9gyFGASkE4+HnCkxXZ0dYALIelJ&#10;9ehPYPdzs8Lo915C4p2LVBmVzPBsx6pcxVLmM/IEmnW5tM2sX1UOLW81FVsZlWYRHtWVoI2Jd+Wk&#10;EZj/PQFZfI+AzGGb5igK8QHtZtO9a/j91V74qbMOTo54H0in8ynPpurJozvIZT/KY/vF4+wHr2B5&#10;Nz3MdeiOsDW/MYGWE0qi3Ms4iHLxpL0C988fwHAXM2ycPkqZ4K9sKOIgLGeSrqQlr0FLWCi2sD43&#10;sZ9dlSVnYk3Zr2We7QgT/XaxpWcP4UkrByjLl9dCuNQX8JhzmRzz0Z4UhtMfvYa5ZlqY72uP/LP7&#10;OZ6KUV0nc3sqWnmqZsL97rpfMM6GfbmvO2ojblDFEeIEZCEVk8wzPi5Kx74fvsanXQ1x/tfZPBb+&#10;toH9uLWKiacETaznhpxEnJw5Cb+xTVYbGOC4gRFuMvHLZauypKfjChYBl5w86VhzKidWb+sYYyvH&#10;481vvwIKM1DPJFHGdqhhgnjQVIeEOzewZcVvSLwXTmhWUqHVUBgU8/jYHjlxCP7xaxzS18INmeck&#10;bGVZYZy6AFFuINGxblWi41prvuf/ZElQR8gyxI6liP8IdUOWV7ZjiMP8btjHn9PNJdI6U2A8pONg&#10;u9U01iD55i18/8brWDFjPKFOx0kRIwKkjMn2KVVuzZUz2P9Sf2wyMMRl/a601nINdjcesznLYwW1&#10;uSz0H2YG2CyANFFH9u+/ECK5ULHxsiids9kJClQlKGTWKWBWr2VHRkEGjkydgFdoz3//7G3acNrx&#10;qnSo2JnzKWNz2fgF7ODlVI4llPWNNSo8ykzFDqqw35lFLmprIoKdSOY55AJykdyhWqIcny8071h3&#10;GaGpjSN6uthgb4ncPX8CMvlLmJQwY6qqi1FXUoCm4gL2aSpV7quMkCpooOwnpJg6oLp2Bivd7TDP&#10;RBPTLQ0RsuBnWhVa8apSWoN6lq2WWb0JEacO4F2HTlj+1TA8Ls6kVa9AcXM1ipuq8KihGg/vx2DH&#10;wL5YoKOBDWZdscjIENGzuK3SBDTShpexk+fUclAzodTTIjdXZ/J3Oewg6WyMXKTVs2HKadepSKKP&#10;bcKnXp2x7POX0CbrJyty0cTkU8VElEdlXNaUjwrJzkxEG3f8Cb/efjCz7gYbR1s4ULnZ2znBztYJ&#10;DoSjvS3Dyh4OluawY1hYWqGbtQPMbF3Q2c4VXRxc0c3RhSqS1pu/t3Wxgxth2ZOWb3DfXhjcvzcG&#10;9O2Jvn2C0I/qvv/A3ujbvyf68bUP//bx9YQbQefKcHFxgae3Fz/vj979B8KJqtJcrrZxdoeDuzes&#10;xXpTSTrSWiuQJCxlPaQTVYp89jycPGRBOtWsuzVeJcAO79+CxtpSqiVaMSaufKrvQqpwmQJpphps&#10;pspqKEtnmxWhQlVIV0JIEggNTQXYunE2Zkx8B3WqaDQyERWxfisaigmOYjTG3MRKKsyxZro49vUH&#10;QEYM2ioISLa/JEhZ8vG0OBWnvhiK+T30MMvFArdWi+rioGc/LyYgS+rz8ZguIuPaMYwhuH4f9zEd&#10;Uipq2A9LOTYqaqvxuI6AjA7D1kE9sd5ADZeMZEmYLFmTOT09HNTQxAYHSxQd2U51WsJ2Zl+gUi5j&#10;GeTMbwPH08PidNycPArTLfQx1acHMk5tovLKppLNRh6PVdWkwkOWKYxWfLSDDmb2c0Vl1E085OcC&#10;yAIebw3FwaOyNOyf/B2GdtLC0Xk/AVSONSJw5AQFYdbeokJLcjjWv9QXMzm+Tuob4jqhGMr34Yww&#10;jskojsd7Ah4FXnJ2WRQlwahris3ahgj7fjRQxIRPlV9GcFeUs2zVFdi7dAGCzI2wb/0S2toSVDYx&#10;6RHgreLo2H7hsydgt5E2HaEO1aiRcpMVUYFy09vnN5SI4avcdUfu2CPLDe9p6jwLuVcqv6MpFxkw&#10;CMV7yg1vjfm3CY7JTSeGfw+kJaC6ORcJ7VlIf1JMxViBxAtnMJwuZu6376OmKoHtKvO/5ahmOz+t&#10;L0XD3Ws48OYr+ENf5o+7MrmZsQzdGZYslw3Ufu1mjN87EUJG6lhiqIYMKhywI8lZr38BJDtnASFQ&#10;I4AszcX5hbPxjvzu2w+pKO/hwXNAsgPkinJk9i9nZy2pLkUdAfkwMwW733tbAeQFHU2SmvaaWUsq&#10;RgAZpqWhAFIkvVypIq+hVJb7WKFHBvZC7bUTbHDarsoM2llapapCKoJCKjAVM2UlO3UBiuqoWllB&#10;NXISRpY9ZCXg0JCXMcdUC5MtDHB78RRl0ripqpgDqY6ArMFDAjLy9EG859gZK77+JyCLWqgiGwWQ&#10;VXiYEIudgwdgjqYaVhobYi1hVLplHWGbhmqqx7JaWjt29jJ21oTYmzi6ZQnu3zxKJZOLHFU6slgf&#10;lYToU4Iy9doBjHmJ2Xv0UDzMicKT8iwOVpaHSrWI9qCoPheXQi/g15UL0Wdwb5hZmRFADgSSMwEp&#10;YBRI8j0B6UAI2llTHVpawsrCEuYW1jCztCNQqSDFejsIqJxh52AHW5sesKcS9XGyQD9vRwwZGIhP&#10;3n4JHw99Ce++0R+ffvAavhrxLoZ/OgRf0A59NeI9vM3P/aj2AnxcMbBvIHoG+KBnz0D06t0LHr5+&#10;HZcmEsB2BKSjpw8BzPIRigJIO76XVwGksyeVKF+d+OrsReiyw7p421OVmmH82K9wP+YurR9Vhygi&#10;qsfSZlrsimQkRp9HTXYknrDumlT57HvFVJUEaWUuGmlVz5zagLnTPkZF8V20tOaxHfLY3/KUeeX6&#10;mBtY9nofjOmihUNfvEtARuNBJZUoAVnOviJTMQLI01+9i7nd9TDZrgturPiV/amI1rcAJc0EpECH&#10;gMwKPomxAY5YNpJqtTwejXJyorGSbVZNhUQLHBuBHa/2xVoC8oKhlgLIaPbtCNrtg1SSG+wtUHBo&#10;i3ICoZqqVKYSVAReHW1vE2HyhEkyac0vmO/aDePduyD9DAFJtVNCC1tAQFYQhI/Zt8K3L8coJz1M&#10;F0BG3ugAJNWsciKHY+NRaRoOTBmlAHLvtO/xlMdZQxVX1MSET0XaRmA+YqLY98EQLKZIkeuUg2mr&#10;77Ks4YTjXQElwRUlwCIY5USpKMloAitY1wRb+P27PxCQJQJIihXuv55q8WFlEfb/Ngv9exhg47xJ&#10;aKLarWP9VFGhtQgv2CZxy+Zgbxd9nOP4v6mt23HtNLd7X0CnSeAx5DWecJa79MT8h4CMZhzU6Yyo&#10;cRPoMJm8WvKQ0Uah8bQMD1m/OedO43tfb8z64C1qkXD2MSaexjJUsj6eNjAxh17B/jdewgYq6Yu6&#10;VJC01zGKvbZkPVhDbYWjJZaZaGGdkQYW6tPazptI4mcRQAUdgKyvUABZRGtTyEaqFGtSWYjQjb/j&#10;M7vu2Drha2YUStvKdJRXs0E5yEVJlRAKpaIgqQ7qqsvxMDsNBz/7EKtZQeefAVI6kVR+OCsgnDCU&#10;EzQCRrHYsiD7uqaGcjLk1shP8TQ9Ag+b87ndLOSxk4ldeFBZgsgTR3D/2nlaWEKdqq2kIZtSukBR&#10;C3JG+up3IzCN8B/XTQd3lhP+HCTNtWX8bgcgH7U2IooKcphjJwLyvX8BZDEb+SEHbntcNHZQhs+j&#10;gvzNUA/rrC3RcGwvJXoOVEUJylnrYlHXtDFrfpkKX1qcBd+8S54noIqDuYAdtZLxkOo6n4N+wlA/&#10;/PbdW3hYGIeHVOrVVIsVIvtbyhCWfAvDOGjtPR3Qw7YHAWRNS+tJQMpddwgg2msHWmgnRwKHkLS1&#10;oe22skEPSxt0V8IWPazsYEV1Z2dnB2c7K7hZd4ePbTf0djbHkJ5OGNbPBcNfD8CPn72Gyd8MxcSv&#10;h2D2+E/w28yR+GXKV1g6exRWLBiLCfzfW/088UYfT7z7MhVnb28E+rohMMAbPn4+cHTzgAUBae3i&#10;AQdvH9gRjs/B+BySohr/AUgFlh7K8XgFUt1aGKJXoCf+WLMcuTkpaKTSqSB8qmlDz57Yis9f8cei&#10;b95DccRVPGWnrirPY8em7WR9NT0oQeidw5g341PkZV5Hc2suKpg4S2ih2/kqgFz+Zl+M6aqN/Z8P&#10;VdY1trOuZV5Txf7ZQAg+KU7D+e8+xNxuuphgYYzrS+Y9A2QhbamKA6mQDoOW7fZZ/NTbDQs+exVV&#10;eZFobaF6ZN8or69GGwHZmkjoDH0Za9nPzhpoKICMZB8WBXmISnIdk1PO3j+Ua59r2HfL6woJ+hLU&#10;cpA28vUp+03FyZ1YFOSIrxwMkHCS323LJ8iz2Ac5mAm4p42liN79O0Y7GWBqHxdURMgcJOuCgCxs&#10;optqKsJjAvLIjB/wTmdtbPnxSzwqJ8ioIAupmERBtnAbyE3A8S8+xFJ9XZyggryhrk0oiKMjJNU1&#10;cFddh686LL82ISmWW5OgkGu/jbBJ1wB3xoxSTrzWcpyXMRHVkgkC/ovrF+Jdxy7YMmMcHrKdmutV&#10;TAalaGQ9y/XfqZuX44BFJ9aPrJPWQySBF69lhHhtY0RpGSBS20B5jdGQ+zWKouy4YKUj5L0eQy79&#10;ZKgbMAhJdSMqXmNs4e+u/vCdssIBT8vZNwqolouAB/WounoNk7x8MOP1wahJC0d7e5lyNr+CCvgJ&#10;k48CyDdfJiANcV63M0LVCVta7Eg1C9YFLfZ6fw8slIvZCclfCcio6WO5o0xU/gOQKuQTjkWVzERs&#10;rDIBZF054o7swVc+Ttg1axxVWQbqKlLZoDkKDPLY8MXM5qKIitlAdTUEZH4mTn4zAqueAfIuARgl&#10;gFTXo5UWQGoRkB1nziTuaWjgHG331i4GSFo4lWBLR119Bopb8qlSc5Uz1um3r+PzngF418cdUVSY&#10;T0DVV5WK6tpsSnuWkzI6duFMTO2qi+97UKWukQFAQDKzdQCSFqm1ATGn9uEDR1Os/Oo9PC36i4Js&#10;FgVJEMdFYRsBOV9fC4uN9LHW1grNZw7jcQMHW1mqorarZM6Iv50xYhhcWP6JLwegIYUNwg5UVJ5D&#10;SyW3w+fgSL+Fnz/pg7lfv4oHZQlooTpSVTORMBuX0hIcuLQPLkGydtEWjh5ymZ89rOxtlZMvjgIc&#10;UZEOjgQk7aqDC2xpt+UuPD1k7tHaFpbWNrCxtoaDtQU8rM0RaN8dg1zM8a6fPb4c4ImpH/XDrBED&#10;Mf/bV7F0/Dv4ffLH2DBrBA6snICj66dgz4rxOPbndBxY+zOW/vwRpo54FSPf7omPX/bG2wO80NfP&#10;kYrSGb5UgW5Ug3a02lZu7rD18KTSdfsHIEVJis1+Dsnnn3UA0w1ufrTtXnZwcrLEsKGv4+SJA8oJ&#10;sgr2n8ePKnFu33oEmepgIPvkCaqPR6ynRv6/im2qEmvUVoqkpGv4dd7XyEq7hvrGLH7OQctk1U5o&#10;NMSHYOXb/TGGiXGfADKdCrKG9prbVxFQDYTk05J0XPnhM8yjghzf3QDXBJBM6AIuOUlTxoH/oJXi&#10;IOwipvT3xuxhA6BKv4MHBGQZx4CKgHxAFdmWnoDDH7yJtcbqOKWvrgBSLGs4AXmYA3ytVTdk76Dj&#10;oJKqlekrCgcBZBXHWC0T65OmUjyOuYnVb/fDp47GiDi8loBkMmjMZb9gYqDyk2U1MfvXY7SzMSb3&#10;cYYq/Po/AFlEANXLvLsqA6cocIZ11cGG7z9DOxNAY73Me/JYGqjmCAQUJOPsyM+xjIleASTLJ4CM&#10;FEBqaCKMf0vIZyJg5P6TkVSSwTqG2MDPb3zzJZCXwnLnoZDjrLw6nQ4uB1c2zMMHdsZYO/pTtBdl&#10;4AETWV1NGcURlXoLAUm477PuhJMGWrimx/Eulx5SDUYxwjj+Q1lXYYwIAaGoWEJalht1hLyXz/Q6&#10;ggo3iiozWs2QYDfEflMzhE74XqnDtowINCbcRlPULbRGR6Nwx17M8PDFoqFvoS4pAq3iUFiXcpL3&#10;MeuuPvQyATkY6/X1CUhTtl0nRUWGUUXe1rCA2ibauPmmeljVWQ8LDNURNnkMJXSW0njZ7AQdgCwk&#10;eIpRKBZIlUv5X4mkSyfwTV8v7F5IxVmfg+qKNHbODrVUQCgWMFPKRHsRZW4tK+tRUQ7Off8tVupp&#10;UWZLQ0jFaygXmktHEkDeU3++OJwZmIryhLY6NpubImfjMmYpWo7KJBS1y1xjMR6wc4Qd2YuXu3WB&#10;J7+/b/lctFN5qGrSaLEJUMlcUuZt6zHLoStG2xrj7sZF/CwLDRxg5Y21KGP2f9Jaj5iTe/GxvTFW&#10;f/kubVcmOxIB2VzNzEx7TYvdToWwZVBfzNXTxOJO7CiuDnhw5RStXB6qeIwq2rYm1lVFaiymDBmI&#10;1w3UMPelQFTeuUCVKcdfjFIOjjp+v6Y4BtNHvoY53w9BS3UaaquyWW8lyKPFLmgux84zO+HoLyc/&#10;7GFNa2zj5ABbhp2TI5xdCRiZ53Ok5aZ1dnakSrN3hCVVpXIGm+C2IxhdRDHamKG/Uw+872+HUYO8&#10;MP2dPvhNFiT/+DaT2oc4sOBz7P/lM+xb8BmOLf8Wt/fMwp19c3Bj13TEnlmG0IPzsOfXL7CZCm3u&#10;l4MwYrAjPn3JA6/3dERvXzsE+LpQRXrC099XWThu7epGoBOUf4GivJfyCxyff+7AY7B3c4aFsxV6&#10;v9QT7p6OsCXI586ZhlwOvJraIjwiMO4coYJ0tcCb2mpY9PGbqEiPwpO2KgWQ5azTutZyFBTFYtXK&#10;icjOCkFNfRZKmZTLqQweUoU2Jd7B6ncHYUwPPewb8QyQ/L8AVObG6zlAnpal48aEL7HA3ABjnwOS&#10;oqBe+geTVbkAkoO7JOIypg30xYy3+6A85Rbaab+Lq+UkBftGQy0eZKfg6GdDKTI0cFJPTbnSSuyq&#10;KEgB5BoLM2Rs+Z19L5fAkMv8iqh2eRz8W+b6Zc3j07JMbPn+E3zi2Q23Dq3G45ZcVNExlSmKugxo&#10;USH20J/4ztUEP/cWQF5TAFkqgGymEmI8rczG+YWT8QGBv/a7j9FWlIpmqs8SjldZq9jMfYKfnR/9&#10;BVYYyaWeRripoUPIEEKiIilKQgnJOwyx3VE8BrlsUpbkXdc2xHqOzSuff4KnmfHKkqlS2tXqZllL&#10;nEFAzsYnhPsfoz7Bw4JUPJTlT3RqtQSkPC8nac8abDU3xCEddVzS7bj/wx3uN5RK9TbLcENLByG0&#10;06GiYPlZFJXtfwLIKKrIfXqMAD9cGjYUf/YNxBI/Lyyho/kzqD/WBg3AZwYm+J3lbs1NQkMD3S3r&#10;tJLq9wnbtz7sEg4SkH/o6+GcjgluqZkQjp0JSjPc1OwBtdBpEzHRQBdLOxthliymHv+NAkiZ3M2i&#10;0sqhxS6uLkUhbXUes1AZB/tDZqXcu9cw6o3e2Ll0KjMgB35tDooIi0J28IJqgomdMYcwKmLWqubv&#10;nxZl4+K4UVilr40zrKRQZlk5+Age8N1nClKeACjrx2TBeJi2Jg7T0v7JgV68dz2zVDZtQjry22hn&#10;qdyecrCE7duOj2kh3+jMxpvwLR5VZ6JBGo2ArK+hxGYDNZ0/hlkeNhjl3BWx+9fhEdVuNctYXF9J&#10;O1bBTF2Puwc240MrJgkOpEf5acwylcqZ8XxGa51KOQO/7ZUBmKWvgQUmeljv7oj24LNob6Li4XFW&#10;EJAPmUgqYsIwbXAQPjZRx8IB3qi+dQ6PqRCqKzkouc8qKVdFIub+NAyTR76uALKeDVVYU4wcDvwC&#10;KoU5q+bC0tWagBS4dIQd4WIv9prv7R3sYU8Y2hOezo6OcJGb3jrRTttbKXcJ97A1Q29HM7wb6ICv&#10;B7hh4uve+PWjPtg8+i0cmfYJTixg/Poxziz5HJdWf40ra77F9T++R9T+abh3aCYSTy5A2sUlSDm7&#10;GGdXfYOtk4dgy5R38OvX/THydVd8PNgVb/V3xSBaTj9fZ0JSbmLhDSuCUGCoAJ3ldff1Viy1vH+u&#10;IOXViSrTiQrSlmB09XeFl687eph3xcus32PHD6CyIg+PaUUTz+zHty5W+NxYm3Xqh4J7VxRwCiBL&#10;JeHwO/kl97Fj5yKkJF9Fo8BE5vao2FtosR9kxeCPj1/HKDMt7B0+FC3xt5S5yVICUn5bR0DKpX83&#10;f/oKc2jDJ1LdXPplhqIg6wjIUqpEsdhP22kVY29g9itB+OklHxTHXsOjZsKTAFA11NCN0GXkp+Pc&#10;yE+wVFcNp2ixQzQ73JHM5x3hoF/R2RjRy+dz24VoZlSLghRbTZhXsiwNsgCeCT1izzq84dIJ5/cs&#10;w4MmqjNZsN5cyu/QPtMeZ1zcjzGeZhjra4Pi25dYHyqUs07EYtdysIs7OrNgIj5gUlj48RuozYxF&#10;kziT1mpFQTZzO6BqDp74PVaaGOK43r9abHF1YRyHYVpyqaGcE+gYizIurxFimzS0cHLIG2iJvUML&#10;W0J3mEGbTVvbkI7bOxbhI0cjrPzmfbTkJKK1sojJn8pWlHpzMWK3LMP6zprYw+Qhd+APplu8ybEu&#10;V/HJPOh17lcuTb5DGN4lIKVMMi8q5RK7L7c0iyQrZO4yQk3mMGW1gNwH0gDnaMt3aRliC+tbVpgs&#10;ZMzhb+cSeGOoVN/V0cWBuTPQzr4ldZ9HZyuABMFdfvkotvf1w2YDKkgmgRA1I0LbBCG02tc1zKCW&#10;uHIJfjY1wqJORpimpaY8DAhFcpVAGRWkAFKFInaG/Koi5DKTFdEONhOexQlhGPfxa9ixZjbaaHsr&#10;KLMLqglJDvbCZ4DMFmA2yLqzUuXM16Uf2TAE5CkC8o7M07DCw+UkjQZDMgYrS07cRPHgQnS0sF9X&#10;AxvsuilXTqAuh9kyC3mtBQRKNp7SAoXv3owRVB/vd9LHph9G0IanUf1l0+7KiRpmS9rjJoJsmo8d&#10;Rnp0R/yJzXhEkFdSgXQAUsXMXIu7uzfgIwstrB4+BA9z5Z6OFQogCwjKDkDGYtvrAzGDgJxrrIs1&#10;BOSDG+fZiakiOOAqKvPxWLJlZAjm9g/Al8ZqWNLXA7W3BZD8P1V3mQwKArKuMhnzJn2EiVSRrXUZ&#10;LCsHOuur4lETbtMCDPn8bXS16wF7Dw+qLbGsYlVpW58B0oHq0YFwtKfttmNycHKwgYujOZxtTBHk&#10;2gNvBNrgq5dcMeuTvlg98lVsGfcmDk17H1cWfoWwteNwQ6C4ajiC136F0C3fI3z7OETsGo/4Q1Nw&#10;/8h0pJ6Zh/TzhOTZ+bi9eQwOzByCXVOHYOvUd7Dgq34Y+YY7Pn3VA8Ne8cXgPh7oHeAGfz9XOLjY&#10;wtrRTimrtaO9AkcXL49/zD0KHCVkPtJF1kd6EZjeLvAN8oWLG4/PwQpffP0JbXMkVVwR0i8cws9+&#10;zvjJsgumEsbZoSfxlB1a4KVqUKGS7V9cmYq9B1YhOSUYjS0EH+uyjOBrZPu358ZhI9tzZBdNbP3o&#10;NdTfE0sqc+IFTLQdgHxakYmQiV9jVhct/GRlivNzpyqArCe8Sp4BEg9VqKVdn/d6b4zv547CiAt4&#10;TECq2N7ljTW0sFV4XJiBi+x/SwSQ7CN/B+RSUwOEL5ypQLBN5qoJqir2z8oGWZtYiCoBJMGexf7y&#10;fl9HHNn2K609nYksnaMylPnrxxQa2VeOYpyPOX7ws0XRrYt/A6ScsKRL+2UyPqIinjfsJVSlRlNB&#10;/g2QpRkImTT2hYCU8wJ3CSoJWaMsy+6Uq9w0qfK09QggdRwaPACNYddYB6Xs+5lU45l4VJ+B2/tW&#10;4jM/SybSd9BIldoqbURmNFRxbJALYStmYz0V9j4y5hwBeZ2AlHtA3OaYv8G4ThYo9254piD/Dsjn&#10;CvKvgIxQAKnP35gQtqbcjhGuMc4ScHs0O+FXutNJ3bpjBsscefowHrVUooqJppDtX6rKgFzLnr5z&#10;LVY5WWGL3GxY24DlMSAgjXGTVvuaZleo5ezajOm0ZPOojCZpqtEqfICneemKPM5RAFlOIJUgn+DL&#10;ZWVnq/KYFUpQlZ+AmeM/x57tS9AkV6XUi3rMV6xHSWWJ8j5b5iTZMOVVhFVxLq5OZMM8A6TYELnm&#10;M5xwDFOCB65Ako3Fyruhq429es8BKRPcMrmdjfwW2n0BJO1o1PY/8Y1FVww31cXOMZ9DbgLwgN+p&#10;kQxByyonWBqYaSdTTX3jY4HEi7toXYqUOawSWufSairIpmqE7vgdH5trYg0HVLssKObvRD0WNhGQ&#10;hGVbShw2E5DTDDUwh/ta7eGIlhvn0MLOKQOyigrxCY+7Luw6funjjW8N1bCsrxsBeZZAzke5nD0V&#10;QHLgNlQl49dpn2HS929x21koo8UqYWeqetiMxRtWwM7DlpbZWrn0z8ndSzkR4uAqAHJRAOlERebs&#10;TEg62sDGxhz2Vl3gaWeEXk7G+KCfHaZ80hOrf3iVUHsHJ+d/jGvLvsCdtSMRvWks7u+ciKhtYxFO&#10;MEbtGIv4Az8j4fAUJZKOT0fKqVlIOzdXiZQzs/n/Sbiy4nMFkgfnfoAt3Oas4b3w7ZvuGP6GN94d&#10;7IGXe7ugX6AjfL0Jb9cOa21JeFvY2cDV21NRks/hKKDsAKQnXAO84EL16ejhCjcvwtTDCd6B7liz&#10;dhHaq3ORf/MUpga6YrJlZ0wJckRO6DGqfdYxk5sk4QpazvKGPOw/uh7JaSGoIyCLa/IUSNaxf7Tn&#10;U/V/+z6+6aKBNUP7oyryMq33M0BSYdY+A+SdySMVQIrFPjXzJ0KMqodJ/bmCfNJWjobEUPw6pB9+&#10;CHJCTghBLYO/hm6qoVoB5JPSbFyb+C2WGYnFpiqSG7hwcMsJj+M6+lhqrI87cyZTsdJOK4CUq09o&#10;sWmty+hCVHRED9iXKvIS8PM3Q7F74zw8aMulwsxAJcssZ9XlZhM5149jYpAdxrE/F9668F8ByXq7&#10;tGQGPrUywcy3B6AiKRythIIAspx2vEVOqNDK35o8DqspiuS2bs8ttthoGXfhHJORtNj3CEeZ6lKu&#10;puHfciJVHt2w088bVWeP4CkhUylTGoT7QzrI1JCjWPnzcOxZMwd1LEcdk0gludFCJ/eoKB3Xp4/D&#10;BiM1HGISOU9AChSfW+xbDJkLvcWyhBGEHRCkilXgqEkwyl2AOk7SyGXKkc/UYyRhJhFFKMYSiolq&#10;nZBAUN6lRT6p0xmHffxwa+YkJJ87gmaqx7a2WmXslzUUUVmTSRx7IfOnYEFnA+zQFhVrSHvNZCYK&#10;UoMKUouArDp3EvM44GcY6eBnAnL3sLfwKDuVgJTV9x2ALBJAUjnmEBhZFQW0qMUUZ9lYuXgSjh/f&#10;iNo2WZ6ShWJmqOIqdq7KMgWQOYRaIRumvJINU5qL4KkTsNxAW7n78G3u6zkg71BFdkjrjkqR+Y/r&#10;OjoEpCYB2Z0Wm4AkXKpqs1HULAMhE08bS3Bv63qM7tEF3xLu+0Z9SggnoL02i+qRUCIgmwk3Wef0&#10;Ezv2F35WSLl+kJapjEpUlj7IwmMCkiC8tWU5PumuhjWfv0lAJiu/EwVZ2Fyl2O0HzwA5lYCcTUCu&#10;Yn01E5CNCiCLUUNAPmVSqAu5jEU9PTDKQA3L+zqj9s5pPGIdFMuaUO6zkgO4kbb6t1lfYurYd9FY&#10;xwzMz6ra6hCdlog3PxwKc9uu8PQjGD184Orlp9zJ29nDE46EpJzFdqb1dnGROUhRkJZwpjUc6GKM&#10;LwbbYd6XfbFjxrs4+etHuPjbh7ix8jOEb/ga0VtGIWbb94jdNQ6xeybg3p4fEbdvIpKPTkPKyRlI&#10;ZggQBYyp5+fS3s5Ewil+zv/HUGFeWPYpDs19D3vnvo/NM4YRwoH4mpD8+GUXvDPQGW9Q9QygyvPw&#10;JfgIP1GQ3a0tFQUpc5TPVaSEfObi4wUnfteZxynzkk7uzvDt5QsHJodX3+qDzIQQVMUEY2ZvD/zY&#10;3RAzejsh784RgG1fXSWXAtJKcwCWNRRg35ENSEwNQS0ttizsFvtcW52Fh0UJ2D9uOL4108Rvr/ij&#10;LOw8HtLqyb0QiwnIGlosAeTdqaMISE2M6qKDo1PG0oUU/gsgH7WVoSU1AovfGYSRXlZIv3QITzkm&#10;BJByFruBifYJB9+tWeOwkhbyuL7cCk+D/ViNg10bJ3QNsJii4PqUccqqigfVhXRn/wSkXEpa0pSP&#10;evZngeSGldOxY/M8tD7IpQ3MRBUBWVOTjyf8f17IKUzr74KfmJQKQ14MyOCV8zDctgsmv9YTpbG3&#10;0dZKIfBXQJZn4fbU8fi9k3EHIKlwn89BChjlJhX3CEq57Fcu2pB1yfLIhxgtA+Va7E32dkj9c6Wy&#10;GkSpJwJQrhBqLEtCSuR55GZFsEyFyuL1yvoyPGRdNafE4Ojn7+IPjosTBrIOWkuB4l2CMIyvdwSS&#10;hOMdDcKRKjFagaDYaoGjFqLJBrl2W56v/tc5yCiZg2SE872crEmg8ksi3O6qG+OwrhFufPwu2qOv&#10;A+0qtLap6GRZ5zI1wjHbLmtS425h/dBBmEfVf8SQqlHDkPuUMKGA64wb2gRk6+3rWOjvxcGvi5+1&#10;1bH17dfQnpnMwfsXQFIx5rLjZDWqkEtYikVtZufcumkRLlzdywGeh3xmuxJWShFBUVr1DJDMjHLi&#10;oaSCnbEsHzenT1QAeUJXsqyaMu94V663JiClwkLZUCKr7zDkjst7dTXxh20PlOzdyMbvOANYIh1K&#10;AEng3Nu0BmO6dcJoAvLQyE+Agng85P9kjVYZG6eBoKuNCGbGdcRn/gRkCDPfIxXLVohiwq+8tgJP&#10;eJwhG5fik24dgGzLSlKWKIi9FkC2NTEEkG90AHJWJ12s8HRAIwFZ30TYMiPVsm7kUrD64Av4jarn&#10;ewWQjqijLWyXqQeCvYzlrWL5m2ozsHzeSEz/cRjq5Rpk6Ugt9di0dxfc/Gk9Ha3gE+APJ08/AidQ&#10;CQWS7rSpBKSjM+2rix1tqQNcXB3g72KOLwfZYcXol3Bg7ke4svJL3Fn/JcLWf46ojSMQv/0bxO0a&#10;hbg931MRjkfcwZ9xb//PfJ2M5BMzkXx6NpJOzSYYaa0vLkDS2TmIOT4N905MQyIBmXl4OlXnOJxZ&#10;/AmOL/4Mx5d9i82zPsQUKslvhnhg+OvueLe/PV7p54aefXvC3c8HDlSLoiAFiAJIUY3PQwDp6usF&#10;e083ODAUG+5OdezpBFsPG1i7mGHtsukoCTuHJW/2wQ9mupjTzwWl4cfZ5jmoYT8oY79UtVXT2eRi&#10;18G1iEu8jppGmcYgOAUWNVl4pErBiSkjMbKbFubTGpfcPoOHLc8Ayb5b/QyQ4dO/x0yC7RtjDRz8&#10;eQzbsQANslqjrUIB5MOWErRlRGHJey9hhHM3JJ/ZSzssc6Hl3F8Vv1uNpwT23fkTsdpMG8fkJA0B&#10;qSy8pio6rWeEhezHl34azf6ZTnVMBfkXQJY0y6L0AuVWYY/aq3Dy2Cbs2f0bmtuyUdmYherGIuVE&#10;h5zpzrtzBjNf9sQksfp/V5DKfQ7zcHvtr/jCwQwTBvuhMPoG2ttq/gHIVvY1WQd8Z9oErOliipMG&#10;xgjRIowI8miKFeUu4srVNB0nSp8/H0cgeZ/AuWjUBctMTHBq7Lesk1g6qGrFhcl0XCvrvrkhF/Xt&#10;xchjIsuRuVOKDFColF49i4Ue9viD6vGs3I5QS9SjnHjRU+Ybw/he4Bgmy3nIArkBhdxeTaAt858x&#10;VK9y9YysgZT/R6kTjuqGBKmRErf4+Q0q9SgtWVNJ0GkZYru+Lg69OxhNabfw4GEJiiszlaRWXUv1&#10;X0sFWZWD2KPbMZVJebGhDk4byRlsWaxuwH2bIJSAvKltBrVHcfewpF8fTNDVwiQdDWx8fTDaMxI4&#10;kMuQKza7gYDkQeZSJeXKkgECU87A1XLAHzm6FddDT6OitRgFVEpyx5Ai2ulSQrKInSCXjV4gZ77l&#10;br7l+cyykzuWF+gwg2iInKd0Z+aQW7KL3L4rMp+NE8q4xiyzjwryTztzlOzuAGQND6qkmSq1LodZ&#10;vBgJ29ZhQg9T/GCi3QHIwkS0U/LLhfuyaFvORtbcu4nRgU4YHmCL7NBTeErLVMKsV9xYoyzTEEBe&#10;Z6ca3k0dGz4fggcCSFqoAqplWerzgICUkzTbXxuEmQYEpIkOVvu4oJkZvJF1IGdN5STMk6oiVAWz&#10;IwQRkBwkK6l66m8LIJk8alludnSx2ALIZfNGY+aEjwnIdA6ECuSU5eD7n8fBnuBzdXWEp4cX3AlI&#10;L58AePkG0IL6KIB0cCIYqRw9Xazh6WyOQA9rDOvrhOUj++E04XX9928QtuEbxG79DnHbvlXgmLBr&#10;JO7vHoWEfT8g8fAEJByZjPjDU5FA+CWfmoOU03M7Xs/OQ9qFBbjPv6OPUTken4EEvmaemIFEwvTG&#10;n9/i0pqvcX7Nt7i4YSzWTxmKmZ/3xPj3vDB8gDXe7mOPQQMDEdjTFx4+7rBhWW2cHeDs7QFnUYzK&#10;FTTu8KRy9PDtgKQD7XUHIN1gx+N2D/KEhaMZXn89CGf3/I5fvxiCD2wNseTL19GQG4rHLUyStHWl&#10;rHMVFV5ORTrWb/8NscnBVFo5bPMcvhayXQrQXpmF/fMm4kPbTpj0SiAt+gXCjqqPiVvmjWvEYlfm&#10;Iopgm95VC98ZqePQ918oi6DluuZyWlNZPtPKgf4wKwar338ZI53NWHeblUFfXU1nVF/DJFyj2PK4&#10;pbMISF0qSPZfbVk7qK4A8qyeAX6j8Dg7itvOTcZDmX+sZ/kJx3LCt5RwLG2Us+u5aG4txa07p3Do&#10;0Ab24RxUyGWN7DfVVJCPaQkLqYJnvx6A8X1ckXPzNOtDxURPd8ftCEjBYwv/8zd8wzoc388T+Xcv&#10;4vEDwpH9uJwwbaEKlYtAQmdNxDoqyDP6hgSBrgIhWVYnjzoROMqJUrmTj9zVX26OLY8xSdQhhPRN&#10;sFJTE+t7BSF9/y60lBZSlVVCRXEg4qWeY7OQ7i2L+ylk/TU+qEVLXiKuLZuLH+m8tulr4qKhAYIJ&#10;4o6F4gQiQRiuAJIOkmC7S9jdJQDvUCXK89SvUbWeJ7RvyBpMHQJRUx7dQEst6yBF8dEWh8i9YvVN&#10;EalrimhtE7pPA2wm9Pa9OwDN6bfQQIcrrqGKQqSytpqKvAztTLK5Iefxx4dvYnF3E7pVHdzWlsfB&#10;GrIOuF0CMlSLgER+Ada+MxRfM0tMJpDWD+qNhynMDmx0uX4zhyqpgKApJOTEastlOqW1Yi1LcSf6&#10;FkJj7yiXQpXw7zJRm7TiBawwOUOcX6VCvgBVJodVOQidPwPLjIxwnAcewooRGEaqy4PLZVmBSP2O&#10;tVfyudxd5CChvcXeAoWyhowDo5JZoLiNHYIQfEoI5hzYjBm0pGPYufeP/JgWJg0PKfelU5XXy2JV&#10;2q3EOxjZyxXf9XaFKuo6nlIN1zL7FxGOFc31eNJQiTO/Tce35trY9sW7eCJzkIRjfksVG7laWebz&#10;MCEO+18ZjF/0tDHHgKq2jzfaw6+imZ1aJfMwVbn8HjvFtdOYT4v9nZYaVlNJNgSfwiMOBlnYXtCU&#10;x/3J/G0WfpvzA2ZPGIHGqgy0cFBcDjkN/76+MLfqDi83N/g4e8DPzQc+nr7wIhxlvaEzbaijkzV8&#10;3azR260Hetnq48NAa6we9Rqur/oS97b+gKjNoxU7nbB7LJL2jkPinrG4T+WYuHcMUg6MQ9qRCUij&#10;Okylckw7ySAY0wnEtFNzkcJIO7uACmkB7fV8JJ2WEzVzkHp6CuKPTETEnh8QsmUkrv0hZ71H49TS&#10;Edgy6Q0s+iIIU4Y44cuB1ni1lyNe7ueFoABnOLnawkJulOHqBBc/XzgSjnKJoV+QDzy8XXhMrlSX&#10;fE/F6eLlRXXZcTbciUrSk7+fOW88tu9ejg0b5yEy/CQdTRphlEWlKCCksnpQhFzaullLfkJs5i0m&#10;6WwU16YweWcp1yW3MEGHXj+NNb/Nwon9m1Gal6RctSKXytZU5iuX+cn1zglrFmNGdwNMMNXEYblf&#10;aFYy2qkyyqiOcpvK0cj+/zTvPjZ/9AqmelkiQp4MyDFQW12GiqYG1NbXAhQFWRtXYlUXAyoRJnoK&#10;ALlzfgT7tTxGYoWWOg5/9A6eUnU9ItDkEsaiFvbRViob9gFVdQb7awaqmnOQkXsPFy4fRSHHSxmV&#10;bAmTsIrQkaUy5feuYtaQPviC5Ui8dBCPHlZSrRUjm0lfxe+hoQgx21fhO5duGBvogKwbMm9bgQr2&#10;YVVTBZr4f7nPQsT8yVhrbIArerLYWi4n7DghE63RcdMYCbkMWP4nV9MIKJMJtVBabXkkyCKq4tV9&#10;BiE3+BqauF1lTpVJp5r1VUjBkUsIFVbSnbU3UvWexa/DemGahSYOmRjgkraecs4hjuM9gduWSxlj&#10;6CLv0EKH6cu8nyGuapootx+7aOuA004O2GvZHRfpnM6bdMZdQjBRwwTyaNdYwjScMAzV74IIPXP+&#10;LQ/7N8UtHUPsMdLBgVeC0HY/GK1MQuUsWzbLVdrYjLrqerTWVuEJWZVxcjfWss+up/UP1jdGLKEr&#10;lz7e57ai5SQNSkqw44vhGEXLO1FXA2sGBOFBYrQCyEKCMaeBgGTHEkDm034UE5JydUw5VVZMWhxi&#10;GfK+lGpTAJmnyqMiksukKlFA+V2gAJIKkg1+RwGkMQ/eSAGkTGRHslH+Dkj5/OZfAbnzGSCrMlFE&#10;QOby/RNapay9f2KadSfF0u756gM8YbaSeRwVwVhen4sWKonapFB818cNo/u4o4KWQ7K/XPxfxMwv&#10;gHxcp8KphVPwbXctbB9BQGanoPnvgLwfh0OvvISF+jqYZ6SNPwmzhxEEJMEngJRF4A8la3JALujl&#10;idE6tOtB7gTkaTxix82j9SloyuX+mGUVQI4lIL9AE62gqjIDm3evgbuvI6xtzQlIV/i7eSPIww8+&#10;7t7w8PCkmnSHu5cLPD3t4e3SA4GOpnjL2wzzR7yES6vHIW7HBMTvHIfY7T8ged9PyDw6GemHf0bq&#10;wZ8IxvF8HY8MqsfM45OQdWo6sk7PQtaZ2Yy5yDo3n7EAWed/RdbF35BxfhHSzzEu/IacKwuRc5n2&#10;+/RUxB6agPDdP+DO1jEI3T4OV9eNwtEFH2PzhNewjJCc+I4Hhg12xdsveWEQ69vbSx4bawMrKkk7&#10;sdKEn4uoR38PuPvIzXepJp8BUh7x0HFCR+Yw3eDu74Lh332A4IgzqH1YiJqWXNqjdFQwBJDVtNPV&#10;zfnILU7EpNmjmaQvobIlhxDIRBXVWEVFLtu4CK2tVDG0lo0ETUMD3UQ14ciorspXlnrJ5XtJG5Zi&#10;Zg8j/GSiiaMfEZAZiXjEPlHWLIBUoVFur0ZAbv34VUzx6I7Q9QvZFzsuflA1NtJJUUHWlCJr02qs&#10;7mZIQGorgJS7cEeyX1/Q1aPqUseRD97G0/QYPJBlXXQUhRy0slwtrywZhcX36UTSUdmcrdxCLDrm&#10;FgrK6Mg4rkroysoJSDnBVBF/A3PeG4ARXlZIuHgAD9tVyKPKzSEgZY5b7pxzf/c6jHE3x7hAe2QH&#10;H1EAKVNJ5TLlxDGjAPKXKVhraojLBKQ8/kCeKiqAlGfRPwekWO0IqjpReM/v2RqhrY0r3brjVy09&#10;zHPxZh85T/tap8CxgmOgimOvvLUGJUwcpbU1tPSVqE25SwEyDqt62WCXAdWg3BhDhyCiehRAysO6&#10;4vl3GNXhTV0TXNUwwp2uNsgY8QUqVy9D474taNi/CXXLf0Vk3964qmeCOAIyWU2eUEnAE6iROl0Q&#10;rWWOeOWxCSYIp6o8qquDoxQyD6OvKRcZyFVYReRReV0D66ERdRRvD8m2hzkxCJk2GpvoRM/IdAPt&#10;vSjIWCrIcA1TArKiAqen/IwfKEkn6KpjRW9fNMeGoZl0LeIGchmFzwCZp5KJ8H8CMq0gXQkBo3wm&#10;rxlFmYys/2eALGTWzSWYOgD5xz8AuXPEe7RCcWihYutYMJyL1kZKfwFkX3eM6e+JytiQjuxfSwXZ&#10;UM1B1aAsaD0+dyK+6arxQkC2s5FFQR5+Bsj5xrrY1N8fDyOvvxCQv/T2wg/6alhHUDbcOEtAUvHS&#10;+vwVkEtmE5A/juC285mfkjF30RQCwwGehGCgjzd6efujp1eAAkh3Nw+40Yp68X/eHnbwcuiCXk6m&#10;GPWGD44u+xGZZ1Yh48hM3N85npAcj/RDk5F9fOpfIPkj0g79yO/8xM8nI+fUDGSfmoWc07ORLYCk&#10;tc4mIPMv/0YFvBz5V5cj78oyFFxbiaLgJSi4TnhemIPkk9MIyZ8RtfcnRO75Gbc2/4iLq0fiyIJP&#10;sHXim/jtu0H48dO++Oa93vjgdX/09neEk5M5zG16EJL2cA0gCBnOPoSgnxfcGR2A9FUA6cbjljlK&#10;dz+GP623jw2WruV+c+6y3yVygGdTHcoSLQKSbdv2oBQpKaEYM/YThEZcRH1rIQdoHmqaC5UTHuUV&#10;crOQfDRQAYqdrqzugGIVAVmpXPlURHVfjIzNqzDL3FgB5KEPhwAp8UrS/BdA5idg+2dvYKIzFc6y&#10;aQCteYNAp7Ee1QJIOaG5bS3WcDunqCDDBZDs03JfyCu6+lipQfv+3lt4mnoPD1iWUgJPmSoSQBYn&#10;ITU9jP0oDZUNmaim88nIikcerb6oPrkxSzkTvqy5rU2+g18/eRUjvK1w//x+PHygYhmLkNNa1gFI&#10;Aipl/58Yz/+P8bVGxpUDwAMqyPoqllXVoSCrspXrov/oaqrc3FcA+VxBCiAFhHKCRuAu018yPyn3&#10;g5SniYZqa+GwkQFWEJK3ps9GS2426lhH1dx3NcejKF25cq5YVojUVTOJlEJuMFMbcw43Jg3Hjs6G&#10;OEFA3jGgFaZilIeAyWMTYkQFUvVdp7MMJhti3Xzx6AzVb0kay5vJBJQFhF3GvY/ew3Faablno5yM&#10;SSEkEzUIW81OhGZXwraz8pnc6ecClerVIF/g+lll9YBcVdfeXIfK8nJUVlQxStGgXG2XjawtK7Dd&#10;yQqHNbRwmxy6x21EqXdCqJoRAdlQh9CVSzHezARj9dSwMIDKJzKEg58NyIPPYeaVhcxFlQQSG62w&#10;qlgBYamcwGGWE2jKewGnfJ6cl4KUvLT/+4Cs+6eCzGNDyD0ms/dtxHSbzorF3vXFsH8Asoz/F4vd&#10;0kjFkByKUYTjD4N9UH3/DrOsCjUCSFrsquYGtFcW4/DM8fimkxp2EJCPabH/i4JMiMehV1/GYkNd&#10;/GKqj62DgvAo+uYLAHkKC/v6YDzLs4GvjSHnaY1KlevTC6l6KgnJBgJyKQE558cvFEAm3A/Bl6M+&#10;os20h5+/J/ypGHsLIH0C4Ud77eXuCU8PKjIPWk8nCwQ4dcW7ve2x4sf3EXVgCYoubyAMZyFpz09I&#10;PTAZmUemEoZUisemIJORdugnxoR/AvLkdGTTXucokJyDbFrsXKrI4qtLUXZ9BUqDV6I4eBXKQ35H&#10;2S2B5CIC8xdknhcbPhuJx2Yi/vAMRO6ehJBN46lgv8OJhZ9h24xhmDtyEMZ/3AvfvBuEV3s7wtvN&#10;HDa2Zgok7T0JvQA/OPoSiEGBcA+Q26tJ+BGOPkoIKL0IUc8AD5hZm+CDEW/ietgpZKuSqcI7zuhW&#10;cIDXynX2rSqcPbQZn7wzCPHRwWijiqqUdpfkWJ2H+uZS5Rp5FSFZxzaokZNhonSefSaX+7WzzXJ3&#10;bcAcK1MFkAfefxNPE2PYtyr/CUgqsKeFSdg1fAh+tDPC+bljgbIM2nh+p6GWZaLFbqhAPrezzqoT&#10;ThnSYhMkiQSLXCl2Td8AvxMuB99+DU+SIpkwi2iHC7l9QqW1FEWlKbgbegalFUlUx3JVVibyC1MU&#10;BVkugBRVRifURvA3ZkVi6ZdDFEDGn9mLhwRjLkWAALJCTsDweNJZJz/52mCkRw+knt1FBalSbj2m&#10;aqlEC+tE7oeasnYRNpt3hTxtMJrlVJ4oSkBGEpACSnkv90aQ+zZGasg12bKuUw03Cf7N/M4Of1/U&#10;X5Db1DURvnRs7N/VdGw17M8NDwhjioqSGhW1VwGeNstymkQU7F6BI+722K+ryzoxQqRcd00GRBOS&#10;4dzPbW19BBOUN8mGKE8ftNy6iIdMiG2sl6f1BGRuHOInjMFeg864rSEP1+qCNDVTAtEU96ko49VF&#10;VUoY8b0xbmgZ41i3HkgcP4bJawMKr5zG46JsPKwkjyoIdbZfVWU2HlWmo+rcPhzu54/98lxxciiS&#10;v79LSN6iklTDg2bEbvsTP1p0xmgqn7l+zqgJu6Zc91rCSs2meiwgLPPLcxGfmYAcStUyQkbmIgWc&#10;JZTuxbStz+cn72cnIjEn+RkgGf+HgNwqt4ratV4BZAUBWdxGYMuEdBM794FNmGVvhnHs3Hu+/hCP&#10;cxPQ9izj/gsgB3ph7Mu+qE4Mg9xMVwBZzAxXTSvwQFWEw9PH4mtTUaH/BpCJ8Tj82iv4zUgPv3Yy&#10;wLZBPfEo5sWAXNTfFz8aa+CPfr5ovNUBSFmYWtRAW0iF0ygKctYPmEtAtlVn4wIb5+U3esPJ3QYB&#10;chMIF1eqR18E+fgh0NcPfoSGLy2qt4sd3G26YLC3JcZ/0AcnVv9EK7wOmaeW0jrTMh+fieILvyKX&#10;yjCTCjL3NCF4cgYyCMWM4z8j8+QkfjYVBfy84MwsxmwUnpmHAirIwgsLUEpAqm6sZKxCGQFZcXst&#10;Ku6sISSXo/jGUirKJci7vBi5lxYj+8IiJB2fi+i9UxG2/WcFlGdXfYc1P72J2V/2w6TP++KDwS4E&#10;vQXcnbqjh3knWDhY02b7wSmoJ1x69lYA6R0oQPSjte4ApDwsTFSlKy24k5ctfHo5Y/n6X5BSzH5H&#10;W6piPTZU5eJBGQHJvrdo7NcY5GaL7LhQPGyrRCmVXSkHa3EVVaaARYBIS1shUOJv5b18Jrenkxst&#10;PGCbFVBxzbMxxURTrQ5A3o/+JyCbnwGyOAW7RgzBeGs9nJ76DVDEPtJYpayDVADZXIm8PX9grXUX&#10;KkgdBZApsm6PfTlY3xC/Ey6H3noNTwnIxwRzBctYWp+PxocECQF57tQOFJYwubcXQ1WRoVyZVVYt&#10;Z9xLlcviBJCtBGRLfgxWjHwXI3yoIE/vwcOWUuTyOHJbypSz4qCSyzi8BRN8rPGFU2eq/m0sGwHW&#10;REVH2MojEkCgpqz/DVssu+GiXgcgxULLA/MiCD95lbnIMAIylOC6q0lAEvD3tNVxQ18Lf9JlXhn+&#10;EZV2AlprK1FIp1lFa19LmBWwfKnpkSgnLyoISRVdpzynCQ1ZaLp5FBdf7oPtejo4Q3WnPPudY14A&#10;Gamtizs6urhJRXtVXQdXLWxQd+EEHshxE2DyGAxZnpQ2ewZ26ndBMNViPAGZQsWYzLhPOMaqE4wE&#10;msAxRssUIfzeQcL0TwtLzLW3xi8DeyJ5/3bCupRglClBJlS2QzvB/jAuGBc/fBv7TTrhoroeQmnz&#10;b3NbIRoGUHvaWo+cs0cxxdUG31BBzglwQcnNC2ihtc6nesyXM9dsrCJmg7sJEUgvzoSKHULAKKCU&#10;JUASAscS/iYq5R6iU2LZwNX8vFr5vQLIilzcmjsNSw2NKLONcIsVIVcbREq2krPZ6rLcQK6kkbVP&#10;GgjR0cYhPW38YW2GnC2rOhSk3C2opZjbZGZi5y4+vhNznXpgPDv37q8+wKNnc5AyZ1NGGyaArKIt&#10;+XaAB8a/FoCapLv8nQp19RUsWxXqWprQUJCFbWNG4NtO6thNm/4kJxVNjRXI4zHKg34eciC0x8di&#10;/+CBVJAEJBXknjf64zHVqNw9/TkgFRDKHGQfLwWQmwb4o/nuJQWcxTIwWzlIa6g8aBfWLZyMJdNG&#10;o6YoETu3rUSvvh7w8nVGENWTv4sbevn4I8jvWfhQZTnbw8veHD6y5tG1K5aMfRcxR5ch/cxqpB77&#10;BXln56Pw/C8ou7KYr/MVOBacm6NE3rmZyD07na/T+fcMFBOOJWdno5SKsJxgLLvwC0olLi1C2dUl&#10;KL++HKrrK1F5czXKbq5C6c0VipIsC1mFEgK0iP8vJkRzLy1B6qkFSDw6FwmH59B6z8CZlaOwfdZH&#10;WDLmdXz3thdeDaDipZKxovXsYdUN9t6esPTyhlPPXnCn/fH09yIkRUUG8DUIfvJ8HIGlrwd8esot&#10;1KwxfOSHCI6+RsVfqCgrWUcI9qm8i6fwuZcLhjhaIyfsOp7K1SK0TCrWt4rfrSIMyjgAygnGakLi&#10;+XuBpVySKDdTaZPvHN2GBXZdFEDufHMQHiREKyfuygnIgtYqND2oZNKMw+GRH2BMd9rwHz7E06Jk&#10;NDGJlhCkos6esO9XnDmAbe62OKJDa00bKQpSlNctA2P8oaWNXQP6ooXO7ElTOapp94urc1BHdSUr&#10;M7b/uQh3Qk/iEahsmDRlGVB1vUoRIKXNcjKomPY4Hw9KErBm7Mf42K0boo5sxWO5Hl3muHl81XKn&#10;HsI37eAmTPKzwygvC7bJGgKS9cEkX9JYjjqqR9TkIH/7Gmy17o6zhJKIErmcMIrj8K5WBxyjGKEU&#10;KHeeAVKe0BhFQF7QVsMaXQ1ETZtA+5vH/k+Fy3LWsox1VRnYtHYOhn/yCqKib6CxtQa1ddxnRQ5F&#10;Rh4epYYi/MsPsUFPC8dYP3LGWK6OiZFlPFp6CONntwjI69znWeNOaNhN9VvG8lZRDFXmA/fuIvG7&#10;77FPpytuaXSnNRdIdkasPCKBNjtO2xRxel1YZmNc1jLCScJxt6kZFurqYSwT1ggq+z3ffYbHdLj1&#10;Um6WTabiWsmIpxmRCBn9JbZ36oLz2ia4rSWXGsqTXKkgH7Chy25fxpxAdwxnBUz3c0TOlZNop3rM&#10;qSlUFnoXs6HKaK1vx9xBEndQIeqK0BRA5tN6CyDLCZVSdtxb/E5YfDjBUcMMWPMvgAyZM/UfgLwt&#10;lw6xcZ4DUhaIygXqMcwoMkF8S1cHh/V1sJbqI/2PpR2AJFzymEkFkKIgVecO4hc3KwWQYrHbc++z&#10;08tgILTqchRAVqeG4dtBXvjprV6oS77LbFSGeg4AAWRjWyuqs1Kwjr8dRQW5e8QwPM1LUxSkAkhF&#10;QVbiQew97OnfTwHkLyZ6ODD0JTymGm0jiP8OyPk93RVAbhkUiJaIqx2AZMesaCtGeVWa8iyUzUtn&#10;YOXscShICcPC+T/Bw8sGPn4u6EkF2Zu2urdvAAIIx17+AQiS+yfaWMDHtjv8LY3xukc37Jr/LXJo&#10;rTNEPZ74BUUXFiqAkyi+uICqcA5BORclF2mdL83lZ7P5Hcb5WSg+PQNlBGgZIVl2jt+hgixmlIjN&#10;ZhSd/xWll5dAdZWgFECGCBSXKWAs5d+q22tQcGUZVeRiZJ1fhKxzi5FxeiFhuRDxRxbg9vZpOLp8&#10;FBaPfQMfDXZAL7fOsOmhi67dDGHt6gBrTy84BATBo6efoiAFkD603D5BveET2ItKUv4OQM8BveDb&#10;2xsBVOILVsyjg8kEHlGtUbEUXzmHBa8Oxpv62gSBG3KunVNUnFjnctZ3aQ1ttrynWixl24hyLKHy&#10;lLv4KJf38fMS/r+dbVZ5YhcWOnZTALnppT5ouh+Fx88AWfSgBs1Upo8zonFy7GcY3VUNe758k4Ps&#10;PgFJ6DDRCiAfsv/XB5/FngA3HNBURzT7t5yAUO4pYGiCrRz8m6iYa0Iu4QkdTF0tLTbLKGsxWwjs&#10;9ctnYd/e1ZD1evXsT7XVTOy1Zcq8vgBSRTveIEqnPBkbfh6B96kO7+xZryxZK+Y4yKOCrGksUwCZ&#10;sX8jpgc6YjwhGbLpt45x0litALKa/VXm9MrpvLba9MApbVmsrcExJ3OOHYCUeUgB5N1nCjKCFltW&#10;mkTqaFBxqmOdsTZiF0xTlu01MUGUMqp5PE2VaZg34TN42Rrgypl9aCMjZB1yFcf9A3F8xUlInPwD&#10;1pro46gRAURAytpG5dGtGtwPVWUoLf8dQvIKk0rkux8jfuY8RM1m8p09E3e/+QbHnDxxWtsMkZo9&#10;CMduVJ+dWeZOCNM2ptrTw3nGYV1D7CHo9ljbY7erO7YxKa8P8MK4HsZYNMALDeFXCMVq1mkVk2Q+&#10;mpl4kB2LOz+PxcbOXXFWrzNuaXdSAHlHiwqygZCriAzGr4MD8QkBOd7dAmkXDuNBS4VyE1gBZKms&#10;QK8sQkhECO6lxDCj0YJSUcqJGpl7lJD3Mgd5+fYV3I6+w85Y+38FkOto/TPkGb8EZBUVZD4BWSiZ&#10;UDoOy7nY01ax2NuHv4P27HjFYpfxuwLIZgKyNisSo171x8R3+qI+LZLZntmuTm4g+gyQmclYO/w9&#10;jDIhIPkql1m2tdYin4rk+UkaAeTuAf2wSJmDJCDf/neAPIUFvTwwgeXZOjgILeHPAMmBUNqUzw6a&#10;rcw7bqCCXDxpJJLCL2LCD5/DxZXq0McJvagg+/lSNdJi+9Fe9w4MgK+rM1xph/wJSL8eehj9ug+u&#10;b5qBwit/IPfMEuSfWQgVgVZJi1x1bSkqrhCUBGP5pQVQXfmVQZVISJZenEOlSOWoALIjSk7NROFJ&#10;KsvjM5B/YhZyjk5H9hGqzZNzUHx+IUquLeMxLUMBt513+TfkX1mCQn5WcmO1EoXXVlBJ/qaAMuPs&#10;YqSfXY6kU8sQe2wxjv8+DpM/741XfM3gYWdIFUlAOljAmRbawZfqMciHKpERJKAMoIoMgpd/z2eL&#10;4/3h2ysAvQb2grWTFd5871WcP38IGZHXcXHlIiwe3BcfUqkNp8P42cOJwD6p9IfyGsKQtrOGbSHP&#10;Q6ohDGXusUrWTco6Wv4t85AC0iq+l7apOrEHvzlb4OdO2vhzUC80xUYogBSL/VxBPsmOw5lxn2Nc&#10;dzXs/OxltLEftSouqgKqFgKyvhT1N89hX5AnDlJ5RVF5JMvZWcInTN8Y22ghN1EZVwvIZV6zvpjl&#10;Iwg5LloZm1bPw6plU6km09BKYMoypAqZ65fx9RyQDexjlSnYPP1bBZA3t60ibGnBqRzl2Uw17Nfg&#10;ceYc3orZPV0w2t0c19f9oqwXLiMQikW5Cgw4hkqpMrfYmv8DkAJymeoK4/gXBSmXGUYQkHKSJkqZ&#10;JxQFqYHLhpr400wf8b/NUlSdrAYpqatSVgY8UKXg9+nfYJDcbGPfH1SXcqafdpYKsFHmR5ngsn6Z&#10;iT/Nu+CYaWc6RGPE08rKs2ji6SajRa1S0YZR8d3SJSO0O2OfkSV+1zbAMh0d/KlnhF387i1NKkf1&#10;bkhQ78oyd8Jt3U64pd8JZzV1cMHWFikjPkfuLxQI61ej6uAe1Bw/hKzfl2Jxb3e6Yxsm/0NoayAg&#10;Gwl31nVzC8tWkobwOdN4bBY4SRV6gxb9tgBSk4Cspo2uT4nA2o9ex0e02N85dEEsO02bPGibUr+A&#10;9kEAKQ12PfQart0N5sYr/gFIJcvVlSkhfx+7cIzfucFMXa/M8/2vABnxnwKSIHoOSOUkDTt4xUUC&#10;0ssOow3UsOnjN9GeGdsxBykWm0pNbElNThS+fzMIk98fiAYqgcfsSMpJmtpKdv5WVKUlYvXHQ/Cd&#10;kRp2fDoUj7Np49o6AJnPRCBzkG0xUdjVr88/ATn0ZTxOCv8vgCwgIH/p7YmJHGzbX+5FBSm3pCqh&#10;PaRioc2oZyd/yDKtpWqc9f2nuHFyFz7/6DU4O3eHrw8tto8HennQdrq5w9fPB0GBfvBwsIW7hRkC&#10;bczQk4BcMuptJB5bgYJLq2mdCbELi1BNdVdL+1t3cyVqgpeh8toiVFxdyPgV5ZfnK3AsIRxLqCBL&#10;T01D+anpSpSemI6i41ORd2QKsg5NQureCUja/SNS9v6MzCMzkHZsFm08Fem15QTkUuXkzM1N3+P2&#10;1jEI2zEed7aNVSJyz0Tcp9VOoqJNOr0MWVfW4/6ZlTi2+kd8/54f+nt2gZt9J/Sg1baninT181aW&#10;+3gFeD5TkLTXPftQQfaGp1+Q8nRFBzc3BPXrhYC+gejdzw/DP3gNI1/ri48tu2CksR7mW3TDtC7G&#10;mOlqR5gfhty0VRaKl8h6wcpctnERGgiP0rIsgkjOXhOKciabrqiSVryW/5MbQNSe3o9l7taY1Fkb&#10;6/oHoCE6FI8JvlIqxDyqvcYH8njQBJyf8AV+MtfE5vfoRO5dRzvhWUKFVMYk+oDbarx9EYf6+uMg&#10;oRNJi5emZgB5IH4YB/tObX386ekB1UWCnOOhWdYN1sgz1AvRTtW3c91C/DjmQ2SmhVLVskx0ZeUV&#10;hcqZ52KqQ7kcsbY+G09q0rH7l/EYRkBeWr9YOeFTRjgWNZfz/2KxS1Bwci8W9PXEt45dcGH5TDwR&#10;tdok9zalfadggNzD8fAWbLW3wCl5gNYzBRkhtpqAlDlIZU0kx6BcAy0nUmTxeIwWAWmggc09jJBI&#10;RS+PXK6lVVU11qGBbvJpZTp2zB+DoR5dcWbTMjypK0VTDS12nYpqmBBS5SJ/1SJsoRs6bGyKYEU9&#10;6iOF0EtU06GKJIhFscrdxrXkyZAmLE9XnCNIj+oa4KKJGUKNzCBXuaSpdUEqI1rdmJyQB/sZYZ8W&#10;rfqwt4Gw68oqAzAJoiJP2W/9tZNYKiLJoxNyT25nnVeRSbIKgWVkQpVjifvtV2wyt8FxgvmGhilC&#10;1Q0RJnOQchOFBwWJ2MMB+xkh8Y1DZ4Qf2opWKsh8AlIAV0ZAyt2Br9y5isNnjypK8fmynr++CiB3&#10;Ht6FiyGXUd3U+B8B8j9WkM8Byc6iLPNh56i8dARLvO0xUkcN64e9grb0e8wOMufCDlaXy0zN32RF&#10;YNQbAZj8AQGZeY+dSi4TY6eigmwmIFXJ97F8GAefoRq2fPAmWuWxtuz0uVQIuUwEjxqr8OBeJHb2&#10;641FBjrKHOTBd17BkxcB8hoB2ccLP3fWwY5XeqOViuchG0EAKc+aqSMgW6uzsXr2ePw0fAh2rV2A&#10;fkHOsLQ0hIe7LfzcXRDkSnC4uhGQ3vD19oCbrTW8rXsgyKoLXncxw8FfxiDvwnrknF5M27yIMFxC&#10;OK4gHFehPmQV6m4sR3XwYkU9ll6kfT4/G4VnqRBPT0PeqakoOPITig5PRPGRSSg+Opl/T0LuwYlI&#10;2zMeidt/QOyW7xGzZQziCL74vZMRc3A6gTgOxxd/hHVje2PORw5Y8pUH/pzQF7tnvoajC9/D1fVf&#10;IXLfVMQeXYSYo4vpQH4nJP9A4tm12DDjMwztbQ03G31066oNC2sz2mgPeAQw/N0JSR5nz0D49+4L&#10;74BecPH0VV7l6YqBTEqDX38JAwcEYBAT4YdudAtO1pjZrTMWdjbCLwTkAleqgjP7ASYged51STNd&#10;A1VTCxVT6J1LmDz5e4wZ8wVOndynKJ0GQqSqMk+56YXcUbrh7EGs8rLHZLbZ7318URdx6x+AzKFt&#10;VQBZlIyLE7/CZEttbKCCV905iye03yXsHwogm8rQdPcKjg4MwiHa6UhNGcRGSCFgwnQMsZMDfp2b&#10;K0pOH8XTaqoWuQUeASk37X3C3x7YvBzvD+2Du6GnlXtDyl3GBZDK6pBngKyh+5CzuYeWT8F7BOSp&#10;FXPRznFVzv8Xt8i8OiHEKBFXNdAXI6yNcHLRJEK1gL+nGyJEawSQHBcVR7cpJz9PEOay+Fvu+Rj+&#10;DJByBluW+sRwDHY8dqHjJE4sAXlJVx1/djNAwkoCknVYU1NBVdqIFrnXQmUmji76CR97dsOx5bMJ&#10;qFLlaYxNDTVQVbJslXR+f6zEVjsrHDQ0wVVFYRuwnnQJOx1lzjaWKjBKSxcxmvKZLpJomWMMTHDH&#10;xBi3DYwQqytnrY2Qr9YJ2YxYvr9NllwwMsZGHR7L158qlxu3NjJRliexfrOpmLNRduMEFrwZgNHO&#10;+kjatwaP6ipRIRcDkAV1rG+ZtkletRxbrB1xTLMLggnhuwRkBFWkmvjwJ6pMHJv6PT7rqomvHLvi&#10;9v4/qSDlLLVcOsQszIOtYae5cvsytuzfojTc8xM1cvZasQLPbPbmvZtwLvg8aprrUSTPs+F35dpH&#10;ofmtOVOwzFDWQhkQkCLfBZDqyk0rIglMWZSqnKQhMAWQR/S1sd68EzL+6LDYFTWZyG0pQC5VmNiL&#10;qusnsSzABSOpfNe9OxhtVMIPCE4BpKw1q68nwNLuUHn44uf3B6A+6x4VHMtTLcuSKtDa1oyKxBgs&#10;H/oKvqMK3fjuK2iIC0cLjyOPkVuvIuCq0XYvCtv79sGvz5b5HH7nVTxJps0i+MpZLhUBKffrK7x6&#10;Eov6eGNKF13seJWAjBJAlrAO81FO5VtLVdtYno5Vs8ZhzIevYuXcCbTQlrSfJgSkA3w9nBHo6g4f&#10;d4aPFzzcnOBqY4kAe3MEWBjhoyA7XP2DtpjwyThJ+3x9BWpv0UoEr0DNzdWou/U7akJW8O8lhOMC&#10;gnE2Cmilc09MQfaxn5F1ZCIyd3+P7F3fI3fvWOTuH4+c/T8ic+84pOz4Holbv0fsxpGI3PAV7q79&#10;AtdXyp183sSyLzwxc6g55n1gi+XfeOPAnLdwff03iN47EXEHpyDp2AyknluM5EtrkHj+d6RdXIus&#10;q38g+/pm3NzzC376tB+8bHRh28MAVlZmsHe2o3L0IhhpsamSvQMDGb0Iy96EowTf+9NyBwSg78D+&#10;eGVQH7xKhf2VnxsWBPliqb0N1ln2wAqCcomzNcpO7CYcclDamMEEmqsA8iEBdnzfJrhbm6IH23b1&#10;4pmoYx9sIfSqmazlShq5prrh/EGs9nXAJLbZyt7eqL17k+pHlvBUIZvuqeFBNS1YKi5N+hpTrbSx&#10;5iV3lFw/CrRX0brKYzLoMDhWmqJu4OjL/XBAz4D21BgZ6kZI5gAPo0Xcq62H9U4OKDl+AI+pDuur&#10;ClBJSNbLFWYUIqe2r8GbfZ0RfGYnHnA8tlE5qiqLlLl9ue1aiaznrc1iEsjGydUzlceDHFs8HQ/l&#10;VnpMBGUtlVTJAkiO1asnsPglf3xuoYcTc3/EE4KsnLCXJXt13A7qc6E6th2bnaxwlFC5TRBGi4Ik&#10;GGUOUtSjXGoo10LfI6QEkLIMKF5THRf4/w2d9XFf7m1ZJUqcCrK+Hk0qHocqAycXT8TnHmbYNXss&#10;npTJ0zoLCchq5dJjuY1c0da12OZgg4OE3nUKomTWUSZVZDr3kSQgJhNkPjKeka2pp9wsI44Qj5DL&#10;AFmuGP4/Xc0QBQRYNkMAe1fLANdMu2A9j+XsR3SA6eEEd7ryNFFVayFaGwjL6EtYOeI1jPfqhLhd&#10;K/GI4qhSLhUl28RpgO2RumYV4e2Mw1qdcI3bDnsOyLLKHDyh5QjesAzvmRviPUvK1l2/4ym9eSWV&#10;WhEVZpZUxoNaBIddwS/L5lAxigIrRTEhUkA1JhCVJQmlbKS1m1fi2p2LqKD0z38GWLlhLiqKcG3S&#10;eCzX06a018RtVrqsE1Pu9cYMopzyV+7cocEOpkFAauGYrgY2djNBxupfmZGyUNqchdQHucgkJNua&#10;mf0jrmLlS0H4goBcP2wgWhNu4JHcOLUmh4qtkipWhYrUG/jhDQ9MfL8f7XYsHtE6y3W0FYSkzC82&#10;JkZiw7DX8b2+Gn4fHMABcpnbIPCr5LERlWhvrEdLdDTW9uuHWSYGmNdJH0eGEpBp99DMzC5nwhrY&#10;2Uk+lJw5hMW+Tpggzxr/kDY8+TYBWUjbV4xSDlpRLq3VeVi/YCJmjPwECyaOgZ+bM2xtbODq6gpf&#10;L3f4uznC09UZ7h5Ujy6OcLftDh9rY3h3U8enfawQeWgx8oI3IOfKShSHrKOa+QNlIeuhur0elbf5&#10;N5Vk+bWlKDo/j1CcgswDEwjA8cjYPRZp20cjfcd3yNr9HXL3jSEgf+D775Gy7VskbfkaCZu+xL11&#10;n+Lar6/j0I9++PNza6z9qDs2DLfBjlGeODvnDdxd/y072U/IOrUAuecXoZiQrrq7AaURW1AUfwgF&#10;MQdQGLkbJXd3QhW5B7kh27Hj1+/wZgCPkYnA0ZoJwdIaXt6+CAqihWZ4+8tNLmitA3rCI7AnXH2C&#10;4OYdqMxJ9u4zEIMHDMYrtOHDvL0wyc8Pq/y8sMXVERusumMdE0u+PPGSbVHE/pHTXgx5+JectIk9&#10;sQsfUW0NMtbA/l+opmixGzggZMG4AOop7Wz91QNYGmiDn7ppYwWTW1XwZbZlHcrra1HQXIsaQhLl&#10;abgx7wdMs9HGIt/uTDQbOkAjl5q20YbLTU1S4nFi2HvYqiU3gCYc1ToenRpFBXmSyX4rlXPuzg1U&#10;gVSwBJlMXVXJvCEBd3PHGnzm2g17po7Ew9I0PGyrQm5xBkrbqpWbvZSz/zTIgunqDIRsWYwPHYyx&#10;+eevqUYLOMCZ8GkX5amQT6go5aYc8+iYRjt2xumfvsHj/FTUypwq+2dDPfspFWTJsR1Y42KF3Uz4&#10;13U6Vo/Is2eUJXZ8H04FJ/byLkNAmcAxKc+rv6yric1dTJGw+DeOxzqoamjdW2ix6SCflKbj8tq5&#10;+MK3GzZN+RyPy++jpa7j3quFVGtPOR7L9m3AZgcL7NGktdeUKQgtZHDcp3Df8RRFcRRK8VSSYrmT&#10;CVC5DPG+QJPlEXDGMeHII2GTCFV58mE8vyMnem7pm2AXrfnpAX3wgAmuXRIQx2URHWQNnVtldgRW&#10;fPM2vnPQR/Ke9Wivref4r+YhVKBFAFmWhawNK/GnnR32cVvB+ma4o2WqHL+aPI5U7nodRuX3gWM3&#10;DCEkr21eyg5GG0BLW1RXgAzuUEVAhkYHY/bCqcjnQC8WSLLi8+tUtOJyf8UyFNDLL12zENfvnEeF&#10;LMeRQgqlqwhIVTGuTRyLFYTeKWai25K1FECKcuSBsiGUeQ8NdTaQOqWzFpWmBjZ3NULGckr66jRm&#10;00wkt+cig4BsaaYVuReCVa/3w+eE258fvcROehOPm9lpq6kmaCsqGwnJjBCMH+KBCR/0Q1VOHDtf&#10;Da16GaMUj9iwzUkR2Ehr/b2+OpbTHqtunlKWYqjkpht1cpJGAHkPq/v3xwxTI8zubIij77ymALKR&#10;lkUWJrcoS0/KUXx8P36lFfyBiuXwp6/icWooAVlA21einPmXm722sGyr5ozHxC/ew8RvhsPTseMx&#10;ru4ePvDz8oCnsxXclXs+usGO6tHJ3BQePXTh010N0z7tjfTL65ATvBZ5N9ehLGwTKsK3oCp8qwLK&#10;0uBVKLq8BEUXF1I5zkbO4Z+RuWccMnf+gAzCMXXzSGTuGIWsXaOQvXu0Ehk7RiJF4PjncMSu+wTh&#10;K97DpTmDceAHL+z62h5Hx7rj0vT+uD7/TYQu+wSxm8YiYddkxO+ZhqQjc1FwdSUaYnegOfUo1fop&#10;1GZdQH36KdTEH0B1zD7Uxh7GvRNrMOfbofC364oeJvqws7BQFsD7yWJ4KkUPH3+4ePvBzZ9QpNV2&#10;p4J0IyS9fHrx/33Qu9dADAjqgze9fDHazxe/Bfhik6crNthYYK27PXLlWv1GeXhVNrLbO6Z8QKWY&#10;eWYPfnAzwxAm0IMzxlAp5KKBbSV3zpFpn8cCnpDDWNrHHhMtdbGkpwdUF04TWg2obm6iGq2hFaP6&#10;UW74OhWzXU2wwLsb0vb/TjWXo1jWijYVGqjg2tKTcPyjD7GRyidMU2691WFP71FBnmVf3mHRCVlb&#10;ViqAlAe05TB5qwSQLGfkng34xr4T/vjsDbQkh+EJt5nHcVlMe58nJ5+eA5IO6u7OZfjYyRhrRn2A&#10;B8XpaFTuUFOBWtr9h3RPOaGn8POr3vjCzhBnJnylALKG40Du5tNEsQO6r7LTu7HazQZbjfQIPV0q&#10;JbnmWpb7yF3FqSp5DCFUZncIH7mJtVxFI3cXv0LRsqmTKaLnLsDTCkKmtka541U9XeJTVQ5ublqM&#10;4d5dsWnqZ3haGafc2q9KHJ2c6WebqI5twhY3SypquWu5PAdb7hQklxsS0JrcPwF5n/tPYt3FPwPg&#10;iyLub3/f0TXEXgL2mKc7Ws6z/ahcq8uzFecmHKooTcTycZ/iG7cuSDqwheBupButU25a0UaWgQIx&#10;be1SrOnWFXt0DRCs24VtKFf7GEOtkOR/TIomnt6Pkf7OeLOHPs6slmdz5HMD2crdl7OpBFWtVYhJ&#10;DMP0eT8hKfu+MuCLGypIaYacoGHWzmKDzfl1Kq7dOoOq1lIFkIXsYFUiscsKcfWnHwhIzf8CyChW&#10;hmSq54CMICBD2anOsEE2djJEyuJZPOgUdpRMpFFBZjEryF1WmuPDsG7oyxhupIatI97Ew6wwAlLW&#10;SxKQbJAawrsmMxTjhvhg3LB+qMiMxcMWgpMVo6opwUOCsCktGn989JZyN5dfglyRf/ko7XIZG19O&#10;PBGQ7ATNUVEEZF8C0hAzOxvgkFjs1Gh2OFr4mnw0MZPL4x3yTh7AbF9HjDLmgBwxRJH77Q1UNlQq&#10;5a0VkNu9V5Ul45fJ3+Dr9wbjy2Fvwc3BHjY2jlSQnvB0c4W7vSU8XJwISFflwVvuVB5+NkboY6uD&#10;pWPfRuHt7Si9uwXlEVtRSdVWcfdPVIf+gbrwTagL+wMVVHSFZ+ch58hkZBCOKdu+Q/Kmr5H8x3DE&#10;r/0E6Vu+USCZuf07pG39Fqn8W+L+huGIXv0RwpcNQ8jCt3B59ku4NGsQbix4EyG/voOLs97Cyalv&#10;4vTs93Fw2js4MGMYLq78Dre3/Yz4o/NQeGczKhJPoC7tDOoSj6EiYifK+Fntvf2ojD6K03/OwdDe&#10;zjAjrJzlJr/OzvD28Iafn9yxyB/uvn5wF1vdqw88abfd5Wy2N+HpGYCevQZgUL9BeJ3qcQRV9nRP&#10;N6xyd8YqO0ssd7FDxpY17K8dN23Oae14FrtcEFB07RgmBdphKBPW7p+/wdPyLDSxL1cyBJCPBDx3&#10;T2HlAGdMsTbAAi8HFB3eR4jUorKhBlnsP+ViXZmMIzf9irkBlpjpb4GEA9wfk3RdW4nyJMp6wqct&#10;LQHHP3wfG7V0cUebgORAlwfu36OCPMt+vL2HCTI3UHhQjFQSjHlNYk8pHNjXEo7vxCjnLljwsg/y&#10;rxzm/gh59qvCVhVyCcjSpiJlnSF4fBGE82dunbHok1dQkxzJwU7QUqFVcfw9YCIujL+KmR8NwIf2&#10;hjg143squRxl1UmJLHrn8YJQV53ZizXuNthmoItLOnIHby0KlGfLfQjKUKq1W3IDCUaEqEsqyCgB&#10;JN3fOiN9XJ/4M56WyJrNKo59jiH2fdQWI3w3lTAt9vqfP+XfqQRkBmqYkKrrKvGA0FKd3o5tPrbY&#10;Q8scqiWPlpV7TmoSirIWUhMxmv8E5P3/BpB/jzus4310ndsse6Bq5xagkuOskvXXRAbJ1VdUzUe3&#10;LcPy0cOQf/si6urkxrm1qKikBVdls6xFSFq5GOtMTHFEmw5aozNZZMptm0IttzhFuSa18PYFTHm1&#10;F14308GBX37mj3JQS0CWsiPJ2WxZ85iScQ8/TxmNO1E3UPNA1jmWoUSUk8h8dsjUrDj8NOk7XL1x&#10;CtVttNh/BWRpPq5MGPMfAzKMgDzPitzIBkmaP1VZRyXXqma05iKbWVCe8duaFIWNHw7B56aa2P7t&#10;e3icF8VOLydzqCIJwSZa5NqMuxjzujdGD+mD0pQoPGwmIKlq5dk68iD1pqx7WPv52/iqkwZm9nRB&#10;1sWjeMRjLWfDl9ULIKvREhGGVX2CMNVYF9M66WLvO2KfIyjPua+aPNTLQlbWRe6F45jV2xPf0a4d&#10;GiXPC49GKwFZ2Ei7TqtUwfflzGbzp3xNOA7EZwStq4MjLCztYGPrDEdbe3jYW8PV0QE21nZwtrWG&#10;j8w/2pngVc/O2Lf4e9TFU6lFbEd52GaUhf4JVeh6FF9dhrRjsxG2cRTOLxqGYzNexuGf++DIhF44&#10;PakPgue+jKilQxCz8l0k0kKnb/4WWQRnGsGZtukrpG78CjGrPkLE0vcQvuRdJcIWv4Mbv7yNi7Pf&#10;wrGJL2Prt73w+2d+WPlpINaPHIQ1I1+ibRmAVaMHYdv0d3Fu/TjEnl6F/Fvb0Rh/BI0x+2m/16H4&#10;5gbUUUUmX9qIBWOGItDBAA5dNeFGdezj7oZAfz/4BfgrS308AgPhTFC6EpoeflSTvh2A9AvojT59&#10;++PlIH8M83LDD+5OWOjtikWO1pjvZEP1u4rgoVqozSZ4aDMFkFR1VXQy8wd54X0TNWz7YTieFKUp&#10;y0/EXstzXto5eOqjL2DVS+6YZmeEGfZmrA/Cr1pFy0p1xGQqd4GRp/KF7ViG6f2dMJlqM1Ysdiut&#10;fDNhzLaV+0c+SIvHyQ+HEZDaBKQBB5cAUhf39AhI9uWtZkZIX71QmYuvpr0ulHWbAkiB5RWC3Nca&#10;P3p2R+hWWfObj1om1QIO8ByGMgcpCpLJP+rYBnzhZYZpr/mhIPQiE7AAUm6cQVBxzJVk3cXCse/j&#10;PU8znFk+Q7kTuVwRV8S+Xs/jFQVZfnIX1tJi7+D4uszyym0GlWfUK4DU6LjLN+1sCBWk3IZQrmyT&#10;h5BdNtDBCj0NnPzqSzzNlakl2maO/0apb4Iw6vAWfNnPGasnfY5HNaloZnvUcWzUsz6fcjyWn9yG&#10;zd422KlPAGuLOpVbqmkp1vreXwCZQkCKlX4RDF8UoToGOK6vh/WdjJD22wLWsawQINNaypHOuitu&#10;LUNGTgxibp1AoyqLoq9ScZhlLFtrZY5ypjvpl9nYbNoJF2iv72p0oZruxLKZQC1T7qHYWIrq+DtY&#10;8P6r+P+x99fRWV1r1DcciLu7uwcIWqBCXU576oUqFdrSUihW3N0tOASSEA8RYpAQIcHdHQKBuKLB&#10;yvzmte/cENL0nJ7nGe87vvGN7485ttz73rrWb81r7bXXetmCD3PED7zg85Cu62VIgSsSQvNhnr94&#10;GD/9/DkyttEpNNXgCgl8nXCUrs7q71bj6Mnd+O77T5C1LQEN9yv5v8vKZ4pVUol77TKyf/nhL4CU&#10;8SVkMB755OlZQGojixe9nKXcsVFDlL4e6xrO4cKtS7jIBHSfJXDTmcNY+dn7+NRSH6sGfIxHVw4w&#10;pJUKeCZCPpD7DQxrGbJ887w/vnopFNeO7KZrrFFKcOl6v+l+FRouHcTMz9/Gx5ZaTPz+OJ2dyG14&#10;AwlIaWD7kC7ydlEB5oSGYIheO/xuqIn1bz6vtIN82CCNei+hhuGFdMN/KS8DI/p0wVeuptj0az+e&#10;zxFGa6UokbeLdBpVEpKXH8XkEV/jy38/jw/eeB4ezi6wtxcX6QVXRxd4OzGsdnGBo72zAkhfui1x&#10;kJ8874VtK8cSNrG4Xki3uHe9Ug+Zt2IA1v/eGwu/CcTYt2wwpJc+BnfTxNgX9THrTUss+8gBiT8F&#10;oXDs89g79TWC8l84vuQLXFj9Pc4s/wYnlwkgv8LhBZ9h76z3Ccd3sZNwLJz0JraOfRMxg/pg+Rdd&#10;MP/jjpj8dgD374yfuzviq46WeM9bHwNfdsO0r5/DaP4+vm93hA1+B7vW/4HK/DBc37aAhcYslBeu&#10;oIuMxM7EWfj9ix7wtNCAm5UxgrzcERoSgFDe2xCGzf4dQ+ARJJ1ZdERApy4I7NAZvn4hSs/q8pVN&#10;7+5d8HqIPwHhhT86BWCUjxt+93TC/sVzlKYaNcogcVIvTEcjLy52ZWLmq53xiXk7rPj2I+UrintM&#10;x1V0/DU0BffoqBoOZWNOnwD84WqMwUxHh2dOZGF+BbcbGZbea8A15o1HzGCH0zdg5FtdMIAAOJAe&#10;rnS8XM7MV0F3KUMQPzh5CCnvv4vlWlooZIY9xPQs/R0e0DNCGtPySgsDnJaXG+UMzcVUEJDiTv/k&#10;+VQUpWP68wH43kkXqZMGKS88bvOYlxuv4uJN6dRC3noTkE1XsT95Bb4OtsJvXdxxNiOG6a6a4aLq&#10;qzb5Vr266jhSouZg7sivcXxbDB7SgV5h9HKFsFA61WV0VRG7Bovc7LFeVwdbCSUBpMBKvreW8byL&#10;uZzfThfbCckCXkcx10l+zTJiFKOpgah/vwOcPYW7co8IZhlo7U8WOlf252IZzz8pfDbuNpxHdfUZ&#10;pdF7gwy50liJsuglWOJrj1VkQD5DWemH8ijdqsBxr7Ym9vHeHW2vrbzVVrWP/Adqr6s0aN9iZICF&#10;dOq7yBiUEM4EdsmNazh3twJn6cgrmNermF9rOH+ez+syHbWM3a98Cnn5GPb99hOWGhixELCmgzZj&#10;YWHKKMAcGuevnUATd3Sb4efcL/9NQGojbEh/PKo6i0Z52VEv3TPxAI10SJeO4NtvP0Q0b/Cd+w0o&#10;qbisrJe3QTLo+0FC9rPP3kROTgIaBZA8IRkGtqbqGh5fu4QtP/ZXAJmsLYN2qQbkUQbgISClclh6&#10;PxErLwMG7eTN2qqnhxV8iAcH/QRcOMQS6xxKCMASwu0uS+H7F05h+def4W26umU/fcb0c5DO8iLB&#10;fpkPheEES4qGwwX4rqcfvu4Vgit7C/AnAVnPh1rGxNfIEreOznTWgE/wmpkmBvbqgHM7snD/bj0f&#10;fC2qmAD+vNmAm9tzMTc4ACN57sP022HVC13w8FABHol7rLrA67vMQqYK1wngP95/FZ942yB+3C/4&#10;s+Ks0hZPxuW5RqdR3XgR508XYtgP7+GzN7rird5d4GrvAAd7d7i4+MDN2Q0e9vaEpitcndzg5eQI&#10;H3tzdHAwwK/v98CRzYtx9xjd+e61uLZ9MTIWfoNFA7pg6Q8hWEe3GDmkF6IG9yace2HTz10R9X0H&#10;xPwQjJSBIdg2rDPy/uiO/PGv4siifri47kecWfUdToZ9g9Mr+is6vvQrHJj3KXZOZ5hN9xj/2wtY&#10;2jcUU970wug+7hjUzQ4fOGnhZXMN9DLWwBuO7THn2xcRO+lLjP53ED4PtcSXnUwxuI8TNgx/Gwc3&#10;jMDZJOkybQ5qD4Tj9pnNyFo3HC/5m8DBsD38Xe3RhU4wOMgbHUODlc50vaVpE11lgHxtE9wJ3r5B&#10;Sv1kSI8e6NmrB17sHIx3Aj3RP8Qbv/h74Bdfd+xYNFt5q1pfc4kFuXxKWK7UIzfuy8Hc17viCwtN&#10;rPzqAzy8cJwRQRkjDDpIbidjJDce2oZ5fYLwBwuhISZaKBgyQBm07k6VuMMqXG5gpPGIaeH8XkRM&#10;+x1zfvscZ/Zno+lBFaF0DXUE0D2mxQfHDyLl7TewWgCprasA8jAd2AFdQ2TISxozfRydMAK4zvTJ&#10;wvc6C+EKuhxxeNW7s7CoTzB+tdNC+PfvKwOONUnzHWbeEgWQzEMMVx83XcHhjLX4NdQJv/nb4oj0&#10;tE841tQwDCeA5PPJm/cI0+pjuHquCHcZlktj9JKmarqoSt4fcUvnUbJqARY5WCOS5ymDZakG7Wqn&#10;9IIukJTlAsJHACmgLGI+zef6TH0tzG2ngQ2vPI97+3aiiflIHHQZ7/t9gqjp1hWcOVmI84zkGu6V&#10;4nLlcaVBfC0dHapKUBo+D/NdzLHmCSC1cURTB/s0eXzpZJj37sgTQOoQgP9dRwhYGao221AfS9tr&#10;YNuH7wLH96GJrlD61LzMwuEk78FFPqfr1EXm+xMsGC8/4P2Sxvd3SvH4xE5k9f0A87V1kKZnjrz2&#10;pmSSfMZoCY2S6nO4KTeu/BzWD/0Br9kZEJDf4F7Fadwg4MpqLitNeepu1+Dq5cP45st/YeGCKXj8&#10;+A6uVRJELKmrGbbcvlODncVZeOfN51BUkEJAMoxoLEGJlCB1FXh49QJiv/gEc3hzUvU0UawpcFSF&#10;2LsoKcV2Nj8kZTyP9u2xTVcXywnLvE8+AI7uYql0iRfFc5K6Q3EJpZexfvDP6GHQDmF0vXdreM4E&#10;ZG09XSTP7XE1EzDDkIFdffBNJx+c2SqfpNXiJoElPY6XMQGKw8sIX4LBb/TGmtGDcavsAm5wm4o7&#10;9SirYsl3sx4NaamY7eGqdFYxwVAHCwM80USQ/smw7nbFBTpWHoeZUjpp3Ra5AhsnDsZFumjwwcj4&#10;PfI1kjjx+03XsXNbNL54IxSfvRyKV5nZvZxcYGtD2brBzcUTnnSUbo7OcKGDdLOxRpCTNXzN22P4&#10;Zy+idMcmNB6IZUi2ADtW/Ya8MBl4azhORg/BubhhOBnxG3Yt/hbbp32KvMkfYfv4fyFz2AtI/bUT&#10;Mod0RP7o57B9wisMSb/GlajfcG7dTzi9+gecWfMDTq78FqdWfc/fvsK++Z9i2/g3CJUOmP1+AMa+&#10;7IJfCL/fn3PCgFBr/MuhHZ7T08BLdIIj3/bD6sFvYcOw97BzxXDkLhyIOV90xpLve2LvuqG4nDEL&#10;ZflL6HqX4e7pBNw8EYeFI96Dt5Um3K0M0TnADX5ejujRoxNCQoPgG+QH75Ag+ASHcL4D/AI7wkd6&#10;Ve8Uig7dOqFn9454JdQfb/u74UvCdUCnIGTNY1hae11pV1hGoJUTgvfrS3H7+E7MpYP8mtHBir7v&#10;4sG5I7hXLWO8lKKitgR36ADvHMnFYm4zxt4Q40y1EPFaL/x55gikCzMZMqD0FkPT+zUMF0tw6/oJ&#10;RbfpPKSDhgpp1M3o4BGPd3v3DkR264KNOrrYoaVL98FMLn0VahJCdDdrTBgKDqK7KbvEJFWp1N1V&#10;1KqGc63emYkFPTwx0d0IE5/zRTkdpbSrrRP4yLfUDOVrCcg/JXoqjMfUlwIx0FoH6SPoNq9dYf7l&#10;vpgfqng+VTQQDbeYhm+x8Gb+k9E0pU+BSjqmW7w/0mlMwaABmKOnqzS3yydg1ANkSRitAiSBSDDm&#10;EpB5nO5g3ixiVLeN+Xa5tgbCArxQGr0RD7jPUml/yvtYQ5BXM3yXT2qv379GIF3A5ZsX6diuMd9K&#10;Xj2DU7P/wHQzbUQa0JnKEAk8zkExRjJEhTZ5QCd5iMsnGOIfoeQlV2v9BZI8f+nsJt/AEOFkSmSg&#10;HxpjI3idfL7Me1V0i9d4nvK10bVbUvd7Hefv0ezxPEtrTwOPWHDkJmJdz1As5TmlaJsiT9OMfLLg&#10;eVlAQzrvbKw6r/SWET9pKN5xNsXCgX1xVxIDE0KFvLGWdpBMLBUMc3/s/wGmTByGpnu86fK5ETO/&#10;DLF6myH2tsw4/Ou1bthVlMYShM6p4YoSYksP3g+vnEfs520DcicfQjEvsiUgd9FN5ukbYCXnt7z2&#10;Mh7uy2diuorS6vO4SsDdaKhkqXQdh+M3YcEv/bEnPQr37jFBNZxBDUuGero6VDKkTYnCAA9b9HOx&#10;xtFN65nwy9FAeFYyYUu3/bd4HdWXT+FScR5qTh1m6F6NqzV0D7frCLdqbk/3sDEcsyzNMVdHC7P5&#10;cBe6OKA+jg+Bhcd93h/5ikF6Wb/BeyDVFY9Z4DwuP4sHDPtkZDd5kVUlrftZcm2NXIS+vRkmPt8R&#10;vX3c4UUQ2lo6wdraFU6O7nB1cKJUgHQnIAPsLRBkpY0ZP72Pmn1JuJKzAoc2jcWphElKCFu/cxlu&#10;7lqEy6njsGfFj8iY/AlihryBuEGvIum3V5AwsAeSBoYie3g3FE3qg8Lp7+DE2gG4njgSlzcNwdnw&#10;gbhIWJbEDMW5Db/gfIQ0C/oF2XSQiz72xsTXnDGoswm+99fByN5OdJJe+MbPEP0DTPBjF2tM/iAA&#10;KZM+xeENI3E9YwEqshfhVMwElGyZg7odDK2pxn3hqD+wAbdPxuPRxVSU7t6AAe/3hLu5NgLdLREa&#10;5IrOoX4I7Sod53rDK9gf3sEyH6wajycgBG7+gQRnILo+F8pQOwS9fF3xIcPsr3t0xOYFM/GoVsZg&#10;LlUBkhnyPtPdXQJyIdNjf0ZFyz58E/dPHVK6t6sjmCoZ2Qgg7x4rxMo3emCirSGmGWtifYgPbqfE&#10;Erhlylcg5XdrmOlrGBaXKR2hyJdat+nGaqVOmWnoBgtHcXFV8dFY4eGBTZra2KdjqLSBPExJp7M5&#10;hgSksR6KB34H0CjclkbK8nKF/31AB1m/dxvW9PLDbBcDjPV3wOmYlQxJS9HASKmK0V2dNGmTPhHv&#10;XsX1PWmY3TsAPzNfrHj9RTQdOYIHtTWorGBhTBgIpKqlaz2BFfdRzfMvu1mNK3TFuN+Iu4d2Kb3j&#10;z2Fek3GgZWwYeUlTREMiI41KiC1uMp/wydHUo4sUBylfBzF/GuliI6O/OabGODt3plLvWCXVDNT1&#10;Ojo2OtjLhPn5uwxtm7iODKgjA+7z2TxgoZP2yZuYrd8eSQxli7Vk/BctxWkLIIt1BJKaCjDlCySp&#10;v5UqitZqK8wWJyo9i6cQcIv19ZHz6Yd4fGS/0rTw5nWG+nSTlTxXab1QLS/A5P1IJcPw21LlcAE5&#10;IwZimrUFNhiYIUPLDPmaMtyCJYpl0K4yblRTTpJWs2RZMRsfetlg+jfv4WbJYaWkrCBoyphY6hsr&#10;UFt+CoN//BSDfv4CdTVXUCvwIxwbqDukdEzEMrzVpyMO7MpAw93rzYCUQZQYglw+i019P/yvgBQ4&#10;Kg+JgNzBG7mG68KDA1G7hY6Mbu9a5TllCAhpSNtUXoo/r5WgqeQkmqQj1TsMvxtPo+LGBTTWEkiE&#10;1qlls/GLrRG+tDTAjlmTlJLlFi1/3R0Cnwlf6hrvMIzGnbt40FDL8FtKxWpcb2pEHRMyKstweOwY&#10;5XvQVbp6WGlojGksfQ/8MZRu4BweM6PdvF3N/0gfkwzZG0q5nyt4QCDels+xbtezgKmmuy3F/cvH&#10;sGbsL+gb6oZvGM73lhcyts6wsXCGpaWrUhfpZOcAeytb2FvYwMXCAv625gi1N0D4pJ9RURSDs2kL&#10;cCxuIirzlqLp4EbU7wrD+bRxyJ7fD2sHvYSwb3si7OteWP55D6zo1xkr+wZhzefeiP7eDylDOiF7&#10;8us4vI6AlA4tpE/I+GG4mjwKVVmTUJkxAZWZE3El6Q/kzvoA6xm+L/mEDvIFawztaoJpDLUXfBSK&#10;+R91xNrvnkfSqPeQM6Mvdi/9HgfXDGLIx5A6YTLOJExR6iBv7d+IWwcjcftIDBpFR+Nw60QCQ8hs&#10;ZG2cg5c6uMLDWksZNrZzJ0+G2b6Eohc8g+ki+cx9ggjFoBB4+AbCyd0bzn7e6EBAdu8Vio4Brni9&#10;SyA+6d0ZEfOmMyS+Qsck3e9JIVmOu0ybTSd2Y9kbz+F7AnLhOy8TJnv5XK6hluG4vMW+feMqmgjR&#10;8Lefx1RrfSww0cZiGxMcmzCS+UGa1nB/8jnh3TqCqlJ5zlIYVnP/FVQ1jcM9whEsSA9NHI9ZdDGJ&#10;Wno4QkAqTVcIF/meOdfIEKsZeez49gvg0lncriMcWWjWsPC8f4N553ABol8IxkJ7XQzns9464XcW&#10;sOd4fGmRQRPCa7pFYyBN76r2ZWL5Cx0wmTAZbWOFUyvXEtA30HidIOX+anlN1QzJKwmtMgnf79Tx&#10;OFWMqAjy2w04smg+Zjg4YDkBmNVehjlVAVLGiMrTVJmTp4DUx/Z2+syXquFRignJFJqEuYzqCj77&#10;BPf378AtqapimhcnXX2rChcJodM836sPpUMbpv9y5sOaclSmJmKuuz0W0Ylmyfgx7aUto7ytVjnI&#10;omZASu8+/wmQbUle6Mg343k65AX/v8CKZmjsaODMMQLwGh0+XWz5RUaH55XhXxs5L9/PS4uCsxuW&#10;Y4aPB6bxPFL1Lemo6R7bWWAnw+udMiZNJSlfce0Ed3QZZ5I34vMgF4z5+FU0nN+HOwRkZdUllNcw&#10;xJZPh2ou4I/fvsRn77/C6PYEbgo0WRrf5MGaWHotnTcRr/cOwrF92UrPzlcYwspbbAWQF88g8pN/&#10;tw1ISgBZrNRLPi3FivQMsUnXAHNsbXBM6pkYHsg40hd4wWU8p9sVpUzIZUo7zlqWsCU3zuDSnXOE&#10;1Xk0MpFIa/60AX0xlBnkRws9RHz1EUuyw/iT4KzjwyxrasClWhnl7Abt+B00sCSubarDtXs3cL6e&#10;Cbi2Cii5jLi33sE83vhoA2NEGZphEs8v8uUX8UgGuWfhIC7xMsFawgxUxYLiNhPIXSaOmywcapgo&#10;rxO8uFWH02kxGPfhKxjQ3RffdgvC8y5O8LdzgR3haGHlBls7d9jbOcLBxgHO1g5wt2Z4bWWCIEtd&#10;RM8cgupd8SjdtgIlmfNwe+8G4FQ8rm2bjeRZH2LdiFcxv383TJeXKe8GYfyrXhjfxwWTX3XEzDdt&#10;sOQjO6z52h2bx76E/et+wLWM8bieOQGlGeNwPWsCKrZNxo3iuajNm4GLm0dg18qvkTL6VWz4rhP/&#10;642577hh0Qf+WPZZR6z4vBPC+oYgfEB3JAx9ETGDn8OmIb2RM+8rHIsZg4tpM1Getwx1PMf6A5vQ&#10;eCgON44l4M6pFNw9k4rbZzJx/VAmhnz9DtwYpocG2qFzRzcEd/CEb6AHvMRFSqgdSEgGBsPTJwAu&#10;bt5w8fVBIEPxzi90Qccu/ujdJQBv9uS5zJzAPCjj1UjPSdeVNrl3mSbun96LlW/3xgALHcx5pSfu&#10;7NuJh0p/gHRXLGxvESL3TuxCxNsvYbopC0BzPczV00CCfAhwdL/ymam04StrukHwskBl9FFBIEpE&#10;VUlw3rxZBz5k3D64FxvffBPTmYazDExxlGCRcVykYfMebYapRkZYpaOJnM8+BM6exE2mK+nlu5YF&#10;ahPB8uDULiS/2AFLzNtjpLwk/eQtuu19dF4yINxlQoiApDF4LHWR+7MR/kInrDIxwEhtXaz/sB/u&#10;HDqNx7WNyrfPdQSUMigY74P0AXmd6biukhBvasLt48ew4aOPMF6axWgbY5uGIfNZMyCZH3MYPu9s&#10;1wKQ7Q0ISHHB0lBbi1GdBrbr62Ilp4vtHXBk8Tw84vk9ZOF/q+IK5NvsMl5X6e1aPgcWAgLHuzdx&#10;Y/9+RH/4ISYy76/jOW/XMaF71MVpgk0ZmkIAqcsQn/doP49z9D8A8iDPt7VOashIiJoErCEyDC2w&#10;QFMHCz08cXT6ZNxmZCgjjpKKZEWJUvDxxPD4zCkcDVuMGSyIp/AZxetbEY6W2K9hzuNY8vwssbcd&#10;AVn7J93SlaMsBa+gLD8NX7MkH/buC6iVHksIyCqGo+WSqFiaPuDy2KH98cZLobh45iCvnTe/Wkpi&#10;PmiGlrMmDcOrz/nj1MEc1Nyie2wByPsXTiPyYwEkSd0MSNWXNAJIGdnwWUBKqF1Iy5xmZsUbq4dt&#10;0gfd1VN0CaW4xIdfTud3i+d1s0zGmi5hQjiH8zfP4sLdC7h+6wLu3WXpuT8fMzp6YaSRJn4z0cHE&#10;Tn64uSOHUJOEVIGyu/V8mDfpOO8ShndRWUNHSchdvlOLK9JR7r3bqMrdhimOzgijM0jUNUacvhmW&#10;aOtjEkupPYtnEXyVdNHluHK7BiX361B5nwmf9/ImdVsa6DLBVN+6gabL57D0u374zNMWf/Tpgv48&#10;l5ecnRHs4A5HKw9YWROO9h6UE+wJRycrB3jb2sHH0hS+dDaxs35H1c44VOStQVVeGO4diMC17HnI&#10;mPc5Uud9huWDX8SvfRzwsY8h/uWoifepvm7a+MFXGyO662HGm6ZY9Ik9ksb1waHIX1CRO50udCbK&#10;cqahYvsMhsNzcWvvEtRyei17Cs4kDsfOxZ9j67g3sWX4y4gb2BMrPg3E7HdcCVwnzHnXhaD0x/rv&#10;g5E8sjf2h32FS5snoGr7Qob9qxhWb0DD/ihU7Y6ge0zCrZNpuH16C1BagEclhbhXsgcJK6agi5c5&#10;/JwNEehrC19/R/gEuMMrkIBUhokNoILg5R0AD09frg+Ef/dO6PhiV3R/qRs6E5LPM9yeM2UUyq6d&#10;UXrxkSEKypke79TSxZ/ehzX/egE/Welh5gvdcGdvMR5W02VVqXrzkRD7/lGGnK+/gGkM/SKsDLFY&#10;VwNTbcywc/pERiy1aLjDAu5WPSpuNaBKGo4TiOWN1fw/owL+jsY65M2chmFWVggzMsEOM+mrUBtn&#10;6ZCOaBlgHwv5fBNjhDF8zXxf3v6exH0WmDe4H+lTUtri4uIhZLzUCYsJ54kszKc/F4zaXbl0fDW4&#10;x2v5k+lKxlVBUwXuntiBjc91wEotLcwgjAdaOSLpj0l4dKUMf94iJGkeZDyeahbc5QR8VT3T8c3b&#10;QHkFHf8YDLK1xzSCJFbbFNs1ZOB9FSDzCKltOm0BUp9gJIiYP6V+coeeHjZp6WA2w9oZXUOxN0I6&#10;oa3AoyoWGKVXUS8mg9fX0Mh7c/cW7h05iphvf8RvhqaYz/8mGZojX9uIANLG+XYGhKEAUlMBZBEB&#10;uVea+vyPgJR2k6cIWxlqIUfHFJF0qLMMjTDZ1Rmr3nwZOyaPQUl8JCqyNuPK5jjsmjkXEZ98jslM&#10;VyM1GRVqmWC7ngPhaMn9SEcYMnyDJffNEFuaG5RVXMI9gq7mUDG+790Jg98hIE/t5YMkZJig5Lvl&#10;WiaGu4TTtHGD8EL3IOzflYNH9+tRV3GRgCrFPYLi9x8+x6vd/HH68A6lneQFlrjySaKEFI9OHUfU&#10;u+9gAaG3hdrFkkIapx6mM9vPm79L3lxLEx95i81lad0vLfoz9E0whw9mdbcOqEmia7ojYYN8vnSZ&#10;JXqJUtl+rU4GQbpM53dVCa/v1DIcqb2KowtmY7KpMeYSsNP1DTDG1AxHpk0DKhja0AVU0QVcE3dw&#10;r4mgvIMyOsfLzDhX6aYf/HkLjwi1xC+/wkQ9I2zkTU/VMsIWKlXXBPN5/vPpXiqyNyuQvM9EfLX6&#10;gvJmUzJfHUNv+axRPme8XXIehWNHYQhDoh/tbDDppefxOTN/LxcP+Ni5wc7KhYCkk7RzhSNDbjtL&#10;B9iZE5B2TvA0N0IAHVDivGGo3xePsu1hqCEgb+9ag7yF32HRt10x50vqi65Y8UMffORmgJ5aGniJ&#10;Gf3flhr4xp1y08CIrnpY/20w8hd/jFObh6CyYAY1B9fz5qK8cDFqd6/AzUPhuHE4HDX7VuJa4UKU&#10;ZM3EtbQZKNk8FefjxjM0H4Ktsz5H2uQPsG1WX+TM6ofcuZ/j8PrfcDV1Mqpy5qFm+2JU5y9FVeFy&#10;VBStRcVOgvJwIm6eTKdz3IqHV4rwgHpYsgule1Lx44fPw8OyHTr62cPf3xne/h7wCPCBe6A/3Cj3&#10;wAC4+wfAk/fLQ8bV7hiEjs/3QOhLPeDT1Z/Lnhg++mdcOLtP6d1G2qbW8zk8FrCcO4L1H7yFfvqa&#10;mNSV6SeHgJb6ybKLSh2luH8c3IXMt1/BTAIyytoIEUY6Sg/gYW4uuL5uHcMwPsOmO4RiHUrqK5W3&#10;xVK4PrrfiMd0Tuc2rsGsEH+MZ3gaa2SMHYwy5OXDcRaoB3WMUaClj3SCIYyhZcbLz+NBZjJwfD/d&#10;/yGGgIeBE/vwZ146MjoHYi0d1lwDTczzsMfZOVOAfYX4c08+Q9lCPCjOxV0W7tfCVyK2QwiW8xxX&#10;MpoZxcJ6tIs7socOw909O5jurxBMVXjcVImHTYyAGMU8PLwP+UN/wx/WVphAGK0ltJOZt+RNtbyx&#10;lqqtHQRjPq9hB/OgmJUdhKJ0KCOSpj7buU0u8+ZWLW2k8b/xWoYYw3UT+Fz2TZ+K+8VFwHVxaLyv&#10;8uXchVMoid6EyLffwx90dTO1TRCla4p0wnF7exnqtZ3yQkZGT9zTXofhrB6KtGiWCP498lUNf5NP&#10;NVvr6QsbGc9GtY30vSm9AglApU51q3SXxuewhOc7i9e1wNQQYS4OCPN0wVIXZyw0tsIsAnVpeyPE&#10;Gdlgm5EjirVtyCEZysEKx+kcj0mXau2toXFZGntWlzOPX8XNC8fx+wev49s+3VB+eCceEHC1hFsJ&#10;AVlaW0EQXsHcqSPQNcgdW5MjwQ34LAhXAvIW7Wv/91/He71DcWr/DkhHFefrq1HZUIV73AeOHkLk&#10;q69iEU8+nU5sl9h2PuRjvICDUvdBySeGu8RZ8gbKoOLFVB63jdBkaaXLh/j1v/Hw4DaC+iLDYjrF&#10;yjO41ngJFQ8q6Pqk3dNFFugXCMALaMzPxopevTCHx1nPh7la1wxTeAPXdemJqoREJiS6WoYC8pXB&#10;JWYa+azsEsOdaw2XmCGk7rEEp5csxCSWuAt4DrH8/xbe0G28sQU8LxngZ7y+FuLfexWV8QT3peMs&#10;8cuZcarx8A4T5r16xamW78hFzoSxmO/iqkpQ9i4YGdQJ73v4o5uLL1xtXWFt5QQrOgE7G4bX1pxa&#10;EZIWzvDktq4m+giS8Zbn/YbG/dF0fcvQUESAbZmFNQOfx5DnbfCWlQbmfNgNxXN/xoBgM7xprIFP&#10;Hdrj1xADTHjeGr+F6GFCbyukDXsNR+Ub7K1/oLp4FqqLFqCscCnKi1bR6RFkR2Jx43gcqg9vQPm+&#10;NajYvY5OJgLX81fh8taFuF6wBFdz56G8YCHhuhgXCM9zKTNxJWsxLqXNxtW06Sww5FvwhXSmixmR&#10;yJc+G1F7gCE2AXn3Yj6d9A40XdyB+2fz8eBcIZaO+g7+1lro5G2PYHGPBKQ7AekW6AeXIH84B/Ee&#10;Mdx2D/aHq783PAnNDj17IOj5rvDoEQSnDq74flA/HNyRgkdXj+Fx+Rk8lDFrWOjf35nPQvlt9Gem&#10;m9u5A6qjw5XB+x+fOYrHLLRQwu1SU7Dr1ZexzEAHm4x1kWagjS3a7bGKaTM1sANq1/I/l5nx/3yI&#10;Ww+b0HT/FgvEGjy+dBpn14ZhurcrJjINb9Dl/3SkgbVq6BCpPtpNF5nPcDvb2BQR+nqIcLZDep8e&#10;iGW4H/FyL2x47Xms6dML67qFYpO5GRJ0dbGWLmqZoQ7Wuzshunsolgf7YVlIAMJCgrEyOATTWWgu&#10;0aUDFEgRkBvNLDGVUBvD848h6A/MGo+LcWtwOTMapzI3oXjhZET17oJJLDQn85qiDPSxmcfJIDwK&#10;CaFipklp5ygqUiCpqVyDum6ymNvk09VlEqzp2lrIICBzCE/pUDaKZmEcr3W8kSE2vdgL23/9DvnD&#10;f0b2oG+R9P5bWEQYjeN+5zPfxelaI7OdKfOP/Fd1PFWzIumLQUJ9MoEOcKfAk+d6sD3NkwLA/y4B&#10;pNRlCjBlEDKpEpBPGaXzXRnyIoMGKYlpIJZsiWe+Tee5b9Wkg9axQAG1Q1vqGy3JIIbVDLMPaFrj&#10;MOF4RNOGgKy8hoqKEuVN00O6wbk/f4EvmfCuHyrCI5Y+dSwRpMv2MsbxdyvOY9mU4Qh2MkHc8tkM&#10;QcrQVHoaj8ovoJYh99ev9UT/13ui9HAxqhoqUdHUqDTYvlt5BY9PHEbEa69iIUuvFD2WtJq6Sih9&#10;gKHHfsJRBgx6FpCq9pG7DcyRYmCktL9a4GyObYO+wp3Tu+kky3GPbq2++jxKq87hcgNd5E26ypoz&#10;+LP6InIXzcTnZiaYpamDSEI5wsiKrk8fY3UMsfHNd1C/fRshyNLu4R3cpju+xTDh7m2CDY14WHoG&#10;O2dNxeyQEIzhea7UMUICIZvOB72VDyGPiX+Ltg6W6OlgrJ4WFjITZw/+GWc3rSM4sgme7bi6JQW7&#10;Z83E/D4vo7+BISYwIcxhaDPezBa/OHriI49A9HQPgAsBaUVAWtA12hKOEl4rgLR0hgczg6uJngqQ&#10;838jbNfQnYWhvjAM2+d/jRGv2GLqez5Y+U0vRPz0GuJ+ewuTXnXF5FddsPCjACzrG4x5//bEzLec&#10;EPlDdxxa9gMupI4k6Cajfu8i1O0JI8AIsV3rUHcgGjeOJqDxmAAyAlUHN9BJRqB+9ybU7AwnFFeg&#10;qmg5aoqX4eb+1bizfx3qi1YowK7IWYrSjHko3TINZVmzUMbQv4yQrMhbgepdG1B/MJ4hdjruPQPI&#10;7cDVPcheOx0vBNjC09aIYbYrHaTnE0C6EobOhKNA0iXYRwGkF9cFM7QL6dUNfgyvXQOc8drLXTCF&#10;6TacmTPm9x8ROeBLJH35GTLefw+LHZ0wTUcPc+meUl9/BUUDvsWWrz5H4ldfIvHjT1D40qtIsLRG&#10;jI4Osg1Z+GnT0ejpI5UZdBnhsSogBKnDR2JnUhL25ebgYHYmcpYtxdrPP8d0Ly+Maa+JNToEK6Oi&#10;PDogKfj3MI3I1ycHOL9Pvmk2NEGGiQnW6Whhqb6qsB/L9DyaaX8MoTNNybzaSGe6TzUwQLypEZYy&#10;5B3P/CHwnUCYjef+phO2c+hK13O/KUxPmwmyBDqlGAtLLDbQw+/cfgQh/4eTNYb7OGOgtyO+NdXH&#10;KK6fy+tazWNHE+Ip0oROcYmazwBSXGQhfysiRASO8h229LglLUoKeX7btUUEHK8zn4DeamyJKGML&#10;zOU9mMj/T9DjORtrYzRD9dFcnklF6pki09gBeXq2KJBuxGgwpANeMUfyLbaMjy3DrB6Q0Qg1jDgv&#10;TpHreUxxmP9E0mZSho+Vji0O8d7s533arW2AnWTNDn0j5OkbKwOFZRKW2WRPoZ4lwWiJQsIxX8uc&#10;BYIZr9mc7CEkCci9mlbY196K+7GCRlkp3Vb5JTyuvIQ/r57E2iH98XVHd5QfLGBJWYFbDEfqqkqV&#10;N3oSkmyaMhKdTNpjw9ghkPGBZZxpGSmw5kARvuzgg19YWt04sR93CUh5sVN//RxDGpbUx/Yj8qUX&#10;sJihrgAvnwmyiCWflBYCR+nmXb6g2c0HtJcXfYAXLd0tFRGU2YTaBl0dTOMDHGtrgo39P8XV5Bhm&#10;sLPKOTxg6C9NIcrlMzM6y0d3KpCyYgE+dLDCTCaITdp6iGVpu4Fh8kw+gJHy4qd7F2yfNJaw2Y7H&#10;p08R4Cdw/8heXEzbhISf++MPV0cM57ksZwKMpYNMlfNggsnlw83jA8zl+acZm2EpE9kELo8zMsAk&#10;N2dMCw7E1KBAjHekU9Q3YULRxXRtY6zQMcUqQxtMN3PAMGcffOnbCT1dCAFreYPtCHNLe1gTjrZW&#10;9rC3dIK9hRO87BzhZqqn9CSeumQ4KncQwHlLcTpuLNb9+jymf+iNvct+RnniNOyd9wNyJn6GreM/&#10;QtLQ17FxQE8s+SwAE16xxrJ+/tg5rx/KUicwRJ9KxzgHNXuWUeLwVqFyVzhuEo53TiYTZJvRcDQW&#10;9cdiUH8ghsBfj7LclZwSdgWE4fYFqMqTbtUWo3FHGOoI6+ptS1CZOR/lGdKj+RxUbqWLzFmE6sJV&#10;BHEEbhxKxJ1Tmbh/IQ/3LhUSlAW4f4YF1LXduLgjHl+92QVOZppKe0gfCbEJQjUgXSinYF84BnnD&#10;RRykvy8C6KY6dOuMjt07ITDQHb0C3PBhgAc+c7LFVyYG+EWrHcbx2YXRQWxkobjZwAzRUk1ibIIw&#10;YyOG03qYxIw+iZk/sr0eHQWhZmqBI0ZSN6aBE1o6OMpnl65nwtBQH9/SAUqVyBfde+Drrj3wS1BH&#10;jLBnQaRrghgTG2Y6yWTy3bKqT9PdUkXEdHKchesR7juf89vpYjIMDZFgaIAIhtwbmA/CmWE3Gpgg&#10;lue3nRm6iNvnEuaZdHlJhvrYxPPcqK+PCOaXcBbSG+jYYnTNkcn0VMw0mUtQpbCwziakEnmO61kQ&#10;LyBsxbWNpdEYZ6CLCXS2YUZ0pJyPYh7azGvL4TGK6LB2Mp9Ja5Hdkg+Z/3YyH8p7AGkHKWCUFx+H&#10;OC+dWEidoRiXYuVTSi0CRosOTB/beA+2MF/F8HrW8ljLddtjHWG9ideQTKebo2PC/5jwODJIl7EC&#10;RBmH+wTPUbozO6IA0ojrTQlG6YldC6e4/iiP2RYM25K0hTxCMIoOEdz7WSjtpRnZqaXP69RHAZfz&#10;eH9zqe28h4Xa5iikYyzUslCa8yhNejSlgwoL3gMLFgicUrs0zKGBssuQzizl8xycPYi88b9jWAd3&#10;VGUlQFq/o4K/V0hLeG7D0GTLsF/wjn57zH79RZxfvZThahQVjf3TJ+E7eytM6BSEhoxUoFz+2/z/&#10;yyeB3AzEE0prdPWRwYRRyARaxIdR1OwepZt3+cxwDx+sfHIoN/Kohj5PUpOllz4yDY1YAmsqD/97&#10;bru4Ywhyfvoeu+dMQ/XeAtyRFzV0khU3ruLx4xs4XLQVP/UMxWTuO5bgjWeYkMhMEsUSZCb3OZj7&#10;GU1XsaRrF2x4/Q2sf/k1hPXqgXEMbQYyxBrPc1nODBbL/2zhTc9hAsnn/wr4v0L+lsdz2CaNgA3N&#10;GT4YYRUT6zyWslKSTubDFbe6nCFDpKYZUvTtsVnfFuF6Nphn4oRRTr7o5xaI7vZecCEgLSwcYEpA&#10;WhGQNs2AdLBwJCAJSXNDdHdiQls9lu5tPa5kzsGeVQORMu49ZE37BCWx43ApfDiOLP4BWWPewebf&#10;X0b0wF5Y/kUw5n/kgbU/dELR/M9wPWUsardNJ+jmorx4EV0jwbZ7NadrUb1nI24f24wHZ9Px8FwG&#10;QZmCG8cScfdoMuqKInB281wcjBijfBlzIXkSyrNnoiJrJhrzFuFG3mLUZM1XVJU5i9PZqGSYXUlA&#10;1u1YhRt7o3D7cBLunc7Ao4vb8YCAfEhAPjidyeNtw51zeZjw84dwtWgPPw87+BKQngShe4AKkCIB&#10;pEOApwJIL38/buOHTp1DERoajK4E59sMQ38K7YA/goMwmY5xGYESS9eWTtdfzAyxn9pJ0OUy7SXQ&#10;7WwmSJJY8GWaMHPomjLN6eKojgFOMo2c4/MrYdRxlBlvP91+tJkNJllz+vVXyA9bil0bN+JaZhbq&#10;V29AXo8+dJ5G2M6QbbfijMQ5tmcGU7muw0wvsh+pVy/k8lZCO5OASSeksgiPTB4zi+eYI5lWQCWO&#10;jmkol2FuNvNHFqGTTCglEwAZzORbmB8yNQzo/qS7MB3sYYbP4/5z5XdOxcUm8FqiRBI1SaFAMG+i&#10;SYjlPlO1CWCaA6kXLeY+VP2xPgtIeVMtL0pVLk+uob3yRv4Yt5Xrke4Ii1kAFWjTzPBaDmry2rm/&#10;POWadAh3umnm4W28lzuksOB/pDnPaWXUQX3maU2c5P4FkOIU99P17dYyo1Eyx/72KkDKM1BaAfCa&#10;/pm0FR2kpM/I/Syo9jH/7RVQ8v5KD++7WaiIdmqaoJBOtpDhflE7VYPwYoJSVEQnuYOS3wqoHfIt&#10;9pZBPyFv6K/I/v5LFP30DRYx0Q22MkPaJ/9CxpefIrbfRwj/7EPE9/sEme+/ixUdgvArb9BYc1NM&#10;tbPFFGqqvR1mUcP5ICaZmSL5lVeQ+EVfRH7TD6k/fYeMrz7Djk8/wEobayTQzckDksGApA5CHogM&#10;K6l00smpPAB5aSOVr6cJGOn3bX87feWzp2Ra/HiGzcsZhkzjf0dw+TuW+vE//4C754/StV5FddUF&#10;3OS0gc511tefKOFMOkOLLSxZMwixbDqDWCbONeIimVmkXmYKH9oMHm8GH+pkns98bhvJTJTA7TOk&#10;voW/FXEbKV13MpHv5PUXMREUS10NE2kmE3UqS+UEJsZYmRLCm8V18uFks+TMo33P1LZmQrXBcksP&#10;jLb3wcf23ujlzPCR4bU5w2sTAtLCmi7Syo7u0RGO5vKZoSN8LY3wvIcxiiImo6JwNc4mTsKh9b/h&#10;QtwYnIwYit0Lv8G+OX1ROPnfSBv+MtJGvIrEIc8jamB3JI96BUfXDlBGMKzKnIjrGRMZJi+mY1yJ&#10;mt1rUC8NuPdu5DQKTceT8ef5LDy+uBUPz6QrnzTePhCPm7uiUbZ1BYqW/4akCR9gV9gAnIsdhXPR&#10;I1GeMhk1W2agMmUqatJnojp9OqroIsVJVmTNRa20haSDbDqaRCCm4/GFXPxJOP7JUPv+qXQ0HEzA&#10;46vFCJv0I7xstQlIW6XjYC+C0IMQdAvwVyRhtj0doou/D7z9fOHN0LZzp054oUdXvBASgLe83fEj&#10;14/18cdsSxvEEIb5dH/yBYi84TxHiVuRt7BS/7WPTq6QmXsPASVfu0hTk1NMC+f5TC9zm6tMB6ek&#10;oGY6SaTDW+3sjMoVS5Q2dUo3/nXX8Wd2Frb3epHOtLkpjBKOqlph7OS+9nD/R7gfOeZeLQKT2k4Q&#10;FdB9SZ1eAYGSx+MWyP+YmfcReLv5P0lfhTx2HqcSzuYxfM/ifuXLljxeRz4lcFRepnC9NI/LZ7qU&#10;lyj5XJ/DNLmV00zmrwzuO5OuKpPpeCvhmM/7Iv0wSrtj+bRX1f+qvCQh1JXqLemjVXWf5CWKwE06&#10;kRGXJ73uiPOT0FjybAEjP+mB5zTTvvQXeYDnLF/DFGup8oeYHcnTJ6lzcn8FYDwf6Z38GPdxhJIv&#10;d5Tro4NOoxOVcbEPcH8C0CPcp7yo+SeSFz3S0bZICinpX3YvIzcFlCy89pEj+8XBtjfmeTEv0cmq&#10;tYMq5G+F7ZleNE15D0147435TBma09FqjCbUxvGhTeQFzqRtnsGSYZaeFmbr62Ayb8AYlizDeUPG&#10;8KTn8cEuJ1hWs3RexVJ6MR/CYl74Mj6UVYTeWpZaazgNo+Ob0F4LI7m/sfq6mKang2UsXaL54Ipk&#10;sB4C7zgvQBrTHuaNkFJWaRzK/R2gpDSQUke+yZQu2aV+QV7a5BM+2wiuTCNDgkgXazg/nolohp8P&#10;riZtAm5X4PbVE7hTehKP6kqRN2siVloassRuR3vNEo373kHQbqMjTKHiuL8oAjua5yx1jDGcj+I5&#10;J/CebGECljF6pedzqY9RKt35cOWNX7GUtkwASsjBc5WK7Vzev61UNu/ZVl77Nl6PJOgiAr6YNzuz&#10;HZ2mnj1WWXhgrL0v+jr54zmG2A4EpKkVAUlZ2NBFWtrBjo7SUt8CHnQuflaG+OQ5LxyMn42qgpV0&#10;L7NRmjoFV5LG4+SGodi/+Dvsm/0J9sz6CHtmf4R98/th74J+OLD0K5yPGqw0/pZG4GVbVCMWlm6b&#10;j+ritbh1MAo3pI5x5zplWdxp3a4I1BZvxD2GxI9PbMH9Qylo2puA+/vjUJ65EFkz+iHitxeRP7sv&#10;9i/pj5OrfsaViOEojx6DirhxqEieiEqeW3nqVFRk0E3mLCFgw9F0KB4PT6Ti8dmteHQuV3GOD0+l&#10;EcJ0ludzELtkFPwcDeDrbo0Af3f4BvgqTXw8gwLpJAPhGhwAB39POPt4wcubLtLdA52Cg9G7cye8&#10;3qUj3vH2wHdcN9bbH/MtbJBKaBXTRUml/Vk+t0tKJm12LUzLh5iJD0gGJliOc5sTzFgnOH+Kv53m&#10;NmdlWy7vZdrarKeLjQ5WKJ83FY8rz6D6+kE8LDuBP3dkIv3l3tiop8/nLl+bSPoQsGgwo7VnAUrY&#10;cR9FXC5ietlBd1ZAFRJCEoGoASef2CohOeFYLOubf8/nVJre5DcDVd4qFzNNKeK2sp8C7rdAYMWp&#10;dCYhwydIoaB8GsjrUrbl/4qY1ndSSv0o4SjQk5cZ4rik3eE+7n+PwJwSg3KAab+Q89sJ1p0saPYw&#10;bxxmOpa8KK5vnzhNfQKSU7mnAjy5r/IuQX47QHge5jkd5XoJl880byPHkvt+RLbl7/k0Lpv0tLHK&#10;xATL+MySrBj2mhkzX8m+aZS4/T+RCvQqKdfG8zzA81VJulWTjn8JSUpeCLUEZJEM20AVcL5AMTNP&#10;lc9ljfWE1noeRN4UR9ORJejpIV5Xl7DQVj5ml29Lw3nDIgiDBN7QVC09ZDCs2EL7msybn8abnkEg&#10;ZrFkyhbH1F5CAUJH24CJxxARhFg0lUr7L6OEHSXRz/H3C4THWV7MST7Ik5yeogSShwSQ1DHuW9bJ&#10;NjKV3j32yAPj+exluL2d57SF+1/HGzteh6Xv4IHAhWMM6eW78gtKaX8jOhwJjpZI58ORymepdN5P&#10;SWmfT2XzhmaJOL+ViSqTCTaNiTqTDzCXCV4Smqo+RiQlqtTPqCq15dMsqY+RCu0dzAyqhK2q6N4h&#10;vyvbcRvuWyCZzgcQrWmNxYaOGGbphg8dvdHFyRt2Nk4wZmhtZENA2jrAmoC0JyCtDQhIS0uE2Bnj&#10;53e64PSWxQx3V6E6h6Esw9vS5Ak4v2kkzof/zhD7F5xe9R2OhX1NaH2HixsH4UrscFxPGoWK1HEo&#10;SyUck8fiCv9Tls3QlzC8Jc6xaA0qc5fiypbZOJcwlaHzEpRnLUXd9nVo2hWDPw8RaodTgcN0lyeS&#10;cDV5GuJ/fwWRP3XHtvHv4MC8z3Fi8be4vOpXlEeORFncKJQnjicoJ6EibQZD+oW4uWMNmvZF48HR&#10;zXh8JoPuNFsJrx+dSsF97rPpLEGzbjK6+pjDz82cgHRjCO0Dn8AAeAUG0UkGwT04EC4Mpd2aAenj&#10;6Y3QkBA817kjXuvWCe8EeKM/fxvDbRfaOSKN6UL6NBRAnuFzuMDnIdATF6kAks/pEKfiYsQVHWGm&#10;PcyMLTrK347zN8UpsVCXL0fWGmnj+oRhdI+ncPfWaeB+KXBqF7b9+1Xl2+RUFooFzelCogyBn6QH&#10;gZekiXxKvlIRybxIoKakFUogKlAs4H/yWZiLBI5qFUj6IhSVKIYq4La53Nd2gkjZJyVDEuwk3MSB&#10;SppVOn7htvLCSOpFRZL25fM+cVzyMkQNyP0CxmbJlyz79Y2QJW0WGanJZ4GJ3H4HQXOEOsX7qgzR&#10;wOs+pKOCoEju60Fek7RIkancYwGhgFFVMDHvEPZ7eW0CyZ067ZFmrIe1doRi349xcRoL70E/osDX&#10;Hdv1NbGX932fwO+fSM5ZLV6XvLvYzzy3j1PpjHsvz3sfISnaTRgqrpHhs4TQSrhNyQsktfLbqVSo&#10;YQoNqUdT6tIInO0EYoGuPvKkroLLOYTmVt6QbN7IHB68gDCUt8/FLI2kRJM6uUJKSirplUcJFSjp&#10;vqyQAN1Oy7ydiVW+qd5FQB4hPM9yu0uEo+gc/ydwPE3JvHykLv3oCSClw1EBo6wXSMpvsl56/thP&#10;iaPbzkSTxocp7dZSenbDg/gI4NBO3E9PQM2KxTg54FukWJrwGqSORdUkQByD1KXIW0Yp9SVhC9BE&#10;Sr0ilUvJkBDyhk+gqGrQLg5BPugX6DGx8lx2SD0qw/FiJuydTBBS8imDkHFf0uBWMouU6tJsIlPT&#10;jCG2LeYZOmCQpQveIxw7u/nC2t4ZRraOMKYEkLYMs+3MbGBrZAFPS3N0cjDB6C9eRUnOatQXr0Jt&#10;7jzUbp2NyvQpuJY0DtcSRqOSICyNJSijfsPVmN9RljQaVSkTUbF5POfH43riBFyMGo4zG4ejOnsp&#10;bu3cgLu7N6C+YDmupMxguDwG56PH4mzUOJyLGM99zkFD9krcLdqEuztjcXsH7+spgvJkPE6t/hUR&#10;33dGKsP43QzrD878BCfnfYELy3/E5Q2DUbppBMrix6F88xRUZ8pAYitxe3cE3WgCHtGVPjqVSfeY&#10;jocnE9F0jPs+mYwdcfPwejc3eDkaI8CvGZB0jt7+wfD0IySDxE36wYuRgjcB6e/rh46dOqJLlw54&#10;vlsHvBLohY993PCrvy9mOzkjWZ8JXOqgmNbkeYsrVDIpn4+4G3E+SgbmOpHM7+f6fc2/CSglzNzN&#10;SCLX2BAbGFWd6ftvPCxIRe3+LJRlRuHK4mnY3D0EEcY6yKATEscnz1steQGpuEWBl8CS+xYJzP4i&#10;Hl++ZFErv5VknRTwaglAtxNQeQpMVfvdwX0ocKRUcFRJhlEQILaWhLsSnj7jxKi9TNcFuoymmGfT&#10;An2w//WXUdwpFHnm9swTejipzTCY+5dREA8TkMoYNpQCx7+R/L6P57WThkJc6n5xwDQ60mlFSp/n&#10;8XDbFuBmFZCfhZ19ejCC4z3UJiS53T+RgFEFfhUgn4JRWhRI9Yc+JXBkZEFACvzy2jGcFhGCBZTA&#10;ULTjGZlBQ27mLqG7iAfbTUe5kzdqJ22/uCW1BBBST7JXxJsobkx6H5ZSSvnonCcmb+zUktJJse4E&#10;iNTHSN3CcUL1PLe7RF2gFGfI7QSQF5uXpcNMGQJSptId+1nqHCXzR3leh5hYpASTQYQEQvI2OdnQ&#10;EKuNDJDRIxRF776K6AAfrLQyx0odTSTTwufTCewj3KUx6RkeQ1yrQFISkMBMQiORlMK5TGxSKosL&#10;kJBHSmNVbyci6VxUFeYUcX+FdLRFvDYZQ0fGE5bEohoyk/vjsoBT3KUUOFu0zLBR1wazjO3xo5Uz&#10;3nT0RIibD6wcXWBgTxdJ52NNSEo7SBtjSziZWsPXxgod7IwwfcB7uF4QjsadhKS8Qc6ZhdrM6ahK&#10;m4zy5HEoTRqJa5v/wPXNownD0bgWPxrlAsYEOsb4CSgl/E6E/UKHOQj1W8NwZ0c47hSuRt3WBbgU&#10;OwbH1/6Kg0sH4MCiH1ASMRbVCbNwYe04FM8dhKKFw3A2cjruFq4D9m/EtehR2DL0JaQOeg7bh7+M&#10;vRPfxZGpH+LIzE9xajnd6/pBuEpnK8euTJuJ+pyluEnH2rQ/Fo+OpdKJ0kUSlA8IxztHotB4JB5H&#10;slah3xud4G6rp4zu6OdPl9gMSC+6Qmkk7kNA+vr5wtvDE/7+/ggO7YjAzkHo1MUf3YPc8KqXPfr5&#10;umKSqwsSDcz5DI2Ypg34nHUIx/aKyxH4CQQlDJTnJHBURvDjs9rLdbv5m0wP83lKO7x9TLN7TM0Q&#10;TxBtcbZHcu/uWNgpBHPcHBFma4XVutpIYybP15e3wipoSP2c5BcJr+VFjeqFjapuUaSAk9upXaWk&#10;txzuv4B5RV5q7GBm/4v4P7UUSDJNFdC1StpS6sIpBY5clvpEqf/bx+OLpF5fxpORoVuV4Vub1wmk&#10;1GAU16jU5UmeZRSYKa1GrCxwatAAIDsVdxbNQ65PADIIG6nXO6Y4Td4nnrvs52ALHeK1imReftsn&#10;kvOSe9lehkugs6cKeYw1evoo/OoL4OwJSC9b2LkdhW+/jAi6ywLek728f8Kn/6Z9zQxqCUipktvF&#10;Z1/MeYngxAEXUfkMsXPbm1CmNFimKlC2gGMRVUztVKYEpLRFkqYNAp29vOi9vNl7eFFyk+XNsoQa&#10;SlgivwkwKOmvUfptlFLhAKU06uRNOMKbfVhuEB/EUUoSoJQgSoLk9DgTqsBO4CigEgjuI2BO8YaV&#10;8GJknVIPyZsp05P8XbaXSt7T3O8xHuMYb95B3rzDIl1V4tluZIhIljhr9LWwXE8Dy3jcjTzfLYRn&#10;lp4uAanPfcroafoEtB6hK00NpL5TEhSvR66NKuZ55rFUzFMekNQjScIThyydigoc9RSpbjoByQe+&#10;U0IOnpu4E2n0LhlR7qncT9lfIfeTS0AmaZpgnZ4NZpo5YoCtC15xdIePizssnAlIR2cYE5I2dk5w&#10;FEAaWcLHwQ2d3F3RwdYQcwZ+iJpdkYTMBtwuInDy5qFxK+GTRUimT1I6myilriWPJizHoDR+rAKo&#10;0pixuBo1FqdWDMGuGf1xKmwomvLXEpIrULZ5Ft3lZJTG0T1u+A0HF32F0ysHojp+Io7M/wkL3/bD&#10;pw56+MTVEIv69sah5cMYPk/h/kZi/5xPUTTuTeQN74PCYS9h/9i3VJBc8DnOrPqJkB2Ga7F0kQzJ&#10;a7IX4kbBGtzduwmPjjJUP55OOKbRTcbRQW4iIGNxZU8sfu3bB+42Ogj0cSYkfeDbDEjFRdIx+gX6&#10;wpfu0d3VTQFkAEHl0zkAgV190THEDT19bPGevxPGeboh3sCKIagZIWXM9Ksa/EkyraTDPc0QFGjI&#10;aH0iSeOqZmaqKEB+O8b0J91p7dbSQzajqWimkxXcz2pNc6zmPmMI30zCpEBbvrcW0yBveJ92Oivm&#10;QRXuSaalO6Mk3JUCV0JqCb+383g5CiAl1Jb0JV+2SENzkURl8iJT1aGtRC1K5EIgSLWONKiW4RCU&#10;+ktKMSsK8MRRERgt8qZcnwBNJHV/CjyZl8TAqAEpb4Pls71d8nUJC/81Dja4EjYH8v1ybfgaRLl6&#10;Ik2X95TXfpz/Oc79HOK+9zP9HxTo8b9SGInkpY5MVW+UdQhHuT8yBo0BCyt5/6APafqzRscYRT/8&#10;AFy5BDRUoT4pGhs6BWIt87K8zFJXaf03CSDFEbcEpESxYmQKeR7KCy4uy8u0XEaxW3nsrVqmjJCf&#10;QlIAqYbjbmoPtUsAeUQu9MkN5AUTCgIOpTSgAzrMhHGUOiSJh9uoYbKf6w4QUjJermyn3lYehuiY&#10;JDKevIDjENdLHYQsn+LFiBuU1/mH5YHSYZ5g4lBDU8bHFTiKszzB6Wk+uDN84KeoYzynE4TXIW05&#10;x3Y4yRL8IB/ybtr1XCbSdDrGFJ5Hrh5LDl1CjIlAehuWRC5dT8nH8RLii2NVdfXOxMTt5VqkVBUH&#10;UcRwqkj9No73Qlz1LiUhsgTkw5bvUtXaTcng6vKd6lH+X+quTlBy7fICYC/3LX3cSf+AGbqmiDS2&#10;wxwbF/zo7I5X3Lzg6+4FC0dXGDu4wMzWCbZ0kE7WdrA1NkOIuyd6B3ihk60+5v/6Aep3MUw9SO1Z&#10;jXvFy3ArbwEacuejdtscVKTTSaZOoIMci7LEMQy5x6IqYSxKNw7FpbWDsX/mF8gb/W9cDR+Fx0UR&#10;aNiyDHvmDED2qHexZ1Y/nFkxUKlLvLjyZ1zl9lmDXsaYEEP86muGP3o4YtFHXZA++hMUzfoWR5f/&#10;yjB6FC6L65zxKXaMeA17R76OwxJuz/4UJ5Z9hwvy6SGdZlnyZKX5T2P+CobZ8vInDg+OJOH+sc34&#10;81Q87p+Mw+0TSag+koIZQz+Dj70egnwcEOjvBX/pqCKADtKXDtJH1bTH08sLLm4MxeU77Y78vUsg&#10;ARmIjh280M3HCa8HeGAY4RrJcDBTx4owMSUcDZRqHGlXJy8RpO5sj6RbPjP5+uII16vSvyodyFSc&#10;lrw4PM6MJZlPhk3YaSCfyBliF6OAYsJ3twzqREAK8GQMaRm3RcAqZkOGLpDPaFXfFGtz/xJhCYAE&#10;lFI9pArDlXpKEY+7i+lL9fZV2v+KBK6qpjjqukR5q6zUifN40sWXtE1UOydRyze7ipOTPCznplwf&#10;z0uROEuJeLgPyX/c9ikgCRdtQ8Rp6yOcaa86LRrSA/rRSeOw2NQSW/WtlPMT132EeeUg84dEigJI&#10;FRzlelXzElGKIxVA7iVEBZJyPcqIhcyHu2gY1uuYIfPjfnh89pzyTfvltSsxy94GG/XoyOku5S23&#10;vBSVai3VlPeN8yrJvGpZHLqMjqoUKDzeLoFje30WOjRHnM+XVjAs0ASOOfI1HJ/ftvZmnDfjejMC&#10;0oyANFNCapE4x52KzKEhCUURb1jLG6ySer1Kqtbt/13Km2meuEgSoEi9LO2p1JI2UUe53xM8ljQD&#10;OCmusYWkaYFI3jKq56V9lDhRkWpe1dbsCPcj7lUk8yLZ/3H+doySuijVG0t5Yy7NiJ49ZylpldCj&#10;DUmB0VpyX6R5iErq6xNIairt6aSUlWtTDZmphUI9EyQYW2O2pR2+tXfBSwSkn7sPLAlMkZWVPeys&#10;beDEsNrezBgBDOn6SMZ31Mes799Edf46NO0Jx6O96/Dn/vW4XbwSdQVhqMldiqotM1GXNh21yRNR&#10;HfcHamOHoTrqN5TKC5uwr7BrwpvIGtoLlVHD0ZS+BBfXjMPEXk54lbDoZ6WBVe/748CUvtRHOERl&#10;/fwcEr4Mwo6R7+D4gp9weOFAFM7sj92Lf8GVzbPRmBuGyuSZuLRuGE4t+B5Hp3yCfRPexYHZH+PI&#10;oi/pWAfgYsQQAnIiHeRsNOTJ2+zVuLWH530gAnePRuPesRjcO5mIe2fTUHtkMxKWjUGIixE6eNkg&#10;mKALDglCQEhHuPkGEpB0k36BcPX2gTPDbPkE0TXEH56EZGDHYHQkMDt7eOAFb3/8wO1XsgBK5L0u&#10;0DIjHA1wkc9c6iGlrlEAuZuAlMwrzlLSiMpJqtMp05iSXjSV9CLzkr6kekfSljSeVksaUYsEigIh&#10;Aa1ET5K2RLIvqcpRSw0tcXb7CJd9LIQlYtvLgvwA9//X/Cfg42+UuEJFnFcd+69q/QmeSMDXsu7x&#10;P0kZl0ZbG5uYfmNe6KH0zI0r57Fz2FCESScTLCAknQsgdzHS2ktIKtfVLDmvlvuSKizpV0EkrT6K&#10;ee/F2Mh/ihnRrdM0RMb7n+JxyVU61SpcW7sWc+3ssIFmp0BHojVV9KaI1yGSF1WtVchnmUcwqqR2&#10;iwynCcQ8nnMeoZjHsFoRYbhdw+IvytOwZKj9rAo1rASQbT+YttQSKP9NaiC2VktAqiWAbA3HloD8&#10;Z2qvgFQt9XpxrC2XRaqE++z5KqEIYaiuq2mpltu1lJKZWkmALM5XAbOyTrali2Q4kWBsRUDaPgWk&#10;mwDSVemowloBpDUBaQlHC1N42VvhpWBPvOBljjGfPIeK3NV4dCASD5sB2bR7LRqLV6E+fzmq02ej&#10;evMUlDNcrogehpro31Ed+SsuE47H53yEorGvY+vwF3Bh5QDcTV+EA3N/xehuNvjOXRfjejggvG9H&#10;JP3YC8k/9kDW4BewZWAP5A59EYfmfIFza4fiSuxEXIifgotpPE7RGqWfx7rC5ShLm4bLDLnPLP8R&#10;h+f1w/5mQJ5c/r0StpcmjkN11iw05C8mIFfhFs/91oENuHtkEx4wxH50Jhn3z25B4/E0pK+dgu6+&#10;Fgjxsm4GZKAKkASjezMgXbx94ejrA6cgP7gRjt6dghHcqQNC6TY7e3mjl5c/vvYOxGIXd8SaWiNf&#10;Ww1ITUYnqqqiPW0AUgo2dWErafHvJOlXANha6qhJvSxpS1VAq9K8gPdJepN0poSmTyWwbCu/iVoC&#10;TK2WkG6ppw2nn1Vb+2hLCiC1CEiCe/MbLwFnj9BBXsGO3wdjhYE5CgkcuU9SdaYAko68JRzVUsNR&#10;BUiVpI3lTl3eJ957KVSkP4NVmgaIfvVt3Dt6DNIxdf3mRKzk8w3X01VeGCtAbCV1M6aWknbKuYSj&#10;IkaIuXSouQzjn8LRmGBUhdJPAWn5jPIIw9YqoP5/CJBPXWJLyaDk/xSQLZf/m8Qlt3W8/1tAOgog&#10;bSzgYmWGHj7OeDXAHj+96o+zyfPx58FNeLhHABmOB/vCcWf3OtwoWI4aArJc6hzl5UjkEFRsHISy&#10;dT/hzMK+2Dv5XygkIAsnvIUTS77F1cgJKJzSH6s/747Nv72JndO/wt5Z3yBnzLvIH/cedk75ELun&#10;f4RTS/vjfPgQ5Q13SdpMlGTPx1U61uqDG3HjRAwaDm9ANUP9suwZOB87AsdluIbFnxOO/XF2zU+K&#10;g5S37NXZs9BYsBi3WgDyzuFIPDgZj8fnU3HvTBpunc5EUcJivBzqjCAPSwT5uz8BpLs08/EJgJc4&#10;SIbaDt5ecJJ2kqHB8KFCQjuia0gIutJd9vDyRV9PX8x3cUOkiRVytEx5/42aq29UgBTXI1Uf6ra2&#10;UtWihqM8P6nuaQ1GteR5qp1mS4lzlAbQIllWRQ5/BaQ6zUlaExfZEpJt5TdRWyBrCaOWaguOIvmP&#10;uiH1fxZhTfe2SUcL2R++o2o2V3IG6f2/wkpDUwJS1c+lAHKnUtD8FZByLAWMIl6r8ikjJYDcTUBK&#10;tZxUSeQSkMu0DLDqhT64tXs3cLMBTQU5iOoeqox6uI2gFnfYFhBb6+8AKWH19naGlBEhaNIs6ebt&#10;/wsAqSSUNtQSjGpJ4vu/BWTrxKzW/wRIhj+H21DL7dQSQB5jWCQgbCmB4/8tIJ1trOFgZopABwv0&#10;8bNDv67O2LHyD9zfuwH3ilcTkmvxaP8GhtzrFUBWp83CtZgxuBIxDKUbB6N07c84v+wrHJv7MXZN&#10;egfFE/+Fowu/wvnVg3Bq9QjsW/Arimd+i7NrR+HcmhE4sfw3nFzxK06t/AXHw37AsaXf4szagbia&#10;OB6l6bNwOX0OSrYtxLWdq1F9JBLVR6NQQ0DWHFiNiuKFuJA2Hsc3/sJ9/YBL4T+jJGIQSmOGozx1&#10;Iuq2zcaNwiXMBCsJyLW4KdUDhyNw/0SsAkj5/vvOmSwczlqHd5/3RaCbBQL93AjIAAR06ASPgGC4&#10;EZCevgGc+sOeobSzvw/8u3aEX6cQdOzcCd07dUJXXz908fDC++6emE4HucbUBpk6ZnRyxjhPEKoB&#10;KS9q9kmYJ8+KGUvUMv1IujulqdOm5PfWaVckIXrLtK1OC63Tfltp7v9pQMo+5CXiP5HUbe5iaLtR&#10;Vwt5X35MQB7Fw9MHEfHuW1hlaALpflB5r8D7WEwHuYtOs+Xx5dykGkBeUilfyVHFavE/0u+C3HsB&#10;qDSuX6irj7CXX2GhuRe424AHewoQ/UI3rNJtj2xNgV97hrnPqi1A5vGY8imwSjqULqWCZC4jiFx5&#10;c61h3CyB5P8ASPWr/v8mVR2klLwsNf6BpJ6iLR3hPlrrBBPISYKotY7zYfxTnWCCa2sf8qnTiZbb&#10;8njyQkXOpeX5Ku21+PDaOr/W1yCS9cpb9b/RUV6T8n9uKxX4/5OD5NTGxBSORrro5WGFD0JskTz1&#10;O9wuXos7hStxn6H1YwLy/p5w3MxbhqqU6XSPo+kOhyuAvLjyexxmuHtgxofYNeU97Jr2ES6tp7NM&#10;IPDipuJ64myUxk9HxeZZuBQ1jmHyOJwLH04o/o7DSwbg8OLvcW7dYNTQOTZsW4qKrIUM8ZehsngN&#10;KnetRwVdbA1B13g4HHX7VuBS9hScjhmMko0/ozRSmvn8hmtxw1GZNgF1OXNwc8di3N4rgFxDQK7F&#10;rUME/bEY/HkuRelB6M7ZbJzO34SPXglBgKs5AemKoOAABBKQnoEd4EY4KoD0JiDd3OHs642AbqHw&#10;6xiCTl1C0aNLZ3QJ8EdHdw+85eaB8e5eWGZug1RdC957E5xjhpEG49LCQF7UyMsYqU8UOEoBKmnk&#10;FDOftJQ4w7TepjQFoOI0W6SlZkljaJFquT3TswBXgKlaL1IaUzerZZpTqd1f8ptabYFM3F5raIpa&#10;glUteQEj4GvddrAt7eHxCujc1mhrofC7L4DLJ/Dg9H6sfu1FAtJIadomgJRzLybEpOH3M3Ck5OWP&#10;8rllswSO8tZ+B/8jkvbH0r9Cho4+5hoYYPk7b+Hu2eNAUx3u7c4jILtiBUEqH2tIvwcymmJLFTBP&#10;Pav2BJwmttH9q6StdKm2TXGSfwdI878or53FX1RAcP5jQEpI8P8UII//DSAlkbWl1glUJOvb2scp&#10;Wd/ivwLjY5JBeC4tz1cSqqyThPwX8fe/St7u0xn8nTQJSAEu/y+tA4r0TJFoIi9pbNHfzhnP0+V4&#10;OXvC3MoZlpQakA7WFoSkDezMOW+kj452Rngv2BaLf3gD19Lm43b+CjTtWE4nuQpNRatxSwCZPA3X&#10;Y8YSTsNxJXwQzq34Dofnford0/6NnVPfx/GlA1CVNBn1GbMJrbmoyViEKu6rNH4qzm0Yg8sRYwm1&#10;CbiycQzOrByMy+uGoypuEhqTZuB2ygLcyVyGptw1uFsQjls7NqAufw3qClYp9ZB1BUtQtnUmw+xh&#10;uLD2e7rYgYT1byiNHYprm0ehZut0BZA3d4Whcfdy3Ni3hg5SFWY/OpeKW8eT0HR+K87tiMVnb4Qi&#10;mAWCOEgBZFDHUHgFdYQrwejtF6S81Xbx8oYrARnStTOCOnVAB6qrNBoPDEAHLy+87OqG4QTlUntX&#10;bDa0IRxMCEdpvcACVwpBbaZhLRZiDKXl07nTzFQCxtN8RtJa4j/pJOHXVtqTL3RUUi0raZTpQxqn&#10;i+Q3pQkYJelBnRdapr2W7RJbqi1ASuPv/yQlXOZ28uJH9iFtI9V1gdJxhqpT6qfrnv5GJ8btVzLE&#10;Pipj0Veex6PTe7HuzRexhjCTpkiSH6S+VTqrkGZwSljeLHWdo/KWXsTjqKV8WqklL1nkf9rK107T&#10;9PWR/OsANBHEeNSIG0VZWN/JH2u57610p9Jrlny80VLyLf2zakfotVfg2NJB5rYTOLYNyFwNM0Uq&#10;MKrVFiAt/hcHKZb9/10H+Xd6NnE+TZRtbSuJX5oIPVlHdydAlnNpeb7/CZBKk6U2JJBsfS1qQD51&#10;kZKgCEhdkyeA/NrGET0dXeDu4AozS0dYWDopnxiqAWlvaw8HGye4mJnBw7A9nncywJBX/HBwzR8E&#10;YhghuRSNOQs5DcMN6VYseSrKYsfQQQ4l3H5VAHl88ZfYO/Nj7JndF5c3jkBj5jy6wYWoyphPQC5E&#10;ZcpcXImejCtRE1EeMwWVnL+0gi5y4a+4unI4Liz+DQfHf4lj4/vj/JzBuLJ0NK6vnozyKIbMaWG4&#10;u201bm9dhka6y+r0mbjEY59e/hVD7B8I20EoSyRk08ehPncmbuxYgMbiJcoIjA3iJA+FK43EH55J&#10;Vr6kuX8xB2cLY/DJax0R4mmNAF9XBAb5K4D0DAyBs6ev4iB9Oe/qLZ8cEpAMrUM6dkBISDA6UaFB&#10;BKSfD3q7ueAnV1cscvFCnLEdM6cZIShfcEm1DZ8RM99RZtST7eRTV9WHA23BsC2Jy2wr7f2dxJmq&#10;pY5iBJLqvPA0/bVT8ldb+a4tQAqIBEJ/J+WjDm6n/J/OtyUg1c6urfaE0oRoq5YuVhsb4tKcyUD9&#10;Zdw7XIgVL/cgIKXZjFQbSBMm+VacIS/3K5/giitUH1v2ozTH4TWppWocz3kd6duA89q6SGB4PV5f&#10;F8UzJuDPsvMAbqIqKx4rvZwRRQe5nZBuC5BtqSUgcwlIqYNUmvX8DSBzngHkX8GoluIgW9v0/6SW&#10;9Sf/Tf9LHaRSd/c/qGV9olptbSeSNpfy5UzLddJ0o636IDlnqTNsrbaO19Z1iNT1T0/rIbl/ri/Q&#10;NkK8oSVmMfT7ytoBPeyd4EonaUY4tgakjZWtMhSsi7kVnHU10cmiPX54zhWZ075FXSbBmLsYdRlz&#10;cDuP0Mmai6rNUwjI0XSQwxQHeWHlj8pLlmOLv8GpFQNxPZ5ucOsSpXlOI0PluuzFqE6di8qEGSiP&#10;nopr68fhyJTvkD3gDeTQqR4Y9ikKvn8LGR/3RuFXb2D/wE9wYPAX2DWoH/J//Qx5Q/ri2OzfcHHF&#10;H7i4ZiTK4yaiIk7c5zc4v7Y/LmwYgKuxQ1CdOR4N22egsZBwLl6M+l1LCcjlBOR63DuuauZzkw7y&#10;waVcHN0ajrd7eit1kL5eTvAP8IF/81tsJ08fePj4q17UeHrB3dsHIXSOAsgOhGPHDoRkMIHq74Nu&#10;7q740tkZM5w8EGFszwwpY4wYM8zWUbWl1RJAsqBsBqSA859K3KYqJP9nUrX5VUmWpS5c0oPkA/VL&#10;m6fp8NnQWK228qF8YdISiK0lIJSQWf19tfKSpFnqOkF1u8KWEphlE1xrLS1QsmQmmXUVt/dtxYIe&#10;QVhroBpYT6oL9nPbPN7DQh5D4NgSkMp+RM1gVKRJoNKA5LNgkv/s0DVAJF3kFAszHF6+ELhbrQwT&#10;cWHVfKxyskYit93O/efwfHN4f/6btin6KyClHjKHkMwhJHM0jJplTJlzG1U9ZFt1j2qp6iC5838i&#10;afjaEij/Ta3BqFabUPl/UOqE2XLd372k+V8AKWrzWpioWwNS6mgKtAwVQM62UDnI7naOcKFLbAuQ&#10;VhY2sDInILnOzVCXgNTE150dsPbnN3AxagJubV3IcHkObtE9NmTNURxkRdxYlG36A9fp5ErW/YJz&#10;hOS5Vb/gSuQoVKbORP02us7tDHG3hymQvZG5GLe3LMK1deNwaGJ/ZH3zCiJfCUB0nwBs/XdP5L3/&#10;AnLe7YXtH7yEHX3fxI4v/4Ud/T9A4Y+fIOmzVxDbrw8WveaLib3sED2gNw4v7o9Ty7/A8eX9cHzF&#10;FzhLJ1maNJwh9iTU589G3Y75qC1ehFpC8saBNQRkNG4fjVXqIJvObUVx4hK82MEeAW7m8PF0VD43&#10;9AvuwHA6gGG1nyrEpjy95ZNDf3Tq1IlwfArIEAIygFDt7OGKT1xcMMHJC+tMnJCnaUkwSj2knhJN&#10;HCcgj9P9yNdbUjfZFgj/TgLIltD7bzrdYl4NTUkP6rwg6e3/DUDK99lPPnUk4EQtHZ5IPo2Ur9LS&#10;tHSw0tIcV8LmAk3luH0oB4ueC8RaQx1uJ/lBBcjthJ10otHyuC1BK3r6PboAkv+ho81nvijQM0I4&#10;97UywBflMpwzbuHuhSPY+kt/rLEwRjb/m0flcF//RNt4T/7/gPw/VGtAyvH+EyDVjdBbSv7fWup9&#10;tdZ/BKSRJeZY2aO/vbPiIP8KSCsFkHbWTnSR7nCg23TV10agoQbedtXBlHeDUDjrW9Snz8GN7AWo&#10;S5+LBoKyPnU6ahImoJouripWIPk7Lq39BZc2DEFZPEPolFmozCRMt69EQ04YGgjHWgmx143Bwcn9&#10;UTz4IxT2fwtJr3RAfA9fJHX1RVq3QKT0CkJc70DEvBCCxFe7IefTN7Hvly9xfNzPSPnmDYwIMsEA&#10;Tx0s+TgQeVP+jaOLP8YR6tiyfgTk9yjdrAJkXd5M1NJF1hQtQM3OxWjYvwq3Dkfg5mHVMA/1R1OQ&#10;sX4qunmbIdBd5SD9CDs1IF3pHn38guHjGwRvzvsHBKJTRwKSvz8BpLz15n9CPV3xkYc7xrn5Yq2Z&#10;C/K0bXCqvTlhqK+EyU8BKZ+w6lKqDlH+if5PAKmWLEtalPSkhuT/KSAFgH8Nj59KHKPyuTDhKN2Y&#10;yRdh/xSQyZo6WGZuiktLZtHVXcf94/lY/mInAlL6Z2jHcxdAticgVd38qeEox20NR5F8LSQdacjX&#10;QtvpGqWOUzouXsdjbX33bfx5/ABwvx5nM+KxoFdnhBvqoZjnXMB95fI6/olyeE/+9xD7HwJS6hD+&#10;ieT7TWnk2hIq/0ny8FvDUdQWVNra7j9J/tMSUKr5lr8/TYQtE6To2USpAqNaTwGp2qda8vVNa6mO&#10;+Vf9LSC1DZU6yAV0j987uKA3pQ6x5UWNfEljTwfpaGUBRztX2Fp7wM7UGq5GhvA30sTz1u0wqLcL&#10;oge/qXwTfWfbfOWtdMOW6WhMJ4Dks76kCahJHIdKQrJkw+8oiRiB8oRJuJ44DeVpc9CQu1yB493s&#10;ZbiyfgxyBr+HrO9ew75fCci+ryHhuQBsCnbDWhcrLDDRxVInM0T3DEBB37dwZjgd4dThqJg/HteX&#10;TMSe8T8gY9jH2Df/Z5zZOBpHVw/EqVVf48yab3Bm3Xc4HzkQV+kgK7Mmonb7TNTkz0WVQJIusnHf&#10;CtzYvwY3D2zEzWNxKN8fi5hFI9DR3QiBntbw9XFGQKAvAjp0gLuE1XSNngSjJ52kp7cv/OggO4aE&#10;EJAUpypABhKcvujk5Y6Pvb0xzisQ6yzckKdji1OaFjjPzPLUQUrfj5p0heIiVe6wNQxF0rFKS/2v&#10;gGwpdUGtTovq/NEWIGVevdwajpKWpA5SBUOZqqUGpOpli3y9It9mCyDlc9mngCS4ngCSIXezVIDU&#10;RCrD36Xm5ji/cAZD7Gt4cHwHVr3cFesMpG9JOefmEJuwEwepPr7aPaol3QFKb0PZmhrYoqWBdG2G&#10;zHSn27iPTG1drNPRxr7ffgYqLytDuexYNhdj7K2wifDcq62vADKH5/NPtI33Sd5eywsaVTvI5k8L&#10;n8CxbUDmEpDb21kThpRM1fOUrM/XsIGGuieb/yZp2yTdsLeW6jvUpw/3yQPmg2xLqu9fVZJPoZSp&#10;+j/clzhV1RgY8oWCKkG0lvp/z+5L1v9VLRNeS6mbSqg/4ZJKbdW+RapzU+/jr8eQZQF7OyXBtNQz&#10;L3Ga18nXOFLvkmxsgaWW9vjFzgV9CEE3OzeY27nD1METVjLkq40D3AhJJytH2Fu6KsMuuJjZwNPE&#10;GAHG2vjxpWDM7dcTO+f3x+OCubiTOhRNmWPoJKcybJ6F+qxZqCMwqzZPxHWG3NJ4XN5eX48dR41H&#10;fdpM3NvCUDd8PNL7v4Q1L3gi/b3uyHmvF7Je64aCf72ErS8/h6TuwUh/sRt2930XZ4Z+j+pZY3Br&#10;xSw0rKYTXT0Nl1dOInxnoC57Je7vi0Hjro0ozZyL0pSxKEkcgdNRv+FU5GBc5XLl1mmo2jYDVbmz&#10;UEtINu5YgNu7l+LB0ZWo2zkfD87G4MqejRj989sI8jaHv58j3Bli+wf7KW+pPX194O7tBQ8fb3j5&#10;SacVdIqBgejSpQs6d+6MQLpJ6V08JCgIwcoXNV54z80dwx29sMrcFdu0rfksTAhBPUKKz0RexlHy&#10;3fwpLsuLE3lW6hcr8jJFthO3KW++paOU882Sdao33s+q5csYtaQHIdVnqOq01LaewFBJ96o3xE9F&#10;U9KsJ191cTtxcCrnJtO/19Mu+gjIVnr6TbNK8r2zjHK4WVMfCxgCn589E6ivwsPDe7HmlRex0kC+&#10;TJHzFEBqYAdVQDgV0ggUcSr7UF4O8bzk++49eoaIIwzX0BGu9bTHSjsTJGu3xw6u39xeFysJ4VML&#10;eYwGAvLmVeybPhFhTP+btUy4T0PIlzYylMRf1E4ahbeUqknPVkJxmxJKGyrKlcbh7U2UziieFcPr&#10;dlaUNWVDENoSlHa8NgfKkXB0orN05DoHyhEaqn4L/7vUA4qrK2XVUr8te9JhJeel7ZWATg07kTxU&#10;maoThPLxfoup/Ef+r24uoLhWTltL2WeL/ynzlAI7/qauDlBL2SfPqbVUx3hWqq8JnpbWT5eb99VC&#10;ci3SWFw64Wgp6Sr+CEtPmVd9m8sExflCHT1sNjLFMgtbDCEMX7d3h6etOyzsPWDi6AFLewGkI9ys&#10;bOFs6UBAOhOQTnA0s4OriTk8jfTwTe8QzPriJaRP/Ah3sybhz60jcTv1d9QSkPLNcz1VKwNnpU5F&#10;WeIEXIsbh9LoUSiN+kNpJ1kdNwGNMVOwdcCrmOClh4Uh1ij4rA9O/PAhLg36CteGDeC0P0799AVK&#10;hv2IC8N/xIkh/XF29M84O+k3XJwzEiUrxKUuQGP2KjTtjsT9Iwl0glGoKlqBipzZuJ45FecSR+NM&#10;/B+4xvmq3NmoypmFak7r8ucTkItwe9diNO3jPnbPRdOpCOzbMhvffdoDHQJt4R/kBjdvVwR2DEKH&#10;Lh3hy7DZ3csDzu5uCij9CcjAoEB0795dgWSAvz8BGYqOQcHoQHWhe/yXizt+531dQUBma1sRRMaE&#10;VnMTFToaabEgb5NVfUQyTWrxeTEMFSktECgBnDTrUdpHNusk05KqJ5tnpSooVY5QJUkHTDfc/km+&#10;oJR8QaD8Rcpvsj3TWStJr1DPShXRPe2Cry1J6KuStDmU3sVbS9XIWhpeqyRfrcj41ym6JpirbYAj&#10;Y8cBNZXApfPY/EU/LNE3RBZdo/RWJOchQ8RKF20FWrpK28kizotzlZ6LpFOX7Vr62GJlg+NffIor&#10;8yZiW9+3sda4HeK1tbCevy93csG5yJVA03Wg9gL2jhyCtWa2DPGNCTsDgkyf7lD3L1K1cWwpbQWO&#10;2YRitoYR543pKEV0igRiribVYppDQG7TtMa29raUHZepdvacOlLOnHfmPp5KYwcvVF0vIfP/aVms&#10;s8pOq221aqp0udT8QJ50vURJzyVqtV5uuU62V+vZEvDZ39RS/0+mLffb1nLL7thbSr3ts1KBUg3j&#10;v1sWieuUnoRaS92ZhdIXnpLAVSW99AmZoG+MJQTkMEd3vOXkCR9C0tzWDSYOBCXDbRny1dXSFk50&#10;mbYMu5XBuwhIF1NLuBOQvV3MMe6j57B57Ee4Hj8CyJuEm2kjUZclbm6OAsi6TIazadNQwZD78qY/&#10;cHbtYFzeMBxXIyXsHo60gS9jhI8ORrhrIfnT53B69DeomPIr6qf9jmujf8SZQV/i6I+f4tCAT7D7&#10;u3+j6Nt/YffPH+HIqK9Rsmgk6mPn4GHuatzfIZ1nbMDt/RGok4bjO1egoWgxarbPRUnaJFzYPE75&#10;DLGWUKzJY2hN1eYTitzmZvFiNOyYidsHlqD2wGqG1z/hw9f90SXUhQB0h4evOwI6ynfWIUrnue5e&#10;nnByc1UA6ePvx1Ca2zY7SH+G2507qgDZkSF3ZwLyLWd3DCIgl5g5I13Lis/LmJAUEDESIiDVg8SJ&#10;MzvAMHE/M630KiU6QB0k9JTCnJIQWBU1SKHHiITP+BB/VyTzlNKpCffVUpJGFEDxPy0lYzEpfSO2&#10;0m7ur7UkNH7yJcoTMTTmvtWdN7TuzKH1uh2cyjDFeUyL/0n5lNQPpuiZYi4d5O4RwwEZz76iFFsH&#10;/YR5dJCpvFbVG3CBo3Tay30zXedpM9xWIKnNMF4HRVKdxOPm+PoDsZEMoy/h/NJpmGKjiwXGephn&#10;bILJLk44sG6xAsjHV44hu//nWKor40DxOPxvVns9SvcvyiRcWyuDgEwnVDMIyUxleBMjZBGSWe3b&#10;killTdm2kD0yqax2jvyvI/fj9EQaSm/GcsEipTK17WUZ80Jd0kjp83Ta4oFQLZelL7t/ItlXy9JN&#10;9WG6fIvZYl0L7aTa2k9bki6QpCuk1mpr26f1OP9ATFBSvyPj0jyZUnuZSJS6H0nkkiEkMXPfOdr6&#10;iNExxGJza4x08cK/3Xzh7+ABC1tXhtgCSBfY0UG6WtoRkDL8qwqQ9ub2cDazgouhATz12mHI212Q&#10;u+AXlMSORVPONNymk2zcSve4dQ4hqQJkXYYKkiV0j2fW0PmtH6pA8syqQUgb/AbWfhyCjF9ew8kZ&#10;3+PUpG9xasw3ODvqGxwY+AF29n8Hu79/Fzu/exfF37+N3b+8h0MjPsPZ6QNQsWYM7qTMx8PtK3Bv&#10;xyrc2rmKYfJKVBOONTvDcKN4KeoLFtA5MgxPnagAso7LIgGlTBvoIBuKFqG2cA5uHVyOMzzvab+9&#10;gVefc0GPbgSgnyvcfNzhFxIIPzpFbx9PePtJmO2thNs+fr7w5rRjh44IDQ0lIP0IyE7oRDgKIEO9&#10;ffCasxt+ZuGzwNwJm7UtmZaMId3SFTMtF2oxHROQuwWWfI7S36fSgJkqJizlBYGM+aIu/BUDoBaf&#10;p2wvnUkrknn5P/ejNhEqtWPekG7M6MqYDp4R00fbkt+eVT63387jtpTAbjuPncvfcpnenoSaMq9W&#10;i3U51FZu/08kw48k6BhgroERdgwfyvC3Grh+CZlDBmKmiQESCUJ128StvClNDAkAAP/0SURBVI/Z&#10;zfWKaskoBNs1dZGrZ46N7XQR6+GNWwkxwIMbKN0ah6gfPsL+0YNxbNwYrP/0AxStW8jwugQPT+1G&#10;zFuvYD7zlIwTFcd7l0oYpjHM/u8SoIoMFaXRRW7h804nDGX6FxGQ6XSQWzRtKRsuc0o4phGMiuga&#10;UwnGFIbXaRJi5zLRbGcJqEh5Fd8832pZKWUIMhnL5VnJcKh/lXRU2ZYK+Ftr5XE/2/lARXksgfJ5&#10;kwu09JT5ttTWPgr/RtK57a5Wko5JlQGNWkmAL709/yPxnigZgIlKEr7U38h8kaaUoNLTuA4zoqqH&#10;6Hyec5aWASK1DLHQzAaj3X3woac/gpw8YEUwmjm4MdQmIG2d4EIX6WjlABtrJ9gyzLYz5zJDDxcT&#10;U7jotMOn3XxRvGYCLm2eiar0abiTPw83t89Hw7a5CiSlHrIhcxbq0mfgWvw4XNwwDJfCh+HCut9x&#10;euWvnNJNRoxBbdxUNMRORXX4ONSsGYvKpSNwfsoPODy8Hw7+/in2D/4YR0Z8jFPj++LM1C9xfu73&#10;uLJiMCo3jUVD2kwecyFhtxjVBF5V0RLU7VqGG5S4yLKts3AlfQpDbp4Pl+u5XW3hQtQWLEQdp3UC&#10;yOKFqNq1BLk8tx8/6Ihuwdbo1tUH3v5u8PBjKB0SrNQ3+vh4q/qClDpITmWdLAscpamPn6/vE0B2&#10;CumAzj4+eJnh2wB7V8yhg4zTsSIojFFER5JH17NNW3rxbsfnJQWXJtOcOCeVcgkJ1ZtRWa/6xleU&#10;TxXItoSTNCuRsdFF6mYm0lD5yVtVmZft+B8Z+nQr08AzYlrJ5m/PitsRZNn8PVuA1iyZz5Ip84VM&#10;lXkqg/9J47HSON3C8xLJvFrq5S3qZe5fJdU6UTrPI537eiotpHEap22Ambp0ZD8NYOhbpozgmD95&#10;DKZYGCOWLjKLPJDPAJOZB1I123Nezkf1f2U/Ai1dM4TrmWG+tR2Oz5zGUP0a7pSeQNmxXKD8LHDt&#10;EvasXoJdSeHArat4cDAP67qHYg7hG6unhwjuO4H5aHM7gxbSV6bJ7Q0VbW7PdZTMJ7WjCMfNjBSS&#10;GVqnUKkEoUyTNbjcLGW+nRlSCEaVbCk7ygEp7R24f3vKkftypAN24NQeGtuY0eXN0n+XFiXfOT6r&#10;rYTb1hZT9foclthtipBU1GJeEoBIxr/ZJiIgcwhIZb4NtTxOy+PlstRRS4aJ3a6px4wg3a3/VYWE&#10;5BPJNpSMMZzDh/MX0XH8RUwokrCfnDvPIVvORUpQnrsoR0tXdb48nwxtI0QQkPNNrDDOwxd9fYPQ&#10;0dUDNraOMHdwhaUCSGc4EYzKsAt0kzZ0kbYWDoQkXaWJJexYgofamiJy0kBc3bYSlTkMUXPmozGX&#10;ypmnhNiNhKQAUgmzkybhqnRuS0heJCDPrR2CK9GEY+pM3Eifixups3AzZRZuJc1AQ9QkXAv7HWfo&#10;Kk9M/BLHx3+OkxP74vSUT3Biykc4Nu0znFzwDS6s/RWlMaNQsWUqjz8b5QypKwrmo3bnEjTuWo56&#10;usjKvPko2zYHNYWLlOU6AeiOJcpybSGBKet2LcUFOt/1U/vhgxfd0MnPEqGdvOAbSAUHIqRzKIJD&#10;QpTew33pEpWXNM2ADKC6deuGjh07wk9xkKEIJRwFkOIg+zg64wcWOrPMXbBJl+GUphGfl4wL1F4Z&#10;4TKDUxljSQryLMIkXYDRShnM8DLWtEqaBIGAhVAiEFurrf8rcFKg86xSuQ8Z7L+1UvlbCgGTwrT0&#10;RLLchhK573jup7USuF4Rr0k9lQG3krkvlbSeSLUvnRbSJnB0EMsoZ5r06PPpR4TZZeBePU5HrsZU&#10;eyts0NcjFDV5ru2QoN0eibyPEg6LVOesS8DQAWoZIdzYGpNMLJAx8Cfu5xIePaxF4/3reHCvBn/e&#10;rEJe7DrkpTP8vleG+3u2YXWHQGVsqWgeYz2fUTTzbjyh11JxBGFCeyPKWFGiJiVTgjCxnSlBacbj&#10;mxOaKsl8ayW1s8RmLVtGFnYUgahFEBKQiZr23Kc99+PIe6eSzGvIg8/iBYoyeeNEbS7zBmTzBqrr&#10;AWTMXVG6JLBmKePwMtHJ7+ncvi1lEiCKZD/N8+nc7xYR/7eFD0oRt1XUcrl5Pl3Z/7OS8aszZJ9U&#10;Fm9ulpY+tmobEFAEFR/aEzUvbyUY5e3XNmWdPnI1DRRApzOh/RNtoXtM4/atlaoWz+fJPM8pRdMQ&#10;4SztZuubY5y7N/oHdUAXdw/Y2tnD0tEFVoSkHd2kk60LHAlKAae4SCtLR1ib2cPO2BaOxqZw0m2H&#10;97t4IW3xHzibtkQZpVAAeYOqSp+uhNj1DLGrUwmwzfIGeyyuRI7ElYiRuBpFsCVPQS1/b8gkSDMY&#10;kqdMR23iZFRvGocrK4fg3PzvcWZWf5ye9hWOT6aLnMgQe9K72D/53zg8l5Bc/h3ObxyMkqSxuJ45&#10;HWW5sxVA1hCQ9QyzawjCakKwpojhNpdFDQSnqJbr6qgbe1ahsmgZinheY7/rjTd7OKFnZzd06EC3&#10;GOCLIMIxtHt3OsTOyksYP4bVXpSE2L4B/sqLmm5duyI4OBjBQcEEayd0De2svKTp4OGpOMifnLww&#10;x9oDEXo2dA4GBJkmHYYGE70GnUE7xWVlM72mUcltKIm/J3GaSHglcHuVVMD5qwgLRS3nW/7vWSW2&#10;UgK3jScg4yQsZf4RxfDYf6dNPE4k/9Na0fyttWT7eO6vtRJoTBKYRpVps+J5/Bjmm5m6Olj99mt4&#10;UHIGuFuL2tw0THN3xmLeu0QtgpQFdTydXhyjpGTmoRTmoRTmq1RNfSWdxxFi6/QtMVbXGKvffQf3&#10;zh7BvTvluNpUiXoC99G9RuRkJSJ7K8PvR9Vo2rkV6/hMl/G6InR1sUZHE1GEbByh90R0hLGcxtAF&#10;xmqo5uPam/G+EXrtCb32Vv9QNtisQ8eoxzBaz5nzzgoY4+ke49s5cH+EY3sXgteVkHWDRhoBuIU3&#10;TJEaSm0sp/EGyhCvaXIjeCNTuCxK5m+b+RBkql4nv8uQsG0plfBqrWTuV179KyIwFXE+iXBpS23t&#10;V7SZ5yrTFP5Xxr1W9s9zSeNDfCJZVs5fmyUfz0dZp8fr5Lbc97OlqkpPS+CnSiKo4/mbjN+hiPtU&#10;1HL5ybweH6yeMpbJdG1j/OHkhi/9AtDFxQUOtnYEpDPlClt7N8LRjetUgLSmk7S0dIKluZMCSUdL&#10;W9gw8TrrauAFDwvM//Uj1O+KQr24R3GOVFXaVCW8FkgKIMvkTTZdZCnhKG+yBZBV/L1GXGbGDNU4&#10;1jLAV9RIXFzxC07P/wYnZ36BE1M/w6EJ7+HAxLdxaOq7ODTzQxxb+AVOrfwB5yIG43LiGFzLmEan&#10;KIBcgJpihte7V/F8VqBu5wpOV3J5JW5IDz771ijztcVhDMmXomrHMpwhnDfN/Ao/vx+Md17wxou9&#10;AhDcwQc+Qf4I7twZnbr2oEOUOkZpGC79QaoAGRgcxO1ClBc0AkhpB9mFcOzCMDskIJCA9MKrvL8/&#10;OnpipoUbwnWsmfkZlvF5J7Jgi2PBJsMXS1rI4vOQ57+5WUlUolp8fgnyDJlGYvhfUSzn46knQGlj&#10;+dnfBE7PSo6dwDzXUvFMs7Ht9REjYlqJpjbxHNSKbjUfyX1v5L5U0n4yH8n9RPKcn4pOULkGcWMi&#10;3SdK4HICw9YEjWZxXraJZf6epamFRS/0ROPpQ3R4dajO3YIpXm6YS0DG6fC66DAjCErZt4S3m1nw&#10;p1BbOJ9OOKZoGSNCxwyTCdvJ/j44v2kNcLMc5fcbUXm7Affv38buA4XI35sFxvC4U5iJDQHBWM1z&#10;iNA2xGptXURpmjDfWLaSBZ+BOWWhzMcTjPGEXlJ7azLElvmyhWRZrWfW29ExinN0VCTuMYHhdDzD&#10;aZkmaDjx+bvyutzIEwJSBTaVknnjRW0tS0mxmQ9QlMQHqE5ICfxNXSKp18nvkkDi+IBaK4EPoLXi&#10;CLK2FEMAtaW29qsqebWUqSwrCVRJHPy9DT3ZVjl/1bbxyvkY/EWSwFpLgBfF/0Xxep9O1fMt1z/9&#10;bTWdzExdUwWQXzPjd3dzhZOdHazFQXKdnYMHHO08YE8nKSMcWhGQFpbOsDCnzOgmxUWaWsLFWB8W&#10;dENvdXTHvphZqNtGQGXOQFPhEtzcNhdVKYRgsyoTJ6I8dhzKYuj4KAFk5ZbpqKbTrEwn4FIm4Erc&#10;KJxd+wtOLP4Gx2Z/hqPTPsLRCf/GgfHvYP+Uf+HI7A9wbP5nOLHsG243EBejR6A0ZRIqGCJX5fHY&#10;dIUCR4FhWxJgVhOKNUVhqMhbhIuEc0H4cEz58SV80NsZ77zoS0BKnaMX/EKCERTaFR27dKejlDpG&#10;PyWk9mZ47U332CG0kzLkq4TXAkjFPXbuooTYgfIJIgH5losHBjp4YYaZK9ZpWfE5GxB+8oyZRjQF&#10;UHoEpAEBKRX7BoQj0zWV2AIWcUzncZyqYSVgkmfeVlpoW2oYNafFZgl0Wyuex4glXKIZLm5qZ6Qo&#10;iuf2d9rI7TdwX60VwfTbWlHcNo7XFN9KCbzuv4p5m9e9gPdoeocglO8pAO7X8RkWYEXPbpivrUVn&#10;x8KCv4czH0YxbyTRxW0mzFIJxgxqq/IG2RCJOiZYZmiMUWaE50+f48/LJ3CnqQk19Q24d/cWzl09&#10;g4Pn9xCQ9ajKSEK4Twj3aY4obTOs0zPDJk3Cr531XxSnYcXnoppPoBtM0GS4TPeX+g+VQiUpIiiV&#10;qdQ1EpYEY5IGHSXhmKzhTph6cHtPaEjCSSIk/psSuZ08SEV88CrI6Dyx8eoSVgUgKe20+TBVUs/L&#10;NJoJQhG3UU+j6LLaUgS3b0st9/l0ng9PkSzzvAhJ2X8kl9vah5S46nkpaeV4myRDaBjzWlSS+b/T&#10;JiaCDbwX4f9AG5hhopgA1zIhzTG0wCgXd3xLV9Tbyx3O9nawZUho7ewOO0cvODJj29u7woqht4WN&#10;o/KVjZmFC8zMCFEzRzhY2MPV0gI22u3gZaqLhYM/xJ0dYcowsJXiHglKAWPF5kmoYZhdQyBWE5JV&#10;8RNQET+e6yfTZU5TwvGytMm4unksLsQMxbFV3+HYYjrHeX0ZYn+CU9M+xPFp7+PonI9wckFfnFz8&#10;JU6vkrFmfseVhDEoJ2RrchehvnA5GneJS1yHxj0yXYtb+9cpUzUgawWQhKOA8mr2HOyJGI7wiR9j&#10;wDs+eDXUEq/19MRz3fwYPnsrneQGE5AdQrshJJgOUnrx8eNvQQEIIhhDu3ZROqnoRECG0D127dIF&#10;3bt2U5r5+Hr7INTDG+97+GKQox9mmrljnaYAUga/JyiYqWP5nAWAaQzVshmqpfK3zYSOKJEStxnP&#10;Zyv1XTF0RdHtDAgZfaYRSRsGCmz/mQREakg+lcA5kRBqKSmEYwSODCOj2pkoimQa+ztt5Dlu4L5a&#10;K4Ln2Fpy7nE8n/hWkutsLSkgUrUMsYQR3Ch3V5zfmkZA0vGdPIjED/+FRfp6iGTkFMPfI3QMEK1t&#10;jkTeX6nvS+O5CxzzuJ887idLQmQzc0w10saKXkG4sT0duP0ATTW38ODGTZTXl+FM1Sk8flzDiGQt&#10;Vrv6YyNhF61jiwgje4b6drw39n9RvIYt76GdIlkWB5jazhHp7Zye0ZYWena9Iw2fAyFIF0mlcF1q&#10;OxeevxvlgS3tvZCu6Y10LR9kaPlCQ1Un8Wwpp5LKGaqXBXxi/6UUVVl+2neBC0EjEjgpYFIkcFOH&#10;AM+qJaSeiICKECC2Uji3b60Nzfq7/Ur4IW5N7P8mpRRl4mkpPtxwTtfTTUgpKPMb6FY3avHht5ME&#10;aMb/q8UES8XQzse0byEuR7HkXM8MtJ6J+78pnNrAhLNGyxSzjawwmjD8joB80dsDLgSknbNzC0D6&#10;wN7OjYB0gAVdpJm1C0wZKprQDVlbucPa1A42RqZwNjGAJUOeDzq74Ez0GKWJz9XECaiVTw+z6OyS&#10;J6M2lcCkajdPJSQnoTJhghJ2SxhetWUarqdOYqg8Cheif8fZ8J9xbtUPKGEIXb5yACrCvkPJ4q9w&#10;dskXOLv0a5xZKi9oBqI05g9cTRirALI2dzEBuQI3dq3DjT3rUb97NRoIyhsHwnFjP5cJxwZCs6po&#10;OcoLlio6SkjHTf0U47/qhg972uLFYAu82NUd3UJ9GToHEoIMnQWOoiABZCC8CT5p8tPtuR7o0r2b&#10;4ihDGVaLi+zetSue6063GRgEHw9PdHH3Rl/vIAxzCcRcc0+Ea9ow7ZqwkGckIOmXaSKB0NvSDEgB&#10;pbz9TKISqQQqrlkKtJjpI/nsIqhNhKnA9q8ybNaz61Rh7bNK5LGTmG5aKlHTiMcyZXqlg2rHdEdF&#10;8rxUMv2LVIDU/4tkfQTBLueqTClxnPE8n4RWkmttLXkTvEUBpA5+s7LAyc0xykua+2eOIvHj9zFP&#10;Tx+bdHi+erw3VKyOpQqQdHvpzA85zD+F3EcxlUMwJxkaYiEBudDbBmWRDLNvPMTj6jt4VHcDNTer&#10;caHxAh4+qMC+JXOx2NYDGxn+xuk6IsHMgxGk6o2yInF4dHqqN8zi+FTzyaL2jgoEMwm5lspotfx0&#10;vTNB6ciCUQXKNDrHTC13ZGl7cupFsPtgq44/FYBtugHiILV4AjqKpA5GVR+jz4PLa3WZSv0NSxg+&#10;2GjCRAEPFSWuq1mKA2vWJkXyu8DqqctT5rlO9btK6u2jmXBimIClhFZrExXF85ASUEKKjdxGKSWb&#10;ARxDKS60eV7ALYqlVCGOPuel1FclbJEkFkk0G7lvSUwbZZ4ZIIKhgWhjc6IUKEYTkLFUnIY5M5Y5&#10;E1ULcTma2qBpjHB5Y0dtYCLfIPOahCa1oXkqy+H8bV07U6zStsQcJqqJVq74zTsAb7q6w1N68HGh&#10;g3T1JCS96CZ9Yc0w25zhtbmNEyytXGBpSfdIF2lt5gwbEzpOI0s4GVvAmlD3lgT4879QUxCO8qzF&#10;uJY0BTezZqIueTxqk8ehhiF0FZ1iOV1jWSpD67QZqEnjNFXVmPy6DKsgXaUpPQGNQEXkcFTR4VWH&#10;D0XZqp9xedlXOE/3eG7JN7jE5WvcpoyQK0shZDPnoT5vGW4W0TUSkA176RoPrqeDXI8bDLkb6Brr&#10;CwnG7Hm4kjYb55OmY9u8HzDzy+fwWU93vOBvgz4dXfFKtwD06OiLbp07oGvXzujcpRsCgzrAP5Cu&#10;0J+AJPS6hoTihed6KU4xQN5cd5befILRo0soetNVhvoSsG5ueNHNAz+6+mGcnQ8WmXogQlveSNow&#10;TVswfZtxXt52ChhNkU4lE0by9jOxWQlUPCVQFcXQzYmiRYRYtOZfFaNlpkjmN7U3URTL7ZM43SxT&#10;gkMFIbpVLidzP8k8B/V0M6exyr5kHyptkn0p+/uroiTNMu1GtpIcN5pRyiaCPYrpWbaLpuK4n/hW&#10;ilPOkZDj7zKV5QT+V+pel9ElDjc1Rv7MicDNSvx56SRivvkCE00tEG7Ee6nN+8c0ndzekvu2JiSt&#10;6bysWeBYIUfDkrLi/eW91LPCemNLhFlZouhHaTZUTxd5H7eqqlF/9yZq79fi0Z0y5M0ah+kOtthg&#10;QtgaWCPLiPBqz9BZw4buzoFOzg0Z2uLwXMgiVRtFBW6EaKaOAI4OkusyCL6W2kKHmKZhR9nzdwdk&#10;tndChqYT0hhaC0Cztd2RLXDk/nP0vJFvGIDt+n7I1fXFNh0BpTc05AXLZsJLJYGjHm2nIWVEGVPS&#10;hkgSFW82Afms6Caf0dPfFAgqMFNJHfbG8DdFfBCynUxVdSRGTyQlcIyo+QErYFMk0BQIStjwzxTL&#10;hBnD85e3X5sU+DFxURu5Xq0NvM5w/hauLMvxVNuqAMkMIw+7hWRZ9imJMLJZSoKUed47demtlkB4&#10;LTPCam1rLNaxxkxTFwyz98I7Vg7ws7SCkzMB6OYJC1cfQtIflnbS07gTLKylt3GC0VKa+zjB1tQB&#10;dib2sDexhT0TqoOhDWy1dPF6kAtyVk5BZX4ESpNn0yVORP3m0ahJHIHq5NGo3DIRZQy9y6RrNOnY&#10;Qnr/SZnG8FvcpYTgk1EZOwHVVFX0OJRFjMa1DSNxffUvuLr0K1xY2A/nFn6Bi2Hfo2TtINVLn7gJ&#10;KEvmfrIX4mY+XWTRatTsWkUXuQo3dq5E446luJG/GNV0s+WpM3GN57V/+XCs/P5V/NDdGa/4OqCr&#10;hxNeCQ3A691C0D3IBz07h6DP88/REYpLDKJrDIaHXyACvQLwcueeeL4zwenliyB/f4R2CkHnjsF4&#10;vltnvESodvPxQWc3V7wjPYo7eGCGhSuWG7lik5YT07Q9HYMN0zEzIEEp6TmNz1q0WQGUmSKpT1Mk&#10;sOQ2ivi7ej6Bv8UThPEE2BNxOVGclI4FErQtlGWBXQJBlsZCNI0FairTixxT2uHJvKxrqVRpfsLt&#10;E+R/rRRPcP1FTK/xPPfWSuQ+RAnMs7Icx7Qcx20TtXmOVEKznswzolFAScl8EtdJ9dhqRlbjTWiK&#10;vv8cjysvAZVXkDnmD4xycEEYI5hELXNCUL5KsUSSjh1StAkqQmqbthNytJ0JHAJM0w6bDZwQbeiA&#10;NbqWiOrUjQVpHnDnFpoaG9Bw+wZu3WnAo+oSZE4agql0mRGO1gSkKaFlSfARblp8bgI0LYbAhJgS&#10;Bmu5cp0zASrtF22QxjyVJm0a29lShCGhmcawewvPQeYV0LazZuFoRXH/LCxln1n6nsg19kOOkS8y&#10;dd2RY+yLAvMgLvsgU4+hNo8px9GIa6/Fm84wmpI3rlLHmKBpoNj+BDokedCJ8rCY+VtX9P6dpHJb&#10;5SLbEEGqiMeR6SYJe7i9QE/qbsRJxtCtiqIZfkhFsNT/SH2K4iK5vVQ+K2/peL6KZL71MqeqYwi4&#10;jPl/QpHaQGBJaLyO+13bQmvo9Nbx93DZjtsr4TYTjtQHKc6hWVHNilYSFsMq7k9R87zKCYtzbSkJ&#10;sblvJqhVOjaYa+KE4ZaueJ8Q7GhjBxcBpLsXLN38Ye0SAEvC08LGhXJWZCXdn1mK7GEr32mbi+zh&#10;IM1/9I3hatAOg95/HieSl6N2+1qUxBOIcQRjwkhUE5TVqQRf5nRUZc9CtYTGdI/1dJGiBjrKBgKz&#10;jqCsYxheEzse5RGjcHX9MJSu+AlXGGafn98Xp+f2w+mFDLmX/YDz8nXOxhG4QkiWp81C7dZFqMsP&#10;Q03xClTt4JRgrM2dj5qtc+hapzIkn4Kj60YicvC7GNzTCe+66eIlLzv09HXFa52D8FrXEPQI8kXv&#10;Lh3w2ksvoFuXLggODkGQjElDQIZ26IxXnnsBnekqA3x8lY4pOnUkVLt0Qp/nuuMlushu3t7o4uqK&#10;fxOQ4x3cMJ/3aI2+PdO0OAhrOghLTgVOAkb5LM0AmSx05cuLVK5rrRSuby1Zv6UNZRKUighQUQbT&#10;RzrBKmG8SI4pdZ1PvvRo9X+Rapu/Sg3yllL9Jvt7VurfVOcrkZ+BEv2lMD0ntxTTdirzdCqhmMx0&#10;rDSw5jRVQMk8tl7XABMJyFX/eg23j++hi6zC8ZVhmOzljbkG5gyvLQhB+SLFnG5SgGPD67VBFpVN&#10;bSOYMrQJMD17ROtZYz0LjyV2zsgYOQQPL58H/nyEOzfqcauuXHGo+XPHYaa/I9Y62iDG0AKp+nZI&#10;1mc4re+CBB1nMoL7YRgdp+1KcZ2eK39zQqK+LeL16GJ1rRCva4sEXTv+RoDzuSfpO3BbazpqS/7f&#10;QqX2Fly2Rpy+MxKM3ZDECCPRxB0xsi9OUyy8EWfogk16Dtik64AoPUdoyBup2ObK6xhNec1PwBEW&#10;8VoMMaSEaZY0yJSbrbrp/1mbKXn7F8n9/RPJtlJySXgsUuo6CcEYTYJWEbfj+Ul94kZNHWzQ5pSS&#10;qTJPFyVquaya8n/adHEMfTdqSdhrwHBXpI/1WvpYQ62VqbZK4dwmkoWCEnJzupGFxEb+N0LbBBE6&#10;Km1s1ibeH1XrfankfypZl8jrf1ZSDySu1BTr+aCW8AFOtPXE9wRiDyYcN0e6RDpIa89A2LgHw8rR&#10;my6S7tGOITbDbAtrB1hSVpSNfGVDCShtLR3hZGUHR0NdeJlpY8Snr2J/xAxUb1uB8uRpDJ1HoSKR&#10;gExhqL1lMmoz6RrT6BoZHgscGwnHm1tm4daWmbhBSDYyPK+JoTPc+AeurP0dJWEDcJnO8RzheGpO&#10;X5zk9MTCr3F2+c+4sH4orkaPRUUKw/WMuajZtohh/hJU5S4ipBcQmnNQQTiWxk/AweWDEP7zqxj6&#10;ogv6+RnifU9DvOrniJeCvfFm1w54o3sHvNAxCC92C8XzPbqiQ3AwAukgAzt0hD+h2Ou55/H8c73h&#10;J12d+fqhgzTzCe2ohOQv0EH2ZqgdyvBaAPmxuzumOblgibkt1jLES2hnSThaEIjiGgkSFrypTF/p&#10;TG8ZTGvSxEu17lmlsEBurS18llltaBvzRg7hIsqlthM+WzlNY4GZxoJT2R8LSlEyj6meb6k0ppF0&#10;gqqlMphmstub/0UC39YATSX02gKk5MVEFvqqBtZPpWpkzXn+pjTE5rlKHo8X82BoigkMsSd2DkRZ&#10;Rjxwtx4V2VuwoEtnTDIwwRojC4KEcGQ4vIXR0BZDujU6yTSG2am834l0xQlSb69thY36DLMNLDFR&#10;Rx+jOgbgdPQGoL4aDxtr0VR7HXhYj7wFEzDe2x5L3Zywwc4FUWYuWGfggLVGTjwXZ6wx4LKhB8JN&#10;PLHW0JVTV2w0c8R6U2usNmJkxjB+jZkd1tDdrmZ0tdqU4nSFkRXCDCwUreA5rDK2xkr+ttLCGaut&#10;XLHa2hWrGKEtN3fEMlN7LDGyxWJGZYsZnYUxWgtj5EYHyRBXJJBiIojjw0xQ3KPUSYjNpxVnqbhZ&#10;Hjhv/BbezP8mediyn2g6s9aSN8WtJXCUt+Qt25DJS6F4gjGOkIvVFHjLSxcdujdKm86wpbidIpnn&#10;9so8pwLWWC0D/l/eSD49vrjSKIEh4akAVEelaC1JINL+ypjQNqZ7bA6hCUhFBGOUwJHzcbw/Kc0J&#10;sqXUifPpVD2vCnmimHCWa9tihrUnhnp3xEsOrvBi6GLn4gkHzyDYEZA2Tl6wdqRjtHeElY2jAkcL&#10;K3uG3XaKFFhyWYDpaO8Md3s7mLTXgLtxe4z9/FUcT5iP6xmLcTFmHEPhMYTkKMVJ1kidZPIkApJu&#10;kfBqYJjdSDcpcLzJ+QZpME7oXd8wAiWrB+PSku9wcX4/nCcYz8zui1NzP8fJBV/hXNiPuLRuCK5J&#10;u0r+R0ZVrOB+SrlfUWX6DAWOFyNHYPe87xA58GWM7uOCb4KM8WWACT4NsMKbQXSPnQLwRpdgvEq9&#10;3KUj+nRnqMywuUNgoNIAPCAwGJ1Cu+L5F15Cx06hcPdwh6+vr9L2sQfD6q4dgvEc1UN69KFz7OHp&#10;RQD7YqqbCxZZMTMwE0dJCEwlEQiSFqJ1WPAyncRr6XA90xnnY5l5Y2XaQnFc11qJTFPJNBCq5m56&#10;T5TKNCRK06GLo9J1mQ6oaF1GD8qLDUmbjGioSG2mXx3VvDKlNskxWRDHM021lBL26lq0kjnPj1EM&#10;ryeK6VWtSErSpUhZZh6OIOzEFKzTNcI6vWe1lul9jbYBVlNreO6yzQZ9M6zXN8VCEzMMMzfCj172&#10;OLRhCdBUg7vH92HlO6/hDxsrzLYlQGxssIZpMdLWBZGMhKIImSgzB0QaE1Q8xzWGVlhpZoNVNg5Y&#10;bueAMaaG6G9vhkVffoyrO3KBxmrcr7/GkPs6MuaNwtBAR0z1c8M8Nw8sdvbFCs9gzLNzx2Rje0w1&#10;c8IcGy/MtfXGbGt3zGZUNcvaDjOszDHVkiA3N8E4c3NMtLLEZBtbTLe3xwxHR+6L+3N3wxxXF8x2&#10;ccVcppHZTEMzvL0w08cHs5iWZvn6YKa3D+YE+GNRSAeEde6M1T16YF3PXljzQm95SaNH1yPSp6S9&#10;GEsewkG+aVQqklkaiFIYnqSzRMtgRpeSTTVtWdo9lWynck3SfICwFUkppi6tnpEcU5fHkLaW6rpQ&#10;lZKbE2ACAS6t/lu2WZTmEkrbRU6VRq88f3W7ykRCUD0VQElbt2T+Li+f1NeazAS0mUqiEgnLREI0&#10;RQmLpHRmwuQ1SD2O1IUqldxaLBWbCwup55F6KrknUqekktQ1qe6T1DU9laruKUn2o+yLiUbLFtNY&#10;Og519sebdm4IsHWEq6M73DwC4eIWBAfO2zswjLZjSG1Lx2hjD0srW5haWFM2MCMcxVVayIscLlua&#10;W8DFzgZ2hjrwMNZF/z7ByFr4Oy4lzcIVhtvX6SQrY2SkwuGoTZKXN4QkVbd5EuqTZPRCThMnoi5+&#10;HKqiRuE63WHJqkG4uPhbXCQcL1Dn5vTD2Xlf4syCr3GeYfblNb/ieuRIVMSORXncOFznf69SV+LG&#10;4irXSScZBdM+xaovOmHcSw4Y1ssBA7vZ4esQS7zvbYrXA1zwRmggXqWreDHEF6907YhXundBD7rD&#10;7qGhDKs7wZ/hdfcez6HnCy/CkxCULs+ks4rgkCD07N4NXTjtLl2fBfihK+H4PMHar1MIRng6YpKt&#10;BWaamGCxnjFW6JtguYERFhnqYQHvz0IjHSw10EGYvg6WcLqIDrylFlNLjPSbpfdUBrpYqq/Ssuap&#10;ej7MUB/Luf1yIwOsNDZEmImB0nPNfBM9zDPSxVw+m7k87hxDbZUMmqfKvC7m8fzm053N57kqknll&#10;2Vgl9TI1S98IU/UNMNWAkmmzZhgZKZpuaIRpBobKuincZqKJESaITI0wsVkTeI7jjQy53hCTzEww&#10;nbCZQ/DNJmRGW5jhO1tTvO9ugbSlU+ggy/Ho+hms+/ELDA50x3AfZ4zzd8Vkb1fM9vXEPF9vLPb3&#10;RRifxYqgICwL9MfyjiFYRoe/rEdnLOzeEZNC/TCkqy9+6t0J+THr8bipDg+bKgnfUmSvm47Rb3fF&#10;3PdeQtKP3+P88tW4uCwMW38bhLXvf4T1H36KuK++Q8LX3yP+G077f4PNP3yN9F/6Y+vQH5A59Eek&#10;D/0Z20YPwY5Jo7Bv1kQcnjcNxxfPxokls3Fy6VycXbEQF1YvxqXwFSiJC0dJ/EZcTYhAaVIkFYXr&#10;yZtQnhaHqq0pqMnPQE1eBqq3b5GG4mL7RQIR1RtrlRsyVTJ7igJIOkglo0uYLS5JKptVIJF59fqW&#10;oaYCBwGsWgSLvLWTN3lqqdtfCbjkiwaR0iCdUrXPJAhbSNqRKQ3RCTk55xSes1L3ooQXUg8j586S&#10;nCCWdVsI+WyCbCuPn8XzE5CLu93CbTMVGDa7vuZtM3mt2RqqkCxVKvMZLiRpWioveBI1LXj+ljwm&#10;Ew23ke865e22tORP0GyWfMpEd5ioJQ1ZLZVlecMnrf/j2kslvg1Lfpa8eo6Ya+6Bofbe+IhusTNB&#10;58vQwtfJGz6OPvCyd4WHnR1cKWcbhtCEox1lbW4DCzNrWFjawdbOleB0ISDpKrlsR4g6WFrCngBw&#10;M9DAK55mWPHre7icMB3XYgmu9YNQHzcStQmjUZUwVgFlfbNqCbbKTX+gmpI32NcItwvL6BIX9ccV&#10;htQldI2X5ktd5Jc4O/8LXCIgS1b9jCvrBuHaBjrJjQy3Nw5HCZ3n+TWDcXhhf2T98SZW9Q3CjDec&#10;MPFlZzpIdwx53g3fdrbHB76WeIOAfIfO8Y3QIDrJQLzTqxte79ENvTp1xAvdu6NjUAhCO3XBiy/2&#10;QUhoZzh6esDFyxMBzITSOLwzM2BHZsouhGOIhxtC3FzxPEPt79/og9+6BeCPEC9M9PHAbE93LKRj&#10;mMv5Kd7OmOjN86Ezmuxuh6kutpjoYo0JrraY5G6PKZ4OmOrliOk+dBwB7phFRzPT1xXT+T/RRA97&#10;jHW3xThOJ3C7yb5OmOLnzOlTTWnWZD8XTKImEyRTA90wPcgDM0I8MT3YA9OC3JXpjGZND/bCgue6&#10;YEHP7pj/XDfM79kNC3v1wKJezylTZb53Tyx9sRfC+ryAZa/3wdK3XlEU9s6r1GtY/q/XsfbDdxD+&#10;yXvY+Nn7iOz3ETZ98Qk2ff0por7ti00DvkDsz18jnlBJ+OVbbP7te6QPH4iU339E6tCfsH3CCBRM&#10;GomdE0Yhd9TvyJ49HhFzRmNr0mo8unUFj+ou4lJhGnJXzMaWueNQvHYuDkUuxYmoFTgazunG5Ti7&#10;aQ0uxKzFpfhwXEzaSEXgfHIEziZzPn0TruYm4Fh2PC6e2IOahlLcRR2aHpaiunQPrh3KxI0TRXh0&#10;+Qxw8yZQV4YHZw/jzrH9uHPiMO5fPIt7p0/gztmTuHvuBJouHMO9S0dxv4S/lRzDg5LjeHj1FP68&#10;dgaPy84CFeeBsnNAOSXzFReAqotA9WU8rivBn9Tj+it0sqXP6ibD/luUTCmNZyt6BRjqni8EiAJG&#10;laTJgzR23kTARHNb+RZS3uIliLNS3BWtPwEYwxBVmg0kcVlRe3M6LnFd4r7krRzDWAkf6MqSGPps&#10;1jbHZoYS4uZEiQx/4xkWyJcM8gJHEeejuS6aLi+WoYW4N2mesbmFpOlGIo8tkjeC8lYymeeXyukW&#10;/i4wl2vazOtIEnfM9fIfafaRyO2StAhALSuus+Y6Kx7HGtHa1tikZ4doQzuGSVa8flXTn0RCMoZa&#10;z+3WadlgNefDeO+Wc9+rCUNZXsXpCm67gsdcyelK3odVBOcSzs/hb+N1bPCTgT3eN7dHCMMdH4Y2&#10;3gYW8NA2g5eBGTyMTOCkbwhHOgtXU66na3Q0tYYjt7ezcIC5CZ2jmT2s5WWO4iY5z7DDwcoCrhYG&#10;sNMkJN1NETniE5xYPQyX6AhrI4ehMnoEKmJGojp+NGE5RlFN3ChU8LfqyOGo3PA7Slf/gotL6RIF&#10;kHSMAsiLdI/n536BswyzzxGUFxZ9w1L+O1wK+x6XVvyI82EDcHjOFygc9x62DHoBm74JxaqP/LDw&#10;XYYzb3lh3GteGPqiFwZ0d8WnwQ54t4MX/t2tEyEZgjc7h+DdXt3xNoHwYheG2cEd0I1w7NmtJ0I7&#10;dqWz9oKdizPcvD2Vr2ek955QOpUOdC49GGIHE4IvEyzjhg9BdmIEDqRtwvGEDTgTHY4LURtwOSYC&#10;F+OicJau4TTXn45bjzOb1uFs5FqciQnHmfgNym/nEkTM1HQVF5OjcWFzFC5w/rys5+9nmPFPJoTj&#10;dCL3zcx/LjkS51KiuLwRp7i+pWSbC3QlF1I24WJqNC5ticWl9HiUZCXiytbNiq5uTVZ0ZVsyyoty&#10;UFGchzKGn+VURVGeslxJVRRvV6bVuwpQs6cIdYd2ofboHkX1x/dS+9BwYh9unj6EW2cO4/bZI7h7&#10;/ighclzRrQtHcecyoXLlFO5dPcPpadwvJUSqCIuKS3h4/TweVxEaZYRINaFRSZDUl+D2jRJU1Z/D&#10;zbtX0XT3Ou41luBuzQXcu3kZD+9fw+3Gi2hqvMr1V/Hwdhke3anAfULl/q0y3L9djnsETROX7966&#10;hoc3r+JR9XncrbuCxrvVqLxXg7J75Si7dR437p7DvbsX8JjHeHSrmvtlSH/jKhqqT/P/pbjTcA0P&#10;btVQdXhws57HqKVqcO9GBY/PY9yqxN2mWty5W/NUd2rQdK8O9+7Vo0n9G9fd4LHrOF8r35i3UA3X&#10;Vd+uRhX3Vd5YhusM/6/WXoWG8qb6iVR1jvIxuKppjBlhaKq8XIgkSDbomCnaqGOOCF0LROpZYr22&#10;ieoNMP8vWk/4hWuZIILQE0Vx2026dGH6Vojm9hEEQGSzoghH0UbOb9Dm/ql12sZYS63WNsIaXe5b&#10;1xSr9VRaRYis1jfDOqn41SOcuF9pQrBGxwJrqTU6lpxacr3q93B5g8bzDNc1V7ROzxxr9bktQbRW&#10;Km25r+Xc73IeI0ym3G+Yri0W8f9zub9Z/M9MnvNcQxtMY+GwVMcaW5w7IN+rOzLcuyDJsyuS/Z5D&#10;sm8PpHK6tWMfFPV+F7te+gA7er6DvG5voJjLB97sh+LXP0bxG5+h4OUPkcPfM9/4FBtffh+/+XbA&#10;x65e+CI4FN+G9sS3HZ/Dp4Gd8Kq7F7rZOMCHIaJjOy1YaLSndGDDe+tsxpDcyg22Rg4wNbRS1VFS&#10;MrW2Ekhawk5PB566Ghjxdih2L/wNJxf/jNMLvmVoPJBu8le6vsHK4F7lkUNRHsHphsEoD/8N19f+&#10;ipLlPzK8lvrHr3GJ0LtAnZvVF2dn9sXpGZ/i1HRCd+YnOE4dnf4hDk/7EPsmvYecIS8j8dvO2Pip&#10;PzZ84o+Ifh2w+tNgzHvPHxPf8MXwPj4Y2NMbX3Z2x0ddAvARw693GYa906UD3iXgBJCvMHTuFtIB&#10;fXq9gOe69ICnmw8cHV3g5OKq9AMpHVJ0CghCiDfnudxJOrdgmDf8919x9Og+PHh0k5miDrhdS0dA&#10;1ddz2gA01OJBfSUzFDNVQwUe1JTjYVWZ0ufh4xs1+JPTR9RDGWaAUs1X4kEdM30NMzx1u6oUDZUl&#10;aKxkJq+6ghtVVzlVS7VOrZvc9n6t6n/3a8uV/Sj7a6H7XHevtoLQqFCgcJO6wWM31lUp05sNNbj1&#10;ZF3lk3X1/G8N91nD/9Xw/yqVo5HX0UhwyLS+sRr1DVWcVqGOque6Bv4mU1mubahsXq5W5mV6g8s3&#10;Ki7z3EtQS4d1rf4irt8sQR1B1kgA3mnieTVVoOFxNa49KsPl21dR/agRNVQ9bqH2zxsoI4CqHzag&#10;5s9GVD2oR8W9WmVdzZ0q3Lkpx6nClcZK/rcW1X/yPw95XQ+v4HrVEZSWncCt+424cf+OcsxT1w/g&#10;YvUpnC0/jWOXTuDohbM4fO4sDp09i4OnT2P/qZPYd/I4io4cQs7+PcjesxOphXlIyMlGbHYmNqQk&#10;YX1SAtYmxmF1fAxWxUUjLCYKc8LXY8ba1Zi0PAxjFi/EqAXzMHDyRHw1fBi+HD4U/X4fjE8HD8In&#10;vw6ExgY9I2yQClpdY4qQ0jVDBOESqW+tTDcQQBvongQ6q40IFSM6Izqc5fomWCb1O4ZmqnWGAhiu&#10;436WcX8rjM2xkpLpciMzhPH3JzLgdvrGWMpjL9Y1xAKpczEyxTxuJ5rL/8wzMcdsbjvTwBhT6aQm&#10;6epjvLYOxmrr4g8dA/zB/47mPsZym/Hc/g/u5/d22hjaXhfDNPUwXEsPI7T0KV2M1NHGSF3+T08P&#10;owwNMNJAH0MJkN8NuK2RPv4wM8YoKzOMtXfAOCd35UuXP9w9MdrLG2P8/DDezx8T3LwQ/eLrOPfz&#10;CNSOmIrK3yfh0k+jUfLLOFQNn46708LweEkkEJ7y/6Hsr+Oq2B7vf5wuu7vFwu7uvNb16rW7u7tb&#10;MFCUUBGlpVFQQkoMBAVBurtDumP91h70vl/1eTx+3z/WY8+ZM2fOzJ7Zz73WzJ5zgMfWqLisg7wT&#10;N1F28T7q7r9Aw1NLwOxV4/vP7AHLt6gzd0TQFS14nb+CUN0niH1ijFBtfUS/sEC4lR0+6Bvi5flr&#10;uLV5D44uXY3lY6ZjcGs6RsK6M+Hft3UvdGsthgH9viYpINkF7Rm5u7ehk1SRwboxfeF+fTdCHuxH&#10;sNZmRDzciii9bYgx2IH4x7sQb7BLisspTwhO/V1SfI6hc4whHKM11yKaMIy69jfCry5H2JW/EHr5&#10;T3y/SOhfWAT/M/Px4eRMeB2eAvf9k/B6+1jYbRwOmw3DqJGw2jgaz1ePxP2lg3Fx7kAcntYfuyap&#10;Y+M4dawcMxjLx43EopFDsWjMcAmQ88aNwexx4zBz/ETMmjwdQwYOQbcuPdGrZx/0U++PIYMGYdhA&#10;DQzurY5BPXtJQ3zGjx6OmTMmwdLGDIUEYykqUdBQjbLaWtRU1aK+nGVZDco5XVRXx4Zby0Zdh581&#10;dSiuqkNpbT0baB2KampRWF2DgsoqSYXV1VKZX1FJZ1FOZ1GGnPJyZFeUI6us7JdKkVlagmwx/z+U&#10;U1qOfKrgt8oYKKm8kjLkFhUjp7AYWT8LkVXwExn5hUjn65SfxUjK/4nEvEaJ6ficPMRkZiMqncBI&#10;zUAkFZ6ShtDkFEk/koSSEZKYjMDYOHyNikFAZDS+RETBLywCn36EwTcwGB+CQvDhewh8g4Lx/tt3&#10;eH75CrePfnD98FmSV8A3fI+OQWFxAQoIzCzCLL+miHCKwbfwLygh0MoqC/Hu0zvcNnmEOw7PoGX1&#10;HFrGRrhm+BjXnz3GrRfPcPOFIc4+uo9T2ncInts4eUcTx2/fwsmb13DmwjkcP38eO0+dxh3TF4gn&#10;qKsZtIMj3+PkmW04eGQrAn4EohxAUEoQDtzYjSU7lmD26j8wYeFsTFy0CCNmzsPwGX9g2LQ/MGTK&#10;fAyeMg8DJsxEn9FT0HPEJHQZPAYdBoxAO/VhaKs+FK37DkWrPoPRstcgNO8xAM16DkKz3kOgylKx&#10;izpk2veEjLhb3aor1eXfRSMic1dBXno4XeiuvBJLZdxXaIL7dHDadIb35JrgrmwTaMmq4oac0j+6&#10;yeV+q3GeIq7R6VyTUcBVGXlcVlbCJVUVXFJRxsVfusB5p+VkcVZenrBTwAWC6yLnnVVTw6mmTXGm&#10;eXOcZ8O+0K4dLnXogDvqfXF3YD/cGaAuSat/X9waPBCaE8ZAc8oE3J81DXoLZuPxovl4vmwxTP5e&#10;Rv0Js5V/NWrVcthuXQP7HevguHMjXu3ZjNf7tuLNoR1wO74Hbqf2wfPcIXy4ehKfb55DkO5t/Hhu&#10;gOAXjxFibohQRq9Ixqw0VwdkOdmh0MEOyY/0EXHlJrK0dJFz9SESCMFcljC0A8zfABYuqNSzQOyx&#10;awjefQbRh68g5uQNpN83RImRNSqfWKFa/yXwwkECZLy2LkI076LA0hqFpi8Re+seci3sUPvpK+o+&#10;BaLhaxjqvkeh6nsM4l0+wlrLAGunLkFPpQ7oItcWPcTTNYzWrdt3+ufpGzFuslMbMYhcBrP7tIPx&#10;oVX4rnMEkQ/3I5IAjNTdjCjdLY16uAnROhsR+3AzorU3SneqwzRXIZyOMZRQ/HFhqaTg84vx/dwi&#10;BJ5diI9Hp8P3yFT4EIyeBybCfe8YuO4ag7c7xsJ1xwS4754El12TYLtpLJ6vGgHtJRo4M6Mv9k3s&#10;je3j+2LD2H74e7QG/qRzXDBMA4sIuSUTx2H2yBGYMWo05kyYwpg9An179EFXcT2WndOQQUMwUmMI&#10;hqsPxBC666F9+mL+jGmYP2c6Vq1dgYfPHsLstQUe25vjkZ0jHtu+hpHlKxi+sIU+613L0ByXDU1w&#10;4YUZLj7n9DNzNmxzXH1iKunKExNcfmz8j64+NWucZ2CMi3rPcUHXCJd1n+MqdeXhc1zSeYYL2k9x&#10;/t5jlk9w8cFTXLj/FBd/Scw/fkvnv3T0xn0cunYPB6/exYHLt7H/khb2XbiFPWevERyXsf34BWw7&#10;dl7S5iNnsHLXYfy1bR+WbNqFheu24w9q7spNmPnnWsygprPjFJq2ZBVGzViIYVPmYujkuRgyaQ4G&#10;T5qNgWOno4/GOKgPmYB+QydCfegE9B0yHv2GTfxH4nXfweMxbtoCfCQoS+rYKVQVs6tpwFtfN+w/&#10;vAdlJYV051U4f+MymnRrgxaj+qHbpPFo0WsgFNp3hyKPU3uNkVCfOB1q3dWh0KEHlDv1hDJLlfY9&#10;oCZ+U6BDN7Tq3BuyLTpg8p8r8CUqkt/QAHe3lxjUry2GDumND34fUCsB8juW7vwDvcb1Rut+nSFD&#10;I6NAAyBHgyDXqg/kWvbletQlybfoC4VWjVJq3Q/KbfpBpW1/agCU21GcVmrbD0qcr9RGvB7E+RpQ&#10;oVTbD4ZqBwKTUvulpp2GoWnn4WjeeQRkbg0eQOgMguYQDWgNHQytIUM4PZjzhrIUGk4Ng9bwkbg7&#10;QVwwngCdqZOhy5NTf9ZMPJk7B88WzMPzRX/A9M/FeLn8L1itWkkwbYT9ri0E0g64MP68O34QXmeO&#10;4fPVc/hy/QK+3rqCoLs38P3eLXx/eBdhhgaIeGqAcH1dxBs+RcqLF8i1tka+vR1y7W2RaWeNzFd2&#10;yHB7hSSP10j1eYvszx74+dUXJcGfURzoh/zAT9L1mYKgL8j/7o+CYH8Uh31DaeR3lEWFoDwuDBUJ&#10;EahMjEQVywradkmJ4RTnp8WhPCsVpRkpKMlkTMpimc34lJYAMCrVx0Qh4rkJvt24i1ITQsz0NfIf&#10;GOPnQ1PUmTpJrrDB2AHpN/Xw9cA5BOw/g28HziLw8AXEEqhFxrYoe2aDEn1z1HO5aq4j6Z6eBMkq&#10;ByfUOLxBvr4R0g1eIIeNu/ytD2q8GRs/BqMmIAJIyAWSChH22hcHlmxCD8W26KbaHp1ad2K07iRF&#10;7FaM5cJJdmzTAZ1UlTG5a2vc3/QHvtzZjXCdHYTiVsQabEPc4+0s6Rb5OvoRHeMjwvL+JkTcXY9Q&#10;Oscft9YgmI4x6MwfCDw9H/7HZ+PL0VnwOzITHrvGUWPxbvdYuO/h9N7xeEd57pkEr32T4bV/Kt7u&#10;nAjLNcNh+NcQ6CwejCuz+uHI2B7YOaIrto5kxB7eH4uGE47DB2PhqOFYOJbuceRITB85ClNGNj4x&#10;05dg7N6NDrJ7TwztPwAj6OSHEZDD1Dk9cDBGDxuJUaPGYihdZ/8xY9Gyd2+o9hDSQLPuQ9Ciiwaa&#10;th/ARtEXcu3YmDoNgEyXQZDpPBAynagOAyHbjmr/75LroAH5joMhy1K2/aDGZdjQ5NqybM11tOoH&#10;GTZKIdnmfVj+EqfFa9kWhEDLXlyux7+rZQ/ItuF77elc2nG5tr3pXsRydDFCfF+mOd1MU7qZpnQv&#10;zQkDbrtMCy7TrDtk1DhfhbBQ43tNON2EpRqXb/JLBIdMay4vylZct9iGlj0JjT5QaaMOVUJCjfq3&#10;sl1/KPMzsk27c7leOHLpGnKqKpBVWYy86lI4+7hizOQx8PJ5JwHy0v2bkOvWEmM3L8O07RvRfvgo&#10;yHfhZ3v2Q6+JMzF73S50GzkNKqznJl0Go0XXoWjZbShLDbTkcWlDNyfTpDkGTJ0Aj28fUEcMO7lZ&#10;Qr1ve4ybOBSh0aGcU4PARF9cfHQEO87swPCZU6HYsSeadCe4uo8lgMdBrds4NOk6npoI1U5jCeKR&#10;UOkoNIoazXmjodJhFOeP/kcqHccShGL+SIJwFFS5rBqXU+s05h+pShoLlU7jJMmEu71BxDsXRHu5&#10;I9b7HeLeeyDOxwPxvl5I/uSL1C8fkRHgh7TAL0gM+YKkH/5ICfuKtIhApEcG/Zsyo4KRHfMDufHh&#10;yIj+gcyYUGRzOicpCrmpMcih0pMjkZ4ahfT0GKSmx0mKS4lCalYycrPSkBsXj9L4ZJRGxaPoRzRK&#10;WJYkpuBnejoyCa6ktFikpEchLT0aaRmx/HwMklOikc7PZxVkMq5kIy0/Dyn5BZJS8wqQlptPFSCd&#10;sSWdr0WZXVjC5YukeCPeS8nOR3J2AZKyC5GUyYiTlo/41FzEpGQhJjkduZk5yAqJQMpr1o2uOX4+&#10;tUWNpQsabNxRbeaEWgtnwM4VVSb2iLqohaCjFxB+5ho+7TmKLwdOIuKCJsqf26DGzBElhpaoMrXH&#10;TwNTxtd7SHvwBDU2/Lzre9S8fEXnpo3IO49R9/YTGjwCUPTaB7lO71H/PR4NkRlAYgF86EA1GA06&#10;ybZEt6adG5+qoZNs26E92lBtW7dBRzrz0e2b4+aaGfC9tQnB99YQkJuQ8HQnko32SNcjhVKM9iPt&#10;+SGkGh1C8tODiNffR2gSqFprGKf/QMDJWfh4cDLe7xqP9zvHwodR2nf3RHjuHA/vfZPwmfD8eGwm&#10;PhyeBm8u58JlrNcNwbM/++PJ0kF4umwkHiwcinNju+GQRhscHtUdG0YNwJ8jBmE54/WCoRqY2r8/&#10;Zo8YIQFy1AANDCIg+xOE/dT7oX+v3tDo2QOD+/YhKAdJ0Vtj0DD0GzASPfuPRoe+o9C02wgostdX&#10;6DCYMKBLaEMHIZUDodhmEBvFcDTtOoYNio2kCxsUG4ai1EjY4P6HmnRkA/wtNpQmncZz2fF0S2MI&#10;uRF0MsOh3J6NqwsbUvuRdCTD6UiGEThU+6HUYDa4gWxsA/5NaoRzU8KiWdfBaN5tCJp1G0yQaECp&#10;wyCum7GPpSL3QZFORrHDUM4fBuWOw6HExq/EBq0s1H4IxX3j8mK/VDuzcXedAJVuE6HcYyIUuk+A&#10;XI9x1BjIdyc0unE/KbXuo9GE8yT15H6yVO3e+J4q35PvpIGeEybBLeQbcuqrkFdXjs/h36AxcRju&#10;GukQW4CRlx3aTFTHsst7sf7uGQxeuxCydH6yA9XRRlwa2X4AU9bvQceRs9Cs73i06T8JLfqMRdM+&#10;3Mb+rEceO4UebTF97Uw4B9qjCNkITPDH+HnjoDFJAwHRAShBASLyvRGS4YHHdoboMWoSFDqPglKv&#10;mVDqMwfyvadDrtcUyPaguk0hsKdwPydBnvsvx3qQ7TIRsp0ncZrvdZ1GcfkuM6iZhPlUKBOqKoSr&#10;UrcJkhT5OaVuk1lyPdK6pkKuOz9HyWQmxuC3Mn5PJ8UiKzkO2VROSjzBloBsuqjMjERkpCcgPS0e&#10;aamEW0osp+P+eZ2W0jidkZ6I7Kx0ZGWkczoVqWkEW0oSYZaKnJ/ZyMrPRGpuOmGUgviMJAItEwlp&#10;yYiOikBWNNfxLRSRrr6I9fiENP8QpP6IRFpSEuGYjKDIHwiMCMb3yBB8j/iBr+HBCAgNhk+AP1w/&#10;+lKf8OaDH177fsGr93545f0Zjh4fYe/+HjYuXrB+6wVTh7d4+NwSD19YQsfIAg+emVGMXATVqev3&#10;cerKPRw/r4XDp2/gwKkr2HnoFLYz5lzcfQTfjWxQZuOJfANrFDAu17wUkHQjHN0lQJYavkSqpi4y&#10;7uihiPEsW1sfMRdvIejYJcQTfMUGZnSeDnSbdIwsMxm9E289RBYjW+FTCyTRaX48chFhNx+hxtEH&#10;DW5fUOjojSwHL1T7M5KEpUqAjHHzx/xBE9BZpgV6qHVG1xad0KldB7Tr0I6ApFq1RnsVFWg0V8bZ&#10;RePgeZWuUGc9neM2JBruJCR3SC4y/skupD4/gGzzE8gyO4kMkxN8fQzJhkeQqEuneVdcf1xMFzkH&#10;AQSg/8Ep+LxnAgIOTceXI9MJz9kIPP8HPp+aBZ+D4wnHkbBdrwHzVQNhtnoozNaMooschjtz+uLy&#10;pK64MIGaoo5D00diw7ihWMmovWyEBmYP6o/pGgMxaRAB2LM31Okc+/fpD42BQzGQoOzfSx0D+w7C&#10;wH5DMKD/MKj3H4mufUagQ+9RaN1rLJr3msgGT3Vjw+80nEAbgSaMSGqd6RbYuJoQik0IjiY9JhEU&#10;kyWYKHWZANWuk7nclF8S042vm3ad+ktiuvG1ajc2ri6TodBpIiMlgcTpJt2nSHBS68zG35kgoPto&#10;Svg24feqdmZ068wI9y9SIYREqdaFcY7uSpQqnQZDuTNh2IUgJOSV+FlJnUbxeyg6IkVC+7dUOo7g&#10;Z/i5jsNY0i0JF9WD29dzOlR6z4Bir2mECOHQm9DoOYHQ5Lb2JBQo1V7c/96TJYlpMa/x/Uksx0K2&#10;Y3esP3MSSeWlhFc9IrMSGO3/xJYTu5BZV4jv+XFYenYbVmkewRGze/jj4n50XDgZciMGosWkSRi9&#10;fhvm7TuFwYvXoh0h2Wow67XvGEKRx0OD4O7TF10mDsINk+vwjn6DpLJwFNRlYc2+Veg0uAM8glzw&#10;syENYbme+JH9AbsuHEKTXsPQYsB8AnYxlPothIL6PGoW1zUb8r0IzJ6z2RkQaD2mQ1ZArRtFKMp2&#10;m/kvmiNJntPKPGa/pch6E1LqOQNKvWdDgZLvLSA8l+ufC5mE5ATEJcUjOj4GUXHRiIxljIyJRHh0&#10;BMKiwiX9iAhFaHgoIsLDEBb6AyHBQQgM/IpvXwPw5ctnfPr0AR8JJ19fn196Dzc3b7x544lXr9xg&#10;Z/cGNtavYGlpCyMjYzx5Ygg9XQPoPHiIB/d1oK11B1dPnYH+tVv4aOmAL6Z2cNN+Ci99EwTSWZlq&#10;PcC2laux+u8V2LxtG5at2UBtxJ+rN2DxynVYuHItpsxdjOGTZ2LE5FkYOnE2hkyYhcGU+rBJ6K0x&#10;Hr0GjUP3AWPQjY6jc5/haNW5P1p1GYCWLFt26ocWVJP2faHStg+aMNY0ZySRxGjWqkNfKMg2gXqz&#10;TnC6pI1qO18kaz5Dho4xaizeAvYehKMbqgm8LG53jrYhqp9bA3SDYFSufWGNrNsGiDyriaRrDxjJ&#10;XzBmm6HqhR2q6Cqjz2siiFCMOHMToaeuw//oZSTcM0Q9o3T9288osHmHDGt3VHwMRX14GhBfgKLQ&#10;VOxesBrtZFTRnbFLAqQYK9m+LVoTkO3atEPnJk3RV0UO+6YNgssF8YO3myUwCkAKUMYabCUgd9I9&#10;HkCm6THquKR042N0k0eQ8WwvMh5v4basIiQXIfjMHASdnImvR6YikOWX49PoHKfA58gkuO4bDbc9&#10;Ixith+P1DmrnKDjTXb7aMxlmG8dAf/kQPFo2BA+WDsGtBYNxes5IbB83gE5SHVsmDcffowdjRr9e&#10;GNWjKzS6dsUAxmqNvgMwuP8Q9O87GL17D0HvvsPRS30EuquPRhe6kna9xqAVnVDzHuMJRzb27mzs&#10;3cYTfoxg3en42PDFfLWeBGJPNoieBBzdh3IfNpLeM9lopxMSs6DWa/Z/SbXnrP+SMhuiolAPOhlK&#10;RXy2N9/rNaMRUHQ0at0mEaTcFm6HUtfR/yXFLo1S6jaGDXQs541pfM1SuRujoBBdrjJBr0x3qkDo&#10;KtC9KnSeIEmAWZkwVuFnlIUTFm6o+wxuyxyo9V0AVfU/CBECpB8beT/uozq3k41elTBRpftS6zsX&#10;TdTnSqWYp8LtV6YzE8uo9aXD6jYIvadMx8f4eOSjAbl0kWe0LmHC4mn4kRNNv1eOOy7PsfHuKRwm&#10;ILc+vYFxB9ZBYTxd7bhRGLFxK+YdOYMRq7ei1eiZUBs8ES2GTuY20QH2Hw4ZHt/pmxbBJfQ1PCMd&#10;EJjqheL6DOw+uxFtBqjCxvcZoov9EJDiCtN3Rhg6dwZk2Rk06b8QKv3+gvIAoaVQGrCI61sIJXVC&#10;sw+h2Yv73HMe5HsQbD0Iw+4EXU8Bz3+XAo+ftL89eQ7w+ClJ4rw+86GsLta3CIqSFrMOl0Bm6XpC&#10;Zu16LFy9Bgv+XoV5K/7G3OUrMGfZcsz68y/MXLoM0xcvxYw/FmPGnAWYPms+pk6fi8lTZ2PC5BkY&#10;N2EqRo+djJGjJ2L4yPGNGjURA4dNRb/BU9F3wET0UR+HPuzpe/Ucim4EUpd2vRkJu6NTi67oJv5O&#10;QEENI9p1wb09xxBu64poaxe8v2sIrztP8eOlM6w1dTBRfRDkZGTQrEkLKDXrDMVm3aBAyYlrNaqd&#10;IStet+oF+ZY9odCCatlDKpswajVrx1jzS83aDUIzRpMWjDH/qabs3ZuyN2/JiNSK8aY11Yrxpmvv&#10;MWjXshf6iAfoT91F/ZtvSL1tjIRbBqgwJgQZs4WDrGV8zif8cukKK+gG655bofqZuHttDzCC53Kf&#10;Ys5pIf7CHUSdvomIk9eRfEUbYceuIOTQRUSeuIaI49cQe+k+io34GefPqH31AQWWrsix8UD5+xDU&#10;h6ahOiQVNQk/cW3b0V+A7IhuzcXwnvZo357usR1Lxu1uLVujh7wMNozoDttjSxB4dx1iDAi8J8I5&#10;bpccZKIhHeSLfZKLTHtxkDrC6aOM3YeQ9mw3UvQ3IPrucoRcno9vp2ci4PhUfDgwDp+OTIDvoXHw&#10;OjIW3kfHw+PwaPienIyPp/n+GUbtU1PhToC6HZsB58MzYX9gBhwOzoH1vll4vnUK7iyfgFOzhuLY&#10;zCG4tGw69s4chZm922Ns17YY0b0LRvTug2F0kP17qKNnj8HoxogmoNix71i07TOeYGTDo0tq3nsq&#10;4+JUqNBBKBNQinQFSr05TSel0ncWVAgD1f7zoUhoyPedB8X+BAgblyKl0G8RVPov4fu/NOD/ppXZ&#10;SP5TotHI92XDEY2y32I22MVcliWhpKLOBkboCOAosfEpCkfCbVLqSf0uqUa3wu3rRVALWLNU5PYr&#10;cX/+UQ8C5bfE/tC5KnWb/o+UhZMV8+mWlHrw+3ov4HcvherAFVChlAcug8KgJZAftAjyA7nt/f6k&#10;lnFf/+I+LpckppXV/4QSP6dIKfXlMtx/NY3paDV8IvRfu9Mxij9EqIehvTkGzxiFV19cCM0quCV9&#10;xa5Hl7BF/xJ2WtzF0run0W7pdMiwk1NfswpTDx3DkPVboTaW7nHsNKgvXYWe85dCvj/b15B+2EP3&#10;+TrYCh8TnZBc8R0FtfHQNrmAFXtnwOW7Eb7nvMW7CEesOU7Iagwj9FmXYvv6r+FxW0v9DaWBv2DZ&#10;fwW3n/vbZwkUKYXePEa9F9JZ/sFpqo/QAooApRQJQiV2JMp9eR5Qin0XUoStOuuBdaTQbzkU+i/n&#10;tgqtgIxcK8KF7kOmWQfIqLWl2kiv5Vr+y/ym7aj2UGreGcqEkwCUBKmmnaDSogtUW3aF8q/3RKnS&#10;ogfkmqkTXgO4TH+oNFGHmmoftGjSBx1aqKNTk17oqtoDvUSp0AFLaL3tLt1GwTs/VH8KQ6XHN5Q4&#10;f0KmnQdSHDyQ5f0FT85cwvBOXdGxWXu0bj+EABuFVowzzdjDNvl9kbXjGCnmtGBv3Io9cdvuY9CG&#10;bqJNtwlozRjUhmrdlY2ri9A4afq3xDLN2CurEojNuO5m7ai2jEptRhKYI9CryygMaNYXFgduAt4x&#10;KDdxQ9rdZ6gxc2oEpC1FmDeYvULOvafI1X6CeoKx2tASdUYE5dOXqHpsiZ/3nqFI2wiZ1x7Cf/sx&#10;fN11EiH7zkkKO3Ae0UevIkfzKRosGdtffUS1lQeKzFxQ6vAeZV7fUfcjFYWfIoHkYjw5pYleCm3Q&#10;Q7k9uhOQXQjIDgRkWxG123ZE15Zt0Ymdyp/9OsBo12x4XlqKUJ11iHuyBYlGO5DwbBeSnu9Gqsk+&#10;pJscQIbZYWSaH2N5nBIucjfiddch8vZf+H5pHgJOz8CXE1Pw4TABeZyAPDqOQJyIgKsz4U99vTab&#10;YhS/Og+fL8+B74U5eH9xAbwvL+J3L4Hn5b/gdW0FvK6vhtPJv2G2ZzGsjq6C990jMD25CdumamBa&#10;z9YY37MDRvXshqE9ekK9Uw907zoYnftORvu+U9G6z1Q0E06wO2FB56QknB3dkyrhp9Z3vgQqeZby&#10;dAOKhJfiIEJg8F+ExTLIDfgTChpsUENWQX7oasgPpgb+DXk2OEm/phVYKmms+j8NaizlB6yE7IAV&#10;kBu0kusR81YSRiukxqokoESwCvchxwYpT2gpSg3w3yVPpyNHyfeeLzVcUcoKZ0NQCrBLkqBJl0pn&#10;o8KYp8y4p9x7HkUIU0rcX+Fk5XvO5fronvosY+NeBRWNDdzXDVAcvBZy3EfZoSshx+1U6L+WncJ6&#10;ScoDN0Jl0CapVOi3lvW0hvVFqa+FwgCuYwhhMWAyFu89i8CMAmTU1MLz+xf0maCBw1qnkFKfh9Cy&#10;FOzXv4plmoexXP8M1jy7irGntkNx9nh0WLEEI/ftgfqGjZAdMw5Np8/ChAOHMP3QEXSePhXq8ybi&#10;+KMz2HNrI8y9dPATschviIZ//Bu8+WYE/1Qb+GfY4bnHM6jPphun81SjY1Tpv56OeBPk+m0kuMS2&#10;ruZ2rpKgqcR9V+i7giLU+vJY9/kTcr0JZIJfQZ3QFG6Q54M8YdjYubG+1EWdEYaUfL+/uV4eW65H&#10;tv9qSTL91jSqqbitTTURF5WF2mmgWcehkv6Zz3lq7TXQhC5LlaUKXZj0uiPfp9Q4X7yWPi+m6bzE&#10;BW3ldow7bcagZbux6Nx+HHq0H4NerYahf0vGJpW+GNaEvcnMdQgwsEWt93dUuQag1J4gcPBFqa0P&#10;cgiJqKc2iDR1xDdjG5xbvRGdFdugA+HVudsMurspaMuTpAVttVJH9qyd6Ro6T0OTLlPQrOskgnIy&#10;WrLHldS1US26TkPzLkJsaJ3Yw3WcRNc4mXCkG6EDadFrKt3JdLTpPouag9bdZvN7JqI7Y04ftX44&#10;P3crCl54oPI5e1NdC9SYvCYcRcR+hyLG5oTL9xB15hYybz0kLO3R8MIGNU/MUWtojTJdUxQSkGKI&#10;T7W+BVLP38WPvQTjvvMIYxl3+CqyzmujQtcKsPJkPPdkbHdB1UsP1LsFotYnFNV+UajwjwNi8uGk&#10;bQwNta7oodgefdihdWPEbt+unfT8dqcO3dC9NV2kgiKmd1DFw/WT4Xp2Mb5o/oWwh2sQ+4Rx+9l2&#10;pJjsRboZ3aNpIyCzLI4h2/IEdZzTh5HCZaIfrEa41jKEXl+E0KsLEHxpLoKvzEXQ1dkIujkXIXf+&#10;QPCdhQi+zVJrIb5rLULQ7SX4dnspvvBzfreXI0B7LQJ1N+OH4W5EmRxG+OMjCHl0BGFPzyDT+QHC&#10;LG7g0b6l2DBJHfM0umBw++bo36YlBnfpjt49hqFDnyloQ8fVgpGoKR2ACnt9uZ5/QFYChHB8dD/9&#10;6aLoKuQGLocsISY3mFAjLOSHroPc0PUExgbIDdsIueGbqS2QHbEFMkPWQ0aDGkwN2QDZIWzYQ7nM&#10;UDbG/5B4T2Yw36fkuKw8pcDPyWvwOwYJ2PI76Tpk2QDlJDcixAbLxihPByQk25uxrdfiRv2e7i2g&#10;KhwOQSlEGMpLIuh7CQmQCrjS9VLC8YkGLt+H+9qHjbs/92/gVigP3QXlkXugNHo35Edvh8xI7uPw&#10;rewQOH/IXr7/f1IavAeKGrsIemqQKHcTrDukzkNx0AJ0nfw3nrn7Ib++HjF5GZi3finGLJ2MH7kx&#10;SK7Lx2UrXSzV3I+59w/ir6fnMV/7BHpuW44Oa5ZiwO6t6L1lA1RmzYDa3FkYfnAPFl45j8nb1hOQ&#10;43BC7zQW7pmOw7c3oggiysciufw7PsfbwznwIT6nWeGZlxm6Tp1OmLMTZL0qDdpJKHIbua0y6qzz&#10;gYz13G9FAfa+q9kZrmFdE3C9RZ2vpMvksVBn/bCe5FjvcnTL8jwewhnK9V/F47OaWkMYChCuY8e3&#10;ATLsOGQGss40tvIY76BYh007jGHkpBOjmoqywzg0J9yadxzH6cZ5TdrRnbFU7UzgdRoHZXGhmO5N&#10;vP5HdGX/qPNEKHeaxmWmcz3T0K7jVHRuNxH9CSONVqPQXaYLZrYfhWvLDiL0KZ3SxzjUu35DMaFQ&#10;ZfcBeO2PSpv3iNY2Q8B1AzoQHXwlXN7d1sPykXPRvhljL8HVuccCAnIxmvVgLOrxJ9R6LoNqzyWM&#10;XAvRtMc8zp+Lpt3no2m3Bf+mZt3/QIuei6TpJl0b32/e4w805Ump1ns2mrGHb8llWnZfRC0kJOej&#10;M2Gq3nwYTs7eitwXXqg2obPVfoESAwEzuke6yJQbj/B1/1lk3NQlFBmtjW2B59aoNjBF/Qs7ZGka&#10;IPrUTQmU9QR/rZ4lqh+aofqBCWp0OM/AGg3PCdwXbwGjN6h97IgSfTu6VRc0vPkK+IShmpCs/ZoI&#10;RGTjg6E9BhOQ3eVaoW/zTuhOQHZo2w4dO3YlIHugW+vO6KWkivEt5XF/3VS6uBX4fGMpQrSXI0J3&#10;LeP2xkZIGu9tBCUhmWl+RIJklsVR5Lw8igw6y0QxLEj64dy1iL23EpGafyJccwnC7y5F2P0lCH0g&#10;nOkyTv+F8AfL+Xo5fuiswPcHKxGsuw6hjzcj4tkORJvuQ9zLI0iwPokki3NIf3kVqTbXkO/+AMlO&#10;t/H2zi48OLAYh/6cgCWj+mLmwF4Y0bkjundUR8eek9Ca0bQJOy4VAkVJnRCka5DpQ0enTtenTjfX&#10;n86PzkJOQGzIZsgM5ck+bBu1HXIjdkF25G5CQ2gPtRcyo/ZBZthOagdkhrP8tYy03HA2RCExj6Us&#10;S5lhFCEkM5TLDhHazu/h+jU2E8j8Troy2YEE7QACa8CaxobYn86E2ycjtlXa3uX/LeF6+jISC5cj&#10;OZ3GKC8kS4AKqMrRFQkgytMtyhMAcnRRsv3EdxH2gwm4YQehOPIoFMcch9L441CYcAQyY/dzP/dB&#10;YcRRKI08DuVRJ6RSka8VhnPZEcf+Q4chz/pSHrEGrceuxFWTt4zYQGZtGe6Z6mHCsql4G+RB11cD&#10;C38XrLh7CNPu7MAig5P4y/AyJl07iC5b/4L63i3ou2szVBfPQdOl8zFg/w6MO7oXsw9sxeiVs7D3&#10;zn5svbQKu66uQVJpCCGZgshcf5i63Yfd5/sIL/WEbbAn+i5cAbXhS6A0ZCtUhnF7hxxlR7CXdbyF&#10;ndImgp1uuT9FZ6w2bDO1ha5+HTsD4TYFIEX9E5pSfdFlDiRM+RmZgQKEWxs1SJQ8hqxD2eH7eK4c&#10;YHmQx/sQdZCAJMiaEmT/qmZ0Ys1EKV4TcEKqXE6ZDkyl+0yCaDaBxGhDF6fEef+tGVx2Ntow13cf&#10;sAxd6cS6t5uEPs1HYGiTIdg4bCmsD2sjw/wD0o08kWvsgSr7Tyi38kGtzUfA/gvgHIR0PQcEXXmM&#10;T+fZq1wzQJKJM5xuPYcGv6N187Howd60TbcldI1LCTbGiF5roNibDaX331DtRVjyxFLpSXve889/&#10;k3ivCU9MaZlfUustrsnQigt30nsxmhC4TXssJ2D/okNdio5d56JP67G4sPggflr5odTIFTGXdJCm&#10;+QQ1LxqvQxY+NEaYeMpGU59QNEeVgZkESOEg643tUaRniuCjl5B48S5KuGytwUuC0L7xyRohQwe+&#10;5roIxTrtlyjRMkXWzefI07FGpaUX4BGC+o9RdJGxEiCjHX0xt9dodJZpip5qbdGjdXt0ak8X2b4z&#10;QdmNEbsz3aUaxrVUwr11M+B1dS38bv2JHwRZxKPViNJbh1iDTUgivNKM9yGDgMwyP4xsOsdsiyN8&#10;fRhpLw4j+Zn48YrtiHuwCbHa6xm5VyDiDiF7bznCH1KPViBcl/N0V0sK11uDML21COH6o4y2I958&#10;P2ItuA6rw4i3OYoE25ME4yXki79scL+LIp8HyPakm7Y6Bx/DI3DQPgD7+6fw4upxbJk3FYO690fX&#10;HuPRqfcMtOkzn8eKMYlAlFFfR/GEZyORH7CRcKSjYMORG7abYkMawRN+JE/4kQchN/owZEcfoY5C&#10;RmjUsUaxIciwIciOZIMYdZjLHZEkpv9TMgSIzPBfIpBkhu1ngyJkhxCqBKacxg7Gb0KTDU+WjVBy&#10;dtwmWcLsn8imzvj2XxINmRGR7rdR4jrYCin6yaqzA2ApL2KkcEkErwzXK8O4KTNQAHo/FAk+5XHn&#10;oTD2POTHXYD8hAuQnXgWMgSlzJhj3PbTUBh9FgpjKJbyo87QYZ4hTM/+mxTGcN7oQwTpdqiOWIUj&#10;j+yQUt1ASDbgW2I4dl/aj9sWD5BTV4pP6eHYZHAGU7S2YNb9fVjy5BwWG1zC8DO70O/AFvTaTbc+&#10;bzLUls1Fv4NbMeLgNmg5WeCJpyVuWmpB0+IK7lhcQmR+EEr5DeFZ32H46j58Im2QS0f5PjMGY7Ye&#10;QqvJm6FCyKtye5VHnoXK6JOEPDs3AcfBm6DMzkme4FMath4qwzdCgXBUHExnz/NAnp2WvDgOA7kM&#10;QahIRyjctBwdtNwQnhdDGyWOpfxIdhBjT0N+zGnIsb5khEaehIxKj4X4TynTPQlJr6WSryml7gsI&#10;k8VQY6RR5Ukq5ilynhKXURLvS8twXo/5/Mx8dBj4F7r2W4L2HSajd/sJmMp4dP7PI4gkFOs9YtDw&#10;+jvS79si/rY5sp84odSMsdIxAHDwB94Eo8b6I98zw/fLT/D1kj7yTN2Q5fQNh9eeR+eWY9Gu7TR0&#10;IMSUu/wFxV6sGPWt7IFZGf1YeTwZlXjyKfThidVHlP8nRVH2/vf58nwtYpFMfwFJrpOvlXutpSNd&#10;Q1j+jQ50pt1bjsPR+XuRZuKDXL1XiL/8CMnX9FDx2Bowc0a9iSNSr+kg+bI2cm7povzRC8DUAVWP&#10;zVBjbIdai1eIvXwXwccvI+HSPfzUfobSBy9QQQdZTQdZ+8AUNdqmqLtDV6lpiqJrRsi8/BQ5dy1Q&#10;9sIV9cJF+tFt+yeg7nsqqqirGw4RkE3QQ6U1erRshy7tOqKdGCjerjt6teuJXqrNMaqZIrRWTYP7&#10;5TX4dGMJgu/9iUiCLPbxeiQZbUOq8W6kPN+NdJN9yDQ7KEFSKMVYuMlzdJVnEfNoD2IeiMcQtyD8&#10;9mqE3VmJMO2/6Rz/xo9HfyOM64smbIWiGN+jnm5FhOE2RJvsQZzlIcRbHUGi/QkkvTqN5NfnkeZ0&#10;A/meD1D8QQeFn7SR+/EO0n1uIcFdE1Eud5Hl9xK5AU549+wuVs75g/ujgY5MJ53VF6AFY5LqQMbh&#10;AYzIA7axsRBMhJPC4G1QpMNTHHWUADhGGNBJjTklnfiK4wgBQkQARJYgkREacw5yhIJoFArjzkhS&#10;HM/lKAV+5t/F5cYSLqPZiEadoiM9QR2H/PBjjPB0XkMPsnEeYKTfT3ezlw2S2yOu83E75elwJFj+&#10;kux/SG4A3eAAwnAA47kkTtN5ytD1yDAKNsKVy/RfT7FDGCCcD13wsEPcR4JjwmWoTL4J+fHXITeR&#10;mnIDslOuQmYS95H7IsN9lht/ieC8JJWy4y7+en35P3QJCuPPQGU8OwuNldhw6RkiiqsYgYE8lMPS&#10;2xY3XtxGXEkaEmrzcczmLqbd3oKZd3dj9v1D+EP3HGbcPonBx3dA/cBmKC6iUfprNvod2Yr5t84g&#10;oCgd2SjD65A3uG97BzeeX0ZETiiKG0qQynVaE54ePxxRiBx8Lc7HpH0X0GbGLiizc1Maww5gFI8f&#10;QSY3fA8hvgMqI7ayPkXdsHMZuhoqowjlIaIDEZdWyAGeD7KiExnIuDxwN4/JPp4frLNRPG6En5Dc&#10;qJPsQE7x+J6H0sQrdN6XWTeXWUeXeY5chExjTv9XLWN0+VOSlN/7cR5PSAVGGgXme6XfoutS6vUn&#10;wdSoxtfL6ODE9J+E5wK07suI2mUmG+wEzB6zCnrH9VDgGYdSpxBkP3VBxh1LZNwwRtx1I/y4ZohM&#10;fUc0CEAKOQWixuojkm9bIPyKIYLO6yFD1w4/XwfC/bk3/p63D106zEKnXn+jeZ/1hBx7jAGMP5So&#10;FHn2GgoD2HswhsjRZfwjwlNWndGkz1rptXy/jVIpw3XIMKLJDOL+05Ir9CVw+/Ag994oQbIbe+6u&#10;rSZh94xtiDfywk86yLLHNoSjLaqNHFD8yBTFdIXCGebdeYI8TT3UPbFAwzMrVOoZo0I4SQtG5qeW&#10;0lCgBIIyi04z55Y+8m8aoPDWYxRTJdcfo+qGEepvmaLihgkKrj9H/r2XKOP3ibvn8I1Cw9dkVIuY&#10;HV8MB01D9JJtiZ4EpPgjry5tO9JBdiFQerJT6o3eaq0wookSbqyYCvcra/Hp+mJ8v7uEDnKlBMjk&#10;59uQbrwLKUa7frnIg4TkIWQIUFqcQflbQszxNmJ09yNaZzcSHu1GxN2NCLu7FmEP6BQfrcEPPQJT&#10;fz2iHhOIT7Yj2nAHYp7tQvRzyozOUcRqm+NIJhzT3pxHuutVZLy7h1yfhyj4pIP8z3eR81kTuV+0&#10;kBfwACne2kj00EfWJ0ukf3DAk6tXMXXkPHTtNIZRezZa9ROA5HHjiS+BYsg+Akqc/HuhxHikQpAp&#10;jz0HFYJBhSBQYcNXnXiVusFGcJ0gucYGcIUN4DKheRHK4ykuozLxMlQnXZEkXv+7LnM5ahynx1yg&#10;0zoHBToaxRFsXMNOQHHYMSgNZZQdcoQuhQ16MLdl0CZqIxQJSQVC8h+J1/8mEZUJw4G/RShKTpHO&#10;kwCV4WdkBvC85TktacgeOl4Bf+7nhKtQnqwJpcm3CcfbkGUpO/0OpQmZqdcgw32SYcOXm3QNcpMJ&#10;T5ayrAsZSlZM/6s4T2HCRahNOiN9/+LDD/A1qwyZDXXIJsRii5Jg+/kVAtJ+EJrV0PR6jnFXVmKK&#10;5lbMe3CIcGTkvnUUI8/tJSA3oeUaJrwNS9D/6DbMu3USL0O8kYkShBZFwsj9Gc7rnUdwSigK6sqR&#10;UfaTIcoE1l6WdJC5cEtNxMB1h3j8NkOO7l5pLOt9PI/LuNNQm3gUracfYXsnFIduRM+Fp9F6mrjM&#10;sAqKw9exo2K7JiAVBu8kFJkmBvL8GHgIioPEMTpB2Aq3zONH6MrzWMpR8jwfFCbw3KBkeZ7IThC6&#10;DhmZAeypJPHA/J6mpZcRPZh00HiwBq1hL8cv701I9iRAelC9lkOuL60/XZqkPn8TUkIrocL4KuDY&#10;iXGoU5epGD1oEe4ce4SoV9+RZO2HKB17RBMAqTdfEBLGiKVT+nz6AaIYKYVrxCs6pdffkGfghAQu&#10;F3XFCKEXDFDA16UOAUgjZM3uOGLi0LXo1H0ZOjPiqPRnRbCHkNFgrOLJKTuYr+kqhMuQ7f9bPLkG&#10;UCxl+hOojEIKGtsk+y3bfyP3lSflIFEPawhRAU72UH22QLnvOvQcvhldO8zAjlk7kGzxGVW2nxrv&#10;NNt5oc7SFdmEW8rlB8i69giJZ24j88oDVD4yQdmDZ6glJGssXqPY1A4Nrr6EXCBKntvip74ZfhKs&#10;RQ8I1nvPUapliArNZ6hmrBaArNEyRwmdZLG2FcqfufCzQah1C0J9QBJqviYxZufCVccMg1Q70im2&#10;QeembdBR/B1Dhx5o27YHulPCQQ5vqoBbq6bD5+YWfGbEDrq3lLF4JSIZhWMei+uQWwnK7ZKTTCcg&#10;M0wP0SUfQa7VNTR4GqH01QNEaO+lc9xGF7kTUdpbEcW4HfloIyL1NyFCXGN8vAWRBgKQOwlIgtFo&#10;D6Je7EH8y6NIsT+DFMezSHW+iHSXK0h3v4Gc9w+R/f4RcgUgv9BB+t9Gtp8mcr7cQ2HgE6T56CLR&#10;XR+pXsZI9H2Hp7f1MXvSUvTuN4sxeyGaERqqGoy1gxi3eMwVhhCMjL6qjJuq489LYFQl1FTY6JUm&#10;XoPKpFt0WVoSSOQnaEF2PAEy7iYUJ96Csnhvkibf14TqlEYpT7rxb1L5LTYclXHX2GCv0KleguLI&#10;81AeThgPo/MaegoqQ6jBjLzcHmWNrVIEVBq0hZBkZ8u4p0hgKom7zUKMiQKiioMIAQ1x84cQFNdP&#10;GQ9l2cBlNXjODt4COUZDucE7IM94KCQ38gid3oXG/foFR/mJdwjAe5Cbep9w1IbsjLuQmXYLMoSi&#10;LCU/hQ7zl+Qm3yAgBRAFDH7rJmQIBAVCSHUKnROBPHvPPXxMpburrWUUTkRuQx6+pQbCI8yXobgK&#10;RsFOGHFmKfodW4hJWjsx4eZezLh3CiMv7Ee7zcvQcv0idN65El32rEbvXauw7NIx+KRHIJ0e8XNK&#10;AHSsHiIoIZTetAFpP3/iwj0tmL615LtVeB2XAPWVPKYT2D5HH5GOYxNuuzi2iiMPQHXMTnJqOf48&#10;ZQL7yBycNvdG1/kHGMM3osmY3eywmCQYnxXp7sW1S6Uhp3l8zkF5xEW6RbplSew4KFmhcVfpHFkP&#10;42+wo7nFjkQT8jwvZGQIBgEHWeG2xAVfcQGUB1RIZHchARXFfuvQhIBU67tCiq/igrQMD578CHG9&#10;R2wsezpGVWU6tDa0vb26T8fgLuOwad522GpZINr2CzLsApBj/QnZJh6I0bZALONk5hN7xN21RPDF&#10;Z4jWtESZqQ8dZCCKjNwRQwcl4Bh56Sky7luhztwLJSZebNju+PHiC+4deIYBPVehXe8taMGoIzfs&#10;OGMHJV1bOszt47ZR8ho8qYTNFnGsH/enn4AjexghnpyKPBEVeSL/vm4hLgLLDWDvM3APe6LdPNm3&#10;ovWQtejaYy42ztrJyOiPaufvqLHzQL2dO+rN3zIqmyP9nA6Sjmkh9fQ9ZF/Rw8+7hIu+pfTMdrmV&#10;C0rs3VDvSxcYFg8EhKD0jSeyCM1CI1tUMqZX3n6BOsbpejrGBlFqW6L8tinKH1ihlhEbr/zR8O4H&#10;wIiNwGQ0hKQj+vV7zFUfim4KzdGzTQ+0btENbTr0Q4vWvdCzWx90UVPDsGayeLZvGYL1DyHw4WoE&#10;661CGMEYwRgcabgFUc8ZjV+sR7zpVqQwDsc8Y7S20kKtuxkaPKyQY6JFKB5E9P1diKR7jHmwkW5y&#10;AwG5ARG6BONjQvPJLjrI7Y3idPRzAtJ4P6P1CaS9vojUt5eR5HIVyW7Xkeqhiaz3Osj+8Ah5n3WR&#10;70d94bSfAOYjFHx5zGkDZPkyNfjoIdnnJaLeu8FCVw8LZy5Fl27j0bX/n2g7gOekOjsw9e1Q6r8H&#10;ahoH0XTkCTams1BjI1edegVKU65BccotKEzVoqO6B9mpDyAzRYfgeMhSl1FUjw3iEeQnP4LiVD0o&#10;8D25SfcgP1WbIBGOTJOR9RZfa0Jx2m0oTb1LYLKcQDCNuQmV0dehNvIamgy/ArUhdF+DLqDJoPNQ&#10;IyQVhvL8GbJXgrf8YBHBGb2HbuN5uh7yw5hgxN3xITzPBu9jyfN0KKeH7qYT4ueGc550jXM/ZOiK&#10;ZYaLmwYU4ShLdyw5HDZkWTZk2UkEPrdVYdo9SXLT7nI/73D/blN8X4rcjRJwlCfohRQncp8miH25&#10;A6Xx96BIybOeFGfQeRJCYzfdhVdCCVJq6vDuuzfic0ORXZKAd/6uSC7OxKs4Xww5tQhdDjFGM50M&#10;0tyLEdrHMfjKQbQlGJvSPaptXAjVbYvRbvdadF+7GfuMjRFVX4EfRYl45eeEkMQfyC0t4nrLcVn7&#10;AYzfvKbHBMwDYtFtwQE0nbiXnd0puv/raE7wqwonOeIIVIdvZ33/jbv2/gQq4J6cjQnbLjFBbESL&#10;CafpJOnsGckV6Q6VKBUCUXXMNbpQgk90JDzGcuxUZOm6ZcQ8lkpT7kKRdakw/ibrmO5xDFOG3MCd&#10;BAU1iMSlHVUiEBSFNHigOE+e7wlYKNOBNSUEVdmzKIrb4OIu3nD23uzRZDR4gjLvqw3gxvVdi450&#10;l6N7z8KZVUfocGyRQNdX6MKe4i0btxcjoksI8i3eIebRS+SYExwv3xOOVgi7Zor8Z+8IRw/EaZoj&#10;8spzOscniLvxAhXGBJGlDxIJW7/Thkgz/YZg8zD8PeccWndagzYjTrISzvPAnuV2naAEJI9Ajq5C&#10;YShP0CE82TQYTbg/sgMaL6bL/5KCdPG2cZ6MeI+ORHEwbf3QI1AacVC6rtV62Cb0UF+C1TN3Ec6f&#10;UUKIl1m5osH+HfDSDdUGtnSAL5B/yQDZF3SRd+MJSnVfSvAUQ4BqCLJq989o+PwdCI4kJKNQ7R+E&#10;XIe3yHlhR4doj3o9G+CBDQFpifq75qi7b4nKO6aoIiAbjOlWHf2Ad6HA5zjgWzLXk0YnFowt0+ag&#10;o4wS+rTthY5t+qJt+/5o1aYXurTvhI6KChjbRgEvT6xE2NMj+PF4E8Kf0f0ZEWoSxAi9F5sRbbIe&#10;iVaMxiZ7kWh6HhUCjl6OqHezRtbz24jVOYpE3X2I09ki3dGOfbQO0QRkpD7d5NPdiDHci1i6x5in&#10;OxFruAdxhGOs+WFG61NIdbqEFJdrSHKl3K8jxUsLme8f/AKkPgFp8EsEI18L5X7Sk97P9NVB4js9&#10;JHpbIMLDBvaP9XFw6yEM05gL9cF/Yd6Ka1i77wWmr7qPnuOOoNUwdmijeawFYEYdJszOQW3aNahO&#10;vwllRk8FNjKZadSU+4TkfQmMApByEx9CaZoeVKbrQ2kGX0/j+1PuUQTNVIJyGh3adAGQu3RhdGzC&#10;YbAhKY25DhVKdRSd1zBCefAFgvo8VOkkZYcdpI5CdujJRg07wvOS7WUEHeIIGgw2cpmhhB5hKsvz&#10;TY7nqDyBKEcgyrODlx1xlMuK85idPsEvrpXJjj5F58uGS0jLsIHLTGIjn0wgsnErcL+E5NkRyPG1&#10;NP8X5GUnE6aUHF2RcEYK3H5FAYUJBD7BqDzuPgHJfWYnoDhbvHcag1dqwuF7HjLqgTdfXPEp1A2l&#10;tRnwDfJASHwY/IujsPDhLsJwElofXoB2Z1aj74396HthD1rv+BvNN/2JZjuWQWXXUrTatwGt/tqI&#10;UfuPwDklGnF1Ofgc74fA2K9Izk1DVnEJ7jwxwqsPn1BK4D31iUCHmXvRdMI+NOExVJ5A1z6ebn8k&#10;U8Gok+TNZrQduQZPXAORyuUfuPmg54Jt7IToIMed43G5ygjNzpHuUElcGhl/FapMDMrjWV9THrAu&#10;KEJSZiKdNutRgXWlzOOtJAGSdTWWncToy5BRGkYQ/A8pEipCvy88KwhoaLA3ZHwVB1Jm2AEeXJ4A&#10;g/egCXvKtnSRbXqtRE/1tZg59QCs7jkgwysGSa+DEW7shcI3P9DgHYMSusgKx6+ofxeCLDMX5Jmz&#10;4b8LQ/4Lb6TrvkGJ6XskP7BH6GVD/Dj/hJA0kqI17AilZ28QckYXkdfMUGgdhIw3Sbh7wgoDGbXa&#10;aRxAk1GnITeakGTckWHckRl1hj0u5w0XzpIn2nBxstJZskeX4T6JO4BiXxTEiUmpjDnJXuYcHSfd&#10;aH/a+mGn0XrCRbQZfxJdx+xDr34r8Of47Qgw+IAiu0BuswMaxABxa3c0PHNEwxMH1OnaoETrOQpu&#10;P0eVob30Xp2tGxrcPgHvv6H+E2Pyl0A0hBGSMQmo9vVHjpkjCp/aoEHcwX5MKBGMdXfFDRsLVN01&#10;Q80j20ZA2nEdbwMBnjz1frGo/ZaEym9x0Ny6F10IyH6tuqNPe3V0bN0Dndp0RYemTdFVXgZ/9G4J&#10;54uEoNFxQnEX4kwZfc0OIsHsCF3jQUKRrth8OxItCczn+1Ho/BDwdUQF4071WwukvdBEDAGZrH8Q&#10;iXrbkaC7CXG64qmcDYzoWwnFXYh9xnUyWsezTOA6Es0OEbjHkWx3RgJkqst1JBOQyYzXqf8PQP4G&#10;478Bkk4z00sH6e90keb1Agk+jnj74hlO7D6G+3dM4OObiLCYGrj7ZuGxmT/O3HPB7B16GP73Laj/&#10;cQFdZp2BGoGpPOIAj+9xKBA0SuPOoxnjZ6tZd1neYXS7Tcd5B01n3CdItek4CRsJMmxAbDgSKAlM&#10;EV1lpgknygbEuCdLFyY3QVy3u8yGyOg26hydyxnGu1NQHMFOWsCNTkaWEVxm+AXqNM9HcUecHTUl&#10;M/IQz8uzPCcv0U2eoHsUw2yOEo48/8RNIIJA3G2WH3WW5/U5RsMLjIUXG92jBL/GbRRuV0iB2ygk&#10;uV/Ob1zmjhS/hUP6VynQNSoSjkLCPQopTBD7S+jPugW1GZfRZe4ZPHQKRRYB9C7Ylz6AiQjZiMkI&#10;x6dwPyQ25OKc60N02DYRzbZPQ7P9f6DnxW1Qv0Bo7lopAbLFrhVQ3r0ULfasQ8ulq9Bizlzc87BD&#10;TG0K4kqiEZ8X+esXvcvw5KUVfEN/4Ce/T88zFB1m74XaePKFgFShg5QbwVg8/DwByfbMFNt39h7Y&#10;f01AZHUDtt025DFeRrGDpElSGkuHTCAqiMsh44VzZCc2TpMl62SS9i+xjoSTnMTjzbpUYn1JgJzA&#10;ToRRW56xW0aRvZKQwj86Kb2W5ok7PeJAETCyw0/yABM8Aj48AWSGMUIMOYKmhE1bAqpNtxXo1W05&#10;tv6tCTfjYNSElqE+MBcJFp8R89yb7jEMlc7BSHriwsjmKY19rHYLJDB96Y/DUef4HXUOlP1XpOo4&#10;IPa2ORLvvETBkzfSsJ86usyEW8b4fvI+ip+6oNYxBJn24fDld639Swud+u9EMw26RbGN4mQccYkn&#10;oNBFiifoCDFf6LS07TJDjvHEPMoTkyck4anIE1N5OKPZiItoMvg8mg86i1ZDzqIdP9eWnUTnAZvQ&#10;u/sS/DlyEz7dc0ee6Wdk6hFgjM/iNyDxnBA3cUG94SuU3TPDz3smqHzmANi+4755ot79I+rf+6Pq&#10;vR9KfP1QG0wnmEAXGB6LMkbtXCMbVIgf0zV+g3pCtpaArCYcqwnJen2uRzjol96M9Z9Q9SYQFV6h&#10;qPgYg4bgFNheug0NxZYYqNYeAxmzuzVrh0Gdu0GjXUuMba+MfVP64qPWPiQan0WC6SEkvzyMlJen&#10;GKfPINnyFJIsjyDZ6iDiTPbx/dOo87VCjecrFNiZoNrVAqkvbiLqId2g3gHE622jNiBOXL/UJyQf&#10;b6Z73I5Yo13SkzkJRnSgLw4g2YLrtDmJVPtzSHO+jDRXOkfG65R3N5Hmffv/EyBzPcVTVreQ7nIX&#10;P2zvwtv4PjzMjRH6MQDRwbGI/JGCiNA0REVkITKhDN+S6uESVARTjxTcMfuOg1pvsXCXAYYuuoTu&#10;U46i9eh9aEqnqTR4J5qPO4bmjGTN2QhbTr/KGHeDsGR0nqJFyDS6M8ltTmMk/w3IX5CUkWKruMFx&#10;haAUd8eZXujwZMWd0dFsL2KoyAjOH8GGNoKOhOekLDttOYJabjTbFIEqO+Im2xehNYzwYxuTFzd9&#10;2MDlec4qjLrIRn6FjVyIboiNVoFwlGcjlpsiICjAKKD44Jf+G5BydJiKhIJwio1AZJT+LzW+pyAi&#10;JzsOpenXCcirNEjbsVPTBhFFNfBL+AFtU038SPVHfk02PkUHIL4yC0bBDuizeyaabZyIpjtmocPh&#10;FRh4fid6HN5AQC6B6ubFUNixCGpb/0KThYuhvuZvmH33RGJ9GtJqYpFVHo+CqhxkFuXDytUZAYlR&#10;EpDvvAlA+9n7oDphD93tKQKSdT2S9TyC7px1J6O+ErO23YB/ejl+lNZhySnu/xDG+rHsBFnPCmO0&#10;CDiKLl+RdaY0XotRnRCcwI5uklAjHP8TkMp03OLSg8IEwpVglVFgjyTdyaHzkg4YJeb933weYDFf&#10;2M1xtOvj2BsxUigTPC0Iyg50bh27rcWwfhtxeqsuAmxiURcOFLonINXsMxuMDwpsAlHjEolyhyAk&#10;P36LpMfOKLL5jELbD6h49QXwoJtyiaCPDwPoOMutPqHQxANVVmJMpD/AiF76whVp2i+R/8gO9Rbe&#10;jLYBbMBBSHmbCOM7npg1+wK6Mq6oDTzCA3seiqNv8iS7TiASkOx1ZEQvPuwc5Cj5oafpEk8wRp+A&#10;MqOPyrCTaEK1IiA7DD2HjgNPoXPfo+jS+yC69NmFfkP2YMqEA1g7+yiur7yCyIdeyNJ1QbaOGaMx&#10;Y7GpcyMkLd1Ra+iAsofmKNWzJPDsuZ10mG4fUefxAZVeH1Hm/RGlH/1QHRgMREQD8cloCIpgXbgS&#10;knaoMHZCjb4dagjIKsbrmgeWwBNC2OQd99uLdeLLevyCcvdgVPqy3kLS4PfIDPM79cPYFl0wvWd/&#10;TO7ZG8vGjcTfYwZg59SB0NkwA8EEXNKL00gwOUQgHkPqy/NIt75EXUS6zVnqFF3fcWRY30A93WOd&#10;lzs7Nbri947ItLiPGL0TiDfYT+e4FbFikPmjVdJQoUhx9/rpFgmS8YzXcc92I+HFfiQxXkuAdDiH&#10;9DdXkO5G50j3KACZ7nMHGYzOWR8fIdePkfoL4fhL4rVQzmc96f0MgjTX6xaKvG4gy10TASbn4PHs&#10;GmLev0ZKkD8i/Pzxw+8rQRmKlNgEJCZkIDgqF+EJFYjLYB+UDcRmAj+SKuAVmAeT1zG4ru+NbaeM&#10;MXvdDQxffBZdpx1E0+FboUIgNB17BC2mXKCrvCrd2BFuS45uQ34KAUkYyTBiS7FbkgDlTZY8zyYR&#10;guN5rjHeyYxlRyxgOYbn3WjOH0mYCo1iIx9DSPI9cR1RhjFQZiSdzIiHhOQ1Nn6em2Ioy6hL1GWC&#10;lJCimxENVmmClhSJFUVjpsOVoj5driKhrUTnqzRDAJJuUuifiM22yiitynWoMjYqjWVEJSwFKH7D&#10;UWGiENdFOMpxeYWZFPe9xVwtyGpsw5pzJggtqEF8eR4evNSG0Rt9FDTkIb40CUl1WXBJ/YiRBxeh&#10;ycqRaL51KpptmYUu+5aj58E1aL1lCZQ3LoDc9kVQWL8IijOnY86pg/hWlIBMpCOxLAQ5FbHILklF&#10;blkB/KJ+IKogAzkE5LFnTtzmTWgyeT8dPwE5mW59LOtjDA3MWJqzAauw9fILJNYAX7IqMXUXO5kh&#10;m6TxkgqsZ8Xx7CTIKjnWm/xEUYd3GNN1uM86jNQiWv+C42QeW0qRHYriL0AKF6nEelMilGXk2DPJ&#10;MW/L8mDIjrlCEJLSnCfGVMmPo62lZLlh8hNoy6fqQ278fagRlO3GXkfnISfQrtNajB+8Gzf2GSPc&#10;IYGOphaVH3JR6MAT1pCx+bkPimwDUe0cihq6yEzG7eiH9gjRMkf4PTpEc2+6K8LRKw4NrhFocP4h&#10;OUq8/Q44f5cgWWXhg5IXLsgnKKrEgGnr92iw5HpffkSmww8E2oTh3MEXGD/xBJp354ne5yBaEY5q&#10;Qwn1/scJw5NQHnKm8Q6jxik0G8LoTBi2Ygxv1v8w1Pruh2qP3WjWaSPad1iH/j22YwZ78k0LtXFm&#10;hwnunLCFzklTvLpphyg9D9RYE06G71Cka4Gyx5aMvwTYS0ZgS1eC7DVqCUbxw7ilxgSdHee5+aLm&#10;3XuUe3ijxIuA++yHyq+BqPvOfY1PApKyUPUhEBmmr5DNmF2mb4vKO8bS9cc6HSsC0onfQfgSkhWs&#10;iwp7ft4tBLUfCNjv6Uh46YlT05dhYRd1rBoyDDumT8TJZTNxavE4aK6eDJujyxCuexiJRieQYHwE&#10;SRYE18sLhOM1ZNpeRZb9ZeoC0qwuINdeGzUe9sAnPzT48th8fINsaz3G6TNINDyKWP2tPH5rEfUL&#10;kFHS8J5NiH6yDXFPdiDWkIB8vk8CZJL1L0A6/zcgMz8QkJ90/ycgBRyz+Z54X4D055dHyPLURIj1&#10;WfhbXEHwm6dIC/ZB/Hc/xAd/R0pUFFJiopAQGYbo8AhERqQgNjoX8XH5iE8oRFJKGVLSqpCcWouU&#10;dCCVwIxJrMOXH0V49TkVD2y+Yvd1KyzY+QCDF19A24mH6CxPoOn4c1CbeA1qbDRqdGuKwkkSljKE&#10;lIi3ktiYZNiYZCYRlGL4ECO3kMx4tiVKZrS4lqXJNkR3NkZc2xLzaUaksYn8DAGpMJrtisvIj6bz&#10;IVCFAZEbyw6ekVA0bEU2ZiU2YqWpOlCe+pBQvA/V2Q8IRQFINuqZIl6LmzSE+eRbjSXhLa49KtEN&#10;N+F+KDMRtiTMVdjWBSyVpYhNmBKOwmXKTeJnBHRnEKoEfusF99B88klsvemA+Kp6pDdUwuD1Y6w5&#10;sRLfswKRhyJkIB/fiiMw59w6NFs2BK02TkLb7bMx7PxmzNY+hRHn2aa2EIxbCchVC9B64TwcevEI&#10;QSWxSKiKQHLpd2QUhyO9IA45pbmIyExm7M5FbGUJlp4l4Iavhurkg4TVaYKL9cLIqzLhMtRGH0aT&#10;oetw1dhTiuPOYVkYtpp1xkSgwE5GcbToTB6ynnmc2KkIxy06AQFHhYm6hKM4jv8HSAUeW3EN8v8A&#10;KfQbkOydBGUbSUuxFMMfZEUOFysXPegEsYyw6g8Ix7towbjQftAJdO+9A39MPg0bbcZNr3xkOsWj&#10;wiMV+JyDKucIpD/1QJF1AOGXgDrCr8aFMdspmOB0RZCmOYJvmSHuoSPyjL1R+4aR0zOWYCQ0XEJY&#10;BjOaBqDY1AOVL31QaPQGEdeeIvHWczSYEkaEpIBFygsvvL//Gjaazji72xCDB+5A2y6b0HPoGXQe&#10;fA5tBh1FZ0aXTozVrdT3oVXvXWjTi+q+DZ377EYP9b0YypNnEnvNhdMvYPvCq7h/wAIfDUKQZM9T&#10;wD0fMS9/wFvLFmEPX6HCzJdx2gMwckWNgTUq9V+iTvzdgnCR4lfFzZ1RbeqIouc2KLN8jXpnTwLf&#10;F9XuXnR9Hih554mS974o8/uC6iC6yDgCMi0XiExBnqMXUgnbn4+tUaZlJDnIBsZtCZCGb1HxxBll&#10;xu9QbvcZNW4/0MCIjS+JKHUJgvXBK1jVaxBW9++Ly3/NhuaaGbi1ciweb50C1wt/I5zxOOXFKaQS&#10;jikvTxOGF+kWryPL9jpyHK4ix/EKYXkN+Y6PUO3GqO/L7fMijD1ec1l9hDw4idgnxxB6fxMiddYS&#10;lOsQbbBeug4Z/WQzoh/TWT7eLl2PjGPMTjA7iMSXx5Bsf0aK2Clvr0p3sZMYswUgsz4+RDZB+BuQ&#10;Aoqi/Pn16T/uUShTlIzcwQ7X4fr0BL67PEFm2AfEBfkhKjgI0aECipEEYjQSYqORGBuHpJgUJEWn&#10;UulIon1MislGCmGZQlimJhQhJbEEqUnlSEmpQkJODaJyahFCeH6JrYKJezw2njFHjylH0HbMITQb&#10;cRjNGJubjz2PJhOuM/Ky4YzXRFO6SVU2LNlRwmCwvYwh7ChZ0VbYjuQmMtpNEqBjwx5LRzKBjZDv&#10;yY4RzlHcRGTSIUjlx7KNjWHDHU/nNk44HwJOcouNYFQQ7pVSnv4IqrMeQ2WmvnSTqNn8+1CZTbAR&#10;ZgrTbqL1Ej20W/aYjf6q9Fq6az2V65t8Ds0n7cPIDfew4rIbOsxm+iOcVaXhTcJhEdy/4Kgwk9Fz&#10;FoFJKU+7gVbTz2PRkacIzKtk7G2AxQdrdJ/SFdoO2kivz4P4B6CoykSs1tyLJgv6Q+XPweh9YBEe&#10;xnjBozwXWozSvQ+vg/zqOZBZPB3jDu6G789khFcnIKo0CDk1EXT435BNR5lRlImIrGSkVRfjW04G&#10;xmw+wXrezPrbzXo8zTq5zDoSY1npwDW2o8fMg0RFJioJyBuWH9Bx1gmmw4Pct+v83H3uFwFJAMoQ&#10;jtJNNcJPntBUnGzAjkOHIoB/SbqrzfoW7BOAFBIRWxw7GVFB/ynZ8QKK4sKuWCkrTEyz92sxRhNd&#10;6SRb9j6AXgTN9pV6+Ggeh9IvVYzUaciyCUaZM2Pf5wwCMQqZRh74+dIP8IljxIxEpUsoaukWSx2+&#10;IdXQHRF3bRChZY0kXScUW35Czasgis7KKQj1r76h3vEramw/oc7hM3INXyP4sj4iLhmg6ukbRvGv&#10;qKOTyjZ6i8B71og294OfsT8Or9KCRpdV6NpmJfp034EudLidO61G546c1+FvDOy1EZOGH8CyGRex&#10;efEdHN/4DE+vvYevVTo+m0bA5747Yp5/Q+3bNFTZxyDx0Tv408rH0fWWWxJ2ZozMTwnCx4yfBoz7&#10;lHRzxfQt36MsXVBr5YJqa5avuDzjNTw+cr896foYWwnJMm/CnQ6t+htdcgQ7hfg05sAMlPt+R/LL&#10;t8hmPC+//UK6BtmgaytF7Abucy2hXG3mhRpxTdY1hPGXDvJzEmo8I+F16SEOjpqI7Rq9ofnXRBhs&#10;m4rnu6fC6cwi+N3egMjH+5FmRjBanpCuP4p4nWlzA9l2N5DreI26yumbKHDUR/kbOl9Xb1S4eqLa&#10;+x0y7V4g8P4ZhD48gtAHOxHxYBOidDc2Sn8jIg3EGMitiBHuUnKRexBvcoDO9iiSbE8j5fVFJDNm&#10;J76lXK/9c5Mmy/cRcj7SRX7S+6cUQ3xyCcQs34dI89Lmstr4ZncdnmbXEejyHInfPJEWGYK4sHBE&#10;hkYjMjweUZEJiIlOQBwjdkJcAsHI+EclE5QpMWlUBtLispGekIv0uDxO51MFSI3/iej4HEQm5iI6&#10;pQhJuXVggW/xlXjmGIwz999h6e6n0JhzFq2HbEcTjb1MIsegqHEEzUefRxsCsOWkG2hOcKrQ+SmO&#10;usIIeI26CQUmMqUJl+iAbkKVjVSZhkNZDMSmM237x2U0m34S4hFHZQE04RaFCEc5YUwks8I2JzVe&#10;NnbhcmY8gvJsA8ZUPcZoAnTmNajMoSOcfQPKs65j1pUPmHbeG6pzxbVRRv0pjOliuM6YXei3fA/0&#10;fCJgEvgTo7c+oIM8gqZTLkNFDF2awjYvrlkyosvNegDZufy+2XSm0xjLJ5zBuPV38DosB2moh0u0&#10;D7pP746Zu2bBLe49PWQ54mvTsVv/NNovHwqVxQPQZs1YPAh7A3bdeJ2bgBGnd0Bm0RQoLp6BeedP&#10;IqA4CwzUiC0LRgaVnB2I7MIkZBblIDqHwbu2DF8y0zBi00lCajPrZA9d8Fk6v8tSh6I4+rQ0hnnB&#10;Pj1EFrGDK67GihN6kB2yA7LDj0GNsFeYwH2ZxH2ZSkBOEfVB2E0TlyYIzYmP+FrnHzg2ApIdHbkm&#10;K3VO4gYNlxfJWQzzEdbzv8UKEmLPpShsKHu3puNuoeuoi+jMODpq5AlcPGCDKNcC1AXVoPRdGope&#10;RyLf9hvybNh4vaLR4BmNXAtfFFgzqr2PRb1PLErfhlB0hu8i6RjDUGb9FWUv/VFm448a52DU0F3m&#10;vPBAqrhGSXfY8Pqb9EQNnAKQ98wJIVcMEHjmITLvMHY6fAXeBKLS/B1+mhA8r76iwCkUb67bYOvE&#10;fZjcZQVm9t2C5eMOYsvcszj+923c2PEEhqdt4abzCTGOqQg1i8aHB5/xma+jTcIRavAeAZrWSHzo&#10;glKjj8jXcUH8FVPEXH2OQkNn1Fp4MOoSgk8ZqQW49BlFn4h/KeRrY/FTZ29Rb01360AwvqXTfPeZ&#10;rpgdhOcn1LsRbG5uEiQrPAkf38+o+sJOICiMkEwAEnPQEJaMjNc+yNAVw3uMUX3PvNFBPqYTffIG&#10;DS/cUW/xnh2DvzRUSgyZwqdkusg0xBk64MHylTg6tj+0lg7Ds+3j4HBiOj7fET8YsRnhT8TwneOE&#10;41GkWB0nIM9L8Trb/prkIHNfXUGOvQCkHkpe26L0lRuqCHYEfEXuaxt81b6EwLtHEfHwAAG5HRE6&#10;mxH5kG6S647Q2yYpUoyJlAaL72Ins7dxmI/4YQrH80h0uoR4Z4qQTPa4hXRvbWT6MGYThOJmjFCG&#10;zwOket6TbswIOMY4X0OwzTn4mFyC36tnSA72RWZUCOLDwhATGodoRumoyFRER6UiljCMj01mrE5C&#10;QkwyEoWLjElFcmw6QZlBB5lFKLKhx+UiLZaQFOJ0UkIGY3g6omPTEB6dgRjhMnPqkF8OJOcBQTFl&#10;sKervPvUF/sv2mHBFj1ozD6NDiN2oyUjndqgnWhO59J0GKEz4gTd5nk0H3MJKqPOStfOmk65IsV0&#10;8dSG4riTjOpHsFzTCTue0vUsEjc8dxKiFxih6fjoOhuH4dCgiOuB4kbMVNHQ7xOQdD+z9CHLUnme&#10;iMKM6VNOEZqX+ZmTGHvcEYvv+KH5IgGE01z2IpchKMdvwJLzJ+CenoC3KblYekEfTSZzu/lZ1WnX&#10;oMSILj+DjmoWwUHJzaNms90LeNI595x3BnpMKzzLEFKWgDHrxqHpmObQfHUf6QzayfVZOPtSE8P2&#10;zEGndWO4ju5Y8+QUvlRk4xNd5PRLh6C4cBpaLluA2SeOwCcznm60AHFlIUgrDEJ63g/kFacjt4zO&#10;vqQEOQ31eJ+cgsHrjrKz2MToux8qTHYKdI6KE65IN1UVB2/DJZNPUrx2/BQEjcXimeo97JjOs1PS&#10;ZKfAFExTJ8aAysxgfYgniqYyZk8nIOkeZaYQoP8DkFJylsY/issidI+jL0FGiUBs1L1/pEwwqrDn&#10;EqV4LT/hLtSGE46M1LMmn8Xjm77I8qtB1ddKVHqnE3gJqHobhp92/sixoRP0CEc9G28xoVVIVXlF&#10;ouZ9DEEaRoh9k5xkgzsbt1sc4Mq+xp1OiECtooOMe+iAH5qmyDN5RwDSYRGQ9Y5fUELnlqBtjqCz&#10;egg6SZfx8DVqzL1RSWDVWbgSlJTdRxQ5BrIxu+DNRQe43XBF9Msw5LqlotgzE3nOiYyVYdzGcFS/&#10;TWFUjUaMthsCzlrC/7Qpvpw3RuA1E8TctEDiFTOkXHiBwnv2qDB0RQEhVWDwClVG4k41petASDJa&#10;00niqSPqnr1CrYkT6q1cuc0+dI0Eo5cf6j0/o4GgaaAbq3dxQ60rwcOYXeX9EVUfA1AbEIyGENZB&#10;fDaQwNjizR71iQ0q7xqjhoCsf0RA8nvrDbjuZ66oM/NBre0X1L9hPH8XwSjMiP41mx3UJ7w9eQq3&#10;FoyF1qJ+eLJxIOyPjsVnrcX4rrceP8QYRZPDSLQ4gETLgwTlSUbn88iwuYQsu4vSNchM2yvIs3/I&#10;FGCHyjeeqPvI+v8ejp9v3+CH3m0EaB1DwM2d+HFvB8Lvb0P4gy0I1yEcH+6g+JrADNMjMA22I+rZ&#10;bkSbHkTcy+NIsD+LOMcLiHlFEZQJbjeQ4nEXaZ73JSj+loCiNN/rHmKd6Rjpdj8aHUSgw30kf/VE&#10;LuGYHk44slOJ+5GI+IgMxEVlIo5ROlGCYRIjdjLi6BrjYtIJzAw6yiwqG0l0iskEYjIdZDLhmCIk&#10;AMnlE2MTkRyfingJsnSbqYVIFKBMK0VuXh1+0lXmEJZJWfUIiCiCuXMILtxzwMpd9zD6j+PoRZfT&#10;YcROtB62C62G7Uer4YfQdOQRqIw/Thd2GspjxY9AnIDy+INQmbQdu4zc4ZQF7Hnugdaz9xGejJGT&#10;L7Pxiidd6CKn0EFOZSwUg76nM/ZOY0OeqQP52bqQYSncocyUY5x/Eoqzz7I8gZ6b9PCHpg9aLbnB&#10;z5yEyrwLkJlOQM/dgBNm1/Aq3gOuGVE4bmaDFtPWMcrvgsq0iwQvv4frlJ3Jdc/QpYN8RFiSAdMY&#10;NceeQ9tJh3DD6gPYhSOesXrFhbVQHqWGZZdW40N2AHJQgquOOphwbAkG7Z8N1T/UMeHEcrhnhiMC&#10;FVhx5yLU/piOJnNnYOTGDbD49h5siUivjkZ2WQRyCmOQT1eZX1GBnKo6vkMkRMej36pDhPtmusdD&#10;UJvJeD3pMp0d91vjIDpOOwVr/1Tp72FvPjVF+/GroDCaIB4rHhsk5GjoxDhWhbnaaL5cF8p/EH7T&#10;WLczCUYxGuF/AFJE7H8AKcFR3JO5DBllwlGZb4rrEVJJqTGTqzGzS6W4ID3qOloMPYWVy+7C/nEw&#10;Mv3rUPS5BPlv4lHiFE7YRaPOLZyQDEG1RwQq3xFAlCiLXINR6BaMcsbBqg+xKBKDxG0DUO7AxudG&#10;MLjEoO51iOQ2U57Ssem+QqKeI0qtP0jXImsdvqCS01W2vsilU4u6YYLQCyaIu26B0sdvUPPCGfWm&#10;r1FnTgdn5w04E8B2QSiyC0W2lRiczu/4mE6QpKPckT2hngCtM6rMAwCbEJToeyL56kvEnn2B4PPP&#10;8PXiM4SyjCSE0y6+QP0Lb67bF2na1sh97IQqEx+UP3ZHjS6/T4KXPRoe26HqsS3Kn9ujhhEZbwQg&#10;P6P+3UdUu9HxveO+uNJ9vnVldGdMdvNAjdcHVPt+Qa0/6yGYHUQ0Y3ZyAcr9o5D/whHl9+gg2SHU&#10;P7SWANmg74QaushqOuwaKzrS10GNN7O82cl8SCR0vyFERweGG+bj7pK+eLyuD17uGwqva7MRpLsG&#10;4Ua7EWt6BLFmexFHJZrTSVqelSCZZn2OOotki4vIttFBpesrwMefzjSS2xaD+m/BKPNyRY7tE8Q8&#10;Pofvt3ci5M42hGnTSd4XkXsXHeUOhDF6h0qQFE/o7JKepImxOII4xuxYh7OIdqRen0e8GA/5Tgup&#10;Egy16SbpRrwbAZn87g6d4018szxNnUKC6x3kBb5Gfvg35IQGIy2Ex/BHLFIj0pEamYVkoah0pEWn&#10;ICMmieBLoZvMQGxsFiN3Fh1lNuIJx4T4XIIyD4n/oiQCMjMpk04ykSXXEZeCxMhEZNNpFWQWISMp&#10;lzE8l2U+0qmcnBLkMtZlFFQhJa8aPxjT3f2S8NDUFwcuW2LO2hsYPPs41KceQdfJh6EyYg/Ez2jJ&#10;DdnHBHYUzemGWk7fhskHr+Peh1C8jP2JRRefMH5vYaQ+QzDSQU5lQ55KSDJGy0nu7r40vEh2FmPh&#10;bLq8GTQvs69g0mkrTDlvB5X5pyDD9XZbfxdL7/ug3YobUJh1HEpzOH/qUXT5ezsMvujDOtKUgPwC&#10;TTdntJu7hsZnO93ZKchP15Titcx0rnsq4cGYLTOd7X7WfTSh+2054QCuWHgjrqEWPypSseX2LrSY&#10;0g5dF6lD0/Gh9CMWTwNssPDWFow5tQRt/hqMNosG4cUPN0SiDJt0NNFp2UI0mTENnebMxZ1XVkiq&#10;y0RGdRwyS8KRmUdQFmTQQZYRkPWgTYADO+U+f4mfo1tDcO1Gk9kXoTiFHYi48z9oLzT+0oRPQgUy&#10;auqx+6ImWo76C8rjjksjbwTkpMHfk7XQbvUzaBxxRMeNT1lv1+i+71DiSSoxUJx1+utGjbgGKa5R&#10;ivsw/zhISroGKWK0uEMmrnmIx45UaFGbMoN3nnYHncZfg1rvA+g6/By2bTODr3EQcryzUPYpH7lv&#10;YlDoFIEql2jUuEai6k0o9QP1HnSLHtEEZTQqOF3sGkoo/kAFY3e9bwJqPeNQ7hyGUgdC0zGErjEU&#10;OSa+dCL2iHr0ClmmBJB9QKNDInDFjZpae8Z0R39UWb1H0TMX/NRzQpHua1QZvkH98zfAC8rcXfqR&#10;2Qab9ygz8UAGHVfa47fIE9fsnAgTjyiU2fohRd8ZiToOyH3qjmrrADS8ZMx/zOVv2OD7GQMEnNdH&#10;rKYZMu+Lv2d14vu+dKnvkHLHHIVP6OLEXeQnLqjWd0DdQws6SBvGX2tUif+7NrZDvbhr7UJAuvmg&#10;3t0bVW6eBCK3wcUTtXRltW89UCem3b1QS0jWfw5A3bcQ1EfEoSEpA3Wxqch39ED2PfErP5Z0qXSo&#10;uk6EJOO7PgFJSNYSkhBDoBy/ST8LB48gfo8vEp4ZwuXkTtxZNBhaC3vCfNc4OB6bBu+rSwksQtHs&#10;OEVIPj9IHaVOI57xNdnyFuGoRWDqMGabosKNdfkxEPCPQUNQIkC3hjBC/NtXVPu8ReZLA8Q9vobQ&#10;28cQcn0fQq/tQfiNXYi+vQ3x4gctxHAgwwOIMT6IeKtjSHA8gWi7IwizOYBIxyOM2acR53IRib8G&#10;jafQMca7aSPS+Q6CbG7An5EtyP4BEr3NUfTDA4VRjGIRkUgNjyYY45AWlYx0usYUIcIxhe4xle4v&#10;LTqZ0ylI4Pz4mExG7UYlEpSJsdmSkqhkRm2hFCojMRsZ8RkUGy2VHpeOzIRsZCXlIDMxF9nJ+chL&#10;K0RBejEykwnM5CxkZxWjoKAaxSV1KKWNKasUd8Zr4R+UARfPKLxyC4Plq+84c9sef+3Uxoj5x9Bq&#10;yEq0Gr0G3efuwLANx/HXDX08Zb1e8/AnQHZBZuxBRmVGccJRke5RUXoq5gFd5EPCknAU1wgZr8Ud&#10;8z6b7+H8Wz88CU/FOTc/zL6igz5bjmK5jg36bbtKV7iLju0EY+NRjNxzCi9jDGEZZQC33M+46GSD&#10;5rNWQ3XGIa73IiFMaIjoOY0OcpoAsCjpughjhQmX0GbaMVw290FCXT2CClOw+fYRtFswFKpzNbD8&#10;FtMI47Jz+kesf7wPUy4sQrtV6lCZ2wVHrLUQhUo88PZG/xUb0GrGYrScOR8LTh7Hu/gQZNRlISY7&#10;CGl54UjPj0FuBTuiylJpiI+1/1f0mDsfff9ah1G7uQ0Lj3FbDtKsHYXCoE1YfPAxgvMaEFlcj60X&#10;70F1xHppnKR4Ll1m3CV2MATblHNos/IexpxzRP+DJpBfQPcpLjnMYuRmxyMjHsukIxeXLsTz63Ji&#10;HChhqTCR8XwkHeu4q2gync5TfrK4oEmCkroqk++wd9BCl2maaDPoMLr224s5M2/g+llPfH6ZiBxn&#10;Ak+MZ/SIQ4V7DEre0ES/jaQiUP7qByqdfqDBjdHZNxkNH1JQ7R2P8ncEJR1mrVc88J5x0IfyTiJU&#10;o1FGOFbRgWZb+iGBsSPn5UdUMr7AXYyLDKPj4voYsRsY0xscCBLGd/FDtTWGdG/PXVBLYFXTbcKQ&#10;ru25G0U4vfRh5PZAnoENIeiAn2ZuqHSg43L5hp+W3kh6+hpZJu4otmbEpZNldwXYBaPW3B+Fhh7I&#10;eeKM/GdvUWbugVrr99Lg7AI9eyRrvkDxYwc0iPUZMmrTMdbomqH+sSW3gzKi07Ok83pNuBCAEJFa&#10;OEX3d6h0cUflWy9Uv6EbfSvkwe15R2fpxU6D++Tnj5rQcNQmJqE+PRsFjOUpOqYo0XlJl8p13uc+&#10;PnImJF3pVt82QlL8eMUzd9SavkPVa2+UOblJ/yUeePcqzLcvw815GtBbOQovd8+Ay+mlCLq3DbGG&#10;hxH37Agj8CFEGhxH+OPTiHl2gxHbEMVv7XhsnVDOba719iMg2UH5x6M+IAUNATxmApSBdON0vDWe&#10;Xih/zeUtjJD/9D4y711D4vXjiL2+h53LHkRo7ULo/T2IMjqMGMtjiLJphGOY7T66SMLZ6RgSXS/S&#10;SV5FlPMV/Hh1FUG2NxBgpQV/6wcIcTZDyqd3KAoLQllMJLKj4ujsGJ+jxN3plMabL+xIRPnfSkUS&#10;ofmfSo7OkJRCYKYSmELSjRu6y/+lzMQ8SVl0jllJBQQllVKAvIxi/MwqRV56EfIzS1CSX4Wc1J+S&#10;CnPKUcrX5T9rUFMG1BCc8YllePchBkcvG6HflPVoP24FZuy7jtW3jfC3tiGu+xJw1+hmJh6grtAp&#10;3YTS1HtQIhSVpj5i5NZlA6YISlkRD9lGu/59DuuZFp6GBsK7qgTnXJzRZdUqLLjByH/4GpRnbkPT&#10;WUdpeE5g7uk7sI4xglWsIV6l+2K/2XOudw0Upx+nO71FOIoI37huAUqZ6QaEiz5hTFgSNi2mHMcx&#10;nnficb6IsgJs1jqH1n9MRtNlczHh5DYEVCbgfeF3bH9xCNMuzUfnTf2gsrAj/tLZj7CGSjix0x+x&#10;9iDazVrDqLwULWbOww17K0SWpONHehASc74jLj0AqT+jkVwqxkDWwcrvPXrMGIpDBtfx4nsIZp2+&#10;z33ZiKaTtkFZYzm2nDdCTCnrthrYr22KJmMP8H1x30SMwDlHV3wasjMJ1XnHMOjQU4y5aI0OW7if&#10;f9CBzmVsnsUoPecOVJcYMH7rE5SEpBhbKgbV07mLn4NTnHgRnZbqQEaGK5YlPVWnaqMZCdxmwmV0&#10;GnECnftsw4pFWnj7PAY5TFs/fX6iwCGUjZ2O8V0sXRH7B8Ky0iWK03SH7+g2CEQJgh9TAL8Mlqmo&#10;80lknIxHnXcC32cje59M8X3PBEKC8do1BpVvwlFO91krrql5sRHSfTa8Df0FyCDUO/ijlu6vku6t&#10;jGCoo3MEywodW/y8ZYrSO5YEFQFiRECaCnflg1qCrPS5M4pNWVoTTq8+ocTaB4V0oXVvgviakc2I&#10;Ts3AhdH4PeM2QcmoDzrVWttPhKMvnagbsnVtEHfDCMm36Oie0UGaukqArDa0R5WeGWr0qScWqDex&#10;I2hdACdx7ZQiAOtd37EjcKOz5mecCUsnL9Q50+U6v+O+uUnv177zRqUvYR0UglpGvYbMXJR8DkaW&#10;IfeNgKzVtgK0qDtcP11zrbj8oEs4PbRD+UMHlLKzqHBilHf/hHzb10g1e4EIfU1Y7VmOOwuHQW/F&#10;WFhsnwWnI0sRyGgc//QUIck4bXwVyWaayLLWR6WHA48VOxaf93T4H1Hn6Y96ryBpGFGDH6P/Fx4z&#10;8fNq/jwuH4N4rNxRamuLCktzOmoTuncj1Bjrc1tuo/DZLW77VSQ8OYuIJ8cRaXYGkVZnEGZ9EhH2&#10;p6iTiHI8jSinKwh1uIbv1lcIx5sIddRB5FsjukZH5AbxWEWGoTgiAj/DopAZFS+BUQzfSSYYU+J+&#10;SUz/p2LSGLkJQwHFf9X/B0BmJDB6JwowNkrAMSflJ3JTCpFPJ1mQUSKVv6fFOtO4vvy0IpTkVKAs&#10;rwol1M+capQUE5QNQGRyOXaff4xe09dhIOPjzie2GE53N/H0JWw2dkDzhXQ4k6423hxhW1Sim1Oc&#10;akA3RFixlJmmTwdEEWLKbPx91+7B8rv6uPclBGfY4Y45fAZbn9OxaltCafp2mp69aD7nMqYfvwPz&#10;UAuYhVngsvNzjD94nBBZQ2d6koDUbATkdEZOqRRxXo/b8QiyU7QZVcVd4wNYdf4FY7EAUhW2al2D&#10;6rQJUFvyBwZuWw2XxO8Ir8nCVbcHmH99OfrtGgXVP7pgzvXNCKguwrvcAkzZexbt5qyFypy/+N1T&#10;sFNXB/458fBPDEBw4gfEpPsjozgG+XV5BGQZTLwcsOL4ajhFeIE0wSUnb3RevAtq41ei6dAl2M+E&#10;l0I4Crd54okd2swQTy2Ja4dX2Mmch+LMs+i0VovbeBpt113HqPOW0DhpAuW/GJ3nnCUk6TIXa6H5&#10;Kj2C/hFUFt2H2kJtuumrrOvzjN+n6OSPY+COJwTkONp5RuwWM+6j2bgraDP0GHoP2Y/9W5/BzzoB&#10;lV/K6f4Yq+3DUWH3HbV0fPXOEah1DmdUjEQt47WAI96zAX0i+D4K9yim2ecQkA10kwKOAqpC8GFj&#10;80qSwFhBB1nmQDDQjYrP1zEG17iEokZEdQqM5r8BWWPjh3JzOiWCsf4pHSOBWKJljtRTj5B4RBul&#10;t19yHt3VI0ZfI4KKTrLB0hMVZu9QQTDWvf6CaofPqLSnm3T+imw6zh9XjfHj0nMkadqg2OAdyo29&#10;UW7hLf3kmhh3maJtgXg6x9ibRshk3K0yoWs1d0WVsYi5r1H52JxO0hw1RgTYy9fAK7pHAUi6uYa3&#10;7nSKjPECjk6M5HyvltG5Xizzim73NffDyRXVXKbc0wflX76iNpL1kJmH2tA4FNm6oUDfGhX3LFF3&#10;kyC6aYEGbVtUPrRFAbcl644JcrUZ+585o947jBCLQfnb98i3f4V8h5eIfkLnsGcV7i4YA72/psDp&#10;0GrE6J5Hvs195FrdR5GDAV2nMapdbXlMCHMvT0LWB5WuHyjWlftX1PswVn/gMfzAY/ZZdHxMB97f&#10;CfYPKLGwRfYjfeTf10Glnj5qnj5GlZEB6q2MedxsCFt2IL42KPR4jmgbTQSaXkSgxQV8JTCDrS4j&#10;yPoWQuzuMVbrI9HTHJmfXiM7gM4/yI9wjEBRZCxygqOQ/T0aGVHi2mIjAFPj0pAWny5JTP+XYgnI&#10;XzD8X/r/F5C/wfgPHFMLGbXpGn+BUUjME8ulMraLsjCrDCW5lZKKs8sJy0oUZFWh8GcdiqtYlWG5&#10;2EA31GzUfMw/pYV1TCATTl/DeiMHdF59T7oGqTDtDnUfCtN16YQeE1qPCS021BkshWYSmNPPo9nc&#10;vei2+iSWsA1sN3bFWgNbbDF6iyP2X9F7w1W6ob10bGegvuY4zlk9wGM/B+x6oo9Wc9cxSu6E6uwr&#10;XI8AJA2S0IzbkmSmil86Ek+b0FGJITLD9mPi5tv4mlWDpHpgz/2HUBw/BSrzl6Dz0iUw+eyNdNTi&#10;ZbQ71j3cg6F7JkFtblcM378Qb/Pj8KG0FPNOXkWz6X8RnGsZ3ZfgkIkJYmvLEJQZjndBzgiIeoeo&#10;zABkVychC9l4zXn2gWbwz/fD98oMut8oTNhPaA2fgU6T/8RNcxdksdOhBcPBh9ZoRpcrPVo8mhF6&#10;9DEC8jRGHTfBkGOGaLnmIrrvvo/Bp43RagP3T1yzpZNUXHEDLTbooOmqe2i64g7ardOB6uIrrOvD&#10;kJmwk+vYi4nnXghAakmAbDaF8XrUeQycfAnHjtjDzy4JVZ8LUUOIVT/3ZKRj9DL3Q53VN0bdINTZ&#10;03HR+UmR2oPg8yUUCcc63wRUecei1ieecEySGleDDwHpHoUqwrSB8byGkbzYNgj5Fn4osGRjdBWx&#10;PIluinH99XdUvqJ7oYOEuNv9C5BiaEvVS19UGxMwhCQMXqPqrhVyzhkgZi9dy2k9VGiao+DacxTf&#10;NkeDgCThWMuoXGPlTSj5EU78Lns6JMcvyGI8/37pKcIuP0fsNQtk3LZDvp4zChjX8x47IfGOGZLv&#10;WUhP8BQ8eYXCp69QRjBWmL5FpZC4kULnWGlI92huD9jz+0S8fsUY/JpOlvCrIxyrnbjsqzeEsyvq&#10;xWOH9mIYEJd1fIsGzq8hPCvcPVD64TOqQwg6RmykZqPaKwA/nzui7IEVam6aoe66qfRLPzV63M4H&#10;5ki69QQptw2Ry+2q9yFYv6Wh5M0nZBLUubb2qHjrhOyXxvh68wK+3TiPLJPHaPB8jXLG1yzzRwTw&#10;c9S7Mb6/Y1RnrK4TlwCc3xPYYhD6N9R7soMSicCLnZ434Sjulr/n97iLZ+Z9UGHigGI9Y5TrGKL6&#10;wWNUP3yMUgMjlBqZ8H060g+s89BvKPvkglCzB/hMZxlocReBL+8izFEfsS6mSPSwQcZHZyYUL+R+&#10;/Yicr/7IDvyOnO/hyAmJR25oCgoiMpAdk9EIv/hGOKYnZEj6Lzj+khj3+J9KjhYuUlyv5OdiBSTF&#10;zZksAlFA8t+VkZAjXXtshGMBQdgISHEdskBEa+maZBEdZYG0vgx+RixTyOhdmksHyZhdkVeJ6vxK&#10;lGaKOF6Ggp8NyC4BDF99RP/569Fy0mIsu6mPA9YuWPvUAe3/plGZpQUFcSNB3LWewVg9U4BR3GAw&#10;bCzF65mPoTDnLpotvAalWSfRdP4JtFpwCK3m70Gn5cewQtsRf919jX4bxWPBu9F67nYMX78WR1+8&#10;wA6Dl2g6fQcj9jG6UHG3W0DxbuPNi5mMnTPEs+XiDrCu9KSJgLXsyKPov+QibALYoRCQZ4xeosnk&#10;hYTgKjSbuhC3rO3AjIEvpYk4ba2JEbunQXVmZ/RaOwEv4/3xvaYaa+7ooBndo+Ifa6C8YDn2m5qD&#10;ZxUSqvPwmuB2+mDBftcOYRkfkFETi6iiQMRU+OLrT3d8+BkA78J4zD99DLIaQzD0z9Ww+PBN+pXz&#10;8LIGLD2pB7kRuyH9NNm4C9QRNF14ASNOGGGBjjMGHn2E9ltvoO9RA3TerQPZZYzZSwnI1TfRbOM9&#10;qKy6haZrbqPzDi63UQtKi4+xg9gItcV7MJ2pUUZmfOOAcOVxN9BmzEXM/Vsfvm4/keqdh3TTzygX&#10;g6LpZEBS1xl6ou4FAcP59ZYBhAEb0W9AEoh1BGG5ZyyK3zF2i6gsoClcJcu6d9GodolAhXMoShwC&#10;kWshfhfSFz+tCK234fx8AhVHR0p3KrlHwoIOsv73NUjHr6iz5feaewEvCBkCDvqvUHP3JbJPPEQa&#10;XWThRUMUXX2G4lvGaHhMR0e4NRCSNVS9jS8BRffo+Jlg/4o88ctAF58gUgDyqimSrpsj474t0hnb&#10;03XskKVvj2J+vt6WUH7phVLjt/j5TDwhw4hr7ITi53aEgSUqTV6iwYbbIlzjKzpbxzcEJOFH8NUR&#10;jtWv36DKwRm1dpxnSzCyhN0bQtKZcqKz5fuM2qXeHxizg4GUTCC3EHVBUfhp6YoyXVvU3rZA3Q1T&#10;6bciqx6+RK6OKeFtiAw9U/w0pTtlfeNrJkrfBCDT6i0K6VLLGIPB6I5Pnxjz6Xxd6WTfvkGxvRVS&#10;DPWQb0an986Des9t9WTn4S39B3eNMztBt+9o8OIx8eIxeUf36EE4Ckh68Ti7hrDD4jpNnFHK7SgX&#10;f3179ymqtZ+jRNdSupNfLwbIiyFOH9gBurki2PQZgiyMkOTmgFQvJ+R88UAWnUfmx/fI9PuAzC9+&#10;yKCDzvgajOzgaGQFxyMvPAPFMT+RH5mHjGjCTLjGhHRkJGZKykwi3AjJ327yX5UaKyAoyv+TFL2j&#10;BTx/v8/PxmUSiAKS/66MhGyCMf8f5aUVUD/xM6MIhRmEo5hOL0ROUi6SI1Pwk6+Ls0pQlFkslaU5&#10;ZSjPLkV5xk+UpVPZZSikq8wvqkVEein2XNNFq3Hz0WzaUsy5eAdb2fF2WUfnOPs6FGaJu8p3Ca8H&#10;kJtlANlZdJGzCEih2U8hS8nP1oPaH7pc/hadzgUoTD4AxUnboTxtO1rN24u/7zpis74nWsw9gLbz&#10;d6Ht9D+x5NwDrOf8ZtOPQmX6ZcZwLYLwt3vUIiCv8XupSYz4M/Wku7xK4kbG2LPoMe8cdF5HIp2A&#10;vGPvjfZz1qD5vE1oMn4pTuiZIa4WSEQNDD7ZYOqhhWg2sws6LR2C56Ge0oDxw+Ym6LJyPdT+XEeH&#10;9gcWXr+BoPJSJNYXwzWYEAx3Q3j6B6SVBSG7NgKJ5f6ILH6DmGpPhNUGwSvvG+Ye24RWE4dh+uYN&#10;8IyOlcZA+qSVY/SGy5Dpt5GuTwyTuoBmi65B48ATDDvxBLPv2WISzUXXvZrouFML7XcS/ivOQXbF&#10;FSiu1YTqenZKK2+g6TotdN71EH0O6qH9ZjrReZvRdv0RzNAyaLxJozRJG00n3Ua7cVcxcPw5PNcN&#10;RCYBWWwbiHojNv57TwEdxjy9t3Qwbqh+TDf54gMarAIkJ1ntFEIXKIb3RKOUcbuYbrFOGn7S6Dwa&#10;CE1xp7vc6QeyTH0lMJbYfEM5VWjJ6PwqmA2Sy7+PZ1yPpJMJQZ24WfOWciY0Xn+TbtI02PkBVr6A&#10;CRv/UwKGgMRDe9RpEVTXTVDNyqhm5KgV1+3EzRtCUPxMWNXzt4zFdHQv6WrEbyq+DUSFzXvE3HyB&#10;EDrQhOt0izcskELYCkBm87MV5oSG3QcJjhUWHijiSZxn6IACArLI+DVKTB1Rbe1I6LJ+hGMUkZnQ&#10;q/8FyPpfqhPlK8LSnqUtwSiJn7EjwB1eo8bhFSqEi/T2RW0wO4bEVAmQYOMvcvRCoS47J11H1N0y&#10;k34nsoLuscjAAjWObnSOX9DwjtHcLUL6j596j1BUuHxBGaN21buPdPD+PAZfUOf5gcB8h0J7OmRL&#10;W2TS5f00ZR05eRDqXig3c6ZYP/YfCPUvhCK3g4Csdg6jw2XMdicovdjZiY7Qlc7e7jMaTOiOda3o&#10;4o1Rf9sItfdMUaHHDsuUHZINo/rrj6j2DEC5bwDy3/sh5yNhGcCOyZ8Q9/uMtE9fkMptS/KlPgQg&#10;xS8YaV8jkREUj/TgFGSFZyEnkoCK/omsOEbfX67xf+kfMEoOshGAAoQCiElR4qbNv+tfQZlGSAoJ&#10;KGYm5jAq50pQzCcAhQQYc1OFiyyQAClgKFRA9yjupGfRhZaImzUEo1T+UmlmIcpScyWVELA/Ccsc&#10;zs+ji3z98QcOaRth3rErGLBxHxbdeor5t5ygNocRcdJpqMyjsxPDfWbel8Y+KswVTpKRew7d4zwB&#10;Sb6ergf5WQ/p5LSgMu0U2v1xCh0XHUbzmVsxbOsl7DJyw/zLzwjhdWg9bQPmHHuMlZquaDLlNOQn&#10;X4XKbDEAXVsCpJyAJd2j3AwCeqr4zQU6rakPpKEvihMuocX4o9h61U66KeISm4X+Kw5CduwytJqy&#10;BmvPPkJwYTUiq8vhnhqMLfcOou2sHmg+pTPOWGtLA8z1v3hh+J6daP7XSshMm4VBW7fibWoCXWQl&#10;vCI+4UusL1JLw5FbHYHMymDEF/J11TukNngjAYEILgnB0tNr0XvuCOy8fpoOswDi3xZvO3xFpzkH&#10;ISP+jXAC3eP44+i05g5m3nJA/8P30fewFqbcNkX/UzpoufkCmm+6ROd4EcprtSC/+haUVmtCbe1t&#10;qK25iU477mPUJTO033QeSku3YybT2Zx7+pBRnPKQgHwAtQl30WL0NXQafAzrVukiwErcdEklCOnC&#10;HtKR3XuBuvsOqNFxQvUjRsan7wgeNgTzz6i0C2wc5kNAVnnFU8INCschGhZjGmN1lXM4CgnE1Gde&#10;SH3qIV3PbHhLV+nwA8X8fJFjEKoYqevdGcNdwyVA1jszxothLARkvXQXm67E0qcxPoubMvoEzUMH&#10;1N2xQvHFZ8g7rS+5yPKbdFsP7OgyucwzQt3QiVGYMDKhy7N+T+frT+D6Ic/AETFXjRDFz8TSSSZr&#10;WSCbMCp+zk7gpQ9qrRklX3pKKjR5g9xnDsg35vsWb1BOp1ZDGNYTjHAmrAi5GsKylpBsIBAl8T0h&#10;cLrejvC05fYICTjaE+6OBApV8YaA9PnQ+BNo4scrchggMnLpxr/gp74N6glt3HlJEJmhXNsYpU8t&#10;6NwJe8Km3sMPZXaEIuun5u1XlL7yRQHjfOlbTzR8+gqERKH+cxBy6SpTLBzZQdki54UVikzsUcP9&#10;qDKhG37CSM7jXMO6kS5BvP3GDi0I5Y6BqHakk3QlGAUcxegCMfzKhp0jO5xaPRuC0Ry4a4KGB2Ko&#10;Ex3vM3fpWnG1Mzu0jxGo9o9Eod8P5Hz+jmz/YGRR6Z8DkfLxO+EYhIQPQUj8FIJk/wikfItF6vck&#10;pP5IQ3oEnVxULrJiC5CVkPuPc/xPOIp5/w5IivH5d6xOihKQ/K3/i9mN1yIbY7a4FimG9GQl5f0T&#10;qfNFlKbEEB/xWlyHLEwjIFkWJNFRJuQhLTIdOfE5KEknEDMYr/9FJYRpaVoeHWQuStNpNtLzUZDB&#10;hl1YiYyiGoTmVeCplz8m7z2Jvqv3YMMTT4w/bQmlGYySU09Ddf4tKMykQ5zNuD1TQIwpb4EulBY8&#10;opOks5ltSHAaQJmOs+fKe9j2yBsX7YIwed9VtJuzGn9ee4Qt+hbosXwPei49juXXXmP8PhOoTL0o&#10;DSWSmyrcY+PNGTHUR4yHVJguhhiJJ3gEPMXzyvcIyGtQHX0Yf9CV/Sisx5e8ckzbL3527W8ojvwL&#10;s3behF9WOWJqqxFQmIT7Lo8xZNVINJ/YBmtubUd0XR680qMw++x+NF88jx3AOIzYvgnv0sQv+tTB&#10;KcAT7t9ckVJEh1oaiswyAjLvPVLL3ZFa64Wkhm+IqAjB5hvbMHfHH7Dze4OChjoE51bgr9NPoTR6&#10;B+F4AkqzxI8IH0ezJecx+txzjDxvgF4HrmH4JT1oXNRF212X0WzLeTTdcg0q6zQpdixrCMg1N9Bk&#10;zTX02q+Dfkyhikt3oM/+09hgYY+J17lO+UkPoTDxAcTPrauN0UTroeegPvgQtM8QKF9KUMdGUvPE&#10;AdV0CDX3bAieV6jVdUaV/luUGrigxMgb5S/9Uf2KQHOPRQPB2PCeLsibpts1GrWcJ27M1LnHodDq&#10;K+L1XJHKk6HSToxzpAGnKhjVc6w+I8+GsCUYG+iIxDVIAciG34C095dunlSbeqCK8bnOgJARkNQl&#10;ZG5bofDCM+SeMUABYVcmrtk9EI8B0q2JoT/P36Du2WtUs2wQvwbkwJhNSNZZ+yLrgQ3Cz+oj8iyd&#10;5E0T5NKV1lrRSRECwjkKOFbaeKPIzIVgeYWf5s6EuwejsydqCca6N78kAElg1jgQmuL6IiWuM0py&#10;oHsUgKRgz+22IxwdxB+UscN5/RqV7nS5nz6iJuQH6mJjUZuZDuTloy4wAkVGjqi8QyDes0LDXTNU&#10;6hij3Jjuz0MA8hM7FU/k0c3lm3EdjMgl9u+QbeWIMlfupwBuknjOOwlldGnpBGeOBd2vJfeBcKww&#10;eY0qUS/PGPXpyuutfFBF91fzmsfhzReuyx9VDnT3byMa4SjcoxOhTJDWGYs0wfPhvhmgbcqOSvxt&#10;hBuKnrqj0uoT4MnPfElA9Vced79wZH4iGP1CkB4QhrSAcDrGMILxBxKoxC/hSP4Wg5RguoqwFKSG&#10;pyGNsTpdgCueETtBjFdsBOT/0m9YNkJSAFAAMpMwzJCg+K/DfP71Rs2/3qT5PaTnX2/ICIlpMU+o&#10;IIXxOpnvi22KIlwjMqTp4jS6RkbnfxfjNl1jSUY+yqhSqjgzH7ks8worEJNbjFvmdhi2Yj1aT12E&#10;oTuvYIWOM0Yc0oPMuB1QnHIETRdcgyIbvspcNuh5d6C24C5U5t+B7BxCci6d5Ey6vKmXMeuUHbyz&#10;6hDTAFyxeQeNvzdi4q4DWHdHG9MOX2Ts1cWCc7Zot4DrmsF4Ld2MuUs4EoIiyovfkKSTFHAUv2ij&#10;IH5tW/wtxZT7UJp8U/oPmBF/X6HPKUVoRQO2aJujxay1kBk4H4P+PIHXkdmIqKmBf34iXOM88fe5&#10;ZWgyXBmD/x4Cr+SPCC1LxLIre9B+yRQCegTmndgDv9xk5KEBHj/84B30Hol50UgppIusjEZYiicS&#10;8t2QVuGD5NqvCC3xxwndIzh45wDSq3KkXxzXd/qErrP2QWbobshPOiM9cqk09yzk5h5Bl23XMOKC&#10;HvocvY5uhy5hwLm76Hn8NlrtvITWu66jyUZCf/1VKK+6QECeR4ftV6F++DbabDgAlb/WYMZtTWyz&#10;McXYy3SnsuPuQ3a8DuQnPILqBB20GqdFF3kCi+ffxFdrOj+vFJSY+aCcsVNAp+HhK9Trit8sfIsy&#10;ArLMyAuVloxxjozD4tFBcVHfh86TYKxwCkP1WzYsH877kM7YFY4kRvSc576otiMMHMMIQMZxgrTk&#10;1XfkWX9GCW1znbj+KGLjG8LyLUH6hqB89Y2O7iMbtTtK9B1RRffXIByiPkGubYPq2y9Re8catXfp&#10;uO7TPQp3+ZTujTFb/LhElZ49ihlXK4ycUM/YDDsx0Nof5UauSLxujNgLTxF3zRg53M96m090e/yu&#10;X4CsICALzV1RYP4GZbbuqHFmHHZ5zw7gHUt31L6lnOmoxHVHEad/A5Jg/K06xts6O24TI3Wje/wF&#10;SCcCypNu/MtnVP0IQXlkBEpSElFbQBcZk4IKSzeU3jIGtIRTM6N7N6W7Jfw/E/Lh31HrI54wYvR/&#10;xu12ZrR2eod8W3EHmfv3g1GZ60NSMuqjYlHEOFvswA6GjajC/C3K+ZlaOmtxrRYWnnSG71Fr6819&#10;+YQaN7rS137svAJR78r1uItrwmIo1Gd2LJ6oecE6pbut0+F2CenZEZAuqDT2aXT+H+PpXONR4R+L&#10;Av8oZBCIaf7hjNFRSKWSv0QggfMSvoQh6VskUkPikBZO9xhFQEaLu9V0hQkCgIRkklDW/1O/ISmu&#10;UabFNQLwfwHy9/zfcPwNyH+9ay2A+BuQEhypbMJRvJdHOOYn/URmdBYSQ5LoIBsBWURAFhOK/ya6&#10;SOmaJKN2aWYByjPoJjNz8TM9C0U/i6X/YHn1KQAH7urgz1NXMPnoNew0dcMRWz8M230HcuO3MDLu&#10;hsK041CZdYG6RJCdIyyv0EU+gIyA5LSbdHunMP+MJd5nVEtx1js1G5tuXEPvRXMx8/BObNN7guU3&#10;XqL3yutQlm7OXIbCDEbMGWz30vhH8fcSDyE/TYdQftA4WHoSXeUkwpOQVBZP9Izcjx6zD8HsUyJi&#10;6oHr7Ii7LdsKuRFL0XXefjz2jUJIZS18MyIRkB+I4wb7oDpQBv0X9MDrcFvG7yjsengU3ZeMQvvZ&#10;g7Hu6iH4ZUYjq7YCUTlpiEyNRXx2LDKLEpBVHIP3X+0REvsKCXleSCz9ipC8L9B11Ia+/QPkN/xE&#10;YnExdlzRh9LgtVAYc5JgvwTVuZfQgXG5zSpCcN1pxusb6HPsKlptO4wu7CT6ntNG+wN013uuoMv+&#10;m2ixmVBdeRBNVx9Exx0n0H7LXjRZsQJ992/Fsqc3sN5cC4v1T4gfq3hEB6lHCj+G4iR9NJuog/Yj&#10;r6LvoEM4tf0Zkt/QfbgQYEYeqNWxQz2jaw1jbY2+M2O2G2qNfVFHZ9jgSHfhSkC6MyK+S0I1PyMA&#10;Wfk6DPVudJG+aXSXKSiy8Efe8w+oeRWOBpc4xtIfqHYKRQ0dSpUrgSqG+DBii7GQ4GvJtbhRbHR1&#10;wmHSQZY+foVyAlIMFBcusYEuEmJAtZ6I3ASPjgOn2fAFQMVzzPp2KGYUzLplhAKdl6gkEMTdbdAp&#10;it+VLDZwQsoNU8RefY7Mh2zoZl50kYQN3Wa5lSdKXnqg0MINJdbvuK2M6G7iRsYHVLkRbC6M45QY&#10;0tMgxj4SlPXiZg1BCUdK3LGmRPSucXiNegFIukcQjvWv6czf0AH7cL3fvqAy7DuKw0ORmxiHijzp&#10;4V+60vcoufkc1ZcNUXvjGUruPkXRc1PUejNCf/dDlacHCp5a4eeTl9wuHgs3D3Y2rJvPH4Cgr6j/&#10;zmMTFYHa2BhU0aHWM9o2OImOhrB/bI/ap9weI26vBEgf1Nl6of4tY7aHP6M/t8mJ63AjIMVdbddA&#10;fpbwtHZHtTHBbmCN+keE4yM6XPHI5Quuw/YLQcrO0jsSdZ+iUe4fg3zG7MyACGQGRiPtWzSSGKeF&#10;EqkEusnkoCikh8cjIzoZabEpBBchmZCKtGQCLyUDmclZyErO/n/qH0gm0knGCxBm/T8B+b/gKNyj&#10;dMeaAPxX5/jbPYr3shmrcxMYkxMLuK3piP0aK5UFnFeSUozSVMZsquSXigjJn9llKJKuTRaiPDMP&#10;FZl0P1mZyE5NRe7PQsQxJTznOXTqqTEOGFtjl4kjjrKDOsTzct5lU3RbcRGtFpxB3w0PMeWUDYbs&#10;NkSzeecgP+cGHSSj92y6oZmnoL78NKFoBJugaERUluGuoyX6LZ6CiTuX4YSlKRZfMYbq1D1Qm3kc&#10;ijPOM45qMlZrQ4yplJ2mx7itTyeqR0DqMjoTkJQck6XslIfSM9mKow9JgNR3C0E8IWzM7xm+/Yh0&#10;fbPZxE04z7byrbQGnqlh+FEahoevb2DA3NY4+mAjvv/0QXjFN9iEWOOi1Q0c1D8FQy8LRJayE6xi&#10;3VaVIrUwF2kFmcgtzcSPGH9Yv3oK9/cv8C3SCXEF3xBXHIpPCd7wi3+PnNpsfImLwYLt56R/hlSb&#10;fBlyUy5BbeFV9N/7BIMO6tIJnkHrTUfQ7cAZtN9zHO32nUKnI4TjgSucvogunN98416ord2Olhu3&#10;o/m6jWi59m/03LsWUzUPYY3pRaw3O4X1FschoziVlTJFj5UhfidNj7C8L/37V9shRzCCPYflPW/8&#10;fJ/HeByIUh17VDJmV9Ol1Wo7oPYhY+MLHzasb3QWbEAuUWxE4lpVPBtqjHR3utwxGGX2dDp0iQ3v&#10;kwkEcS0ygA5FDDpOQYHtV+RY+6FW/Kr4B3HtkodA3JUVgBTPGv8W3WSdgz8qzb1R/NgRJQRkpYja&#10;4qfPBCTFDYL7tqi5Z01XY8+Gywb7iE6SzrGe7qb0vgWy7xqjQNcKFc8JK2M6PRM3abxkvbknCrhs&#10;iqYJMu9bo1T81qOVNyqtvVBs5c59d0MxY3WFsw9q39Fdevqh5p0vKl0Jil+qpZuEu3fjj1KIO9p0&#10;kPWM2w32dJMidgsHyXhdT/dYT0DW0UHWvH7FdTih9gOB/I1xNvgbioK/IjsqhLGNfiA1B3Wegci7&#10;bYLCS3oov6GHn7fvI1dPB8W2pvj5xgp5NpYoNLREEQVXHzR4+qLiLeOvL0FOOCL0O+ojQlAZEYzq&#10;MB6jENarVyBqX7qxo2A9GDmjlqo3FX+K5sX9FgPZP6Pe/SsqXShx19qT9e8pOqtAyUHWssOofu6E&#10;SgNbVOu9RMNjG4B1CvGXvQRqg0sQARuC2k8RKP8Sjfwvkcj5GonswBikB8UgKSASyQF0kV+jkcx5&#10;KXSPGXSPmXSOmbFpjNXibnUGMpIy/wWOjTdQ/lHyL3Fa3FzJSBR3tam4xjGOQr8hKfR7ntDvWJ0u&#10;nrPmZzO5juwUxl/p2iPdIyWG8OQk5yFXXJcUjxwy5ucSpnniUcXvCYjl9mdEpCGf8woJ0CKCtIgR&#10;vJBQLUotQiEjthj2U0wXWZJZRDAWoCwrH+W54jtyUVRUhp/lNbBz88aCjXugvngbOi/ZD/V1F/Gn&#10;pi2O2QfgmmcIbn8IxIuIeLgXFsEsNhdT/3+8vWWYVde6bluKS4AkEGJIEghBgwZ3dw/u7u7u7u5O&#10;oUVRlLtSRbm7u7tXu1+fQFb2Olnn7H3uc++P7xlzzpJpY7Te3tFlbLqA9oBN6Aw/he6wI1Qfslti&#10;8UJqdp/A4rNX8cjL5F2oBwOXTaL3/JFsuneDfptFgnotosbgLej02ymQlIitFv9V0wr7XhBYnkVd&#10;zKyKuqiZurBXz2PCA4ngvT+u6qOWaGs8aD3HX7tphvQYh0cxYvM2Gg6ZgXbbcUzef1NzbtIqMgiP&#10;NF9eeDxi3qHx2ES/FKv15H2mKW5ZVtx2usb+e/t4YfeKwOhwYuVzyMkqJjU1i/iUZFILM7HwtGXb&#10;md1cMziLtdsrghPcSMgJIrkojKTiKJIrMjDy8KKj2F/V3+dTvcdOdPvuoOqobfyw7Dittpzji3mb&#10;0ZmwhDpzttB4+QEaLd1D/blr+WrBConTc/lx0RSaSuPxx455jD61kt47J9Fz20iGHpnMpKuLxR7X&#10;MeX+GsbdWY2WuhSmlnwQWmpJeU3Jh9L/KPX77qHWT7MYPWQXTg9DKbGRKHHDQkzsOfkHn1Cy/xEl&#10;Bx5TfkkM6YmzHDhiF2qxW4nGmoVvrcOoFNAVGnqR/dSV3OeqA8GDvLdeVNjLz97HUOoWTfQbF8If&#10;W5MrUVozns9ejb0TeJoFaApV7+QANfKh7NUHiZz2ZErEzrtsSKGaanhNAHTdmDJ5LOvIHfKklDVq&#10;wHhCzEaAV3HWgAKJ11nXnol9vaBQ7KdSrd+oDuq7yp7EAh+8I+PiM9LPPiVfjKrokQX5YozpT96R&#10;/UZum4sxWjvK5yAWK9tCMyuBh5ihudifmZikqUDSXAzKWqxUQFnySuAjQCx/LlB8Jq9Hxetnb6h8&#10;ZkjZ89cUa3qvJaaai3062lPhJjb43pH89/akejqSHiAxVS197RVJmkTZpIMXyDp6gsILxyl/eJ6i&#10;59fIMrwtn+kTCu4+FbOWxkAtzmvnKsAWsL+VuCuQLHV3psTTlXz5n4Uf1FUVpTEzc6bytdjiU4nb&#10;91THiqSBu2YU35f3ec+c8tfyczNPsXofSq2DxPwFqqoBUx00aqk1NZj+5jsKLr6k4NIzym/K5/nI&#10;XCxZzPOt/NzSi3JbPwptfMh18CNLDDJNgJIk9hgvQIzzCCXmQxixHpHEe0eT4CdgDIgnMSiRlLCU&#10;jyXgSRGzS1V2J5BSHSgqBv9TKQNUJvgZfJ8N8T+V+l2NOaq/EbAmxiSTEp9GuupESRSAyTZFYn2S&#10;RPwkieyJIQLt0HjS1BAg3yiCnX2J+KBm+MSSEp5IWkQyaZHJpAuw02PTJEZnkJWQKXCUSsgiNymb&#10;3GSJ28kSxcUq1UybHDXbJrOcOHn9y1bs5ZvOc6j9xwbq9t1NHTnm2iw/xkE7K96mu2CeZYFFhj3v&#10;yxJZfP0OVYeuQW+0AE71dg86IJF7J9WHLuW3BasxCPUjgnzWXtxJ7xmDWHfpLCMOXKXqoMVUG7IF&#10;3f775Hg/rukF1+qrZuecRWfAUfQHSXQfLLAZsEceOyA/Oyx2qTpzDqLdbQtVu61g2QVjwsvlEI2N&#10;ZMmRnbSeNo8qYpE/jlzIsw+huMUl4RTth0eGN8/9HuOWY4V7jjE+uUYEF1jKrnOT83eP4urkSNSH&#10;KGJEkLJ9MymMziVGUkNGaTFmId70WvgnE9fN5dyDs7z3tSYq1p3U9EDissJJrCzkmq0LjUcuoKoa&#10;DN9rO3VGi0WOX0VNgeD3myRir9qKlloNaPxW6s0+wQ+LjlFn7GxaLJ7B9KubOeV4lvPOh3gedgbb&#10;1AsYR+7mhssCse0RLLw7nim3ZzP8+lJ6nV8lgOzzCZCaddIEkOqykf2PU7Pvfuq2W8kvvy3kwKqn&#10;JJuliPHIDn/VlIyDTyncL3A8IpH7kokARqDw3JUydb7KSOKwWsrMUiCnZsYY+5L7wo3sZ66kGziT&#10;9MyRYjsBYWA6lRHSunpEkWAiH4CxO7liKUVWEgfloMQuVAArcFTA/QTIipcelD6SA/2mAE0OUFVl&#10;19/9BcgcgWP+4dtUnnsGZ8Qkj96j8uQTEECWSpwsuCXR/N4bSu8ZUanWb7z+msobYnR3BRD335J7&#10;7RWZF56Lkb0m+74xuQbm5BpaUqBs0Ua9boGYnZOmxznfwpJ8U2MKLc3k52bkm4mRybbC1laMSy2Q&#10;8fZjj7YaBqQ6ZQSMGMjzPZP4+/yVAFIMWABZKn9f6WRHpZtEVzeBsAAyy8uRTL/3VIZHgl80BY9N&#10;SDx6geRDB+U9n5b4fpXiN9fINZH3++YJWVdvk3P1vsBYbNrSluK3piQ/f07ym9dkWZmR52xDkYcD&#10;Fb5ilA7v5TN1ks/TTmAnIJfGoeDOW0ofmlN434zsOyYUP5d4bi7mKd9FuWq05LvAUr4TFZ1fSuQW&#10;i9cAUhqiAhXTxSYrHwtYxS4r5bvE2kfSgnyXtr7kOfqT4xpEmsBRGWSCwDHeM1TgKAbhFUWcTwyJ&#10;ElWTAgVGQUkCR7E1MbuUCGVuYnVSKt7+Exg/1/89IOX31TnOz4BMFLAJ1BTgUuXxFDHSJAGjBpBS&#10;ycFxxHqHE+LiR6TEzCQx3lT5HQXH/xYgU/I0VpmdXCCALBFAlpGXWcpTSSodR23lyz47+GLAIfR6&#10;70J/wErar9zI+ufnuPBe4nPEOwyi3Jlz5SZfTNiO1vATaA0S0A08SLWRu6k3XiLv0DGsvHuOgIoE&#10;TIPNWXloCcuO7WDckTPUHTGHaoOWiUFuRXeg2OEAZY8KkLLtf1IeOyTRfa88vl8ekwivZtn0Pvpx&#10;dk/3Heh0WsLwjVewTynAJSWWjZf20XbBHGqMmoZ+l/5suP6AD0nJmPk44ZfmR3y5JIUcJ5KybElP&#10;NiXM7ymRQXI8xcm+JJBNdYrjze4nGGy7he9zJ1ICRJjKKrHzFTscM4K67X9i1OIpvA9yISk9jNRs&#10;2VckgqsLeh16a0XNgXPkta2k3ohDNJ59krpzN1Nj7grqLl/F1xu2U3vpTrQmbqHK+O00nruXRtNn&#10;M/XqfoyksXEofIpb8Q2cs49jm7gZt+wtmMet5LDZSEYda0OP/X/Q9dhYmm8frQxSLSx5UpRaLQOk&#10;ACnb3mpF8T007n+AJu3X0LfrVh7sF8OwjqH4hQfZF0wpPC7WcFYi5BVTKu5YUiJmV/JU4tcLiWFG&#10;6rxjgIBC7EMssljMskDsI+u1O/ECyAJ7OegEjqSWQXIxpRIdCr2iyXIKJk1iRY6V/L2jxHSxFtWj&#10;rQHkG7HT5x4SA53lAJUoKbZTcUdi7XWJyWrqoZpZc1Ks9th9DRA58ZiKI/fgmETPc+qSqmpJNIme&#10;j97J34t1qqsQXhU4XnlJmeqsuPdWzPItOdcMSZf7GfeNyHtlKYYn1igtVom9C8UOLhTZC6AVIK2t&#10;yLU1p8BBQGlvSZ7cLpJthZrTbGUugJRI/VKeQwFSwfETICs+AbJEAFliJNHWygIcBZAu9pS62FLi&#10;akeOhx2ZXmJjftLY+EdQIa8h+cwlEo8fIO/WUTHbk2S+OkP8y/OEXztJ2J7DxBw8Re6tB/JZmVFq&#10;YkLaqxekvBXgW4khOlpR7qE6dbzEBmVrIlHYWCD4Rsz1mbzHByYCSvl+xZoLVK/9M3kPxmKCAshK&#10;ZfSfrP4zIMvVCkkCyMIr8plfE+hLVEdid6WRizSOHmDjS6WdvzQmfuQ7BZAr9pj2IZgUideJCpBe&#10;qiKI844h3lfZo5hjkBhbiMSscAGjguMnQKaphSL+PwRkQpRE99gU0hLSNfaYnSQxWeCmYPcXIAWM&#10;SQLIeL8oItyDCHX1J8ozhGR5LFX+/n8KyKxPgMxIKaK0AMLCsxiz7Cz1+2ykzoCDVFcLKQzdR+3h&#10;K/l1/mLGHt7GbuPHHLY2p9+Oo+gN2YDWUDlmh55Ge/ARMcptfDF6KQ1GjqKDxOoH7o/JJBaX0Dec&#10;e32OiQe38+PkadQZOkPi9XJ0+gg8+kjMVnO7NVMYxSb7n0G7v5pVox4/KvZ4QgCklgFT13PZjVaH&#10;RfRZfgLrxGx88lPYcfsw7ZdP59ulC9Dr34fhm9ZjHxXK+3BvgmK8KS6KhqJIkp2fc27mYNZ2a8HV&#10;BTMIuS9S5ZWKzfbHrG45nf39VhF0X9gRlgk5pThaO9B/2Ej0f2pM+zH9cAhwJSEzlvR8SRPyYcVU&#10;wPKbz4RX0+Q1r+aL8Uf5bd1Nmq8/Qo3Zi9GdOZMv127g2y0HqTVPGppxa6kzeQlt1i1ht/1N3mQ+&#10;5mXURhyzt+GSvR6b+LnYJ8/FOmUh1zwnM/RwU37b2IyftnSm3vJOCpCqlTiJTk8BY08FyPPoDpYP&#10;7I+D1O51mMZddtOkxTpmjzmB3zMvMbxIAaEn+RcECGfFvC5KlLxuInCxoPCeNWUCMNTQEIGaWlVc&#10;LT5RLqAskyqxCiLPOpASj1iIzhM4FkFKMWRJk5JWRGFIEqmuwaTb+1PkJLHeUiCrIraaaaNm7TwV&#10;+KpLODyyhQdWVN4VuIhNagCpzkWee07lqcdw6unHXt+jAstjErPVuUi1JNojE8oeqnOPclsd1Ddl&#10;K0CsEHNUc6sLBZI58rMcZZPPzCg0saNMXZvFwZUigWOBvRMFdg4UCCBz7WzIcbEmz0227yXSuoqB&#10;ybbURQBjKWb5RsD7/IVA8RU8kTL4ZJByv1wgWfpCSgyy0sJcc3GscnuxOQFssZO1AMWCbDf5XxK7&#10;8fIDJzcybl4n4cIhkq7vJvK6umTrfsIeH8Hn1C4id+0ndu8Rsq/doPKNIUXGr0kzNCDd9CW5NmJ6&#10;duaUyP+tdBXDsxDbN7bVlAaShnaajpnSJxaUCRhLX9qT90Ss+bmtNFB+/wKkMki1gLFKCmpFpZti&#10;mtfku78h70GdplDnLtUgc1P5jqw+GmSBmKTGIN3kOxV7TBFzTPAKEzBK+URp4Jig7FHMMTkkhWSJ&#10;1soYVaxOVWMNVaeJVMr/V4BU5x+jk0mOFbBJrM4UOGYnZ2t6njNi0jTQSxZAJkmUTlaDzOX1q3gd&#10;7hZIjJikAmS6ADL9vwnI7OQ8gWThXwaZkpBHvuz7Wdmw8ewb6vRcJTDajv7As9QcdVVi7x6q9V/M&#10;dxMWMebwWdY8eydWqZbyWon2sLNUGXkBvaFH5Pc2iiHO5+uRQ/hhZBt23FlPQqk7sXk23Lc6xaQ9&#10;c2k7ezSNR4+l3tD51FZRu+8BSYrnBYgKkGrguWxVh40aF6lm2PRWlyU4g26PExJlxSo7LKXzvH2Y&#10;xaQSUJLKlpu7+H3VeL5fOhntzi34aVhfDGykcaZMGpkYYqWxTzIz4smcGczQ0mKm1FSdqpzvPAbX&#10;Ree42HU1m7+fhvMWOTYjyqgIyiLJxgsnA2MeXr3F9LWLmLJxES6Bki6zksnOyya9uBTvzHzG7ZO0&#10;22MSukNWUW3UDlqsuUDjFWLGU6dLtB6P3tzZ1F+9mW/W7Oe7FfuoPmEq3wikN5od4HnyScwS52Ob&#10;NBW7pAnYJ4zFNmE89plzueE7jtEnm9B68w98u7oFdZa2/gRItWCkuoZDj4/nIbXVPNBBF9HufoRa&#10;HffzbYcDdOiwkSNrrhBnEk6JcQT5NyUSXpED75IRxVeMKJCoW3jDTOAj0e2ZWISagqjORYpBlpmp&#10;BXQDKLEJFuMKpcwvUeColuMoolxa1LIM2WYXUZGeT6HsaFliFznOQXKA+WkOUk1PtqEaoCwRUSK2&#10;WpNRTTlUgKxQy5xJxNYAUnXMnBRAij2WH7hD5SE1POYTINVB/FQs6aExJQJD7r0TyApgJVKqqF0i&#10;1ph/x5As+Xn+c3OKBY6lNs6UOb6n0MFJgChQtLWTsiFfYnSOgzXprlZkesj2gwXp7ibkfjAn39WU&#10;XAsB0+snlBgIqJ8IJB++lOdWkJStwQuxtheUv5BoaijR20ye38acMmt5bWJ7JQKzXHtjicWmFNvL&#10;e3RxBTe1VNstIiXWxN/ZTfCVtUTc30nq23Mk3j5O3M7dxO/eT+alC2L4D0l/cY/EV3dJNzcQqMv7&#10;tRejlZ23wsYaLBQcxRCN5La6LMQ7scm3Er9fS2Pw0pai5/J+7ok9CzArzH2psFUznFTHmzRShgI/&#10;A2dKxdyVQZZcfyvx2ohK9VkKINV8d95JxJYUUGEt8drSS3MOMlfgmC7mmCxwjPeRaO0bTpzYWLx/&#10;DAmBYmfBCQJHidcCNzV9L0V1jERLaTpO1IIR6vzj3zpo/q00nTQRqlf641TBuE+zY/5Tqd/9a+aM&#10;ADJVDvosgZqyxzwBWZ5YUlas6rGWmB2i4n+MGG6cxh797T01gIyV96EAmaGg+D8AZG5qoVhkAbnp&#10;paQm5pMj27x82Q3NA2k0aC3Ve++myqArVB3xQMB3mWoDD0vkViZ5gPn3LOi0WY7RwZvQH3Ue/ZFn&#10;5DjdT41hm2g0fhFdl81h1bWNvPK5TkiuMZEZhtgFXOfA081M2P0nraYO4ZsREwWkq6k6YJuA+LhE&#10;bhW1BY69BZJq9SB1fe3ep9DtdVaYcE6S5Clq9DlOlQ7LaTRgIdedPXHLiWXNpY10WDiQX+YMpe3k&#10;wcxet5KTJ09y4/h5ts9YyKmZC7k1aS5LanzFBp267KvaiNVaX7BNvxUXfpjEwa+n8nrIUYoMRJYC&#10;ygi48oYjUxZzfP4aopw9CE8Ixs7PmqzcBCjJJyYwEBd53Ck4hj4LN6LVeTg1hy9Eb8B8vpqzBf2J&#10;s9CZNIlq88Usp4yh6pwFfL9hL9+t3ErdaZP5akYX5j1ewNO4LVjEjcUqegB28YNxSR2FW9ZULBKn&#10;seRWU35dqsMPS+vTcPkvfLm6A1pKpdWFxvWltdAXg9TudV4+qHPoDr0mmi2PdT7KV11P06zDNkb2&#10;X4vBUYGhVTLFT30puizWcdkYtexW/oWXlF6Vg/22WMlDiWdvJGaZBmrOR2pWGzeVuCWwy7IJoMAr&#10;lrLYHCpSCihLLyQ/I4+87DzK80soT5OdSCJNmksA2TY+FJp7f7xA1RtPKgzei6FK9HwiB/MjK4pv&#10;i8XIQVopW+SAVTNOig/foXj/LUr23qRMbQ/fpfzCMzmgDcm++YL06wKN2wIriZSaC3DdkCh85QWF&#10;11+Qffc1Oc9NKVOrgTu6U+HsrlmrMcfegWw7W7LtbQSU1hKpZetsR5qbNQkupqR5mpPywZgUN0My&#10;XeR5rJ6R/eoB+Y8eSBx9IiAWQD+WevJMQPmMymdqYV2p1y+pMH4jn89bSqW1LTaXsnxLntVrihzl&#10;/TiK9clzq/nU+UZPCL68m9Abm4i4vYmw25tJe3NaPpsHFJw+S9KePUQf3Sdwv0XGm9vEvr4mr/m5&#10;AP0VxbbGVIqNlllaSnRWK5tbU/FWAGliIyXfl6mjbKXheWNH8SvZKaWRyHsqgLQQ0Nl/AqTqpDGS&#10;7+CJo2bBkJIbCpBGnwAp//+RuSQH+T9v31Ns6Czv34Gsd66aiJ3vGUaGGFeKb4QYYyRxAZHEB0q0&#10;DhL4hCR+hKPEXdVbrACZ/Bl+AsZkMbnPEPxP9RmO/wTDz/V5/rWqzyBVlRwlYBOoZcdLvBaoZcVl&#10;aKCXJc+dqXquQxJIU1MS5fUHOfpozj9GeYQQJ+9FddKkfToHqTkXKX+XEZeugWO2WOhnQCojzRFI&#10;ZiXlaiJ2hhojmVpMllSmSEJaWikOYXn0WHAC/S4bqD3qFvoD7lJtyBOqD7ktArOfL8ceZPQpY0ZL&#10;YtMdsZVqo09TZZQcu4N2U3vERiacvMmdACcskq35kG2Mb8YzQlOfEpL+nPepzzCJMODAy1MM2rCS&#10;Lwf/SbXeS6iuxlQOlP8h8VpvgMBRTWfsJTBUl3vorgaMnxdgX6Raj+PodVxLtY7T2frAkPe5iay7&#10;uoM/Zg6g9dBubD2wiyO7DtLvpy601vuGYV+25fiQ+Wz6qTcrqjZhT43mHKrWhGuN/2CPTlsOVhvA&#10;taZL8JxxV/aXDEoNwzgxeDbLuwzk+d7jsq9IaiSPooJwgp3e8eTQAQ4tWIqdwVvevLFm88lrDFy9&#10;g4ajpgnox0ljMgWtYWOoPXcm32xYSnWBZNW58/hm9Va+X7mJr+dOps2GIWy2WsPtkEVYxgzDKXEI&#10;tnGDccuYxPus2VinLmbBlRZ8N02Lxgsb0XR9V37eOVAA2Vd15Z+mmgCyqnwger1ViyKQVOclZKuu&#10;L1ur6zkad9pLu7YLWD35EGFPxA5N4ii/YUfJOUMKJNLmn35KudgkN+Wgu+ukschK1WGjTNIsWA62&#10;IIqtgwQuIQLIGEoi0ilLzqdE7DFXtDlbAFmUX0xZdiHFspPl+8eS7aQiuS8lAtYKU18xLg8KVSeP&#10;GtD8VF0r25jMiy/lYBV7vGNK5aVXFKie7D3XKdpzg6J9N8g7dJP8c4/Ju/acVIFjqlpk4u4rjTGW&#10;XBagnn9C4cWnFMn9wmcmFJkJMASOla4eFAsc85ydyLS3k7IhU6wxW6wuRypbImuamyUJzsYkvDci&#10;zvUFia7PBOzPyLB6RKYYXO6D25Tfkah/T0zyodRjgeUT2YpZVj4zEIt8JlCShsVIylhej8lraUhe&#10;UyjRuNjaiAo7AZq1QNJW4rfla9zPbMTpyHziH+4g8/lhQi5uIu7CfvnfDyi9cIbU8xKzn18i2/I2&#10;qTZ3yHR6QorlI7JMBcqOYo4WYqTG0igYW4npfVz1XI2dxFzAZq46WMQk39qLRaqpoJYaQGoitrJI&#10;dQ5SjUBQgLwtUUoapFL53BUg1RUdKx+aixlLfBeLzDGwJknupxk6UuAcSL7AJUOAkixwTAhQA6yj&#10;SVDzmEOSSJLIm6zMUWKyMsfPcFSrd6tKUFvN6t7/XJ9t8H8CSHX/74DMEEAqkCk4psn9lLAEDRyz&#10;wsUMxW4zQhOJFGsMEHtUFqk6auJ85b0oswxP1MDxfwtIKXU/M1GtH/lxDcnMZIna6jykbBMTC/GO&#10;K2P8ljtotV9KHYnXOr2vozfwsVjeQ6oPlLjdbz9N5p5i5iMnfl51Bf0Rh6g+6jA1RgogR66h85od&#10;7DV9hEmSJfYpLzELvIhT+DU84+/jnWGAf4El7tnvuen6jmFbd/HtmGXUGrRa/u9mAeMOqg0+pHkO&#10;/d67qNbvgMjSEbHHk1TpcRa9rkc1i1bodpjF9EPXcM5K48jLq3Qf34/Bgwfx4tpDrM694PyEnTyZ&#10;eQrzZTdwXneXU52ms+O7HqzRb8qdtkMJW7Cfc40GsEO7B3d/WYHL2MuUXfcn9MBzVv3Sg6drd0BY&#10;DKQm42l2j60zBjG5VVP61qjOpp7DyHIJwezROzmcjFl+7Ayd5i+gwcjhaPXpL4AcSf1Fc2iybRWN&#10;1i+n3rKV1JqzgkaL1tB8xVwGn5rFEc8dXPGZyTPvnpiH9xeLHC4RewruuSuxSt3Aomtd+HFmDX5c&#10;/BO/bhlAx0OTJWL3O60BZHU1H1uqSs+zYo6i8WpdOGlRqkgLUqXTGb5ou5tffl3MoPZLuLfmEaWv&#10;osXAPlB8Ug7mEwKZ4w8pU/OfL6vIKwfdI7W4hKemwwa1XqRNhOZgK3GOoNQ3gfLoLErFIIsyCsnN&#10;EEBm5VMgcCzNUlG7ECR+lIelUS6/W+EeQ7lDGAVmvmS8cCTjsYVESVsyJTYnnHtC9hUxMYnKFVdf&#10;k3/8HnkHblK4X0q2RafVtWsMyH8gdvZaXfLATrTelIRTt0mULzv1iAD0ksD9/lvNOocVTm6Uu7hT&#10;6ORCtqNYkLMD6QKXNLG5dAdL0u0tyLA1J8PejCxXS1Jd3hFp85gY58ckuz0h2ekeqQKojFcC5wc3&#10;qbh9X+AtUHzwSD6TB1Q+fij1iPKnjyh7/pjyVwaUvjYQ6zKgxOi5poqMnqGuTV1sZqy5/EG5ALLM&#10;zpiAG/uw3T+b2DvbJMZeI+nSDnzXLSBj51byTxyk6L6Y5NMTJJlflNd1hwjLy8RZ3JaYLZZqJUb6&#10;Tr4bEwuBo8RhEzFIczFJFbmtBI5WzlQqUJpKhH5tQ9krgaelpAAFSLv/CshiNVf9hkT3TwapTldU&#10;PpDY/Vhe5zM7ch9bkvLIglQBpDLIQp9IMvwEkBpzjCJWSi30kBCSrFmIIkn1WqveaqnE6I/nFRNk&#10;Gy8RW1WC2Jw6z/hP9fl84t/PPf59zOPn+jxIXJX6HfX7apmyFLE/db5RAzEBZLrANkUlGDHHDKl0&#10;dVtsN8LFXwzSi8i/ABn1EZCf4PhPgMxOkNiuzFRKPZaRkP1fAJn1CZBJiUX4x5Wz+NArqnddQW01&#10;xnHAVbQH3JeY/ZAqA65pBndXE3McdOYFA46/Rn/YNuqM20vtsduoMXwJVQeNlLg7ml2GhzEMf4ht&#10;/GMBoyF+6a/4kPhIgtxNzEINeeJlwmQxvmaTZvHVqHnUGDhPYDwXnT4LNBfJ0uq2CN2e66jWZx96&#10;PQSSXY6LQZ6iarc9aP02l67z9vBGIHZZUsmavbtwt3TD/7k7xqvv8WjoCV4POkfwClNKLwaTc9OH&#10;p2M3sq7h7/hsPkXlLTOsRm7k/LcTufb9PIw6byd1wyuc5xzmaLcRBF0XuXFzJcT4JZbndrG808/M&#10;bPwtY/TrYLJkL+VO8Riff86Zk7eYv30vo7dv5svRA9Aa2BfdseOoO3+GxOplfLNuBfWWrqb27LVU&#10;nyRRe8FM/tg1nsUG0zlqP5Ybjl145PaHfBb9MY2cQVDlUW64z6HPpm/5bnpdmi5uxU9r+/Dr1pEK&#10;kOqcg4LjaWp1P02NnmKT6ryEOg/R/5zA8yw6HY9Rp+0efmy+hNYNp7CkyxqCDkukei7guyKWc0wA&#10;efgexUcFAqdewzmxuZv2lIpJVqqOFTWA3CZSMxC83DlSoJdIRVSWGGQBxQLDwsxCCrJkK6Askohd&#10;npoPKQJJ2YFIkG14JpV+iRS4hJFp7kGesQtlpm5iKpbEXTIg4fxjgeRzcs4+Ju3QDTL3XSP/4C0K&#10;xSYLxBBzbog1PpVIaGJHpaWzxEhLok/eIGLPBRIOX6NIXdf6hdiVpRMlLm4UOLqSZW8vYBRzfC+A&#10;dLElxVEOegeJ0rampAhs0qzekmz+itBXd/B+eYkQi2sEmZ0n3PyCPH6NdGlh8x7coPz2Pbj1mMq7&#10;Km7fo/zBfcrE+MoePaT0iZTBIzHiR2Jtjyl68YSil0/k9T3RWGWR0VvyjU0pt7MRcJsLcK7idmwJ&#10;gaeWUfTgMHkX9xK/Yx0RK5YSs20NyVf2EnJnJ/4v9xJudx7Xlwf58OQoObYvJV6/o8xITM9E4Gj2&#10;EY5Yyuehrotj40SFAqS8f6xcKDeypcLQVn7u84+ALLhuTIEah3pZjPf6a2mcxODvm8r7Up09NuQ9&#10;tiL9qTUZRs4ag1SAzPSLJFmBMSia2OCP15RJ/BsgkwSOf3W6/A2Ocf8XgFQw/Kf6J0AmS2UKINVg&#10;7ty4TNLELhMC1NjMKAF6DGlBcSQIEENVvHbyIUrNBvKJ0PRoq4ithgP9c8QWKMbLbYGuKnVe8uMK&#10;QQqQapbNvwCZGF+oFm/iwE0nvu67ipqD9wgA1bnG61QZeo9qg65Rc8gJEZZV/LB4H9PuWvPdHDUs&#10;ZxXVh6+m5shFfDlpOrWGdaXZtI78eWwKe19s5rbDacyDH2AZdIvH9mfYdWsTk3bMotXUwfw4YSSN&#10;xoyh1sDh1B85mU6rtzDm2CV+/HMj2j0WUrXPZmqosZCdDgscT1Kt6yH02q+i8cAVnDFz57GHN5sO&#10;n8HfMZYPNzwxmHSLRx1Pc63RTu7+uFfs8CG8zibhjCUGf24gT45VPMQODf2JXn6P5y1WYPLbBryH&#10;HeZdr8XYzF5HtsFzvO9cweX2eTnO5ZiVY8Bz2yGudJ1EyM6nGC+/ypYxm5gzfSMTV26l+/LFwq4O&#10;6I4ciP6ECVSbPpFaC6ZRZ9ECas4Tg5yxHt3R86k/ZTLfz+7O6NODOOowiStOPbnl0lMg3xObtDW4&#10;Fx9h+slWNBynRbN5DWm3sQs/renOd8u6K0CKQgsgFRzrSNUWUNZQQ316HtX0aGl3P0YV+YB+GniZ&#10;bqLd3ZotYVC98VwdtIPsk2IjN+RAOmlA0YHb5O+/S+khsaKjEhkvWoqZWVIioOSlGhsZKhEvhFL7&#10;MMq8JJ5HZv4FyNIsidZSxekFlKTkUZqcS3liLpXy80rZmYjLhehsykNSKfUWc/WIAPdQsSJP8p5Z&#10;kXHLkKyrL8g8+5DUwzfIOniD4iPyWk48oFDAWfDoLYWvLMiVaFkokbL4rQ3pNwyIOyYwPSdGp748&#10;YyfKLBzJtXck086OJGsrEqwtxQitSXEVQDpbkSzWmGDzjgSLN6SYG5Jo+JSQp9cJfXMNH8MzeL0+&#10;SrjZORJML5H24jJ5D68LIO8KIB+IScrruXuH0nuyvS/1QBqUh/coVPX4PoVP7lPwVF6vwUPypQpf&#10;vCD/lRHZb0wosLSmyNaETKOb+J9ZR8ChxcTuX0nUxiXES2uZtm0Dyfs3S9zeQeTTfURaniDY4Qy2&#10;L3ZjfXcnkYZi02Ziembyff0FRzFEazF9G4nVto6UWclWTBJrV4nZAk41pfJ/B8grbzQzmUpvfurF&#10;lkhd+dhWzNhWDN2WvNdO5EtjVuQaTKHE0Sz/KFIEjgnBMcSFxPwvBvkZkP8Ox/8bQEYLDP+9/hMg&#10;1XJlCpCqYyZPAKk6ZWJ9I4jxCiNRwJ4WGEeMewhBdp6EOfkS7RFCvDye4B9NkrJLBch/NMj/FZBp&#10;YpJ/B6SK2OkKkLEFxCXBbcMwfhy8lqr9N1B9zEm0hl5Af8gNao24QbWBh8QUN9B06T7WvPNgzNlX&#10;AsbVAtClfDF+OQ0mzaDR1KHUGdGSOoMbyvFck28HNGLuvkny9RngkWTOcYMDdJ7eg8aD29F0Qn9q&#10;9etI9X6dGbBjFVd9HHApLmS9HCffTFqPTs9lVOu7F63f96Hz+1FJkYep/cdOqnWYy2JJiiby2c/e&#10;dJRZk3ezeegRDv26n0fNz/Gy4Rme1j+MU887woZE0i444rrjCkmS4IJO3yLyuAGuE45y7+uZWDRb&#10;gfF307nbcAARq/ZS8uQJDif2EPD0KhUiJFg5Yjl7KwYD1uC66C5rm89lQotZ9O+9gJ7TV/HN+PES&#10;rzuhN3Y41adMQX/KeLQF/FVnzaL+4k3UnbWdauNXUnfin9Qe3Y6eO7uxyXAoR807cNq6E2dte2MY&#10;u5jdbwbw03Rdvp2iTedNLeh9oA9tt/bg53U9FSCVJZ6hpgLkH6eora6N3e0oWl0Oyod0TLbyxXQ/&#10;y9TNtjg45PDguAc7Bh3kYu+NRG+UD+GSGZx+Ttnem+TtvEHhnnsU7RMLOvWWnFNG5F9UB46bHFx+&#10;lL/z/XiNbPcoKkIlPiepc5CFlGUWUS7RukzdTiugTAyyPFlMMimXMml1y+OzqYjLokQOhBKJO0jL&#10;rrnSnrTkyM6LrScVRg6UPDUj/84rCm68FDAZUnHvDZprVNuLxbp6UeL4njJnd3D2pEB2hFSBZP59&#10;+R2JlZUW7ykxdyDP2oEMaxvizUyIMnlDtKWYorOK0gJL+3ckWgkYzV6TaPKSqNcPiDK+R6LdI94/&#10;PYiHGFuM7WViTS6QKlaZ9/Aa5bfkM7p2n4obdyi7fYuyO7cFkrcpuX9HLPCOPL9EYNkWPJT7j+5S&#10;/PgeuQLQ3EePxZCfk/niFbnv3pJl/IxCq4ck3j9I9Kl1JOxbTdxaAeTKxaTv2kjFwzPkvTlFxNv9&#10;OL/ajOWL9biZHiLC6joZNhLdbUwoN5fvwsLqExwFgLYCQjt7ifAOFFvYUW4pEVsAWf7WnjJDNW3x&#10;EyD/OgfpSeUTe2n0TCReG2vOQVao6ZoSp9VCFzyTv38uDc0rsXRjd4pt/ChxCxdARpMp31lKcKxA&#10;MZa40FjiBUQJIUkk/i1i/90g/x6xE6P+GY6q/h2QCoAxQQn/VgK94AR53kRNqemICo6Jsk0WY1SA&#10;zE/K+QhIAbeK0DEKhN5hpAgIo1z9CbD5QKiLGKSXGKRfhMYy1djI9Kh/GaTqxc6MTf8rVmeqHm25&#10;r0qBM11AmSH7c2a86qxRQ32KBZQFJMXmk5hYyXPzKFoNX0F1ibw1R25BZ8huqgw+So1hJ/lx5mWG&#10;nTBm4PGHjLrwgpWvPOi37y71xi/j+xlLaTpnGt9PG8D3UzvScGxz6vVvTLUuDfhxSHMuGR4jtNAb&#10;Q7/XjNk0mWZjf+fHcZ3R7/YtjUd3YJfReT5UhuNZGserhHi6rz2MVsdpVO+1Fb0uB6ROot3hELV7&#10;HUTrl5mMWHsZh8RyNhx/QqvWUxjTfjWrft7Bga/3cqHOQW7VP4RZl2sUHgqg8JoXXsKEBzNWs6Rx&#10;S1bVbcXOql05qzuQp7XGc0enLzdr9yBKwF/x6CXep48TePeaiM9bQnZcYP93AzjdfAYP+uxnZ4eN&#10;jPh5Fp06z+TrnuPQ6dUXrQF/UHPiCLG9BdSZ/Sdao4ajO2UWXy7bzbfLjlNnqjQ2oyZQZ0xHRhwb&#10;xW6zqQLEdmx80oRdbzqyzbAH7ZdVocFYLVosrkvnbW35fVsXWqzryG+bJb6rlYN1BIr6CozqpKyU&#10;/h/qWtkn0e2qLoF4EL3OxxmyQIAQKInXsQin41YE7X5K/qGnAseXcEQsbPtVijddpmD7bYGkRMaD&#10;Tyg48pTcc6/Ju20uEdKRYkM1v9eDcgeBWlCy/LM8AWQBhel5UtmaKk7LpkSqNEWgmJIjkJQoLjtX&#10;SVQKRbIzF8vBVREeRWVoOJUhcvAGhQow5eD19Qc/fyoDA6n08aHcw13KjTLP95R6vafQw5U8tSCE&#10;lzy/rx/Fbh8ocnGXOO0m1vieTImYRZauAhA38k1tSDZ+I6B7LoA0IMpKoruLIWkOhmTavhGIviPO&#10;3ABP8xt4W18n3uMxIdYXcX2+B9+3R4k2v0Ti6ytkP7gGN+/DebHIq7fl9h0qb93WQLJYIFlw9ya5&#10;t69ScOc6JXduUHHrhtjmDYn8YnwSxRU485+IdRo/Jv3VZWIkLqe8OE7E2Q0kHVxL7Io5RC2ZTcKB&#10;tWSIHcRY7eXVoz85dqwH18+NwefdIbKdDCi0M6JCIF9oa0GpnQDSRUDmIo2CvcBOGoMSidoV6kqG&#10;yh7NBG5GdhS+tKHUzEsAKp+xzadebMP3mgH65TeNKbtupDkHWa4G66tFjNVixs/fa3q6y40+kP/m&#10;A7lmPhS4hpPnE0OGfxzJAqsEDaAkxoYKoNS1XASQauaMpiLS/rGS/gGMn0vB8S8wKktUzxEg5S8A&#10;ludUQ4lUHFbGlyCQTgyMIVlAnaIGeYfGky6gTBe4FkljXJiYo5ktk6g6kfwjiPQMIMjZgwC79wQ7&#10;uRPm4UOEbyAxgWHy+iWCR8j/iUwQQAocBZJqTOTHHnAxRwG7Au/nUuc5P4+tTItMFYBmky8SkC/P&#10;m52YR0xcEWbOwWw5c41R6zfSbMKf1Ow3nq9Gr2T4MSNm3/lA7/0v+HbeYRpM20uXbXeYetWIlY9f&#10;cMnNnHnnVtNy8i/8NK4pzce3oMmE32kw9HeBZHOmbp2PV3YwjmlerL21k/ZzuvPT1NbodtCjx4pu&#10;WKcZ41fmgHeJE16FKczYf47q7cdTt/sa9LvuRPuPI2h1P4pu70No/bqITlOPYuJZyNWn7vwxcAHd&#10;ey5kaM91/PHdTOa13cbmNnvY1mwdj4ecJuecN3lXPmAyex/L6vzECr0f2Fu1Haer/sFl/T5c1OvF&#10;3a9HkLrlHpX37Ig+/4Soy89IPfCM111XcPvn2Rj22ErYblucDlkzsv00fuowlOqde6PVtSO6I3rT&#10;fM2f/LplBnVni0GOnYj2pGVUmb6TBguP8NX8bdSePIkvp3Rn0MExbHg5jQ2Pfmfz046suN+FXtu+&#10;pun8Wny/oCEt1rTm9539aba6B98v/4NfN01ES10PVl3VUG01XfvdZCtVtfsp9AWM2h0OawD5ffdD&#10;7N1sSKpbGQkvQ/Hb/YjI1WfIXX8O9ool7RI72niFvA3XKdolEXH3ffIPPiD3zDPNdV3Uhf/L37hS&#10;ZuJBhb0cbLITIztJcWoO+WlZFKRLybZIqliqNEXMUV16IEmieFyaADKZovBEqVhKIyMpC5eIHRJC&#10;eVAQFQHy/wIFkGECyugQKsMDKArwJN/fnfyA9+T7upKtpu99cCBXYFkc4ENZcKDYaAD5Pr7yuAep&#10;zu/JtXKl5J0LBSa2pJsJBC2eEWF5H49X5wh8d5UE+6dkOL4Rw3xNgpUB/mJnAZaXSXS+Q6TFWfzf&#10;HMT10TY8n+wl7vVlsh/fFIO8J5YtdUUAef2WwOUWxbdvauCYd+8G+feuSwNylfzrFyWynqf00jkK&#10;rl0i9+4NMcmrpN05I/A7JzZ2m+CHuwi4uZmEGzuJ3r6I2IVTyN+4nNRD6wk4uxibW9O5dWUAx491&#10;5f6FsQS9OUSRjQHlVm/ByUoM2lLKiko3idJuLhJjxLqtbCkRe/wISDcBpAvFb+zJfymPC+A+LiAi&#10;Bmn5L0BW3HijWSZN00kjjR+P7cUeXah8ppKCN2UCydw3HhRYyffgFkWudywZfvEkBwoYJVardR7/&#10;CZApAsN/KgXJf4Kjqn8HZFxQojyPmKE8V3JgAol+AkV1vlCVxPwkMb+UoChSg6NJC5WILLBOlb/N&#10;F7NTpeAZ5xdOtHcwUR5++Du44mXlQLDsHxHevkT4BxAtjXJ8aCSJ4WKRsj+mRiRqTPIzIDMVIKMl&#10;Vv8NkJ/rIyCTyRGbVNaqKichm/iEDILj43AO98YkyJ6zlk9YLfvGnGuPWPTAgVbLLqE/YDPaA7ai&#10;Lmmq328BQ/af52GoD96VUTzxu0PPha1oOqIBTUY1kQjdicbj+1JHImivOWPFHm3xLIjgkOE5ei8b&#10;QPtZ7fluWEPmn5yET5EFCbgSUeFEaEkMW69c59seo6n3xxxq9d6Efv8DaPXei3a/PZoB4z8N28Yj&#10;63heOUYxZPY2mveeRuuBS/nx16l0bjGPqW3XsbrVBk523knARtk/bkeSddqWx/3msb1mG3Zot+Zi&#10;jb5c0u3Naa3uPGk8mdwdkuSuOhGz/xHRB57gO/kkxr8swaP/IRIWqtEf8t0+CmZSz9k0ad+PKp27&#10;odWzC1XHDaDl+qk0XzkavVECzUGj0RqzDL1J26k/9wDfL91F43mzaDC5C83ntaXPlt+YeKQZcy+3&#10;Z8zx1nTZ3JyWq36m+Yq2tN46mJabRlB/dk++mtdXADlPDPLvgJRSgNTpcgy9rnK7i7poz2F0Oh6l&#10;yi/r6NhhOQ7P5IDxLif+sj2Bq87jPX4DqfP2UbnpCuUbxIbWXaVkm9jPdomN+2V79gUldyXaqUVq&#10;37pR+e6DZhAxctBUxmZSmJxFbqrsLGmZmpVOCqWKUzIpSVbnKDMpT8z4C5DFsiOWhMdRGhFBaViI&#10;QC6IMtlhNUbo6Umx1wfKA+UADRJz8fcg29eFXH8Bn58rGQLI1A/2snWmIMiL8vAg+R9BFAso8wP9&#10;yPX1Id9ZrMfckQwzS5IsjMTInhJmeYcPL0/ianCUSOs7pDg+08BRxdZU4xtkCjjzza4Sdncn9icX&#10;YXZ8Lh53t5Fqep2sF7fIEyMsuXKT0mtijTduauww/7ZA8c41cm5fIuPaGXKkCqRKrp2m7Mopim6c&#10;J/v2BXLuXST+5hE8z64j8NFuUq3O4X9nI5EXxB63L5DPeiHFqxeSuXMF/vtnYS4R4snZ/jy+NASL&#10;mzOJfHGQMrPHAjcBpIOA0cmGMikNIN0lSitAWttRamn/FyArBZAlnwBZauot8VoM0loZZACaldjl&#10;u6y4LoC8KoC8KtvbZhKxJao/FSNV1xk38qLk9QeyX7tRYhtCqUfs/++ATFEzcz4BMilAjFDZo7JI&#10;BckAMT8BZIoAMlXifkpIggAykayoVHJjMzQ92JEeajqhNxFu3vjbOOMhiSLE8T3RXn5Eyv4WEyiA&#10;DJGYLRaZECr/5x8AmfkfAKmZeSOleszVeU8FyFyRgLjYKAKjvXAMssAt2QGX7A/Y5oRzKzCEwXtu&#10;odVtOfp99lKl/1Gxyt3odR9N3w2bMUkK5EOxH05ZJux4tIhB67rSfEIzGo9pw7cTevPV4K40G9SZ&#10;bdcO450bxguvt0zcPIUhywYyfsMwblqdJKzUGd9MU0IK7Igjgrs2L+g2bQqN+k6g4bCV1Bq8WQC5&#10;Ht2+Un8sol6veRx78R6TiCxGbjnBFz0mynMspWWPpbT48U+61p3En1/N4+bA8yQd8qbkouw/9yLI&#10;u+TMi65L2K3VmZNaPbmlM5SHVcdg1HgmSX9eJnnxLdynHtCUc9cNGH89XX42B4MmC3ndZyc3Jhxg&#10;Zv8FfNuqB1ptf5eGoifVxw+m2ZLxfDdziMTt7lQZMYmaE1ZTdfxGakzYwDdz1vHD3Bl8NbEzDSf+&#10;yE+zvqLjiq8YdqAtI472otPGjnw98xear+pP131z+WHZWKpN6EfDuePouEPet7polyptKR0p3a5y&#10;u/NRdMQadTsd1QBSq8MharTdzrfNZrNs5kWSJWbjmk/RLWeC5h0hfOp2ytZegq23BZICgXVikVtu&#10;ULz/HmXnJILfs4SXcgC+caNUtkUCyvL3YiWywxRqZi8IIAWMqgoFjsUCRg0glT1Ky1oem0ZpdIqY&#10;Y5KYowAyXAAZKgefxOkSgWOptOx5bu/JdnWi2PcDZSG+FIf4kBPgRoavM2k+TiR72pH4wYZUAWV2&#10;oDt5wd4UhPpSGOYvViqmI8AsCgggy9WNRImicdavJF4/IMz0Cl5PD+FyazuBT4+R+PYa6Sbyvsyl&#10;VXt5U2LlddmKRZ5cjfHiAbzdMJKgu1vJNLlM5strZN+Xz+KuNBb37oox3hEwSqwWOObfukzB9bPk&#10;XTwm1ngULh6ROihx/IDY5gnKBZYVD85T9PQ0nqeW82rvBELf7CHO6ACBpxbjs2wMxRsWkL9kFvHL&#10;ZhC5fw7Ox8bw7uxgrO9OwvPhEuIf76PcUOze1FBAJ42UWGSZiy0VH+S7+CCAdFbzzAWQqoNGA0gx&#10;xE+ALFAGaSINibr4mkWQ/A8/eOFMxW1TeW2GAvLXFCtA3jKj8t8AWfD848IkRTbSgHnGCSAlYv//&#10;BsgEzfMkSUJJUisE+cf+Bcd4NXbRP5KkwEgNJD8CMl4DyYyIZPJiMjRjHiNc/SRWuxFo64qPmR3e&#10;kihC7VyJ/OBNpLcfMf7B8j4i5PXL/wqN+R8BUv1cE8Nj08lNUIvpikUqSchIIDrBHQv3e1iHPMQh&#10;1QTnIl8eiCF2W32Iqn3WUmPgCar0Ps1XQzei//sfTNi1AcdMP9xynfhQYIZrriG7n6+mw5x2fD3s&#10;ZxqO6MQ3Q7rQuHsrBs4eg6G7KZ4J3mw5uZG5G6cyfmF/9l9ag0+8BU6hL3CPNSSqzANXAfTU3Uto&#10;PnYUv0xbxtejV4mxLkGv92Kq951PlW6TmXv6Ca/iC5l13YAvhs2i4eBFtBqwhubfT6VH/Wks+XEN&#10;z0ffw2Hac6zG3CL7iBc8SCBnwzvM2m7idq2JvKo1A8dGy3knW6tv5mH87UyefjtZagKm9Sdhoj+G&#10;p9pDuaozhMP1RrHh1ymM7zSRL3/qiFab9lQZ0lcMchD1Jg6g5uBuVBvYn+9mLOWb6ZuoOnI5VUcv&#10;4YvJc2gwZQQNJrajydyWdNnQnm4bf6fbpm703z+axrM7yf9oT5st8+mwYy1fTJ9CjfETab5sNV13&#10;HBFAdj0mWf5jaUspe1SQ1BFIamns8YimanfaT8NfV9Dy14XcO2YnkRaJXxKJz5iRtuoieSvPCyDv&#10;wrYHlKy6QtH6y5TsvvNxdW91QX+1OK2BA4X3zCV6WlNsLwec7FAlqdKKpmRQIKW2hQLLIqmSpAxK&#10;E9Ipj5OKSaVcfrdCduLyiHjKw8IFgsGU+vtrFoEt9vQi9/17ciQ2Fvl5iB3K47Jjpfs4E+dhLWVF&#10;tLsF0W7mJHrbkR74XlOZwe5kh3qQG+5FTpgPuRH+ZIhdpnjZk/b+HfFmtwl9dIiQG9uJuLiJ6LOb&#10;ybp2gJLbJ6kQoFXs2ULB2iVizCtIXf0nNtJKOawYQuz1jSQ+PEj0jYMkXz9F1q0r5D19QK7BQ/Ie&#10;3aHw9hUxsHNUXj4NZ49SvmM9mQumkTxlFGmTR5E9ezpl61bCkZ1w4xDp17ZgvX8SZiemEvlqu/zf&#10;1XivGk3wtEGkL55C4upZhO2ahv3+oVheGI6nwRyCn64i4cEeShTA372k0uodpU4WFL8XQHq6gDo3&#10;6+pIkZ0dxdYCSDElbASQ5h8BWfjSjiJjD80UUc0Cxm9lB39qr+mYKb3yirLLr2UroLxhKju+LZVP&#10;nD4C0tCT7CcO8tw25Fv6/2eDVOchpRJVT3JEiqaS1bqL/1BJ/zY4/O+lBol/HgiuuRBXUBzxfp/K&#10;N0YzXlH1SquK84uUxwVsAsikYDHJYIGbADFdXk+mvI6iOAGVvI4IF1/8LV3wMrbG08iSQDMHImxc&#10;CHd2J0IgGeMTSFJQOClij2nSYKcLINW0xM+AzIhJl/rfA1LdzonP/ATIbLKT4kiI88DxwwNcIx/h&#10;nmmEY449T0Jd+PPkNb4etVkzNrFKD7UU4WJajxvN4ec3cEn/gFWcEW/DbvM66CpLz06h+agf+WZQ&#10;c34Y0YVmw3rQsn8nWnRvy45juwiQCP/k2Q22bF1Mz14tGD6iA49fnMb+g4HA+QEO0S/xLnJh2tFF&#10;fDOyF23mL+HHySv4asQKavdbRG0xOO0uk+iwZB+3QjPYbe0pVraerwfMpWXvZfz67VTGNl7IYZGq&#10;O78f50zDtZxtsALrPhfwGnuHkg3O5Mx5R0Cn0/j+vIeAptuxqjITE51JPNMaxvMqI3hdbRTvtAZj&#10;IfdfaA3kUfURHK8/gmU/DqNH0540aN5OInYX6oweSvWxQ9AZKHH7j/Z8MWo0bVZto8nCLdQcv1hA&#10;N4fqE8ahP6ortSb+Quv1HRl2ciS9do2kw/rhtFg+XH7WhYbzJtFl3x6+X7IWnWHTqDlmEb/I+2u+&#10;aN8/A1JH3RYoKnPUEUjqiUlW+30/X3cUi2y5nMmjj+P9LJYi01RKb7tRdPQNaSsukL9KLHL7A8rX&#10;XJHod57SrdepPCqmdfkN3JZodsec/Cvyu7fUMmEfQIywVJ1/lIitAFko9RmOZSpax6dT8QmQFQqQ&#10;ckBUhidQESqADJKI7Ccg9PKm8INATgCZKQaZ7eFCfoCn2OMHEjzsCH9vRoS7GZHu5kR5WMpBYytm&#10;4UBygJPYghtpIS6kBDqR5O8oNuBGqsScjGBH8j3eUWB5j/Q7BwhYMxmvPwfgOrgL3oO64zuwJz5d&#10;OxLati0fvv+WgFbN8WrfVFrGrwhfNoLCq5tJu7qV1Gv7SL94mLzrYoIvBY4vH1D06CaVAkgunRUA&#10;HqR80ULiunfHo3Ej3GrW4EPVavg3+IaE1p3IGz4M1i+EC1uIO7cYm0Pj+XBtAXGPNxJ7Zqm0zj15&#10;P7EPWQdXEnVyAU4nR+F0dwJer+bhc38xYdc3CawuUGH6gmLbt+S7mFH0QYxRAFnp9Z4yd2eBphOl&#10;dk6U2wogbSViW7hSauRA8SuB5Bt3Ct/5akYfaNb7fGRD6VUjMd6XlF54IdHpNWXXpfF7KAb5ROzS&#10;wFVSgheZcj9KoneWGGjJh5j/AyCTBI4Kkh8rWb7jf6//HSATBUyfZ9FoZsoExxPjGytgjCXWJ1pg&#10;FikVrqmPkFQ90GqaoEAySMVsscdwib0CSgXIwqh0ol398TN1wO2FKV6GFoRbOBNl7UKEvavEbk9i&#10;vAPkvYSTERZDZqTAMSJJA8iPcFSdMf89QKqYrSxSxeyS1BzyUmLx8n6LS9Bj3FPfYJn4jge+lkw5&#10;eobaA+aLvW3mh4kXmX3sOTetzTELc+ddqCUP39/imvVxDhusZ9buMfw6/Cd+6NmMFgM60VpiZ6/h&#10;/WndoRV/ThqHl70tAbaWHFi+iMHtf2Vw55YsnzeOK5f2Ymr3CGO/RzyV5/9j5XCq9GlLyznzaS0A&#10;bCGRtW7XOdTsMhudTlNpOH4deyx8uPohiv6rD/Nttz/p2HURfX+cybT6Mzn8/QYufbmWm3VWcr3G&#10;Ys7qz+HKFyvw6X+H8IH3cfhuF8ZVFmFTdSE2ujOw152GqfZoTHRHCjDH4qQ/FkvdwRjo9OamXj/2&#10;1+nH7G96075xOxr83Ia6vXvx1fhR1FAXAusjgOzemfqTJtNx6x5ardvJ13OXUnPqZHTG9EZr2C/U&#10;nt6ULgd6MOrSJDptHk+rVROp/+dg9EYO4Jc16+i89yS1p65Cq+c06k/cws+LTlN71IZ/BqRWJ4nV&#10;AkYFSV1lkL8fQbvdPmr+vpsv22ym8Y8LWD39Mm5XPEi9o9TZk/Qtdwmfvo/8Feep3HRDIvcFSjdd&#10;pvKAWn7shQaSlZfeUHjhFRkS0QrM5GAKj6dUnX9MSdcAUsGxWJmjVLlE64pPgKwQQFbKwVAurXxF&#10;WJzm+irlAR/jdZGHRDr3DxKxJU67OJLuJnAL9KIwwk9A50aQkzHBLsayU1uTEuxMZoSbGIOrxCx7&#10;iVZiOgE2cvBYyMFjTqS/jcQmZ/L8rSlzE6ib3KHokESQvm2w/6YOtlW1ca9WHa+qtfGuUouA6nXw&#10;r1aLsPpf4PmFPk7fViNlWl+SVo8jeeccjf0VHNtB8alDFD24QomBOhd5horjh2D/PkrnziPk26b4&#10;6lUnUqc6qXo1SdetSZJWbUK1ahFSvR5JHdtSsHTMNJ4DAAD/9ElEQVQiBScWE3ByBk6npxD6cA3e&#10;Z+fjvnUi1vMHEn14KYl31+P9cDZur2ZieW88T3f35e22cUSI8VbYGlLsZkaGmwkFYscl3i6Ueb+n&#10;QiDJBwGfizsVdmKVdu5ikK6UGNpR8MyGvBcuFKqrS6rrlL9yl+/ZmvKrbyk+/4ziswYUqUvuXhNA&#10;PnIQe3Sl8rkbGPtoABl+3ZgMZaD/CZACNQXHf69/BOSn6Yf/qRQo/5pyKKCL8YkROCp7lPKL1pjj&#10;R4v8uFCGurxDvAAuIUAit0TvdInnaj3CXInrxVEZxLsGCBitcH1ihJ+hJZHmAkgzRyJtXYh08ST2&#10;gx/JfqFkhsaSI418lgKkNOB/DelRUV1B8hMM/15/WaaUitmac5Fx2ZKWSilLKyJW9ltXXyM8k60w&#10;CTfhwJs79Fi5ji8GzebrMVtYes+PVxGlPHH35ozxK469usXRF+fYd283k9ePZOHOaYydPYTWnVrQ&#10;uWsnevboQe8//mBE7z5M6N6baxt28HrPMZZ07kXvL76i+9df06ZhfQZ0a8vWHSs4eH8/o3fNoFa/&#10;luj37EST8dNpM24lHYZsYMT0UwyYeoJa7edQtfs85p58hql/JltPGNC1+xyG/T6fid/+yeZG8zhb&#10;fzG3ayziUZX53NebJZCbw81aq7FqeRKnlicw0F3IK63ZmGnPElOcip32ZKy1xmOuNRIL7ZHY6o/i&#10;jU5fXtUYwlm9P9hSrzvTm4rRNmkrDGrHdyOH8cOUidQYNEDssQvaA/pQf/o0fl69mp/XruHbZfOo&#10;MW0o2sNboTOqMY2X/Uznw7/T+9ggOm+eTsM/h1JtzACB5FTabdlLm83H0Ru1VGA7j+ZLztBi6SUx&#10;U7Vg7j8A8nPpdj6G/qfSlcit1+UodTru54vmK/ij00ZenHQm3yKNiufBJO99iv+sfUTN3kfxxstU&#10;rLsgkDxHxU6JeEcewikDKk8908zbzrz8ihJTOTgjEgSQaRQkp/8FR020/gxIgWOl7ESVsjN9BmRl&#10;aByVgQJI/0BK1flHD2+K/zJIR7K8XCkK96MkNojsCC+CnQWQzm+I8bIkPcSZwngvylL8yI6Unf3D&#10;W7FKY8LcDKVeESm3E94bU+ousdHSgLzdq3Br0wTX2noE62sTr61Dlk4NcnVrk6VbhwTdWsTrVCO1&#10;Rk1iaugS8pU+UR2+xbd7M2Kn9tecI0yYMYmQ8WMoOrUfntwgbf0KvHp0J7JjFxKa/Uqk7hek6NQh&#10;VypPqyqF2tUp1W1Ajs6XxAgkfWvUILxrCzLWTSDm+Czen/oT9xuLMNg2BIN1g3DaL63vtslYHhqH&#10;4dnBWD2dgMnd0dzb9gd3FvXk1erJuJzaTujrmyS7GZPn50Chj8RoHzFIgWT5B4Hie4GkowDQ7gPl&#10;Jk7kP7Mk854JOQaOlLz1pdJYDPKV/M59aTiuGFEigCw5K3XhJRXKIB/YgQBSs+LSW28BpC0xkhby&#10;LPwo9/r3c5BJGkBqxj/+Q/3TOci/z7L5p/p8LlJTAuAEidcfS51/jNFAUJ1//DgDRi2YIXDUlBil&#10;PJ4SKK/NP5psAWVhuPwPAaTnC3NcHxgS8NKCCCN7Ql5bEmpmT7iDmximN4leQaQHRZEtiSbzMyCV&#10;Jcr+mq4q+j8D8jMkPwMyVwEytpLypAqJ2mn4h3yQmO3Cfae3TJbo13T8PGr2nU3DcVsYe9yY1fcc&#10;+HP/FUZsFJht2cbwtUvpMmUYzf5oycSZY9mwagmTBg6md7O29GvegSFtujCr12AWdO7P4hbdJap2&#10;ZmY9idd6jehXoxGd6jaidcPGdOv8u4CwO1/3bkeNru2p17sf3/cezy8dpjKslxzvV4J5cj2UHv12&#10;oP/jOGavvoKVRTinDxowpc8SZraZydKGE9lXZxJXq03hoe4knmhN5KHWGG5rTeGqzmKe1d+C8ddb&#10;eaQzh2faM3gpP1fx+p38jpmUhdZYbPTGY1ZnNE9qDeBytR7sqNKeBfXbM7RJB5o0+ZnG3brSevpU&#10;fp05nZo9e6PdvQfVxo+l5pQJfDF9Ej+tmkfLdbOoPakTOkMbyfZrWm9qSa8jv9H7QE+6bJxKvbF9&#10;0R/Six8XLOD37fv5avZatIbMo/q4dbRaf4lvZh9GZ8jK/3wOUpXqxa7yqfS6nZafqwHlp/iq415+&#10;+GUZu1c+IeptItnPgkg6aUTmgUdkb79K0eaLVK49T8XKM5SsP0/5rhtUHLhL2cH75B26T7YcYGUK&#10;kBJPSlNTBZAp/wWOKl5XxGdQqbHHNA0cK8UOKsKSqAyOpTIgRAAZIAe4H2We3pSIRea6upLqaEeS&#10;qy1pAoDMUE+ywj1I8LElztOCeAFkoo8VaYF28jN7Ql1e4vTmCr429wWgBoRKxTu8INf8OcVPb5Kw&#10;fimu7X/BTl+LaH0d8qroU6KjR4mWrpQeRVo1SBegpcn9PF19sgWgKbV1iPxSD/cGOnj9/BXB7Vrg&#10;0vhbzL9oQMrUCXBwN3FDB2GmVxVPscVI/bok69UhTVvMUbsaaXpVxCKrkK7/BenVGpJY6yv8a9XC&#10;9qtqmHf+hvBdk/hwaiYv9o/m6qZ+3Ng6BMN9k7E/NBOz4wLIyyOweTUFq4fjeHNkMNZ7BI77l+Fy&#10;dDNe904RK+8vx9eeAvl8inzfU6oA6fERkDh7aAbUl5tII/LCWnOhsgIxyDJjP7FCKTFIBcjSK28o&#10;PfdM6jll519RqQxSAVJF7BcCWYnYmk6aZ04UWksjpjkH+f8OkH8fRP5P9RmQ8VKa6YuaDpqPnTSq&#10;FztJjX9UHTWfOmni/QSOqgSQaoxkSlC8Zr51nry2YgFkukc43i8seH/vNcEvLQl/ZU3gUxOCjawI&#10;sXSUqO1OvJsfKb5hpAdLzJZ4nyn7pwaCsr+miz2myvbzkJ5/r8+Q/Dsg8yPyyQmTuJ2STWxCHCbv&#10;nVl35hLtpq6k4dCV1Buyiar911NlwHq+nXSAJpMkzQ1ZToNBs2jYfxzf/NGPJu07M2LIWDbNWM6i&#10;bqMZUuMXJn/XhdV9x7Gy61C2dRrO2sZdWVWjDcurtGKWXnNG6Dehg+6XdGzYjCG9BtKp1wAatetI&#10;IzHMbzsPplmrofT/bSbLumzk1oyHPF5pzOaJl+jWeiHj+69jp4BkaudZDPyqD9O/Hsy6+kM5UnUQ&#10;V7QHcldrAPe1+nFLqzfXtYZxWWs6t/Xm81TM8r7OnzzWm8wzgaFjo4W81B8pRjkcYwXKahOwbDGb&#10;k3W7slG3Bbub92PSt21o0eAbvmrehEa9utJi8nh+HD2G6u27Ua1nPxpMmUpdgWS9iSP4YdZI6oxo&#10;h26v+tQYWF0+r9p0WfMdIw61YOLJfvRYP44vR/2Bfv+O/LJ0Hl137qbauOloDZ7Cd4t30m7bRWpN&#10;WofuyCX/fYPUEThqdTknj5+iVqdD1P9pGZ3breDhIXOy3skBcNueiltWIBFaXYGP9ReoWHGa4hWn&#10;xCglbu+4TvHOm2QLLLPPPKHcTAAZlUSZALIwKeW/wFHZY6UAUgNHiVCqc6ZC4lelxKfKoBgq/IIp&#10;9/XXALLc00cDyCJPT/LlYM/wcCZVAJAW9EEA6UmSrx3xHhbEuZsT98GUeE9TYtyN8DC5hdWT49i/&#10;PIO31U38rW+T+u4BvHhCyrZNGP/UlHc6WkTVqkZeVT1KdXQo1dKmQEuLfFXaAkUtfXK0dCiWKtXV&#10;Jr+KFum1tImqo4N/bX28a9bAW68WnmKH7vW/JL9vH3Lb/k5otS+Ir1KXRAFjohhjkr4YaLUaRNSs&#10;iX8VXXyqVOWDbjXcq1bFrW5NTOvr87KFbKe058mS7hyY3oKru4bx5NwsHu2bgPm+KVifm4rhpWHc&#10;O92F0+t+4NaK3wg8vYjS55coffuALLPHpDi+JsfbTizShQK/9xQri1SAdBM4unqCo6dEbHnsjQNl&#10;rx0pNfpA2dt/AZK7VpSpy+xKvC4XQFbIba6bwT1bKgSShfftKX/pJn/vSeE7b0rtQyViR/9bxP7/&#10;EpApmp5xNcznY6khPwkaACpIanqzPwEyXiJynABODQFKlZ9nBicIIJMpCUsl3z+OAENbXG+/IPiZ&#10;OcFPzfB/aETQK3MCjG0ItXQm2smTRM9AUuT/ZYSqqxsmfQSfQDItWi34m6pZ6effSzMl8RMolXEq&#10;SObEZlCoxk6Gx5OVKJ9DWhZPzZ0YMGsb3w1YS/1+uyRiH6P6gCPo9duHdp/dmqo2ZLcAYB21es7h&#10;6y4T+K3rGHq3HcqElkOY2bAnK+r35kKvBVjvvCgp4xxPRq9kZ/1u7NBvxxat1qzRb8tU/V/oVeVH&#10;xnUYwIieIxjUfwIdug6nWRsB7s996NxsKPN+ncW2H+Zx7NulnP9tCxcGn2Bu22WMbDKeoQ0H8Idu&#10;OwZX/Z0ZNbuyTLsDh7Q7c1GrMze1OnFD63cuabWX6sVVscV7ejN5XnseD/QncUd3JIZfTiWq335e&#10;1R3HY92hvNAdjaEYqNuI7VzrPInLPSbzeN4GxrXuyPeNv6ZB6+Z81a8bXw3qS/Xfu1C7TVcaDRgp&#10;EPyThqNHUbvfH/wwtgf9Vo9i55PNXLTazTnTlWy5NYQ5B39mzOZWtJrRmfpD2vL1mO5037KUTlvX&#10;CiDHoTdmMr9u2svP6/ehN24e+uPn/6dzkEfQUp00n85B6nY8LI+dQKvHVfm9c+i23UvD9ltp/OMs&#10;Fo49RNy7OHBKAQMXii++pPjgLdh8mcpVZyhafoLC1acp3XSJoi1XSN9ykeyTj6g0kwMuWmJzyn8A&#10;pIrY6txjlMBRdiqNPYYkUhEUTYVvEJU+/lRoDPIjICvU5Qki5PHoYIqiAmRn8yI9zJ04gWPCBzMS&#10;ZZvkZS47tUBSonSs+xv8LW9jb3CCYNs7JHu+ptD4Cdy8RfTUabypXQc/qUwxuDwBYqFUkbYWBXra&#10;ZAkIM2SbK5AsFDiWy8+ookOZnhZ5YpxZdfRIql1VzLM6cbp1idGpi79OFRLrf01yrQbEiS2matcg&#10;SacqibrVia9RF89qAtTG9Ynu8zuxw/sT2KkdTk0bY/J1LR7V1+Fp2wbc7PcDd+d34/6Okby5vpSL&#10;hyZyRmL2882jeHtkLFe3yc65/BvOLvse4619iDy1jJyrhyh6fJ0y61fkOxsLrOzI8f8XIEvUpWHd&#10;BZBu3mKRXp8AKaATQJa/FaP8u0HetaT04muJ1wqQL0Atb3dDAHnXhvL7tuTesqbwsergcafU3F+g&#10;G62Zd58jBpn+/wcgwxUgU0gL+VwCInm+NNlvksUQ1ZUTFSATJGbHCxxVKWgmBwjABZDZAtRCAWuh&#10;mGeQoQ2O157g++AtvncN8b39kqDnpvgYmhFkak+kskh3P5J8QgWQcZqY/S9AppIqqeefAKnqMySV&#10;cWaKbWbHppITFUVhgnxOibGkZeZi5hrGgJkH+bbPThr0Eynpoy7Lep7qgy5TdeR1tIdcQE+gWXXA&#10;Hur2Wc83nebxW9sp9Gw6gqF1JEZ/NRCriUfIvGiPulRGyRNHnotx7qvemVM1e7JP53fW67RjnNb3&#10;zG85iCeHrrNq+ipG/jGBUb2n07vzOLq3Gsbk3yaz9efZHKszhVtfzOVR09W8lOdd02w24+oPYmjt&#10;Pxis34E/63ZnTtX2rNL+jYPa7TgjAL6o3YoLuq04rd+C09qdxCBH86DaTF59vYDbNcdyXqsvRk1m&#10;kj/vDq8aTuZu1WE8rT4Ogy+nELLqMtGnn5Jp6IjTxdt0/O47vv/pOxr/0Zomo/tTr193tJr+RIN2&#10;3fh9yhwxyml0mDWdxWf2c9H8Lo4JViTjSQ4upFS85n3kIR6bT+Pw3XGM2z6KxsNb8u2Y3+m/YyE/&#10;L5pKrfEjJJ5Po832XTRcvAKdCdOoNmUeWroSnzVxWg0MV9Fa3RdAajpn/gLkEbQVNLsdR6vzUXTb&#10;yJfSfhcNWq6hWctFHN7+Ug66UvDNpOC+JYUnH1Oy+RoFy86Qu1zguEFgueUqFZuuUCiQzD/8gDK1&#10;uKocKGqsY4G0msXJaRKz0yhJTKUkQR6PS6Y8RowxWqAYGU95eKxAMloMUs3BDgZPOQA9fan0ElOR&#10;g7zYSw52idVl8T6UpviRk+QpvDTDw/EublbXCXZ5SqjrC0JcXxHy3pAYH1OCHQzwfH2ZPLmPt6VA&#10;QAzy0jlSpkzCpl59AmrWIqNGbQp19CmXGF1RpQplVfTI1dUiU1ubPJ1qAk19ysQsK3SkBKDFUkVV&#10;tUkXYEaLdcbJ34Zp6xIlMT2mujahAtcQ+ft4eTxTtxZpOjUJ16tBVPMWFG1dDab3wUp1EBlTYPiS&#10;pNuXcN29Dtu9q4g2uk6Wr7F8Pi5yMLng6/CEd/cOcnn9eK6tHcmNNYM5Na09Dxb24cPu+UQd2ULG&#10;xeMUGdyh0voNZS5m5HvbkOvnJIB0pUgDyPdUeIg9eggEHT9oerErjJ0Fko6UGbpQaSQ/eyvwVOcY&#10;b1tSefktFRfkf0lVXHlH5R0rKh/YUn7PhuIrluReNSPnobpmuK/mqpWFvmJn/vFiaQkkBydpIrCy&#10;PM24x38ode3p/6UEkAqS/7tKFkhqpibK/0gWIKZqKuFjCfxSBJAfY7bA0SuM2A/BRLsHEa22nsHy&#10;WDhpvlHki02WBMcTamSLyw3ZPwSMblce4X/npcRsIwINTQk1tSXGzpUkNx9SvINICwiX9ydRPSxW&#10;nj9OoC7vNVwivoDzY0njEPaxUuRxNW5SM3dbGv8MkYTM6GSyIyPJjY0iPVYsMquIwOgClu95zJdd&#10;VlK/z0HqDr6E3oCr6Ay8js6gK2gNv4zOgGPU6XuAH/7YTpu2a+nRZBHTflrO2hZLeTz6COlHLcA6&#10;klQLSVUGNphM2MnJmkM4qz+I07UGs6ZqBwZrfc3BiQvIlMbC/M4zprfqy+TGfzBRDHRh09Fs+H4K&#10;++pN5ULtGZytOolbTRfzZsxh1rWYxLB6XRlcpyNjqrRhuk4LVgsMt2q3ZLe+mm/9C3trtmSr7g9s&#10;0GrEEb0OnBc7fN5iFZd/mc662t1ZX60rz9osInv+Y+x+Wced6hO532AGVn13kHRLjkdpuArl8zu5&#10;aTO15fiqVac6Lbu1odXAbtT4rQlazRvReER/fp87icGrpnPf5Tl+ue8JL7EjDXsSS96QVGBAWtET&#10;0ovvkVFyjcSimziEn+PQgwXM3D2CCdsn03H+SL4ePZAfZ82i3abt1FPXtpk4kypTlqOlzi9WFThW&#10;63ZSs1VxWg3r+ffS6SyA7LJXrHIveu33UbX1bmq23kbVZovpPmQvhk8DKQutoNImnNIbpuRvu0Xy&#10;whNSx8QeJXLvvANbrgskr5G/R81Fli9PDpzyxByKEtIoEjgWJaVSlJhMcXwiJXEJlMUmiEXGiUXG&#10;UB4RKYAMh+AwAWTIxwPaQ6zR00sA6ULeBzs58O3ICrGVA8qW6DBTHJ1uYmxyhLeG+/Gwv46/40OC&#10;nJ8R4PCcSDcjUt2MybIyIMfgGsHb1xAxbxoVG1ZRMXMa4U2a4K9XjSS96hTq1hTw6Uus1hEg6lIk&#10;cCsQI8zRqiJ2qaexy+JPVaRKLDKnuj4JVasQKmD11dElqIo+PhLV3Wvq4l6rKn7VahGt14BYrS/x&#10;kXL/rh1Jm7dQYS9g9HaT9xFBeWo65OdQmhxNQUIw5RmRFCYHk5cYSEGyxNe0aHJifAl1NCDK5jGZ&#10;zm8Jv3Ueuw0rcN+0npAD+4i/eIacZ9IgWRtJlLai0MdeIrYzhf6ulIhFlnq5UekhYHzvQaWtwFLi&#10;o5puWGbkSMlLeypeq84Xsf0nTqBOoVwRY7xkIoA0puyqKRVij2UPbSm9Y03pBYHj2bekXDeVlt+N&#10;IncBjlhjugBHQUuzQK46RyilLs71T5UmQPz3+nidmv9zpUmpy8UmCRQ1UJJSA8FT5fkVIJMUIAWE&#10;sR9CiH4fSKSrP2GufpqKfO8v6SKEnIAoSkPiiDZ3wenaY9yvP8H14l0C774k2MBIwGlGhKkNcXYu&#10;JL/3JNXLT8AaTEpAqGZsZJIaQB4WIyXGGizbEHleOcj/V0Amyuv9BMmoJApi4smNjiUrTmwyo5jE&#10;NDh9x4HG3RcLILfRYOQ5AeI5tAZKihtxE+2Rl9HtsY+GXXfyW5tNDGqxkUmNV7Ol5V6u9zmD+9Ln&#10;hG9+Rvo9ayItbEkzciV25ysMf1vPeb2xHK4+lAVV2rK8bV9srt2hMDKKt+evMq3BL8yv+jPrvurB&#10;8RZTOfDlOPboD+dErYkcqzue+13X8mzSPhb9NJDhDTqIrbZjgn5LFmr9xP4av3Py626sqtZUzLQm&#10;U3QbsLKB2ONv/Xg/eQ+hM29xt9tq1rYcypL2g9jRfSLPhm3Cd+xZXnwn8b36eJ62W036OTuKXcPJ&#10;DYkm0TuAm2fOsETgNX38OHr/0Zmff21OzW++oNOcsSx8cIq+G6cx58AcfHNt8M95TljBXeKLbxGf&#10;d42k3Bsk59wkNfcaqfkXySi+TAEPBZT3cAm/xMXX2xm1ZhQ/j+9Lp2ULabVsFTXGz0Rn3AypZf8C&#10;5OfS/wc4fgSkitn70f59P3rtDggg91NdIFnj13V89esi5sw5S4hlIoSUwxs/yk+8IXXpWSJn7iN/&#10;zQXYdhM2qumIl8jeeo286xLPvKKoiM+iWPaGwk+ALP7vANL3MyB9qPDypNjDmTwPe3J8ZUfwtyTW&#10;7x2+bk+wMD3D05c7MTY9ROCHe8S8f0Ka2ysByStybA0oNX1Iyb3zhCyZydv2LbD4ugFJLX6lsH1H&#10;4uo3JEK7KvECwTTZZggIs7T0yZNonC/AzJJ4rDpoMiRiZ4lBZkupbZZANVF+FqZdHT/dL3gvO4ln&#10;7R9wqtoIE936vKneCON6zTCu3gwTrR9x1WmDV70+vGzQDcOBM8l9aSmADCFG2YlvEHkSvcpSEyjP&#10;SqA4JYzsaF8xFS852LxJU6cSYn3FwCUKx0tMThOzjpT7pq+JunAG/2OHCLl4mozXj6l0tabSx4mi&#10;AGcKAl0pDnSjLED+zsddIrY7JQ7OlNsIHC0FjiaO5D+30ix8W/LMgYoXzlSqsY43pFG7bErlxXcf&#10;AXnNjMr7nwB524riiwLGs0YkXTPRALLMI5YiiazpYmX/bwCZFqlW+v7vVaoaWP5vgFSVpCK2AqRP&#10;BHGeoUS7BQkUAyRR+BLs7EO4i6985v6kegRRpBbCdfDG5vxtHC/c5f2lewTceUH4S1PCjS2INLMl&#10;zsaJBGd3Et29SPUJ/DdAyoEdGvM/AmRedBwFcYlkx6eRkVxAdr4cRnaxdBq3k3o91tNw1Fn0JGpr&#10;D7yM3rDr6Pc+QeO+h0VOjtC3zSomNV3Kwq8Wsu3rlVxovpWXnffz4LeV2M07if/1FwSdeEHGToH7&#10;+Ns8b7KKk19OYE2jvtxftpMcOZYyfAM4s2wDk6r+yMrarTnZcQIPR6ziTIc/udBmKsaDN2M+Ygch&#10;6+/ivvEmu7tOY02bscxv2Jtpur8yS/bl/Y164LJwDzdHzmblb93Y2Xs4xqv3kHLlOdx3xmfpLa4N&#10;XM6LLUd5ffIcx+cu4cEs+b+T93Hm+/E86raciH0GkmQiyH8vn6d8Lxm+4WSrz9I7kCh3kQFXH57e&#10;fsT67TvZc+c6M08foPWUAey/v4fgIhvck64RmHWamIKTJOSJoOWcJaPgMhn5lwWS50jKOiXQvEBW&#10;2UMyMeJ93D02XFpA/1Uj6LVuFt9Pn4DWoKHSCE1Ee8QctBT8lDUqUP4ne1Slq8ZGdjyATodDAshD&#10;VGlzSAPJWu12o/vDfH5uu5jbJ+Ug8RFAOon53HUla8M1QqbvIVNiNpvFIgWQZesukLbuHKlnnlLh&#10;HERlXKYmWhcmiz3+bwBZ8QmQlSECSNVJI/G63NNbyoMiAWSOmy0ZHyxJ8zaTGPWOoPdPcbG9xvN3&#10;e7G0P0G4xx1ira6SYSQR/+VlKp5eJP/gBpJmTcDzt59xa1CPmBpfkKF6lfXrEi8gjNOrSYxeLcJ1&#10;q0s8rktc1S8EmjWJkmgcV7W2bPWJloqRn8fq1RYjrE+I3td46X2HR61WuNTrwttq7Xis25qn1QWA&#10;347kfd81xM0/T86Ku4QOP8iLBpNxbLuB2z/O4Uir+djvf0OMpRiJTyTpgdEk+weRHR5KTlSIHOgC&#10;xlAvsSQ/iXB+JKqK8CY1xp30UGey/ewpD5c4HBFAoZ05ic8eEv/yMTl2JmLr76kM/kBhkMTzYBdK&#10;gsQe/d0oF1std3MTQH4cLK4MskjiZfoDI9LuvKXgsQ2lT+X/qitWXjGlXMBYfv6tBpAV181lx7el&#10;7IH8jkTt4isWZAs889R1g2xCKP0QQ75vHFmBCcLu/3tApgv40qPVpVj/z5WmLtsQliifz8dKkdua&#10;BSkUKIMEVGpetgaSYcRIvA4TKCpIhsrBGCWQTBCbzJMYrq6j43D5IWZHL+F+5QHB96XReW3+FyBj&#10;bByJc3QjztWDZLGcJL8QEgPDSAwO18zR/p8CMjMyRtJAPJmxKSTJ+8jJk68supR52x5St9My6g9U&#10;l4M9jVZfAWWvMzTqe5pxi5+xdcNLZnRdyZKmElvrTGSbzniufb2clz9v5UrtmTiOkX3/yHOc5p0j&#10;ctZ9Qobf4FnTtZz6djo7W0/k+uJt+Dx7R5p8Bg7nH7C6YRfmaP/AiU6j+bD3LH7y/uOvPqbEyJmk&#10;k4+JP/yI9+sucvSP2dwcso6nwzZzpfM8ltRow0SdxlweNY+IR2/wvPcU30evKJHPFacgwo485EjL&#10;8bxZfojSoFBsXj9kbI+OHJk+h4CT93kzbTsum89LgvIly8mdOFN7Qg2tcH9kiNPdF5hffMCz/Ze4&#10;IXDdOXsNU0ZOYdC4ybQeOZKfhnRj3u4ZvHh/GpfYY3gkbCIiZxPJhTtIy99HTvEp8oovkF1wnqz8&#10;C+SU3CCz5DbZFU9JqnyJbfRVNt1dTJelfWg4tht1Rg+m5piJVBk5HS0131pP9VQLINVWc95RA8T/&#10;Wnqd1IBxtarwYaq0PYJ+awFra9m22YvOT6uo22QuE0cdxPqmQOt9CTwPJGf7XYJm7Sd1yUkqt92G&#10;7XcoWyMUX3aM+IO3KLXxgthUSv+bgFRTDCsEkKV+gRR7qSmG3pQqQH5wIlsMKdXpHSnv35Lg9oYg&#10;2/t42t/C1vU8FtYH8TU7RvKrk2Rd2UXQ4gm4DeyEV/ufCGvSmNi6tcmuVRdqfkmldm2JztVJ0q1N&#10;kH5N7CVOW+hX5Z1+Nd7qVsNEpxoWAk67KjVxqVoDVwGla9Uvca0mllj9V0yqtMb71z8pmHyWpEkX&#10;8Rx8FItue8WmLSjeF0jRuRjSL8UReSgAxwWm3O50mnudL7C10QbGVPmTqT+uYt2onby98VLiYKSU&#10;HHjSuif4+4qFKXsUKIb4ERfsTXJEEGmx8vNYn48zgMI+UBTmSWVkoGZVI8KkERFLLA0UQwzxpDD0&#10;A3lBTgJJJzFIF4p9BZSezpS+l/v2DpRaO1Jm7kjRG2vSH74h84FahUng+NzxoyleVdFa4HhOnYN8&#10;S+VNMcoHCpDWFN4yp+iaBaX37KlU5yzFAkrdo8nzkdioAKl6lIP/DsjUf6y0CAXJ/1oaQMYIAP9b&#10;JVCNThFQfizVcaLGKKq51ulhSQJqAdXnYT/e4ZrrW0d8CCRCInaUQCJeKstTGuDAOPweG/N670k8&#10;bzwh0uAdka/M/orYMfJZxTm+/4+AVItYJASLSYbECCBjBY4KknECSIn8EQqS8plEqjncCpJqJk4s&#10;mdECSInY6nrdGenlJGXA1Rfe/NB7LbW6b6LOoBPo9juNTrcj1O+6l8mLHnD2oBFrBi5lX8eZ3O+2&#10;koctluHc6ySuPc5ysdocXIcLGA6Y4D5O3kffU1i23MWlOnM40GgyW1pPYHVPAerq3XjdfUu5dSi2&#10;Mw6wQu8X9rXtR8LDxxQ7mJD69gGWu9azv3sPln3TglUNOzFN71dWfdGD/d8P51b3JZzvOZdtncdw&#10;bMoiPA0MCbeyJ9nOTbOwdcYTGwwmbGBNg+7cn72ZGHt7blw8QMcWjTi0YB6pkpq8Dl7H/ahEYnP5&#10;bO2tiTEyJej+C+6t3ca6vqOZ8VNXhtVqRk/dhvSo/iOdv2pJ+1870XXgUFoN6Erz3t+x88p0nKL3&#10;4JmwFI/oCURlzCEhcwVpOdvIyjtMbr6AsuACBSXXyC25Qlb5NbHIu0SU3cbAdzeDNnSi4chmdFkz&#10;nVaLF1Jv/FS01GwZHQVBBUfZfr7/76UrEVuv40H0lT22VXA8jm6b42j9tp86HfdS75eVfNf4TzbO&#10;vESqeRaYxlJw9CURAsfERSco33RDYvZdylacIWnRYeL2XKXUQvVkJ1OuAKnOP/4fAFkmgCwNDZOY&#10;GES+tzeFXmp4j1iRuyMFbnbkuJiT5WpMstNLgt7dxNv0Mlbmh7hxdjpGh6dr5jTn7ViI/W/fYlNX&#10;F78aeiRV1aesenWoIiXgK9KtoYnV3gJD2wYNePtzUx63aMLtFk152a0j9kOHYNK1K/e+/oZbVWpz&#10;V+B4v3pT7tfswK3aElkazyBo6kNiVjjwfMAdno2U1nupBx9WipGsiMBgvjf7R75lbtuLTPnxCNO+&#10;OcSEmjsZqreeblpL6STVTKsX66etI8whiDiPMCJdvQlxdiXSw43EIAXJQOIFlvFBfiSILcZEeRMT&#10;7inxLJj82EBKYgSQSZFSEWLoEhnFKrNDPpAT6k5usBP5gQ4U+jtS6O0gjYsDxS72FNhYU2RhQ4nZ&#10;xxXX856bUCgxmzdq+uD7j3Ppb5pTeeUdpecNKb1oBAJFHqqIbUXeDVMKrgswDb2pNPWnyNSXkvdR&#10;lPgnkhMQT4YAMlUAmRz8GZAp/1hpEQqS/6pUKTXoOj1WIPnfLLU47edZLarUUBrN+oxRqZo51+p6&#10;M5pzkmKT8f6RxPqITXoEE+suoJPKcA+kIjSJCCM7nu04gvctA+JfWRL+woRgQxPCTKw0gIx3cpPG&#10;2JNkrwBpxIJJkJidEBQm3400bCEKkGKSslULWiSrDhyplPA4eU8KkvECyASBo4KkWrRXrWyeTE5C&#10;hjR28t4Ti8jIqsTOK54ekw9Qq9MK6vTbT/UBJ9DvdYSanbcxZeUdTA39eH1IRGDzaSK33sJl3CG8&#10;xl3Erv9pDtecKVF7Ny/aLufu19N5/Y0AtNYizlefwfFms1n/61gmNO7E2h4T2Nt/Lt67HpG57QXb&#10;6nRgffN2RD+6RbzVLQHeAYIeH+b4qF4SwWuxqObPzNZuwVL931mo1YZ1X/Xl5sRNmB++idmle1je&#10;fkKUtSQUicmlRp44LDrGnq/6s75Gd/Z2nsj7u495cfMC/Tq05PTS5fieecCbebvwO3ZPEo8ZIYaG&#10;xDx7QcbLN7gcPcOtaYvY3XEI82q3ZHG9dsys35ax37ZjWr8RDBsyhJ86/kqXsR145XYMn/SD2IVM&#10;wCWsH/7xwwhLmEhM4nwSU9aSnrWbrJwj5OScIqfoNOlFR0kqOUx4yRECy86z8EwPmoz/mtkX1zF8&#10;z0YaTxyH1j/B8HNp5mN/Ws1HWy2cKxH73wGp01rUv+1uvv5tPT98N5PeP8/DcLcJlSaxVD54T+6B&#10;JySo3uylZ2D1ZUoXHpN4eYIsdUkENRZSDLJCAFmcombTpGk6aYoEjsWx8Z8AGU9ldIxYUdRHi5Qq&#10;DgmV6OZLvoeHwNGNYjexHidrCuxNyLUzJMP6mbRAt/F7cQan13uxubkCp51T+DCtD37dW+L6RRXC&#10;a1chRV+XAh0dKnX0xBx1KBRIxlevhVvVavi2+43cXZskWjyixPwZJXZGlDubgQCl3MGciEMH2NKg&#10;EfukJbvRZjxHfpjA9oYzeTrqPm/nObOt3U0mNjjCsg5P2NDTlN29bdnSw4bpvz1jQPOb/PHjRX6t&#10;s58ftDbwk9Z6WmltpIPWdjrr7qBrvT85ve40QRZ++Ji6EWDlSrCDC9HyfhP8vSVqS8QOkYNZABkv&#10;t+Oj/ImT2J0SFUh2bDCFCaFUpEZSkRJOfpSPZsplevB7ssLekxfiREGQgDHAXtNho+ZmF7vYSSSX&#10;mGxtL4C0lYhtqblERZmhuma2WIChiwaE5ddNqLis4vUbDSArb8rnIY+XPrCiQF0r+5EjmPhTaS6m&#10;LIAscpLGzDOGbJ8YMlRnjRqC8ylKJ6uebDXFL+wjLP8C4t9AmR4p9qjq/wDIjLhMTWWq1boTsshI&#10;VLc/glJd0jU9Rs2P/jgXOjs6TbO0WcYnUKaHJwm4xewCokn3jyLTN5wcr1DKAmJxkmj57vB5/CTi&#10;xT6X7/yFWM3rd4S++wjIz+cgEzyksfIO/ATI8L8AqcCoAKlAqW4rOCooZkSLMUp9hqOqLDkOsiRe&#10;fywx57gs0lJLCY4uZt2hl3zx+yJqdBOLHHAYnZ770O6ygUGLzmFtF0qisx9Rd54TuOsiL4eu4e2I&#10;vcTttuLJ8BOcarmY/bp9Oa01mMe15/CoxgIuCzgPN57KnjZ/sq3TRBY36ceier04+fN0Hsnxu6PK&#10;76z4ugV2R3YRanIB/3dHKPB4gMORdcz5ogEr6/zKxtp/sEznd+bpdGBdc7HIJfsxvfgYa4nErmLb&#10;cW+d8T/+hOdDV3Oi3gBOVuvPLt1+bP1hGM5n7xNoZsHjoyd4sHI3p3rOYvd3w7Cbd5yKt7JvG5iT&#10;8uAp+U+fE3TsLOGHJImtPMzhH3uyqupPzNNrwrhaPzC5XUeG9+5Gq84taD3oV26abieq5AJ2oeOw&#10;8u2EZ2QvwhJHEpsyg4i42UTFLxZQricpaRtpWTtJK5Dfz11LdNl2LKIWM2FnI1bdGscZ+3MM2DyH&#10;HyYM+Rix/1OpuK2t5mR/AqROp33odTj4KWIf18TsqgJM3eYbaNhyFa1/WkAznd6s/WOtHGAS8d4E&#10;ycFkRvr6q6TOPULx3GOULz5J4UqJugduUPLGDqIEgmoc5L8BskjMsVTgqDHIT4CsVOchFSBD/wXI&#10;Yjc3ylwcKLGRCGvxlnyTZ6S9vEvSs+skvbpCnOFxSiwvkn18JZYtGmJXVYfwanok6+pSJCAsk/hc&#10;qq1LqUTp2Bo1sf6iJm6d2lB4ch94SnwMkPiZ4EtxZgRFqaHkRnpRECnR3vs9zodO43XiPolPfXix&#10;/AmrOuzl5kJXdo+xo33VfXSsd5Ypf1gxuZsV41q8YezPr+nX5BEdv7/Fr40v0bj2IRrobaeR9iYB&#10;5SaB5A5+19nB1LbbeHbsKe+fOuD02ALfd/aE2jkT6+YukdtdzEesJcCbRH85OGWbHCqwlOidGu4v&#10;EAgmNz5EGpxwipNCyI7wFEC6khnkQm6oKwWhErGDBZCBCpB2FLhLPJbGpdDOmjJbOyqspAEwlff9&#10;1pbyNwK8NwLI19KQPbSj/JopFReNKTtv9DFi31AGaac5B1l4z1KiuNim2GOFeQAFpj4U2AWT5xpB&#10;xocI0n3FnASSKSpiq2XONIBUl1hNkVJw/Bin1f2PcVvBUQAnlREtsJP4/J8qM1bAKJUVl01WQjaZ&#10;yVJJ6jKr8nMxMs2F/OM+XmFQXZgrR4wyW9mkxO7MSImz4WJwoQlkhcSS5RtBtsTuFHsvDA+ex/bM&#10;TUIfGxH68A0hz95qDPLfARn/wYdYT2mk/IKJDwwlViAZp4FirCZiJ0jUVrdVvFaxOkNSkypNtFZb&#10;qUxlveoaNgLI7Dg1r1tAnlxImsTs+0YBdB2/l1odV1Kv316qDxRx6bqe9pP3cubSKx4fv8LpSXPY&#10;/ltvltVrz+U+i6l4HUbaU38c1t7iVsvpXKw+jBu647hfdTrndcdz+YeZRB14S9r9D9wZsIYddYdz&#10;su5EzugN586PUzEctwLXo4dwubOfwHcniTe9iMvhTWxs0pJl+j+zucYfLNLuyDjtVsxuOoCtk1aw&#10;atoSDqzfieMDI8x2XOJomwkcrt2Pc3r9uFFtJPt1+rOmdi9Mtpwj2f4DHx685sL4Nez8bhRH6o3G&#10;ZvhBeCEiZCzceGhExIGT3Oo3VsDdm2s/D+VArbbsqNGCa7+NZGmj3xjb5CfG9+7M7z3a8FW7r5my&#10;rjvO0fvwT1+KhXc3LD60wTWgG8Fxo4hNn0Fs2kziUuaTkrGOpPRVxGctJ7pgOR4ps9lxpymjNlXj&#10;uvt6HgZdpc+6EdTq98vHTpr/VJqxkJ8B2eEAWp32yn3Viy0W2foIVVsfpsqvu6j76yaatlxB628m&#10;07v+CG7POkv5qyAwkqh3z4XSQwbkLDlF/qxDVCw8QdGyE6RuP0/u43cQGk1l8n8GZHl0HBVR0Row&#10;VoZLZJQqEYMs9FWL5HpRJoCscBTzMTeh6M1Lcp7eI/HGeVJuX6D09V1KnpyC63tJnzcOu9pVCRBT&#10;LK71BYX6NcnXr0GmXjXS9aqSWqUmTnVrY9Dye8LWLARHE8rDvUgN/UB8cgiJubHklUn8SYskLtSD&#10;AgERkTFiwHkgO/GHZ7HM7n2WNeNNmNzjNY319tL2u1v07fiWHq1f0P3HR/T67gHdf7hHt2Z3+b3p&#10;DX774Twtvz1B83p7aFZ1E7/qbqKd1lqW9T7MmxMvML3wGoe7xvgZ2RBmaU+ci7MckC6kCJxTfN1J&#10;9nGT7QcyAnxJl+idGepHVoQ/OdH+5MX6kxvjQ3aYGzlBzuQFOmrMsTBUbDtEKlCs0ceWfDeBo7Ml&#10;RQ5iiHbSYNk4UmkhVmkoDc5LG7FHgeNrgeQjB02nTLnqwT6nAGksBmkpgLSn/KEtxVKVhp5gJoA0&#10;9SP/nRd5lvJaHEPIdA8n3TuGVP8Esd4kzWBxFbOTVYlVKkB+7qT5+/1/ddIoEIoZ/ofKjBUgSmXF&#10;5WgAmZ2SS1aK3FclsFQX7ddctfDTArVq5XC1OK6yyWyJs9kCyRyBZZ6aMigGmSWADDa05sGWQzhf&#10;uk/EMxNNL3bQU6N/BGScu7cA0k8DyLiAkI+AVKsFhcYJID8O91G3P3fQ/NU5E63mZKsSo1UWLK8r&#10;Oy5VIJ4iry+VnHh5rTngG17Mkt0G1OmwmJpdNlJ/qMhJ18382HMFI4ctYVSLXvTTrcdU/e8YpSVb&#10;icAm6yVCmnpSKBW+9SYvOki01h0ikBzDJe3hXPt6EkVnpAF8Fs7Lrmu59MU0rledwc2qkzDtuJbI&#10;zTcIOXcN+zMCnEeniDW4jM/h/Wxv2l5idRMBVS9ma7VnVJU2jGnSmyEdBvLz963o9GtHzq/bz8WJ&#10;a1lduxv79HpxsdoQLuoPZYdOLzY07M/rTSdIcHDH6aYBRwYuYFfDUZyrP5XgybfAIAUeSzQ/b4jH&#10;oj1cbTWSTVotWa31HXu1WmHWej75Wx5gMHoZY79pxpguHejRvxs1f6nPjz1qcOLxODyT1xCcNQ+H&#10;wD6YuLTB+kMHfGMGEZk+mqjUiSRnLSQpaxGhydPxTpzM1Xct2X77O67Yj8U08Qh3/I7RYWEbtLvV&#10;/u8CUq3uI4DsvEti9x4B5H6qtjlA9db7qf3bDr5pvYEvvxhH7+//5N7Cm+Q9CqLiVSCVr3zlC/CC&#10;86aUrLlM/oz9FE3bS96CQySsP0HazWcQGPYfAVkicCyPjqVC7LE8IoKK8HBNT3aJOg/p70+plze8&#10;l4NXDuxSo7cUPHlMxvXLxJ48Qsr5E1Q8uQlXjhI1YRDu3zcktFp1CqrVoUi3mmZhiDQ1xa9GXYJq&#10;1cWtRi2uV9fhycBu5D+7CyHe5AtwCrJTScnPJDpTIllhDhk5qSTEhJAgkTY/NZacBDX2roAAl2KW&#10;TX9Kh2b7afXtUX766jjtm1+n5fcX+OWbM7T/7grtGpyjff0zdGp4lk7fnqZT05O0++EALb7cRPPq&#10;y2mpv4S22vOY32UzN9df4PWhe3g8NMfvpQUh7yxIcHIg5b0j6Z7OciC/J8NHzNDbjVwvL3J9vckN&#10;9CUnREHRi8wwd7LEGPOCnSkUWywJsKXE34aiYAFjsERrjUGK+YlBFrvaiIXbUWkvgLQTgzS3JuvJ&#10;a7Ifmwj0BJCG8hk/dhRAiiV+AmS5mCQKkAqcj+Tzf2KvWckHNUD8nQ/5xl7kmPuS6xBClptYpNf/&#10;CkhNCRA/Q1GVuv/59mdI/k8AmRmvDFJAmfqxslNyyJX7eQqMybmaUit5q2XGNOcmBU5ZkclkS+TO&#10;VRYpgMz4EITL3ZcCyIO4XH5AyCMjgu69IvSZ8X80yDgvf+L9QzQGGRccQbzGIP8zIFX9BUh1CkBz&#10;ekBgHp9GXnwyBXHyetRUxKQisR24JCml+YBNVGm3gi97H+DrTjtp1WEVvX6awNDavzOrRiuWVm3B&#10;xnod2NdqEA/nrcXh3EUiDNTaAlbY/7mbs7UHc1lrEHerjOSi3iAsuq3FqtdmLtcej+FXKzCus4Y7&#10;2lO5UX8KH2adIv6sAd5nL+JwcB+u+/bxdMIsNjdow622UzHrv4VlNXsyqnZHRrUcwB9tetOqTRd+&#10;/amtJKZhbOs1g9UN+rBGqxvbtXuxU78vG2r14OSguTjdfSyflReurwzZNWAme34ch1nPPaQvNqRg&#10;jyNp29/gOP4Ad1rP5lbTaVyuO56DWt25VnUETr9uJGjsSRzmHGVNl6EMbduBVr+3poakw++712Xm&#10;1jZcMx6Ba9QcgtLm4Bw8EGOXVlh4tMA9ugP+8T0JiRtOWNI4vGNG4pM0CSOfgbzyHYdL7h7exu9j&#10;4dWhfDlMnzYL2v73DVKr4360uuwSi9yFXvs9VGuzl5q/7RZ73MJXTRbzc+MpnFxwnfwXYlUGoaTd&#10;chJQqpP7HvLtWlC55RYFAsfkoWvImrWX2NVHSLz0AKTFrUxO/UdAFgscyzRjIKMoE3NUvdiaxXIl&#10;Ypf4B1DhLQB2lYPXWg7w14bk371HytkzxB7aT8qJI5RfOUvK4rm4Nvser5p1yKhST+J0bbK1dMjX&#10;rk5i9S/wqF4T2zpf4P5bK6yH9iPgyC7wkqgYJRE1JobivHxyi0tJycknPimF9KQkOdjEAASS6Wlh&#10;RESEEhKUTFgAXDjuTbNGa6mjs4TGNbfQtN4ufqy7XVPN6uzjB/0d/FJlB630t/Kz7lp+rraKptWX&#10;8H2V2fyoP00en0FH2Y5vNot9Ezbyat9N/A2s8XhgSJDhOxLtbEl2siH9g53mEhJZ3k4CR1eB3AeK&#10;BJKFfgL1IAFT8AfSAgSk/mKIAsIyscVKXzFEH0sK/K3EJsUaBZhFAshiD/ns3CQmK0A6COScnKm0&#10;sSfr6WsyHxpLEnD5CMinThpjrLj0N0CqgeMCzsonAlUDJxAwlgsYi996agCZayFGaxdIunMoqR/E&#10;qHxi5cCIJzYwXqAhkPzcq62J2wqUagzj59ufTDLsYy/2P4Hxc/0XQApk0iRepycJVJMFgmKRf0Hy&#10;3wCpmQuterrFHNOD48gKlgYvIIrU9/48O3iOxzuOagDpf+8lYQJJ1UnzT+cgE8UeE3yCSAz8OA7y&#10;Yy/2Ryj+OyD/DknNLJqYj6v6ZCTmkqkuvyANbkF8CsUCyfy4NIne8rhYpK1PLiOWXqde13V802UP&#10;P7fdTa+2mxkr+8qMWv1Ypd+J1do/c+6HQfisPkrC9fu4XzqByZEdRN5+xPtVR7kiUfaydj8eiM1d&#10;0erNae3uXBG7e1ZvJia1lmFbYwOGtZdyqcYEngs83ddcIObyMz4cOCNRfQ/vJq/izcCl+M44Qcra&#10;p9zrv4GJjXoxoGlP2rXqRtNWHfjm2+Z0/qEdS34fy/yvejNbrzML9XswV7YTdJuxbeh43ty7ioOj&#10;IW+f3WPflEUYzTpC8Lw7WPTYhe3gQ1iNPMjtlks4WWcyN79ayMO6S7mhNY2XVZdgVHcFd76cg9m4&#10;Q5wVSx3Rric/tWlNrdbf82Pvhgxd2JS1J1pz6lEH3r4fgkvYSJzDemHh+zPWQd/jGd+GoIT+BMQP&#10;ISR9AiE5s7GLmsSbwD+xz9jBfb/VdFryBT9Nq8Wgnb0EkAJBBUPNAHG5raD4+bG/A1JFa22Bo9bv&#10;CpB7qd5mH/VabadOo7m0ajaHPXPOE/3IHyyTKLvrRtz+5yQfekHJGTMxSAs48JLSxeeIHrKWsFEb&#10;CF+4n4wLj8FDAJmYSmFqCoUpsmMkJlEsgCyReF0SKYCMEECGRVMeEkmFVIkYZ5FfKBUBYp5qJo2L&#10;QNhKDtSXz6m8con8/Xso2LmVUqmStasIadmCkKq1SK1ZTyK1qvpEaVXHTbsaJgLNK2KVxl3/oPTi&#10;FXB3hmg/KhLluWIjKUtJIidN4k+WHEz5BSSnidEoQMprzIiJIDExlNCwEMLDUgj0K+DJ3SD+aLeJ&#10;BlWnUVNrsoByGo2qLaBRlYU0rrKUxtqL+VFvCT/oLuAb+cIba0/he51JNNWdKMAcRyupdlXGMqzR&#10;WNb3mcvTTWfxl4jtde0xoY+fk2ZhTpqtKckOJmI5tiS+tyLezoQiVyfKPd0ol7hd7OtGnq+LRFo7&#10;UjwtyfKXuBziIhbpSL6fvZimHXn+Yo9yvzjQQT5LiceeNpS42VLhLIB0lcbBwZnc52/JffSOCjUl&#10;9KU8JiDkhjR06hzkuTeUXjKi4rbcFzhWPnOg9Lm8hjfqioZelL4VSAosCy0k5tsEkmkfSJpLCCnu&#10;ESR7iVn5RJMUEEtKoEBDLSYRLNAQWKaqHu6gRA04k0M+m6QAUiwyU52LVCWwVJcz+Pt5yY/nIDMF&#10;kAJEAV96ovxMddSoa1Or1bqlciVm53yK2Wolb7WKjgJkmpobHSR26xdBuleYfCaxhBnZcGHJRoz2&#10;n8H92iMNIEMeS7x+8ZZAaagUIKNtPgIywe0jIFUvdlKgvL/QSJJlf/3YY/1xwHpiyMdxkB/nYav6&#10;PBf7MyAFhMpoEzI1BpkvMbtAlea62nnkZVSSkFzJmRuO9Bi+hY4d1jGqzS4Wtt7B1uar2VN3Cju1&#10;+rFNqxO7q3fFaeZuyp6akPL0EfbHDvDh9EV8dpznUYdpXKzSm+vafbgmdVLs7m3zRYQPOMuz2vO4&#10;p/MnLxos5UzV0RyuOYTzP0/CYeZ+gtdewHHyThyGb8e08zpufDWdmw3n8+SPHaz4cSIDvu5Fh597&#10;8u1P7anbuBnfN/qZwS16Mu6bLvz5RWemVvudsdo/SRxvzNYRo3h54xTPX1zgwvndPDxxlOg7Jrwd&#10;s5ujNUbxvMkKTJtv4lXN5RhWldt1NmNddyc21bdjU20TJjVW8/x7+dmoPewYMZeOrVrzY9ffqdlF&#10;LLJLY34e/T1jNv7KkiM/s/lMY669bIGF5x8CyPa8ev89L92+xzLgd9xiRxOQvhD78D+5Y9cdA+/h&#10;OOZs5Or7BQzY0oJem9rz/Z+/oKUr8NMTCFZRUJStTvuD6MtW/9N99XP1mJpeqN9hN9rtJGK3P0TN&#10;tgdp8PN6mn07gzWj9xL/3I+iF96i82IbzyXu7XxKrBqcOucUxbslSp8ViB0wJGvuaVz7rsBflD/v&#10;hIFEumAqpaXMS00kPy2ZwuQkSuMTqYhOoCxM4BgscFQLVARGUyate7HsyCXekVR6hQocJb47qmEo&#10;r8k/fID4mX8SM3QAmUMHkt2vD/HNfyKrak3KtKpRLJWvX4fo6vWxllj9tkULXg0dzN1JE/lw5rxE&#10;anmOvAxyc2LIS4+iMC1aKpa8zASJ1WI1UklZSaSkJciBF096XCxJso2XKBQsB1WIfxrGL30Y2ns1&#10;330xnFo6/amuNZA62qOoqzWaRlrjaaw1gQY64/hCIPhVtbF8pz+a5trDaKcznA7ag2mrNYB22gMY&#10;XLcvi38Zwt0ZWwg594j4a0/ECO6S+fgRJWZvKHA0J8/VAk+Dm2KXlym2EZA5mFPqYEGBnSk59mZk&#10;OJkTZ/eOBInQmaFqeJALCf4CvgA3gYAHJSHuErWdxJisBZryd16WlMrv4iaNhIMTBS9NKHhoIgnA&#10;VjPEh/s2cN2USjUP+/xrii8JJG+ZUvHUlrKXDhS/cKTshbtEcm8q36pVyP0oFUAWWgUIJP3JtPMn&#10;3SmITFeJ3B8iSPOKJFVdmN9P9R7HkB4QJ9b7cXkydbGtlGABZGi6GGQ6aWKTmWFJZEmpYTqZEXI/&#10;MkXi8ceeaWVgmuE8qiNGKiv+Y4dMtgJOYpYGiur+XxfxV8Ymf6f+Vl3FMFEa3GQPgbirNPC+MVif&#10;uMapPxdhd+Iq3jef4v/wFf5PXuPz7DWBRqaEmtkQbetEvAAy/r2nphc7UQwyWc3JDokiTeCYpumQ&#10;SdbA8F8LVXwEo6qPS579awHdzFh5b7GJUslkKWiq86MC/7z4QvISyiiVmJ0YksfBTReZ0WEBG1qs&#10;Zd/3qzhcfQ6ntKZyVGsk+2T/2Sq2duuPeUQdfUDOAyNCL9zG+/gVAnZf5HnPOZyt3p3LOr24pjNI&#10;/q4/br0OU7HGknctN3G+2gSOyz65T2B7QAzzuF5fbjQYhWWHZbxoMovz2kO5KPvxnWpLuKm/nLs/&#10;bGHrN3OY8NVIscb+NGnZg7ot2vBFk59p2awVvX9ow8gGrZhc41em6jdjlE59tvWTaH/tNHcu7mL1&#10;yvFcOr6Vq2s3sOKb7hypOpKXeot4r7sZP63NBGlvx0NrG351jxD41TEcqmzAuOoinjddhMPKcxxf&#10;uZ6WPX6hVrffqD1wIPp9u6HV+Xu+HvEdvZb8wNy937PxaD0uPWomNtkXA/vunHndlAtmzTn+oiOr&#10;jrdkzu6v2X73B+56dscsdT6X3Rbz55mxAsdWaHX78V+A/AxEDSDl9j8BskqHXei024uuBpD7qS+t&#10;V/tfFnFrs4DOJYO0u/bEnn5FxRN3uOJE9spbeIzaSdTcU5TvewWH3lK07Br+wzfjOnI94evOUmHs&#10;CdKCFoitFaQmUyKGVqYBZDwVsqNVhAgkFSADIin1lYgt23LZljnL37l6UvniDekbN+PVoycOjb7F&#10;vW59QurUI1qMMUq7KrnaVSjVqkJF1bqk6dXAp0oNgrp2peTSOcrsLDRT7YiPoSwxhdwUAWJuIoUC&#10;xdI0MViBYWGGtPgCyoR0OZCkUlPjxUZkR06MI0luR8ZE4u3hR4xYj+UrVwZ3mUGzen1oWK0PX8gO&#10;VrvKIIHlEH7QGUsT7bF8qz+K76qP4seqw2ipN4guOv3opdWdgdKaD5PtUNmO02rB0uoteNh3GjGb&#10;T5C66wQR67biMX+RWPlBMHlD7uM7OO/ZTNLda2D6Gl4/ofzZfUpfPKTSzJBiM4nIJs/IdTYTIDqT&#10;H+xMdoAzRf6uVAS5UxToJDHdTEBlRKaPkUDLiAI3AZ7EbZzsKXprRuEjEyoeSMP2QMAptshlidxn&#10;X1GqSgBZcdcc1EDyl/YCSAeJ4tJgvfaiQrblb30oNfOjwMyXLFNv0i28SbP2JcM+gAznYNLcg0mR&#10;9JAq1pb2CZSpAspUf2WValC5gEQid3pYhmZ4UGZoogaQWQqQqhQgBTDqHKIC3WdAfoakskRVHy+M&#10;9S9r1MD0Exwz5W9TJPrGCdwS3P3IltdT4h7Ki62HOTFxPjZHL+F147EGkMHP3xDwyoggYzPCLNRi&#10;Fc4kuHz4yyCT1HxsMci0UAG+uhSsADI57F8G+XHBChWxP8Ly78uefYRkokA7XkoNA5L7aihStFrI&#10;pVggWUJxSjlkV2L3+j1bxSJXfDODnQ3mcrjKdM4KIM8KuM5UG8el7/7kWPNx3Bq0CN+dl4g685CQ&#10;0/f4fzj767gqurdvA950I3Z3d3d3d3d3dycWJoqIhKQICCIWKHZSoigtIN1pi8HxnrO9rvv+3U+8&#10;7/N5/zg/s2N2wJ455vjOWrNW1M5zeHadyWn9HtjpDsBJf6Qsx+LfZCNBPY7iVnkRFyT5nNOfzM0W&#10;G3nRfTcXTcZiqz9EUtYgbA1GcFwAfEZjEmc15+BWcTMerczZUW8RC5vPYWC7idRu3h2zlmKRjRpT&#10;p24jOtZoyoAKTRhr2oxZ5VswQa8602o34srRPVy/fIqTJ9ewb/t8JnfpwHjDRpgbD8PHeAmPtdcT&#10;rFpHkMY6nhtu43mVA9yrtAMf/SW4Gszkdg9JoJY+XD59gr4Te1CpX1cqDZ2I8aARaPRoj16f+lQb&#10;bErfeeWYvbkc20/Uxta3FzY3BrDpQkOmmxvTaYaKOn1VdJtlwJoLDbAIbIeLxOw9t2bTZkln9AY2&#10;QrN3OwWQR9D+j1Lu/++AlGp7AA1RelXL3Wi0PIBBiz2UFx1uXnsW9psu8fOBGIDTI1IFkJ9t7/Pj&#10;WAB5K+15NmQzL4dt5stGZzgSwK+VDiSO2cW93ot4OX0b3z1kh5SNXQFjaY4yus8/gFT6Pyal/4Vk&#10;bDK/IxP4GRHPj/BoSl+E/B3k9d4jctZt5UnTNgSZVSPRqAo5EqOLNMvxWasc33XM+KFnwieVDl8k&#10;Zidr6BBlUo7C2TMkTosVpcYIiKP+DvqQJxtmllijQO9njthrdqbE/XSBYSpZmR9Il9idmZ1MQXYa&#10;3zIz+CLLgpJUkpMjiQ0PQxld+pa1F92qdqahVjOJzm2ppNlRANmV8np9aKgpQJSjfBMxxiZaA2mp&#10;0YNuqo6MVLVhlqoV63U6scekBzsNOrBPqz6WWjW5Wrsj73qPI6L7UO43ao1HxercadaK3PkLSJg9&#10;i+ejR/DL4jBlJ49Run8Pn3du4av5Hv7YnKHM1Y4/3vI/v+crB6878vcG8jv0Lt9D7lH65iGfXweQ&#10;E+JDdrgnBe+8KQwXmL4SKwwN5Jdiordv8+1KAGVuAkhlVkqlU/j5W/yx9KX09FV+CSDLlMclXpde&#10;echXMUkFkH98wgSYr/hz4w2lt9/w+VY4hbdfkR/wirx7ryl4+FYgGUXuC4FKUBQ5obHkvRJIvk4i&#10;L0Ls653AJUriaIxARIFkvIAiXoAYp3TF+QtJNSClij8IHJUWYIGd2gj/MckSNSz/GYxWAKnUf8FR&#10;Sr2++nVSH7L/GuTrGL5FyXbw/B0XFm3g+OSFYpAXeCsGGe3uR8I1f+JuSAkgE+8/Ie1pEBlBfw3y&#10;PwH5r0HmJSrnH9PJFENV6j8B+e9SgeS/oFT3hxQp+Nsv8i80lf6gRSklfMn8IQeDr/wpgdz4j9iu&#10;Os/S6pPZWn4qB3QnYqk5SaxwMmd1BZIVJ3K42igsmo7n9rTdpJ3w4qPrPdIOXeJaz8VYGfbFVnug&#10;GOBIHPQmYG8wHWt5rZVqMi4G87lVaz1507xgx0tu1BGjUtY1GimfMRALSTlHdcaxUzWSCzXXcKn7&#10;IQ50Ws/yHksZ3GMqtVv3oFyrthg3bEjt+o3p0awjQ+p2YEiF5gw3asAwrUr0lRS3dEgf/H3OERBo&#10;y5FDyxnfoy0TqzVje8UBWBtPxl17jsRrifCyvF1/Cy96W/K0/2keiu0+HXpYIr8jN9ceZPuCmQwa&#10;353KXTtToddkKg6cimG/IWj3aI1ht0o0G23G8MVVGb+yIuNXVaT/ggrUH65BjeEqqg3Up/bASrSe&#10;Wp1Bmyoy62xtNvgMpP+Ormj3rCNw7IjpqJGo/tMSleW/cPwfgJTSEINUtdgpJYBssReDZjspX3sp&#10;revOwnmrO8V+0bJDhfLLO4xSl2cU7nAnad5pAnqv4Hb3xZSsdYBzz+HALb4sv0DYiI2ETN+u7j9H&#10;fBZlmTn8USojmz/p/wAyWUpidlmMmGNEHD9fRfM7OJyyFy8gMJCSveYEte5EkIAxTbey2KIZv1Um&#10;Ugb8kVIuG/yqZUCxli5fDE1J1dYnSFuXdz27Smx0hJggPr+XjTw9msxi2YAFep/TUvmRli6Vxqfk&#10;ZPKSE0hLjSclI46MzASK0sVk01L4mZ7El5xosZsQsa/n/AkJ581pR6ZXaiVGWINuGo1pqmosoGxO&#10;Q4MuEqEH0EdrFH10hgsYu9NXoDhZ1YyNGs04qd0ST7MO3KrWEb+KzblfvjFBpnUJNalNdJVGRFWo&#10;Q7BsWC91THig0uOlWSUeV6jM3fIVSenek/g2bXnXvAUhjRvzqm0rInt24+O6FWJ9NvJ3yv/dT0B5&#10;14OyB158f+hDyVMf8p97CKBcSA9xIP2VvURMFzEoL76F3uDb01tifmL7VxWDvE+Z8z3K7AWW1jf5&#10;I/ZYesqHX9Y3wEV+O4ngn13vUOIoMd/rJaUez/ntIwew66/5fi2Ej9eCKL4eTMHNYIFkKEWB4RQ9&#10;iCD34WuyH78h99k78oIk3obGkx+eQK6AMkdAmfM2jdzITPKiMymQyK0MaFss9V+QVOqfqP3Xtv6a&#10;5L/RWd1CrcBSgaQSrxU4/vOcsu7fiKu8XiAcl0JRlKQSef/swBAOj5/H2ZnLCbZyJtr1KtGX/Xjv&#10;e1sNSLVBBj4iWSJ26vNgUiVmK918Mt4olxu+J1u21Zw4+f6SfBRA/lsKFP8F4v/ZIJXz2kofyX9b&#10;t5W+oWLJqcVij7/4mPaVr9m/+JUP/if8WNNgCpsqjmOP7giJ18MFcGPkoDoGC/0R2DddwLUB2wiZ&#10;b0XRybt8sX9EtvkV7vZfj2OFUThKerHXHomL8TTcKyzExXA+l/QWcdV0Jbcrred5o12kD7XDv8YS&#10;zos12mgN4ZQA8ojOEA6ZjGG3yQT2VZ4llnqI6+vd2ThmM22b9aNi47ZUbNuOis2aUadRM3q16Ub/&#10;Bh3paFCXPgb1WNWqH4vadmdq9w54u53g/lMnjhxbzrwJfRgjQJ1t2or95Yfh13I9l6rO5rjuMAKH&#10;HaLkVJAwJYZfPsmSWl4TsdWGjR37smBAd0aN6IRx3YaUaz+eagPmYTZgEprdumHUpznNJzWn/aQa&#10;NBmiQ6WuKgzbq9Bpr41u1woY9WiCfucmGPSoTPXxuvTcUp0h5h2pPL4Zqu6dMBg4BsPBY5VGmkMC&#10;QHM1ALU6HESnk0Dyn1KeUx5TnteU5zXa7EXVai9arfZjIqCsVGsx/dut4On5Z3y6IbBwfkyZr0Rf&#10;uV1m/1xsxpfYBaeInnWY79vc4YTsUMcfULbtMu+n7SNygTk/XCS6RadDeo5EXaUUQGbyOzWNshSp&#10;xBQB2Xt4Le8ZolzjGyJWdE921DNE9RvMC9NqpBtW4Zt2BYnShvySOP1bIFKmoc8fTUO+6xrwUUef&#10;Im09snWNeC0R28/MlOjFsyD0Pj8zokmXis9JJFWgV5KayhcB5LfUdNlwk0j7EMuH9BiSMqJkvVh5&#10;Pp5fyfJ9PkRDiljs2yeU+lwi/+hx0tbvwbZ+N/YYNWWtQTPGqmrTS2DZT6slIzV7Mc90PPPLj2Ki&#10;RntmqxqyT7sZVyq052mFVrwp14hI4+rEmFbhg0kl0g0qkKZjTKZAMU+/Anl65cjWNyVdHotRaRGt&#10;aUCEpj4xysRhAv5o+TvfSr3WNyTE2JTEli0omjiGL8tmU7p7NdgdhivW/LrjQv5dR3Ie2pEbYk/S&#10;i9O8vW/Ou/uH+PDIiuyHThQEelB0y5svV27KhnmHnxcD+Glzk19n/fgpcFQA+VsBpAJOieDFtn7k&#10;WPnww/kB350f8udKkGwDr+SA+Zyiy48ouvKEfB+pa3LgvBlEkX8IeXdDybkfRv4jscpnkRQqkAwR&#10;m5SImyuVHZ5E9psUAWUq+RK7i/4Z9btYDqbFAkk1INXnI//GbfVlhMpVMgJApX/jx9QCdSn9HT8r&#10;ncOVgWmV55X1lPUVsMpr88TsCpXJtyQBlEan8sHvIdsHT8Ju4Xre2nsSf/m6OmIrgIzxu03UrQDi&#10;7z4k6cFTkiVmfxBIpshBO/XVOzIkqmdExpMZnUiWvJ9ijf+WAkUFhAoQ/9sa/7lWXA13+TuU85Cy&#10;VBptlPoL909Sn/mR94tvOaX8KYJw92fs77mE3fUnsc94OEc0BnNGcxRndASSAq+zVWbg1HwFN/vs&#10;5v4YC0KX2fBq3lmutV+GU/mxOBuOxlF/DA4GE7hoPENuz8ZZaw5XdBfjp7eMG/rL8Jeoe9NkPm7a&#10;47CT9GOpNZgDWmJ4DedydcgBdtWZybLaE/De7sbOuXupWa0lelXrUKFpM2q2aEHtmvXpUL813Wu3&#10;oX25xizsNJb7++y5sf8MPpYn8bl0GqfL5hw8uYzli4YxuFkdRprV4UjHKWQduKnu5mPTYjpvtrlC&#10;cAGE5Mm+n8n7o54c7jCcSabV2TJsALuXTKZmnUZo1+xOjT7TMes3AY1uErtH96L7ymE0n9iAJqOr&#10;0GhMFcr3McK4d3V0e0iE7jEE/R6DqDiiO61XdKL/gR60WtMJ7b6t0R8wDrMRizAdMRWVXhexxX9g&#10;+J9w/LeUx/8FpXb7A+jI0qTzUSq320eNekuY3H87YQ4v+XUvgYzzt8m/cIeymwKPK+9kp5T4dUys&#10;44Q/nJKItssbtl0RffciefYh3i0055ujxL9IpcN1rgBR4Kice5SI/TMlVSwyRQxSGf8xijJlSoAX&#10;4XL4FMg6u1A8czavatUnStdMPejsd5UAUeD4S5kvRkObz2KKn3TEHHX1+aypR7E8XqBhQIK+GTcE&#10;mJ4tmlDgckEgF0VeWjRJ6e/JzJKdUQyyUD63IOUDWSnvSZLnY5JlB8iJIiP1jfqaZt6/VUf0bw6n&#10;iZg3lXudO3CnTkOeVGnMA5OG3DNriU+5VljqN2GLZm2WCiiXiDFuMejPoWrD2Kbfhj0adfAq14Kw&#10;ys1JEFPM1DEjR1OHAh0t+Xs0KVBpUPRPKSOXK9eIf5K/44u2IUUCxkIdI3IFjNkauhRqKQcAQwql&#10;cnUMyNAzIk5fn3dmJgRXM+Npw6q86d2avDUz+HPTlpwAa5JvHePDEwuSQ4/x7OY6/N0W8dJnGwm3&#10;z5B+3YFiAeQ3bzFJx9t8t5e4fe4a30968+PEFb4e9eCnxGzlvOQfgWSxjS/5567yyeY2pUrXH2Vw&#10;Xd9Qfng846PbQ4rdH1Lo8YhCieGF3k8p8H1G/s0X5AUECYxDKXz0hqKnkRS8kN8iKJq8kDiJ3u/J&#10;epVI7ptkCt6lUhCVRkF0mhqUJfHZfEzIoUQZ1OEfUP4LRXW/RsW8JH6XSH1MlsdTBJRSylJ5TLnM&#10;UOnao4zwky9m90m5oiVSUoqA97WzLxv7jsFt1Q4i7DxI8LhJjMd14nxuEn3tFpECyNiA++rzkB/E&#10;IhVApkrMThNAKucys6Ilrsd9IFe5cuYfY1Rg+K/h/muw/3n/b0t2rroFW+kortxXSjk18FHgrjTm&#10;fM/9Jgb5hd+FfwiR/+fefks43H4Odq0WctxwOCfE8k5oDeeMySR2q4ayR3MkJ4ymYW48Hqf2a7jc&#10;diU2FcZjazBKwDiC05r9xTz7cVw1hLNiny46M/E1XMp13aX46Szius4CAowW4as3HRftsZyXSH5E&#10;bwgW1SbgNWgXHqMOMLVKfyY0H8GMgbOpLRHZuGJNqtVrRLPmbejcpD1tKzaivUkjFvebjt2q42Ll&#10;uzm7eCenN2/H8th2bJ33cchyBQuXDGJAp7r0qlwJ6xkrKbz8lIRdjviOW0eGMu/6q3R+P3tPmsMt&#10;DrYfwXy9WiypWI8tHTtju3IRQ3v2Rb9aCyp06I9xz4Fo9elB08XjGHN0PkN3DmXIlt60mNEQg54G&#10;aHWrRZWRkzDuNwOjvhOpNWUcnbdKsjs4kjrze6Hdvz+mwxZiMGgxDecuUQBpga4AT6fTkb9A7PB/&#10;AaUakOboyW2zbseo1GYnteovYtciO2LcX4klhFDk9ICPLk/46PSY3+6hlLm85POpW3w6dJVf5rKD&#10;rbKnYNoxyja58XWrE6lbz/PR7gZlsiOQUSiw+gvI3wLIHynJYmoJ/IlXRg8X2D4Rc7z/gh8nz1M4&#10;YSoJTVrxzlAsS8uEEg1DfggolMm0vmpoqSGTbqBNqqECHB2+qJSpEZQBbvVJk9j9RMuIq7Xqkn7w&#10;ACgdrZWBHxJk485IIUvpvvMhgfSkWFI+RJKQEiH2+JqUlGCyox/zU2J52fN7ZOzdztPmTbhjbMRT&#10;fWPe6ZkSJ++dqFGRBK0axBo2IbxcG+6Xa8tV4zac02zBeb1OuFfvg50Y5kWNqjwza0iccU2ytU3V&#10;50mVAXdLlWkdpJRpHpS5bz7+U98E+kpL/Dcx468CyI8KGFWaUip5raaUlrxGS5bKuJXa6hkYE3V1&#10;eGeiT0hlE+5V0OVZ+3oU2O8VeztHsPM6bpyfzn3vhZLCx+N/eT4epybzwGYdSZ4SzXw9+Op5Qwz/&#10;DqVikN/P+fHtH0B+OeRO6XE50Dnc5be9P0VijwVnfSiy9BXblETg+YIyidpfne5T4nSXj673KZao&#10;XuT+QDb+hxR4SPk+ocDvqZjqC4ruyLZzX0zykUTvJxHkCSizX0aTGRRLrsTu/IgP5L0R6MhSacwp&#10;ivkLyRKBZGF8phqS/4JQfV5SHlcacxRQqiEppQBSKTUgZX31gBWxAl0xu8/K5X7vJBXI+k/PubK5&#10;/1iubjnIG9vLxLlfJ0YidswVMclrAsn/BOSTFyRLokkLfUNaeKQYZJwAMoHc+GT1Ocj/NMV/Yfg/&#10;Gon+oxRj/JSpNC4VCDwVq1SAqXRF+gtTBZbKa38IKKPEwF1Wn+D8yA1Yt1/AUbPhHBd4HZIYvFOz&#10;r5jeKA5qTWC/gM9CZwonys3ErvoCrtZfgZ3BGDHOrvJcJ8xV3Tmq1Z8TYqA2mmO4pDMNT00xSdVc&#10;2a6XE2i6FG+tqbhpjMNaYyj7VD3ZozOQrcaDuTRoOx6LTjKz0zgGtuhL6/rtqGZWk7oVazO8Q18m&#10;tRtIN8MGbOo/B2+JxCu6zmJktQGMaTKYsV3F/Lauxu3KSY6fX8fiVcPo270Oozo1w9/yLJlXA4nY&#10;ZYV1v2nEnffi15N3fPQPItXGh4sC2x0VW7HOpAHrajZjZfN2TOjWkxadu0iqbS6caoXe4I703j+X&#10;ebKNb7u5hS3ey2k6vTZ6XbSoMaYV7RcupfzAaWh3G0q9GRPpvG0CPfZPpO7CURiNmEy5kcvRHTCH&#10;9muX/89zkEpptBUQymP/a2m1P6iO4TodD2MikDRpvI5GjeUfaPmcX2El/Ljxlt/KrHZ+EXx1f8lv&#10;bzGtq6/JP32DN8tO8m6GOTFjdxHaYyV5c07Aset8lR1KmSP7Z7BAMOsjZOarzz/+zMqSiJvMj8Q4&#10;/sTGyBFEovUDeU+vW7yfsZiXRpWIETh+EBvM0zXhs9jUV7GvYg0N8rQ1SNPXJN5YR+CjS5auNiUC&#10;DAWSXwQwuSoTQlXGXDOrKhF/Cd98ffkaGkpxjMQ7idQZH8QkBY7pCW9JTQwnJSmE7LRQMt/e4cur&#10;AHjzlBKrUzzr1JFQfSPSylWi0Kyy2t6UAXU/yWd8VJlRrFWTfOOmZJdvR0qlboSYdOBpxY48q96R&#10;W4a1CNAwk0hdjXS9CnwUAy6V1/4RW/wjwCvVEiDqaPBFS1O+u0oNwRKB31eJ1V+kFEAqk4YpA/QW&#10;yXPKxGFKfZF1vsjfqoxyXizP54gpfzAyJLayGc9MtHjepBopx9dR8MCaR7aLObquNRa72nJ4T2sC&#10;vOby4NJyon0OkX/dkY8+nnwTe/p1+QG/nQMptRFYnpID3QmJ2Ee8+H1SDNLujnoa2MJTnuQedyf7&#10;iDvfJEXg9oTfLg8oEqgWnL/ORwFs8UUBqVMAhc53KHS9Q5HnfQp9ZB3fx5SITRYHhFBwN4yce+EC&#10;ybfkPI8k67mAMlgg+Uqs7FUC2VJ5b5TrulMojJbYLZE7PyZdDUnFJhX4qRtvBIAlCjTl9icFjvLc&#10;Z1l+ViCq2KU8p7xGGaRCidhFCfIeUYn8kIgdYHGenUOnELBf0oEYZJSLD5FuV4n28iPaV2zy5v8O&#10;SCVip4S9JeNNjAAynuxYpT+kMoLP38aY/zTI/++AVFrelT6efwGpPPY/Qal0g/tI0LVHXNlvh820&#10;7eyoNwrzikM5qD+AfRp92a0xgP1ijwdUYzmomsBJ1SyOac7Ao9YGogedw6PKbPao2sm6HdkiqWaz&#10;qrUYZ0eOa/Tmov5oLunPxEt3HrcEjrcNFwgsJ+OqGsX1CrJ9NFuPa625nKkyCZ8+W/FfZc2GUYtY&#10;MnQ6A1t1p4qISjvj2sxrPYDVLYdiO3Yj15ecZE/n2QzV70Jv0/60MexA1wad2blpPVdv2HHOaScr&#10;Noyma+cq9BeLvLBvK0GOzoQftOZ4rwkEHbHh11Nhys3n/JH08VW2r9sDFrJesz4LtGsxq0Ijlgwa&#10;TOvOzdBtUBGNNjUFcq0YbrmAiRdmM9t+MgtsRtNgcnl0uqqoNaYOTScOoFyvnhhJtVk6mcZL+tB2&#10;00har5uP2Zh5GA5dgOmoaQwwF4P8F44KGJVStTFXA/N/Lc32so4CSDFMI8Uk6yynb+/dPHaN4tOD&#10;ND5eCeKXd5AAUuKnfxxl/lEQGMsXMcpXq08TOGI9r0Zt5cOE/WTNtuDPYW++yg5U6HSbn0ECQYkS&#10;ygB4Sgv2j6wMvqcLIN/HUhYl7yMbIHef8tnKieBuQ3itDGhrVJEcw/LkSrzMF7sqVOCoqSJLAJmi&#10;qyVRWod4schkPU2JrlpqqypR6ZEngHyrYYqPtgm3uvQhdv9h2Tnv8TUimqL4eLLey04Z/5bcuNdi&#10;GCHkxT6THfIeP97chec34aI1H8aO5Vm5imQZV6DEoBwf1dMyaPNLS4vf8l1+SpT/plGeT9o1KNFt&#10;SIF+M3LKtyC1UnPiKtQnWNeMIAFpnLYx2ZrGAjVDeY0+v8QKf4gBf5X3+aKry2eJ0EUCzgKpIlnn&#10;k2Y5KWM+CyQ/y7oKIPMEkNkSyXPldYUCSOVg8FEpdQw3JkWJ26amJNWsSuncyXz3PEHRczveXd/B&#10;iW3t2bqmFvt2NOWa21Qi/HeJxdnx4+4Vfl7z4/eVO5RJLFZashUQ/jjlw8/j3pSd9IUzN8QgA/lt&#10;c4uSU17kHnMn09yZb1Z+4CxQdbxLkVhl/hlvis4roJSyuU6B7XXy7a9TeOkOxZ4Sz70lgvs9pkh2&#10;gILbQeRL5C4QQBY8jyZbKke2jTyJ27kCx9zwRLVJKpFbscj8qFRyle5BEr0V6P0Lv//qEvTPY/+W&#10;cjmhUsrzCiDzlVF84tPUjTQlsckUhsbgvvUQu4dP4/7hc7y+4E6EgydvXbyJ8rxG1P8FkMlBr0gO&#10;jSD1dTTp78QiY5LIVo8F+bfl+l9AKnD8fwekci5SgWQuX5Qrg5QRf9Jz5HYRtocETONXsK3ffOab&#10;dWerWT/26AkctfqyQ6Mf5rpjOGs0D2ez1VyttgvPyjt52MyC191OCSDnCjw7s1XVgr1mnTlVfxC7&#10;DdqxS+5fbTidey024m4yFzftafjpz8VXYxpXVZNI63KS/OG2eFacjXe9xTzuu4+n6+wIOOXKI3sf&#10;bDceYtvoWWzuMY75FTvgMnA5z+ae4GjDKcxUemqUG8qourNoYdiLFlXas2nVOm7edheLPM6aTROY&#10;NqMH65aO5dzBzVw7c4rQE3ZcXbKDZ0fO8/2ByNZDsUjZhuJXnsKv8xxOVe/HKpM2TDBuyJbJk+k7&#10;oDXGjUzQ7VSDipPaMdlxBWtub2LCmaF0WlGLWqO16byoAZP2DWD89pG0m96Dcr0b0mJuH+rObkub&#10;dcPpuHkZ5cfOR2/gFKpMHsMYS2XA3H8B+B+Q/Ncm/xOQ6nUEjopJ6rfdh07tpcyZbU/s3TySJE4n&#10;WV3n1zX5QwIlLt+RaBwYQ9kjiS13BDzW/qRsvEDJJkfYKxayxYVfh734LH9wrtNNPj8SACbniEXm&#10;8yMjg2+Z6QLJFEol9qLMVqg0zNx+ROGBM9xv0J54sa5MXVMyJCpnCJD+AkJAoS4NMgWImZoSsbUE&#10;kvoCS11NsmS9fInZ2WKPsToVuaFjhnXFmlydMI1IazuSb90lKySYvMhwct4GUxDxkqK3z/j09iHf&#10;Q2/Bixv8cjhN+tjRhFWuRbSAqlDHlI86BuoJvL7oaKpnPPwkwPqiqdifEV+0K4vd1uaTTj2+6Neg&#10;2LCy2K0p0dp6vBOYvRfry1JHfwO+y/f6KkfgYgFloQI/gWCxlonA0UTulxcIV6FEs5KUmcDPWB2x&#10;FUDmyOclaWvyQQCdIWDMVQNVid/KzIlGZOqVI97IlAgjYz6NG0HZDWvyXtoSd+8ArpbDOLSnJUfN&#10;23DVdRL3XZbwzm0vJVfl9/G+xm8PMeYrT9SAVBppvkms/nHEUwB5Dc7K/8ReIvb5m3w86UWx1CeJ&#10;4L9t/cHlIb+UeWlOe5N30pN8yyvknZE6K/cljudYXyXv4nXyXG5R4HaHAq9ACq4+JMfvCXkBwRQ+&#10;jqDgWRQ5zyIFkrKUhJGjNNxI5QgkCyIEZlFp8jslkxUhtqbEboGeAj81IOP/6RL0/q9FKo8rS+W+&#10;UupYLqVcXpgXLyVw/KL0h3wSzrmlm9k1bCp3DlgSes6F13aXeefqozbIyKs3/o+ATHoZRlLIG1LC&#10;o0hT+lRKzFYaaTLk/ZUGGiVq//8FSKXBRqD4OUu53j+Nz9l5skxl75pdTOg8liWdJrGwWm/WmvRg&#10;l1E/dur3YZNmT54NPEX8OIFPhTVcMt6Ao+563IzW4ma4CDu98RzT6SUG1ojTLQYTsngPfkPmY1m9&#10;O/d7LuHNsKN411yGg+YErujM5Kb2bPy1ZhNceTUvqq3hVrkFXDachqPJVIJW2srBLJqfb9MpDU0k&#10;68pjXCeuZUflntg3ncy56mPYpurGVq3eLDEZzZDa82lRfjj1yrVn5qQ5ODpacdHlKAuXD2P9pok4&#10;2uzhZaAnAc4X1F2sEp2v88HDn1/P3vIrMJzni/azW7c1tjWGEj7tMEErrDgyeDHmi5YwdXI/TBsZ&#10;iUFWwHBUE0bZLGTLg10scJlEq/kV6DC3IvYv9vDu520C3ltz+MpGWkxqSrMZLWi7sjO9d02kzeqF&#10;mI6YKfF6NLXmDGaE5WBU/3bp+S8I/gPH/606yHPKuUqxR4OW2zGttYjdGySeRpTxKSCej14vxfLE&#10;BG9FUyb1+2E8vx7I/ccJIPG7zOERf077U7rfBw7LznfCj++yM2VLxM66+YyfCRmUZeahjAOpAPK7&#10;APJnUjxl0WKkz+W9Ax6SvesYt6o2IlEMLE0AkCpGmCmwyRIQZiiAEChmiEllCyjyBBRZsnyvo1LP&#10;JJgmEM2W9dVTsBrW5LpBTTlqGnGgSWe8lm7h5gErInzvkh8u9hIczJeXT/j1Qqzx6U1+33AVEFiQ&#10;PWMSwVWqEyngKdSvRLEY2kd9QzIVMIu9FuuryNdWqU22UFvAJ6Zboi1Q06jEVwHgF009chVwC8AT&#10;BaqJArd0gWSB/C2f5PliDWP53kYCObFiqUIx3UJVeUq0qvBVv7YsKws4yws4TdUNNQXy2nT5rDg9&#10;beJ1dUjR1CVT/sZcAW6+vE+GLFPFlBP0yxEsQE5q05KP1ttIvHaAJxKnL9uPx/niSI4c7MA1p8mk&#10;PraQNHCR79fc+O19VexRuZLmIX9cA/lh7ceXYx58PezOn+PyG54WU7Tx57ccGEuOe/L1rFil0331&#10;FAzKKOM/5bctOHaZnKNu5J24TO5Jd/JOXSb/tAe5lh5knfci84I32Q6+5DjfIPuSP5med8m5/pSC&#10;wDAx2TdkPQ4n46Esn0rcfhlDpthkdkjc336TErWVLkHZrxPIifhAYWw6JQoABY6F/9HarY7ayjlJ&#10;eU4Nzn+eV+J5YZxYqAIwgdm3pEw+BD7n2Kxl7BwyiVu7j/HilD1htpd4KxE76soNIn1vqa+kiVMD&#10;8gnJj1+SIoD88EIAGfSa5FfvSIuIQRm0IlMsMlOZMkMMNU9idlGyGOz/V0AW/G8RW2nR/tuBXJku&#10;N1kNykRJOisXrqVvh2EsG7KQHX3ns7J6f1YZdGeLUV/WanTlSqtNBPc/i2vFVTjqr8LVYBO2qqW4&#10;6S/F0XAGZ41HiHF2xqJ+f96sPcxHS1fCFm3lap9pBI3ah3/bjbiZTcdTdwo3tWbwQGc+Aapp3FRN&#10;4bbxbC7rTeSS2VReLT/H7xexfHv2jkcSia8t3YP3uHUcrtKPE4Z9OK0zgFM6QzisNZhFmv0ZZDyR&#10;npXG0rpcZyYPnMDZYwe5YHuAhUuHMXl6N8aO7YCPx2meB1zBe99R0rzu8e1uhEiW/PaHfPHpsRKr&#10;yiO50Xklt8fs4rbYpOumY+xcupDRE7pRrqkxel2qoDe0Lj0OjmOa4zzGHhtAw4naDFxZE9+og7wq&#10;suFN8WnCCuzYcGEyw7f1pPPqDvTYNJwWiydhMngY+gN602hhH4Yc6/73HOT/rf4Fpjp6tz2AZlcL&#10;zLofxbD6Ajo1W8adc8Hw9geFvq9Is7/ND+8X4B3GD5dnlPgE8VMB5BMxyvvxcP0tRef8idlsR+HR&#10;q3w9fZvPJ2/Ij3OTDDnyFMWlQt5Hfmfk8jtLokRaEt9T3/MjLoJfQU/VI/ak7jvMzVqNSDeqQLGe&#10;mcDQQN3AkS42+F7PlHd6hrzS0iRGR1ditp562lU1rKRSFdMSsL3Trc5dMTpX47Zs12zKTI0WzK4+&#10;lOWdF3Ni5XmeXw7i61Mx19sSK63P8nHNUqL79+Bdi2a8rVBNbY5ZArJiAU+BrqGUATkCw0wNgZWA&#10;Mk0qS24XyXf5qGdMkZahxGMDAaCelGJ2umJ2Am9NHVlfS/29MgVeecpzYo3K+oWa8hr5DMUWP2lX&#10;EHusJBZaSaBYXv4eE3K1JJprG5Iqr4+T10cLlOO0BLgCXvVBQ+K4YsoZUqkaJnzQlv+PwDqiXHkS&#10;Zw8k/qREpyMjOLSvC2ftR3HFaz4hVzfy6Z4V3BM4XpWo7OnC90tX+O1ykz/Otyk978PXE5f4csSN&#10;H8fEIi0FiOflcYndP85co+zyM/WAFn8uSyS/9JDPVr5kHrAn64Ad+UccpGR51E6gaUvecQeyz7qS&#10;ec6dLOvLZNkILG19yLh4jSyx1vzrYpJ3XpIZ+JLUe8GkP3xF5pMI9XnJPCVyB8eSp+4SFP+3Xr2n&#10;UEzyY2QqJco5SWVUniSBi9K1RjnHKMtCJeqKLapLzO7f20ojTV7MB77Hp/L+RiBHp8zDfOQk/Hcc&#10;5OkxK0JtXXjl4kWUnzKKz0PiZbtQpn1NvP+cD4+CSX4aSmpQOKlikKnqUX2UxpposiKVjuMJ5MZ+&#10;EAinyffJoERSkjI4htL38t8uPkoLdb6U0rH93yHZ/u3MXiKwzJfX5ItNZiXIASCjgPBnYYyftZjm&#10;/cbQf+gMZg2fx/KeM1jdaBTLjXqzStWDbRqDOGE0Bety8zlvvBBb/cU46C7D1Wg1l03X4FV5DWf0&#10;J+HcdD4Zu13JsnTi2c6t+C5eQNCCA4SPP8r99mu5VWkO/jrTCNSYTKDE7Bsa47ikNRwbvQF4NJpG&#10;sRwsi+wv83jjLi7PWEbc0Yu823AO8/L9OKTdG3uj8bibzcVefxoHNEaxUnc0C8uNYKReW6Y278GZ&#10;bRvxdD4u9jiZLn1qMmBUC5y9LAgNu4nnkSM83W9DvnKJ8vF3ZIzx4FnTw7wf6cabuZc4NXA1W8bO&#10;YdbYEQwb3Y3xi4dSrpMpOr3KYTKmNt33jGDS6em0ndOQOgNVrDrRhrvvlxOUs4JXBSuI/Lqfh2n7&#10;WW09jNYz6gpEm9J6Th8qDW6G2cC69Fzbl4E7u/yfAfm/2qQakO0kene3wKjjXspXm8OU3juI9BLw&#10;Rf6gwDuYqFPufJAY9dHuDqXOT/ju94o/TyRiP02CR2KRgbGUXgkh8bAnr9ZZkbL3kuxYYmiXwvj6&#10;MFrdkkjhZ/5IzP6Tm8e37FQ+pcXzJf4NP17Jzhf0ksIz53narisRAqUUsbd4AY/ScvxWoHFfbOqe&#10;tg7PTUx4oqNDkEAqwcBIDEuJnjp80BVA6FTjvlY9vOQHOqnXlZ2mQ1lacQLdVb1ppz2Y/nXnsm/O&#10;aeIcHlJ4zIGQAUO5bWbGY11dwrX1iRcwZQoYi7SN1Ocdleu8lSqU75OrJSYrMV4xwhwtXUr0jSgR&#10;gOYLDPMEgEUSiZUqkPuKRSqnADIEaEplSeUqXXzkdcXyPkVKtx0FrIqhCtiUKtIup4ZjpkA0XeCY&#10;Iu8dL697K4B8q6UiSjFJgXOifH6yfJ5i2OlyAEmRSpT3S9TR442+NvebmvJgVge8N/Vh3/rWWFgM&#10;5Lb3al57bufTtTPqTuXf3O3JtreWjV/M+aIfv+2v8eOspxikK58Py/NH3fklYCw7e53vJ65QaimA&#10;lFj9xfEu35wldrvc56NsCxl7L5C915qCA+cpNJflQSsKDluRd+QcWSccSD/lRIalM5ln3Mg4e4l0&#10;G09yXG+Qf/U+ebefkhnwlLS7z0m7H0zmo3Byniot3JHkv1RAGUV+iNIlKJr8sFgKXsdR/DaR4shk&#10;CgR8ChQVOObFpamBWRD/97ZS+f8s88Tu1ACNTeW7HKCTbtzj+LT57B44Cr8NO3h8+DSv7N146+FL&#10;9I07AsdHJPo/IenuMz7cfykGGUyKAsgXAkilL6RAUt3dRxn6TCCZK5DMk7hdKPZXnJhGyQexWgHe&#10;/w7Ivx3c1dePSym3lfl0lMsmlYnHsuT7Z8rfpDz38OYDBk2YRePB42jbfxzD+k1hfs/prGk9iTUV&#10;B7PNaAh7dIapgXS23Bwu1V6He9X1OOgvx0ZjEc46q/GrugsH0yV4tlhLzt4rpMlv8OzoHu4f2kro&#10;OgtiFp7nSb/t+FSaio/WOG6oxuGrGomnajgXtQdxVuK8e6vp5B+6yJNVGwlYvo4EKyfen3bl8ZIj&#10;HKk1gsvNFvK4w07uNd2KT5UVnNOfwT7dsWw0HMRs/XbMqd8Rmw3ruOlqyd6ds5k0pQsr147F95Y1&#10;QU998DtyHI+Z2/HovZ6QPscJa3uCp82O8azXOew6b2ZNm/GslgPZnAlDGDGmKxMWDaFKzwro9jLE&#10;bHx1eu0ewmjzUdQeakbNnip2XmjPk5Q5PM+aLICcTfTXjYQW7hOLHEjrqVVpObUpbWW/MO5pSr3x&#10;dZh0eBR9N7b973OQ/1n/Fav/o1QSsbW6HUav+SbqNFjC3kUu5D4uhugf6uH1k22vE3P8EinHr5Br&#10;dYtvAkhl4iZepIj9KZAUk7z3nk9ilx8OyJFH7PGrpcDUNZiysHTKcj/Dxx9QUEJZcRGlRTl8K0jj&#10;R3ocf6LCISyMX3IkjxszhecVKhNZuRqxVeoQW60eEdXrEd6oCWmDB1MyfRrxnbsSaGTGQx0TggQu&#10;QdrleWlQl5va9XHSaIaNUR+2avXlSIt12E1wYlS15dSXDaCOahhD6k7DYcp+Ho1bxbWazQkUM32t&#10;ayQx3YRssdZifeW8o0RiAc4nHaP/qmIBZqFEaMUOCwWmJQLOAllmCayyBVr5AsA8qWzlVICWAEzs&#10;Nl1bnhPTzRXjzRcLLRRAFklMLpTKl/cvEggWSxXqGJCnI1Fe4JkszyXIurHyureaGoQKFF/pqHgj&#10;kIwUSMbK/XgFlPL+H7S1SZDPihPDjJF6rafiRkUN7BrrcGFUXSxXduCC+XDuO6/mvddBPnlb88fT&#10;mc+OjmScv0DReVf+2F7lt7U3309eEjg68dXciZ9HL/PnhDd/Tvry86QPf6xuqEcbV1qtvzr4q6+8&#10;+Xz6Cjn7bMnZfY783Vbk7zlL/j5L8vdbkmtuSdZRWzKOXyTzhCNZp1zIlJ0rw+oSWQ5XyfW8Q67f&#10;QzJuPiLt9mOB5AsyHoSqI7cyHWvui7d/KzhSXTnKMlSAGR5L/luJ37ECRaWPoyyVqRSUpXK+UVn+&#10;Z+UpJaD8KHb5JfoDH8QOz85eyqau/XFZvIrA/RaEXXAmxvuGegSf9/7/B0A+kYj9LFQds5ODX5MS&#10;FkFquERtMUllTudsidv5cR8oShC7/f8CSAWIijkqUCxIUR77b0AqcMyW7/hV9pFrl3zpPmAsLfqP&#10;p12XkQzqMJo57SaxscUU9tefypm6c7AsP42jAjbnqst41uU04T3sud/4ON7ld+CiK7DUWSX7wCJc&#10;mq7i1VJrEk+6EHvRlmjnC0TsE+vf60fE9DN41p6Dm85Yrog5esr+4ao5DBslNhv0wbHpJBL3nifs&#10;0AlCj50hw+MmyU5+3F12hIvdFhE+6SShA49yudpizulNlpg9kv06o9io04eFBh2YUK4hW4eP4rrV&#10;UeyPbmTexJ5MHSnQPL6ZkBuX8d9mgeeYTeyqNAi7BnMJGXES/1572WIwmOlarZlSqTULO/Zm26QJ&#10;LJg4kIkz+9Ckf3WMuutReVxlemztzuAd3ek0uypDlpTnuGdX7sSN5lHKCLHIqUR/20B4iQDSpi9t&#10;ppSn2YTaNBxfTwCpR6dFzVlsPZHuK+v8vRb7fy3NtgJFpf4LkALHjock35uj32gVnTtuwtcymN+v&#10;SiE4D54lURrwmsJLD2Qjv07s4cu8v3CT4huhlN6N5Pfd6L+AfJIMARJffd7w0/Epr1ed5e60PaS7&#10;3oOkAsj+pLZIPn7k56cCvhRn8C1XmWZBXh8VKYB9wo+jpymaNYevM2ZSOnMuv+fM4/fiJfzZsAHO&#10;nIbL7vzeZ05I13446VTE27QensYNsNWux3nDtrg1mYxXr62YN1vDvi6Hubj4EdPbnaaSajJ1JEp0&#10;NxrLmnqTcWw0HP+KLYgqV4dU/UpibsbkiAHmqTTU3W4+amiou9180zLim7YxX8QqP4n1FWvoiQXq&#10;q8GmmGS6rJ8mlSVgzJRKF2ClammSIpE4TW7n6AlUBYYFAr4SgetHpcVasUmx4CIFkspzAsRsqVSB&#10;XrxAMUpHizd6YsnamjwWGD7XVfFSKkRAGa6tIbDU5K2ONu+UEjBGKACVCpV1buqrcKuhhe+Ixvhv&#10;Gc5Dy3nEeOym4KolX9zP893RgU/2zhTYX+KrjQec86bsjBelR134Zu5I6QFnsPCCEwLGYwLJM36g&#10;TAdr489HMcpfyjw1zvf5esqLAtnZCnZZk7/DkoKdUrtOUbDnFHl7T5Fz2IZsC3tyxNRzBZI5spNm&#10;nhaTPO8lFnmLXO9AMn3vkX79AWn+T0kPFIt8EEb249dkP5F69oYcgaQyd3LmiwhZviMnJJJsgWRu&#10;dLIagAocsyM/kPMPJPNiUv9H5UrliD1+TsymUF6XLHZmv2Qdy1p25rgciG/vOkiYjTOxAsgPgU9I&#10;DHhMggA7IUBuBz4j8cELkh4FkfgkmMRnSmPNKz6EvFa3aKeEvyXjn3Eic2MSxWJTJGZL9P+Q/X8E&#10;ZJ7S0q2cixQoKksFksqVNMrjSinALC34hodE2jYdB9Gy23g6tR/L4JajmdlkLOvqjmN/jUmcrTYT&#10;S6NJHNMYzcVyC3nQ8ggR3ZyI6OJCeDtHHjY6g3flPXjV2YFri43cHH+Qt4eciHV0I8LBkUT5Pcuc&#10;JdJuucq11qtwF9h66k/ESTUUB4nu57T7cUK3N06NJxG7y4Y4u0u8tnZWX3UUJ0kj+qgnybskSe64&#10;RfDAI9iYTuWo2OxBjaEc0BLD1erJCr0OjNWozvjKdTizeD4+FntYP2Ewo1rWw2qDRHUvTwIXSdRf&#10;eAbfYZtx7bOci/2WsrXeQMaqajKjXBPWt+zF8iYd2dy5N0v7dmf+tP70GdmYyt20qD2uHF3XNmPA&#10;phYss+yN5bWR2Pr3wP1ZOx4k9uWpMlDux+WEF+9kzdlOtBivQ5NxFcUgG9Jiag2GbW3PeqcJjN2j&#10;TLnQUbla5n+W0p1HKc32ymWGB9Vw1O1ojlGH3Zg1XM7owQeJuZUP4aV8vhX1jylKjH4QzQ/fUJIF&#10;kvG2N8m+8pRcrycUeD3lj4CSx7LePYnlgfH88X1DpoU3wStP8uaAo6z3iLJQpcN4CeSV8Lson88C&#10;yE9FEn+yJKqnSEXHyGvvyw5ryedduyjYsJ6clSvI3biOHyeP8sPehp/ul8DNi4SV2zlTvTXbtKtz&#10;qk4XbFoO59qIDRIhnLm11JVDQ04wt80eLBbdZ9OMO9Q1WUlziR39zGayyGwMp027c8+4JbE6NcnQ&#10;KE++SuKySltApqJEYPNJwKN0zP6m0uO7gFK50uW7pqF69KAiMclCbT0y/znHmCbAUuCoNCKlSSxW&#10;KlVDkzSpbHlMsU6lD+Vnqa9SypUzxdo6lKhLPlNAmi2v+SCgjRYgvhbwBevriSHr4C/QvCWgvC3r&#10;Boix3tUy5p5E8Udizk91y/FM7POlrg7Bupq8FDg+La+Ll5kG7q0rEbp+NAnn1xBvs5EiVws+2p3i&#10;s401ny44UGzrSul5T7DygZOe/D7kwq8DTpQddINjV+C4Dz8Pe8hvIYC0vaueyOvH+Vt/G2ouBvL5&#10;iDuFu2wp2mlN4TZLirdbyu1TFCmQVAC534qsgwLJQ2KZR+zIsXAg87ijxO1L5DheI8/dn0yvADKu&#10;BpJ24xGpd8QiJWpnPRSTfBQmNimwfPaarOevyXgWTsbzcDJfyjYVKkYZmSjRNlmWSWSJUSpL5X5e&#10;jJSy/KdyowSeUl8EkJny+mSJ2J7rd0n8a8nKNl24veMgkU6evPf1J0ngqJx/jL8lJcu4gEfEBz4m&#10;Tg7a7x89J+HJSxKeCyiDw0gKDedD6Ot/zkkqFvleIn4yRUkZ/3dAyu1CMciSzGL1HDrqeXQyi8hR&#10;WsDl8fzUPL7lf8ZFgN24WU+atxtD745TGNt6MjPrjmJJuUFsNRjKfq1hHJYkdFyM75zmVC7qLcbN&#10;YC1XjLdzu+phnjYV6+vqwuuhl3k0zIY3azzIsX9IsvttohyukH5OaWiL5/3KyzjVnYuDwThcdMbg&#10;oBqMrao/1pp9OKXZC7e6E0nZ4yxyc5u4i9dIdL5NzLlrfHR8BjbBZCx3J6DtBi6aTcNKbwLHxD73&#10;q3qxTaMTyzVbiAXWYbhmOdZ27s61PbuwW76EHUMG8/LUaVIdPHgyeS+xEvULjl/n+qJdLGnemY19&#10;BjKvaQtmVKvNpqYd2NmwE7vrdGJ1qw7smDuGGdM706CnFs0mmdB9dS26LqvAlot98XszH7eHPXAI&#10;rMud2C7cTxxMaP48Qgo2svREcxqOVNForCFdF9Sjy/yajN/TBuuny3GPWicG2UEA+L/UfwPSXO6b&#10;oymP6XXYj2nLDVSuM5/l086THJBH7o0EUl3E6u5ECCAFYEEfBIKJfL32d0TpHw8jKfR9SZprIF+V&#10;ofsfyzpKg82NCPWoL2WeQRRZyz92uy1vN52lQKzzl9JAkirRPbeA3yW5fP2SLaCUqJ2dyG81JN/B&#10;XX+KbM+TuH83kVvXEb17M5nnT5DtLLHtoiMfPW+SdNwJt1FLsOo/A9+Fuwg1d5bv+pyky2/xP3qP&#10;LeNPMLTFGrYtvIbFrld0ar6LBqbz6CxHy3Favdir0Yrbek2J1KpOisqUXA3lnKLEZrG3HIFjoUDy&#10;iwDwmxijcpnjd42/V7mUaCiXNCqXC+qoAZkixpcsAFNartMFfGn/VKrAVSmlpV1pcS9W6fJFga3S&#10;mKOGrNKXUZtiqXwBaZYYa4IAMlLuh+gZ8EAi/HWBn6cYrKtWJRw1q+GkUQsXjfq4aTbiklZDrmg3&#10;4JZefQJ0a3BHpzz39MrhL2B1lu9/ylDFpR51Cds4iQ8n15BzbpdE5MN8PneKj+esKD57np+nXQSO&#10;YosWl0H+f2X7nGTpRtmhy/w66M7XA24Ssa+KQfrzU+D4y9afX3L7t/UtivY5UrD9PCU7rCnaKoAU&#10;SJbsOEXxzpMU7T5F9p7TZO49S/a+c2TvtybL3Ib0w3ZknHQm64IXua7XyfG6TaZ3AGl+90lVW+QL&#10;scgggaTYpFTWk1AypdIl5qbLMuNZGJlBb8iOiFdDMvvtezLfxKmXuVFJ6sqTKJ3/Tym3Fdv8JHE8&#10;40kY8T638Vi3g6nVGzG1Wn0Cdx8m2esGSX53iL8eSMz1u0Rfv0PMTbl9+z6xdx4Qe/cRcQ+eEi+Q&#10;jH8qkAwSSIb8hWRq2F9AZkX+jdmFien/BUil28/fzuNKg0yhADBfDUVl/pySrGJ1FSmAVNaXx3OS&#10;ZT/I/YjLBVcaNxZAthrNgM7TGddyClOqDmWeXh82aw1gr2ogRwSQZzQmYKUxCWvVDBx1Vsj2sZJL&#10;Bpvwr20h6cqZF32cCB7nSrGFMn5rIgWe8j91e8JXpwh+WUXwZrotDlWmY6M1HBetUbjJe7ppDsFe&#10;ow/nNXriUXksGZtdZV+O5LNyFZ3rc3LP3yP78E3SVl3icfftuJSbxAXtkViKPR5S9WaHqh3rVWJ1&#10;sn0uMGjEOO1KzKzWAMe5S3CZt5TDfUfgt2g916auxrHJVLw6LiXZwoPbe4+wZswQAuwtuH/uEPv7&#10;92Zz7aYcqtIei3IdWVetBQemjWb9ggG07aNDpxkmDNpUkw7zdVlxpjneoZNwedCJC7eqcvNdW27H&#10;9uVJ+jQCEhcwZWd16g5T0X5mefqtbEDjCbr0Wl4B62dzCfp2FJV6IIr/H6UhZdRhHxWbr6Fhg/mc&#10;3X6L6EuxvDkbSIbLYwq8n/I98A2/nwj8lPONTyQWP5bbQUn8eCAxw/0BOZcfUur/RiwzTmK2xG6f&#10;EEq9XvLV+RHFR32ImnuYuKXHSdlxgWKPB/BBonthAaWf8ij+lElervyImfH8zBDLjHrDp7u3SREg&#10;xlsfJ97uBDGOlqLmzrx2ceW1/RXCTl3hwW5H7oj13DzoQojjfd77RxPuF8X75wU88InDYo8vxw8H&#10;ct4qjAH9dlLdcBztpAaoOrJbrx1XDBvzVLMiURqmpCjXfJtVJtvEkFRdDXL1NSRW6/FNsUeprwI2&#10;xQCLlfONArJcAWWWWF2ytpbEYhXx8tgHWSdZ1k2UZYKsmyT1t9VZXyApsVzpDK4ykghvoO7PqIAz&#10;VyCaIa9NEhONktthOoYCRzO8JPLbymtOa1TmhFZrjmh25LBmNw5p9JLqyzHtgZyUo/05za4CxC54&#10;6XbES6splzTL42pkQuigPmRuWETijiUk7ltByqH1FJ/ZzzerY3w+fYxPJ09SeuQ8yP+P/c782W3P&#10;7532/NnrxA/5v37Z5cin/a7qRpoym9tqcywVQJYc9+LrMS/ydtmRt9X6LyA3nxZIij1uP0nxjhNi&#10;kSfJ2X2SrN2nBZRnyBJQZgoo083Pk3bcnrSzrmQ5XSXvym1JIf6kXL0r8fchqRJt0+8+I+Pec9Lv&#10;Sz2Ug69U6sMXpD9+ScbTEDJeKgPYxpAV8Z6sN/FkvhZAyu0cxSSV85NijIUxKX8rVmJvXAZFkckC&#10;23BeO3lhO28l8+q1YmuXvoQctyZdoJkkBhkpoIyU2xE+t4j0CyBKIBntf5+YOw+JufeY2IdPiXv6&#10;gvcvJWoLIJPDlOuz35L2JopM9VBosv2+TxOLVM5D/r30UInQHzOK+Zj5kSK5rR5RXBn5/J9S7itG&#10;+Tn3E3kpufwsKeWG5w06dxhOq1Zj6NdhCkPqjWS0SW/m6vVig1Yf9qgGcFQ1nJMaYwRM49QWaa+3&#10;CEeD5TgZrcZBfzXndZZz1nAF1zsdI2qJH0UnX4lwhPPJ6Q1fToQRPdON+z3N8ay5EFuNYXLQHcYl&#10;1RDZ5obiKhbpptkfvwoTiZ50nM+Wj+XAGESpzUuy917n+dgj+DVfhnfVWWKu43HQHiXfYShHNfuy&#10;Q7MNK1QNWKBZh1m6dZmgW40RWhXZ2r4vpwZMYEvDrqws35wtFdpz1Ey24TrDsBm/mO1TJ9K/cz1W&#10;zuqP+96VnBw0kIO122JVvgt2xr3YbtaSA8MHc2zNeIaOqMiI5TUZsaU6PZZrs9amJd7hE7ENaCPH&#10;eF0cHtTl4pPWeIYPwcKvG53naIg9qphq3pXFVoNpNUOfLov1sbgzmoeF2wSQ/9EQ838rDSmT9nup&#10;3WIlA7tvxvfUCxIuR5Pu8oI/9+MouRFEqnsgBWKJfx4lUPYokV+PBIQvk/n1OI487+cCs7sUeDz9&#10;a5APJY4HRMOtd5RdDafM9gHJi0+SOPcIb2fs4cXM7XxRhvqXoyd5eXwvySE3P5nsvCRK8pL5mZpA&#10;aVQ4H5/dJfPGJd5fuUCEhw2vvF146OSC/xk3PHc44L3zMpHX5Agemic7x2fy4ktJi/1GRtJv0lPL&#10;iI//xpt3xbyN/oTFCW86tZ5Lbfkhe8qRbqV+M2zK1eOqfnluC6he6BryxtiU2HKmJJgqrcKa5Cqt&#10;zpr6fJJSJgFTzh+WSCk2qDTQKA0wH3S1iRODjJbHYjSM1d2EImTd13JfWUYLFOPEThMFjKkqY9Kl&#10;0lQmpGqZinUakSxW+l7WfSf1UuB6Vyzwsk4FTqrKyRHZSD3b21rZYDcZTmKd4TSWyA4xTzWFRaqp&#10;sjFOZqPGWA5pjueM5lgs5W+z1GrCCTFK/67DiJiziBdzZhG+ajGJezaRZ7GPb6ct+HHiKKVHj/Bj&#10;32mBoi1luxz4uf0CpdukBJKfttvxaY8j3+To/tPqmrpzeJkA8qfdXYqOefLxqAf5AtSsTWco2HKG&#10;om1n1AZZrDbIUxQKHBVA5ohF5uy1JGuf1P6zZJhbk3zEhuRTF8mQuJfjeUsAeZu0qwF8kPibcvsh&#10;6XcUSCo2+ZSMB89Jk0q9/4y0Ry/IehZCVpDE7lcCpDeJ5LxOIDtc7FFu50Uo400mURgpUFSuvFEG&#10;vpD6GJ9J0bsP8h7BhNm5Yzt3Jdu6DeSmmGS83E+4dJV4r+tEXL5GhNdN3nr78873DlHyfWIkZsfe&#10;kZgt3+H9kyDey+cnBr0SQL4WQEaQpm6s+W9A5senUiiAVI8k9E/H8ZJ0peVa6drzz7S0/3T1+bfU&#10;E43lflafm+RrGY9uPaRfv8m0ajuOHm0m0Lf2IIabdmemXjdWa/eUCNtbomx/jmgM4ZjWCE5oj+WU&#10;9kTOakvU1ZmNlfZ8zmgtwMpgKecrrsG27ibuDbfhpUAxcNx57vQ5zqW6a3GqvBA3s1k4aY/BTQDp&#10;JmZ6SeDrJu99WXMQV43GcqXqdHxbreLxYHNCxp3iXt/dOFWbgZ3uKDkoj8JVykEM8rTGQHarOrFK&#10;VZ/5GjUkXldnsm5NJhnWob+GCTMrN2ZLYwF89c5srdSJneU7sb+yWGKdnqzpPYi+7RthVk5F0xo6&#10;TGpaiw01GnOyciecTPvhrNOPYxW7YjliNA5bZrNicTs2nuzD+N216L5cg9U2zfEInYiNfwc2nNVk&#10;m70O210qcsCnBbOOVKXROLHHOaZscZ/BPr8F9FxVmR4rDdjr148b6cv/3wCpNNIYtNxBzfrzWCDR&#10;9KVTFLGOoWSLVvNcgPXgLTk+j8m/ESKxWgD5LFUidzIEK8sPlN6LpvhaCIXeL/kZIBFZAFomgPwt&#10;Ufv3tXDwCiV/ryvJi47zYd5hXoxcy7slB/np/UQitdI/Mp/SghxK8jMoyEqmJC1JIPme33GvKH5x&#10;i8SbjoR72/DY3Q5PSyuczW1x2XWJwLPBFLwF8iFDeBwf8ZPE979ISf1NSuYvMvJ+kpH/nZzCr8S9&#10;T2fPHifqVRpIC+3GzK7YiD2Vq3KmnJEcAVW4aWlwXU+PhwZGhBoZEym3k7SUbjraYos66v6NymWB&#10;JRK5P2oZqFugs3X1+aCjTbRYZIiGAUFifs+1TAiUWO0vpnlfwPrSoDxBAuEw3fK81i7PGy0zIiR6&#10;vNGrzGu9CoTrmRKsY8QjqRv6ZrgYVsZCtzKrVRWYoTJjgqoJM/QFiFXXMd1sLSO0V4oBr2CY9lqW&#10;VTrM8ea22DQ/h1PjE/i2OYFf951c7rgEu2aTcek8TQC5lRSBVbr5MXIOH+PjkWP8PGRBmbkFvyQO&#10;l4oF/tkh9rjDViBp+xeQO+34pnQYt75JmcMd9Yg+Ze6P+e3ySOzzKiUCzoL9jmRuPkveFkuKdpwV&#10;OP5zDlLideGeU+TuOSnGIVFbIJyzTwzygBVp5udIOnyexJN2pNpdJttDYrZYW9pVfz74BZJyU2mw&#10;eayGZNrdJ2SKRabde0ZK4BMB3HOynwWTLRH7PwGZ9Sr+/wpIpT6/F2C9/UBSwDOCzjnjMG8VRweP&#10;J/jgaWJtXHlr4yJp6SqR8l2iBI6RV+9IzL5HnHyP9/LZCQ9e/tNIE0riC4Fj8Gs+KI00yvnH15Gk&#10;R0STIYDMiU6QA3QqBYkC5KS/5yCVq2cUQBb/XwD5OevvbIzKbTUgP//hvnz2wCHTaNlJ0k7z4XSp&#10;2YuBZp2ZrNeBpdqdWa/RhW2qruyRJHFAS0xLGcNRZyiHtUdwVGsMx7UmcUJjOqc152CpswhLvaVc&#10;abQfj0Z7OWawgJP68wSo0zmjM4Vz2uOwETg6aQ/DWWswTgJHV4Gdu64Ypc5wLkr0ttGagJ3JVFyq&#10;z8OpykzO643GSX8s7vrjJNqPFDAP4pBWb7boyPczEHs0rcdUAeNw7cr0UZkyoXwjNrcdzJra3VlV&#10;rgOby3Vmo0FbFho0ZmOXAVhuWs/kyYOp38iMFpUNGaBtyGZJdjbGPeV7DMFTfxTnawzidN9hnFs8&#10;gRXz27DpWC9Gba5KhwUq5h2vi/3jMVjd7saqk3osO6HB4rNGzDlpRq+VWtQZo6LtvIpscJ/Jevfp&#10;tFtcji7LdeV2Jzzez/1/NMj2h9FvtoWmTZdwett1Mu4UkOERyacrr8UGxRSfxfDraSTfHsfw/YnY&#10;47M0uZ/ALyVyi0USmk7Zk/d8vvGKj9dCKQuM5sd1UXovUfNrryi7KRYpj3896Uv2stOEDFzJvR7z&#10;SV5nyS8fgbBs1KRlU5aTw+eMND5lZ/ArJ5Wy5Hd8DLtDkr8zEX723HE6h6fVBZKfJ1EU9o3bp1/j&#10;ceIdj3zyuX05g8vOUZyzuoebxwtSc0vJLvpGblExKQLc7OxUwl6nsmjBEfo07cWqHr1ZXN2UA3XL&#10;4d2lGVbl9LHW0MRToHZLTC5Uz1Cit4r3Usr5xWyJ1HkCvhJNAaT8iAU6BmTo6pIgYH0r6wTK47cN&#10;zPAV0DlLZLaXyHxJDNTPtDx+RuW4rsyTo2/KbQHiLYnztwWY/rL01zUVMJvIhmDCBUMzDgkglwkg&#10;x6gq0kejCj202jKs3EIm1N5NX9MtdNLbTmcDcyY1cGNth9tsaOrJviauWLVww7GdCxd7XOD2ZA8e&#10;THPj8TRbYtZfIn2/B1mHnMk5cJ6SA2f5LVaHwOzX5pP82HyOMoFi2W4HfkuV7rnIN4ncvy2vqVur&#10;cXvAH/eHlF2R3+lKEL8v3hVI+pAvgMzZbk3edisKBJCFu8QmxRgL9p6W5xQoChz3Sx2wlM8VQJpb&#10;kS5wTLa4QOIpe1LE3rI8/Mi+eou0awEkCxjSxJ7SJWZn/GuQYo6pAspkMbmUe0/JloidFxxBtgAy&#10;5//BIJX6pIwzKc8n3n7Ci7OOOC9cpwbk7XU7eXfGgTfnnXkn0fudux+xvneJvX7/b3/IwGfqbj6p&#10;zyROCxiTX0oJHJND36jhmPb6HRlij+kRMWqDzFZG+YlTRhvPEIv8O8rP32HOCiVeK5OOiU3+r4AU&#10;OCpde5RSTPJn4Xd8nK7Qs+84mnUdTdMm/ehQqxsDK3ZknH5r5mu3ZYVGG0kVbdkixrZTjFK5RnuP&#10;fi/26vZhvwDzkOYIjmlM4IzGLGx1lmGjuYxLpttwNd7KeS2Jr5oLOK0/l9O609VR/bTGUC4ajcJO&#10;bwgXtPvLawZIZB+MrbzXRa2xAs4pAsQZuFdcgKPpDM6LcVqpBmMnQLY3ESAbDWKLVjcWazZjsnYV&#10;idQm9FLp01tEYGzVxpyfupqrK8xZWbsXczSbsMmkC7sr9WKkZkXmduuCo5UFU+aNpUHDKvSuXYf5&#10;FVpw3KQnLnoDJfKPxE/g7FhnLBYd+7N3pBjngvYs29OOPsuN6LZMm5kW9TjlP5wj3l1ZesyIxSeN&#10;mH2yHEO2a9N+kYrqo1XUnmjEpGODGLyzHdXHadB6oRZzzzfGKmjU/wGQ7f/nbS2lg7jcNm62kR5d&#10;NhDgGEmZSODPwCy4K1H5jtx5HEXZizj+KOccnyXz6b5smL5ib9eD+S2gJDyL0oex5Hg8If/KC34F&#10;CFyvhlDi9ZKyezHq85S/nojiKZ3Lz/oTP3EXgW1m8GLwKooPKieCg+Q93oNsUH8yctVz1/zMSxct&#10;jOVX3Es+vblLxssbPPa8yIUDRwmT94m9ncmaYUeZ2uMEW+beZvfKO6yc50bPrqvo1182iiuPSUov&#10;IDMvm8zsBNIzo/iQlc/pC1eZPHoSx1cvZF7LKlyY0I1C+8OcaVKL7QI1OwGcm0TjB7IM1dTgnZZK&#10;IKipviZcOV+o9GMsEYPME3tM1dZR90sMkdd5S+R2M66Ava6RbHgqDkqdlHXPCmgtdfQl9uhhpZRE&#10;aiuJzufk6GqrUQ47ido22sZypDeRjd2E5WKRo8Q0O6kq0Uy7Dk10u9LecB69q+2ksVhjQ4Nd9Gvs&#10;wpBGHgyoYs8Qo9NM1LVgTQUrjrfwYEcTGzY0OMaF3i649LPFrtsBHs6yJXWvLxl7XPlywAX2XoSN&#10;Z/i59iTfN1vxRwGkxOxfu+z5vkcgedCNMmXAXFcB4yWJ1sqo415PQRmsxOMpn85cJXOPHdk7zpO3&#10;y5qCXWcp2H1GzNGSAonTeQJIBY6ZB06RJYDMOniGjEMCyKPnSRM4fjh7kVT7y2R5XifL9zbpfndI&#10;vRFIRsBDsu4+JkuMMeuegFIq9c5DPvjfJ/neQ3KeBVEQImkmLJa814nqodJyxCDzBJTKpYn5AsKi&#10;dymURKVJpVL8TxW8fi8HWQWQF7m0dCM7u4r19BtB8OEzvBVAvrJ1VZ+fjFGmfRVQK4BMEkCmqAEZ&#10;SlpQOGnKtdjKgBUCR6UfpHJFTabYY+bbfwAZJd8lVgApSUUBZME/MVtppFFmZPw/GqQAUqlveV/U&#10;Mbsko5izR87SokN/GnUdSZ1GPWhTtxv9qnVmqGFLpum2ZIFmS5aoWkqcbctmna5sN+zBFv0ObNXp&#10;yA6NruxT4rdKaTiZJtvWIi6oluCuswl3rS04aazjrM4SSSizMNcYJzAVAzQdx4WKEtP1+nNGv6/Y&#10;ZW9OaPYWA+0rdjkCG3kvG42xOBnP5oIkGWvt0fLeygC+QziuN0g+txtLdDsww6AZY4yqMK5SDeY0&#10;bYPF5HkEWV/iU2gSsQ63WNtoAHPl+1u2nMz1MRuZUrsRo7u1wv2yNXNXzaJ+7WoMqN6YNeW7cNZw&#10;EJ46o7mqPRFfY4n01Uezp3EXVnVuwck941hn3ot207XpuFCTMbtrsvNSXzZeaMnM/UYsPVOZ2ZZV&#10;6L9Zh84r9ak4QoPqE0wZebAfTeZWw3iIRPn5mow+XI1tPp1QabQ1R7f9EfQ7WqDT4RiqNodQtTNH&#10;1UnMsc0uDNvuxqzldqrWWcCS0fslimTw89U3scISvt+J59vNN/y+Hy2AFHMUGH6+H0PxnUjS3B+R&#10;7nKfLzckQksMLxVrzJadJ08A+eXWG4quBotNhvHn0Xu+PXvP1xfx8j4xcDuar6du8WrCNm73mse7&#10;Ofv4ZHGJsstiK8+iQCLKj9xM2WjS+J0vdpqXwM/MaH5mxfIlOZboh4+JvfeKt35hmM87woJBB9k4&#10;9TK7F/izddYtFo5yY+5oOxZNt+bY4SuEv5WdIzuOsPh73I64hdMDD7YeXcuuXXPp37ECx1aPoTTy&#10;Lr5rZjNBovZmidIntQxl4zLgsr42dwy1idDTIUvi9mdNTX5IfRIwZmjrEa1jSIimMQHaZpw0qMqB&#10;8vXZpldNNmB9FqoMZVme5aoabDJsxlr9pvJYHRZpNGSJVjuWa3RnmWzkKzWasV1fntetzgKdcozV&#10;NqWLhhkNNepSQ7sDlbWG0th0Lc0rbKWiagHtqu5hQONTtDbYQjfj3Sxs5ca6Nt5YDQ3BacxbbMeG&#10;slkeW9/Yjt2tnFhVzZzllddzadAFEjb48/PgXQHiJb4sOUbG+C0UzTkEmwSQO534Y36JHwdc+W7h&#10;qR7Jp8wxkFLbmxKt74ECSF+pq08oOetJyg6B3tZTFOw8K9Fa7HG3Jfliprn7Lck2t1RH6kxzazIP&#10;25Bx5AJpYo4pJ+1Js3Yl5cIl0hy9yPS4Rqb3TTL87pIp9pgtsTZH7DH33nNy778Qk3xCyu0HJN26&#10;T8rdR+Q+DaYw+A25odHkvxJISuWHxwkY48h7I6CMiKfgbQJFUR8ojklWj+DzKSaJgvBItYWGWDvh&#10;tXorB/uNYkXDNjhPX8y707ZE2TgR7XCJWHcfYr2U+Wluy2cGkiywTn30gjSJ9mkvwkgTg0xTGmeU&#10;849hYpHhSiu2mKTSYTxSidlitcpQaHEp6snClGu0lfmxlT6OSlefAjUs/3viMQWOxekl5Hwo4Pun&#10;X0S8SmTBvM007jSKRv1mUbPTWKo26Uv9ej1oW7Uzfcp3YITE0+mGHZmt34k5ep1YbtqFdUat2ajT&#10;Sg7w7dgv8VuZsfCgahAWqtGc1ZiBi85SPMQe3TWWcU5zmkTikezWHsxek+HYtZyHbeNp7NHsxAm9&#10;7rLtd+WEqrMc3LuKcfaVVNWPU1r9OKYzCEvDkZxUlhoD5L17SMTvwUqB80TD5oyp3Yb5QwZhtWMr&#10;N63P88bnOj9k3yMxjy8P3uA0dyNL6nXBetg8ri3bxYC6dZg7dTh37nmyZPk0mlWpxLiqrdlVaQj2&#10;5abiaTgbH5P5eFVdxOmaY1hfrxPrunfhyJqxzF7QhrrdNWg+zoDey2oxfGN9+i4xof8yHabsM2OK&#10;RUXGH65Kr43lKTdcRYM51Rh6qC91ZWk6RgxyTXn67KvKvIvNxSCVkXlaH0C/3VH0OhxHQ5aq9gdR&#10;dT6IRqutlG8rcGy0jqa1ZnN49glSfGXDu5XE7+fZ5HiHCvSe893/LTwRUD2I5ePdd3wWGH65/poS&#10;z5d89pFIfTdWPbrPlxuv+Sh29z1AorGA86u8rkx53Ytkvgen8VMZ2OKe/NMC4vhseZMnY8VYBywi&#10;eZkFX/bZU3padsynb/mTmSkRW9bPTuF7dhLfcpL4kpXID7lfmpmuvp77V2ouKS9i8D7zgM3TL9Cv&#10;/ho6VVjLmFZWzOrrSofaq+nWdiG2DleJFsA+jr3G5bALOIac46D7ZjZZzKbX0HosXz6ElHe3eX3t&#10;AmvliLayQnk5IhuwTUB4UADpbKjDcwMd0nWUYco0+C6ldPKO11cG0q3IdZ1qXNSpIxBsylyDFszW&#10;asY4VS1GqWozV68zuxrN4HSPTRzruZVldWcyQn8Ag7VHMUFvDuN1Jsm6A5ip1YWJAs+RGqb01jCi&#10;lcTruhrNqaDqRTmtiTSqvIMaBmupZ7yavo3MaWq4kFqqSfQ12cTKTm7s6hOAzaQYdnW9h9ucBJxm&#10;xnKw/2N2dhGrru8scX0z83XXcKX7OT6uuws7/MgZu4PILvMonHQA1trDdjH5I96UHvbkl9L38WIg&#10;38768umEF3+UUZ+VSbtuKJB8QP5pF5K3nyBn22lKdllRvNOSQjHIPLFHNRwPSaQ+aCOx3k7gKHXM&#10;gdQTDqRYOpIqcFT6waW5XFEDMuvKDbIEkNm3Hwsgn5B79zl5916Q/yBIHbWVhpsPUso5yVwxuoKX&#10;rwWQ78gLixRIRokdxgggYwSQMRK15bbYXEHUewpjEimJS+JzfAKFr8T+Ah6IKbrgu34HZ0ZNZUW9&#10;1pj3GELIvmPEnrUl9rwDMRddiXHz5L3XVRKv3iDpZgCpgY9Ie/RcICnfR5mfJiScdInZqUqFiVmG&#10;v5Go/XdaWOWqmiz57L+j/XxQD2ShzJ2tjDyem5RHnoCwIOXvYBZKA87HzGIK0j6SmVzMx2L5F8v/&#10;eOCwBTTpMZPa/RZTvc9cKnWdRI2OY2jecgQ9GgymT7kuDNNtJ9tPJ8Zpy1KjqcTbRmzWbcE+nfYc&#10;FNAd0ezBQQ2J3GKTh5QWb9UY7FRTcVXNwEqs8aQymIXRAFbrd+dC1wX4DlmPRcV+YoTdJOl0Fqh2&#10;4oyqg4CyNRYS608Y9MBcR+BpIHDUHcRpAfAp2TYtjPqz0qwTg4zq06ZidcaOHsINn8sEBwTwWhn0&#10;w+8eLyydCNx/hmubzbEYMwvHBWu5vvsw4wV2Jy124eJ8ikF9W9OyvCkTKrZkR8VhXKq9DAeD2Vyp&#10;tZJnfQ8RMGE3h/uNZVGHtiwa2pZhA6tTvr4KnQYqyndRYdZNRblOKhoLDAcs02PsHlOmWdRm4pEm&#10;tF9Rhfar69FyVQOqzTCjzbq6jDzdha67a9D/QCUFkNvRarkDvTbKtK5H0RSTVHVWIHkAzVY7qdhm&#10;J5XqrKZ3q3V4bvUgyv4lEefuk+URRqbbc/I9XqgBWfYoXmwwnh8P4yhVhjm7H69uiPl58y0/b8nz&#10;d2P4LZD8eUcs8IGsJ5b5636s2i5/P0mS137gT4BE5mtv4HokXHlN8bGr3B+2kpBxGyjafI5PW6z4&#10;esaTP89fQ1wipKTyO0XMNSuJ7znJFKUnUJKZwuesLD6mZVKa+4WyfFn1WR6nttxgiAC/dYUltKy0&#10;mGr6I6lk3JW+g8bgFXiJVxmB7Hdbz/B18uP67iUo6QZX71tx5fZJ3r7zIyniJiHupzHv35kFenqs&#10;kli9WeLzOW0V9wSU7/V1yNaRqK2tTZy+Ic+MKnDFsDpntWuyW6Mec7XaM1WnF1M0ewqQ5AhvMJgD&#10;LddybsARDnXdx/a2O1jfehurW2xlXv2NzKu7hVUNtzK//EzGyhF7pKouA1VmdFYZ0EJVlQbarakq&#10;R/BqhlOoV2k1VfUW0bTiRhqZrKG6ai69qu5jYoPzzG/hxpbud7gwOZ5D/V9gPf4dlxdn4TArmZ09&#10;H7Ky0WWWVjnLTNUy9miJMfU8w68pF8lsvZT41vP4MtMC1tjBVmVWSh9+Wlyh7Pxtftvc5OMJTz4L&#10;IH+fu8Gfi/5w7bFE7UCyLQR220+Rv0uAu/ucGpJFe63IO3BGACl1+JyUrYDSnqyjDmSdcCTjtDNp&#10;Z10EkO6kX/SU9OFDltd1OQjfIvu6vKfYY9YdBZDPyLv/Ug3ILDHJNHks9Y5yOeJTsh6+lJgdRnZw&#10;BDkStdWQDI9WQzL3dRTZ4VHkRggsxebyBVRFMQl8ivsLyFQB5Gt7V25s3ovNhNmsaSyxtE0P/Nds&#10;I+L4WSLP2PDWxoFIJ3cxSS/ivXyJF0gm3hJIPpDPf/KC9OchpAcLIJUpGEJfkxzySm2UGcpVNUqH&#10;cXXUfq+GZFbMh79jUf4XIHPJ/aBccpj397psMUglfucmCzBzfpCa/Jm9+87Toet46neZhp5EUcN2&#10;U6jaczZ1O0+jZcuxdK0xiMGmso0JsNZWG87GGiNZbNCJNXqtJW63logtBvaPRR4QQO7V7M9+zcEc&#10;l7hqpTkeazFKS60h7NPoxValRbzKYM4JIF37rcCj83xOG/YSw+yGjUDWSt7HUqM9p/S7ckxAqnQx&#10;OyHvqUzwdUE1UN5rIId0erPUtCNDyjehmXEl5kwYz5tHjwm/GUjC7We8vujHqUkr2Nt/Gj6rzLmx&#10;8TBPJVWkevljtXkrTueOMXPaUBrVM6ZttfKMr9acU21n4t1uHddaridigpVsW/IbHHTGbu48lvZs&#10;xfLxbZg3uyUdB1Sm1ZDaDF3akfkHRrDu5Fj22k/h3I25nLs7iXW2XZh5pCUjdzel39amtFxajUYL&#10;KtJ/fzsmnutN67WVaLxEhUrVahU6rTYKYc3Ray/xuq1E684CybYH0Gu9h4rNd1K5xmoWjTpLjk8y&#10;2a4RPN/rReTx63zyecWfu3ECR4HV85S/110/+yBWKIapDJh7J+Zva/XtSMruRItFxqohycP3lN6N&#10;4rfSJ/JJIqU3I/np85ZSr1d8cnrMV6k/Sgv5tbdk7bAndPJWMpYe4+t6a7LXnCbvuAt/br+EyCRI&#10;kpidkcyvvFRyUyXGZCZRnJ9DRkoyuelZ5MnGVvYZSgWUN5xf01d2fD2JrtXK9cLEoAEqHW3GzxuK&#10;S8BxVhyfTr9FnfAOtqOERDJLX/M6/Q53Qp0JfedDaqw/60Z1p4NKxRQdFavV5xFV3BKLjDAxIkYZ&#10;1EJTh3u6JrgYVuWQfl1Wa9ZnhqqFGOMAhsqRerhqLBsbbcVuhJPEiYsc7H6Gtc33M6fmRqbW2MDU&#10;OpuYXG8rMxvtZEMnC5Y3XM8QVXeGa7ZkaoX2DDCoT3udBjTQaUd17X7UMhWDKDeT8tqTaFZJTN90&#10;Mx3LH2RhD3+WdgtkZmNvlrW+wbGRERwbHi7m+IJToyM5PDyCZS1vMquWG6vruLC76hnOV9jLkxq7&#10;SKq+liT9SWS1WkrpvFP8XmXD7y2OIAesXyevqoc4+2l9nV8CyT/nlXEivSi2cOOH001+Od8i66At&#10;GRKrc3acVTfQfNxrTfH+c+QftCZH4Jh11FrKjqwj9mQfdyRbjDPLSrnMUKK13WV1vM64dJUcscec&#10;q7fJvnFPbY/ZdyReB4pBChzzHwWTI0BUWrKVBpv0wGdkPnhO5iMxuaev1FfGZAUJKEMVUAocw96R&#10;KZUlcVoNSYFVvoCyOFrit4As+fY9NSBvbzuAy6yl7OzQl40tunB18VpeHT2tBmSEtT0RDs5EubgT&#10;fcmTGE9v4nzFJP3v8eG+MvzZC1JfhJD6MpSUoDA+BIeREioWGSYWKYDOjIhVn4/MVAAZrUTtVPWI&#10;5krUzknMUUNS3XgjkCxRRhCXZbY8/in/J/ExuSxevJNGzQfQvO9CjDrOR7/9bNlv52DaeDRNGo5n&#10;Xu91bOm8ih0NZnKw7jSO1J7KzvJDWCtGuV5sb6dmRw6I6e3R6MImMcB1cqDeYzgI50YLuNJ4Gbam&#10;4zmrN0wg2oOthn053HIq1v1XYNN7CTeGbMC6ylCsdXtgo9GR86o2YpBtxRw7cESnK951ZuJfU95H&#10;ZwI+mhNw1hyFheFAlpbvSg/DurQqXwvbfUdJeRrOYxsvUnxe8ObsdTG/hViPWisHolNcnL4Jx9mb&#10;uLR8F+tHTWT9vBm0blYdEyMVw7u15Pp+C15uOofPgI0krLjIT8t7pB50I+zQcZ6e20vw5X1EPTtJ&#10;TKw1LyJP8yDKioi8G2T+DCP3VwhZpY/I+xMoSw98Qtax1bY/sw+1ZfDWBgze1ZzBe1vSbVM9+u1p&#10;QdPFFak1XQCp2WIuui2XiarvwbD9XjTa7kej0xFUbfZjJPG7klhM3VrrObrkGn/uFFJw8RWhOz2I&#10;Oyr3bwoEnwoUnyvdef4p5Xrrh2J1Yo5/lH6OAsp/60+A1D2BpoBRAeSv+2KVYpE/vMP55R7GT88w&#10;virDjXkF8/uawPdqiHp+k4IDbkRO30PyLHNyF50gdeERvh505Y/XA3gpxhkXD7nKhP7JpKfGk5Ep&#10;y4wUcnIyKcjLkCNwNmU/fvLnC9x2D2bswEVoa1RGV7cctRpWpf/Ydkxa3ostVgvwDrEnLPMO6b8j&#10;SPwRRnjBfTyCL/A40ZcbT6wZ3Lc+jeQHG1VOgzVikKe0VNwsZ0xY+fKE6BlxS6WHvYYJuzWrMU+j&#10;kZhfa/oJ4PpoTKaXxlzm1zPHZfYTfFe+4dy4W5ydGMD1TbF4b4hiywA3+pqupovBYgZWXsvCtkdZ&#10;0eoAAzSGM1oiz8oWUxhbvSfdTDvQUKeTROzuVDUYQWXjkegKgJtWWc3IdvYMbuTMkNoejKp9lUl1&#10;rrGwRQB7BoZyanwUliMjOTVC4nafMIGxN8NMbZlZyZZ9ErVvdnDncbUDvNJeSIrWDIrbrefPwrP8&#10;XGFN6WYHOOnLb0s/9YyGpQLIPxduyUbqK/Bzlvh8kU9nr/D9/FUy9ggId1tTsOc8BTut+Lj/AsUH&#10;5PYhG3KPnBfDlHgtgMw+dpHck87knnEj5/xlsmw9SLeXcr5CxmVfsceb5FzzJ+umJJYAAaTYY67E&#10;69yHQeQ9DlFH6mwBohqS956pu/wofSKT5X6yrJOmXF3z4pW6b2RmsJhc8BuB5FsxSQWS0RK3Yyh4&#10;J+B6EUzC9QDC7Vzw334AjwWrseg7iu3teuGzaA0hB0/8NUgB5Fs7R6KdLqkhGSWQjPW+Rrzfbd7f&#10;DiTx3mOSHsnnP31BskTuD0GhJAe/krj9mvRXkeopGTKVeWuU6WGj/gIyNz5dPXGYMiiFeubDf660&#10;KVHGg0zOITshi5KsryTG5rJ06S4aN+tHo17zRWYWYNx1GWZdl1Ct3TxmTz+NxUJHdnTaxKZKU9kk&#10;oNumNYAdBgNYpSkw1BAj1ugs22VXdgvQDlUaxJ4KA9lTeRC+fTfwZMRe3BrNxFy7N4fNhrKt8mCm&#10;GXRgZcPhHOu5gEuD1uDQdAqWYqdnxB6tFTjKgX+3bnuszAaTPf4c38c4ElN3Oy/Lr+CayWzOVZnI&#10;HOMO6lNC4+WAE+lznwhnfyzGrZL/8RG8Z1twpNMCnq5xIGizM2cGL2Nlk4GMLd+MziaV6NO4IbMm&#10;DGL9muk4W+0n++ljQo5c4MqEdWQd8yTf9iq+y9bjf3gdGS/P8iXFkc8F9pR8vUjej0tk/pBt8Yfs&#10;y18ekv7xAZmf7lP4/R6l3CO/1IewNEt8X29ln9c4Zp/qzODtDWg0W582S6tQZ6oJRgMFkHrNJ6LT&#10;eDrl26/DsO0W9DrsQ6vDfrTbiD223UuVWmtpVW8jNstvEHswkIhtlwnf6krW2TtwM1rMUDm/KBYp&#10;dqiAkQdikHclYsvjZbckRt+IoEwxSAGk2irvybpSvyRq/xZY/pSo/VOZpsH3Hb/93vFTIPrrgbzX&#10;y2TKnifAY7FMv3CydzgSPmk7H6bto2DGEXLmHqFg6zl+OPoJmF/B+wR+S7z+lpNKYZYcmbNlw8tJ&#10;50tJMvmZkRSKWf7+LJFbIPk+PJE1S9ayYN5srgdcIizOnwtXdmN/3Zy0bxFk/XxL7p9oIgofcSn0&#10;PHuubMI9wo6lRydTq4U2LZtqM7S6Bpv1NTkn8fpWxQoEV6rGQ73yXFKZcEhVQd3gMlTg2EWjN23k&#10;aNpaNZvJdY/hujIam9khbO/rxcGRtzg01p+7h/K5d7yYkwtfsHGkD+NaWtDOYBmTmx1lYesTdNOY&#10;wCDD0cyqP53BFfvSrVwPmhj0pLJEoYo6/Sin3xNj7f5U0p1G93qn6FPXmY6GDnQ3dmdIhSuMqerF&#10;ArHFA4NDuTgpGYcJaezv/1Zg60lPnbOMMD7H6pp2OLZ0wtNsB+FVtvK5yV5KB5jzZ9FZSpdb8X2T&#10;vQBS4GglcdrhDj8EkJ+Oe5C3x4G8bbZ8Nnflh6U33055kbZV6dJjy7cjLgJHW0oO2FJsbkuBxOq8&#10;o7bkHhN7VAaqEHvMFXvMO+dO3gVPcuzFHB2UeO1NptLFx+cWOQKurNsPJF5LhBZLzHnwUg3GvCch&#10;5D0NJVeWWY9eqjuMK119ku4+5n3AQxIDn/BBHkt7EkzGcwHly1ekB4lZKhP9v3pLTvg78iKiyHv9&#10;VtZ5TqzvLcIuOBGww5wri9dxZugk9nYZoAbkSzGXt6fP8+68He/sLhLj6Ea02iJFFDx9iPHxI+76&#10;rb+QDHxA0gP5bLHJ5Bd/TTItRLHIt6RLxFcsMvtdPNmRiepBNNQjmotF5r7PJE9AWSiRW7kc8WNy&#10;thqSuco4lilFZCQVsXWTBS1bDaRO55moWsxGv8tyscjFVO24nG3bb3JwgRvz6ixiTbnp7DKeLJbY&#10;ny1a/dlg0IfNer3EIjtw2GQg9wZuJ36lAzfH7ORk68l4CfxuD9/EiWqDBY6DsGs3n0OtpzFCp5Vs&#10;G+1YXG8wp7ovwK3HYk5W7o+FbgdO6LRhm2YT1um0kOjehtC2m0hta06E2Vpiau/gTpVlnCw/hsGq&#10;mvSp1hjHHUf49SyRZ3udmVulB0vM+rKr5iQ2mo3g2ujDeI89gHm7GUwxFqPTrktHLTOmdOnGNedz&#10;PAh0JcDPjpBrl0i9doMPtpcpcPMl5MQJLOdPxPv0HGKDtxERvILwNwuISV5NXM52sn/IAVlsMfuz&#10;HzmfbpPz8Q75Jbf48lVSz6/bFP6SlIIXYYVnMb86nv7rqtBwiopG042oMdYA474CSMMmQ9CqNRRD&#10;OXroNV2GQdtt6LfbjUm7XVRpvoXqlRfQt+kWrm9/SNgGd8LXORCyzpbYfZf57Cyx4rQvbw44EX30&#10;MkVuzwV27yh0e0nOxQcUuT7hm3cov8UmywLEHNUglVKitwLK+/GUBkTyxSeMH9fCxSzjKQtK5uer&#10;FL6/kuXrVHXXIZRzlX4RfDkturzMkvyph8mdfpCMxUdIWHOEQmt3AWkovIuWyC0gTEvjpzJ1bHYW&#10;nzPf8jHjlSyj+JH9QaJ4FpQU802WD/29sbU9iJv3cVx8D2HjtZdH766QU/qODyVBJH0P5W7SFTa7&#10;rWKGxVgWHB7LgCmNadZKg7HN9DhcsxznDPW5UbkKTyrWIsCgOk6aNdmtqq+eh6Ofqh+tNcfRQDWD&#10;Nnor2TjUD6+dmcxsbsX8tjYs7eLArlHXsF/7ltNLgzixLIgrRzPZNOkm9TTmMazuYea3uUBbjRl0&#10;1hzPQEOpSiPpaNyXmhqdqCLwrajbG0Pt9hhq9sRMYzz1DbfQuYotPSt70aOcF110nemsdY5+JueZ&#10;XNuNfZ2fsq/jc5Y08Wd0VQ+GVHRmaj0PdnW+wZYqh7GqtJ2k/g78Gu0Ecx0pW36er4tP83nd+b9T&#10;LTjc/Tvdq30AxUcukbdTjtg7xR53OfHDwoPifU7k7bChaLc9X8ydBJwOAkc7ig7ZU3jUgYJj9uSf&#10;EKielPVO/bXHPPn9ci54kGnvSabTFdIlXqvPP/rKRn3jjsRrOfoLHLMFjoo55gsU8/+BY7YAUOn/&#10;mPU0mOR7T4iXqBx/+74akkkCyZSHL9SXIKY/CyFNgJUZLAfb0DdkhcmBUKJvjtJA8/gZ0d7XCTl/&#10;kft7j3Jr7Q5cpi5iV/s+XJq1RB2xFUBG2dgRa+9I7EVnYp1diXW9TKy7J3HevsRevU7stZvE3/Ln&#10;/Z17JNwXm3waRMrLsP8aKzL9VZRE7WjSpTLeiEm+VSCZTE5Myl+TFEgWJmbw8UMmn1Oz+JSaQ0GS&#10;mGVSHp8KfuN80Y+u3UZTo90U9DsuxqjHagy7rsCo1ULadN3M5N4HmNlgNXONp7NcaxxrVMNZozWI&#10;dfoD2CK1QRLHAcPB3OyzhWgBZIxY2715R/CftptH0/di1WgMu8pJkqo0gJmGHRmu34YxZl0ZZ9KJ&#10;HS0mcm/mQUJETN7MMydw1Epcek3DY9AingzZxMuWa3lhtoS35dcTWmEd4W328naGNS6TNvPI0omC&#10;h28o9goR+9vFWtP+bDYahrnpRDZpDGG/2UQsmy9me50xYq1tmV6xPdv7TGTv1NnMHtGXqZN7YXth&#10;NwEe1sRc8yLV25toRzveetgQJPvu45vy2U9m8ezFOB69HMidFz14GT2GpPxNZH06SfEPNz6KTRZ+&#10;8aWoxIfPH6/y6fMV8j7LgfmPhxqSvpGbGbqhKl0Xm2LWT4VJbxVVBuugqti4D4Y1e1OuwXiMGs7B&#10;uPlq9Jutw7jpWqrWX0rzmnPZOcWe+AsxxO0WLV0rX2ybMynHfChyCCT5jA9vBZAh222J2CsbzaEr&#10;vNvvIY+5k3buFh8vPZfIHMIPgaACSu4K7O6LYT5RBrZIUpvkFzHEL7ci+PE4nu8hyXwKT6ZQLK/4&#10;VRLfgpMofSDgU6ZzuBnJ9zMBZM8/Rebsw6TNP0z83D2krDvGx1MulLrdkPcOhtdinbFpAkuJ/Jli&#10;splv+J36hp8f5DOSxFjT5PmiVNJiXnJw93IaNzGmcUszhk9uj7XbblKLggmNlx0m+Sber+zY5rKC&#10;2YdGsuTgKEbPbEbvHkbMbF+OTWZaHNLV5Eq1Gjys3QQ/0/pYa9Vjs0SPSaoedFeNoZnE6mqqebSr&#10;uImzqyNYP8KX1lpLGN/4KCfnPcV5UwxWK0LYOz2AU6uCuXoyh40Tb9FQazkj655hQdvLdFKtlZrP&#10;zMbbWdRlOwPrTKe6RlfKq7oIIHtioNMefc1umMrnVddZRTMjCzqaOdKrsjc9y7nTRsOSNioL+ptY&#10;MV5scbqZHVOrXmJiLS+mNvJlUj0XRhodYJ7BFg5V2cy9zkfJniDGuOoySPz5vsKK/BWWfD/soZ5v&#10;pkzpIH7xrrpx5rcSuw968Hm7A593O1O8w4Gi7QJEBZx7L1KyX+6b20u8FjBaXKTghMQfgWO+/F55&#10;lq7kWQlkJV7nSLzOvniFbNerZF6+RpYSr/38yb15l2yBXYbE5+yHAsh/4KjYY86zULKlcl6EkSOG&#10;mCrWlnjnoZjcQxKUztwSy5OVhpxHwWKJAkhZN+NFuEBSorZSYpMZwWEk3n/EO69rBJ2zVwNS6STu&#10;On0J29v2xHnaAsIOn1IDMsbajjhbB+LsnYh3dCHO5RKxaou8QoyXD1E+vsT43STuVoBA8j5Jj8Vq&#10;n4eQIt8v5WU4GWESs8OjSVNA+Q8gcyOVkYUEkOrzkWkUJqQLIDP4nKJMR6tclpitPj/5tfAPb0IT&#10;GT9+KRWaDse4ywJMeq3EpM8aDMQiKzVbRAeB1JB6K5hYeT6zTacxS28Mc7SHsFx3EKtUfdilP1Qi&#10;8SD2mQ7DtccaIjY48mazI8Erz5CwzZG7o7ewu3wv1hp3Y7Zeeybpd2CyYVcm63ViX/MpvFhqScp+&#10;d4qsBDS2viQev8iHgw583eNJwkBzHpVbyDODpdw1XMztBmv4tP8OSce9uX/AkuvrzTnXZSb7qwxj&#10;l95AbGvM50arnTjVWollxTk4tVmHZduFrK8zhB3tx/FgtxX2qzfTtV5lalVXsWvPXO5cs+GFpz1h&#10;zraEOlmR8MCVO1f24uE+g+v+I3H1ao2LV23c/arzKLQzEQmTSchYS07RMfI+2pD/SUBd4kRxgSOf&#10;vlwSo7xIUZkHKT+ccA9awaLjbZmwuxGjtjZj5fkR2D/fgqp2Y9nJanalcv2RmNSZhFGDeZRrtpwq&#10;zZZRr/5chrVdyeNTIXzyTiHB/CoFZ2TH8Aznt3cIv7xf8udGGD99Qym0v0fSUW+idrnxdocb+fYP&#10;+XlDgHg7ml9Xw/l17fXf66+VUoY8eyRmqAx/9uC9+lLEz/ei+Pw4ls9BiXwMTaIgNEENytJXqfwU&#10;Nf997x+wXhdInrhB/lYHctecJWPhYdJn7SZ38QGK158Qa7Hnl62Yzk0BZah8znsBa2KEAFNieGQo&#10;ZTHyXWKlkiPhRx7FWdFYHttMwwYV0TVRMWvZAEKjrpGY+Yi3Kbc45ryepeZjOeOzBfebe1m5tCsj&#10;uxgxpakei8tryA9uilOd2nhWrccFveocUNVluaotoyTedNaYQmPN5VRSLaFTrZ3Yb49ncjtLBtTc&#10;Re/yG9k17jqXtr3n4sYobDe+w2F7LNabI1kz0o/upvsZVu0cs5p6MLqSFbMbXWBtT3uW9bRgQJ25&#10;1NTsQXmBpJl2D4z1u2Kk0xsTjVFU1JxPLa0tNNI5SjtTO3pWdKGL8QXa65yii94JemkfpJ9UX91j&#10;9NQ+Tneto/TU3Msg1XpmqJaxQXsOF2uvJHWqLX+WO/NnyTl+r5VovNJS4rILyoyFytUzZRfvgL2U&#10;jdQRb75vceDbdke+7XLmq9jkF4HlV4ndnw45iz06ij0KHI8LGE84/gWkRGvFHnPFHvPEHnPtJGI7&#10;epPrLtFa7DFbaZyReJ0nsTXrziP1ecacR0FqMOY9CyPveRi5Ugoc84Nfky9GmC0RWhm44kOARG1l&#10;YFtZJt8VSN1/SaoakqGkP3+lhmS6ul6R/PQlsQGBvHb35sVZWwJ3H+HWuh1qQCqt2E5T5xNy6ARv&#10;T4m9WNuKKNgRLzH7/UUn3otFxrm5EyOQjBSTfCegjPK5RqzfDWJv3RGLlKgt758i9poin5UR+o7M&#10;V2KPAkhllCE1IN/9BaS6b6RyrXZCGiVJ6XxKzlSDUpmmoVCZzzvnG5+K/rB37zlqthlJhW6zMe61&#10;EKN+KzDosQLjdkup3ngxbeotYXC95UwQuRlbfTZTKkxgiYBxvd5w7JuvxLXVai53Xs+jaafIOOxP&#10;8kE/3q53pOSYP3ErbDhRYzg7jXuKdXZjhW4Pluv0Ynv54dwZbU7GLm9KrPxJsfIi6pwzr06cI8HC&#10;llJJFqkTTvCo6mIelV/GrUrL8GqwlJRNl/GYuJ4JxjXESGuzXrslByTxnDUewyVJptdrbeRq9Q04&#10;SRw/X2sBzj3WcV0s1WPmDl7st+HarkMsFIPs2K4yS1aMwN3RnJAbLjxzsSbhjhy8P0eREO3O2XOj&#10;OH6mHW5XuuL/sCvX7zbiRmBDXrzqS3zyAvJKDogtniajyJK03BPkFZ6Rx6xJL7LmI948iT/AoUuj&#10;WXqiE0NXV8XuyXLey+NZ3ELVqGF7atTsSK26QzCrOUogOYWabZfTtMMK2jSeyfx+Gwk7/YTUs0/I&#10;POUPV9/yx/c1RWIRJe4P4ZaAT7maRgHh5TC+2j7ls80TAZSA6V4Cpep1H/PJ/QV/bguUBIh/z1Um&#10;/AWeLP88fs+XR7F8fBDF12dikRKrv7x4z9fnifx6mQIv09SDYJQKXJVoTkAU3+wCxFCcyV90lA+D&#10;V5E7aDXFIzeSOnQ1aVO28W2HrdhOoEA4BMLlO0a8kWWY2KVA8l0IPyND+Bzzil+5SfwoSsPZ7gQt&#10;2lSjYh0tNu+cSvi7q2QXvcA38CQLNgwg6J0LRfn3sdw2inmdTZnVUIcF9U3Y26ouxxvU5ohJBXaq&#10;TFirqsEsVTsGaQymo85cGuttpIbGJoa3OMO6MVcZ3fQYjpviWNHHjZG1zTkwMZAjM5+wb9oDtk3w&#10;Z8eku8zp6EwPgwPMaOzJtn6hbOnxgq297jGvhTXDaq2nhf5ogWBfquv2w0w2YFMDSQD6gygvxlBR&#10;exZVNVdQT2cnzQ2O0aGcNb2rONLdzJaW2kdorrGVFqoNtFZto6uWOUP0jjFB94h85+2s1ljFIf1F&#10;BLTZQdFMe/LGHeLTtCMglvFlsx0fzd34o4BRubzQIUA9zJkyedfv3W7qRpw/O10p23uZX3vd+L7P&#10;lZ9HPfl50pOvJ9z5dPIShSddBZDOAkhnOdDKQVQ592hzmTxbT/LEHnNdrpLndZNc5dyjX4DaHvMC&#10;7pGtXD3z4Dm5Asj8pwJEAWSugDFXrDFP4Fj46h0lEdEUvlYm93pF2r2XpAW+IEXgqAAyWbn9IEgM&#10;UyxSIKmYZKqANlWid7zYY4RYX6jzZZ6KJd6VnVKJ2K7TJfK16ynLRYQdUQxSAaSNANKW93YCyYuO&#10;vHd0JV45FylR+52A8u1lAaWXNzFXBZI3bhF39yGJD5/x4UmQgDiM9OC3ZIaJPYZF/zPK0H8bpHKV&#10;jTJ5WNH7ZD4mpPI5KY2PUiXJ2XzKKCY/tYTvn8HP9yldhv7t/2jcaybafeajO2AVRn3WUb7dSuo0&#10;WUarBovpXH8hnWrPYmj1KayvPp19Vadj33Idzq02cHeo7DOb/fh05iVx2314Pt+K7J1+pKx0waX+&#10;ZE4Y9eGwTh8OaQ3ghN4I7CpMwbfpMt5MPi5J7SYZDn6E2Trx2taODDs3yuz8SZt5mjs15+NjMguP&#10;qgt4N/08pTbP8Jqwiul6lVhfvjEH9TtyXEvisu4onLQn46yaiZNqDvYGc7E0m0bAKHM5aAbiv+wI&#10;5j3GcWDkJO46niPq3QMxxHNs2zQNR4ttnF6/CLdD63l63RKHC0sZM64y8xZU59nLJXz/eYDY+LFc&#10;9avLk6fdiEuYS/GXw3z5Y0Na8UmiU/eQnn+A1Hxzsr6e4zO+uN5fyry9rZi+syXNRqk4d3c2kT9t&#10;eZV/AlWT+i2pXb0N9er2p7IcPcxqjqNyo5k0bbOATk2nsnPCXgK3uRAqsfqTs0DO9w2FYhHFlx+R&#10;53qXXOcAil3FKJSGlhtieV5iiO5/G12+XX5JutVNYmRHeX/KlwzbO+S7Pqb0hhideuBcgZ1STxLU&#10;89KUBERQ+iiOshcfKHsq1ihQ/H1fQPpcuZY7ha+3Ivno/5ZPDyL54RfC7wsB/Fhzjqw+K0hpPJnM&#10;xlPIaDWL5C4LSRuxnqz55qQfcaDE86ZA+aV8jlJPIeg5v1+LFYe/5Ot7gfbnQr7lZ3DlijXtu9ek&#10;d9/aHDw0D7dLuwh+5YKrx3bycu5SkHANm7VDOTm2Fbv7NWRSExOWNK/KpnqV2Fu1GlsNq7FIoxbj&#10;xCD76A6jg/ESmpnupr7hPvrUs2Bks2O00l/JgemPcFwXz6RGp5nf/iLbRvizdqAfU1vbMbnlBRZ0&#10;9GBWE3dWtg9ka48w1rR5xKy67kyqfZqBVdfTRGcUNTT7UlU2YlMxSSOdvpiKJVTQl99ObyZVtBZS&#10;TWBXU2MzjbQO0MHkLD0rOdCzih3Nyu2mgcF62hjsYJDZcWZWOs8yE0vWa+3jlHxXz6qbSR0iG85E&#10;a+K7ruaz0g9SEsHPPW58OepBqd0tfjsFUuZ0V301za+DlylebcW3dTaw/RJluy7xTeLax20SvQ5e&#10;4s/Za/w5f53v58Q+zlwmX+CYIwZZcFaAee4yBRc8KbC/Qr7YY77bNQp9/Cm4JuZ4Q+B4+54A8j45&#10;yqWFD16Q8zhYDcd8scA8MbL8oNeSNCLUcPwa857P0fFqWOY8DiXrYQgZ9wWKChzvvSBVLFINSTFJ&#10;ZZoE5TrqDwLcSP9Awryv8sLehUdiRHd2HuTmmu24TlvM7k798Ji7nLcnrHhneZ4oq/PEnbfhvVjk&#10;e3sHAaREbbHIaInaka6XeOf+F5CxvgLI67eIVs6F3ntC4iOxWiXi/zOgr2KR/wXIfw1SGcA39oN6&#10;/pqShBQ+KdO8fkhXG2Xhh1wK0kpkM5WY/TqVEdNXU77jMMz6T0fVczoafRah2XsVBp1XU6Hlcqo1&#10;WEAdSYJ16k2nS/VJrKkxgx0VprLLZKLE7DFY1VvMzWFHeDbPFr8xh7HvtIprfbdzv/8uXCuPVvd1&#10;PC+R3E41GDfNMVwzmIar5ihuNl1IyWFffkg6+yAHgHjvy6Q6OFJ0wpXXY3bhW2MWl8pN517XXfKb&#10;yz5+6RVha49wedRUvPqMx6fZJKx1+mGrGoKH1lSuaM3H12A5nqZLcagit/tt5cHCY5wfupg5lVqy&#10;b+h4Up7f5fuXRDJyg7hx/Rw7l03FfPE0ds8dyYzhzejfpxzLlvfA1XUNEREHSUzcRIB/d1ycqnPn&#10;dgeCXo4lI3sXpUhyKb1AZMZOYiR2JxXuJPuXFfEl59hq1Y+e0w3pv6AaFTqr2OM6kOe5+3hdcBBV&#10;03rtqVWtLXXr9qFa7YFUqiEmWbEvjWsOZVjzSTgtOU3wdmfCNtjy3T1UKpjk09cocnxA9GF3Hq09&#10;xeudDmSduk6pUxBcEUh6iz36RPDxohxBD3kQs9ORBNnB3u9yIWqrPRmi5KVXQgWOAkmlseZhHD8f&#10;xvAtMIrf6sEvJHo///C329BDuf3oA7/vxPLNO4xC7yByriujAokVXpc6f4cfyyyJbTuTV5WHkFB7&#10;HNktZpHfbgHJbWfzZtAiEuZv5/sBa4mHVwXiYkD37vHnYSA/nt7j65tgPiVEUpqXRtmfQjlSObBy&#10;1Xh6dKpJg+rarJzVC5/zmyl+7UPgsRVs61wD1zEdOTOkrcTsikxpYMbCOmbsbN6YLTWbMF2zDqM0&#10;OtJPbyIdjdfRouIJ6pqeoqnJPsa0Oi9GuYymhouxmPGMo1OfM6v5RSbWv8DEBvZMbe7C/M7erOv/&#10;gEXt/JlY+wqjKnkwtooHY6pdpKP2dlprL6a+1hgBYG+qSbyuoNUNI5XEba1B1NIdI+Y4hboaM6mn&#10;uYiG2mtoILbYSLWVDrqH6FnhNC0q7KWJ0Ua66m1gokByveEeLGTpXn4PD+vsJaLlXkpnufNxwlne&#10;CyB/zreEXWKFBy7z46Q3P21v8VOZd0YgiWwDvw55Ubz8DJ+WWFK23ok/m5z4tPYC+Wus+bzHhd9n&#10;rsvOcovvVr58s/Lh4xkvMclLFAksi6zltq3A0cGHHBdfsi9fJ8/3Drk3Asm9dY9cAUyexOvse8/I&#10;fBhEtkBGidW5Eo9zXoaTG/SGvNC3Asg4vsR84KsA5uPb9xK5o2Sdd2Q9fU36IzHFh8FSIQJHiboK&#10;IAWMSRLFEwOfEuV3i9eXvQgVI3p+3Ip7O8zxX7sT16mL2NO5Hz5L1hJx0po3AshI6wvE2FwgTszp&#10;vb1s044uErPdiJNSQ1INSC8ifa/K+/qJRfqTIID/cO+x+vyoYrdZAnR1f8zX0WS/jSM3KgFlVsUc&#10;+e65cR/IF0AWCiCLE1PVEVsZQzLvfSbFacV8zS0lLaGAWYt3UandaKr0n4NWd4Fk1xmoOsxC1X4B&#10;eq3mUb3lfJq1WEDLJjPpXX0Mc/T7s0a3P6tVvdio0ZcD5SZyoMpMTjRazplmq+X+BA7rD+NCubFc&#10;0OmNtaojDrJNuav6460axB3d8QQYjeduvdl82yf7kF84mS5+xJ22I3bbUd4vPsiLbivwqTwBv3pz&#10;iBKb/Gb7gPC9lryzsODHdQ++OtnzdMYqLKp05YhBVy5WHI+D8WTO64mxGkxgf4XR7Ko3mn3dJnNq&#10;/GJWturJuJp1ObZiNmGP3UhPe0BKaiCRYT4UJb8kP/EZL+85EfbSnS+fRcjK4snM9MLDYxz791fg&#10;olMt7j/qyJ37HQl+M44vP4/xCwdSC/fwJmEWGZ93UvDLGs9HixgytxJNBqoYNL86wxc3xOHOOILT&#10;V/M6Y7kYZMNeVKnagRp1e1GrXl9qVO9OzXJtaaLfguUdp3N/vWwQO92I3GjPd8eXlHlHyob9gG/O&#10;wXxzDyfl0FXebnEkUmJY9uHrlDlLjPWQo4fXK0rs7pMoUExcb0v2JjGHDY6krLIhZoUVyfsv8+XS&#10;i38AqURtgeWDOPX12GXKYLvKKEBKvH6aRJl/JN+9gvnlIXUlhC8+L/hxNYiy668k4ss/x+khuWss&#10;edNrEU+rDiK83ACyq4yloNp4EmsM5W2tvgLLUZTO2QTHL8iRzUtAeR3u3OD7/f8Pa28BXdX5r90G&#10;d3d3LRTXKtAWSgVpoRQo7u7uFggkBEICJAQJQYK7u3tIICEkIe7uvve8z9r0f+757jjjju9KxviN&#10;tbN12Tvf+Sy9RNrzu+QF+ZCXGkVeXhJP71/knwF9aFq+BE2srBjbtj7PN87H7devWVmjFNvrVWRX&#10;h2Ys7NiSaV82ZmKzWkxpXJfZjVoysVI7/inzI4PKjOer0itoW9WZ+hVdaVjahh517GhVeh6VrAby&#10;TZXFrP/jPtZD3jCo3kGGNPFgYtcbDJI5flN5Nz3LOtOzjAvdS+2lR2knviq3g2+rb6VntWW0KjFc&#10;AOxF3UKdqVWkPY1K9aZJsR9oU7gvnQr9TqfCQ2hXeDjtS0ygfakZen4q7a2m06PIQjqUWkz7ojP4&#10;0WqsGsw49pebzu1KU3ldeQIfak8ktfcmmH6KsD6r8es+k9yx22GlzHGVGzlbT5BvANLlsmKVIrax&#10;/XHzGfJm7iZl5BbypuzBPHs/WTP3kjxrD7nrjsOOS+TYnyPV5gTZgmX+7iuC5XnSHU6TvvsMSc4C&#10;o8tpItzOE25c+/HsNSIu3SLi8m3LMPbaPcsB4RH3nxFp7K2WPUY99hRsBBoNjfvQJMrEUt4JKO8V&#10;S1XJ3iEkGPfNfvWRqKfehD98Q8QjT8IfvLYcHxksGw28cU8Au46Px2neCW6eu115sWUHtxeu4drM&#10;pbgOHCmD/I4Lsxbz3GYnT7bu4O0eF7xkjz6WHTUHCXQ9zKcDRyxR21cm6e3uzttjR3h98hhvT5/A&#10;/+xZAhXfQ65cF+DvEfvkGVHPZLcvXhHj6S1AviPmvS8JHwOJ9/8kEAYRJ0D+pxJkj8lBMQJmtEAZ&#10;RW50OmkyyaVLnWjcdTS1vhpPse6jKNRNcOxoQHI4Rb8YQoO2w+nS/C++rf0rg6r2YXKZzkwv8gXT&#10;rVoJkJ0sVx6fU+gX1lSagH29udhW+IddMst9JX5kV9FuOBY2ANmZY1bdOGf1FZcKf8v54t9xvnI/&#10;7nYcy4vfF/Fk6FJe/rmY132m877HNLxajuVi2Z+4riRnXCg52E7wmT2Wa1umE3R2IyFnrLmzYRar&#10;enZgbqMWLG/QmdU1v2JdnZ+YWfErZtTvxeHJa3h75ALvz15i9aBBdCtdhBn9u/HonB0f3x0hLvEq&#10;GQVPyDG/ocAskTJLoHIjyMswHvuQnnGLU2fHs2xtbZwO1eOZ71fcedWK0zcb8P7TENIy15Odv5H3&#10;AX/o/9H4hixhmW0X2ve1olEPK/5Z0Ip77xfhF7eEt8HD8I8ZglXTxl9RrUYHatbvTu36gmOtrjSu&#10;3J52ZdtgO2QJL1Ye5um0Hbxf4EK4zTnyj7zCdPQ1HPdUTyJbPPqG4NXHeTZNxrHUjWRb2YWes+xM&#10;OfyI0A0eBM5zJnK+ADp3PxGznAlQg3o7xxF/xbOME88+b4u8LjAaB5Jf98FsxGwDkkbUvutP7qW3&#10;ZJ96gensG0V5TzKPPCL9yH3S3e9SIFAiUJo9ZJU7LhA9bguv2o/kXo2feFr5B3yqqap+y/taX+Pf&#10;6ici+gwjccwsCqxlRgePyHRPk3/hgmL9QwjSeKTFk5scxYcnN9k4bQRflCrKyGZ12Nv/WzY1qMGx&#10;Vk05UKk8x1u2wLp1c+bWr8HK1o1Z1qyxFnor1tT/hsU1BjG+wgR+LruUbpUd+KLKPpqV2UbbCpto&#10;WmwuDa0m0LPSMv5u7cqcb++wpK8XU3s+4/uqB2lhtYFWVlv40monnYrs4esy+/mx2mF+refGkOau&#10;9KujyFx8BB1K/kJPrbDty35NA0X6VlZd6VLoW74q/IOqP12tBgiWQ/hG8aVXuRn0KDSG3oWm0Lvw&#10;ZPpYjeQfq+FsLTuBq3Vm4d1wFkENJhPRZDL5v23DPMIZ33bTedt+Alnj7GDVcTKXupK20Z08pwsU&#10;7L38efujvebbCjcy9J6kYRvJnrCLghku5M52IXPBfgo2nQLH6+Q7XCZ922myBMgC4wZfe6+S53yZ&#10;bJcLJLuc/S9ARpy4Qvi56xY4Rl65Y6mY6/c/nzEjOFoAKXuMFhwN8EU98SLmhY9gGPDfrtLzuRL1&#10;f/ybAGJf+BKt9xo39gq9/4qg209kdA8thwG9P3uFd0dP4CUTfOmwh8frt3J9znLOjp+Nfe8BrO3W&#10;h5uL1/BCEfvhlu28cXKxQPL9Xlc+OB/Af98hAlzd8DfO0RYg3x92x+voETw9juB98jj+pwXIM+cJ&#10;uqjpunmbqIePiHwiE/4PIL1luj6+JPr/T4AU5APCNQwn2idUZhlJdkSKIJmJ7bbjtBIca/WQMfYY&#10;T5Gvp1D422kyyYkUazmUeo0H0aXWz/xQ/jtmNfqN470ns6l6DxZYNWVJoS9YWlQmWeRnFpcexuqK&#10;Y1hT6g+2FO3L9iJfsb14R3YWbad43R53qw6cESgvaN26U7YPd6r242iJ7txuM4zk6Y5kzHAi5PvZ&#10;fGgxinc1BvOo9A88bvA7yTO3iBMnSDi3j9ibTqS+VGcZcIwsbw8ir6uDObidV9tsCN53nOC9p1jc&#10;pjez235L2hvxxPiLi2D3jNEM/bImRzZOID3sHBlJZ8kzXSUl9yzJWRdIzVT0znxIQeZr8rPekJ/3&#10;kqysW3h6WbPv8PdsdarBiauNOXe3Iccu1+bo+ZbcevQ7adlriYybwBvfvzh3eyCj59agcTcryjax&#10;otewMhy6PIBngWN55tePVwHfyCCbfk3tusZOmm7Uq9+NhnW60rJGZwZ/+RvPBJzwvbe4MXYjz2bY&#10;83rBHmJ3qGF4CICnveHMe8Xqx/gu3s/rmbvwEUT9FrqS7foIrvhScOolUbZn+LjAmRBBMmKeFHfO&#10;XgswfRfuxWfVAQK3nSTR9ZbgJ+gah/Lc0OeueWO6KVAakLz/EdPtD5//VwQ3XfQi58hTQfIxKW73&#10;SD/6gIKLGh8jmt8LtBhlruNlwuc44DdkGe9a/olnlV48rdiTF7W/4WXjb3nRuhf+fYeRNHUxJutd&#10;4HxUwJdR3nuC6aN+MykO6SQRz2+zXZAcVKccy1o3ZHv9OhyvWYfH9ZvxqPmX7G3YkBXlS2FTryYH&#10;u3TGocmXWFftoJXuJyYXH8zvRSfxbZlVdKtmT9fajrSrvJmGhWZS12o8Xcov4+cGjvxS/xB/tb7G&#10;gKaX6VrBlZZFbOhc3Ik+5Y7Rr5IHA2ufYWSTC4xvfZaBNez4vuRMOlj9Sier72SEPelerCO/1+3H&#10;op7Tcf1rO6fGHeDsxGPY9d/O75WG09mqLz+XGcXgkuMYaPUXQ61+Z6LVL2woMYwTdSfzqNFU3jee&#10;QGSrKWR+vRSGO5L0zTKe1hzCs5YjSRptA+tPkrvmMFmbjpK3U53kzrMyQ82vjSfImeFIouCYPHQD&#10;uZY93vvIFxxzlh3CtOmExSDNuy6Tv+sSpr0yzn03MbtcVzy/TsHBq6S7XiBu31liDl8g5sRVos4b&#10;pxUqVl+9R7TsMfbGQ8vOmaiHMi9V9JM3xDz1Ivq/bvfqQ9zrjxZj/A8k0z9EkuoTTpKX4uobRe5X&#10;HyzvDX/4WoB8ajmI3LivzNuTF/ByP47nvgM83+HEw7VbuDp7GSdHTWfzV33ZqHq4ejNeDs48s3XA&#10;S1D0djnAO5WvDPKDyyGZpGK2TPLj/sOCpLsFkt5HjuJ97BgfTpzC7+RpAs5eIPjqdcLu3JXFPiLi&#10;qabl9Vui33r/FyATAmWMgQYUQ/8t45CfSKJ8ggmTIcf5RZAWHI8pPo9DB67TqudoqnX+h7LdJ1Ps&#10;m9kU/noepbrPpZJg1aLuAHpV6cOfZXuyttHPXOk1lt21u7OucCOWWTVgVbEurCrXn4VlBjKz+G8y&#10;y17Mky2uLNSBrcXbsrNYa/YW/gI3qy/wsGrDWasvuV68O/cq9eZ5owEECsgZ47eCUkJmvyV8rDuI&#10;96V/JLDSL4S0/Iuw/pPI2e5A2kknvFzn8+7MIvLC1cZiz0DiDUiW1ES9gGi12YRIDs+ZyfK+PxB6&#10;5yqRz40dcqe5br+A287zSfM/BtlKeUmCbaIkLHw9ARGbiIh1IDX5MNlpp8lMuURm+i3Mpgfk5V/i&#10;Q+BqPM5/ww7XatjvK82Bk3U46NGCPQe+5Omrv4lPninILtPzX/PNb1b0+K00Yxa3xv54X668HsF9&#10;nwHc8+7G88DOWLVu+Q0NpbuNGsoc63elee0uioUd2DByGWnXP1gO1fFbp95xmQsv5+7iw6pDhG8+&#10;RcTWMwStP4a3QPdkii1ec514O2sXzydtI8VehnFRAL3whrid52WfTnyc40T4IlfCBMt30+x5O9Oe&#10;d0v34r3CmQ9rDxLveMlynxpki+ZLnpgNSN56L0iqVzHumPj0EwV3fcm9ovh+9nMZZ+mkW46h9CT/&#10;tgxUMDU/FCSNq5kbUd240tDCA8T9uIA3zQbysO4P3KjRgwsy5Kt1unCnxfe87/03qVNWgLULHNF4&#10;3zKuPalxjwzTwowg68MzHCcMYXLtiuxu3ozTNerjWbc1r+q15nLzlhxr2hjb8mXYW78B57t8y77G&#10;PVhVsjNTCn0vIA3im6Lj6FFpCd1qW9Om0koaFp1MdYGqSZFJ9Ki6gR6Vt9OptGyx7G6+r+vODw3d&#10;+aXucf6sdZoBlY/Qv+xe+pa0o2/xtfQQWL/TZ38tOZgpTUZh3Wseh4av5/X6E8Q43afgyHs48Ulm&#10;H03O6SiuzDzGyBp/0E8NYHixgYwr1J8lVt+wp0Q/rjccw/tOswjrNovozlNJ7joN8x82FAxVnGk4&#10;gufVBuMlg0yaKIO01oqtZW7adoo8dWgZxs6XjccxLTlAyigbEgeuIeMva3In78I01wXzkoOYVruT&#10;v+k4BXZnMRt3O3RVw3C7azlMyOx6HfNBQdL9BrmHr5LqdokEzfu4E9eIP3+bOMEx9prMUfYYbxze&#10;c0/R1IDjo5f/BUgLHJ/LwJ77EPvyg+Xaj4kC4n8HZLJxcVyvQJLeCKCCpGGSofde8OnmA3wEyDce&#10;53h94DAvZYVPBMD7guHVWUs5NXoGW77uJ4PszYOVm/DdcwAvp318OHSU94Kg7wGVgOhngHHfYQHS&#10;XTH7CB+NC1kolfiqjD3bPkeO43P8BH6nzhBw8RJB124I0HcJffhEne8rIl95yiLfkfDB/38EZNKn&#10;z4AMfStDDjSidhR5sdncvPKa7j9OpmaH4ZTvMpni3eZQtNM8KnWaT4NmY+kpYP1VtRdzKnZnS5Uu&#10;7K7UhkPV23G8bhccyrRkpUxyVemvWVyxP9NL92V84R6MFwgXFm2LTcmWOBRvwp5iTXEt1JRDVo05&#10;rDqmz1yv1J3nzX/hpuLwk7a/E/jteHwU6V9X6c37st8SauwDqN2boJ6DCB87ljsT+nNkek8e7BtJ&#10;XtgeSD1CfpQrBTEeAuNVCsKvyhafcWTLTAa0rcbU71orSbXE5p++hN9yhBgllHgPUsMdCPm0HC+f&#10;yQSGzyUkZqHi9hriYwXLD0sI/2RHZtpZcrK0npmvKH57EJ2wUZDsytqtJbDeUR6n/U1Zsa4qe/a1&#10;ISl1AYlpi1hrU5+Bowpz4eE4InN3E5S1Bd/kOTz078cNzzbc92uJVauW3WlUvx2N63Wkae0OtKzW&#10;jh61u3LZ+rBlL7JJwCo484LsQ3fIO/qEDJfbeC5w5N5Ea+6P38jDiZt5Md0Ob8HTc9ZOvGer57C/&#10;KIDJCAXI+F3neTt/J16z7IlafYhsGUX8xmOEr1E8WeWK5yJ9boED75Y4EbzJXXb4AK69w3RFcfqG&#10;FwW3vDDdFSgf+ZF915usK56WUxJzzwii1z+Se8OP9OsyWYEx7/Ensu/5kaOInmdczdw4pOiias8D&#10;cpe5ETN+M4ED5uKtHtXr25G8+Woojzv+wouuWtg/jyN5rg1mZ9nRhTugFZggwTlcUPZ6wPEJw9nc&#10;tCFnmrXhZcuuvG7Rkbtt2nC13RccbFibbVUqcajllxxt34sttbozo8xXDCjyvUyvN62KDqRNhUnq&#10;eKbRs+EcOlSfQG3Bs67V37QptZBulbbQpvgaWhdfIdvcQK/KW/ip+GZ+LLyO3laL6WU1XbF4NP9U&#10;nsqO77Zxf7oHwTaKGAcfUXD4Ifn7BZ4DjzA53CJjy2XSbG9QcNxHth3Mzal7GVPmW/5UXJonOB4t&#10;8T1v6w0msutkkr6dQeaPszH9thh+kz3+s42Mn5bhWfU3/BuNJPqnxeQbF6nYIkBaywa3nSHf2oOU&#10;xcYNvA6RP3uP5XJoqb+tIvdvG9IVtXNn7YblbrLL45i3nsKsDhJje+WBm3DIOIZS89b9DgUHlESO&#10;CJTHb5J9TNHp6GUSZJCJMsjEq3eJv27Yo4Z3HhFrnC1jwNE47vFfQBpwjJM9GoCMUYyOeSXIvA2y&#10;gDHNN0KgFCBllEmyLwOQRsW/9CHioWL2rYcWgzQA+WTvPh7a7+T+lm3cWb6eSzMWcnrMNGy+68fi&#10;tl25sXAlPrv34as4HXjsJB/cPfBzOy4QHhUoj/LBAOP+o5/L9Yig+bl8Bcv3hwVUQdL3xGk+nj1P&#10;4OVrBF6/RdCdB5aLWoQbkHzzlrj3HyyAjBcg4wMVpy1l7L2OItIwSO9PpIYmEOMXpmESft5RDB+7&#10;mubd/qFKuzGUbTediu3nUavFdL6oO5zfassMq3zHurLtcCrfGudS9TleqSn3W37N2VodsSnckOWF&#10;W7Ow7Dcsqdmf2ZW+ZWyRViws1xbb0k1wKl6PPcXrs6doPRwL1cKhcE3FbqPqsLdyc4427cqhxp3Z&#10;X7cDHvW7c7pyO66VacOLyp25W6oJgT36kLl0Nm/nDFC7acMz1yGYoh0gbQ/5qty0A2SlHSUlwYOs&#10;pEuc2D+LX7qU45fWZRjWpiqj2lXj8aEFmMKOkB0miXo0jRePRxASNo3QqEnEJEwnOWUegR/Hctqj&#10;G7euDiEpfi/ZGR7kZJ5EwFJOP0pM7Abcjndh2lwrVVHGTyvEOuvaeHkP4+374exz64j72T68C1/K&#10;A98p3NJzL8KH8zy0L3c/fMk1r/pYNW3YlpYN29OyTjtaVf2CthVaMaRNXz5qRTYr7madeKi4LNid&#10;fykzeUWO4nDIejc+rT1AhPVR4mQUEevd8Zm3i1fTt+K/aDd5LrcUv19hOvmMGPszgt9uvOc7ELjC&#10;FdOBe3BSr50QdPVdkTYehG50J2rzMaL0OHHXRTIO3yXf2LZ4zcsCSZMBytve5AuQude9yTS2Q573&#10;Ik9wzBcEc24HkH0ngNy7gqSG2YrqecYZO8YecOO8cOPe3acVww8Lvvs1bmqw5h2nKNh0gLQF2/j0&#10;10zudPmN250H4j1oNnGrdpJ/4qKgrPf7CJQh78i+f5mHc6ayV1B0qdWA6+06crNLB0592QLn5g1Y&#10;X6MSyypXZnOTL9jerjfWnQeztMdY5v44j6UjtuG44hqnHN9yy92PZ+f82TzzCM1K/Ear4iPpXmke&#10;X5acQmPZYVOrgYrFwwXEcfysGlN5Hhs7bmXfD468XXidtF1aDm4ap0Oaj86Kuw4nSNXyiFu4h/Tl&#10;B8hc5U76Bq0oTjI0oyM5+oKj/WbLEFqzvXJvXtf/jdAGPxPd9g/Svh5D/s8zYPBCwXE95mHrCWo1&#10;HO9aA0npPIu8f2SPaxVxNmqlsz4lizyJee0RMubuJnOmo2X7ZNqfG8geuI6codaWbZG5c/bCysNg&#10;xGvZI44XMTlf+Xxg+UFB0k2QdL+NSfE678BF8ty1LE7eJu/0bdJO3SD1wm2SFbETBcjEWw9IuPuY&#10;ONlj3FOlEaOeCSjP3/0LRwOSvhaDNABpWKRx5fDkd6GWuJ3sLaM04CKLTPEMkEX6ykA9CVNk/3Dp&#10;pgB5luf79vN4pwN3rW24sWQ15ybP4ciwcVh//ROzmn/JgeFjCRMUffcdJPj4afyPnSLQQ7HZeHz0&#10;FP7uJwTLY7JGAVLANCrgwDE+Gs+5G+WBz7ETFkj6njnPR0Ey6PZ9WeQzwp++tETteAHS2AaZEBRG&#10;SmiUjClaw2iSQ2IEzihiP0aQbNw/OzBa/8cRG5zCxnXONG3Zn+YdRlGv9XjqN5nAl43G07/hP4yr&#10;3p911b5mj8C1u1ht3IrXwqNkLS5UbMiJ0nVxLFyHtYUasa5SD3Z+OQynriPZ1vZXNtTuhJ3e71qi&#10;No7FqmNfsgbbytZkSZGyTLYqypSiJdjVpSteSxfzdvkSHs6YideCJTwZPgaP1h1xKVuNfcVKcq15&#10;fbLWTJIojePBkq58ODqEgqB1ZEdvIC9jO7k5TiRn7CY2zUXDYwR/2sdumz9ZMbobrnP/ZG6fFoz+&#10;tjr3j08l1seG66cGEuw3naSE2UTFjCMubryAOJm48PEEvh+Gn9dYIkNWkZa4m/wMdcw5ZzHlniQ/&#10;T6b/cSHrNtdn1EQrps4tja1DC+7f68eHj2MIjZxHQuYGAmIWsdujE5v31+PEvc48Cf5JAVTwf1IT&#10;q7aNv6R94w50rPMlnau1obN6ENvhC0mUNeadf0Guh3GNP9njYUWkY3p85D54PIJTzyzANLvfJ2Ld&#10;Qd5M24zXzK1Erz+k+CSj8XhK/oE7iuGHeLNgJx9WuhAuoOYcUAMxjoM0Dho3YvjJ55gO6f1HjXua&#10;PCNjzxWit3oomp8lV79lPqPfMQ5Gv+4FN7wFzHeW87cLbvopgvtjuulPvkwy/+oHxXLB8Ko/5gu+&#10;+g0/AVaAFDBN+kzWuReka7zzT+v7jJh+Wd95TL/regmTnRvxS7fxYdBMHncaws2vh/JwxHQCbHYI&#10;uhpf7xcQ4EXu/evcmzWZrW1bY9esEfvbteBQz/a4/fQ1Hn/9yvnx//BqzVoi9x8jVg0+Tvab+DqS&#10;tKBskv3yyQmF9IAcRXd1pv45OC52p1vVATS06kkDq258UegrupX4hoHlfmdhkxm4/mzP83mXibV7&#10;TbLtYxI3XSFrm4xsu2C1/YjqANgeIm2xE1GTtghcTmQt3kfGGjcKdituHNWyuvCaRLvTXP5lNre+&#10;nciH1gMIbtCbkBZ9ie8+lPxfpsHfy2H0BlJ6zcCr/q+EfzEK+q+FqYpFq/U7GwS79R6YVxzGvPiA&#10;xRxzJjuQM8aW/OFbMf9lo6GNnttJgXHVnzX6jGBq2U7pJEDu1Tx2FQiNK4+7qYMy1iVV3sHL5B66&#10;jOnYTUyn75Bz5jYZ5++QevkuydcfkHT7EQn3nhAvc4x/5kmCKv65F/Ev/mOPGr70Jf71Rwsco19+&#10;tJRhkkbcNgCZ+i6IdFWqTNIAZMzTt4QrsvtdvsWb4+d46XqIJ7scLYC8vnglpyfM4vBf49j2XX+m&#10;NGjJ2q9/4KPLQfwVrT8JjkEnzhF69hJh568QomHgqXP4Hj8lCChKC5Z+hz34eOg4fof+BeRhxewj&#10;gqSi9jtB8sP5y4r4dwm5/4TwJy8s54PHefsS5yeAfwolLSyGzMg4MiLi9TiOFOP+2Z8Ur1UpxrUi&#10;A2LJis7kmMtJWtTpRrsm/enU9E++bTKS4W2nMK3pcBZV/R6HGt05IeC5l66He7FanBEgL5WtzblS&#10;tRSdq2NtVQNbxW+3zsM49cME3Hr+weZqrXAoWh1HqwpsLVyOVcXKMKdkaaZVKc/a7m25u24ByQ8v&#10;SBgkTCHqpP0lMf7PML26QeRBO55N/5vr/fWdbSrwanh7ApZ/xyeHvmTcn0TOh3mkhc4jPXYJKYmr&#10;iE1aS3yaDTFJ9qSlqvPx2cn7WzakeJ3m/VlbpvRvyNBeFbl29G9CvReQk7Sa6JBxJESPISHqH+Ij&#10;RpAUOYaM2CkkRU0hMnSGXlNHre8i+zzmrAuK3UdITHLk4rWhzFtSmQkziuOwpw0PH/TnowAZEzef&#10;5KxVJOet48yd3iy3L8d654pCw1c8COjN/uu1sfqqTTc61fuCnrXb8nXFFvxavT2vtx0nWY0rcb9W&#10;Xo/b5By6QJaLqOx2U5HuNuajshejjPuP7DyDzxxbXk/ZQPhqRa89aphuxmuPSd9xjncLd+K7zIk0&#10;F1nEWYHmgmassY3x1FNMKvOJJ5iOPlDUemgZ5rpcI8vxEtl7r5Is+0zbdUENSY3qxGMBWZ+/7Cno&#10;KT4bF+U1Dg266ovpgkzp1BtZn2L5SYH0pIzxbIBeC8as96Zdf0PkKcWa43cE/qeWqwhZDiG6rfed&#10;eYT5sOxGJoPDGTJmb+dt/8mc6fIrHt8N4MbISQRs3kr2Za0Y/u8xvXhAwJ7teFmvJOagE4mnZKE3&#10;TpH7TI3/vezOV+B/5wN+QVqJosmUCUT5h5LsH0N2UAKJPsbl/vVaXDbZH9PZMnoj3Sp04tfavdjc&#10;fx5HJ23k2bKDMuvrZO1+Avuew94HZMjg4pc4k6p5mb1iF3nLd2BauV2GtxfzagFRn2H1UcuZLJaL&#10;ShzSPDuqDuCU5pvmc8a2E3gNWcST5n3xFRyDOw4m+uuRZP06ywJH0z8biOg2lvDO48ntq7g9Qt89&#10;W7Bbpri80p28BfvInuFIwSxBc/oezJN3YTaOkRyl943WuIzdQc5UDQVo1gmQWwVIBwFyj3HnQ61H&#10;BzR/3Qwwaj4ZgDyioZZH/uHrZLpeJMf9upLRfbLP3Sf90gNSrz8i6c4TEo2Dw/8vgIz7F5DxgmPC&#10;az8SZYeGOX6+B83nqG0A0thJk+JtHBsZaCljO+R/APnxym0B8jzPBb9HOxy5tcGGq4rTJ8fN5Ojf&#10;k3D46Q8m12vFhIatODVrEZ8EukAZY/CpS0RevknM9btEXLvNJxnhx/OX8Dt7UZZ4lvd6j7cg+V6A&#10;/GBcM1Jx3MeApAD6Xubpe+Yi/lduEnj7AUH3HxMmSEa+9iLG56MsUuMbHEVGuCAYmUBmRIKgEk9y&#10;YCwpn+JIDRIgtR6ZErN5euEWP7b6iu5V2zGg0Y+Mbz6QuU0GsKL2DzjU78Wh2l05WqWV4m9z3IrW&#10;ws2qIudL1OBulSZcqtAE52IN2Fm6NY61erCnwdc41O7A5pK1sStUHqcSVbAuWYFxVlbMb1STa6tm&#10;E/9GiSRB63aW2lyG1m+j0t5TkOyJKUVtOlHrWcB58u/tJGLnKLwX9+D6pNq8sulI0l3B7M0/pPv/&#10;Q/KnkcQG/UNUyFhiomcQETaH4I+LSAxTWkk4jilO/Ii7juOq3+ja2Iqz+3+lIGkbSWGzSYmaSGLE&#10;33rvEBJDh5Ac+rdMeyQJei5awIyLmEtGggMFaYrYmdfJSDpNeqo7YVE27N3/NWOnFsb5QAd8fUYS&#10;HDSe6JhZxKcsJD5jMQdOtWeZbXnW76mG2/VO3PUbyKaDNbD6oV13OldvwvfVW/FNifps7DOKRLe7&#10;xGrFjt+lSHXkmgB1TgC7jtlNK7Gxoh+RValy9pwnZPUe/BfbE7vxIPn6DO5qlIduk77Fg4C5O/Bb&#10;6ED6bsHlrHqaiy8oOPdUceoRWUdvU3BK8f3sE4HzCXmy0yxZRoElhuk79t0gZeMR4tccJHH9YTLt&#10;TmF2FsiOGZFfBmjcPvaK6vxbzIrPWe5PSNt/n8xDAq5xCNJ5AfS6DPKGD9mXXhJz/B4hMpgIQTjl&#10;vBaqcR64sTPHeP34XVLVSPN2Cyw79Tsb3UictpH3A6bw4LshPOg/grfjZxDv4Ij5wR3k9RChFcVf&#10;v6P4rS7OciGMTFlmtp9s1cuTTE9PsvwF59BPxAR+tFzFOsPvE7nBQXr+A6YAATouj4RHQVxcuJvn&#10;G9xIOnSdHA9N43HB7aB+x+kyebJpk60HBSqT9WHylu0mQZ1R9JiVpE/ZiHmBkyDmLoh5CJAnMK3W&#10;SmZ3noJ9WlZH9R0nNb9OC7RHH5JtfYzAgbPx6zWWoB8mkTJ4EaYJNhSM20rY11MI6TaB7F9kk3+s&#10;BxmhsZcy3wDjTCdSJtiSOd4OswHHSZ/haB6l/1WM3Wm5LFrOdA0XO8sglSI2H8W0XePjdA7TPlnk&#10;AVnkoSv/VWYDkCfuUeB+g/S9Z8k8cFnL8T55AmTmpYfqdB6rYT0l4YEAaZw18z8A0gBeorF90bBD&#10;QfE/N+oyYGmBpCrZ63PENipRMI195kXE/eeWw3w8Pc7z1Hk/D7bv5MY6ay7NW87xMdNxGzpOgBzM&#10;vFadGVKpNkt69uKt0z4Z5BmCTgqQl24Rc+sh0fceC7aPFJnv4X/jNh8Ey/cC4NvjZ3h35IQi+Ak+&#10;Glapx77HTuLjIZk4fR4/4zxtATbAuCzagyeEPn1FxNv3RFogGUJqSJQFkNlRSaQbdzsUGFODZZQh&#10;iQJlPKboZMIV0ef9NJAhdb5gTrOezK/egSWlWrK9akdONPue/ZVbsrdUXa407sqlmp04UKgqR6zK&#10;cbdiI54qLZ6v2Iq9RZqwo2hT7Es0ZkexuuwsXJUthUqzvVw1FhYrwfy61Xi4cRGECYBpHxR/DCiq&#10;zWX5UpDqRX7iKwpSnpGVcJuUmAukRxzDHLofIl0peLqYoH19ZNXfk/B8OCm+w0h511vL5iui3vQg&#10;yvtbIj/8RHKYwBYk8IUsIcZ/LQ8vTOLBuZlsXNhe1ZIovxXkJ68n5tMYksNHCIwDSAz+RfUrSZ8G&#10;Crh/kBT+G7GRvxIbNpHUGBvyUtQ5Z4pPKVfISNU6aPbgzft52Dq24dzVHwkKGkdI0BhSUuaRmrmE&#10;oMjJrLOtyeKNFdji0oT9F7/lecgMFtnVw+rH1p3oUb0xvSo15bcKrbi/yIG8I49IcTxP5p6zisnn&#10;SdnlRp6bIHfkliL1bXIPXiNhu+LD4u34CY7p9opgB429lLcxyRTTbY7gP9UG77Hrid9w+N84/oxs&#10;j7vkXXxC7vnHZJ66T/7Zx+SelKkevEK8qyxVgLDEdzVm4yDkXGsP0lYeJH7xXhKXupC1/gi5OxS9&#10;D90g/4jivmGVJ2WVp16Sf/w5Ge6PSBMos2WTpisfFbkFsUuKAzLPXMX3lMMPiTv8mLgjz0k9JbDe&#10;Mq4oFEzBRU8yDivaORwnd7sbpq2yJpkasknz5M2kjVhC4O8TeT9yChGbNpNxTsb4WuPpp98J8yU/&#10;+iPpkR/Vm/mRGRKgTtaPtHfepH54p4X4XtHpvaJ1oIxRJThmf/Qh78MH8t4Hk37XhzTFfvOZJ2Tu&#10;O0Wk9TaSrXd+jtC27hRs2o9ps6K09SGwOU6+5kXk36v49Jt63RGbKJixD/Oi47D8NKyS5a87Q55i&#10;eI7LDXLUKeScuE/BMUVtdQwc1fyyP0fijO3EjtVn58v25h8k6c91vGs7mvgfFioub8I0dAOM3Eze&#10;FHuSJtqSMNaGjAl2FExxhGm7YbzGb7TmzT+2Mk9by2PTxB0UzDFgbRjkYY23OzlaD3IdTpHnfI5c&#10;1/Pk7b9I7oGLZO8/j0lgRB2TMczcd4FsAbJAaaXg3APZ+kMybjwhWYBMfPic+Cf/MyCTXn8g2dNf&#10;seyTxRgNMBqQNO5eaDxOfPvJshc75W2ABZDJgmncc28iH7ywAPLtiQs82ePCvW32XF+7iYtzlnJs&#10;1FRcB/7Dzh8Gsaz9V4ys0YhhdRpzafla/N088HcXJE9fIcLYifTouSL+G6JfvSH8+QuCHj0m4NZd&#10;Ply5zsdzFwk6fpqgY6cJUDQ37mPjd+osvqcvWM6w8TeuOnTrHoECrHHdyCB9T9Cbd5arjScGhsoi&#10;4wTIZFlkksAYT3pIAhmhyaQFJ1CgVJLr9RanUWMtJyfYNG/PipJV2V6qDh5KgqfqtmNXsRo4Kk5f&#10;bfUdt1v8xNESDTlqVYkbes/DSs24Vq4FR4s3w61UK46Xb83Rkg05XLImjhVqsrBIMRZUrcSDZUoX&#10;gUowSVpf49WOZI2mVAEyTaDMVkJLM07TfYU57xkZGVeIiztEathOsvzWSR5WqX0swOQ3jbRPk0n4&#10;OJDEV18Q97g+MY/raTk0JvplS8JetCf4xXdE+40k9MMMHt0Zy4PbU3n9aI4cZCWpkauICZokCI4i&#10;JWKwwPij2lMvEgL7yKb7kRTQX3Yp8Mb0IjFyFJlxWzCnSnTSxIfM++RmXiK/4ATpObvx9JuJp+94&#10;Aj7+Q1DgPwLkXFLTFxKdOJs9B1swZ0UpNjg04+qLcTz2X8w/C2th1bfZF/Su0ZjvS9Vmzhe9CHM8&#10;q8ipnlxROX/3edJsD2s6rQlcuo3ojS5EKNK9m7OZF5NX63k15i2CibPMUTEqZ8cJovW658TVguNa&#10;3o1bR8TS3WTsOK0GcpU8GU2exx2Z4wPyzzyQSd4nSWYRtec0yYJkjuJX7j5ZpHEQ8j5Z6o6LFGz0&#10;IGv5QdIWOpNuXDBhhXHlkWNkKtqbjOPp3NXwPZ7KRBXbz721XDmoQFZpuuyDWdEbD9nTKUH0nB4L&#10;irlHXwmiz0lR5Z/Xgr4lk7wVqOjurZh3k/SdR4iav5XQvxaRMXI15glbYOJmMoctImLEbD7NWITv&#10;kmUE2tuSdecGBe9eYgoR9ML8yQz/pOEn8oIDyf8UQG6grDHQx1K5Ph/I8XxH4qOHxN+7IztSx3Dp&#10;DimnZVFnHsueLxCzxZH4jTZkbrInZ+0uEjXfI6bIFBdsxbxW4Fl7iJxZDoT+sYqA/stIHL4N00yB&#10;c8kpWKFYsUYrhrVMzfYSuXuvkeh8iQTZW/5xAVIdimUn1XHZuu1p8rfq/U76/YkOvG4/mshe88ky&#10;drYMXkvm7yvI+WM1KUPXEj1kDckjrDFNFRhnusI4wdEoReqC0XbkjrYlf9x28qc6CI6yh7VaHzYd&#10;oWDzEXK2HiV35wmZ+RlynM+S7XKO7H3nyNTjXLdrFMgiCxSx8w5dVad7RZ3eDUxntV5cfKiEpERw&#10;9xnJj16Q8OQ18U8NQL4VIL0tgIx96aNoLXsUHI1tjcZOmcS3wSR4BhErSMYJkPF6bIHkfwNk/PN3&#10;RD14ReC1u3gJkI92u3B7mx1XV2/g3OzFHBEgXQaMYMcPAy2XO5vU8AuGVqvPoYnTee98GF9XWeGR&#10;c4QqZhuATH77Th2hH0m+vsR4eRP+4jXBT55ZdsQEyiaNm3v5nzrPx1MX+XjmMh/OXhEgbwiQMsgb&#10;D/h05wnBj17i/1T14g2hb30tpxymhcbIIpM+AzI0QSaZKGgKkKFJFIRFg9avozNmMLduQ5yat8Wm&#10;VAWcS1TmUq0WXKrbmgPl6+JQsgb7KjXntOL2sbLNOFOyHtfLNeBa6fpcLdOMkzLHg4XrcaRoAzyK&#10;1uF8pUa4NWrO0nJlODPoFyUspZngl2S+vih5vELgrX34X3Ik7dlJ0p5KXp4dweR/DmIvky8opSQe&#10;ICHSlmT/lWT5zCbTZzy5n8Zq3BWDP35P4vNaxD0opyqrVFCRqIdVCL5fg6AnLcXh7vi97Ku4PZrE&#10;mCWkxq4jPmwJscHTZI8jiQ8aIIP8iYSgHsQHdiMuoAcJ/rLTgB9llfrumN6y2H/ITlKqSvfAnHGT&#10;/PQ75GffICnZjaz8/aTn2RMZv0j2OJbI0LHERk8iUrE9K28Z1+/0YeXGqpy6PpgP0VuxO/Qr3X4r&#10;itWwL77g56q1+LF4Rc5NnE+e+zVMzppg+7OkKioFT7fFZ8xavEat4MmwOTz4cwavRy8mcok9uTIc&#10;007jpk0nyLJzJ3zFTt7P2oDX9LV8mLGBsAW2ZG9Wo950kIQlDp9ruRMZNmpEh69hPnqNDNczZB+8&#10;JDNVY1F8z3JQY1I0s9x32VmW4XAJNhwjd/E+che6kGuc0bF8H+krXMlc42a5y17BVgFit2B5UObp&#10;JiC6CZj77mNyuEaycRe+PXrtvJcgqJigOJ7j/phUwcK4RqXl+pRG3DbuqyOwFjhdI0aWFjBmIyHD&#10;VxM9YiXxI1eQNmEN6dPXETdtGSGT5/Nh4kzeT51H8nZZ0w1F4rcC9DtP8t+/If/jO8yK1QT4Y/JR&#10;7/vmDenXb5J27hLJp7UinTgjgz5H3ilN96mrgvhlxU6Zn/NRjeshGeBukpdY63ek/2MWkDx7k8Aj&#10;QAo8efOdiB29gbjR1uTN3iMwyjRXyiAXH1bclm0uOkj+cjeyNx4ladtRkmVwBYeMbazqcPbfIE+m&#10;lu+mDsiI3y6aP1q+Af1mkzZktaC4hoI/12IatJrsn7WS9lus5xS3h6mTMLY1CoyZA9eQJcPM+UdW&#10;OXoLaeO3kj3DgQItF/Mmjf8Gd3I3upMv2zWrYzTvOkeB4zl1trLIvbJI5wuC5UXS1CGkGztpBEpj&#10;2aMyhnmCZM6pO2RdeUTm3RdkCYxpisXJT71Iev5eFvKBBMMEje2OgmP8u2AS3xlnz4SrEUeS+j6C&#10;WM9glQFKY7ukbPKVrOy16pWfQPuOmPtvCLn6yHKf60curlzftpULq9ZyZt5Sjo6fyf4hY7H9fgCr&#10;On7HrCbtmKk6PWUub2xdeG1/CJ99JwjyUNSWhcY/EsQ9vZVAP5IWICD7BRP3IYjod/6EPXtNkKKw&#10;/61HAuID/C8/sNysKvDKEz5de8qnGzLH26/5dM+TgEevCHrhSZinj+W+NXH6HuPK4sZOmhQBMsWI&#10;2sa9s41zsmWXxCfzau9BZtRrwf5O3ypWd8KlWBVOlqvD01bduNm0vSJ2VVVNDpZtwOGyDTletj4n&#10;y9TjhCzyZOmGljpcpCb7rCrjVrgGZ6s050b3b3Fr15aPsyaTsX8HAatm8GDqIO5N+5Wzf3fl4vAu&#10;xNtPJWrzaG6N74TvxoFwfzMoWpvCdpMVuoXk4GXEfRxP7PvfSPb9npzAnuQFtCHdu4qWQVmin5Qg&#10;7H4xgu+WIOheaVl0RfzuVSNQZhnt1ZakQAEv5G/iQ8ZqOFLWqBgd9KPSWFfi/FsS699ccbwtsfre&#10;xKB+mke/kxo+hIzY8WSnLCUnw57sTHXQWZfIESAzMsWyjANkZDuQnrme6PBJRIWO0nAU8dFjSU6a&#10;TFj4BJ68GMbpK4NYsqEDP/xRlh79y2A1pEkj+pWvzOQmbfBau12N6QLJNocImGnD6+HLFCvX4Ddq&#10;Pa/+XMiD36fgN2k1aWv2YlLEZocH+XZHyN+haKp4mmJzQAbkrM8fIG3rQXLtjwpwJ8le40LszC3E&#10;6zsT59kJbM6WQ1RQ3Mrdd0Z1DtN+NVpXWeSuM5aInrHpMHk2HoqXxzEJhDmLncmev8cyzFzuQvqy&#10;vaQt3SuQKH4v3EOqol3majcy18ou1x9TNHcnfukBQhftIWHjYfKNA5XPGDuIvGSar8g89pD0E0/I&#10;N7Zj3hcgjVvOCqJm57ukbPIgVg0+Sb+VsXg32Qt3kr90JwXLtpO92JqsRRvJWrieiHFqNH+OxW/O&#10;Elmph77jPuYXTzG/fUXBm1fkPn1GmmJU4oWrJLgfI1WVdfykLPqM4uQZzB4yvhOaD8dkc4dPYd5/&#10;jAJnAWbrbk2f5tfstcRNF5jn22BeJRhaH8a0TPNhruxNEGeVOprV7pYdKcY1G41thCmCVvz4LcTM&#10;sSd540EB6bw6DEHY9TIIUBnOp0nfJ4N0loHba/6uNna+2JE0dCVxP88jts8sEvvMIfnHuaT9uoz0&#10;QWvIHSpAj7WnYIQNCf2XkPD7clKHax5MkkHOdsS0VOa4ztgccJQcwTHHWgZpe0LLXtPndAHzbtWe&#10;C5q2i7J+JZN9l8hQcshwM2AteBs7b4w69Nkms45eJ+PMHdIVs7Mfe5L5zJuUJ94kP1Os/ne7Y7ys&#10;MM47SBVCguX0QgOQUQJkFLFeobK5YGLefoZk/CvjzoUBJDz/QNwjL6LvyvIEKp+Tl3nsup8bdrZc&#10;WLOGcwuW4zFxNof+msSOPn+yrsuPzG/ehfktu3Ju6iJeWe/h+SZnvHa44etyjICjZwg+f4X4h49J&#10;e/uerI9BZAdFkBMWR1ZEPMmfwoj3+0SU5wdCH7+VLRpAfEnoXU9CVEH39NwDLwIfeuEvQH56LnC/&#10;fkeoEbUF2Hj/cAsgk40dNQYgwxNJjkhRjI2HlCwCL95gdpuuWLfshHubHrLFBuwuXJHjFeriUVlm&#10;WaQiu4tV0rCShlVwLlYV16LV2F+kKkcFybOVmuBRqq4AWZH9hSpzpnIT7nX5lrNt2+PevBmXv+rM&#10;i8E/8eC3nrwb/RPR84dwrmdNbvSux9u/2nO5dzXu/NGQyC1/YH6gdSTAkVy/DaQHLJLdjVUn0VfL&#10;oiNJb5sJjnXIeFdRy640kU8Ex/uFCLijuluUoAelCX1SgZjXtUj1aUxGgCAZ1FtwHKDpVwX1JVnG&#10;mPixNbEf6hLzoTYxfo1lkZ0EyB9IDR4sux5JVvxkctMWCoxqo1nOZGWfIjv7sh6fJz1NKTR9B5np&#10;a2WbU4mU1UaE/CVI/k1UxAjF7Vncf/g7w0YX4asfrOjZtwhdfxIgf69Rk2F1GnJw+ASSXU+SvMMd&#10;b5mS98Q1+E5Yj9/Y9XgNW86zwXPxGb+CzA0ymT1qdMYODZmjeafsxfGkGp8a/G41chUuZxWT/x0K&#10;nvFLdhA+bSMx0zcTN2erYrIa1XbBU58xuQiQitj5e2WMAqRJDSl9iztxK/bqc04C316yDPgJCJkC&#10;YYaGGSs18WvUsNeqV1h9gJSVriTqPfFLXYhbuo/oxS5ELnImfOFeghY58WmprEtwyXWVSRpn61x4&#10;I3t7TurxR2Sff23ZI26681GR3FMm89gST/NkrpaDnO1PwzZN47bDqoNgI7hvVtxcv5OceesJHTeP&#10;h4Lk48mzCNm5m9yr1zHfl53eukv6pWskHD9L9P7jgqMHmUc91Pg9yD7iIYuV2boLInqdo/oNNz3e&#10;d1TTf1hwcaZgg6C8VrXaQR2ELHWdfnedq0zauIGW/pfds1YGL7M29h5njN5Kyl/rLOBKnbiNhDk7&#10;iF/lIiM3tg9/BmTBLsHRyYNUR6MzO0iKoJu/Sstz1QFypwuow2TMv8wntv884n9dQOygZYT/sYJU&#10;QTd/8g4SFLnj/1xNuv7PneaA2TikR52QeflBCtaoE9oowxUkC7bIHo1DkWSP7L5o2ZPNXs1P4yIX&#10;xnioM8wxNqkI3CbDbg+otOzNqrz9l2WWMu2jV0m7eI/sey/JElxSHwuSAmTyy8+ANM6/jvcSIN99&#10;BmTyfwCpivMOI1bgjLNsl5TVCZKJxs6bZ4qvD98SKUgFXriH97HzPNt3gDt2dlxZs46LC1ZwatI8&#10;3IZMZOvXv7G6ww/Mb/0N87/8npNTlvJiwx5eq7y37eedwwF8nd34ePg4IWcvEnXzLglPX5D6RqCU&#10;QeYERZITEUNOuCokkgz/MFLfCdavPxD53IdwTUeIKlDAD3zlQ8CzNxaDDH7lbamwtx8EghDZWOx/&#10;3SfbAGSKAJkSLkCmZpPo+Z6V/QYwsVYj7L7owpbKdbEpWolDVRpyrGoT9havilPRyjgUrmApR8Fz&#10;j2C5r0gVDhWvzumKjThfuSlHilXngCDpUbI2J6s0wl3f41G7CW/6/IT/HwM507qhoFmfoOE/cb1j&#10;XW52qEnEiO941bcpHm2LcPnHmnxa/Rumm8Z2x22YA1aR7TeJRO9fiH7Vkfg3zUl7V49U7wokvSlJ&#10;9LMihDywIuC2FYF3CxPyawHWNAAA//RJREFUqBRRL2WX7+qT7tdEgG1B/Md2JAZ2Jy3oK9IDu8hE&#10;9dy7WsS+E0jflyfGt6Ziext1Qt+SFjKQrKjR5CVOpSBjIflZ68nKkC2mHZJJnhIwT5KZ5kJqig3p&#10;qUqDSTLg8GGEBP5OaMBvGg4iNnYCD5/8xpC/BcjeVnT82op2XxfB6g/F6w29+uFvt1dR9xwhapDe&#10;isjJ6wWgTW4ETrHGUyb5adom/S9TMGDoJBBuP/IvHNUAd6lBqPJ3HCF3+2GytyvzOxxRYz+pqO5O&#10;2trdpMjAkubbEj/HhhQBM2eDiwxD1iWQ5u3yIHeXsZfaiNUXyJPZpAgGcYt2yeKcSFuy21JZsqf8&#10;dYcw2anxGeDaIbiozHqcu9WDdMW7xNUHiVH8jl0pm9XjyNWuhAoUYesOkKhGm2sc/nL2OSZV5kkZ&#10;yrmXFBh3WDTO876iGH7uDeYTiujG3nLjoGZnmZejDG+nxlXTgp0guXUf5nW7MC+1ldHaEDR9OS8m&#10;z+Hp3CXEuQpcV2+Tf06QPSnFP3KWzIOyRkHQgGLGQXfNZ80bA45HDDBqfh7SY9kje2Vhjgc1bzVv&#10;7FQ79Fv2skTZOJsEwmW7SJ1rR+qc7fpdwU2dQv5cAXP0ZrIUjTMGriRvuHryGbtkvC7qNJyI03Is&#10;MOarDC1PcTt9x1EyZftpW91Ikcnnab4goGHcTmH5fsyL9iqq71Ep5k+3I3qaplGdTo6eT5y0TZ2C&#10;TNY4NtI4gHytgL5sv4xandhyzRNrGbDxXds0TfaaZw4CpAzyfwJk3oErlnOxzQcNOArges3k/Nku&#10;M/dfJOXwZdJO3SL76mOyFYnTBcjUpz6kvPhAkuXcaxmhABn/3wCZJjim+EYTr5id8C6UeIEywTuU&#10;JK8Qi0HGPX1PzANPwm88w+/sbTzdz/DcZT/3bO24vmodl+ev4MyEeRz+cxJbvxnE2q6/srBdX6Z/&#10;0Qf7P2dwfYENr1bu5O16R7y3OOGzfQ8f9rjiq2X+8chxgk+fJ+zidWJuPJCpvhSc35Ps85Es/2AK&#10;PoVjEjTzFZtzPkWRFhipuBhGxIdgQt4HCIiK1l6+RHh9IPytL+HeHy23YTDucJhoWKQAmRqRRGqk&#10;ABmVTG5iJrnRCeyYPY/+1WoJ5F+yplFzbGo0xKVWM/aWqcPuQlVxKVET+8LlsStUFjurMuzQ0Emg&#10;3F2oAocVv89XbcaZcg05UrgahxW1jxetyRnF8WetvuJd9z6K6q04VK6svqcolxvW4GXH5vh9/SXB&#10;fTrh1aUed1uW5lbHijwd0ILItQPIPTcbvFfLJueR/2GoIN6DuDetSPKuR7JXGZI8ixP/sogsspAs&#10;0oogVZgid8yriiS9q0mST22SfOsQ9742CX4NSP3YhLQPDfT5KgJtcRLeFlEHWFTLuDIpH1uS+elr&#10;MkM/AzI/aRKmjDnkZSwlM2UT6YmSmPQDAqYb2Wm7SEmUQCTPIz1lHDERgwXGfgT79yXo488C5j/c&#10;vfsTI/6xYvBfZZi5qA22e4ZiNbZuEy5Nm0/e8StEbXMlYIktiesU3/YIPgJD9GJ7fGWTUQvstMJr&#10;5RcIEQjNdmq4u9RIdhuAPCZYHlUpWu2QqW0/RMaOQ+TvETgd9ZqDGpKMJXWJHckLtpG+1J7MVQKM&#10;nYDjdIJcxXSjwebYG99n7DxQBLU7TtaGA6SvdhFcZZKqfKMx7xBULBdrVSRXo7M0PktdwuRwnqyt&#10;J0hTI82xNyz2Crm7jR0Wl0hzOEPM1mMkOp0l/9g9TGeeYrr4ivyLr8m68Iq8K56Yb763HIzO1bef&#10;zx46/QSzYl+BDDfDRoBV55G8egfpax3IXedoORYxYvJyQmavItVWUfyAOgmPc5jPGIesCKwCJB6q&#10;45cocPMQFBQ/XQ+Tt09Reb/m4QFN7z7BxkXzYa8bJkctzJ0CzVYZomI2O4zpNazVhbw1jqQu2kbm&#10;kp1ka15kL9wlaDlhnuMIf20g/+elZP2wgLzflmMeY4NpnpM6ot1algKkYecHb+r7z5Irozfmc9ZW&#10;dWSb1dnYGHvLBf/NGm7SeBiAMzog21OCnYxQ9pyv+ZazTpa4Tst8o8zfWu/fcJT85a5kaBwyluwh&#10;d63Gc5vWBVvB0bBHY/ujZRukkSzOYlLlK+LnGx2gi8pVkVsgRMZo2CMCIy4XBVBjT/clstyvkHXi&#10;Opnn7pB964Wi9jvSn/iQppic/Or/HpAJPpGqcBL1fJIAmaIyABljXCPy3mtCrz3B9/RNXqpzerbH&#10;hfs2W7m+fC2X5y7j9NjZAuRkdvzwN9bfDWNpjyGM/aIf83uNwuWveVwdu5TbU5dzb85KHi1ey/M1&#10;G3m92Za32yUWu/bis+eg5UyaQCUDP60HgReuE37tPvH3npPyxDj8y48c32DFceOCuFGkh0YrMseQ&#10;ZFwDUpXoL7B/kGl+1GNBNPGTpkcW+RmQyaRFpZEWl0FSTApk5eG+fQff1KrFyJbNWdCmDYtr1GVd&#10;mWrYygoPlW7AsUpNsS1cls1WJdhkVVTDYmzV4+1WJRXHK+AuSJ4uV49TJWpxRIA8Vqg6J4vW5ny5&#10;RpwQXA8VKc/R0hU5UqIUN2rV5l3Htnzq2YnnjWrzplFVYnq2IPz7Vvj0aYnvsE5ELO9LwdlJ4DkL&#10;gieQF9CPuLdtiXpVi+S3JUl9W5QUQTLhVVGinhUi/IkV4U+LEPWipCJ2WWLelCfWs7w6ttIkvVe9&#10;K0uKV2mlgCJKAVb6DiuZqRUpPhVl5S3JD/mW3PA/yIgYKYMcK0AaMXs6GQnzSY9fQ17adszZTuSl&#10;byE1filJcZMFyb+IjeqviP0DYYroIQE/CZK/c/9uH44f78GDJxMJj91NZt4FrOY364DfJsW4Y1fw&#10;X25L6DLZia0agqNW8j1nyBPEIpduJ3S+Dbk2+xX/DpK/TZFsqx7bHxb8ZEMyxnzFT7OGKKIXCJA5&#10;OxW5nARNAdKAoEmvp+p7UhfbWQCZvVKANH5HNpqj+JqyUTHa5pAalRqZYWxGySRzN7sJkorXq50x&#10;q8GiRm7Za25EfEup0akR5hnH2xnANM4gMe6VYpzTffqFSpHaOBvH3TiM5yzxOwVQ48DlEw8xn3+B&#10;SXDMMWxS78k3LsJ718dS5utvMJ0TIE/csxyakqhpDlHnEbxoC7HLt5Mui8i1lnVv3qvpFFgU1wwg&#10;mk/p98+q0atxcFoN/6TqmAB1SOARFBEczXs1Dx1lf46uAqOMc4/KUfNzp0BotwfT5p2ClcqApM1u&#10;8hXn05fZyqJtFYllcGtleitcFK/1eLre138Zed2mkdZ+PBk9ppM3cAV5kwXTxbvJ0TwzGxbsoji7&#10;Q7BSR1Gg+ZpjI0BaHyRvixvmbYKenYdlaFbHhIM6Ic1Ty3x2uUT21iNkbtI4GuDbfIy8Va5kL3cm&#10;bZGgLcO3wHGrAVYtOzsDkKodSgT2J9VpCZJaTgXGIWN7z5KnYa5xiuQ+4/axmi8GGI3to/8p4+SE&#10;Q8Ye7WvkHr9OtiCZdUWm/9CbrKe+pAuQqQJkylvj6j3BlsuaJb37F5C+itgCZKKGSb6RspEIy/MW&#10;QBoHkQuy/wGkz6kbvDh4gme7nXlgAeQaLs9azMkxMzg4eAL2P45gU5/RLPz6H4a2+p0JX49l66/T&#10;OPzzOE4Mmsi5EdO4OnEud2Yv4uHiFTxZsZanazbxYv1WAVOWqeXo5eAqaCqK73EncP9pQo9eJOL0&#10;dSIv3CHm1hMSn3srioZgjkggLyKW3Mg4MsNjFSsjFBujSQ9TtP43YhvxOk32aAFkQhaREfGYckzc&#10;Oneer5o15KcGtZndqQPzGzZmZfmabFWE3lusNgdK1MGhZCW2Fi7NRsFxg1URrDXcXqQMOwuVYV+x&#10;ShwtWZ2jxatwXBbpUaSWTLIa+60qcKRoVdyLV8bZqjge5Sri2aYd79u150OHdng1b4Z3nWrEtKxH&#10;QueW+HdszKuu9fAa3JrYtX3IPTMU/AXKyL8Uj7sT+bqOlkFxAbIIqV7FSfYsRtwrgfF5ISKeGpDU&#10;UNE78nlxxe1ixL8trOUqIHoVUucmKL60UnLQ8I0Vqe+KaNlXkJm3wRz+I/E+P5EU/Cf5KaMpSBtB&#10;bspw0mNHkRY9Rc+tQNFX4FxJRvxskmP/ISmhP9GR3xEZ9g2Rod8SHtSb4I99+eT3BzHRc4hPXE9s&#10;kh2RcQ5YHeg3jEzXM2TK9sJWbCdCsTHf7rAarFZ2ww53e8hqDpOxxYW09bsFSVc1lr0kr3EgY+Me&#10;CzALDGBulqloaJz6lmeAVKA0OQgchmUapedz1+1RIxdcBMi8NWr8xvGGitl5spnMjfsFWb1/u+xk&#10;pxrYv5A02R4lV43YtE1wMV4TQM2yIJOt3ivYoWieqddT1mu8bATnnWrc+wRI42BzA5LG6XYyRoxD&#10;XY7KHA/dJEcGmud2k/yjdzGdfEyOxyNF46uW20iYb8kg7ypyX3xGxvFbeu0OJg3zD14k3f4oiZs0&#10;Hza7kq/pw1m/76bxPKXfOy9DO3GRghPnBUk1/mMC0eHTmA7oPS4CkIvmqbMgs1tQNMBolJNR+zUP&#10;BDv7veTZCjY2DhRs2g7rt2Nab6f5JONesUUWvYX8tY6Y18ju1+gzqw58tse/10OPaWQ3HUZy/T9I&#10;bjGCnN5zKTD2ci+UYW7TPDPOhXa8KChqvllOUzxhAWPqWmdSVJkGKO2OyeSPkqVlYAxNmq8Y5rlX&#10;Vuco+At6+RvcyBCYUxc6ki47zRQks1cbx2lq+ozvNeBoAaQeG6ZvLAsDtMY2a9mhyfk8uQYgXTSP&#10;XA0wqgyDNMq4eIVRBzWublcpcL+q5XOdnGPXST97j8zbb8h7Jvt68ZH0V/6kyR5TLHAM/QxBwTDt&#10;QzRpfrIxATL5g2zSclWfCFIVtZOM4yOf+Voidpgitu/pGzw/4MGTXbt5sHkL15eu4PzUeRwbOYV9&#10;g8Zj128Ma3+awMRuI+nV6BcGd5+A9YB5HOw7lqO/jOPssGncnLSAR3OX82zxKp4tWcXTpat5snQt&#10;j5Zs4PGSTYrjW/FcZYvX2h34Wu/moxLaR/tD+O06gs/e4/hp3Qm/dJeUp17khUSRH51Inio7Io6c&#10;qERyY1LJjEwmPSrFUhnRqaRHpyk6ZhMVGU9uTh6B77z5uXM7elSrwLiWTZnToAGrqtRmc/Gq7C5W&#10;i4Ol67O7VGXsipa2gHFjoWJYFy6OTZFS7ChWlkuNv+BS3Za4Fi7H4cKVOFykBgcKVbPsuHEpVB4X&#10;2ef+ImW5Uqch77v24F0HResv2uL3ZTs8q1QiuFplCnp2IfLLFtytVZIHHarwYdQXxG75CvPjvyHk&#10;b3VaxsHh9Ul4IXt8XZjUN8VIfq2Y/Kow0bLICMMiLSb5GZJRLwsTKSDGyxaT3xYi7rkVsc8ERwEy&#10;QbCM12cTvWpgjvpe4O3Bk/PNSQkbLKMeSX7yr+Qm/azORNAM/Y3chPGQOQ9z5myyEseTkvAniQm9&#10;iIjoQlhoJ6LCuhMV+g0h/t8RFvibwDmGuLi5REQt4vHzsVgZ1mjs0UwR+BLWORE0dxNpG/cqGmml&#10;331MdiY7dJINaphhvYd82/2yEmc1LgdSjLi5ZhcZa3eRvd6Jgs0uFFi76LFAutlZEFND3mlAUt8l&#10;kObqPWmyL6Oy9TmzoGrs+Mjb5Ko4Leio0aKGagGkYrYBP7O9GrURvY2dDUbtNCKf4rg+k2cj+9ku&#10;ozFuCmVceGLjQdmoGvdOI9bJfvYq6sowjT2oFjsxLrFlbINUGbcuNRtn/Rx/QK6G8U7niRMMMj3u&#10;UXD+mczyGZnHb5Moy8k7apwWZ3zuqmzMaOz6PsVAjIPnDTievob5uHHhhdPkHD5JruJ0liwxcasj&#10;SZsdyLN31nirdghu9rK+/6V2q2PZJWDt0DyzJ99mJ+ZN9pjXbiVv9RYylluTukzLZMlmTKt3yR5d&#10;VOqIFuwhb+QGsnvNwtT0L/Jq/k6mKqPhEHIFzIK/1lIwTwA1Iq+TwL39tOWoALOG2BwlY9Vey+aT&#10;2BWOpFjvJ1vzOEfzNn27O2ky+7xdmtfGfNslK7Y5RfayfcRNtSVszAaSZtqTtdiZHEE6z7j0mRHL&#10;je+1l9Hbn9O0qnZpPhmHahlwNZbFviuWPdh5gm6erNE4asF8QPPTODPL2EljnCTwb1nO2DqsOnLD&#10;Mu/TTt0h7epz8h77UvAygGzZYKqAl+IVTLLsMUmATPIVCAXI1P+HgHxgb5xmuImLi5ZwesocjgiQ&#10;Ln9OYtuvk1jWbwrDuo6ic+NB9JGZr/p9Efv7TcTt5wmcHDqdW5OX8nzRejxXWwuE1rxesZGXyzby&#10;fKlMcvFGPBd8rrcLN+G9eAvvJR/vVtrjtW4XbzfvwXv7AfxdTxGmcYl94WWJ2VmCY25UggWQ2dHJ&#10;ZP0Lxv9UenS6omIGMbLNgpxcgrw8GdKjC99VqcD4Jg1YUK8e1oKZU7VGuJZviGupWuwS4LYXLomN&#10;ALlZcNyiuLyucBFZZimut+vM9ZbtZZoVBcnyHCwme5Q57i1Ugd2FyrFHn3UpXpaTVWtwv1lLHjRp&#10;wtMmzXjWsBGPy5TlY4WKxDZpzIfaer1icR42LYfvoKbErOqK6cpA8P2DtPffEPW6kea/wPi8MMky&#10;xMSXAqSAGWPE6yefo3aEABn5rLDitgD5opBAqddfltC8KUXs8xIkvClFgmdpgh4WJzesC6mBP3DE&#10;rhx3z7TEnD4K0geSl/SdqjupoV+SHNSV3Nhf9fxIy+s5iUNJi+9PUuJXRMd0kIW3IyaiI7FhXYn4&#10;1J3QgG9llb+TkDCWT0EjuXCpO1bG7TijVzoQvWKHoqM9QXPWE7N8G7m2ht24q9EcIGPnPnIcZIl2&#10;rjKQA2Rv2UvSqu1ELdpE4rKtZMomcwS/XIExa7Xi4HI7MrUiGEA0C7wocpu37CNLUE1ato0UxcVs&#10;YyeHrJRtss2NLuSsU7yURZqNYySNQ4j+GxDZJQvarQYoqy2wl+EYQF2neLveWVA9RMFWdzX+w7Iv&#10;DbcJmLaK5kYp9mUpomdtOWwBZ64MNFdWk2/sONhvnNJ4W1b5UKb5kNx910kVSJJ3XyDDuJirxwPZ&#10;4H3SD14l29jTeuyOSkA1ziU2toEKlsb1I03ul8hy8SBl1yFZuEx4t+DtKOjvcJVl2xK3dCOZq7eS&#10;L+iZNu+QNQty2wSu/5StozoWwVHWmG9c5VzPmTTMXblJcFxPyuK1JC/eIGOzJl8NjBVOYETr8VtI&#10;/2kuya1HkF+1P+YKfcmtoJ5Tj9NbjST3lyWYZxu/JUAKWLlbTwjAmpeCmXndIS2j3STquzKN+eck&#10;090r41Xl7T6lKKzOyTj85sAdzMsPEzZoGe9/nEnw4GXEjdpI+vQd5C120fe4q5NTB7ZNVm9Yo62W&#10;kZ0+a+ygMS6q63BOkV6wNLYRG/exMTZtCJLGThrj3GyjzJq3xnZe8+EbljJOPSzQ0DjDxhjma5h6&#10;7CaJxhk2d70xvQwk980nxewAxa//FZApftGqGEvE/t8F5P2dTtzYuJHzCxdzaupcjoyehsuwqWwb&#10;PJMF/WfyS+fRtG42jB7fzGPRgOW4/DyV/b9MxmPYHG7NWM0bWaLX2m14rbERKLfguVJDPfd2uQ0+&#10;SzfzXib5frG1ajM+S2x4t1TvX2nH+42O+GxzwX+34vfhswTcvE+Y53vLLV+zFLMzwmJJD4+3GGTG&#10;f4OkAchkgTMuIkqNPp3Axw8Z1bkjv1Yqz6JWLbBp3Zq9Lb/AtX4LnMoalyorzx5ZoGOR0orVpdhS&#10;tCQbixdnnVFFirKrYhWcylRQ3C4pGJbhgCL1oRJVcS0mQCqW7y5cgv0ly3BN0f11+w48bNyYOzVq&#10;cq9aDR6XLc+b0mXwKlcer8pV8KxRhacNyhM0oCUpK2WQZ34Hrz/I8v2BmFdNiXuo6Py4sKoICU+L&#10;kiBgxmkY8+QzJCOfFhYkBcjnRWWQ5Qh/XllWWVXP1dBzNYl+WV3P1yTx4xeYYn/h9N6abJxfmFBv&#10;gTh/NKaUH8lJ6EBOfDPBsRaJAQ3IkSmS1JeCpP5kx/UlNe47EhI7ERf/JbHRMt0IVVhbEiI6ExPa&#10;neCAHgQF9eJTcF98P/TDKnLpDvxnrJdN2BGzaCvxxrau9Y7k28tSnI+owagxKQJmOQiOO9WY9HzO&#10;VmfS1u0kbtkW0lYrClrLOK2NPcxOZAmMmQJklipnhT0Feg6ZpfGezLU7LUBN1gqSvdGIf4Kn7QFF&#10;ShdyFfVyVLkbXMjffED2qUiqSGsAMX/nEUyOx2U1BvxktHp/3jq9X5C0vH/TQYFVpmqrxm8riCpW&#10;5ipO5li7k77OlfS1gvOGQ5ZT3wrsT6rRntV3niNfhmN2FuwEAlxvC5xXyNhxjoxdMi7j+oWyS/Px&#10;e+QbUDRiuoexZ1vmaUTWPefIE7DTjfs7b9xNjOZH6pY9ZGneFFimS/NLz2UvsiZ7/nrNC0Xe9dvA&#10;WpC0ERhll5+HuyzgzBcgjdtAmLc4aF5ux7xeUF23lRw1vBwBNk9RzbxM0XuJA0y3I3/QUhI6jSOh&#10;zkCyi31LQZFvyVIl6HF87d/I+WkezNBvGXunZXW5W0+StfEIWUs1joudyFimiGzswDH2zu87r+V8&#10;kjzj0KyDMuOjBqwUb1ceJK7/Erw7jsa3+0QSBq0ia7QNBdMF3iVaP9Yf1fh6aHpPfI7u2wxIquwM&#10;m5TFW7Z5CpQWQAqG/0LSYo4Hr1kO8TH9N1s0zqTJlzEajw1QGheyyBckU92vE3fiNhnXXmF6+pH8&#10;N0Gkv/4/DdKI2P9vAfnQcS83N2/m3OIleEybg9vYaewdMY3Nf85iRr/pfPvlCBo1H0H775cwZ9Ba&#10;XH6fx4HBczk5ehl3lLberNmB59rtvFVnaJTXaqPs8DKitZa59/JNvFtmjc+yzfiutNX/2/DW6x9s&#10;duO/4wBBzscIPnIWP+Pc7OdviHrvT7xx8y7/UBICI0kJ+XyIj7EH2xK1jfvSxKaQGZeghp+Mz/nz&#10;TGjXhgl1arOxdSt2f9EGt1Zt2FurAXYlK7GjcBlcjW2NMkFHmeC2YqVYU6QIa4oXY2nhQqyyKsQm&#10;qyJsFzjtCxfDRSA9WqoKR0tXlkmWkkkWUcwuytnK1XjWoiU3q1bjUomS3ClXibslS/NBv5vRuSuR&#10;LVrhWbUK96qWxK93I2JmdSTLtRfmp1oXffvKBFsQfa84MfcLqQoLlgLkk+KCZHFinxYjWiYZ+fhz&#10;3I4QNEOfVFUsb07C27ayyZaEPG5CyJNGxL5vS070T7x90J7V8wpx3v1byFuOKWMwuclfkRXflMzo&#10;qqQElyEpsAI5YU0wxXUmJ7YHGZHdSIrqIDi2Ij6htQCpcQptQkxIc0GyFZFBXxD6qS2Bge3xD+hE&#10;WMQPWMUvk9WtdCR+yXZSVwmMNrI4JzUqpyOK1YqsjvvJcBQgd7lqZT+oqOZKgUyywG6/oq4amGGB&#10;WwUElWmjIvg6R8xGRF/jhGmF4qIRC43/Bck8gSRttb2gtVM2o+cEkYKtApxez1u7l6xVMhqNQ9ba&#10;PYKbfk+QzFU0zzK2cdq7kb3DMMED+i41TmuBdaPMVp/LFljzFK8LNh9W3FOclzka295MGuZv0XRs&#10;OkSuXs/ddFjje8xymFDB9jP6LkFBQ3Yrfrvc1HRfFTgvWkBpMi72cFCN9ZCeN2K5caqe+z0LHLPt&#10;TpJpnEZnd4T0zZo/svBsjVeeLNmYToxNB5om1hog2UbBXEXhxesVmTcLWLJEA47b1HHYCIYCo1Gm&#10;jYLeBluBfysFG7YJknb6LqPzUSezQfBUR8QyfXaOHQxfRUpXxYBaPxNR8htyrLpjsupBTqGeJBf7&#10;htQGgyn4eTFM0WfWyMgFyPxtp0lbc4jU+Q7kCpAF6jgKZNcmYxOGk6xRFplvHEFgnNXicpHwuVt5&#10;2WMsvi1GENNzJhn9V2D6W+M/QdCd6wzLD1kAabI+Sp7ms8my/VFg/E/UNmK2YY/GsZAGII1DeYxY&#10;rUJw/AxIWeThaxZLNMCYL1PMP3bL8tg4oyZXYDQq2f0aUYJ2wvknZD8yzkwKJvNtMKn/Pxjkg93O&#10;XBcgTy9ciPsk2eGoyTj8NYXVg6Yx5ocptGs5lOpNhtPy22VMH7wB1z+XcnjYEs5NXMu9Bdt4tWYn&#10;XhtU6z+D8o3A+HrFNl6usOGFEsCLFest0fvtqi14r9mGz8adBG7fR4TrceKOnSflrJLLtQeE3n/K&#10;p2evCH7pRegrbyKNOx76BhMfEEHCp2jLweLG/bEzYzIEx2QKkpMgOpbnLvsY36gRSxV97Vu2ZF+L&#10;1hxo2pwtssLVhYqxTWa416ok+wTKPSXLsb1UaRlkMQGyCMsLW7GuWBE2FC6MbXEBspgs0qo4JwTH&#10;0xVrcLh4GZwFUBcrK04UL2GB4wUNL1gV5qZAe0f2+K5+PWLadySxczfCvmzL87qVedezDmETWpFo&#10;14Wc671If/UdoQ8aEnW3JNG3ZYu3CxP7wABkCRKflyTuWQmiBcsImaVRIY9K4v+wPukh/SFtLFkh&#10;Awl73o2gZ51IDfoR74cdWTzDCsdtzUmKkXikLiA78SdykjqTFVeP9IiyZISX0nvLkhVaj9zoL8lQ&#10;lE4KbU9saBuiogXE+JbERDclIrQBkcGahpBGhHysS+DH+oSFtOJTYGtZZCesUtfvJXWd4tbKHWTK&#10;zIxrI+Ikq9irSKY4nSEryrbfj8lBDcI47MQ4Ps/WKCM6H8RkI0hu2qvGJnOSRZpUCLJs1vsVmVmv&#10;9ypCG9sbzcZ7bfQbit1mRWu26nut9doWQXmDjHD5DrKXKl4u36nHKsE117BSRfV0wTVDdpZvfM64&#10;cMNGjecGQWmNMxkrFO3XGKCVSarRmze7y8qMS/67yUyN98hI12hcjVotkBrbzjTM3yAzNYxHjblg&#10;13mydpwm2+kSpoO3yVUEz90nQO4THJ1lmLsFjq1nBfEDpK0QzDfpO3a4kyODLNihcdlpHEiueaLp&#10;Y9NuTKtkgysEM0WqgoUbyVuxWeOxBZMgyJadn+EoUzT+zxcQs9cqMq/aRNLytaQsWUna0hUkr1pL&#10;4trNpKhh5RjftVhwGr+OtK7DCKnclbAybUkp2QZz0S+hWCdSCnUgssxXpLcfA3+so2CUDabZu7Us&#10;DKsTJNV5FBgH+q9XRN+oTmWNrH6Zk+a1ltl6xW9rgW2xG4kDV+PZ8i9eVxtIROMJ5H6zHAZtgTEC&#10;7kyBfamWmbFzZr3mp3F2j+VQIX3e2Itt7MG21+/JHi1n0uw6KwCfV3xXtHa5TL7rFdm5AOkmi3QX&#10;MN2Ng8U1NCK9QGkSEPMF6WwBMuPodVIEx7gzD4i5+ZqEhz5kvA4iS0BMM6BoHONoAFJwTBYMkz8K&#10;jB+jSfogoAiWyX56Tu9L/ncvduwzH6IfehJ68xnvz9zk2cGT3N9zgBvW27g8bynnxs/ksOC4/Y9Z&#10;zPplHt92nkTd5uOo2GIqDbqvYNyANez9azEnRq/k1tSNvJy/jXerdvB+neC4zo4Xa7bybMUWHi7c&#10;wO05q7i3ZC0v1itW2zoSqCQW5XaS1LPXyLh8m7QrtwXGOyRfu028KkoGGa4Ku3GPiNtPiDXu/f3c&#10;m9hX70n0CiDduKthWBJ5kamCZBx5ybGYggK4vHAeS+rXwbZBPXbWq4tz06Zsq1WX2YrGE62KMceq&#10;FOtVtkXL4yDw7SxdXhZZAmvZ48ZCVmzScL2At7lwSWyLlWWnwOci8B1TZD5evjwHixRivwDpUaSw&#10;zLE4VwXYtw2b8EK/4dmoIQm9ZW1/DlCnORsWzCbvr19IGiB7nN6JfLtuFJzvTvyNloTerkXEnYpE&#10;3i1N1J0iRN+xIu5+IZJljtEyx+AHJQh5VoOAZ/X5+KIt0UFjyU6zxlywB3OGo+x5g0x6GfFBM7l5&#10;7ltmji2Bi30nCrKcyU6YQn7yN+QrNudGNiAjuAYpQXWICWhGTHBPEqN+Uw0lPvQPokJ+ITjiG8Jj&#10;uxER00YQrKFIXY7IsPKEfyqjiK2hPhse1EzVAau0DYqHitWxy21JXutA2gYn8mVtOCnS2sneFI0L&#10;7Aw4GtsGjZ0qakzWMpCNDoKQQLDlXzjKJA3wFahMWwVSW1noNpWxTdHGOEZO32F8jyK1sd3xM0RV&#10;giPG3u8tgub63ZhXKXIKjnlLFcOXyKhWOShmGjuEtpO4ZjtZxv2t1+ozK/U7K9TIFRWzlso61dDz&#10;VjljXqfXFKcxGu9aV7KM4wXnOWJaIFAsEBjm6zfm7SZfwwJLQ9f7NhwmX3E82zisSA04c/81kvZe&#10;IUuAZJ/M8cATTf91jZcbaXMdSFXMzRL0czUtxrbaPFlwgYw4b8MuGbSDAKzIvGQrpiWCylIbReMt&#10;Gi9bChSxzTJFNismG1F6g6xxtbF32kYGrTi9zkb2vIXcNQLq2vVkbxQ0N9mRKTsxy8aZq88OnkdS&#10;/W+IKNqA1FINyVdRRDGiaCtii7YhpPp3ZH0/g4IhWqGM86bHbP18YLfREWw3IGbM871kLLYlZtJ6&#10;YkdtIG2U4vtYRe+frUloM4vI6v8QVuEv4mqMIa3lLPJ6LoPfN8A4/f58zf+VezXO6qw2GHuwjeUr&#10;azeWtXGIkJ061+3GtmOB0kGQFCALHM/LTi+S63yZPEXtfM1fk5us/YhsUoC0xPqDenxYtq5InavK&#10;ECDTTgok5x6QdPct8a8CSfIKtZxSaEAxwSvEUsZ52BZAWuD4uZI+xlhAaQAy0eczSI07HEY/f0/k&#10;I09CbguQZ2/y9NBJ7u0+yA3N4+tzlnFlzGyO/Dkd20ELmPzLStq0m0HlltMp22o+9butYdTvq9n5&#10;1zyOj1rK3cnreTN7M+8X2ig22/BkyQZuzVvJnflreL3KjgC1k4h9x4h1O0XSiQuknb9OzrV7ZN+4&#10;T+rVWyRcvE7shatEXrhM+JnzRJy6oDpP6MkLhJ29QviFW4Tr/dF3nhH/2JM0QTIvIBKTIndOVBTm&#10;xEiSHtzE9bf+bKpdA6da1dhZvTJOjRuwrmYdJhYrx4hClRhtVZ6ZssLlhQxzrMC2EuWxK1ocu0Ky&#10;xkKFsBEcjb3bmwsZ2yfL6PXSgmkRnMuU4nDZkrgXLcSp4kW5U6k8DytX5lXd+iR/34eY7t/wuHZN&#10;HtSrxpu2LfjQsyu+3TrypnUDvDtUx79vdWLn1VUi+JK4Sw0Ju1VTkKxO+J3yRNxSnL5pRfxdKxIf&#10;WRH50Iqgh2X58Lg+H152IjZ8FDk5atc5xlkwF8nLUqeZeY28tFOkxDoqDq9n/672TPq7MIFeCyF/&#10;AblJ35AV2Z7MoBZkBLYhNfhrkiL/JCFpFqkZ68nMtCUn3Za01BVEJg0jKOZ7gqPaERhcncCQYoSH&#10;WREeogrS48BKAnQDwbU9ViZZYLb1HtLW7yJx1XaiF28mec0OmaSirL1x1oqGhiluMwxQkNniSN56&#10;ezLX2JGjoWmroqQgYVbDKxD48hW18wxD3HpY5f55aBzvuF2GZeysMQAqyzRvMCxGtrXFOBBajVY2&#10;aQHlBkVvmaN5rZNi+r9xXdE1TwDK2OhItvHaAkF0tgxzhiCqypljT56io2mxxs+woVUyOaNWCIBz&#10;9P7piqZTZT+TjdLjGWrkRkycq3EwzgxZqGlYonExdjAY17LcfYGYnWfIdJU9HnigaPiAXOtTJMzb&#10;RfyinepE9lmOCTVZa57Ius1rBdzlMl9BMXueNVmzNpA7Yx2501djni2w6HnWyBzXbhO4BZlNMsEN&#10;Gg+ZoXmljQCm19fqdc1Py/GPGzWegqcxNK21I3eRIDp9veLtGvK/+pv48l+QVKQ2ucVqkV+oBljV&#10;J8uqKXHlFHXaDMI8ZCVZf28g/JdFxI/cILCrYzO2v27T8rA/omVyhJipNoQOXUvWKEcKhu4htft6&#10;wmrOJKLcRNIqzyK9/AzSa00jr+MCzH1Ww1+C/RSN9yJ1MCv2COIu6hBk5sYB5jYC4laVcQSCAUl1&#10;NMbhWDgIyoZBCpAFAmT+3suySBnjPgHy4GWLQRoXLUEGadkpdOQ2BarsY7fJPH2P3KvPMT94R9aL&#10;AJI8FacFSMMGDTDGvDGu+fj5QhX/HZBJBhQVs/93APlMgLzjuJ9r67dyedYSLoyeycHB07EesJDx&#10;AmTrDjOp1GomZQTIul1XM/7PjTgJjm4jFnN17EoeT17Lk8kruT1pEQ/mreGlluM7RejIne5kuV0g&#10;w/0c8fuPE73vCJEu7gQ6uuLn4MzHPfv5sHc/viofZw33HbTcBMy42ZfvoWP4HTmJ/4lz+J+5TNCl&#10;W4TdfETM49ekeH6wHDeZHxoGYZ94scOOLe3asa1mDRwqV2SHILajQR3W1q3L9Co1GVuhLqNLVmOS&#10;IvYsqxIskkmuMXbUyCDtihdne7Hi2BYuhk2h4mxRFLcpXIqtRQRI/b+7aAkOFC3GEcXvy2XK8KxG&#10;TR5XrsbD8lV4W6sRT6rU5lKxYpwrKruUiR6TZZ7Vd16rXJqHTctwqq4VV3vLEnc3Jv5qS83z+qra&#10;hMkiQ28WIfyGFbH3rYhRRTwoTPCjiry7V49gr68pyF6Aif1k5Z4lO/saOZn3BMh7mLKukpvmDnmu&#10;vHw4kkUzy/NKw4LcxaQlDCQloi/pQX3ICRtAXuxECjLVBvOdyTWfpIALYLoIZlfS86YSFP0t/qGt&#10;CQqrRUhoSQsgQ4OsCAksQlhgBWIUvROjBEizvQDlIHipsjfvIXaZDTFLt1isCEet/I6KZYJfhiwm&#10;29hGtsmeDDX0pJXWpG/Yrsi7R68LGLb7yNnmYtlJkamYaWyXy9hygEzZpFHZ24xDcPZbDv8xYrNp&#10;zS5BQXHNiHyKe+ZNxvnHsrCVO2Vges1agNuk0vdgGKmAlK8on79cr03fjnniVvLHbiZ/nGLrRIFn&#10;muAyU3Ax9tyqzDMF+Wl2mMdsoeAv9SC/LyP1x/kkfTeLlG9nk/b9HNJ7zSOt9zz1iLOJ6TmFtJn6&#10;rJtgKHtMcjwnk7mH+dB9Ejcc5ZNA/HHCBuIWaT5ouswqjIO2Fe+Zv528qRvInriajNHLyBi5mIwR&#10;C0kdMouc4fM1vuv0PgFwlcbTqNXG3miBcfEmWe0GzHPXkj9zpSC4gvxpKwT0lYL4agr0f/qkpSSO&#10;nEu6Gi4DZpDdtBdxhWqTbVUVc+FKFFhVIs+qNomFGpFU5xsK+k4RyATqiTZE/bWSuPHW5K807F4d&#10;oSw+WzHbtOkkGbP3k/a3I7m/7SWt0zZiqi8jsdxSssuuoKDcGjKLLSG18lzyO8oefxOsJ2g5zdY0&#10;L1IHaJwfv9LYSXbAYt4FW05gNvaWG0cfGJb6LyDNxsWHZZHGcZQmAdJkHHZl3MDLRYA0tkUacDT2&#10;WAuOJsXqgmN3LNcMzb3wBNPtt/DEF14GkPnKOJc6yAJJwyIN4CX+C8r/z4B0cOWq7P2iAHlm9Cz2&#10;DZ7B6t8XMPTHxTSTQVb4YjZlvlhArc4rGP+XNXvGr2KfYZFD5nL573lcHzGX+9OW82HjLmKdjxO7&#10;x4OYHUdV7gRt2Y2Pore3sZd73TaeLd/IgyVreLRiA49WW3Nv5QburlzPg3WbeWiznUf2jjx3cubt&#10;fjfLzb7eHz/F+5Pn8Dt/lU9X7xB5/xmpnu/BPxCT9zvOT56KfcvWHGrcFIcypdlevpTidVVW1K7F&#10;rLoNmFy/OeOqNWRK6epMK1qRGQLkfMFvRZFibCpWkm3FjVhdAlv9v62QcYaNzLJwOXYWqYBriUqK&#10;16U5bFWE03r9jGzzqt5zScZ5Uc9dl5HelW3eVuy+UFjvEWivlq/Is0b1CO3dhjsdy/BgcBlSD3ci&#10;7GILvM9X59NNAfJ2NVVJQV9gVMwOvyco3SuK/72KfHzSnFj//uSkzCEtQ6kx44TM7wY5GU/ISXtC&#10;XsYdzDnnMOfuIyt1IwHvR5McO5eUpLkkyxSz4pWcYmdB3ApIUNvP9CAn+xaZ2U/JzHpBduZzTPmn&#10;yS2YzaeInnz81Jzg0JqEBBcnLPgzIEM/FSYiqDyxEfVJimuDVfIGxUWBzbTLzbKdMVNGmLJpF7nG&#10;zhj9X+Dgpsf7SZbxpG60JWvLDhIUCSOWrSdu3VbSbaXC9vvIECQzjKG9K2n2B0iSLSbuOEzSriMk&#10;q1K0wqQqYqdaC6Lr95BvRMblMpJlKgExR5WxyI70eTaKxNsoEIhMis4mxVnTkp2Kqcb5xTsomCXA&#10;jBVc/rEGWRLDBB+VWWUyavh68v+WGf21ivQ/lis2ClbfzSGu0wRCmg7lY41f+FCpL4GV+xFU6WeC&#10;KvTjU7m+vCv2LZE/zsW4UK9xy4h849akR+4rEt4kerkr0QJuyixF/+XqONapU1kqMMrCmKII/c9q&#10;Un+bRXy/yaT/NpP8PxeQM3A2Cb3HkPrDOBixSCDU+AqGpjlrKJi9mtypS8kaN18wnU3K0Kkk/D6e&#10;hP5jSOw7ioxfJ5I5SM8NnEz0wInE/TaBnF/Gw7fDSK36JUlWlTFZVZA5lhAgy5AhQEYWaUTaFz/D&#10;qOUy4x3kzdpOwoRNJE1X1F9n7PA6aDkBwLz9MqYVFwTh02T9uo+PNZfwzmoGyWU3kFJMZbWeZFWi&#10;1TpiS68gocEqMjpv0e/L6Mcd0jQcI2uBlvESZzJWqVNcbxzH6q4kcUwpQvAVJM2CpGmHBybF7P8A&#10;0uyk3nuPYvXez4AscDW2PV63gNGI1LlHbpFz8j65l56Tf9sL81M/TAJj7utPpL4OJPHN/wlII2Yb&#10;B4YbkPz/ErH/A8hrAuSFWcZphvPYO3QOS35bwA/dZ1D7i6lUaDOfsm0WUaP9MoYPWIPdP4twGDQd&#10;l18nc+6vObxQWoiQQETvPkq4ozuftrnir47+w9pdlsN93qyy4c1qG16pnq/ewsMVm3i0ZjPPNtny&#10;cMNWHm3cyottO3my05EnTnt47ryP1/sP8uqgGy8PueN51IN3pz7f8Mv/ynUSHj8Hn4/kPXzGob6/&#10;cax9V6626cCeUqVwUcS2EyAX16zC9Hr1GN+4Of/I9iZXbcikstWZVKw8UwqVYLZVUZYpZq8XJDcL&#10;kFv1eFuhIgJkMey0Xu0sbFz5RyUIHtBz50uW5XKJUlwrXILr+v+yIHlPEf5FuUrcL1mcqzLNK6XK&#10;cbtKDUXu2gT0bkfUqA5k7fiRrDN9uL2zAucdCvPcoww+F8sJlCW1DAoRKjiGyiCDHxTn44OqBL3q&#10;QLJxK4WIKUTHbCYm0Y2k5EtkpDySOb4iL/2B4GhYoNa57E0kxk4VxCYQEy3pSVxPdqzaV9RmiJR4&#10;RZ4gL/oOqTFv9D4fkuJ9yUzWOpV9WfCdwKfQrgQENicoWL/7qSjBgQYcBe3QwsSEVyAuqi7x0U2x&#10;SrTbS5KdVnaHA+TtPUK+i4xx3zHynI+QKuCl75T17XEn0+kAWbtdyXU2LvrgSKhiSYS1PSnG8/uO&#10;kuFyhEyXY6Tr86kaxrueIHb/GdVZYvad0grkQaQaaIisMUZwzFrlQMESW8zzNUHLHchb6kDGLBsy&#10;p1mTOXEDqSNXEPbzdD71mUhYv2kkDRHoRq4kZ9gKTLJBfhcIfllCgawwt9dscr6bSXbv2WT/OI/M&#10;vvNI+Wk2yX30XK855H8zm9zu08n8cgJpzUaSXHcI8VV+J7ZMP6KL9SGu6A/EqqI6jafAONfYuPK2&#10;2x3ZzR3B/yxpy4yLOMie5stmZwiMArT5T/VSA5diHriErN7TiOwwjJDWA0n/fiIMWYb5l9kkdfub&#10;FBWCJeOWkjtGJjh8uoA4hdgBY4jqP1JQHEXcj8OJ+3YoSV8PJf3bv2W1xtW9xwjYql/Gkj5oMgyd&#10;Tl6XX0gs35BUq/KY1bubrAqRp5U4yaoO4aVaktnjT9mqtcbVgexZdiRN2Uz6LM1jQQzjvPedsrq1&#10;FwVdR+J6y9S/l923dSGzsUBXYSfpJbeTVtaR5MrO+r7tfCq2haBSm3lfdi0+ddeR+ONewfciWXPV&#10;2c131nyRSa4xtr26yCL3C45adwRIkwFIWaTJsMj/EZDXydt/jdxDgqO7evijt8k4cZ/si88wPfAl&#10;97Gi5HN/Ml4FkiZzTH0bQvK/ZVx4wgCesfPl/w9A3nM8wPX1dlyYu4qT4xfj9Pci5v62iC7tJ1O1&#10;1TTKtVtM2S+XUq3tEgb3W4r13/Ox/9O4sdc8Hs/ZTPwuree7j+Fv64yXxMJrvYOs0VHW6MALY8fN&#10;ph083WAnS9zKk832vLTfzTvng3x0M86kOc7HoycJPXeJ4IuX+XThIgHnLuAjIL52P8qLQ4d5c/QY&#10;3h4n8FL5nj1PzL0H8N6P7Gv3cOn0DVe6fMODdl04VKosJxrUx7FBLRZWq8TEmtUYWaceQ6rWYUy1&#10;+owpX51/SlZkTNEyTJJFzipcnKWK0WtlkZsEyc2FjfO0i7JFgLTR+mWrjne7jNFF9ni1anWeKLZf&#10;LVWC2wLx3RIluVe8FE9Kl+J2scJckF3eqFSJh/Xrc6N+de5+UV0y0RuOjcTfsQ2O063Yt9aKcw5W&#10;PDxSCJ+rxfh05/MVfT49KMSnR6UJfFKX0DfdSA0ZRlrEdKKj1fHEOhMbd0qAfKB4/Ur2+EDx+zQZ&#10;ydtIEBTfvf0JP98fiY2aRWr0NlIDrMn2UTrzVVv1v0aG931ivV8Q7edFSth78hL8KEg/R2zMn3wK&#10;bicwNiYooCJBHwsR7G9sf1TkjyhGXHQlAbIWMZH1sEo/fJJMt1NkHj5N9pEz5Bw9R77HBctzcXsO&#10;EakeNtpxP2E79vJu/WZ8NtnwfuMW3qzZyPNl6yynVj3W8L6iw7XZSzk1fgYH/57AtgEjWf/z36zo&#10;/QcLv/qNeZ37saRTP1a3/ZFtbX4gcpEtsbPWETNuMfnLDEN0Im/GFjLHriV92DIy/1xCTJ8pBHb8&#10;m+BOw4n/bjKJvacS33OCoDOR3K8VN7tPJa3dWNLajibtyzFkyBILvp2J6acF5P+8kLyf5gsCcyjo&#10;OQOTip7S7y6Kql8KOC3HkV9jCGkl+pJaqDephfvwoc5vxE6WFSpmG3dZLFDUDpm9g6C/ZIgDV5PT&#10;ZxG5HSaT1egvkusNIKfDGHI6jiW0bn/8qvbS8CcyesgYf1+M6fspJBu3Vm0/VCDXOA2eSYphiD//&#10;Q4asMHPQJNJ+G0d6P8WE7/8musOvxMoAs7sO1e+MJ+UX9Y4DphE/QO/9U+M7bBoxzbsSVboGacUq&#10;kFe0FAVFCpFbrCxxRQTNht9Df8XraZspmLeTNMXsnBk7MC+U8RqH+lirNriTNmg7HxrN513lGaQ1&#10;0bR2EDibHyKrvD1pgqS5+3UYE0hSxzMEl9tHXLlTRFZ2x6+6IwFtHMkZc4GCuWfInL+f9MWOZK7Y&#10;Qe5amb214PlvxDYAWWCnTlbDPOO0xh2nMRnHnGp+GvZo3mdc9/Gm1rmbZBxVrD77hIKbssbHHyl4&#10;+YlsmWP662BSZIwpngLiG5mj8ViATBEQ/3NqYapvJKkfIknxiyLFP1oNJMZSyf6xlv8tgHwfZrkd&#10;Q9xrfwHSh6jHbwm98xzfC7d56X6Gh3vcuCZAXl60EY/Jy7EbtoQZA1bQqetsanRaRJn2S6nUaQ1V&#10;vlhE/z4L2DBiAXtGLcFT8zPS4TRB2w7hu2Uv3lv38FbpyzhDxmezC942+3i01YkH2/fwzGk/3odP&#10;EKSoHHnzHrH3nxAvE0x89oqkl69Jeu1Jupc3GarkV2+IemhcUPcmH85f4t3pc7w5foLXx47rfwHy&#10;7j3Mb96Tc+46B9r3xKNxG5637865ytU4Vq0q+xvXZ3nVSoyvUI5R1WrxV5VaTKjfhFFVa/NniXKM&#10;LF2RcSUrMFZxelaxUiwvXY5Vgt0KQW51ocKsKVya1Val2VikFNtLlmBH0cK4li7B0zaNeNioGg9q&#10;luVmmeICZVGuFbPiTrkivGpak3edWvKue1suNqzEjS+VcNarsz40hFCXDlyzLcdVl9LcPFicp6dK&#10;8v56ST7eLcKHu1b4yiJ97hXH/2l9Yny/Iy3ob5JCphARtozQSFviYg8TG36Sm5dWsnHVj6xf0ZGj&#10;B7rwwWswgb5KgR9/ICV6DsmftpDqtYmC1/aYnrmQ++AEYeePaT5eJN7zIaY4L0h9RWbkTsJD+giO&#10;LQj4WJNPfqUICTBitRXRoVbERpYQHCvKHuuQEN8Iq51/jmCXUUNG4qhyGvoPOwb/jc0vg1nTqx8L&#10;u37D7HZdmdDsCwZXrcGQGnUYWrMuf1Svw++Va9K3fDV+LFuFH1Tfl65Ez+Jl6ayZ26FYJdoUq0rr&#10;ItVoVbg6bYrUpEvh2nS3qsj4Gm3xmmON7+RleP01lagJssGl0uJFThRM2kz2sJWk/TIP85DVMrXV&#10;mAYsp+DnRaT0nEzkF8MJbzKEsAaDiW48lBQZYWqjv4mtPYiEhkPJ7zoNfloiSK2EX/W9/RZh7iNI&#10;CpwoaiObpIced9L7mo8mt9ogMkr+SFKhXrws+RUBPwik9jId49421sc1fst52WMCXo3/JKza76SU&#10;/VmR9ltSi39Pet1B5LUcTnQ1RfayXxNbpx95ncZAr1mYe4wnrfUg0r8YrN+dQPb3o2SXI8lXNEMW&#10;ghoaQzQuf2rc+k0k4cvfiG/WF9PXo+EvGfKEjZgnb6BA5mlSDOevSUQ26kB4iaokFy1PluZxduHC&#10;ZBWvRFKZtmS2/FXTq98du56CmQ7kTBIcjXvIzHCG2XsxTdgiIC8hqPZYAoqPIrDwaMXyaSSXWExq&#10;iRVEFVlOQBE9bieQjn1D6ncnialxhOTSF8htpkb5k1auXudJ/vUQeZOPkTPHVZBUEjDO3V+5TZZq&#10;7Jl3w7TFiNvu5Ktyth0h187DAsg8AdLYSWNyuUrB/uvkHpMxnnpE9oUX5AqO+Y/8yHvxiSyBMe2N&#10;QOgZStLbf8uApABpsUjvzxfH/b8FZECc/tdQzydZABliAWTUs3dEPHwjg3yOz7lbvDgsQO4+xLUN&#10;27koQB6ZvAprdc7jfl/BF13nUrHDYkp1XEmVbhtkkEv5usskbCas4uaGA/jtOkuAOoB3m/bxztaV&#10;t0par3a68spuH17bD+DldITX+v6Pl+4Q+0Tz842vpkHl/YGUDzLjj8GkB4WSFhxGuiozMITswGAy&#10;A2TMPn7Ev/Yi6slLPt26y3uB8s3JU4L6RSJu36Xg2WsKrtxjf4eeOJWrQUifX/jQpSenqlblYO1a&#10;rK9ciVnlKjC9Wj3GVqnN2Nr1GFmtBoMVlYeWKs/oclX5R7AcW7Q0U4uVZm7x0iwUJBcXL8GcwkVY&#10;JENcXqo4iwtbscTKiu0VCvP464Y8716Hu81Kcq68FY8ayB5rFeVxs1KK1M152q0ez79pxq1OtXj0&#10;fV3MmweS79yXePdu+J9qzsebzfhwpxH+D+rJGKvi/6gE7xWvfR4X5sPTMrx/WJOwtz3ICBlO7MdR&#10;sreFJCRukdFt59n9xSyZ3Yzm9azo0MoKR9ua+L75iU8+PxIfOpDchMVkhWyl4IMdBU+2EXNsFe8d&#10;lmt5bCDglCvpnkovCTch8SSpQXP49LEdnwI1Hv6VZY4lCJU9RodYkRBRhPjI0iREVSUuph7xcU2w&#10;aifN/l+rJF9q2F69SyfNUKM6Fi8j4On/EqXoXLIMXdTrdNKMbl+ynKoCHUpVokPpynQoW5UOAmaH&#10;ijXpVrcVneq2pW2tNnxRvS1tqrSlfYUv9L31WfndMHw27sNTBvluinqK6WsoWLFXkVsWOX0bpkk2&#10;ipWKz3+thZFb4I+15PddSHL3SYS3GkZowz8Fx79IbzWGvDYTyGryD/E1B5NQ909y2yni9looWKxS&#10;tF0Ng1dhHrAEU/8FmFX8ulimpfp+Lih203oMuXX+ILXSL/iW+h6vRgPIGrcNnO+RZ3sWX8Xle22H&#10;8bR6P8Kq/EpSSfVYVt3JLtaL7JoDoL1stskwIst9T2zVH8j78h/41rDViWS1+ZPkFr8r2v9JZoc/&#10;yf9arw0Q7EYslRFqXH6fjnmQrFYRPKfnCDLb6Pt6TRI0BciRmnZFZKaul9FpegZNIKpeO0GtKimF&#10;KpBVqAxZsoCcErXJqvo1eRrHgp/mkDlY0X+acVvWvYLlbhjtpOmWqX8xCp+KP+nzA0grOoL0YmNk&#10;zuMVzyeSWHgascVm8dFqAsEV5wrU63lXaQbBpdaTWHwP2U1OUtD7GglddhPXx578Ca7kzthNjrGt&#10;U0nAtETLbOUO2HgA8ybjOFTj2EjjtM+j5NqfIFcxO8dJoDVu5WFcKMT9DvnnX5B/w5uCex8wPf1E&#10;7stgMizWqPj8VlCzVDgJXhEkesoaDXs0tj++C/988LcBx/8RkLJHAdJ4nGLEbcVvI2JbAPn0/wrI&#10;0zzac5ibm3ZybuFGDk1Zw7rhKxjSbwn128+gdPsllO2+gQpd11O+xTy6dxiH8/ztvNp9Ea8dp/BR&#10;B/De1g3PHQd44XiQF86H8dzvwUf384RfvE/8iw/6XeM+3TLyd7Jg3xAS/UJJDAgnMUjjFhpDknGp&#10;Mw1TQqLICI0mU/9nhepxUAQZxuXPvHwIe/gMv+s38b9+i4h7D8kXPPNu3ONg9++wVfvz+7o3Ed/1&#10;4UKVqhyuUgUbwXGJ4vSi8nWYWrYGw8qU5u+K5RhatjxDylTg7/JVGF25FqPVVv8pXo4JasfT9fwU&#10;gXGq7HBS6SKMERynlbbCqWM1Hv3dkQ/ju/JqQCO8fq7Dh751SPunIzFDBL1favG0VxVOtS3KvR/r&#10;caVnZd7/0wb2DCVxWyfCnJsTcqaJxr0Rfncb4ne/Nh8eVcT3cTHePRYgnwqQL8riea8K/s/akRU+&#10;gqRPowkNGC+DW0pq/EY+eM7G2b4tQ/tbMXKQ4HytPRF+vxDk1Vvz8Q9y45ZSEKsOOnqfEog9fo4z&#10;ubNsNJ47VxB/ez/m0DOQfICc8OWEvfuJQL+GBPhVlj2WJiygGLGhRUmKKkZyTCnBsTyJMbVIjGss&#10;e20hQFaviVFfqocxqm3V6nSsVYcudevTrX5Dy7BDrdqW93SoXstSHWWRHWvW0/vq06ZaHVpWqkXL&#10;KnVpVbWepVpWbUj7Jh1p06Qrzep3pmHtLjSs2ZX6Fb6kVZkv2DttE8H7L+O1xgG/5dtI2LCbXOsD&#10;ZKxwImeJrGfxHgqmbLNckcY8YhOZssfU3rNJlZkl9ZhKrrFNsfNUMluPJbuFjKvNJPJbjCWzyUgy&#10;vxhHjizS1EdQMbZT/r1OQBKAZaV5Q1dg/lvQHLZGry2RFc1X9J4mqI0lp8VI4qv/jlexr/nYbAim&#10;xYdg/0Oylh3Er/88wr7R73WZong9hMwK/Sio8gumhsNko7LSDorTlX4ivPTXZLXUcxpPes0gv/M/&#10;JDb7leiGPxFdrzdprX6l4JtRmH+eIiOeRM4PYynoL6P8Yx6m3oZx/qbxH0B2d5lt39mYh2n8xwp4&#10;Q/V9vYdp/NoQX6i6wFjFsve6wKoc+cUbklO1D6Yvx5H93WwivjH2nNvD9CMC60EKeq0jusbf+Bf7&#10;gZhSP5NXfJA+N4A8q8EUFB5OdqF/BMlhstJRJBZTR1NiBLElBPxiQ4ktPoEQATSs5DR8So/mZcW/&#10;SeknYE/aRcE0ewrmyFLna8VcsAvzEsHYuIjGeiPOK7bbGIf8nLBcXSnH8SxZey6Qc0D2eOwOpjNP&#10;MN18j+lRAObnweR7hpMlIBoATPAKI15QNCrhbZQgKZB4hVsAmSrQGfaYJuilfTAubSY4/i+ANCqW&#10;1MB40ox7SRvbIY0DyI2L574JIOaFD9FPvAi7+4IPF+/w6sg5nroc5Y7Nbs4tsubQ9A2sHrmGXxSl&#10;q7aZQqnOKyj39RZKtl9NmaazGfr7Gi5rmh4Ljk/VCXgbgNxxhFe73Hjpeoy3Jy/w8fItxeAXJD1V&#10;nH/6kajnAcQZmwh8Ikn3jyf9UwIpQarQJFKNq4OrkiKSZUJxlkoMMy5tpveFxZEdHkeOoJns40/0&#10;S0+iZY4JL99i9v1I9JFjOHXpztZSFfAQ8O7UqM0FAfBY2Qo4lCzPusLlWV2sBgtLVWdkyWL8XbY4&#10;IypUYGj5SgwuV4WhlWoztGIt/pDcDC9bmbEVqzFOr/9dthBDBMbRVQph930tAmxHwJ2NFLhNxG/m&#10;l0TP64RpbW9Y9T05CzuTuaI74XPac3tANe4MrMulHyrwbkILTI6/4r+sNu9tKhJyvBY+Z6vy9lp1&#10;PG9XwutBKd4+LsQbAdJT5f20OC/vlOfV7QaEvvmBpABBMnICmWnzZXZTuH+9Dwd21cV2bTFOuFYj&#10;8HUPgt98Tcir3mSGjCIvcQ35KXsVoY9hfr8b/31zeG07k6gzMkq/E5bnTXpPbNBgRfMW+HiX5d3b&#10;ovh6WRHiZ0ViRFEy4kqTGlOWxKhKpMQ3IDWplQyyHVZNBT+jGteopapJo+o1aCZAtqhTj+a161oe&#10;G681ERhb1apLS8XrFjXq0lyAbF6rgT6rqt2YFvWa07JBS5rWa0rDWk2oW6s1tWp+SfWaHalWuys1&#10;6vSkdvVudGvxE25rXPA+cJkPOw7zaYsz6buPkbXrGPk7j5OxZi+h41YT/c9KssZbkzNiHQn955P9&#10;p4xwnK2gsUkWtpYcATKh0TAS6vxJYq0/SKolW6v3F8mK3GntFWkNUPRbSP7I1RRM3CDrWU/2mNXk&#10;jV2LeZxiqOCT9fMcUr+eQGoXAbLzeDL1PZFFevG6+Dd86iFwbTkLLncwr5UJjbchrNtYolsNIav1&#10;36TX+Z0CmSetx2FuLrCU7U1IiR5kNf0TvlZ87yOo9RxHUvPfCKn5LVE1viGhXh9SWvxCWsfBpH31&#10;N1m9Rslm9TsCZlrnIYTW0u9W6kJ4vZ+I6zBcAJ1qOTAcwdTc+XfSKrclzaq2AGcc+2hUNQqKNCWl&#10;1DeYO0wl67sFeDYbQWC3eWT/vp3c7zYSX3sCYYV/I67wr+SX1fgWk6Va9cVs9TMUGYypiIBfaBA5&#10;Rf4gp/BACooOJK9wf3IL/0B2cX2uRH+Ci/fBq8RXhLb4U/NNy8HYTjvdFubsgnmK8PNcBUnVCtXq&#10;/Z8haVwCzbif985TskcB0vkiOYdvYD77GK6rkT/6SP6zIJljCJmyxlSBMdE7nFjvCFWkABn1GZCe&#10;gt/bCAs8jVMGjZtypQmM/zuATFXMNl43AGnc3TBBFhln7Kh58JqPiqhvjl3g1YETPNy+j/NLt3J4&#10;9mbWjN5A394LqPLlDEp1W00JxevCrWSUXdexYv5R7jtf5Z6m6429Iq/DSfz2nsLv6AX8L90g6P5j&#10;Ip6+Iu6VN0n6rfgXISS/iSLNO5Y0H4HvfZxif4LGL1mQTCU1JI3k0DQSQ1KJj0glNjKVuIgkEsKT&#10;BMkkMiISLfe2yQjS9Bp3OvQJIF2wJDCIgMOH2Pvd9+ySrLiVKsfFMuU4W7wkx0uUtRyis6NYVbaX&#10;rI99rZasaFKPf8oXY1jZUgyRXf5etgr9S6vKVGOADHOQ/v/TgGb5CvxWxorFPWtyacmv+O2TFFyS&#10;SDxdT/6laQSs7kTy5q9ge28KNvUkeXlbYld/Sfym7njObMnlPypz7PvCPBlZQ225F17zy+G5rgjB&#10;7pV4d6I0zy8KgrfK4/WwJG+fFOKV4PjqiRWvFbOf3ynNObfieDhVxPvO14R/HExc5EheP+nFQafK&#10;HN5dnnuX6uPzrDUhbzsSKkhGe/YlK3AceUnWZKdr3Us5SpbXLnxc5xLotorsJ+qwY85gSnEi8tNw&#10;vLzb8up1BV4+t+KdpxWBH6yICSlCSnQxMuPLkBotQEZWJj2xmeDcnqTErlg1qysIqprWrk2Tf6tp&#10;nc/VpJagqWpUq6Ye17QAs6kg2USQbFKzjqqeXq9L49r1aVavsWyxMY3rNKBBzQbUrdGYWjWaUaNG&#10;S6rXbkutel2oJVA2rNudX74dwYg+Y5n803hm/jAGmz/ms++v5bxbfYiUbSfxHbOKmAkC2VwBUXDL&#10;HLKEvFEb1ShlKpMU5SYq1ilK5vVdQPbX04lqOpSgWr8KLIOIbvYXiR3HCRazyO2/iOx/VpEzWYCc&#10;vJG8CRswTbTW57dgHrmeHFlk6ldTiG0zgtR2stHGw8mqPoigsj/yutIPxAqwpjUyIYer5Kx0w+/X&#10;ufj0GMu7tn/hWbkXcRV+sFxJx1TlR5KKtCe2SGt9vifmL36Fr4YLlPq+9gNIaPKjTFfg+UIwUuxO&#10;V+TO6vI3+d+Ph5+mkNPpL6Lr9CK4TCdCSnYkqrKig6Yjr4txaM8UWaqss3k/sst+SbZVQ0xW9QS5&#10;z5VXpAVxxbsrYk8gv9cyAuqP4F2NEUQ0nKrvGUNU8aFklBhKQQlFkcI/C4w/6HNG9YNCP2Mq1I98&#10;VUHhfuQU+l7DHwTNH/X8t4rh3xNTuheRlX8gscVQTP1kukOWYxqzHvNUA5BOAqOAuOAQZgEyf5Gj&#10;orYz5nXGBUgOka2YnWl/kow958l0u07+GcHxhic8EByfBJP9PJzMlzLC14rNngKZgGhAMeFttIAW&#10;TZKnLPCtQCdYpgqaaYJn+vsoQSKaDN8Y0n0FH1WqcQ62AJkiQKYIjGmBglBA/L+AFDyNPdkGJD0/&#10;EavYG/norSLfY7xOXcPT7TRPHQ5wfoUNB+dvYfnY9Xzz/QIqtptHsS5rKNpxNaVazqHPIHv22lzk&#10;nvM5Hu0+g4/bNfzdrxF8SrH3hsD48CVRL7xkeu+IEiDjLRf1DRMgZcZvjVMjo0n/KNgJjunBxu1b&#10;U0kLSyM1PE0wTCclNpOk+EzFPD02LkgRnUG6cXHc8EQyQvS54EgyP4WS/SkY/H14smkVtp3b4dio&#10;AQcVrY+WKsPx4mU4UrQMB4uWFySr4VKyNvtqNmFX6xYsrFqeyWVKMLJEKYYqfv9RrpYgWZ0fS1Xm&#10;62Il6alI/Z3McXCT4pxe/zM5Xnbk+W0l45na0EN19g9mkuzajzTHb8nY3olUm1akbf+CiI0NCVpb&#10;j4A1jXkxq/r/wdpfRsWx72u0cOMSCCG4B0Lc3d3d3d3d3T3EjXhC3N1dSSAeCO7u7jDfX3Wy9ll7&#10;7X3PPXeM98Mzqru6u1qgZ82n619V3OuvzdtxZck90BzfxaZ8WqpB5GEjPA9o8vCsttRjIz6/MuHL&#10;e32Bo1ikwOqLp4oPz7W4e16Xw1s0eXLRgeCvrUgI6canlzU5e1CHBxfNCfwk34+fTYjx60xi6HD5&#10;7KRJSgUvyHIXQJ6iKOEMwY/W8nr/FKJub6XE7xyFUYeJ95vOV8/6fPS25vuPUvj/1CEyUJvEaH3S&#10;E0qRkWBEenwZsUdzmedIRlJdstPakJ7cRQBpK8aojvXfoljkX/P/io3ETiJA/VfsqGgnUztlvpim&#10;tZimRJk6S5xk7WZv5YCdtQu2tlWxtqtNWev6GFs0prRVK0xsO1DWriuOZbtTXb8jS9suxnetcpqH&#10;QxQskpq4UExl6hqyBs4jsd8icibupGDOIQrn7aJwxjaKJ22meNRacnstJKvjTDJaTyW16UTSW06h&#10;qJtU7CFrKBovH+CkTRRO2CiQXUv+wFUU9pOKrZzOtJd80VssIK3iKLHCidBoNoVS0XOcBhNr2o0A&#10;086ktplLyeqLcOwlHH1G1toLfOg8j2dOPfhp1IJYg8akatWS2usisHIU67KVCl6OQpc6ULs11BMQ&#10;1RZg1hoil8dC/VEU1x4mEYA2GEVJ3aHkO3cnzbQlqfrKshqQW7YrVBI4Kj8flBsITr0oMW9NrlZ1&#10;8lQVxCBdBHC/U6hTjSSjpmQ5iB22WEpxrXmkW40lufQokvWHkaEziFwxwxIteQ1a3eQxUo/Uaaee&#10;FqtaU6hEo43U7ZZkq5qTo9mCPJ02pBh2It6sL9mVx4sRS93vLRbeYwXZA9eSo5zIa/Iesccj8nc6&#10;QcmioxQsO0CBtIO8dcfI2nRcVnZnSBeYZJ99ROEtT/WBiHnrT/G7IHI9I8n6KNDwEth5x5H1ScD2&#10;OY70T2KBylQB49cEgaKA7keCRO77I4YsmWb9lPv7xJH9K54sSbq/EqmiakjKYwOkwgqM0vwTxC7l&#10;umKaPlLZv4URK+CKeveDwCcf+HH7OV/OXufDwVPcWrOdYws3M2/0Wmo3m4tRzUUYNNxIqXorsa05&#10;jWnT3Xlw6gkfPG7z5eJDflx7it+d14Q8/kjEy89EvP6qXq6ypTxOOb3s5wBSvoeQ9iOUdB+xX39Z&#10;CQRGkx4ir1U5x4zU6LToZNJjBJaxAstE5UjhEoFkRkIumQl5ZMXJNDqDbDHJrHCp6KEhFESEgM9H&#10;zg7sxApnc47XrYq7gy37DY04X8aKMwK/UzrGnJHqfEzTCDeVNhsFntvMzdlsbcUSgekkgeLo0vZi&#10;jra00ilF67KlmN+zIec2DuH5qRHyua0Xc91AxPcpJPycQsGPWfB+OrHubQhcX4GkvZWI3mVN7C5L&#10;YtzMidxiQtim0gSvNcFnSRmJFWn7GxIo4Py0UIdUdwvebtbkhJuK6wLBl/dNeffMhI+vdSRikGKR&#10;3z/oEfLdAa8ntnx8VIEvzysT69Oc5IBWhH2uQ9T3RsT8bEPEz66kRE4lM2UjOblHyco9T3bmWci+&#10;QH7sWV6dmcHDfcIAT2k2sRfJ919D8Lvu/HhfhUA/J+Ji7KW+m0mtNhEYGqt/c0yMKSv2biupSFJs&#10;Q1LjZUWQOJis5Amoyv/LCP9ErrsqRmjnKBb5OxXkuquYoYtYoot9eXXK/4mznYvEGWdbZ6nW5f4V&#10;Wws7qdSO2Nm4YiOab2lTAzObegLEFpRx6ICJAKa0cx/KuAyW+j0Ex1I9aGHVm/19VhK19gx5y/dT&#10;snyn2MkmontNwl+qaOrELeTM3kPBXAHlzK0UCyTVVW+STMeIGQ5aSXbXuaQLLAv7LoZRYp1Tt/++&#10;z7gtZPdZTFTjcYRWGUJ81ZFSf0eR5jySJMtBZFoPpaSGVOPa06DCeLItBhBUqhN+lcT0VkhdvOwN&#10;933hQQD5+5+SNGUfEU3HE+DQmV+6NYkSWGVqO5OhZUOipjnJBjakG5cjr0xViszqUeIoVuYiNbdc&#10;Z7Lt2pNh25Y0K4FQ2WYU2kvltelMvnELcrQbkmPYTiDZi6zSHck0aEmBgLjEqDH5YqgFqvICSGeB&#10;WzmJM4VaVUjUa0q6aVdKqkglb7wcKs6Wxw4jTbc/WdpSnzW6USKGiNoMmwgUG0mayHKakS/JU8nz&#10;KsYoSReLzNRuR4a2WK/FQEpqz4A2ssxuskLpsZo8AWRW/9VkDhWzH7uFIuWUD3PdYYWyj7esxTef&#10;IEfgmOXmQZ5yjMmLT+GuwPGpmONrH4re+JL95hdZH0LJ9I4QQErEILM+S3WWpH+RSKVO/yow+a7U&#10;0xhSxRpTfRTIyTyf39aoHD08U8xRSYbAUQGk2iLFGv83QMZ5B0gN/knQs4/8vPOCr+du4OXuwZ31&#10;Ozi+eAtzxSBrNp2Lce1lGDfZgl61BbjUnc761Zd4f+0Dny8+wufGC37dfUvQYy+B4zciXn0n8o2Y&#10;43tf4rwC1OfiTpBKn/xTrNUngpRfUaQGismGiNGGChz/Okuh1Om0mDSpdgLIBAWOYo4J2WTF55Id&#10;rwAym8yoVHJjksmOiBC4+lEYHUTmy9vsal6T+VZGYoeu7Le3Y49xGY4bm3NCAaS+KedKW3LG2JL9&#10;+qVZKZBcpq3L2jImrJYmOMvMkmFSsQeXtaWtXik6WOjycP90iLlCXsheMfC1xAcuIMxnIgk+kygO&#10;WgRfF+CzuQ6ec83JOl6HRPdyxOy2INLNhMANuhJtQjYZEbzRmq+LyhLlVp2wLeUJ2WxF8aWq+B4p&#10;w+GNKg7vVPHwqjHvHgk0nxjy9qkWr5+o+PahDD8/lsPfuwGBXm0EkA3x/9CMyB9tSA3uQnZYL5L9&#10;upPwS1pY9ByK0+U7XXKeovwr5Kd4QPo58qNP4XV9Ad6XFwgYT0q9PgPRW8kInUxMYBfCQxoSGVad&#10;uPAKxEeUJz7Shbio8pKKJMbWITmxFSlJPcUcRwqAp5GdukBKmq0rjgIxJQ5K5Lp6KrH/k9+3VZCK&#10;XPlfsRXo2SqXbSphbV0Rm7/F2roSZcuWx8y8IuZW1TGzqkNpy/oYmjdG37I1+gIDA/velCo3CKPy&#10;wzB3Ho2d7TDsdVsxof4YAt2uk7nNg+J1ByhevJW4EXNInrBSvaW7eKl8GRftB7FIZu2AmQLRWfIl&#10;nbGbkjEbyOg9n8Rus8hRhsoIUJkigFQybiv5fZYRWXcUPrbd8TfrRqSZfOgCwiTjPiQZ9iTbtD8F&#10;5gIFi2Hklx1MuHFPPilbuGcfhZs/4GWYGFAUPJHpNbGh7TfIHLuJmCYjCLdvQbBeeSK1bEnQsRVI&#10;WpGushYAOUptLU++bhWy9auRoV+VdN2qJOtVJVGnOhlG9SkRk8amIwWGTcjWbECWTnPSpN6maTcX&#10;A2xIrk4dCvVrCCBdxfb+qtiOUpGdxPyqkCTQS9BsRY5pbzHV2RQ5j5fn6CoVubMAt4OYrZii3F6i&#10;2UwqulLTa4gt1pE0IFujsYCxGRlye4a2gFsel6Uv/yT6vcizGwlNF0L3jSgHqyjpuoL8nivJH7ye&#10;3BGbyBy9mezxWymctpfi5Uco3HGSoj1nKDpwkaLjN2Wl8kjg+IYSsayiV1+lVv8g991P0pWTb3kp&#10;RwUPUSfjaygZAi9lQLh6S7WyMUYqsVKN1fX4VySJfhEk+UeR7B9NSoDU8YDfvzv+FQWQ6f7Klmux&#10;zf8FkAq8Yj74EvryE773X/Ht3E0+CiBvCSCPLtrKzJGrqVJ/OobVF2BQb62sg6ZQW1rG0b0P+Xb3&#10;C9+vvhBzfEfgAy9CBfrRAvzot7/EHn+JPQocvUNIkveR+COCeIF4gthtotT95OBkUsJSSA5PIUmS&#10;HJmiPsd1mhhieoxyjMccscYcNRyV5Agcc5VTLqiPMB5NblQQ2eE+kCSAv+PButquzLcxYWdlF/Y6&#10;ObK7jBm7lcOZaeirc0hAedrclmOW9qwzLMMCLW2mqFSM19JkYmljxppZMNrOlvaGOnR1kFp7aCyJ&#10;3uuJ/LCA0I8ziAuYR2zgdGK+jafgl7Sx70v5vrE+r6eZUXC2NVknaxB3wI4wN2P8Nmris17Fz3V6&#10;fF8tZrjYjF8bXCXO+G6yJudSTRJvV+LhaWP2CSQvHzXg9V0bXt4ty8sHpXh0S5t3L6z59aUROSlT&#10;KUhfSnr0LHw/9uH9g6b4vGlLxKcuRHp1IeZzP34968nPx0PICpHvt5gjKQLClLMUxp8h8NVawt5s&#10;pCTyFLlBe8gJ20BewgpZ7ixSk0aRFN+f5PiepCRIknqQmqKkJ6lp/UlLH0V6hthphjTSjNVipltQ&#10;WdjUxML2dyyVqVw3txao/S2/r9egjHWtf8X0T/7nem1MbaRC29ahrE1dSlvUxcSiPibWUqetm1PK&#10;pjW6Vu3RtOiElnVPtO0HoVtuJAblx1LKeRyWLuMxL92ZjpUG8XTNObJPPKRk1zkKV+0WMAoM14ky&#10;r5Eo+z4vlSzaR8mcHWIwUsOnCwDn7qF42jZSBy8muo8AdegS8ieLVc4SgCoQnS7LGLuN7G6Liag5&#10;Cj+b3iSXH0VehQkkCxSjDboLtHqIcfVQb+nN0e9LhGFv3pr3ImykLF/MkR8pIFWQNxHwSvJI5h1/&#10;TskSqZUDF5LeZCCxDvUJNyxHtI4dKSpbMT4BmZZifQ5iajYSBwq0y5OnXUHqeBUo0xDMW0DppuRr&#10;K9CSaDYmS6CXqyO2Z9CQAgFpoU4FscVy6uUUq+z/ANKZEg2BnVZLNeDyDNqDw0Ax1i6kazUiW7sR&#10;eboN5LH1KdISyGrWIkNViQyNymKJNQWgdQXAjUnRaiFAb0OaXjeySw+m0HwMRVaTpPpPpKjRbOi8&#10;WiC5huIeKynov5b84ZvIHbuV9LGbSR6zkYzJ28lZckB9JsuC45fhwl24LuZ47xWFysn/n3iS9foz&#10;mZ7fSfPyIdX7FylKBVWGv0iSvwWr66g6P0PFuiS//gyJkSQFRJAQKAmKIDEomqSgGJIlqcpvjkr+&#10;AFI5H02mn9Ty/wJIJcqeNwmfg4j7+Ivw11/wf/iWHxdv4330LHc27+bo4u1MG7GaSvWnYlxjIQZ1&#10;VmFYaRqDRuzm3jmp5Hc+4XP9DQH3PhL06BNhT78RIzYc+86fWM8Ascdgkj7La/4mr1VMNyYgUSCT&#10;QnxwKsmh6aQoG2TC0wWQ6SRHZAggMwSQmQJIqdXx+QLIfLLj8gSMueTHZarPT5MZGkpa0A+yQ79S&#10;FPcN0nwJuHSA5dWcmG9nyvpytmyxs2FDaRPcSpdlm0ByvUo594weO0uVYaeZFevMLVllac7c0oaM&#10;1dVgZCltRluZ0MdUlwGOemwbVRv/e7NI/7mSaO85AiMFkHOI9J0sl8eR920efFnJj60teTnJksLL&#10;Pcg/10ws0pmgnUb4bdfGb5sufm6lJdbEuNcjZE893iy15uYUDYIPlCP/TUsBW2WObtPEbbmK84f0&#10;uX/FnAfXTXlwqyw/PjckJVa+jxnLSItfS1Twcnw+TSfo6xRi/aYQ8LYvX+61xedeR85vcGDPNBPe&#10;H+1K0uslZH7fTolii8mXSPXdTbLvTvnb7yTy62pi/NaSHreZvEwRpNzN5OasJStLmqYkK3c5OXnL&#10;yMlfRkbuMtKzVpGevYmMrJ2SA2RkH0VV2kYA9o+Y2Db5jxjbNaGUbTMB3e8Y/omRVGZj+5aUlpg4&#10;tKaMUxtMy7WjjGNHSjt0wkjqo5FDN4zL9cXIeRAG5YYIGEeg4zwGbecJaLtMRMtxAqXLT8bUsh+V&#10;zbuwech6Ek+/Iu/ADXKVU9BulbXBvK2E95tO+riVAse9vwEpFpk/cxvFykFkF+ylYNZ2EsesJHbE&#10;EtInr6dQOfr2OlFt5eT4ylF+FrhTMnEHcZ3m8aOy1OrW8ylut5zYCmMIMO9DiqnAxXAgeVq9BDC9&#10;iTTqxyuLXoSMkeU/CaLkW5IkgeKPMRS/F5P0jBUISO12fygVU55jzjYKRy8ku/1gkio2IbSUM5Ea&#10;tqRqCNQ07QRsFgI4G+TNS8pTrOMKBtUp1q1OiUBQOa5jkWZNirUaUKBRjwLN2iD1PV/DhSKp78Va&#10;TvJ4R1mOEyVStVFVkWlduV8LgagYomFLigwaC3hrCOgrki3Lz9OvKPZZSaDvSq62K2maFUmWqp6q&#10;U0uA2JBUveak6EmlNu5NTtlhFFhOoshmFvk2UtMrziBX6mZJxxVikFKxB2yiePg28se4iTXuI3fm&#10;ftKn7SZn7kHyNpwi+5jUnQt3KL75hMK7L8l7+Iac5x/JFDimvv9OisAx6bO/1M8AdRK/yfS75Ecg&#10;iT+DSPSR+AZLjQoR8wolIUBMTIm/QNI/4vf4QTUgY9WnQ00WOKb8AaRSs7PUlTv+vxqkEuUwaYlf&#10;goj38iPy7TcCHr/j17V7fDtziYduBzm5cjczx6ynWqNZmNZejGHNpVjXnMOypRfxvP6JHwoc77wn&#10;9KE34Y8/EfniO3Hv/Yjz9Cf+o7yfTwJ6sVRlb58kXwFkYDIxQWnECxyTBI4pkVkCxkySwv4CZJYA&#10;MlsAmSOALCBTki32mBeXJTBMpSgmRuz5K5HeT2R5LyhJ+ASp8jpOb2VJdUfmOJZlsYM5axwsWVG2&#10;NBsszNhibs4G0zKsMTZirUlpVpctywJTUxZayX0dzVngbM4UBxPG2Jemo4GKrYMakvh6M0neS0n9&#10;OZe4rzMI/zSZ0G8TBZACp+/TyfgwR+RgG5/Wt+XBcEu4NZqiC51JPlaV4L2mcpMuP930CDxgQcSx&#10;SqReaEP0sdZ4barMxclafHJzIP1lK6K8G/L1RVXO7DHk8FZNju/V4ewxY14/rYbfr24E+g3l3s32&#10;kv5EhOwhMng/CeG7BZAreX2tB/ePNOTThQ4cm2POxn4qXmxsSuTZMfhfnEKC1zaIP0dxzHFIPCHW&#10;voOwn+uIDt5KQvQeMlKk4eR6UJB3VuB3ksycE2TmHScr/yjZBUdJzztMavYR0rJPkpZ1RmB5gfTM&#10;q6hKOXTgnzESuP0zhhJ9hy4YOCnpKtbXHSOXHn/yP5eNyyvphbFLX4yd+2NUbiCGAkZDl2EYlh+J&#10;nusYYcN4kaqJaLpMQUOicpok4JyCmf0oLPTb0qf6cLy33SZp1038J66naLW8iYmr8W81lOieU0gc&#10;JcSfIuo8Zzv5c93UyZsnNrlkHwUrlONCHqRk/bHfu9f9dfgt5dBbymkA1nqQM3MPmZOU/cBPSDU/&#10;KnV8E2k9V1PYQmq5QKHYeiyphv0JKNWLD+WGkjBHlnX/F0UfpOK9DCDjVQj5H2Io/Cg2KSZZ6PGK&#10;tDUnyF924PfRh9btp3jGCrJ6jyGqZht8yrgSLXDMVJmTLbU7R8NOACjVW6BXItAq0igvVVksU6MC&#10;aFYGAWWJZg2xw8qS8moLLdJSqrpUapXcX1VN5jcQMxUoarWX+a0Fns1lefXI0awgldlOIGkjddmM&#10;JG0TqdtWUu3t5LIDsYo9GrWkwL43eeY9yCgtxmwzkhKnKZQ4z6ak/GJyreeSZjaL5IqzSW46R4C/&#10;jMLeGygetJW8YbISmLCHktlHxORPU7zqHCXrlJOBXROreEjulSfkXX9J7p03ZD/4QPaLb2RK/Uz9&#10;4E+KtxjWF+U4jgKqr1JFlfNafw8lSTm3tSTZN4J0gV9aoIBBscRAgWFAFNkB8eT7JZLxQ/k9MkrA&#10;J9ALTpL7xAsgpVb/C5AxZCpVW8zt74BUhgQpFfsvg4yViq0YZJCYrf/Nh/w4f5VXh07hse4gM0av&#10;w7n6eMrUXIB2hVlUaryYY/ue8/Xae35efEzovbfEPPtE3IsvxL78QtK7nyR/ECMW6KYJfDPk/WT/&#10;DBfRixQLiyMxNJnUiDR1ksMkoalikumkRqarwZgZm0dGTC6p0WKOScUCR7HHmFT5kidTEh1G2Nv7&#10;+D49R1bQc4HmG7Gkt7zct4jZlS2Z6WLKLCcT5grwVrhYstDSiGW2pqywN5OUZaltGeaal2amjRnT&#10;5fI4C32GS0bYGjC5ug17RnThxZ4pxLxcS/KXJcR+mkjMl8nE/ZxBrP9Mgr9MIOrTTDK8VpD2YCkX&#10;h1TgYBNdvi6qQ8GZPuRdbkfMMRd+7ijN5616+O+3ItC9IpGnmpP7cDgJV/twbV5Zzk/X491hez4/&#10;dOH76xq8ulmRM/tN2bxCxaFdZXj5pBE/vvUVSI7H++MEfL+vEuN7QnGep1j1Da6dHMqyCZbsne+I&#10;xzJXdo005MRYa7w3dcB/Vz/Czk4j7vkG4qRaZ/zaQ6DnKoHjJjKTT0qdPk5a8nnSk69IrkptvieA&#10;fEBy+i2SM26SnnOL9NwbAserJGdeJintisy/TmrmbVLS7qHSc+qJnmOv33H6k7+u/1v6oOvYV+yv&#10;H3ouAwR2gyhVYYhU5EHoy3V9l4F/pr8vG7jIbQJFg/LD5fpIdKXO6pQfI1AcK1CcgErMUeUyWTIV&#10;DYGjvsTSeTKWZXpSz6I72/utwXP+UTyHriJx8layx6wmttNEwtqP4XuncQT0n0XMWPnDzdxM1nzl&#10;4Lq7BIpicds8BFJijVtOgUBSOZ1s+uYTFCgHcD3xSCqxZM9N2H5NfYRwNlymYLkHmXPcKRIAFDda&#10;QEGlKWQLxEPshvJaAJ+2VPT9gT/FnhHE3/tK0t3vFLwMp/hdDDwLpsDjDambz5MpkCyU5y5RTgl7&#10;4Ky8joOkT11GVLfhJFZsSopZNaJ0nQhTWUmldSBHT6q2jtRmpTpr/LbDEgGnfEgSMUSZV6Kyk/l2&#10;Uo8VQIoNSgUv0mgpYOwpFjoM9CTaPQSWrSmQGp0jj81SNhJpGpCsa0iKYVmitMsQojKVqYvYYlvy&#10;TQZTYjuObJNhpBsNo8RRarTrIoHkAgHkcgodl1HgvIK8eqvEsleQ23Edxb22UjJgJ8VDdlMwch/F&#10;kwWQi87LykA+yy33ZOXzgPyjj8g99Zz8828puOZN/p3v5N73JeuhH+lPg0h/FUb6uygyxLyzPkT/&#10;jth4tlcMWd4y73M82V8TyP6eSM6PJLKV/Eyi4JPAwjOJQu9kCn6kCSzTyPyVRKpAMDUw/nfVVkNS&#10;AKkM+VHAqNwmNqk2SAGksv+28hukAsgYTx/CXn0m6Kknv67f56sY5JsjZziz0Z0ZYzfiWHUsZWrM&#10;Q6/CTJp1XMud0x/xu/pKqu1dwu8+JeH5e3kPX8j59JOCb37kf/Uj94uvvHYf8n76UxIYRlFIJBlK&#10;QqPICo0lNyKBAgFfTpS89shUsqLSyZZqnRWdQ5pYZbqAMiexUACZQUlSmphiItl+n/h0/QiBz8+Q&#10;H/aU9MDbFCU85/K6MYwqp8fkiqWZUqE00yuasKCahQDTmNmuJkwrV0qd6c5GjLfRZ6y9GKODMQMt&#10;NelqoqKLqYoBctva/k1YP6weHmvaE+u1mBTfuWQEzifRbzYhXycS+GkS6f5r8bkyla2dndhUtxSb&#10;K2uzqZKKrwvqkn6yPUF7y+O9vjRvVuvyebsFX3Y4k3qzD4RtpujTIu6vcOHcbBM+nq7Kg3MW3Dhj&#10;wYHNRswdp8mciSpOHHTl/YueBPyaTHyM1N/0QxTkXic75T0l2b/ISXjJMbfBjO0u8B9uzsoBhqzq&#10;psXmzobs62bJ+gal2NvThZvLOnN/S198by/h6IYOLJ5ejfCQw+Rk3yUl6SaZaY8oyHlNTtYrqc6v&#10;SUx9KnksxviEtJxHYo33BZp3SEq+JWC8S3rGA1JTH6DSdhqAtuPA33H6k/9yXUummk5D0BKj0i43&#10;DF2XEQJKpSoPk9tk3p+ob5epcruugFFHrFHHZbRU6TFoKXAsPw6VwOd/IibpOkUAOhWzilOwcxxO&#10;udIdaW3eiUvjd5Gw8Qbh47cS0Wc+8Z2nkdpvHsnjFWiuJWnGBlLmbCFl7lZylu0R6Akcd4kxKkcx&#10;X3dEoLmH9CUHiJrtRvCUjcQt2EOusoeH+wM49kwgdl/M8g6Fu2/J/KsUzTtCfp/V5LYVWLRbRnLz&#10;uXxrNIWczbfgcSAlz8Ueb3qTe+0zJXeVLdp+FF/6SNqOWySs8iB59WnStpyhUDk17PknFB27Qdq2&#10;E+SsErMcv5LCzuOJr96JYKu6BBlUIEysMFGSIfU7X8tWariNwNBcKrTUGDHNErHOQpWZGKTl7409&#10;2rUlbSjU6ieZLLV8iQByodTw0eoB4IVStbM1qpAuNT5Ow4hoTSPCtMvip2lNSKmqJJl3JK/MZHL1&#10;54hdTidFawqpulPEJBdA+TWUuKyiWMBY6LQcqm2AplsobL6O3CaryGm2mrw2G+Q9bKWgh9j6wP3y&#10;nmRFNFdWPMvk81knn+mO57DvnXy2X+CcP1wLh5vRcDtWPqskeJoBL3PgTR68y/+d9wXgWQgf/uS9&#10;zPso87zk8qdiSYnMl7yVfJR8kXk/Cyj2yyH7V+ofSMZKogWSSgSQfsqA7ASpp3Ek+/w+7cJfRyFX&#10;ABnt+VO9kSbwiVjhtbt88rjAi8On8djkzswJm3GpNQnT6nMpXXkWvWWl8OqCN5HXn5P+6Im0hxfE&#10;PhBQ3r6B3+XzeJ84wtPdO3i8y42XB/fi5XEc3+uXCH96n8zv3hQF/YLoCJC6XBQWSZ4AM1+BZVSq&#10;ADOTAjHGwiQBY0ohWfGZclngmJFGhu8nPl44xIvjG4l6c1YMWL4HH08R73OZfXO6MqqqARNqlGZk&#10;ZX3G15RpJT1GVxEzrF1GYsrUemZMrGXCiAoGcl9zBlcwZkB5XXqV06aTtSYtzVW0sdWmQVkVo1qL&#10;xZ0fKQBeI5/fQjUggz9PIvbXYuK/rGbf5IZ01FCxtHxpdtexYJaxijOdrAhY3xifTRX5tMaG96vL&#10;4rXZFs+NTqTeGASx8v/hv5nnG2vzbEs1sewhvHtYn9uXqrF6niH9O6mYNsqQ62e74vd1HpFB60mM&#10;3ktyzAlSYm8QH/KO3MQAinMD+fBoF4vG1WRsR33WDrPj6OQaLGtuyGQnFZOsVbJS0MR9UFXuLO/B&#10;r6vL2TyjKVXsVOzZOYzYODHEtKckJzyiOMeTnMzXAshXAsNnJKcKHNMfkZHxmMyMh6Sl3pXcIkNA&#10;mZVxR4zzLipNp2ECvv9bVE4jxPZGqqPpPFqAN0ouj0AlUFM5KlOJ3EeZajmPlCjT35c15b6aAkoN&#10;sUiN8goox6Jy/ZOKYpOuE9ATeJq7jsZaDNJOswEzGk8g0f01KWsu4t9P/lj9FlI8ZQvFC6XirTgI&#10;a49QuOYQmQLHLOUEYdsEjPvkCysWWbRsPymT1pM1fjMZozcR2G0Ob5uO5n2bSYSMkrq4VQzy2As4&#10;814Ny5KDDyjadkkedximCUgHrCWtl1jUtP2UHH4Kt75ScsNbqoXUnDMfwEPWcFKtS5TjRS45SsiU&#10;3SQtPUXOzluUnJX73PpGwfk3ZLk/pPDQA0o2ilEuPkDJNAHMgPkk1O5BcNkaRBo4E6+hbPEuS4Gm&#10;qRiikQCylACylEwNBZClyRNo5qrHPDalQLsveQLHPK3VFGoLeHX3CiQFlDoT5fF9yFA1JUlVkWQ9&#10;VzHGcvySip7q3IeSlkvIrTyfdP1V5GpsI1NzI5k6G8jQW02mwTJKym2B2nsoKr+a1LLTyHWcT77r&#10;ElLtZ5NoNY1YC6leNtNIENtMrCCvv9pikhqsIqnVBpI7biWx+24S+x8jeagH6WMukzX1HtlznpK9&#10;6LX8baQqrfImY/13Mjf7krnVn2y3QHJ2BMnnFUzOrhBy9kg13R1CljrBZEjSdgXJyieQLOW+8pj4&#10;jV8I2eRJ4llZWX3Jp8A3WyqVmKRyYAoBZGpQhEyj1OaY8itBKnssSVLJlWqd+DWU+M/BYkr+RLz9&#10;ph7m4/foDT437uF99gJPDh3n+Pr9TBmznnI1JlCm6hxMK81g3LijeF32Jv7KA8l5Ph9y49aqeVxa&#10;OI3baxbyeOtKnrmt5Ynbau5tWcaV1fPwWDSVk3PHcXbhBG6um8u7ozuIfnqHgiBZqUZFSeIEmCkU&#10;ikkWRGZQnJhPXnKO2FIKZGZSFB/JixO72Tl1IO9ObyThwznSf1wVm7tB7LcLbJ3amtnt7ZjSwowx&#10;jUszp5MDszrZM6+7M/N7lmeuTJcNqMqqITVZ0Ksy0ztWZEQTawbVM6GfwLN75TK0cTSmffmyNLYx&#10;oIZAcvlE+V8UGOaEriIrbAkhX6bx480Uru7pTv+Kugww0WB1ZUcO1q/AAjHQKz0qE7qxCwGbGuK3&#10;pSbea5x4udSS69NK82x5JRJvjCXl/hRuL63M4001yPk+nZDvY/nhNYEPTyfz7OZUvF6sIdL/MGnR&#10;Z2XlcJnM2Oskh98kLuA+aaE/yIsJRtYiYtyvObp5GLMHuvDlyiIyPx7myuwujLZVMUyMeKaTLucG&#10;1+XNmuEEX9nEmjEtcRKIN6xtwp3bWygq+kx6yjOykh5LdX8qH7EYY7oYY4rU6GSp2al3xDBvkZl6&#10;g8yUa+SmXSc39TIZcZdQaTgJ8P5PGSXwGy0Zg6rc36Jc/y/Rch71L0Bqugz/E7nsKssSq9SQqeqv&#10;VBZIVhabrDgaXdfhmEqVtzZpTTOr9rxYdYHcQ88JnbiNmGErSZGqnTx5nbpWF60+pD6ndu46d7JX&#10;7adYOQK52GPJanfy5rqROnoV+X1Xw6BtYobrCWsyhRfl+/K4ykDCB6+lYP1VOOUJJ99SvO+BfEEv&#10;kbVL4LpOqvnU7eRN3C71Ue5z5CnFJ2Rts/emGKGY5tbb5G24JNYptrpP1jiLBQyzlKNsC2B3PhaA&#10;foYbfnDJRy5/gws+5Bx4Qs7265S43ZDqfRGmbCav7UgyXJqQbOxEsoYxuZqGFGsbSr3WFUBqi0Hq&#10;CiANydewlNsqka8cIEN7GNmai8UU95GjdUkgKa9B200q9xIB5AQyVT1IVDUhSqMW0fqNSbDoSW6t&#10;heQ130mE5UriVbvkOc5TpOdBob58dga7SdNZS77lJqi6mxy7JcSUGkOcyRiSSo0jSWuc1PWxssxR&#10;JGiMIk5zFJGaIwnRHoW/3mh8jMfww3Qc30wn88F4Oh9MZvPRbAFeVkv5YL+S905reO28nheum3lR&#10;aRsvqu7gebXdPK60g4cVJZV28bCKRJ77geR+lZ3cldyusoObld24WXEbd1y3ynw3LlVaz4EqS3kw&#10;9gzZYqQlPvlk+aYIFMUUg6JICgklKThcfTzIZN94En1i1MNtFDjGegcS/dGfyPc+hIg9+j16x897&#10;L/h29Q6ep87wYN9h3FftYuLINThWHyf2OBOranNZtOAan6Ql+Ow7iuemFTxeO4dP+9YRcnYfMdeP&#10;EXf7JIkPzpD86DyJj84RffcUwdcO4+shRrlpGh7T+rB9YGv2ju3NuaWz+HTuJKmfP4tNxoDU6aLo&#10;LIpis8lPzhJIJgsgxYp/feLMujmsGdaWL5dk5ePpQcoX+TvHPSfm6wU2TGrOikGVmdLBkskdLVk4&#10;sAJrJ9ZlxbjaTOntwNA2xozpbMGM/k5M7unEmI5ODG5hQZ+GJvSsW5auNa1oXd6SNuXtaO1qjrOB&#10;ipFdHPjyZAnZoeuJ+zETr0dDeH5tMPuXNqO92OZwM112NaiHe73aLDDR5Gr3WkRtGUDsnq5E7GzJ&#10;lzWVeL7AhmuTTTg1sjR351fl6epGuI825fR0C4IfDCUxbB2JkQcoECAVp72hKP0Txali2YlvJWKM&#10;0W9JCXpFzPdXJPp+J+rrJ5IClNu/Einv++01WXl/FQmKfYHvqTVsaF+D0dZlGKKvwq2hFfem98Tv&#10;5Ebm9GyGnbyn0pLBgxvh7e1BbtYb8lIfUZTzkPT0a6SlXSU58QKJcWdJTThPVvJFAeh5spPOic2f&#10;JTfpFOmRJ8QgHcXu/k8RWxTwaTiKBf6JSqIp8zTLjf33OCvzBIJilxoCSA3n4f+K1h84/j2qSgJf&#10;+adUVRVQlh+KntR5C7ueOJZuzuy2M3i98BhfJ2wldsIm0qdvFTDKhyzWmLnQjeR5m4mdqZxgXyCh&#10;nCN75QGyZm0RwG0kb+x6GLUDhu+GoTuh7wbSWs0jsN54AltMJ2nQegoWnKRok0Br932KDt0ia88Z&#10;CtRnZBTjWyd1fJvUxx1SwzdfInHRERJmHhQ7Oig13420OcrwIwHycvmjrbxA0YqLFK6XZe0XMz3y&#10;VsxT7NRdAHxC/hFOfyFn9xMKt/xeHuvPgTIMqcVAMu1qkiRVOEezFCUKILV0BJJaFGvoUKRRWsBn&#10;L8ZYW+DYlSzNiWKJ6yQnBIZ3ydO8Q4nmcQo0tpClMY9U1TCp7d2J1utCbrkJFFRaRITJDHwN5hKg&#10;K+9f8woYSA02eCpwvUa+rgcZWrvJMtxAftmVpBpNJbHUKOINB5GgOVTMdiK5OrPJ11tEltY8AfkM&#10;4sRgI3XHS20fh7/JeH6ZTcLHfDrfzebw1Wwen8zn42W+kPcWi3ltuYRnAsuHVsu5Z72S29aruGmz&#10;mpt267hh/zs3Hddzw2kj18tt4KrDWq46ruOq03quKtddNnKl3FpuVdvKxVqb2F1lIVeHupN2KxJ+&#10;5JIjgFQGh6sBGRwmiSDFTwFknMAxigSBY4KYY8xHPyLe/fyzceY9Pndf8P3mIz6dvcRr92PccjvI&#10;geX7BJCbpGJPxKTiZFwbzmf7pnt8OPOEh0uW4bVtOcFn3Yi7cZD424eJunFAnfj7RwWSx0l8fJKk&#10;J6dIenaatKfy97m/j6gLm/iwaw6XFw5j96jubBzSlWPzp/P5wjmyvv+AiFip4AmUpKVRlBpHSUII&#10;sR/vc3nTXA7PH07EUw9yfj0i6Yc0E4GIz9sjLJtYn+VjqzC6swmD2xrQu7kYXgcTpo1wYUw/W/p1&#10;MKZv+9L0bGVI29ratK+jR6d6BnSUtKlhQIuKpWjqWob69sbUsStFHQdNlk5uwbcXG3h6aRCnd9bh&#10;7IEWPLs6itObe9HTRYvuBhosdXVlk2tFputosdhMD4/25XgysSZ3xrhwcVgZLowy4fw4C85PcuLk&#10;hHIcHmvHmm5abOiryaOD7UiOdCcjSSwt4Rlxwc9ICfeiKC2IkvRAgaAvueHfSf7hRdS71wQ/fIDv&#10;rav43b1EktddCgKekO93h5xvlyn0ukT2Mw9CT+3gxfIZrKvjwHJXA071a8aX3cuY1LQmrgJNVzMN&#10;ysp04YxOJEVcpyDtnkDwglTnM2KUslKLO0581BGp9MfJTDxNVoI0QElewkmyY91JCT0onmI3BF2H&#10;Yeg6/olc1rEf+h/Rth+GllKd/y3D0Ra7/Ge01GAU8IlF/jO/K/Y/ooCygjzGVdmIowz/GU2pcsOw&#10;cOhLNetOrO46j7eTdxA1YTOFyw4IrA6QOHMFQUNmEDtuMbHjlxE3dS2Fqw5SKP/kKZPWkjthA8wU&#10;MC46CvMOUTJ2G4VSmUs6LaakwyLyWs4ht62y1818YjvOIWOYAsvDpM/cS/pEN/In76Vg4l5Kpsrj&#10;Jx6Csft+Z/Q+ihUj7S/LHy+AnLJHnkfqvvokYMr4TLn/mtMULT9C3hJ3AaEHysn7i5ddIX/GGYpn&#10;CUyXX5a6fYqS4avIqNGVGNOqJOjYidHZCSAtpFrriz1qij0aSKykdlenQKu91OzhZKsWChh3SqSW&#10;CCBzNe9RpHWeXK29JMhtCbpStaUW02I3xTW3kWI0n3idJcRpLCNLX16/obdU8jCp5r5inR9k2Q/F&#10;UGWNqbFDILyUbDHGDM2eZGp3JE1/EDHaU8grJ++/8QvSLcSO9LcQbLGKKDG5jHYC3C6bSey6nbQB&#10;B0gadoC0ccfl8/MgdfJ5kqdeJmXuXZIXPSFmzgOCpt7Gb/Jt/KffJ2TxU0KXPyVEErbqORFrXxG9&#10;8R1x2z4Su82L2O2SHZ8kn4nb402s+xcSTv0k6bI/affDyHoTQ/73FAFkslTPBHXNVsZGJgfGiIHF&#10;kSL2qGwtj/sUSKynMpj7K+EvPhLy6BX+dx7z/cptvD0u8NH9EC927uHMsp24zT7I2CE7qdVoHuYV&#10;htNYVs6Hd57j5padeO1YT9SlPYRe20HYjR2E39pN5D2xyIeHiH9yhPhnRyVHRPKOiuAcI+nlUdKf&#10;HyTl8V6B527Crm7h48FFUs/Hsn9MJ7YOasXt1dNJeHCWwm8vKIn2ozApgNzA56S9PceZJaMEkOOI&#10;/vCCwniBfqTAtDCQB7fXMmVSeabNcGD6TCfGjbeiR08dGjdV0bKVJh3a6tKhjT7tWhrQtrkRbZsY&#10;0bymFs1raNKkmtTOKioaVPqdptV1KWemonsrK84emsSnl1t493g+966M5sWd2bx7sJxjmwczoF5Z&#10;etobMN7Bkrm2tszUM2KetgFzTXWY5ajBTBcVs2W5s+uq2NDDgsOTa3B4Zi12jHdhcQ8jVvYrw6l1&#10;LYgMOkF+1jNy09+RFPuWxPgvpGaGkJUbTW5GlJh0OPk/f5L9/CXpV84S5e5GxCHJYTcij0ojvOJO&#10;3Lk9+B1aTchxsfhja/mwZSrnR7VmU2NbdrevysO5Q5nfwIVpDV1wn9aTrRPac3J1PwJebJG2foG8&#10;xLNSnQ+TEr1foLmP+NA9JIQLM6IOkRF9mNz4EwLHY6SFy/9zsABSx24gevaD0Hccoo6ew2B0lUHc&#10;/4iO/WC0HQSU/4iOQFXHafi/Rbuc1GnFIBUg/iPK75D/jFb5EWiXl8eqx0aOk4xHV0BZ2nko1mbt&#10;GFBjENdHbiBw/Fb8Bs/j58gp/Bo+ichRs8mbvZHCBW5kSwoEkNlL9pA6ZRMFU90EjAKsFccoWXyI&#10;/PGbyeyxiNzWsyluMx/aLiS/4VQKWs0iq91s4ppPIqTxRH7UHsvP6qMIqTGOsEqjias0ljjX0SS5&#10;jiW9+hRy6s0hp/5ssurPIKvxbNIaTSVFSfNppLaRZXWZL7V+CVl9Fqj36skbspS8Qcuk3s8krMFc&#10;srtI5R+8jaJui0mvPYAo83piey6kaNpI9VXGSFqLESq/Q2qjPpyZykGijInsRp7GOKnWywSOYnwC&#10;yBwtMUjtGzJ/P+kaK8T4JpFhOgYqz6Cw8mwSjEYRoyWvW3822bpzKC61hRK9lxRrKnD8IjB+I9N7&#10;cv20PMdWCsUQ8zWGCoTbkaPRlGSdvsTrz4M6t6FbKNnOD/hpsIeUekcp7HcMpp+BuR4Uz7soKwWx&#10;4u13Yd9jOKTsty72fOY7XPCHS8GSCIlY37V4uJcGDxPhURw8ToBncvlVKrzNgPeZv+OZBR+zJTng&#10;Jde95TGfJN8yKPmRTsGPVPJ8ksn+lUSGnzKk5/eQH/Xvkb8EmD8FkF/D1OYY9eY7YS+8CHn8WuD4&#10;iJ/XbqvN8d3R47zbu5MnW7dzcsFWtkzbx5iBbtRrPBfrioNo0GwYR92O8uLQfn7JlzTq8i6Crm0n&#10;9OZOwu/sIfKBGOKjA8Q9PSxgPCJglAgY414dI/G1APKd2MnLg6S9Okzay8PE3t9L4MWNvN8zlzOz&#10;erF7SAuuzR9C0PkdpHg/JDvgFelel0l/fZIDk7vhPlcA+fGjfGnjBShBFOT5ceXKYsZPc2TSQjum&#10;LhZAzrJmyLgy9B9hQt+hFgwcZsvAwfZ062ZGyxaGtGiqT4dWxnRqVZrOrU3o0rYMXduZ0rlNaerX&#10;EEjW0+PAjiE8u7+Oy2dm8PLJMt6/WsW752t5/XAjz65tYMeCAfStZslgx7KMt5HqbmrO/FKmzLMu&#10;xdzK+qxpYc3a9k6Mr6HH6t7l2Dq6KjO7mLKovw1Lh9gyvYsBC4Y78fzRKnIypEVle4rBSTJ9SMwK&#10;JDk3krwc+V9IiqHYx4fCx8/IObSX6OXziFyxkOg1ywlYMo+A5Qv4uXwO7+aN5eGUvlwY0ZLdnSuy&#10;q60zRzpX4UC7Styb0J3HswfhtX4qPvsW4XN4Md9PLOTp7lF8uzSf4vDTUuWPkCZwTAzeQXzgFnWS&#10;Q7aTEb6bvBh3CuOOic26k+p3QAzStr8AUCDpMEgd5fJ/i7bDQLTsh6Dl8O/RdhRQCiT/Hi1lo44a&#10;kP+Z3xtr/j1aLmKeMtVxHvt78Lg6YwXYgzE170gt0xZs6TCLz2JrHwfMw2vQOMInzSNv0VZYLRBc&#10;JYaz5hCF646QvngfqTN3UKAcimvJCUoEkIXz95E9dgOp3RaQ0lQg12Q6xc3nkFJ5BFl1J6qNMre1&#10;XG8wlbhqE4l0HkGUWHOM1WDiyg4gTLcroZqdidLtRqxhL2JL9SbKsDuRBl0INehAsEF7gg07EGLc&#10;gQizrsTZ9SbeqTeJ5fqS5NxPLvfB37Q7fmV7Euc0kPSKg4m3bke4vlRrwypk6zmTrymmKEAsVilw&#10;VMzRUABpJhVbGSPZSMDVnRzVOKm8AlaVm9RpqV7at8jTPSPVexlJqqHEakiVMG5DumUb4ks3J0yj&#10;GbE63UnVG0iqVn9y9aaRr3WGAtVjqe8CNG2p2zonKdFxo0hzoQB6rHq/7SxVA0kt0rT6kqAtgLc8&#10;RbHLU+JKX+JnKfksW56FcWLBSyUrL1Cy5irFO+6Tu/8eue4PyTn6lNyTrym8+IXi678ovhlE4e0w&#10;8qQW59+LpeBJMvkv4sl9GUveqzgK3iRQ6JlC0cdUqU8S71QKBIaFn9PVKfqSQfG3dEq+y2WBY5Gv&#10;ANIvTapninq4T/ofQKrhGCBTAWTKz2ip1qFEvvcl7OUXAh+/w/fuE/Vvjp/OXeXt8dM823+AJ26b&#10;ub12HYdmrmbjpG2Ml2bQSFacduV706BRf467ufP1ggchp/YQfsGN4OtuakBG3N1D1IP9RD+Sui2A&#10;jBdzjHvxG45xr6VuCyCTXx0i4cVBUt8cIeu91Lb3p0l44k7Ezd18Ob6SW6vH8GjjZIIu7yHk6UXi&#10;Pt4k4eUp4mWZa3o34OTCKSR+/kJuTBxp8SGkpHhz/MRUxos5zlghWenM+Hk2jJxmwdiZDkyZX5Hx&#10;M1wZONyGzt2NadvBkM5dTRgw0I4BA+wYqI49gwY60K+vLV27mLFgQUu8vQ/g6bmXtWu60r+vA726&#10;2zB4gCsrFnXm+tlV7Fk9jg6VytK9nCmD7coyztqcSWZlmO5SlvUdKvN62xQS7u3m9cHp+N/bzIdr&#10;y1g7oTbju5Zh5YTKTOkhj22sz6P7S0hLvkNW8lNy0j3Jz/9FcoYPSRmBYpDSahLDKfn1g5Jnz4lf&#10;vgyvrl143bET3wYN5tuwYfwcP4YvE0ZytXNT9jUoh3vL8hzvWBmPblV4ObEDXxcOJnTjNH6unMiz&#10;af05N7A1J/o14ejARqxoZsXuXlUIurCYgiABYJg7yX5bifNdTWLAalKD1pIRvIHs4C0UhuymKGg/&#10;Bb6HBJA2/dGxG6C2SCW6YpT/FZASTbtBaMp9/h4tMc5/QlMZDqT5p2b/X/IbjmPQKafY40TJJAHn&#10;eDV8Te374FC6BYMq9uPaqG0ELDpI9KJ1FKyT+qycR3uDVNrVUmU3yRd90ymyV4keLxCTnOsucFR+&#10;RzxD0ZJD5Cm7ww1cTVYHsTqp1yUtF5BaWQzLYQCZNcdDS7HKVkugwUJyXSaQbjWUXKsR5FuMoKDM&#10;EHIN+pOp25tMnd5kSFJ1epCsL/Ax7Ea6UQ/SDLrJvI4ka7QhUdVS4NJG7tuOVM2WJGk0J1W/A4l6&#10;bYnXbkqiTgOxs5pyn4rkKnvV6DqAllKtlRNx6QkcDQRiZQSQ9lKfa4g9tpIK3FfAOI5k1QKZbpfH&#10;nSJH5wpZ2vvJ1pkogOxIvGYjEg1rEGNQgUjdSkRp1yVeqxWJGh3EUDuToy/vR9ONfNUJge5BMced&#10;YpDrKNaaI9eHCyR7CIibCIgrikW6CID7kaW3mRxD+XIbXSdK/yL+ZY6Q1/GqmKPY4sYbFG4+R96O&#10;q+Qdvk/WmSdknXtK+rlnpF54Tcb1j6TflBp1+yfJ9/2lTgaR8DCExGcRApAw4l/L5behJL0PJ8Ur&#10;itTPyiHOpCp/lYr8TUD3XUAnyfiRROb3ZDJ/SH4mkyW1OvNXsphjEmlqOP4FyD/xSyDJJ5q4LwJI&#10;qddhr78S8Ogt328+5NOlm3iqh/Uc58GuPdzetJZLy5ezd/JiNoxby+T+K2hafxTlXTvRvctILh08&#10;gs9lD8LO7CHswnZClHp9+3e9jn54gJjHAkGp1glSq+NeSl4dJ+HNCckxeX/uxL85TNK7o6R5niDz&#10;gwfZH8+JVZ4gVCp60DU3sUqp4S89iHhxkZg3l0h6fhzf0yuZ26I8N9ctIuO7D3nRsQKVSCIiX7Jj&#10;z1BGTrdjwnJrxi+1ZvjssvQdZ0j3kfp0GaJHl8H6dOpnQMde+nTuU4ruA0rTY1AZeg4uS28xzH7D&#10;bBg4yomOPcswenJ1bj5YRWjMdX4GnmHVhl5Ukqrs6qrC3lGFS3kNOnd0oUUDW6rb6dCqfBk6lytD&#10;bwcTBtmXYYiLCWPrWeE2rj1vT6zg++3tpIfIirfoM+f2j6VRJU1mDK/MjeMTcd8ukuBzgPioC8SF&#10;XSYz+Tk5Wd6kZX4jM8dfgBlAQaQPmd5vyLp5naQZc3hRtSanTS05b1uOqxWrcr9hI+40acD+8pbs&#10;KG/C9c61eDq0Gbf61uTuoDq8m9SBNxM6crJtZTZULsuGKpYsLWfM5lq2bKhuyUIHXQ52r0bs442U&#10;BB8jP3A3KT9WyAp1MYnfZ8vleRQFroVfmyj6upUSr92oNGz6omXXTwxxgEBwgFzu//vyP6Il0RCQ&#10;/jOaAk4txS7/Fk1Hgae6Zo/4j2jI/H+LVHKtcqPQFWPULTdeIDkJLefJaLgoe9qMopTzIGysu1LZ&#10;sCmzG0/m5/oLFOyVardD4LhJvqzzBRZz5M1sVM7cd5HiLRdIXXac+JmHKFgh1zecJ2/pEXJn7iV/&#10;tLI1ew35HZZQ1HoxeXWnEyeWmlphFCUN5kBTAWTjJRRXmU6hvBalquI6lTzzYWQY9iVFp6dAsBdp&#10;kmT9niSV6SPpSbJxj9+g1OkkltaZfO2OFAosi+VyjqoVeQLMAq0WkiYCuvrqg0UUalejWKeCgNCG&#10;ElVZEHtEAKlsuS4Qi8xV2QrMKsr9GsrjOknlFQsUQKaoxHZ1d1Fieo4Co0ukC/AyNMcIbAXQui3k&#10;ddUhTqcqUZo1iFI1IlrVVoDdQyr2YAoMJlCkvVKgu1EiU4058lzjBJh95DW2FTA3kMuV5LKyD7md&#10;WKQ8TnsbxaUvkmN8hxjDq/ww3E9Ol+uw/DElO26QufMMKYcukXLqDonn7pN2+RlpV1+SdO01Sbc+&#10;EH/Hi7j738Sy/Ih9HkD0i2BiBYpxnqFEf1CG3YQQ5x1KwrdIEn+I9UnipR4r+zIn+saS8Eug6S+W&#10;6J8iEEwh1T9ZPfYxRfndURkDGfA7CiDVkJQo58VWdvWL/x5OtLe/QNKHwCfv+HrzAd6XbvBOAPnM&#10;/Tj3du/m2oZVnFmymJ0T5rBxzFJmD1xI67p9qVWpDXMmz+P5xfN8P3+Y8HMCxSs7BJDbBZA7BZB7&#10;xB73EfvkIInPD5Pw6qgAUckxgeNx4t4eI+btURI/npT6fJpUbw/Svc+Q/fki6R/OqSu58rulAsuU&#10;12KW7y8T/fwU6QLZZxvGMaOOLe/2bSXvhx95kbHkpMXgH/SINVt6MWymWOMyCwbNNaH/rDL0mmxE&#10;++FatB+qS5eRpegyzIB2/bVp01eLVn20aNxdk2Y9tWnRW4c2/Q3pOLgMLXuVov/4CqzdM4Bth8ew&#10;8/gE+oyqSvV6WtRtbIhrNS2cpT5XqVUGkzIqyjvqUt3ZgHrl9GlXyZROktaO+rRx1qNleV2WCZg+&#10;PDxI8LeLxAok97uNpnZVbWZPbkLIz9OE+Z8iKe480WEnSIq8SFrsbZJjH5KU+Jr0jM8UiEkWRH4h&#10;/uU9wo65EzNuEm8q1OCkngn7NQ3ZqaXHPpMyHHW0Yb+TKfsqlOFiK1c8Wjrg3tSUwy3Lsq9xGdZW&#10;1mFZOQ2WO+kyx0zFIitd3KrYs7uqE8tM9ZliouLA0PqkPN0EASJSX1aS9nUuad+mk/NjNume0wi+&#10;MJjgk0PJv7MClaadANJeAWR/gZtEffn/CZD9JP3/LZoKVP8BSHXKDRUgKlX7b3EaiobjkP+Jcl09&#10;uHykgHEMuk7j0HWcKNeVPWwmouE6Fk153rIOfSmr04g2jn14uEzgePYJxbvOkrZwB6HDFhE1cim5&#10;y6Rq77kGB+6SueEC8QtOkifVL3/9eVIXuZM2Q6rhpN1kD9lMSkdZYzSeSVr9mSRWGU9WzamUNF5A&#10;UdNFlLReJia5jOImCylqvpiSJosoqjuH7EoTSbYfoU6W8zhya02noNVCqeszBLSTKaw5mRIJVaWy&#10;OwwD6wFg3lfsS4Bp2F6A1Ag060qlrUOJRjWxQxepuQ5icDYCKhO5LPaoJeaopUO2RhkBoisFOnUF&#10;ti3J1uwu1jhEYDiNNI0l5BkKIM1Pk2d8ikztHWRqzhRIjhBL7CG22oZk7bYkaXWVywPVw3MyNGaQ&#10;r7OIPK0FUqPlPerMl0yjUGu4wLCrQFzAraou9ugs160EkqbyeizIlefNk/qN8QVyjW6JmV7mp9EB&#10;srvK57z+BcV7b5Cy/wxJZ66ReOEuSRceiTW+IPP2WzLueZLx8DPJj75IrfwuhuVL7Es/ol/5E/0m&#10;kBjPAGI+BqiH38R9FrP89vsIOIk+AkolvpECR4mfANMvhjj/WOL940gMTFAnOShRndRAgWWAAsvf&#10;cExRAzL2X4CM/RJEjLcfoa+88b33jM/X7uB57hLPjpzgrgDy8sbVnFqykH1T57BjwiIW9J9Kp1rt&#10;6NCgHYc3b+PL7Uv8OLePiAs7iVY20NzaQcSdXUTd3yv2uJ+4Z4dIfKEAUixSAKmYo5I4SdQbAeaH&#10;UyR7nyXl01lSJckfBJYfPcj6dIGMD7JyEdtMenNSavkZEgWW6Y8PcnZSe+bVsefXcXeKfYPIDo0h&#10;LyOOzz+vM3dFG0YtdmbEGlv6zjNh4CJrBi20p/tUM7qMM6HNMD0a91XRuLeK5v1VtBioRf3eGtTs&#10;qqJeTxV1e6io3lHSQYOq7TXldgta9LeiQQ9THOtrUaGuHg4VVdRpLmZ4aJFkGTUa2VOukhGuFQ1w&#10;sFVRSWBZw0WH8uYqajroM7BLbS57bCIq/CVBQQ/49v0y78WYT56cz4ljc/jifYoIscaU5AvERhwj&#10;JfosSWHyHQ2VlUL4TaIj7pOZ8J6S6E+kez0kysOdsImTeFKpJvt0jNik0mK1SsV6XW02mxqwUyzW&#10;vbY1Z9u4cLCRGZtqa7KrlREbG+oyRV7fwgqarKwqj6tlzb6GrhyoU5H1NubM1dRmuCxneFlNbk5v&#10;S8aD1ZR830Lu10WkfZxK1KNhvNollrqwIn5unSi5u1QqtsBH216B5O8ol3UcpXb/IwpAVQJIBYh/&#10;5e+Q/I84Df5dtf8esTWVGKfKYZA6GnL9dx1XbHOUVGqp2Q7j0XIch8p5vGS03H8AxuWHYmnZnUoW&#10;3VnVZxVZHi8pOXKP0Bnb+NxjJr/6zRMl3yoGeQmOitnsvU/RjvsU73hAwbYbpK08RcaS4xQsOUXe&#10;9IOkD9lCet/1ZHdfS3a7ZeS2XEJhu5XkdV1N/oCNFAzZSlr3lcS1W0Bat+UUDdxCTvfVxLeYS1Lz&#10;ORR3Ew0fswem7KVwzBaKh6yD/pKeq6HrSmghFV45eZgk31Xs07IreXoNBJDVBTxVpMpWkErrTKGm&#10;VGgda7FEM/K0jcnTLUW+gdijrr2YWy2p0U2lRneUGt1f4CiWqDlbKvYSsvTl9ZTaQ6r2TjHHbaRo&#10;LCVTa548x3TyxBJLSs+kUH++WKy8Hw0xQJ0DlOgdESPdKXV9kUByMsW6IwXAPcnTlOcQYOeoHCRl&#10;BZRG8tpKUaJZhlwx1xTNVeTIYwvK3CS+1EUB5B7imh+DVfL57r9B6pELJF+5S/yl+6RfekqGGGTm&#10;tVcCSQHkffmHf/hV1tbfxbJ+kPjqF4lvAoh/J1BUDvLwwY9ErwCSPgeT8lU5mk8Y6QJGZT/mFCUC&#10;yGQFkgGRxARJZQ4SSAbHkRAcT2KwQFJJkCRQAaNMpVon+/0GZKKv3P9HODFfxVI/BxDl+Y2g52/5&#10;efcR3pev8fLYKe7t3cuFTWs4uXwxpxYv49jspSztO5JBjVqzcMQonp05zrcbJ/G9KPZ4eQdR192I&#10;EHuMEnuMfbRfDFD5jfGwgO2IOn8BMvGtNJh3J+Q9niReYJjkJSD0lmotSft0jnQBZZrMT/E8SbLc&#10;L1EeEylVPef9aWIurWd3j6psaFmF6HMeUvfCyAqKIj8rgReepxk5sxZDFpdjwEp7ei+2oe9iR/os&#10;KEe3GXZ0nWpL+3FmtByhT7NhmjToJ6ATWDYYrEHtvho0GKRFnX5a1OqtJzGkwYAyzHDryurjo+g9&#10;uy71elnhXF8AWU2PIZPbEZjwkXtvzlGnpTO2lcQqa5WmdmMb2netyrBRLahb2wobCw0WzR/B9+8P&#10;8f52m5cfL/Du82Ui4l/jG3SbG3e2yW2Xycp8KblEUoysNIIPkRQk01AP4sIvEh54kQjfq2QFiPj8&#10;fE7x24dw+iQRk6dyrmZtlhkaMk3ANkdHk9mGGqxyKsXxthW50r8ORzs6squtKft7W7OpnTGL6+vK&#10;1ILdXV1wa1WOlZXNmG9pzMxSBkwVQM7W1GCKjorpAve701qT8Xg1BR/WkPRiJj7n+nB/ZTVerahN&#10;0pF+8hqEPzr2vflndB36/EcUeKoBKaD8Kxpim0r+Pu+v/FerlPwdqOp56joukHQeirbTCHmu0WpQ&#10;aiiD0MsrA9MHo1duMGXt+2NWuhNNbXvwaNFRCj3eETLvIB+6z+VX/0XET9tC0Ub5h9pzQyD5RD34&#10;G/dXFO26R/aWK+RsukzJ9ltSy29QtOwsBbOPUTj1MLkjdpHRZ6MAcS0pgzaSNGE7CeO3Ezp0LSFD&#10;1xAv13Pmyj/vrINkTt5N3pR9sFDZz/uy+vfNwsVS5aeL0Y3bBsM3k9F6FmEufUmoOIiixlPIrTOW&#10;WNtOpBnUoUC3mkCpioCrolTd8mJwjgIta3K0zMQEy0hFNyZD15gc/YpyvYnAsDkZWj3I1R8t16eQ&#10;pJpNmvYKcoy2SZ3eSKxqDcma62W6jCzdNWCyhhIjgb3BUvK11goI94kpymeid0VAfE3M9DjZqsXy&#10;nFKrtQdLOolVSuXXciVH00oAaSy365OnoS+QNBHgdiBVZzFpujvINTlHrNEpvgqc/apsls/vgtj6&#10;LbJPXiNB7DHqzD0yLr4g+/Ircq6/I/u2F1n3PpP58DtpT36Q8vwnSX8AmfQ2kGQxyCSBY+qnINK/&#10;hJIhtpfxPYIMscf0vyKQTJUk+kcKHCOJF0gmBEv9DhYAhsT9GyCTxCITxR7/StwfQEaLQUZ/8ifq&#10;w3dCXnny68FTvly/zdsz53l8+DCX3DZyVmr2xdWrObdoKdtHjGHVwAFcc9vAp2vH+X5lP78uuhF7&#10;Yyext3YReVeq9f39AshD6mE9Cc+lRr8QKL48LoBUfnsU4L0VML47JYCU6iyWmPRRDNL7PCleAkZJ&#10;upcHqR8UOB4Xezwin4s7sc8OkvJkHz/2TWV3R1f2dqxP4vnzAsgICsITyc+M564Auc+E8gJDG3os&#10;c5LI5YWudF9QmX5LazF6QzNGrW8k0KxIu8llaDZah+Zj9egy01Yg6irzrGk6wpTmoywEmIZU66nP&#10;+I3tOfx4GYckiw4MoeXACjjXNaBt/5pce3GUu+/OMGnRYByqG2NVSZdBE9pw6Owq7osdT5rZGwtr&#10;bSpXs6HngNaMnNSDEVO64H5mPe++XOWL701evTuNv989YmPukJx8isSoAySH7ictxJ2kEHnvEQLJ&#10;UPlswm6S6XeXlNciOd9ewcc3cO82cbvd8OjWmfGlDeghkByopWKGvS67xR4vDGnA2UE1OTzAhf2D&#10;HDk0wpWTE2uwb0hFlrUowxh7FX21VfSXx42WTNfUZbGeIYu0NZmmqWJD9bLcnNQWr92jeL9/MM/E&#10;Gt9ua4vvzg4ku/cid18XZZiPQPE/0us/oiXRsOsj8FOA+DsaCjTt+6AhFvrv+c8q/vf8E5AazgMF&#10;kAPRVg6Fpt4Srvxe+WcvG5dhqKx7Y2DTFxu7QTjpt2J6g9FEH3xJ+IrzfOy3nOjxW8lfcZSSLWcp&#10;2XGRkoN34MQLOPSMkn2PyNt1l7zdd0HZZfC4fPgyn533YMst8peeI3Wq1KQxUpsEctEzdpK0UMxg&#10;0SGSZZnZG8+JhV6i2E1qpdt12HoVxErZoRyk4SIFS93JmbKdXAFqQc/lxNUeRZBddzKqjwABZFrV&#10;YURatSfRsI5ArBrZulWltlYSUFakQNtFKq2dgMmKTKm06VqmpGuXFUhWJVuvvYCyp1wfQLLGSIGj&#10;1GutRWSXWk9u6a0kaa8kSXcVBVa7ybfYQXHZdRSUXkSO7nTy9ReQpbFcQLdDQHxanuuiLF/+CVWH&#10;yVQtleebINY4mGytjmKo9cRUy8tlC3mMEVkCyByVgTzWlAStBkRqjyfTZBPpJgcJFmP9pr+OiDrK&#10;IeYuyspIAHnkOslnHpB4Tszx4luyrniSfd1LAPmZrPtfyXj0g9SnP0l+8UtAEECCwDHxXRDJHyXe&#10;QaR9Vg6WG06mcrZCn6h/wVE5UK4CRyXJflK9A8LFOiIkyoDwGFIEksrRfJIlSZJEAWSCWKSSeL84&#10;Yn2iif4RRtSXQCK9fxHl9ZOwt14EPH3JjzsP+HjpKi9PneS2+16u7drClXWrubhoAWfnzODK8nl8&#10;OXeAnzcO8uOyG4FXthJ9fRuxYo8xDwSODw8S/0RqtQBSgWPyK6nJksTXJ9VwTBI4Jr7zIOG9VMkP&#10;50n2ks/+o/yffTxD2gcP0t6fIuWdPO61Yp8HBbL7xbClrt/axLNlfdjZxpE9bWrxc9sOkPdPfBY5&#10;qTGcvr6JLqMd6DTdjvYLnOm5shYD1jVl4JqW9FvRnG7z69JmqistJtnSZpoFHWaZ03mOLT3mVqT1&#10;BHt1Bi2vT7fZVWgy0ppqvUrRcKg14zd3ZO358Sw9OpxJq7rQsJvct38V7rw/QXyeL+987zF92TB6&#10;j2rFjOVDWLdnBrtPLmHgqLZY2OljbKGDflkV+mJlGqWlvjeyZZf7EvyCn/Dhw0XevJQV6+ejREXt&#10;JzrUTex/J+mhe0kLPiArO7HJsNOQ8ogEMesX+5cSduEAfBFA/vQGr9eEeRzmyLA+jHW2oLMAsqe+&#10;ipkVS7Gnk9TnHhVw62KNWy8bjo6pisf0+pycWp8r89qzs3dN5lWxYVJZQyZoaTBVqvoSDQM26+qw&#10;xcSQ9fZmbGtYiVMjO3BzSX9ebh+G35FRxJ0aSvrx3qTtaoJKy7Yn/5doKFEDsu+/oiFwVAlQ/3sE&#10;nrb9/iP/FZAuMr98P7SdB6DnNAhdsUZlqJBK+R2z0kh0XIdjJFXcwl6qtn5rWpZtzf3Zp4nf8hD/&#10;8btJmi5Wt0XWPHuvUrBd/inXHiVj6wWK9goEj7yg8NATcg8+ouCEVPPznnDxAyVn3lEs1/P33Cdr&#10;4zUy11wie90FCrZepnjfXUoO3VOHIw/ERhWwipXuvU3+xgtkrzhJvtR2VnmQP03+2P1XkNJqJsm1&#10;xxJp25tY8+4UVRwOVceQKYadKhU7Xr8uidpVpBZXIUur0u8NMBrKocucKJB6m6+yJVfDWkBlQ6ZO&#10;bam0fcBqLDkG8gdTjRZAziRJY7EY3SoyDdeTqreKbJMNUGU/VN5CvuUMEvQGyX17k19qohjndNLF&#10;LLO1dgl4D8hj94lt7iRLc7XY4iyxyRFkanYhS6eBVGhXqfHmZGiWlscYCiRLiUmaEaddmzT7KdBU&#10;/oFrXybaeCff9WUlUG8bJTPOyUpCVjAHb5F1+imZlzxJu/KBtGteZNyUan3vq9TrnwJHX6kvfiQI&#10;HOPfBolVBRP/IYQEr2D5QgST9DVUqnWE+jBmqQJI5TzWyb9+J8nvT5RjQQaEkhoQRkpghIAx+g8g&#10;lcHhcWpAJggg4/0TJQnE/YoVQEYR/T2USKnXEQLISK8fhL/3lpot1e/BYz5fv8mbs2d4fEos6dAe&#10;rq1fyeWFs3m8bgmfD2+RurWDn5e343ttK6HXthB9dTNxd3YRr5jjY3cSngoc/9ijAshkgaPyW6IC&#10;x2Qxx+T3Uq3fS63+cEGgeEGMUeq15xlS5fbUt8qGGbGnlwKI5/uIf7qXxKe78D89n4vjGrOvrRO7&#10;W1bn8qhxJNx5S4lyYN2ECHYdX0CHkbZ0n1+R9ouq0X1lIzotakj1oY4YNdJBu4YKg/oqynXToelE&#10;K1pNt6DZRDNq9S9D2UYqus6qwUXvbTwMOMLio0Oo2qs0dq1V1OxXRm6rxsStnVl5eBQLtg9k5b6x&#10;fAm/S2zON35Fv8Iv+jXPPl5i0745tOlVjcYdylG1vhWmNroYWagwlJg66eBU3YIydir6DGnCpatu&#10;vHvlwQ/vq/z4cgy/XxsJUA7K67OOtMBtZIXsJjf2GJnRHkR9d+ee+ww2DGrC7mGdpGncJd/vE7nf&#10;31Pw9R2x96/wYusytvVswURXM4aYqZhdUY81jUxZUleXVS1KsbefE1t6WrO9fzkuz23L190T8Fw1&#10;khtDOuJWtQILDUxYIe1ol6YOxyxtOVKlBmc7d+f+zGm8lWV/PbQY30MTCNrfh7gDHUnYVVsBZHex&#10;w79FrmvadP2PqGS+AkQ1HB3/D4C0+VvEANWxkcdLTdeSuqxEvQHIUWq3AFLl2hct5/4CSIGkQFOx&#10;Sa0KysEvBqHjMpRSzsMoZdkfK+MuVJP6ubLVApL2e5K+7gbJyomjFEDuuSLGd5xf0zYSunAfRQcf&#10;wrmPFEndzlZOuHVSgChwLL7+ieJrn9VH4ik8/YaiE6/BQ8Ap0OSUXD4tlnnquUwl5+T6WcU675K2&#10;5iQx8/aSrJy3e5VAY8lJisdsJb3TPOJqjibSphdxpl1INuok1tWVPPPeZJh0Iql0C2K1ahKnUVlA&#10;VZkMVRVyJYWqSqCqTLGqgsRZ/btkgZazWGYDso16iS0OIUVrqEBvLAmqWWpApuisIKvUWpJ1lxCv&#10;O5dM0zmkmA4nxqAL4dotiNFpSaHZIAHrSAHxdKnnq8jQE6AabiTLZCu5BuvFGpXdBsUMNZWt1E0E&#10;kPKatK1J1zQhVeCYrjKS12hKikE9MstNJK+OVOwKh4k22oqf0Up8HBaQOVRWSsouk0efkH/qDekX&#10;PpIkcEy+8YnU219JefCD5Ce+AhE/4l4GEKNsmBE4Rgsco7wk3nJZABkrgIyTep0gBpko1pf4Syq0&#10;X4x6w0y8/+8kiUGm+oeQ5h8mXyzlgBTRpAXFkipwVCxSAWR8oIAx4H8AGS0GGvXtNyDDvX4RIYAM&#10;e/cbkH4PpWbfuMU7qbAPTx3hwbH93NqyhqtLZ/Nu+yqCL+zB77y81ytbCLqxlbAbm4m/vZ3kh/tI&#10;UMxRosAxSeCYJNX6X4B8e+rfAJniqYDxEumeFwWO50gXq0wViKa+VrZeS8V8LoB8Kst8vIf4Bzvw&#10;3jWe/T3Kc6RjRU52bcquth24t2Ib2T7hJMcEsXHPVNoOs6bnopo0n1uDepMq4dzPGstOZbDrbEXV&#10;geWpOcyZ2iNsqTfGgjqjjag/2oQa/c2o2LU06y9OI4L3xODFnnsLqdTNGLPGKlw66UgNr8oZzw14&#10;x1/hfeg5tnvMZJfHfJ56e/Ap4B7+AsjEXB/2nVhJhbomOFTRw7mqCWVtdKhU256hE3qwatscztzc&#10;x1q32dQWeLZq5cL9WwfITvUjxP8y3l4r+PZxIcFey0j6tYWciAPkRB3F/8MmbhybwJGVfdk0vBmz&#10;Wlfhw9Wj5Mf4URTjL6D8QuF3T4o/vSDt4SU+bV3EiUGt2d7alf0dK3C6f00ujmqAWwcbxpVTMUKq&#10;9QiB9PwaZdnbtjIeHRqyq0J5lumVZpNuaQ7rGHPa3JEbjdrzesws7kyazcZOHZjVoApzG9iys3NZ&#10;3ixwIW5vdVSatp3RsO4k6aieatp2EVuUef+Ipk0XNK27oWUtALX6Pf3r8n9E7qdhJctRogasAt0e&#10;suzev+Go3jIu4HMcgo56I81gqdnKb5GDBZi/oxxCTctlhNR1uU3uq4yJ1LUbTBmbfpjrNaOLa39e&#10;bbpDoYcXeduvkrfqCCWbz4jhefBz7Hp8p+ym6JQX3Aui6IYvORek8p0RIF76QolyPplrP+DKN7FJ&#10;0fjzH+HSZ4lMPaSaHxOwHpecVI4fKTZ58Dqpaw8TNluq1nw30lcqB6Y4RIFywvy5e8geuZLUnrPI&#10;7DyFpHqDCbVrT6BBYwI06hCgqkWoSkxMs6FApz65ms3EHlsKIJsLDFtRqCPRbyqWV514VTmpzS5k&#10;GDYm06ArGTp9pVYPlYo9jkTVFIHYfAHeQvIM50j1Vub1F6D1IV2jF/Ea7UgybE122XYUm3ajWLcn&#10;JdqjQXcGxQZzSS01i2TLBeS5SF02E9Bqi53qDKRQt5NYZl0ytcqTrGNBolYpqe86pGnryXUX4nU6&#10;kaI3WS6vF8jvIspoJz4mC0nv4gZbH1B0/BVpJ9+RfPkLqde9Sbv1iTSxx9SH30l54iPVWiD5xp94&#10;z0D1KQnipFLHfg0n7ks48UqU4T3fxRKVPV98Y6VOixFKEvz/iswTSKb5S/32j/6dv85HoxwHUjlg&#10;7p89aJTDmyUqcPSNIepnBBHfQgj/5E/YR1/JD4LfeOP75BU/7j7hy817fLx8XWr2CZ4c3su9HRt4&#10;uH0ln45uJuiqMkZxK8ECxrBbW4i6s4WE+9uJf7iXWLFHZWC48tvjX3BMETimvFHM8LTU59Okq+F4&#10;lriPF0mQJAkck9+dlvsdI+OtPEbZuPP4IEkC2sg7+0i8L8s7t4v7U/qzv21NPLq3wKNne/Z3bc/e&#10;wQN4c1zq96/XrF0zgva9negwpS61Jlan2tgq1BxXjRZzm9BrbScGbelCn7Ut6bq0Dg3EIOuMMabD&#10;vPLUlzpdqacJ88QOn0Vf5WXcVbbdmEuTUQ7Yt9HCoY0Gk7f14lGAB+/CL/Mq6DybT82iRb8KjF3c&#10;g1c+1/EMvM89z/OMntsPqypGWFQyxEwxxgpGHDsjxh3ymp9Br3jy5hLX7h6jXac6jB0nbSrGl4LC&#10;VDLTfPH9dpJXD9bx4+0eYv3OkRp+nZSwG3x7e5BPYtJeD/fjeUM5vNx2Pt4+gd/r26T6epIbIEIT&#10;7kuJj3w//eV7+uEx2Xc8+LpqCndHd+aHTD+vmMymeo4M11YxpZSK6QYSDRUrjHTZWtaUzfrGuCln&#10;eizryAVLF65VqM3HPsPwmjCDzfUa00lDg3oqFU0lc+uqeLTQHt9dDso4yA6orNqhsmwrltdeINZR&#10;YNbhPyPw1LbsgrZFZ7TM5bJMdf5c/49YClCtZDlWyuPk/gLJ36baS701XKnWCgR1pEZrKVuwnZQo&#10;w4D+EUdl+j+3aUgMxSxN5DlczNqwVewtWYGb1N/CTR6wTSrymlP8GrleILmTvANv4G4gRXf8yLv4&#10;mbzTH8QGP4kVCiSPvqHQ/Tm5Bx6RfeABue5SwZVa7X5bDUVOyuUj1ynef47sbWJPy8QkFm4gac0O&#10;0jbsIXX1Dgo2iEVtPEDBki0UzlsPM9fA6GUUdZ1JeuUBUknbEqfbWmpsZwFjN/I1elKk2Z8irUEC&#10;piHk6w+U2ttZqndronXqE6ztiq+WNaFSveNUDUnQaC239yBVY4iAcDT5BtMoKTWFQoMR5Gh3J1Nu&#10;z9VoIybaUayvqVhiQ7LNmpBXqhElWq1BwFmkVG7t4SToDyPSfAzBljMJNJxMlNZwWcYgMOgtAG1J&#10;htT+ZB1r4rWNSNDRJlVXS2q6oximAFR3ukx3CaxPEqfjTqDeCtKaCiBXyWd07C0ppzyJu/iJpMue&#10;pN74SIYAMvPxTzKe+ZD26pdYlVTsjwHqSq0cWSfhe5hMI6VeK4ciU06FEEOKjwDOV4GcshX6f5Ik&#10;kExRDoIrRvnPqM9DI2BUoj6r4a9ogWwUUWKikT/CCf8aTJi3nxqQwZ7f8X/xge/3X/D55kO8r93h&#10;w4VreJ7y4MXBvTzeu5k3R7bw/dIuAm7uJPjmFkJubSL8zmZi7m8l9sE2Yh7tUQ8MV3YtVAaGK4BU&#10;4JiqwFGSJoBULDFDAeSHs8R4XSTmw3niBI4Jb3/vWZP87ACJj/eSoOyFc2c/ITf2EnP7CF83LeVE&#10;9w7sbdOEkz07cqx3R/b3acemvq25v2cp3g+PMG1iezr2rEyHyc2oN70JjeY0o/3ydvTc0JneGzsw&#10;cFt7+qxvSu919Wk734VWs+zpuaI6DcZaYtZChWNHU1acnYV31hMehp9m1MbWNB5hSWOx0mVHx/Es&#10;6DKX3x/g4K3VAsi59J/ZmnEr+nDLy4NNJ5dSu3MlDF10KFOpFGZVSmNorYFL1dI8eH6SjIIgzsmK&#10;pd+wVpw6v4M97mt55/UYKCQlI47MrEgyEj8RF/Zcph/JTf1CTvIn8tK/khT1mrRYqdEhz4gOeUJs&#10;0FOB5QnuHtvKua1LOLZyFu89DvLhyC4uzJ3EseF9eTpvIuFuKwlaPx+flXO5ObI/S8tZs9jchO1O&#10;jmy1sMDNpCyHzGw5LHE3seKYmR2XnKryoFYznjbrwKf+Q3nadwDnO3XBvX17llR3ZaydPtu6muC5&#10;vQ5BJ6oJIAWKf89vGMr0P9IRHavf8NOyUGApgBRDVKb/GTFRBY7/BkixTtteaNor9Vz5/VGxwj9D&#10;fP6fAPmPqAEpVdtUlmGi14Q+tYbxbNVZCqU6c0Dq3qYzpM/dTcjYDcTNdqd4r/yBLgtALwgMjzwk&#10;Z+8tCvbJ/aR6F++/R/7uW2TtuEbKtsvEbZF/ZDHQ1B3nyT10lYKjV8h3P0PW/iNk7pO1vdsOkra7&#10;kb1/H9n79pGxZ4fcvpeS/Xul2h+Uin8I5m6jsLtYXo2xZJgPIEnglqHqJcY4lDztaRTozSdfbw7F&#10;YmBYLCbLcDwRqq5imC1INGlNjlNbkqzqkGBSjWTDmurB3hGqesSq2gicBK6lh8ljB5Gr14k0jQak&#10;qKqSKRU9X+p6mkY5gaAdicaOJOuVI1uzFkUabclWyX21+ovNduO7Xk++6I4myGgGuZbyOkqPpFC7&#10;DXlataRelxN7tCBe01igbEiGZimyNMuTq9NFQD6bPL0DZOleIE7jGIFa64mutIHiiedh72vyTn0g&#10;6Zzk0nuxyI/q3x8zn/wk68Uv0l77kfTen0TlnC2fgwWOAkjlFAsCyORvUWo4pv6Uuuwbr87/F0D+&#10;FfUZDWWaKnBUxlBG/YgkQp4j7EsgoQLHEE8fgt5+we/pO77ffcrn6/f4oAwYP3OB9yeO8/LQbl4c&#10;2sbns3vwv7Gf4Fu7CLm9jbA7W4m8t424h9uJe7RD7FEZGC4G+WfrtWKPf4Hx71Egmfz+rFizWKRc&#10;jn9znISXh9QbYmIeuAls3Yi+50bYre3q3RUDr+zg0szh7O7Vln39O3J8RC+Oju7NsckDubZhFp7X&#10;9uC+dw7d+1anTd/KtJ7UiMZzWtBsfis6repI3y3dGbS9OwO3tqfbqvp0WlaDdvPL03K2PW3nOdFs&#10;qi12XXQwbaHHlluL+Vn4khPvNzBgRX1aT7SnWm8xTeUAEw83svXcPIYv6siQee3pNKYuNTra06Rv&#10;Vco3t8DAWSWA1MagnC6GTroYO2hgWU6HkZO6cfz8FsbP6M7spUMJjvEkIvELKbkhpOZEkpAeRkZO&#10;GMUF/lASSEmhPwU5P9WJiXjB+9en8Pe5TU7GVyJCH3Pl/AbmTe7OrlWTOLx+NouG9+DIkhmcXDCN&#10;MdWc6V5Kk4m2Zbg4oAs/Zf73ZbPx6NOR5a52bK1WgSN1a3O8Zg1OV63OuSrVOetahVOOrniUq8il&#10;ijV52LAVH7v14W6zlhwoX4nLLdvza+4SIjeuw2vJaIFvazw3NyboaH0FkG0FjO0EjO3U09/X/zMK&#10;JHWsFDB2FEB2UE//uv7fommlQFVZrtzfRiCpBmRPNJUNPcrQIPUeOH+NlRz6byD836I8xsBuAKbm&#10;3aho2pZ5rabgs/4iOTuvkzhvN+Fj1xA+bh1Ziw7DzptiglKVj90m3+0sKasPk7LyMBnrT5Gz/SL5&#10;e2+KJT4kz/0BsdsvEbLxFGFbThC76zTZJy5SdO4C+R7HKb50nNwz+0k/LoA8tZMcjz1keuwk6+wO&#10;ij3EIo8dgxW7yBM4xtoPJka7n4BrBAWqSaCaAzrLydbbSYr+PtKN91Bku59c6w1E6U3CTyzPWyD4&#10;U7eWGF49gkpXINW+BoXOdYkW0AWq7AkXCCbrNCbXWIyxVDOpvzWkjtsLOM0EkmXkuUpL3dYjSqpx&#10;uK4+4ZqmRKpcZJ5y8NyuRGv0FTPtSazLLKLslxFlOpcs86lS1ZUD7NYWE3UWiFqQoGUs1moktmpC&#10;jspCUoU8ne5qqOfrH6Kg1G0SNS8QKbAMslpPSkdZQaxUNmS9J+/sBzKuKrsWepN59ysZD3+Qqgzv&#10;eemrHtKT4BVIwpcQNRwTfoaTJNU6+dtve1QAmaYAUtmH+r8BUmpzqtjhf0va30CpbOBJkGod9S2M&#10;8C+KPQYQ8sGHkPffCHnzCf9nb/l5/wlfb9zl48WrvD3twevDB3h9aCeeJ3bic1lgdXMfQTd3ECoA&#10;i7gvIHu4Q+C4i/gnu4l78vvAFAoglY0zf9mjAkQlf4dkilhjorI1W9mz5sUh9YaY+Cc7ib0vlf3e&#10;ZjHUDYRLbQ+XZT87NI/LayZzbc107m6ex4PtC7nrtpDbuxdzYc9Cdm2ZJGZWn8Y9XGg5rAb1R9ei&#10;/tSG1J1Sjxbzm9JjbQcBZFf6bGxJu8XVaTHHmSbTbak70ZT6E8vQbJo1jj20sGyny5wjw9lwbTa9&#10;lggcpzrSYIQJZZuoKNtQkyZDK1C+dWksamlSraMZ9g1LoeOgwqq2PtZ1DChbTQej8lroO2mIqGhR&#10;xkkbC0c9bMvrUamOGU7VjDl0ZhXB8W8ISXhLkgAwNuMHaYWhJGb6kprxmZCwx/j+uk1E5DPyCnxJ&#10;SPTk9t1dvJHPKivnG8dOLKG8qxFG+iqWzhtMdOBrfN7exufxVb5cPsmOkQMZV8GRMZYmTDMvzcYq&#10;Lpzs0prDnVpyrENLPNq35liD+lxs0pQbTVtyvUETLteS6zXqcqNuY+42bsnHHvJ9GDSMU+Vc2aRn&#10;zD7zcpyp0givIWNI27qGvJPLSfIYR/jR9gog2wjA2gm8FJhJzbZq/V+jYdUWbYGklqWAz0LuL1Nt&#10;MURl+t+iKffXVMAqRqpl00mW3xVNZUOPMlxIDFDDXtmaPRANZSv2vyD5/x6Vsr+3/VDMnIdja9qR&#10;hqat2d5tPoGrz5K6XiC46ACp8/ZSsEKgtf2yfHmlMh+8Qu7mEySsOEDsCndSt16g5OSL3xtlLniR&#10;fESUfsUJnol9/tgsRnD+PkV3BZw3LpF15Sh5t9zJuLKTxLMbSTq7ifQL28mSKlZ4SeB44hCFq+Uf&#10;v9NMAqyGEqM3Tir1fKnRa0FLaqiWAFFbviC6F4ktc5uCik9IdzqLv+FyfA0n8km3G6/E4J6p7Hgt&#10;UPLUKktIWVviLewI1Dbhl8AqVGVDvFYFUrQrkqZTnhRNuV2gGKPSJUGlQ5pMEzU0BZDaUtMNCZDb&#10;w7UbEavbV2A9hljDmaRaL4MBd2H0c7IrriJau6c8tr4A1oEM7bKybD0SNHVknoEsz1Q9/Eg5h3a+&#10;di+p17PEWsWSTR+SpnuLeIMzBJTerB7uUzD5Arg9ofjUW3KueJF54xPZAshsZfzjI4kAMtUzkETv&#10;oN/1WuCY6BMh1TqSlO9R6qPupPmIAQoYfx8JPE7A+D9RAJksIExWtm7/iQJCdZQT8ivmqI5yH7EV&#10;WX7U5xAiPgVKtf5FyLvvhL6VL+YrTwKevMT3/kO+3bjFxwsXeH38GC8O7ODjyd0CR3f8rx0g8IY0&#10;kNs7iXiwk8iHO6VS71bDLUGqcdyzgxJ3sUdlC7QA8s1JgeEpdaVWkv5e4KhspVZXbrFLgWOywDHx&#10;2T7ixUDjpKbHPthK2N2NBN7ZiJ+A8vHR6Wyd0Zb5w5uzZEwHlk/ozNLxHVkomT2+PQP616ZJewcq&#10;tDClek8nGoysTtWhlag6qgo1xlWnyayGdF7Rit7r29BhaV1azq9Eoxl21JlYlhpjS1F7giENJhlT&#10;caAelQeY0micwHNCedrMcKXzXFeajregxgBjrJqrKFNXRecJdVi4eyRbz85lwKyW9JnWAo+nu1hx&#10;cDrGFTXRc1Lh3NQMy5oCzarGVGngiGstc3TNxC6tVbTtW4Hpy3tw9+0B0kt+EpL0iricL0SmfOBX&#10;2EPuPj3AzoOzmb98AB6X1/PN/xa3xcyPnl3J+RtbGD25NVYCXSs7HUaMakVUtKfU9ATIDKco3Bev&#10;04fZM3QAm1q3YL6TPaO1NJhiZMCmqpW40asHr4YO42XfgbzrM5BXXXrzuFUn7jdrp56+796fH0NG&#10;ETByLM9btsW9rCVHSpnhUbocl61q8LBGW56370LA7JEUnFkCT5YKIAV+WgJGbQWQAkuVZSuBoQLE&#10;/4xyPwV6GpZtBIC/waqGoFxWA/GvqI1T5qkBqcBXLNKui3oruYZdD0lvAaRikQMEeAMEkIPRKDfk&#10;/xRVuRGonMdgWG4UVjYDcDRoQTeHblydIIa27yFF+++Tu+k8OatPwI6rFLvfpUSSd/AOGVKvUw88&#10;FCC+IOLQc7w2XOPy1P2s7TCXfg4d6WzekBXtxvJ+p6z97zwg6fZF4m8cJFEqV+KNrSRcEUBe3Uzq&#10;te3kXtwPR8Uu1xwitudyPltKddWdRV4pNzUQ8zRPkq97lSyD2yQZ3CHM5BkZ1Xwo6RhCqIuYi+Es&#10;QirPI7LGGPxc2vOutDOPNA14rqPHRz09vuno46tbmkAdM0I1zMUILcQYLQWOVmrbS9EwFijqyVTq&#10;sIaYpKbcrm1DpH4leR1NCTUYQoTRAmKMt5BsdlCme8hrcIOS0Y/JrDCdCM0mpOpWkseJfWpqkKij&#10;Ik5LJYDUFUCaCyDLSeqRq92HNM2pZOjtAgeBq/kz4kqdF8BLRaziRt7IM7D2NiUHn5Jz9h3Zlz/K&#10;CuUr+WKQOU99yXzlL+AIJMUrmOQvyhkMxR6lBqcIIFOV/FRO6i81WSxROcGWYovKnjB/JVHqc5IC&#10;vz9Df/6ZFLntryQJIOOVsY+fBJBij+EffAl7+5XQN14EP3+D3/1H/Lx1k69XL+N55pSY215eSbX2&#10;uXhA6vRxgqVeK/YY8WA3UWJ2UY92E6uY33P5H3ihgFE5ao9MXxwmWeCnDNdJe3eSDM/T6qS/l5Wr&#10;XFfmK1uq014cIO35PpIei4E+2E7sXTHGO1sIuLOJYIHO28vL2TirFcO62tO3e0X69K5O757V6CXp&#10;1qsqbbu5UquVJVXaWVGrrwvlezvg2McOh952uA4uT72JtWi3sAXdV7Wmy8rG1JvsRK2JVtScYEpV&#10;gWO1cfpUG6uD8wANms+0ZcnFEYzY1oE6o2xpOM6GllNs6bmkMh1mVsCunTYtxlbl7vejxPOFbwkP&#10;GbmkE53H1uXq+0McFZh3HFWPiav602VcExwbmdCgc2WqN3PBqZYptVs7sGbvBLYen0Kb/nZsPzmJ&#10;V7+Os3THELYcmcbVZ7u4/+4o5+UzmLSwB9WalGHm8n58D39ARLonB8+toOeI+rTrU5mxczrQsquL&#10;WKmxVPdNpGX4kZ8VTklKGPn+Xwi9fpkXK1dytHtP5lnbM0alYrFBaXY7VeRGk7b8GDwW/2ET8R04&#10;lq99huPZdSBevYbwddAYPg0YyYWadVknTWuvbinOGlhww6AcL6wb8LVWT7627s+bzp3wnT6AzBNz&#10;BZDmLflntCwFhv8lmtZ/pdWf/P3632//KwJJgaqWrVilrVikfTe0HXuj5dhX0l8icFSG+fx/AaSY&#10;o8plHFpOYyhtNxQ7i15UNm5DO7N2HB64hvTTH8k//oqE9WfI3XOLorMf1Vuxs+8EEXnmEy/WXmP3&#10;sC0MqzaCttY9qabXEhfNprhotaCCdgNqGNRkYJ2uXNu0m6TXjwi/e4Tw6ztIkhqQIGBMurKD5Mu7&#10;yTkqhrruKsk9dvHNRgzWcDWZRscoMrwhgLkhwBEQm34gsMwbvpo8J6lWAPntowiufp+PjlLdWu6g&#10;cNgOcgbMwa9+a17Z2nJHX4t7AqrH8gd/Jyb3Q9+cIENrggSAcTo2AjIrqczmpGqUJV1MM0uvrJid&#10;A3natUjXqEO8ZkOyLAeSYTeHYKMVBBgdINrsGqmWjwjTukCcwRGSrWcQb9qGRIMapOtZkSrWmait&#10;IlEqTZxMEzQMyFJOSyu1XjnfdqHuULHVccTqiBG394NeSSRYXOCH3iYCym8SQJ6Fjfcp3nWPdPcn&#10;ZJ15Q95lL/JvfSH/kQ95z/3IeO1HyvsAkhSLlJqtnDwr+atYpBK1SUrdVs4d46NYYAxJv/4nypAf&#10;BZB/QVCBogJCJan+Yo7KMKA/5hj3PZS4b6HEikFGKkcQf/+TMKnWgU/fEvD4mcDxFl4XzuJ9/hTv&#10;T7nzZN82vp3dS+DVAwLHA2KO+6T27vkXGOOe7Sfu+SESlF0JXx0l6dVxNRhT3hz/FxwVKP4V9fhG&#10;uU1Jkthm0kM3Ml/sJenBDuKlrkfeccP36iZ87+7g6/2dHN48kpG9KzKobyWGjG1E/7FN6T2yAQPG&#10;N6PvhKa0GVKdRv0rUrmHPU7drLHtboVFV3Nse1hTSQDZYFItWs9rRNtFDWm9oCY1x9tQYVgpnIdo&#10;4zxMB5dh2jgNVmHZQ0XdSaZ0X1Gb+uMccO1TiurDTGg0wYJey6rSeIwdmpVUtJ5Qmyf+Z/gSf5fT&#10;T7fQd0ZTKrQ2plJbU1oPrcrFV3uJKv7CmGU9Ma2mSYWmVrjUt6JKc2sOX1tLNj5k4M3OC+MZsbAO&#10;Mza2o2aHUjg20KCaLGfo9NbMXD2Q3mMasf34fHxinhCZJf8rhPEj+jHdhtfFsZYOvUY3oFl3WQG0&#10;c+Di/QPkFMcQn+pHTloYxbHBEBxI2r0H/HLby6G23Ziqoc9KlRFrpVVt0THnlF01Lrk24FqVJjxr&#10;0Z03nfrj1X8Ujzv3Y6uVE3NUGiyT79gOkYGTmiZc1bbmgWFlvlfpTkrfWSSNn034tAmErhyHStO8&#10;Bf+MtljkP6Nl2VIqdgu0/k9pKXAUaNoIJG3/AqRYpH1XtJ16Cdz6SPqpIanh9BuQ/61O/7eolD1s&#10;nMcKLMei5zASU9tB2AskHfVb0dm5LyenHCTy5AcyL3wi6tAzvPe94PLK66wetJn+dcZRs2wHbHSa&#10;YaPfFgvDzliZ9MK6bH8sTfphbdId+9KtKGdSl97NunNu+xZi39wi4YkHsfIFSri0n5Szh0g7fYyS&#10;vbdg5CNiXA4RanKQFKMrZOs8ksr6jLRSn0mw/MV7g5e8tftAfPdkmFRIeIPnvHGUytZboLJQ6v/c&#10;baSMGMf3lg15VcWem6a6PDI34mVpM16LNXprW/FLz5ZgLWu1HSZq/AGkykyAaE6mjhVZ2hXIVjUn&#10;R6sTSRpdiNMbQUElscV694i0u8NX3WvEl31JtslL0rVPkmDYjxiDSiRo25GqWUoMVIN4DZUAUCW1&#10;W1sga06GypV8VR2KNDuRqzOCJO2JROouIr/mNYpbvCbc8hA/TDcQWWcnxZOvwLZHFO24Q8r2W2S4&#10;PyXP4y2FVz5RfO8nBU9+/d5Y80Yg+SGQZG8xSQFY0hcxSWVL9jcBozLM50e0eqiP+kRbYpF/JVEx&#10;SanYSp1WKnSS1HMliQJEZZ6SxJ8RxAscY78GE/M5WH3umYi3Pwh99YmgZ+/4df8Jv+7e5/v1K7w7&#10;dYSXR3bzSvLu2E5+XdpH8PW9hN7cQ8S9vVKr9xAttTpOABn7/ACxL8UaBYzxr3+PdVQOLpEil5Xx&#10;jEq9Tnsn9qjUa5kq85TblL1qUqRapzyU1nF3E0n3pV7f203QdTf87xzg+z13jm+fwdghTRg0oD6D&#10;RzWlx+iGdBvXkHbDa9NuRG06TWhImzF1qTu4EhV62mPXxQLbblZYd7fEXgBZcYAjNUZWoM64itSd&#10;WIFG0yvQZmFVms93ofI4Iyz7SGUWMJr3UmHWVYXLYE2qjzLFvrseNp00qNDPkIr99WgyyYb6o+zR&#10;r65B60n1ufvzJO8jrrLr8kKa9C+HfSNN6vW0pfukeizeO5pt5+bTdkQ1LOuosKljQIfhTegir33d&#10;0UkkKWMsix+x6cwgekxxYODcKjQbWJZWQ+2o1akMlZuZ0GdcY+ZuGIpP9FMBYwSpxb9463NVDcye&#10;AkbrqhpYVNamVb9KDJ7RjiefL1NMOol5YaSmh5MdHwZhIeS/9yL16j2ezVjCWlMXtqjKsFtlJdCz&#10;YJ9Ig7uJKycdanOhenMuK+MdxR7fjp7Cyebt2FOxJgddKnHYyp6jpSw4qW3GaQ17LpWqzpOKHfDv&#10;P4mMZWvIObBZAWQzgeK/R9tSgeQ/0xwtq6aSJv+HNBVACmxtBJK2Yp9S338DsrMAsofA8Q8kxSQ1&#10;nBRIKoD8nw0x/1s0lLMmSsVW9tXWcholkByBie1QLCz7Ym3ckfr2fZjVbRnbR21jYZf5tK44lPLm&#10;3THVa0Ep/ZaYmHahrO0ATO2HY2g5GH3zYRhYjaaU9ViMrUdj6TCcMmXbYmJQgf4de/Di7HEyPZ9K&#10;xT5H/InjpB0+R9ZB5UCxzwRCjwnXO0eykdRWw48CqE+kGvoTaxaIt/EH3jp5kjAqVao+5M9M5ku1&#10;U3jW2EL2JA95/BHyFi0lcuxAvnVrwuuGFfnVtjEZQwYQLkb5ybQKnwyc8dV3JEzXligBYoKqLMkS&#10;NSDlHyFD04ZMzYpkKeMqdbuQptOTUGVspONGgXcgRYNjCLS6SaTJFYrK3CRPYxtJWi2lSiugNRMQ&#10;lpZ6biDg1SdGy5gYXTvitaoKfBuJQbaXit2PRNUQ0oynEWE8G3+TBbK8NUS67iax/iHy+1+EJQ9Q&#10;zoudt/EKSWsvk7HzPvlHXoq5e8LNbxQ/8CHnsQ+Zz30Fkv7q3yNTvIIEkgK6vwApSfoeTeIPBZBx&#10;Asb/SaLyO6SvmKPU8iQBYaJUdCXKUKG/rscr1vhFGXgeSIyXcmCKX4S9+kbws48EPHzFj5t3+Xb1&#10;Kp8unOGF+24e7l4v1XorPy4cJOT6fsJv7ibijoBRPc5xj9oeY5/tI1YqcqzYY7yAMeH1aZLeKBD8&#10;6zfG/8lfG2mUjTbK0J+E52KZyoFyH20h6sZqyWYCLm3B59IuqfmnuLJvLUN7NKdZiyr0HtJBjLEb&#10;faa2o8O4+jQdUpWWo2rRaXITOkxuTIPhVana3wXnHrY4ikU69bDBprMZdl3LUmGAHVWG2FFzjBNN&#10;ZlSi3dLq9HdrxvCDrem7ox5NF9tRdZIB9aYZUX+qGfUmSTUXYDn2NKLyQBM1KO276lBziJVA2Ip5&#10;7lPwz30jOPLhecAZJq7pRreJtQWWC7j37QhVO5hQoY0hncZWo1wzPQbP7cS7oHucebaDjR4TueK9&#10;jpvfV7PhXG86T7ag00QbBsyvzvAljWk+0JE6He2o09aR/hOb88j7NMnFPvyKf87Aya2o3tJS5jej&#10;XF1DzCpoUL21Gb3l+uFbW3kX+IRrry7g5fuWtKQo8sLDKPjuR/Hbr4QdOs+hys3ZpjLliE45AZ6A&#10;0bIGZ10aSZVuzZWW3Xk0ZCyBG7YRtGM3z2Yv4OW0ebydNI33I0fi2bcvHzr35n3rftys1oG9FrU4&#10;XLEJLwaMwH/1EgWQArN/RIHhf0Zus2wsafR/i3VzAaSY5L8A2eEPILsL2HpKpGoLJDXEJDWcBv1X&#10;GP63KEN9NJUTgZUbJRmtNkktxzEYiVUqldu4TFcsy3TC3qgVZlKZzcy6YGzVByPbfpQSEBs4D0W/&#10;3HD1WRdV9rIc+zFS+yej6zAFLZvJGLrMpKzrKHSNG+BgVY0JPfrz+uBhYs9eFTheI3vXHXK3PCB7&#10;1DPizZ8KWF6IMf4gXvsXUVqBxJpG8tnwM++t3pE2IQ2kiWcsi+VjvdP8anSE7Ik3YNlZ8pasJ3P5&#10;HGJmDuHn4HY8alCF2CFDYN5K0joPJ7pWRwLsavPLqByhBjZEaZYRQBoJII3EUksLJBVQmkvVdiJL&#10;tw6Zug1JF4sO05LHGQ4ja8QLWJdFepMbhBitJ017mUBvLFlayqB1K7FOGwo0HNR77mRoVSBJtyYp&#10;xq1INehKplZfsccRFOtOEsMcQ4LRBIJNx+Mrn0907dXkdT0uAJb3MfcxrH5E/upLpKw4Teb66xTs&#10;eEDJweeUnHhLyUUvim9+Je/+d7KUcZEKJP/U7eRPArkvkb/HQwogE5V8/++AVO9hI8aoQDFBYKgk&#10;7muIGozKNOZzEJFe/oR/+EWkpx/R738R/vILQY/fizk+FTjewPvsWd6dcOfZQTee7duE18ldBF4/&#10;SsTtA0TfFSg+ULYy7xW47SPhxX6xRwHky0O/jxAuEIx/c4bktx4CebHGv0D5+k/ksgJHZct23NMj&#10;xDxxJ1bZ8n13LdE31xBydQN+l90IuHOSZyf3MnlQT2pUKU+j1k3oOLgPXccOoP2oZlRub0m5VmVo&#10;OKgSHSY1or0AsvnYOtQfWoUqvRxx6WyFaxcbXLpb4yBV265LGVz7W9Jqdk2G7OjI7PODWfVwAhtf&#10;TWHNizGMONacerNNqDXZgNoTTKkxxhrn/mUx66iDUy8jyvXUw6qDFs7dS+PU0YL+S3py1cudj2KQ&#10;Vz13M21jLzHH2izcPZS91xbK6ytFpXYGtBrmzJD5zXjw8xSR+V94E36RC+/Xsu5Mf7ZdHcCSo23o&#10;Ot2cOXvbcOPrJq54bWPK+h5YVNFGZarCoZYuW4/NlToegFfAbfpNaEbnobUZLcCdv3EYW4/OYc76&#10;QfSZ1JQmfatQv3dNXBo7s3TbEhJTo0mNiCDbJ5BCr1+k3njBtbaD2C7CsEcs0L10JTycG3O5QWdu&#10;dRnEi0mzCdy9j/S7dwi44MGdtWt4tnozHzdsxnfbBkK3ryNq60aS3fYQv+kA3+Zs4NGo6VwfPIIL&#10;wwah0jYTIP4juhbN0RUoqiOXdST/GyA1LBvKVMnf5qsB+TeDtJOa/f8HQCr7aOtI1VZODKY+7azz&#10;BFQuk9BwHCfLHy2gG0kp24GUseqFhW0fSpcbiJ7zEHRdh6FdeSQaFeVxygnCKk9As+JEdCtNQc91&#10;Chq241DZTZfMRNthDIb2Yp2mtahYxplRdVvju/sCxVfli77xCVGTLuNb/wJRRu9J1PMlXj+IaP0I&#10;wgwi+aLzEx+7X+SOy4aDkLIsmAfNDnDfeQ0/Gu0iYdhRMmbvIk3sMW3FdJKWjiVs8kA8O7XjR+cB&#10;pA6dS3qPSeS0G0xU5ab4GNkLIM2J1zMRm9MXOOoJJA1kqsCyjLpyJ+vYkKrnSKJuBWKMGvLTqB0B&#10;1WZTMPQiiU228ctguNyvB0WqlhTqVCZXy55ClbP68GslmvWlnrcg26gneRajyC0jz607hUKtWWC8&#10;lBzDmSSWmUCE/VhSmy2BEe4w6TzMvEXJ7OtkzjpH4kIx6zXnKXETYO4TMB96RcnhVxSceCNV25uC&#10;O9/IfvCdzKc+pL/wFZj4keQlsPsiBqgeMB4p0BNASs3+b4BM+Bn1G44SBYrxyu6JYozqYz0KHKP+&#10;wDH0vQ/h73yIfP2TkGfe+N9/yY8bD/A+d1ngeExtjy8PbefT6b34Xz1GyI0jRN3ZR9x9geMjZX/o&#10;fSS/PEDS64PEKZB86a4+fUL829PEvT1L8ruz6kqtDOP5C4rKWEjFGpVTLihjJCMfHCD8/j7C72wl&#10;+tZKIq+vwvfcaoJvHcTz7AEWjxpK81q1qFW7LvXatKNJn360GTmEhv3qYlVPG7O6WlTrZk+zETVp&#10;N74BbcbXp8mw6lTt7kC5NmVxlpTrYIaN2JxLLwvazqnPxIMDWHR5PAsuj2DhzeHMvNyHqZe6Mexo&#10;MxouNKfKWB3qTbWgwRRnqg63x7StLiatNKgkFllJgOncvSyWrcVIu5Sn7eha9Jhch45jqlK/lxUV&#10;2+pTvpUerq2NcGiiSY0uJtTrbSH1uRFnXmxl17XFTNnUlU3nRuJ2fSibLvVgwaGmDF9VAY83c0nh&#10;jYDwK+/CLtF3fFNGzuzElsOzefDxBAl53/gW/pDJi3tRTup6rdbWXHwkNp/5gXMPttF2YFWMXFVU&#10;bOMk308NBk4bQlRKJKmxMWT6hZLj5Uf+i698GLMYd6NK7NJx4oxLE970GI3vrJWEbNxJ/Olz5LyU&#10;tvf9I0Ev7/L89FE+njrLz/Nn8L90jNArh4m8eITIM/J3vHiNQvmfKXr4kuTLVwhwV85JY9ZIoNj4&#10;36Jj3kQdXQsFlhKBo45MNcwFhhb/Hk2LxmgJOJVoqq//uU1quYayocamzR9AKhW7iwDyLzgqG2oU&#10;OCoVWwGkMtTn/y0CRom2AkrlaORikMrvkSrncWiUn4Sm60RZ1mh0pHYbye1lyo/AwFWxxaFy36Fo&#10;VhiJTrUJaFcVqLoqjx2lPkWtlstYge54dOwXoG+1BC3zceg5DsDEsRVljF1p4lAf/3Pe8BIKVv3/&#10;uPvruKr2vW0bnnQKimKDYnchBgZ2J3Zid3cXgiJiYdAWKigoYqEiGCB2Kyoh3Sm26PF8B66199pr&#10;r3U9+3ru+/rc9/v+cX7GjDFhTibzGMc5x2+MXxyvu17gSflL5OllkKuZQ7pBJu/KiSWWfcmtqg/J&#10;m1oIx6BodTa3rU5wtro9fpUmsV+/E4fLdeRBl1Gkjp1C5oTxZE4eI5lA2oSpPOo9nGf9JpDRZwof&#10;Oo4hv3Ev4oxqk6hVgQKdimJ/JlKLS1EgyZOKXKCmDPcxIVM5yYROBXI1KvJerz55xm2J1WpDrlhz&#10;YdURpGt1pkitDV9VTfmu2YCvmvWkbtfnm3ozMcg2fNHqyo/yY8FiId/NV1FYfg2FlR343mQHP9ts&#10;o7jzFr4NdIJJQvzZB/k5VbR4yiG+TfIke4IreQs9+bbtLOy/LmC8BV63+CE1+4vndb5J1f4Z9ITi&#10;88/4evkFX669kn/YN+TdiSXzfjxZytnEH0oeCQCfJJbMJZMrUaZMKDFHZcfNc6WGJwsck0h7opyh&#10;592v47ilqqffjxFjfE3C7Re8jXxGfNQL3l1/wPNz13hxTpliIZCow4e44bGH8P1beeCzndgAscbz&#10;AsdgscRLu8n4bShPtkAxV+CYEyEGeF2xR6+Sep0pcMyM9CsZ+J1172jJPNU5UYdlPWWnjRdZyg6Z&#10;cFn/qispF3eIlToTd2Yj786ulmzi7ZmdPD3pwZ5FC+lQrzkt6ljSrl0vGra2of2goXQaPYQWA5tR&#10;t1tlqnUsR61ulbAa3pBuU9vQZbIV1lKzG/aviLmNHlXaa1G7XxlaTrSg57LmDN/anlFSq4c4N2fs&#10;/lbMPSkWFjyIFZeGserqSNmWdaX35ur0XG/BQMfmdF/RhFrDjCjdUYV5byMs+pSmoo0hpa0MKdXY&#10;AMP6KvRrqzCqq6J8M20qNtelipU+DbtXxqyVPq0H1WDymn44+szl4mMfvELWYz3KlL5zquDg15ul&#10;HpbM2F6bQYvLsmS/DaFv9xD/7Rq34vxZuXMid2KCSr57TP74AI/T9vQcbUm1ZvrUtDRCt6KKZp2q&#10;sXiTHRPm98G8qSHWAxtz4IwLO09s4+TVYyRnxpCflkRRTDwfH76BB7E8X7wd70qt8TJvx51h83i/&#10;wxcu3ObHjXu8vxHBp+hnfEx6TdyLWzy9c4Un1y8SczeU/Nh7JD+5wttbQby5Hsyb0PMk3Awn5+F9&#10;Pr95yqcXDwSQJlb8XbTKtkJboKgjENQ2bSvgEAj+KYpZaostalVoh4ayjkRN4Kom1qkq3+nXIPNK&#10;3cUkewkg+0mdHVjy3eO/7MX+f4l6CUBHCBRHShRIjpOML4n6b1EzFytUTpNmPh5Nqd9aSgSAJetW&#10;l9vkspaFwPO3aWVLHie3//4zNKtJrS43j3KVNqJfcbYAfSg61btTqmobpo3ZQNHt73AS8sfl8LRq&#10;FHHasQIdxMy+8E43g7ulnxFW6zZJ09LgDBTv/8rjdpcIL3uA2+VcOKDfgdVSjfcbmHG9blseNWjP&#10;PYsW3K1lybvutnydu4LUWcqEZHYk9JvKhw5T+WIpIC3dklSxvU9atfmhWavkhBafJbmqalKvG5Kl&#10;Xot8jeolx1J/VFOmcKgHas1Ao5XEWtKen5rt5bHKMeBtpVa3oli7DZ+1WspjmvJBszmfNdvys+wg&#10;qCvW2MKBL9aufOx1jOLRRwWKbmKMypS2h2HBEZjmTvGI7fwc7gJj9/DZbjffFwowd16i2EuA6C1b&#10;YJ+bfJflV48wvh8SYErV/hn4kO9nJOcFlqHRYl/RpN+O/nXi3DtvSpIpsMsVO1TO8KOMmSwZNynJ&#10;E8MseJwm5phCkkA07lE88bLuu5svSZFkRkSTcvtVCSBfXb/H26vhvLpwifv+/tzxFTh6uXJ1jz1R&#10;no7EnNxFWvCeklEJuZfEMK7tlDotdfi6WOTNfWTfciPrlmdJtc4UO8y8JfYo9Toz4jgpd31JeniE&#10;1Ady213l1GbK8dgHyBbAFlyTinbBifRzjmSedyT+9BqeBy7lgd9qbh50ZM/iuXSqa0l12eDWM2tN&#10;o4Ydqdu4Nf1GjaTD4G5UbVOZej1riiGaYd6xEs0HN8TGzkoA2ZJ24+vRxNaUuv30aDBIj3bTqtBv&#10;TRP6rq2H9fwytFmgS7+t5ZntZ8mG6/3Z+3wqu55NZ+PNcSwI6s0AZzM6ri7NwK21Gbi5Ps2nlKFs&#10;F3V0WwgILVWUaamHcVMDdGproVtbG/06OhjU0kO/pj56FnqYNDChWquqkkps9V5LwoenJH5+TDqP&#10;yeEBjifGMc2pGcs9WzNte3VGrytLp0lqWA1Tw25tS+x9JjLPaSjLXSdy9dVxgeMj4j/eY83eWXQd&#10;ZUkjm6qUraUpfFGhYaKiYh0DzBuXxsRCk37j2nNY3q+0z2KLZJGVK/8n8S/Ie/WSokevQf4fEpyP&#10;cbHLJG4MXUym83G+n70Dd9/w6ckbPr5L5EteOlnpb0lOf0ls8kNCQo+xz92e8FsBxCbc5UX0LeIS&#10;HpKTL/9/+fHkFiTy4VMaOblx/x1AiiX+BSAVICqQVPJ/ApD/AGUJHH/drgDy9/x+/+/XSyAp+f32&#10;f0mVqVLR56BWRfk5g9Gp1BWzqn046RQB0hy/rP5GXJNYXus8FzClUagqokArj2j1p9wrc5PMAQkg&#10;TMH3G/FjI7hRbz/XDRy5pJqFh6oRLlKLj+hWItS0HtdL1+GiVmWCtSsS31ngtHk3P3fKh22tPZ8W&#10;buHnyLW8b2dHrLwPyUot1m8sYKzDD+3GfNVpQbpaQ7INrckS8L7X7CRm2YmP6l34ot5dINhDQNpT&#10;jLF7SX7q9KVYrw9fNLpLze4q0JRod+STelOKVPX5oGogNbslPysMFUAuh577YIQfTJQXM+UAP2Yc&#10;oHiWO1+n7uPz2B18GbaNr0Oc+DrCmQ/jdlC8+CDsucJPn1slYPzmEc5X97CSFAsgf4pFfvaNoODo&#10;Td77RfLp3COpsi9Ji3xVAsmSlJxh/A3ZYobKMdvKZP+ZvyX3gTKpVzJpD5KIFzi+fRhLjNTqlLtv&#10;SbvxnLRrj0gLf8K78Ae8Oh/Ks5MneXHKnweHvQjf61zynWOU1zaeH3ch8axSqfeRdWkP2Zd3kS6A&#10;TL2+W4zRlQzl9GO33EsAmalU65IT4B6W60dl6UvanSMk3/cm7Z43Gbc9yRI45oTtJUdqYaZU6qTA&#10;jaSc3UzGBeVImY08EEjeOLGOc/Jh9LTfyKrpS5gxej5jh83BdsgUBo8az9xVS2g/sBNG9Uth2lKq&#10;c+vyWAgwmg2oT5sRTegwvgntxtYWizTDZnIVes+rQa/FFnSYVx7LqbpYztSgv2MF5p9sydorXdh4&#10;oy+OUcNZf2MEswN7MdKjJYN212KAS036bqlJr421aDG9HJX6aFDWRh0Tay1MWhtQtlVpyliWEYss&#10;hWGDUhjUK4VebUN0a+ija6Ern181KjQrg7PvOtK+y8ao8DZvP10XOwxnZ9AsZrl0YNaO1mzw7cmJ&#10;u3PwjVggtXs0E9ZZM8uhDwevbuZJzmWux/pzOMwZr0uOXH5+gjdZUbgcXkPvse0Yt2AQll3rYWSm&#10;hlljY8rV0qJGq3KMnN2XC1EnKCwWc/ycQmrcM7Kev6DwyWt+Pk+l+NIT8vaeJt/rHF/O3ebn3Wh+&#10;xiTyOTGBd68e4X1wJ8771xOT8YRCUnkeF8nICX1p1qYO67csIuS6P4EXDrLX2xFXr80cPrmXc6HH&#10;eZvw3zLIvwbkX+X/BCBLACgW+DsUlcvK8l/AKSkxy9/W+WPUlb3jtceiqjsKtdpD0LEYjLaeDa0q&#10;jCPpUK7UR0jpnE5saamHWhl81c2nQDeRdD2pdaVvkt3yHszPomj9OyJ7enOs6nyuSGW/rj+XIFVf&#10;DqvMOSiAvKhvTmTZOtw0qM4VzUqc16nCG+u+sF6MbO9BircLkJzEyBbt4OOAucRV60yigYBMOSO5&#10;bku+67clV6s1cRqtSS7XW+x1AAXqynSw0/ikO5ci3VnkaE4hW2OSQNxOrk/mq8FUCtXHCghHi11K&#10;lVYJCDX68EnNSup6bT6pxD5VdfisJ4ZpNoqfrdZAH4HkWC+YIcYocPw0cz8FE3eSP0rAONqlBJIf&#10;hjnxfpwL3xRA7lYAeZMfYo3f9odKrpach/Pn4YiSc29+OHSdbO+r5B4JpyjoHtlhz0m9+YK0Wy9I&#10;j1Bg+ZJ0AWbGndekS9Luvib1t5ScYDcinuSoWN7ce8PL+y95ffcFiVHPSbpyl6Tg6wKlCDIu3pJc&#10;IzUogPRgf77cu85bPw9u7lnH82M7SobzJF9yI+XqAZKv7CM1dK+AVXLDlXSBY8ZNgWOEF9lSnbMj&#10;xBAFjkqUvdc5EUelZvvIc5QqHeFG5g2BbKgC2Z1kSa1OObOFxMDNJAY5Ehu4iQfHVxEiCQty4ca5&#10;g7IMJDQolODAULy9A9njdgRXHx+8A4/QZUQ39MTW9OsZYNTQiMqtK9Gwd11aDWuE9Zj62EysI5W1&#10;KSPXNqPvAnPaTNaj+WQ12szRpOfa0ox2NWf60YZMPdKQKb5NmXPGhhVXbFkTNpZV10az9sYoFp3r&#10;z+A9zeiyvjYtZlWkyiAdynTRwLCtJoatdDBqLTVbIKkngNStb4ieAkgldQwFlgYCSy1UZiraDK3L&#10;Bu/Z7Dm9As/L63E8PgPbRc0ZubIlq72GczXWlQQu84knvCwIZpXHaDYfnsrrz1cETq94kRfCwl0j&#10;GLnEBr9bYvLFr4j7cI9rz08Rn/+Q87d9sexeC/MmhlRvYYxJPS0s+9TFL8yLAlLI+5xETmY8ObGx&#10;5L+I4+urdHgqrS1SYHnvNV/EGklJ40t2CsmJzwm+fJTpS0dh2bMe6/ct4llqJBGPLtPapglapVSs&#10;cVjA49c3uBB2nC27lrFw1QQ69GhM1domOO1e9p8DUkvylzAs2/of+f02DbHJ/yOA/C2/36aAUc1s&#10;bEn+bJe/r/OPdRVANhiOqmE/tOoNxqiqLWVVPZnV0IVPu4rJGVXIi0ovSNKJFdvKp1BTbMboJq+M&#10;g0iqfYHvA29TPCWCNwM9OFV/GqdqjiWizjRCDQZxWmXJMVU5jqt0CdWrzIOytYkyqMp17Upc1q3K&#10;/Tpt+ThxMdgLlPYeFxsTe1uzjx+TN5DcoD8J+pbka1rxTbs9X7VtyNLqSm6VsXzruZXPls581NzM&#10;Bw0nigxdSNHeRLzOOrJNnUk12ky6/kbeGzpQoLFeHmvPT+31AsPZFJeaQnGZQfI6mvFerYaYZ015&#10;XU14byAWWn0yWG+GoXv4MXU/xbM9+DzHjaLpUr2n7OHndDeKpVp/HuvC+wk7+TjPnZ9OZ8D9Gj8O&#10;hPJjv8DywFV+lADyJhwTazwUTq7PFfJ9w/lwVgAZ+oTU8Gdib89KLDD9N1imCiyVpAgwf0/mDYFk&#10;+GuSbr0iWqD4/I58+KIe8/ZaFOlXIsi/eJMs/4vE7D/KmwMefL14ig/nfEk+sZ+cs17kXfIhJWgv&#10;yRf2k3rNg6Rwd7FNdxKue8jvVGxRbDDy11wyuVGHyVPOxhN5mNzIIyXJUSB5S0zypgfZysDvcNcS&#10;OGYq4xvPOZN8ZisJgVtICNrGmwAHHh5Zyc0T67l6yZXbkX7cvRvCrRthhF2L4EpoFOcu3+LctXAu&#10;Rl4j5F4Ifex6SaU1kmpbGoO6xpRpUoYaNmZY2tal7aja9J3blAmbrRm7oQkdpxjSwk5Fp4VSP9cb&#10;MWRbOanOpelpr8fgHRWY6d+KzZEjpWLPY/fzZWx5MJcFl4Yy5nAnrNfVoO700lQeqU+pXupod1Ch&#10;2UaFdisNtK200GqmjVZDfbQbGKIj0W1oiL5Er76uwFLWqaeiXEt1WgypQHsx2nZjlK8ClInDWnHq&#10;ngv3Ms7wNP8Sj/MvkvbjPndSTrJgzyAmbbbhSOQ6Xn44z8n7zszdMZBZTv2wW9ed+S7DCLy7j7DX&#10;fsS+jxIzvYPtzE6ojFWUqqGSmq/Con05luyczm7/LYTcCSK/KJX8tFRyXidSFJ3Gj/g8fiTmUpyW&#10;xafMNIq/5vLybSTnbhzjYdI10t5Hcyx0Pz0mtaLHyHZ07meNlpE6emXUWb5pDjFpj0gteEX2h7ek&#10;5j9j1vLhGFdVsdzeDpVG2Zb8XTTLCSRNBZLlW6Ol7IT5Axh/j5pJK1RlrFDJ8vfb/ruAVFX7r6NW&#10;fURJ1C1Glsxd82sKWYHaH6IM29GsIdVZ2fEi10vGS5qLEf4W5bqS39f942NL1lf2iteT31erF9ry&#10;HCuUGUZTzfGcHfmQzOlfuF3jHg8M5Q3UfUqKpliM5g2iKvsSYxXIB9urYnxRFC+/TOFCqWHTnYke&#10;towH7SdwvWpPbpm053KZWpw1KEtEBQte1GjMA9Ma3NSrSIiGKTfK1iW9yyi+T1rNj4XbpW6LQW7y&#10;hNlOpDcYzDsNSz5qtOO7qiPFmr0FlgP4YDEXZl4SyxMAGXlRbHiQIpODpBi7kV/7FD/7PON9kyu8&#10;1RLj0TlCodYJPmr5kWfgQ6KeI1/qyu9psYa8st1IUdUSyNbjh45lyR7t97qD+V5tAXTfQvEkAeIc&#10;d74v8ODbQk9+LvGBJUdglhvfBZYFk3eSM3M3H9f78nOvMpFXCAgccRc4ul/lp3c4P4/c5NPhMPIO&#10;CSCPhVF09i5ZVx6TJpBMu/aU1LCnYnICyutilQLLFEnyzX8mM/QF2Vdk4xT+nNcRT3hx+yHREXeI&#10;u3qdnEthZJ84y1vnfTxe5cDT9etJ3LeZF9uWcGpSX66tsiPNbxv5lwSWYZ4CYi8BrQ9xkQd5J5U5&#10;Q2CYpZxY4s5R8u8o88Ucp0CZu1puU5IroFSOuc5VBoorYxvDdpIXupNc5eiY89tJPbuN2JMOvDm5&#10;lddnXLjju5Fw79VEnt9L5MNgIp6GEvn0Frce3eXWg8eE33vE9YePiXj5hMhXd7gTc5sxC0ZgWLM0&#10;peqYYtKwPKXqlqJcEyPqd69C25E1Gb2qLRPtregjtbrTNB16LdFnwAZ9eq3WouMSdWxWqNHbwZAp&#10;R5qw6cYQdjyeyerwCUw/acu4o33pubslLdfVpP6iKpQbpYNWT4FidxW63TQp1U2P0t3ld3cyEkjK&#10;fcp3kY3kspikdkMDgaUOGrXVxCrVKGetSbVuOliOLEeLEcbU66uiTg8Vc7f3JOZrqBhetEDyIhuP&#10;zJPMYv2RSczc2Z0BS2vRxq4iI9e1YYnnEJZ7DGfIshZU66JO6aYqrIZUY8ephdxOCiD4oTs2I+tR&#10;Xp7H4Nltmb99FOu8Z+Hkv5I+0zowe+NE0oviyciQ9habQH5cOh/SCviYV8TH9/nkvk8lOT+a7QdX&#10;s37/bB5mXCIf2cDyQqr+UJE9NVRaKtr1bMX8NdNZsmkWOzztOXXZi6cJYTx5dxVX3zWsdp7I1KX9&#10;/hqQaiYtUDex/BdIakr+aIv/sMY/Xv4dnKZtUVf2YivHaP/hWGxNs/5/DUhZ/pf5F1BKBa72T+D9&#10;V+D78zp/zu/rKY/TsBC7lIqtYTaE8lXtMNcawdAya3k8NYV7nZ5z0fQcIfqBXC8VzJvqUcS0ieT5&#10;wDPkzAmDjVKvHWS5/ZxUzZN8dNxH2pJ1JE6ZT8rw6aT2t+Nlt15EWVlxp0kznjRtwcMa9YgoU5VQ&#10;rfJc1azM40otSW46kJQWw0jtN4sfy3bD+PUkm/UkWTmqRc1GqnE3UB/AZ9VwcvQnk1ljLbnVt/PN&#10;wJUfxp58MPUms4I3P7o+EIhBca9EqefnydK/zgetu+Sq3eKZ0RkiTd2Ibyr1ecwp8prNIkbLkgId&#10;MVSB8A+tPnyRCv5VZwpFDZaQP2BDCQhZJNBefrhkDCcrJQt8+DnXnc/z3MidJzV14T4KHPx/wVGJ&#10;xzV+Soo9QvnsdZUC78vkHb1G4albFJ27S2bIQ9KuPiZdiYAyXSCpgDLl2pOSJIU9ITFcWT4W23wu&#10;VfYZ7+Qx0dfu8irsNnHhN0kPCSXj+ClinHbxZp09mU5itO6uvNqygBOjOxEybxCR68dzz2kaLzyX&#10;yfq7+Po6iMLos+TEXCT2np/A8ii5d+XvcO8UuXf8BZDy/j0+xXtlDhnl6JhI5QzgPuTc8CRHrDHv&#10;irNA2ZnMc04kiTnGBUiCdvDw+FbCDtlz7cRW7l1y58n9s9x+HUn4qyiuPY0i9InUyCePuPLwPmHP&#10;HnL5cQThL25yJz6KjW7rMLQwQsfciHKNKmJY2xBjsbYaHcrSe3ozJm5oz8BFFgxYaMrgZWUZss6I&#10;Xiu1aDVDhfU8lVikKTN8mzM3oAOTjrRnnE8nJvr2Y9zhAQzx7EWvvTa0c2xB200tsFzdmDpzalB9&#10;UlVq2JljMbYa5iPMKD+gPGW6laFMO1MMLE3QamyApjwH3cZ66DXRppSlJlU66WPRQ4dWY8thPdEU&#10;yxFatB6hQ5fJFXA+NZ3IZH98wrbSdnQNes9pwsxdPRm9uSntZuhhOV6fdlMrMWR1M8Ztbkeb8eVp&#10;PrwUtXvpUcFaRc+ZtVnsOoipm7tgM86MLccm86wgiDffLnO/MIirSceY4DAQi04VOHLZnayPycS/&#10;e0tSbBx52fnkFRSQmp1E9pckHsSHMmV1fwbPaonfTSfCon1wO72SYTNaU6uVEcOmDSLs4WWyviXz&#10;Nucp+4474RnoTMb3lzx4d5HDF7Zy+dFBHNzn/A0gywggy/wCpBIFkppStf8Ixn+D4h9TAsiO/wJI&#10;TeUww78DpJlA0Gzo3+c3SP6/AfLPUfZe/3m9P+Yf6/1mn3rVJlK60kRqVZhJPdVYZptt59bwZ5xv&#10;cZ4rTc7w0CaUpNFP+bouV+yoiKIDr8h1lsrofJlvToElc3X/cDvM530Cix1bKdq6ScxqDR+WLyF1&#10;zhSixw7hcb9uPO7cjvvNmhJRrSYRJuZEGlTjvmFdXhg347F+Ux5bdOHr6JUweCmZVXqQrWrBD5W1&#10;ALKrpD8/VaP4oD6ZdPVpZGnM55PmOj7r2VNgtIXkUlv43DQIhr/ja8tHZBhd5WPpJ3zTfU2uxlOe&#10;W9zibbdIoruc4dvkyxT1cia+/CCy9brxRaMn6IyQTKVYfTq5FWeQ1WEJX0Y5ic1KjV4kUFxyEBYf&#10;EkAq35N683PVUb6slUq65pAA0o9isUg8r4GY47f9l/jsHsInqdY53pfIPR5GwRmpxOeiyLh4n1QF&#10;kkquPJI8JlVgmXL1Ecm/JSlUiZjmJalA5x7w7uJd3l6OJEasMeXCVXICz5K0ex/RK9eQ7ujAdx9P&#10;Cg5s55CtNauaKTPW9SR611zub5vM1U0jeeG7ClKu8CPjFp/Sb4l5RJLx4KwAMoiCR8HkPxB43g+k&#10;6P4pCu8e+2WOYpy5N5SziO8rOeFEtnx4ss4rR8hsJfbUFl74beWB33ZuHN9OaIArkeHHePrkEg+i&#10;b3Ll5R0uvbjPpef3ufz8AVdfPCLk6X1Z3uPSE7n/eRi34iIIiAyg66juGNcph2ZlHco1NBFQGlC6&#10;oZZYUxNGLG1Gj+nlGSsVebpzbfovM6TlJBVtZ6oYbG/CJLcGTHBvRm/HGlgtrUjbVbUYvLcbE3xH&#10;MvrwcAFkLzo5d6TT1g502daJdpusabKoCfWm16P2xJpUHyOQHGlGzREWWPStQfn2VSjVogxGLUpT&#10;tnVZyrctQ3lrg5JTotXooUcL5fDBKZVpN96Y9uN0pWar02yQPi2HVaFub2MaDjSm+9w6jN/amqGb&#10;amOzQI++ayoxY293hm+0ou+yBliNN6HFWCPGO1jhHjaP3RemM3ZTM4avqsuifV2kki/kYYE3kTke&#10;+NxbySz3fjQYWRmDliq6T2tD6LNz5HxJJTb5NfGJcWTlZ/Iu8w25P+K5eN+bwTOb0qinDhNWtWHB&#10;lt50H2lBTUs12vSuzhV5r5M/x5JDMnHvn7F023SmrBrC5ScnOHhxGzPWDWLrofm4HFv6X38H+cdo&#10;lLX6F1v83w7IqgLCv4tyxp9/fBc5CnWpzL/vfPk9Gn+TP6/3x/z+/aPynaSyZ9uo6mTMq8yihtEk&#10;2upNY2/vQJ4sesXTafdJW/mKbx65cP4H3AaewI9bWSTuD+HlWk+SN7rxcac3Xw548NlnP1+P7uej&#10;53Y+utrzfa8D+VtXkrJqNjEzRvN0SC9ut29JWN3aXK9SnYdV6/OsfCOeGNTloVYdbhs0IrftGOg8&#10;nYLK3fmgYcVPtbYCx06SvpJhFKsm8El9hlTvObKcTZEsC3Tmk6wxlyyj9Xw29yS3jA9Zeif4YnyD&#10;73oPKNS7S06vN+D0ncwJURSMOkN2l+08LmVLmr4t3wSOP9Tl9+rMoFhjJjllJpPdfB5f+m2Gyfv4&#10;OU/sdL5knhc/xSBZ4QubA8Wcg/m5+zyfdgbxbe8FOHabnwelSu85yyevED4eCSXniGyx/ULJPnOd&#10;jKCbUk2jSBaTVJJy4R4pAszkS5KQByVJ+j2XHxIfHMW7M7dJOC/mGHxNzC2EnFPBpO5x59pYO871&#10;7UPyuuUUee4kfM4oFjYqw6FxNjzaNpNYj6W83D+X2zsmEblvFoXPxHKLHvEpI1Jyl49vb/L+sVT/&#10;hxd5/+gChQLJvCg/Cm77Chi9yQ5XTle2r+SckOkXtpGhnGE8eBvxp5147r9FKvUWQg46cjlgP7du&#10;nubO83AiXt0i9MVtLjx/xPlnjzj35AEXnt7j4vN7hLy8y2W575LY48VnoVx4doXQ6HD8bpxiyspp&#10;VGleGc0qUn+rqzCso6Jpn3L0n12HIWKQ0xwbMH6jGT1ma2MzU4uBa8ox2qmm1G1zrGYZYTFGE/Nx&#10;htSfZY71utb03zOAoZ4j6bN3EN129aH79l50c+5JJ8eutF3dDstFLWg8syF1Jtaitp0FDezq0Gx0&#10;E2r2rE3VjlWp2b0mtSXmNhUxbqJBNRtjxq0RyC1rTcfxVehoV5auk8thY1eO2lK1dRuoMO+iVTIU&#10;qf5QHeqN0KTFZF2sZmrSeqYBG05P4nyiG1531jB4XWNaTy7NlnNjSeIciZzm0L3p7L46nN1XhmF/&#10;shsOp3uy8XRvpnu2oeXsUpTppaJMVxVGbTWZv3sSr/MfkvThLS/fPSEuOZqErBdkfH3CgdNL6Tyu&#10;Ah3GlREjbctseb29J9ShtrUuXUY05knGbZK+vZFE43V+B+ZW5dAzV9F7cmt6TrSkTAMNKlmWoknv&#10;Sv//A8j/L/kjILUVQJpNoHLlCZRR78OAhou5tyeGz0Gf+HH2PYR9gQcCxyff+P74Pd+eFPD9QRpp&#10;J27wYM0+Hi90IHPzHop27aXIbQ+fDu8l282R1F1ryN2zkYLta8natJSYeROJGtqDKx2ac9WyAQ9b&#10;tySmbQfeNG7No0oNuG9Uh1s6tUiv14fiFiPIK9ueD/qtwbAzqCmA7CEZJBkjJjlZqvdUvqlN4ov6&#10;RL5oT+a9xsSS+Wrea88nT12Ze2YLRToCb01fCg38ed/zOmzN5vOUcH5MFcOzPUhc+UmkGYzms4Ed&#10;71UjKFTJZd0pFJSdRG7NqXxot5ziYc7/2GHzUyDJYqnba06AgwBy5zl+7rvIl71n+anM/ngyii+e&#10;F8Wwg/lyROr1kRAyj14k9eRlUk6HkhgYSkLgTVlGkngmkoSg2yQKMBMk7xQYSuLFMn9PTFAEsWcj&#10;eRMQxttj50g/JtbndoTwkRO40K0nYQP6cGfiMPz6t2FtyyqcXDCcBD9nCi7sJeesE3lifEmn1nPB&#10;cTSh++aS91IMu+gZxQXP+Jn5nK9vosh7EELuvfMUSDUuuBvwGyC9yAnbX1KtM5ST5yrmKNX6ndjj&#10;S7HHe1Knw487E3r6AOHhAdx6coNr0XcJehHFqUe3Of3gAafv3yPwnly+H8Hphzc59+wWZx5ek/su&#10;c/ZpKKfkd56+f4HQl9c4f+8sWw9ups+krpiLuRnUUadiSw1sxlZk4LxqTNhYl2ErKkjNLseYjTUY&#10;ZV+XrvNMS0BUub+KyrY6VB9XnrozBXRLWmHj0It+e4czyG0UA/aNoNfOQXTd2puujj2x2dCZdiut&#10;sV7WilYLmtN8VgOaT61Px2ltaTGkKXV61KR+L4FKVwsqty5Hqfpiif0tWLlvKpPW96RZPxMaSN0e&#10;JY/f4D2u5HvShv0NS6aTnX9gEKv8RtF7RT3qjFCj3hgVLaeX4ehzeS94yaOPQUzZ25n2s0xwODeM&#10;c+/WcjZ+GWffLSAofg7HX9hx4FY/ua8d685as+ZCZ+b4WTPAuZa8RjW026qo1NUQu42DCXt9lrjc&#10;F7yKu09iziNiC8NZc2Ao7ccb0W6iAUNX12PEmha0Evus0kag3aMSW46sIPxNEOceHaPP1PaoVVbR&#10;rHct1rnPY1/QJkYs6klFS31066r+GpDaAj5lD/bv1zXKSNWW/N8MyN/3Vv85f17vj/mzQepWG0mp&#10;ygPR1rZm7mhn+dAIFJ9940dUDjyUWv0sn+/Pcvn0MpfPr3Ipfp5B8a0YqXmneLV4G+lrtlOwZSd5&#10;u1zI2iuWsWMdb7YuI9FpFTmOa8hev5Q3sydwc3B3LnW25F5/Gz7Mm8yHqePJHjSQ162ketdswkPT&#10;xrxvMogfzYaQIX//3FKWfDfpyDetdmKSXQSO/UosEtV4ySR+aiqx46fGaH6qDxcLlGiO5ruGHZ80&#10;ZlCovpACjdVk6mzgbaVVZLfbRVILe4qHH4Vxp/jZfjtFFWQ9/XF8LjWBAsOxAscJfK02iy+1ZlLU&#10;bD4fe4iVjtrOp0m7KZ7rCUuP8FMA+W2TH1+3BfJpVxAf9p6hWOr094NX+OR2Tqp1CEWHLpHhE0zS&#10;kXMCrYvEB17mbUAIsf5hxPtfJ/7kDeICbpYkVvLm5HVen/qV6IBfeSl5ERDOkyPneesVSKabP3HL&#10;HQnrMZhXI8fzcvxILg3uTNC4LkQ4TCf76hHSL3mRJYD8fMODrzf28+m6K9EnVnN6yziueK2gMOkm&#10;fImDglh+przg04sb5Ny9QE7UGTHIk+TcPExmqNsvc7y0naSzjgLGzcSe3swL/0088tvM/cCdRJ3z&#10;5PaNAG4/uc7Nt48IfvsE31cPOfLkPqfu3CXgdhQnb9+UbUY4AfeucfLuZY5FnuNE1DlOPQzhpIDy&#10;eGQwJ2/5ExTpz4X7pwmMOMrOExuY6ziCiWu6MmVDR7FIM/rPLcfw5ZUEDHUYsboOXWYIDAdqULGb&#10;iop9NKk0yJhqY8yoM70xTRe1kyrdl947RzLEfSLDPCcxwHUUPZwG0Nt5AP0kfaV69rLvQueVbWm7&#10;sKmYXgNaj2tKk751qdGxMlXbVsC0eWmMG+hh2tSQxj2r02dyG6yH1qJ6G23KN1OxaPs4UoofciPm&#10;BEOXtqHnnPpceucuRniLrSFzaDSuNLVG6NN2tgX7Ijfw+tsNnn67gGPIVMa5WIoB15X63IQDd4Zx&#10;PnUu/jHjOBk7mqCEMfi9HcLBl4PxfD2crXcHMPWEFZ03VKHBRMOSI4EqddJhvVThpykRvEq4y9vM&#10;SF7lXWTp/r40Ha1OuzmlaDOrNA1Gy/PvooZOCxXaddUoU1+XDqMa0nF0ffRqqeT1qbHCdRp3Uy7z&#10;7tsjjobtoc2QuujVE0AqZvgPECpLua5VTgApUS4rt6kLHNWU/P8gIEu+a/z9O8c/PeafgPw1eFy/&#10;xjAMq3ajknk3Duw8zY80+Pgsg08PE/j5PIXvz9MoepFO4RuB5OsCil/kwf0MCg5fI3GTJxn2+8nf&#10;JtbisoMU583Eb1lJ/NblZDqv5oPDOorWrSRhzmSibHtwo087Xo7uS9HiaRTMnEDG6OHE9ujNk5Yd&#10;eF2nE9/aT4U2dmSWtSZTtynv9Sz5otWaH8pkXKreElvJaIkdCCBRAKkayg9V/5LJulCT+zWHCzjH&#10;8FlzPEXK2Ej1yaToTyTO2I5HusPIa7Ya+uyHIYcoqrecVKPx/Ki7jO+1F1JYYQLF9ReD5WqK26zk&#10;c68NfBjuRNEYF4qnHYD5UrGXHubj6iOyUfAjb+cp8nef5L1roFz255PneT4fvES2xxlSJAkHg0g4&#10;fkGAeIkYAWXMsavEHA8j5kQYsX4S/3C5PYzo41d5deL3XOGl31Ue+17k0ZGzPPL0I97rpFj5QW6O&#10;mUbUkNE8GjmCWyP6cW/BaHJ8N1OsjFm8cZzs60cpuHGQj7e8+XTTnYJwVz7fO8Tb89sJcJlBrKz3&#10;s/Al5MdDTjw/Eh9TIFU745YfWTePkHnNreSwwQTFGIMdeXt6Iy9ObuCB33oijq3l1iknoi57ERV5&#10;hisR57j85CaX3z7m9OsnHH3xgKNSq0/eEUgKIP0VQN65TuB9qdJ3Qgi4f1kMMgS/2wLJuxflvnOc&#10;jgzg+BUfjl50J/DGIc7dPkygQP10hAse5xczdV0r+s+sKBW3DhM2NKPz5ErU6aNBlc4qqnTXomJP&#10;fSqJ1VUZWoXqdvVoOK81rVZ3o8uWwQx1m8ho76kMPzCBwbtGMvrAeMa7T2DItsHYLG5D3VHVKN/D&#10;gDIddKlkbUwFgWK5xqUwbViKcvUERjV0qdKwDDYDm9JrVEs62zagsU059M3UaD+4OSFPT3A9/jQ9&#10;57agzgADtl+YR1SeP6tPTRCDNKLxpIq0nlODnqtbsPHCDJyuzmT+0d5svToS+0v9cAnvT3DKLC5m&#10;zsJf4OgfM4JTcUM5nTyCo7FD8I4ZxtYHfZh6qrlAvhbtV1fGerE5tUca03x8dZxPrubWm2BuxQUQ&#10;/TmEbcFTqDNUnW7LzOm3vh791zan/+r21B1aHa36aiXf7VbvUEpsshxV25TCpLEaU9YPwT/CjQtP&#10;jrH58DLqdqtClQ5lUKmbtkKj3G9RLv/NdWW9v4LhH4+k+ccRNeXboWba4dcwHwGkZpUeaJv1Kxk+&#10;81eA1FDmwf6LqFUZWhLlzOO/ZkJUbleOyR7zH0XZmaMu4FOTKGciV84EpEzZoGamjKVU4KgcUaMc&#10;djhJnscEKtYdh4FBSwZ0n83LyCS+JXzi84s0vr9MoPhVAl9fJfMxWgGkVNQX+VK5P0JEHjkn7vFi&#10;u3x4dx0l1/Oo2OMeYjYs48mC8TydO5z4ReN4v2IhxQLIDyvnETthCHf6d+Bun/a8HtaXxBHDSRo8&#10;mtjuI3lmNZB3TUfxs+caitvOIUPXmvfqLfmu3kLsUaq2mlK1BZBqAkONsRSrT5DbxwsclQHgoyTD&#10;JUN/LdV+DQz/qS7gkwpeLPmuNoEPmhPILD2Vgubr+DnCh09jDvGw8UJeKYca9nDle6N1FOjZUSQ2&#10;+aPeIugr9XrkLnJsHYnrvIyvQ51hsgfM9ubDUk/SthwlzdWP/H0n+OwdyJeDZ3jvHkDmnuNk7BPg&#10;eJwm3SOINJ9zpBy6IDYpkJTa/eboZQHlFQHlFanOYpa+l+S287zxPc/ro8G8PHSap94neeDhyyN3&#10;H57s8yBOli+dtuPTtw8BwwYRPmc80c5LKQrez9ebB8kV60tX5q2+rsw4qJxp5xCFkvfKSW3vHCL3&#10;9kGen97KfTG0L4nh/PyQyue8JL5mvCTnyQUS5fHZ4XvJVY6wOS/WeNaBGAHks0B77pzcSNipzVw9&#10;t4Mr4Qc5feMEB8P8OSLQO/U8irPRjwh6ep+gh5EEPbrD6UcPpULfEwBGcvreLc4/iuD8w3AuPLjC&#10;pfuXuHAnmAtRQZIzBIYf41ToYQKueHPqskDyssDx8k6Cr+/g1BV7lm/rz8DpNRmzrAkD5zSicX8T&#10;qnfRp1oXQyx6lKVy1zJU6lmOcj1NKD+wInWmNsBqhTWdHbozfP9IJnhPZIKnmKTLcAZsHID1zLZU&#10;612F8u3LUK61AaWba1LBypByTY0xaWBMRQFi2Wr6mFU3pns3SxbOH8fMmUMYYNuaDt1rU6eZrFdd&#10;nQoNdGncx4w2k+pTe5gJVfur0dzOmL7La9FpTkVaTDWm3dJqdFhVg07LqtF5RRX6bDLD7kBd7K90&#10;Zc+9fhx/N45LeXM4nTSZMynTZDmFgIRxnEocw7GksXjEDGfD7a5MO9uSEUcb0+9AA7q51Kf12hrU&#10;mmZCsxlVmO1my9bz8zmX6MGxp860nlSDrrMbsfH4THafW4FX2GZWeUymbEstmg2ry7EoNyJjL3Es&#10;zBWrQfWo0tKQzmMa032yJeZdymLYXAenc5t+AfI/zn8KyArtZP1/BaSWWV/JAAHcvwNSXYHfX+Tf&#10;Aankv3PuSImFcoLdX+McFWCqzOU2yR8BqZydXN18ovxDDMOsvA0rZu8k/cV7vsYX8el5Et9fJPBd&#10;APk5OpkPr5UZ9LL48qIA7hbx/Vo6uaefkng4VOxGQHDoBJkebsQ6rOLOzBGc6WOJT4uq+DerQ2iH&#10;NrweNYCcWeN4N3YAT/rY8Lp/L1737k909yG86DiC+81tSW8/EwZs5kuTSaTqtJOa3EZAZykQlGXJ&#10;jhoBpPowisUMv2sIxH4D5I+S7yVHy3KkQHOMrCMVXG2iZLJkijxuWkk+qk+lqMoS+R1esOgihdOP&#10;cafDKuK7O0rl9uVH2y3kGNiRqjGU9xYzwHYnzDxI4dgdPGs1m6TW8/kxfBfMPcrXRd6kbzhElqs/&#10;36ZFG2IAAIwKSURBVI4EQ1AYP/1CyNlzlAQnL1J3HyPzwCnS3QJJUyDpFUzKwQvECSjfHr5A7JEL&#10;xBy9wJvD53grlhjne04un+a51wkeHTjKPVcf7u5zE0C689DVlae7dnLfYQPHxwzl7volZPru4fPl&#10;Q3wIO0h2yWnG9pN6eX/JmXV+n3lQAWXhHV8ybnry8dEJcm77EOWzjLTIQ3zJeslX5UzVOS/JfXyW&#10;hMu7SVdmMQxxKplDJvHcNl4EOnLH156Ik2KNV9yIuHmU89ePcfSaH543gvB7fpszrx9z9uUjzgkY&#10;L9y9Scg9geG925y9E0HQ7XCCI69yPuISFyPPE3LrDOfDThB0yZuTwfvwC9zFkZPOHPZz4vDxzfgc&#10;WYv3wWV4+SzE5/A89vtMY5VDLyYvbo7dkiZ0s7OgXq9y1Oxello9TLHoXp6KnUyo1N2U8j3LUmlg&#10;BepOrIWl1GabNW0ZtK03g7f0odvyDtQbaYGxtR5GrXQpK2Cs3Lo0NdtXoFqrMlRtIWBsUo7y9U0p&#10;bW5IVYuyTBxvS/Cpgzy4dYFD7lsYMbQDjZuaYF5Ti0o1NSlXWw2jRioqdNWlmq0hdUYr899o0mSU&#10;Bo1GqGgxrRQdV1UT6zOj/ZLyWM3RpdNKQ4bvqsh8v7o4R3TEL2EEp1PHc+zNCPxix0nsCEicwJm0&#10;KfhLDrwdwYaoXiwM68Lsy90Y49+eAZ5W9NrXku47reju0Iyhzm2Z7j2IJX52rA2YyYw9w+g5rxV7&#10;zq/naWEoqVKdb8cH0HJIder3rYa3bATj3z/leeYtJq8ajEUr2UjUkUpdSYVOXRXVu5ngELjmfwiQ&#10;YpB/HgepVOz/CpAKAP+c/x2ALJnD5rf8PrxHyR8BqSlw1BaD1CnTg2b1B3Hc/QpFCd/5HFvAh2eJ&#10;fBWD/BadKIBMoUiZQe9NBp9f5VMclU/BxTgKQqL5FPqcnDNhYkcnSPHxJMdrDxm71xM5cyhebWvh&#10;UFaX9Zpq7C6jy7U2jUgY0ouUIf2J792bpH5DZTmWpzajeG4zkaLRAipbB/JqDCXdsD2f9dvzUzn5&#10;hErZky0GqeojwBtOsYadAHKiGOIvi/whtlgskCwWSP5UHwcaUr3VBYpqsyRzJPP4oppDjuYs0iot&#10;5qvtIdh8h++bw8mZfZRPM31hqi+fbTbL/ROJMRhCes2p/LB1kTrtz8+lx8mS53Vb3rfEZrMoHrod&#10;5njL4wP44RkCJ0P5cugs6S4HiXPYT5oYdboYZJLrcRL3+ZPkdopkqdtJXgJCryBivYOI8wkixvs0&#10;b7xO8Vrq82svf567HRUYenF3twf3drtzx3UvDzwP8EL+rrGHvEg/5kOyz14+Bx+D62KsYb6kX9xH&#10;8qW9pF/zIPHi3pLTjqUKzP4xPatU1uwIqduPT/DhgS8Pjq7iyr55pD0J5nPKXYqTbsnGMIiMsP0k&#10;X3Ai9cI2ks658Eqq9IPjTjwOcCU+IpC4R1e4cfUE/md88L8awJn7YZx5eocAAaN/5A1OhoUScDVE&#10;7O88p84HEHhR1rl0irMX/Qi+4EvAaTeO+W7n8EF7PA+sYO/OeezaNgPXnTPZt2sW+3ZOY9+OSex3&#10;sZPlGHZus2WzwHH1po4slpo9fHoVrAaWpm4vU2p0LUv1ruWo1q08VbqUo3I3Sa+ymA0qT+1RVWg4&#10;uRrNptWkyYQa1BhsSpmO2pRqpUb5dvry2ApU72hKxeaGVGhkQMUGAstGxlSpXwH9CvrUbVITe/vV&#10;PLp7i5hn97kbfoFjns4MG9Ca2hZa1BI4mtXQwLSmCvM2+jQeVpWmk8ypP640LSeb0G56WVra6WM5&#10;TQxymRkd15jRYakJlrPU6LxSV0zWhBmHzdh1pyMBycM5HjMQ7yc9OfxiAL6vhnJSrDIoYzon06ay&#10;99UINt3pz4qI/sy/NoApQX0Yc7wHo3x7M+7YQGaeHM7igNGsOjeVBb5jWXt6DvO9RHg66NN/cQfu&#10;54ZQRBzvPkcxcqm0WQt1uk5szRr3uTh4LKbzkIZUqKdB9eb61GlXlvpdymPSVF5j98r/M4DUVM7s&#10;U0GZp0Y5iuYXIEsm7ZKa/VeAVDMbVgLBP+ffAfmrev8VDP8qJYBUrFGA+Dskfx2F8wuQWuZKxgkc&#10;x6FnPhZtww707zaDh+FxfEr8RtGbHD69ShEwij2+FkC+Ti4BZOHbdD5F5/L5ThbZV+IouhkPj6SS&#10;K6fbOu7Pkz07SPDcTdEJN5IEktemDeViv44cblAdl1IaeAskbzaqzRMrS+7Ub0pa75F8tFtK7vi1&#10;fFnqDmv9+Nx1CTFlu5Jq1J5CvTZ8FoNEGeqj9ttYSPVRUrsnS6bK5Sm/VWgBpoDym2qcXFZ23Ij9&#10;acwVSEpNVi0Tu1zJZ80VFBqvJsZkMekdxAzt78LBt+D2ADZdoHCUGJT1UtIbzSSt7jRy2yzl6zAX&#10;fi48AusC+DnvIA/rT+B2eVsSm8zix0R5vtuugXsY73cd591GV16v3sE7xwMlgEzadYRYl8PEiUnG&#10;7/Uj4cBJEqV+x8sy/oA/8W5+xB04wZv9R3m17xBP93jyxNWDp/s8eeHuzWvvw7w+fpT4YH/SLgaS&#10;eymQr+HnIOoy3Arm6/VTfBSbK7hxmIzrXiRflb95yAGSLh0QSB74R93Ouu5ZMmdM7i0PCqN8yAzb&#10;W7LDJuGGGzmP5XnL9eSru0m7vKvkdGWJwTuIPunCQ18XqddeYpvyIXvzhPSXT4i4cp6gsye5eP0y&#10;QRGhnLl9nVM3rnEi5CJ+589x8mwQp4MCOH/2GOeDDnE2wJPTJ/YS6LuTE972HNq3kkN7luDtMgf3&#10;rdM44DAJH5fJHHSZiNe2sXhuGYGboy37HAaww74nm9a2Z/2Gtixf15y+I/Rp1E1XAFkRs45Sq9uX&#10;pmqnclTvUZnqysl0+1eitm1latmWpcYQY8z7GmLSToMKNvpU7mRIpY6lqG5jUnL4XpWWxpRvaEj5&#10;uqUwb2yKWYPymFYth+0wWw76ePP88WNinj8n4vJl7oZe4vKpQyyeZot103LUr6ZGLQFNA0sjrPpW&#10;pf3EerSdVYcmE01pMq4UbQSSrScZ02JyKawXV6b7egs6LjGk1WwVPdfpCCANpIBUwv2pDScT+uH5&#10;pAP77rbF63FngWQfscjh+CfacSh2LNsf2rLmRj8WXOkvcOwtGcTkwCFMChjO1MDRzDszluUXJrIo&#10;cDwL/CbgELKCHsvao6ovZmttjKPfEo7e2sGOgKX0n9mGau1NWOO2kEex1zl/5wh97VrJxkGb6asG&#10;4R+2iy0H51FPIKlmLkapbmol8PtP8p8DUqnYmgLIklkPfwPkf3ks9h9g+Ff5V0D+5xN8KVHJ+ipz&#10;ZS4bAWXJwPAJJeeAVE5xpgBSR+q2ntko9M1GYGLahQWTN5P59iPv44pK5kn5IjD8HJ1Ukk+vk/4B&#10;yKJXWRTdTSf/VgIf7iZS/CwFXggsI+4QffQQD1y3kex7gMIAbxL3OvB88RSihvcmxLoJF+tX50r1&#10;qoSUr8hV02okdhoCC7fBak/YGgAb/MluPZlnRtakletEtq4VReotS05dhvqvYT5Krf6uPl0ikFKf&#10;yQ+NaWKTk/kq+Syw/Kol92nPk9uXil2ukcdsEkA68F3LkW/lXYgxWkFcIwd+zBPz23kPPB7yY1Mw&#10;8X3XEGc9l7wOSynstILvw7bzc7Y3P5cfF0CehGXHyR7owAOLsTyqOIL33TbDLH+K5fa0Jbt4t3wn&#10;SWv3krrZgwRHD2K3eBKzzYeYEkj68m7fCRIP+Mnf5KjksJjlYd7t9eGNgDF6lzvRe92J8ZS/ma9U&#10;4lOnyD5zRiqv5MZZcm6dI1+WRdeD+BZ1ga+RQXyOPM2X+2fEDIPIuXecFIFhylUB5SWPkhNTpF5x&#10;J1ssMivMQ+JGigAw76Yb7yM9CXedzm2vWSSGbBZzdJH7xBovbCc+aAcvT+7gqd8+ooOPkx4ZTtGL&#10;ZxRGx5L1Kp5HN25z+fwFwq6HEXJdqnNYCEGXgzlzXqrz+SAuBgdx4bQfF095EnR0J8fdNnNw12oB&#10;4hI8t80XKM7CY+t0PBwm47F5Ah724/B2GIX35uG4rR/E3tV92bGiG9tXdmLbms7Yr+3Aho3tWbKm&#10;Bf1HGdOoiw61upanmk1ZKneQaqwAsnslGg6ugeWoOrQcU5OGtnJbL23MZF0zscwqnaV+WxthYiW2&#10;2Ko0lSxLU7l5Wao2LU/VhhUxb2RO+eqmTBg/juuXQol7/oYHN+7yJOIBj+X1ProWyoOrwezftJDJ&#10;A6zo26oCHaSSd+1uRmfbmlgOr0pzuyoCxMpYTiqHlV1pWk0sTetppWkzz1TssTwdFmrTfoGKQQ76&#10;jNihxYrAqhyKtsHnRVt2RtRjV0QD3O63xPtxB3xfD8D7pS27Hwxk061+LLrYk4n+3RhxpCvjTgyQ&#10;DGLc8aFMOjWK2WfHsurqdOacHM2S09OZ5zuZyn1MUZOqrFFDReNB5lgNs6BGJ30qtdairKUODsdW&#10;8pMCXhfeYeDsdrSUdQKi9vLm0w18QjfTfnRNSjdT/58B5N8apABSQ2q2utlgyRCJAFDZQ/0nW/xz&#10;FDj+Dkh1Zf4a5XjsP0XN4q8Bqcy7raomoCyxSTtZT5nPRjkv5CS0xSR1q46glPkodEz7YVG9N0d2&#10;n+ZTyndyonMofJ3Jp7cZAsYUSTIf36Tw/o1UbAWQ0Rm8fyTLR2l8eCyW+SKJYrHMn2/jyL5xnUeH&#10;3Hnm7UpqwGEKgo5QdHAHWZuXkjxvMomjbXnewZqImvW4XrUesR1spcKKzW3158dmf7nsQ17HGTwr&#10;a0OuRV8+yt/vg9Ts75qdxRaVej1CoDeVYrX5YoqLBIIL+KE5n29as/moOZ2P2krm8EVnKd8018o6&#10;DgJHsUDVLoHpDoqNxJL01hFdZR1ZPfdTNMWX4rXB/BDIJfZbxbsO8yjouoJPg+wFjl6wRp7XhlPg&#10;GCTGGcSP+WKGHVYSYTKEN+YC5Xab+NR/K3lzdlGwYj+5qwRMq/eRtNGddwLKGAWUzt682ylA3ONL&#10;8r7jpO72JmWnO4k79hPnIta5fRevd+4mwcuTlKMHyQw4Tr5U1MKQM2ReCyTpxknSpeLm3g6iUMD4&#10;6W4wXx6c4/P9YIoEkHn35b4HAQLJk2KSR8m4doj0q95ikF5kh3mTJdU7TZnO9aILWWKKWVd2cd9j&#10;Luc29ObtibkknFlFQrC9AHInT6RSPxLji7+sQPcO759F8/5FLHkvk8l+k8mbuy8J9gvkfOApQs4H&#10;cvyoG0cO7uKYz24xRFeOu+/m6D6nEii6Oy3CddMsdq2fxs51k9i1zo49JRmL67rR7F03kr1rh7N3&#10;zUD2re6D64pe7FreA5fl3di2rBOOK2zYtMaGNQLJJWvbMmySGU266lFTwFhLoGfe8RckzcR4mg6t&#10;TdtxDWg1qib1+xqLKWpQqa0mZVqbUM66IqbWppSzMpH6aETFZlLFm1egcn1Tqgsc61s1om7Dujis&#10;WMubyMeSpzy7/oDXUS94dDWCexcvc/9iEMdd1rJ6XA8mdK5Jb6sy9OtdjX6j6tFyqAB6hCmNx8rz&#10;GGdC45EGNB9jSJtpJrSaVRar2aVoP0+D7svUGLJFh/F7dXC8WofDr9riGlUH5/DK7LpVg70RdfB8&#10;YMnR173Z+6AH9uGdWHahC1P9OzPc24YBBzoz0L2HLHti69mHsceGMM53AKN8emJ3cCALA6fRdVV7&#10;dFtpotVYDVUtFaWbq1OlrRYmTVTU6GxA1c6l6DanNetOLGD6zuE0sK1IkxGVWHpwPA5Bc5mysw/d&#10;FzSg89za/+uAVKJA8ndQKifO1azQ/m+H+ahX7S9AVObFtpUM+TWM50+m+Mc6/e8ZiXKGcA2LMf8S&#10;9erKWcP/HZAlQ4Nk+csg7SQTSkCpU2syOmKUupWHYVJdfl+pTti0HS//GPF8TflC9ssMPr/L5/3r&#10;VD68FQi+TaUoJpX3AsfCGAHjG6nZLwSgLzL4+DKNj1LFP0a/49ubOL69fk3enUjizgYQ7XeEpFNH&#10;ee/vRf6+LeRvXUPhsvlkTRhHhu1wUvsOI3fUbNjoyQ+nk3xYJbY205XPPRbzolJ3ihqNRDoLeXod&#10;BX5dBZKD+alhJyYpdqgmW0H1dQLANfzQWsU3nWUUac3js+Ei3usu4oOOVGqtjWKW22XdfWKRUodV&#10;+6V67yZX257XpZYR13gjOQN283GiGz9meZI5aD3x1nPI77qcH+MF2suP8X2VLwXLfPhkf5Kf28U4&#10;na/xfcYRHteYQqTuYFIqTSejwTyyB6/n44xdfFywj8yFe8hYdYCUDW7EbRIIbvHgnQLJ7T4kyjJl&#10;214St7gQt9mJt45beLNtKzF7dpB8UB4jwEmVv1embFiyLh4jPewEqRFSsSNPkhUVSP7d0xTcO0Ph&#10;/SDePwiWDVUwBY/OkvcoiNz7p8mLPEVuhDKWURnuc7gEkJlSvdMu7iJLDDLr8k4Kw115eXgRoZv7&#10;kug3h6ee03l8cCkvT23nkZhjQvglCl88lw2hcn7Kt2Q/fkfuy0wyJElP4ji+34Od61cKAFfi6jCP&#10;fY5z2L95Fq7rp7Nz5WS2L7PDafkoHBYPlQxhy9JhOC4ezLalg9mxcogY4mBZb5BkILtWDsB5cRec&#10;5rdny+y2bJ7VGvtZrVg/y4rVs61YNseSmTMaMmt+M4aONaN5Zz1qWxtSRyp2rU5SjQWQ1bpWlJhi&#10;0U2qdWcjqloLFFpJxWyphWGzchi1qIhJSwFkCxNMmxqLOZbBvGEZajasgGXr+rRp25zmDeqxYPhY&#10;YkOjSIx4xuvwR7y6/oTn18QkL4fz9EIwVz12sGf2MOZ3q8fw1uUY0tecgSNr02aIAHK4KfVHlqPR&#10;aBOBYxksxxrRYnwpmk8ypOlkLdrMVNFrhYqBm1TM9DISIDaUSt1E/p0q4nS1LLtuVGb71Yp43G3A&#10;oZed2HqjFUvONmPa8ZaM8GjFgL3t6bGjI92229DNxYZ++7oyzKcvYw73od/ONoz27Mt492GYDa5Y&#10;Uq/Vq6so08KQ3tOsGb20K1YDKmE1RAx3jBk1BhpRtqsKvXYqTLoLRHuqYdJXhfkIbSzG6GCzwoIJ&#10;bjb/699BKvkzILUqtkeZJvbfAClw/F8FpDIkSE2MT01q8x+jTMfw799DCkhlfcU6/wnISVK5x5ec&#10;G1LXYpzY43CMK/XHyKQLi2c6Cfzy+Zr8ibzoTPJKZtNLKoHiPyKQLIwVWIpJfhIwKvko6xVFi10q&#10;82TECCTjE/geE8PnZ8/kw32N137HifXeS/IBZzJ3OZK8agmxU+zImDaN97MWkDN1EbgcFQAdIm7S&#10;ZoombedT3xUk1B/BV5t5fG8+hUydzrzX6i1GOKqkUv9UWyFGKLVZbasAcgvFWpv5or2WQoFksekG&#10;PhitpkBnDUXam6V27xbb9BA4+vyCpNpePmg4kiLr5Fs6822oO1/G7OXj+F0k91pBUqdFfB4o9jhN&#10;oLr2OF/X+JIi0Etb4cN3l4tw+CnsuE12H2fulx5NtO4YEsraEVNnAu/7iLFO2k3R9F1kzt1J6tI9&#10;xK3YxZtVO4jfvJ93W6RC2+8mfqMjces38HbDeqnhYm57nEnx3EXKYVeSj0tFD3Aj49xBskLEBMMO&#10;kxJxVAB5jMwoP7LvCPzuBYg1niH/wdmS46hLjqV+KLl/lkLl2OrbAkqBau6No+SE+5AT6o4y9Wr2&#10;JTH5S9tl6cy9PVPwmlCPh3tGk3J6HW8CtvDyjBtZ96/z4c0bCuT9zHmRSPbTJHKeKfNvZ5PzJkcs&#10;MokTrruYNaQry8Z3Zu3kDqye0JpV41uybFQLFg1rxvwhzZg7tCkzBzdi9pDGzB/RVNJEbmvIbNt6&#10;zBlSV26v8yu2tZkz2JzZAyozo09FpvaqwNSeFZgg1XhYR0NsOxvSvZ0OPTrp0amjFq3aa9PYWo96&#10;bfRpJFCs260CNcQgy8n10paalJeYtdLC3EoA2VQMspmp1OoqVLQUODbUFmvUokYDLVpIRe7brQ4j&#10;+1gxpHMzejatxYohQ4i/cJXUmw+IC3tItOTFtXu8Do3kbUgIUT57Obp4Ao4DW7OgTx3sbGvRd2BV&#10;rPqXo8mw8tQdVpb6w0rTeJgRTUcY0myUvmzfdWkyQZ32s1X0XaXGyK2aLDtmyoGohrjdqc3mi6XY&#10;eFaM8kIpnC4Z43bbAte7jVh5viYzj1sw1qs+A3Y1obtzSzo6tqGDgzUdt7QVSLaj//6ODNzXjl5O&#10;LRiwvSNdVrXGyFoXVVkBX7PSrPVcwuP0MBIKIwkIdWLkAkt6zalD89GykeijwsxWRcXBKiqN1MB8&#10;ggZGct14qIoWy4wEuI3+ZwCpKYDUrGiDWqV/VmzlO0j1yn3/twBSGcv45/yC5L8D8tdj/gBIZQ4b&#10;ZcpYMUnDmnaUsRiBQZmuWFgM5LibfPjTv/AhNof86HSynilzMCcLFDMolKpdYo8Cx8LYlBKb/PI6&#10;jc9imB8l76WCF0QnyIcqXpYxfJB8eRNL4ePnpF4N47H7Xh5s38z9TauIWjSTF4tnUyRgKFy7jtiJ&#10;s/gpVvVhkwdPbBeSOXIjH/uuJav1DH7aOvCl5SxStXuQrz2YL5oTBZACVLUNArttstzDdyVaO8Qw&#10;N/Nebz3U2MnH8o7k6K7jvfZWPmvslXXETFWH5TECSgHkR4FqlvE6PrfeBeOP8XOKDxkDNxHXbSnv&#10;hznBFAHpgkOw6RQ/7E+RttSdhOVefNqt7K1+Bb6v+D77JC+ryWvRHkO68WRiDQeTVWcyxX02wiRX&#10;PkzfKZB0IWGhM28WbyVu7S4Boytv1jgRvWKVZAmv1iwl1nEtKfu2kS41NdV3N0n+e0g+s4/UC1KL&#10;r3iRdl2M89ZB0iIElreVU5QJKO+cIPuuUqkFkgLHQuU4aolyPPWHh+cpuivgFJPMu3GMnLCDAkgP&#10;AaQ8nwvbyQiWjUPgeq5uGsK5pV145TWTx15LeH3GlfzH4dIcYsiPSSTzZQrZrzLkPc2R9zSH1Kdp&#10;pL+U9z8+ibPuO7BtVZmBAqChLVQMaixppKJ/AxV96qnoJ8shzcSW5HZbWQ5vqWKEAGtkaxWj26oY&#10;1UYuS0bI9eFiehNt1JnUUY3xct9YuT7GUpYt1Zhso8tEMcZhAsjhAsixfUsztJ8p1h0NaCIQbNbZ&#10;hPqSKm0NqWBdirJWemKNupi3McCspSYVG6lj3rQ0tQSONZvqUlueY7OmAiobA+aMqIX91NZsndSO&#10;DcNasKxnI+wH9yLmVACZ4ZEkhN0RMN4hWvLq8g1iLlzioc9+ziydwoERnXEYbsl0qfU9ekiN7msi&#10;FV8AObQc9YdKxRZINh1eqgSQTcfq0txOjc5z5G+0VhM7FwPsz9bA405jdkq13nBGm7WnVNif0cTp&#10;oiEHIs3YGl6FuX6lGe9pwuDdVeniUIMO9k3o6NCWdvbWWNtb0d6xOZ23NaOLY0M6rq1Dr02tGbfH&#10;lml7JjB56ySaD2rCLr8tJH54zE8SiU48y8iZDeg3tQJDFprTeZoRVpM0aDZVnXbLjehsX4ZGi9So&#10;PFGFhdhux03a/3MGqVkyYde/7qT53wPIkf9mj38Nx1+A1FIeIzX7XwzSYorU8sklgCwr9VrP2Ibu&#10;XefxMDSa74kFFEanlQAy71WamGQ6BQLHQgWSUq1/ATKZDzEpfJea/fVNKp+U7yYFkPmvE8h/804e&#10;F0vu8zdS0cQio+MplppWdPs27/x9idiynnPzJ3NjyYwSmyzcuY34BYv5sUsAtkMq5Qx78sc4kG6z&#10;hFSrWTB0Gx8aTydeUwCpM4LPmtMp1lghkNsisHMVg3QXO/QUg3Tjg+Z23hs4QuNDfDATGOislcds&#10;E3Du5ZuajwDyiDzGUx7rynsN+R2l1/Kl7W6YdhLmHyfN1p7kQRsonicgXSq3LZb1N/hJpQ7mo8NJ&#10;Ujcep2DPJb55R/DT8z6sCSHJci2PNUaToTeRXN3hvNPoTXLlURR1XclXO2cKZu8kbcEO3i35Bcnn&#10;Cx14tmAd0cuW8mb1ImI2LCdh23qS9zmS6iMWeWInSQGSYOXs3/tL9kqnXvcg9ZaA8pY3qZECytsC&#10;ykhfgaTY5D2p3GKO7x9d5MOTED4+vsynh5f4cE+sMjKA3OvHyA71ITNEqnuQM+nBW8k6t4W0gA1c&#10;XjuIO9vGkHpqIy987cmJCubbu9ekv4gmS97r9NfZZEpyXmWR+SxV6rX8XyRk8TEpnvjIsxyxH8vh&#10;Nd0I2tqdQIcOBGyyxn9jO/w2dpDrHbnsbMMFR2subLHm0rZ2XJQEb2nFWUdLghwsCdzcjFPyoT+1&#10;qRGBGxpzam0DTiyvw/HFNTm2sBZH59XEe5YFnrNqsW9GTfbNro3nsuaskbrdp6cJra21ad5BqnY7&#10;Qypa6QocDTCx0qdCK0PM2hhTrVUpAaM+zawMaSSgbC6w7mOjyawRJqyfUJkdk83xnFoLr7HyO2zN&#10;2N/XAud+bXl9RIw7LIyUsAheX77Fm9DbRF8MIyb4Ak+89nNx+Qx8x/Zm+3ArJvetTLfOBrTpV4am&#10;YpD1JErVbjqiLC1GlZY6W4oW4/RpKXbWfYEGtmt1mLKrNC6XG+MW2ZDNZ41Y46/GWn8Vm86o4xJS&#10;iv03K7EhxIipRzQY5qpNz63GtFllSstVtWlv34a2m9rQZkNzWm9sQFv72rRdVx3r5dXpvrY5i32n&#10;c/FdEM8FihNWjqGvXSdOXHTl1qOj7HKbTj+BeB9bNcbONsFuaQUGzNdnwOpSDHMuz5Bdpgx2LUOn&#10;zVpYrlAJMEv2Yv8FCP8u5f760MK/AqRWpc5oVu4mcOwmkOyOWsWeqFXu878MSOU7SE2pxn+OMsvh&#10;XwNSfl4JIJUxkcoRNZNLAKnMfqgr5mlibkup0h2ZNXWnfAAK+BKXJTVZbFHg9yEuWwCZQZ6yYyZW&#10;TCL2nwb5UQyyOCZNqnQqn9+IZb5OLAFkrtSygjeJUsGTKHgRR+GzOL6KWX5/9ZYfjx9TGHmD2BPe&#10;3LBfTsSaBbyyX0PMytUUOuziw7rdFC7YxtfJ20lut5A0qzkwfAfvG84gSX8Qefp2JTtfvmusFTC6&#10;/FaXDwsgj/Bd04cizd0UGMntVv68r7GbVL215Oo58UHLla//MEhPfohx5qrbk1J6NZ+sBZCTj8Oc&#10;IxRN2cf76QdgRQAsD+TL/IN8XyEWueMC7LtC3rbTpLsEEbvZn4JtYpI7ovg0xIvoMtNJ0hjLe81h&#10;ZGkMJEarD89MBvCs/mji+i4iffoWkudv5eXs9TyesYoXC9YSv3Y1SZtXkuq8njTXzaS6OZDivYVU&#10;/x0knd5Bwvk9JF7eR0LofpKuu0vlUyDpKVVbbFJMMjXiiNjkCbKUE0s8CObD44t8enJFclUAGcJ7&#10;AWRexCmywg+TecWdzEsC3DNbSQ7YRMrJdcQdXsyJme05vagn0QdXkxt2FOKf8OldHDlvU8iIzSU9&#10;Jp+UF1lijsq83NIoXqWQJRvA9BcP5f0N53mwPWFuw3h8bCiPj/bmrldnbrl14vqBLtzab0PUHisi&#10;nBtzw6kR4U4NuepYjxD7miW5aF+DcxvNCV5nxtm1ZpxZXZXAZZU4ubACfrPLcWKGKcenmXJwvDEe&#10;Y4zwsDPBbUJZXMeXZcMEc8baVqJzJ10s2+tQVyqlRXsjTAWOFdsYYdbOBPPWxtRsIxYn19tL5e6h&#10;WGq/UmyYUoUdMyuxZ7IRbmJ2B0fo4Gurh/9AA3z7mLCjVxOiD+0n91oIaeE3eB0STsy1KGKu3iIx&#10;5CqvDnsSvmY+Z6YOxmlIc0Z0LEVXMdv2A8vRTODTcEQFGg0vT5PhAsgRxliONqC5VOyWdur0XqjF&#10;8HW6TN9Vhj3XmrP/Rn1WHpO6fVTFGj8BZKAmLpeM2BNWgdXBeoz3UjHARUWnjdo0WWhAw/mVabmy&#10;CZarm9JybSNara9Dm41ilutq0H19I3qsacGEnUPwvefNnbSbjJ5vi3Z5FZYdzejWx4IevavQs4c+&#10;g/uqsBuvw0631mw/ZM2c7WbM2VeN2d7VmHXUTGp9ZcZ6lmKc998YpEb51v9FBIi/5zcw/oqyB1vg&#10;WKHDryE+lcUexRw1qvSUy71k2UfSV9JfMlBgOAj1KkoElH8DSOX6v94mqaZMuzD23/LvcPwFSAWO&#10;yneQagLREjBaTEPdYqo8t7EYKYCs0Ica5r3x2HWODwmf+fg2UwCZyYc3GWKJWRTKslBg+b6kYv+q&#10;2Uo+SD6/TRN7TOVDScVOkRomFvkqSQw0WT5Acv1lInnP3gkk30nte83XJ2/4Ljb57akygX4k6WfP&#10;E+d5mGjHPTycs544gUjeMlc+TXAkve0M3tYewfcxYn+9nEgqY0e64SwKdFfySdOJH1oefFd5C+xO&#10;UKzuxxdtX7J1D5BpIpW5ZwiFNid5rb9CLFEAWWofn9QPCCCV7yDdBK67xTbFogxWoEzZwCQ/vo9W&#10;voN05ccCX1h5GvkP5ePCwxQt9OCHgwBz31W+u0v99L4uxhdIrstFfu4Wk1x6gRxrB94aTyBNfzRp&#10;WsNI0rIlXrsfz7W68LxcTwHlIF51HUeM3RzezFtK/Dqp1NvXkbpnHRn77cnycCDDSwzyoCOJR514&#10;d1Jq+bm9JF31lJrnRdKNI1Kxj5Fy01dyTEB5goxIf7KiTon1BZAvNbvowVk+Pb7AxycXKXh8npz7&#10;p8mO8i2ZvjX5kjOp5zcLHFeRfGIpKUcXEbaqNwfHNuHSmpFEui4n45o/PxNfy8ZPACgbxPTYAtJi&#10;isQiC8mMzpeNZL687/klIxtyXr2SpnCDV6FbOLOjA6GuDYjYZ871HeW4ur08F13MCdlehfCtRtx2&#10;Lkv4ZhMurC3FxXWluLBOh+A1mhINzq5SJ2i5LJfpSgwIWmRI4BwjAqaW4dSUMvhPLMXRcZr42mly&#10;yE4Lz7HaeIwvJeZnyoLRxtj2kNpqo6J1Z12adTWmjtTuBp1LS+02prlU8hZWanRtpc7sblJph1XA&#10;dZIZbhPLy88wwmeMLodGanB0hBa+w3U4NlSPQwON2da9FlHOa/l0K1T+/qHEhwscw+8TI3U7/upV&#10;nhxx59rmhQQvHsEa20b06VCa9vL7rAZUoNmIKjQaWZn6Q6RiDzESYOoJKDVpNEoNK6mtg6S+Ttyo&#10;xSqviriHNmPH+Wos8VRn2UE1lh5UseqYNtsvVZKaXZl5vqUZvkeXbuvVaLNEnSaztWk0swyW881o&#10;Pt+Clotr0WZlHaxX1cV6cV0G23ekx9LWWPQT0xwtsJzSnkadzTCqoqJqDTWmz7DBc/9cls1qw7Au&#10;aqyaWZ2bF6YT5DeMBXPLMm9JaTbtq4nj8bpsCKjG8oAKLDlb9q8BqVmhzd+k9R8i18UY/wnIdnK9&#10;gwDSRu77rV5XFjgqw3uUs4lX7Svph6YAUlMA+Xs0qgwWSA75S0D+GZz/XwCp7MX+NQRI7FEBo8UM&#10;tCX6ZhMwMRtJ2bJdsW4xkisB9/mS/OUXGP/TCCSVnTVKlL3dhdEp/5KCVwLMl2KSzxP59DSBz4/j&#10;KXr4VurgW4oev+XLgzcU337Bp3OR5LgH8cnjglRtgc/Y9bxtNJyocl34OHInTDjMu/JTiTWYI1V2&#10;HQVaYol6h/ku5liscZJv6v581Dou97mTWGYn37pd4HO/S7wxWUeC0WYKjXbzRXO/2KZXCSARQH7W&#10;3EqG1jI+1pdKPt6Pb8P3kjvAgS+TxSCX+ItFBvJhvg+5c/fzff0J2HURvG/A0dsUeYVTpMw9sye8&#10;5EzqBYN286TCBFIrTyenwlQB70jStAeQotWTN1rtuaXZmHAzK14NHkPayuVk79wsYNxI6v51pEhS&#10;D2wkzdO+BJApx7aT6L+ThLP7SbziTWLYIQGkH8m3TgskAwWOAVKvA8iSZN8OJOd2AHmSwruBfHwY&#10;JCYZTO6jILLunSDztjfpN1xJCnEg9tRSEvwWkea/hBd7JnLCrjlnZtoQ6TKPW/L7310+ycc3zylK&#10;EFtMyCUtTgAZ+4EsSY6AMu9NgbzP7yl6lSsbwngK4+/x7u5ezospXnU1J2qfEZG7Nbi+W0eul+H6&#10;vnJE7dTj+mYNbjgaE7LOkItrdQnZKHBcq+K8ktWSFWqcX6bFuaUaBIlhBc7SJ0DsLnCSMf7j9Tg6&#10;WoXvBBWHxqvwHK2G53hd3KeVxmlKKRYK3Eb306BvD106dRNTFEh27GJM5w469GqnxqjuWiwbXAa3&#10;cVUFsGb4jC6L+xCxRgHi0eFaHBmqwZHh2hwapovPUB3cBxuxuVMVQlbO4PONEJIuX+Fd+F2ir92X&#10;KBZ5jYfHPLi6dQHBK0ewdHADunUsS5tOZWjet7xU7Ko0HlqRhoME0oMNaT5EhyZD1Wgir6HtZBXD&#10;FquYuUVLIFQVt6tSr/1NWXhAxTIfDRZ7qrHiiD7bL5pjf6YqE/eb0NfBgLYC1aYzVDSUxzecrI3l&#10;LKnvMypgOcecNovFIBfVof2Cxgzb2JsOM1qg00yFdkMVBvVUJYcOVq2vwfgJ1oRd2sO7Z6e5enwN&#10;s/pXZmavsjhMbsSyIZUY317FhF4q5k3Sx3GbGbuP12NXcH0cL1r8nwekpgBSrbItqsr/hOTvQPxL&#10;QErFVldOQvGXQPxzRgsYFXtUlr8BsvoMdGvMpHSNKRhXtMWkTCeG91vE81uJfE/9RtFrscO/guFf&#10;5b8ByA8Cx48PY3n/4K1UwjdiPa94f+cFn28/4+eNp3DlEZy7z4e9gSSNW8OrFqMIVcZB9loD04+R&#10;22QlSRWWkFpqLdlaW/lhcJCv6gelXp/gh/opPmkcI1vHnaRS23nfXCyw53nSKm/jne4G8nS2811b&#10;6riGYpBSsVV7Syw0TWs5edXWwSBvGO1JYX8HCkdIxZ9ygC/T3MievIusWVLP18jPczlfMpXCF+8w&#10;iv3v88nnJt/2CiC3Xyd3xF4iTUcTXW4M+TUF4hXHklx6MO9K9eaxrjW3jC2536IHKdPmkOcgMHTZ&#10;QOredSTtWUn8DjHKXfLaFFD6OJLpv4uUwD0CSKnXl+T1KHuwb/lLpZZ6H3GGjNunyYw6TZZAMUsZ&#10;9qMM54nwJ//2Sd4LJN/fCyTvrp/cd4iskjOB7yH1khPJZzeSdGoN0V7zues8kbPzenFhiS333TcI&#10;iMXAXz8s2TlTUqFjMsgQQGbEFpIdU0De2zwK3uTyPjqPwpfZ5L16x+fk52Q8O8z5fV0I2WHGbddS&#10;3N6jwc3dWlzdY0iYQPK2izHh9oZc2yBmubYCF1eV5cJqA86t1uDCKoHjSnXOiT2eX6YvBqkmdV/F&#10;yVna+E02wM/OgBPjtDkscDkicDyoAHKsCo+xmnhM1MNtqiHOdkYslno8sY8BY/qUw1bscXjnMkzr&#10;WYEVtmY4j6+Jx+Q6+Ew0x2NkGTyGGUil1ufoSD0OD9Xk4GANDtlqcdBWB6/B2hwYYMim9uXxnzWc&#10;gitnSA+9RuzVSF5dFUiGRhEfppx67ghh25YQvGI0KwY3pEcbY9q2M6J5NxOa9q9A4wFladJfTG9g&#10;KVoOFIu11RSj06T9VDWGLFMxZ4cuTgHV2XOpNqsOl2LePhVLvNRY5Kli7XEDnM9VYu2JsozbbUTv&#10;jbq0ma+i6TSB4yQVjSZp02y6/J5ppjSfVZVW82vQekFNOixoRPdFbahrWwWdpiqMmmtg0lgD0/pa&#10;VKqhzvLFA3j78CSpz89wN3ALa4c0ZkJTfSY01sGukRbTrfSYZaPP2HYqxvZWY+7MUjjvrsPRy53+&#10;7wLknyH594D8Kxj+VRQwij3+EZAW09GRml2q+kQMTPtTXgxy5TxXqVEf+Jr46X8OkA/j+CBwLLz/&#10;mvz70eTefUHenWcURjzm47V7FF99ACEP+OQbQs6y3ST2nUdYrX48bTGB4rH7+DnEjW82e3lfewf5&#10;ZXbwo+whvmp7S70+BuqBfNM8TpGeF+kGO8mvITC0PkWh+R5yjZ0o1Hbhu5aYo4byPaQP31QCQF1X&#10;svQ3kllhNV/bbqO47w6+DXMRY3WmcNQ2CsY4k2nnTPaMPXxdKYDcFkyxq9RX5cS4/nd4f/gGH92u&#10;CTQj+LpE6rzlfK5r9+BluSGk15pIQaNpJNYYwsMKHXnerC8ZY2fxfq3A3WkD8U4ridu+jBinhbxy&#10;mEP01oXE7xZIemwi1XcbaQLI5GAB5EV3UsIPCxhPChjPkH03iNx7v6ZIyIkS046Uii3wzFbGO0r1&#10;zpYanqfMMXPdm8zQA2Rc2UNmyC7SLmwn5exW3vnbc2/3fCK3zRKzm86NLfN4csxVfm4YPxLe8vHd&#10;O7LfJpEZk0VmbB5ZMXnkxuQIHDPl/yJD4JhF3rNMsp7H8ynxJfmvAwn1Gsil7dWJ2G3MbTHIWwLJ&#10;a666XHbR5bpU7BubpdKOFRBNMODyKqneKytyYYVU7ZU6Yo86AkhDSSmp2uoELFHhN0eN42JKx+10&#10;8R0vhidQPCRRAOltJ4CU27zGqnFwnBpuUpOdhuix0VZsaHQt1g6uyfLuldjcx5yDYxtzbEx9PIdU&#10;FDiW5sBQscQRAt2xRhwTgzw0SF0iz0vA6DNIF++Buhzob4RDh/K4j+pCZrBslG/e5N2121KxHxJ9&#10;9Q6J4bd4e8ZPALmM86vGS8VuSs+WhrRrZUgLG2Oa9i5Ho96ladLHGMu+hrTso02LgZq0GqWDzTQN&#10;Bq8US9srYD9bU/6dzFjorsUcAaQCx8VeKjb5l2LrmXIs9dFnpLMePdZo03qOimZTVTSerCbRo+kU&#10;E5pMLkuLGZVpPddCUoN28+rTakr9kpPo6gogSzfToKxyVvC6mljUVMe2d232bbTjkMNktk3qyoI2&#10;1ZhR34SFTSuxvGVVSWVWtZNaL69jVCM1BsvPmD5Al73Ozf5nAakmgFQXOCrREECWHEnz23eQ/8xv&#10;gKz0W36D5B/zT0D+Pg5S2ZOtDO35Z37V6X9PyTw2fwKkpvlk9KuOpXSFAdSs3h+f3ef5mvKD929z&#10;BXp/AcK/SwkglTGRv76DVL57/GMKXiUJIBMpeJEg5hhD0V2B471o8sQes+88lw+6AFIg+f7mAz6H&#10;P+B76AN+Xr3Hl72nSJu0gftdpxLZegI5w7bC/EAxyYt863iY91V387PKYb7pC/A0jwgg/fmufoQv&#10;AshsvR3kme7ia213Ppq58rOGN58MpFKr7ZJ1PQSOcl3Ngx9lvHlv4kJq2dVk1l7N+/Yb+TlMIDnK&#10;mY+jtvJxnBN54wWWM/dTvEoqtlMwX13OkukihnZIarXvDYq8r/HT/bpYZCjfZ/rwpsFEbhh14XHV&#10;ATw278d1U2ueCBwzR84gZ/5i0tcsI9VpNYk71ggcFxFtP4tn66dJZvLKcT6vXZYQ6ya128+FtHP7&#10;SLnkIRX5sNjiKbLuKEfLnKPw4TkK7gfLxuU0+Xfkudz2J+u6L+nXDpKiHDlzxZ0sqVNpZ51L9lqn&#10;Bu8QOO4gIdBFsptIsdZzG2YT5rScxz67KHx8m2/vxOzfviX7dSy58elkxWULIHPEHnPIf5vJe+V7&#10;5pLvlNPlPc0hS97P/NgXfIy7yuPTswjZXp8b28UYd2sTIYAM26vB5R1aXHcy5vLaMmzpKXbUQUXA&#10;7ApcW2PBhWVlBJIGAkg9gpcZcHa5HkGr1QhcocJ/vgBymjbHJuhwzE5LosbhcQJJqdmHJ6vjM0FL&#10;rqsJ6OT6aIHlSEMBWgU8RtXEqXsFVjbVZV1jbby6CIiH1ufsSAsBYykOjdTn+GhDTowy4OggTQ73&#10;1+CoGN6RgfocHlQKHzE+DzG/rR0r4NyzCQnH3ci/cZ2E0MiSQeNvZSOeGB5JzNkAQrcu59LaqWwc&#10;3pI+lgZ0sDLA0saIplJb6/c0pkEPQxp316VpD02a9FPHaoQeNtO1sF0rgHQzwulcLTYGlGfOfhVz&#10;JfPdBJBSsR0DjNkSUJp5+9UZtEGNjlKvmyvVWjYODeVv0GCcFg3GG8rSmMbKpGHTq9BiuoByZi2a&#10;jK2GqY0OpVqoMG6sokwtFRWrqbBuWYY+bSowtJUpE9tVYXqryixqbsaiBpVZ2aw69q3qsaZJdVY0&#10;rMzypmLebSoKQEszpYUG8/vpK4D88xEzVn8C4d/lvwakWuWuqKr0RK1q75Kom/WV9BPYKYPFlZ00&#10;v0UBZKXB/zEgle8UVcrA7z/lj0fP/Gt+7cFWzgmpJoDUVABpJvZYZTSm8rutmo3hasADfmQWk/8q&#10;vWQnzV/C8M8ROCpH2Cg7Y5Qow3wKo5UdNP9MwatEAWSCAPLdPwBZcPcVuXdeygf+GZm3H5MZ+ZCC&#10;qMd8iHxMUZjA8cZ9vh8PIXP5bt7N2MLrcRvJm7UfNlyGpeF87OpDakVHPpTby0fdvQJGMUPVIQGf&#10;J191DpCrvY3sUlsoMHUSQO6GFif5JOsWqG/lm85+itS8KNT04rupALWKO8kma0mvsZriri4lpzX7&#10;PsxJILmF98M3kj9mK1/neMFqf9gigNwWRJbzKXK9Qyjyu0mB12UKt5/hu0MQbBRY2a7lokk7zpdt&#10;y5UqHbjfsj85ExbwYelqctetJmPLalJ3reWN02LebplLzObZPFs9mYcrJnB/5UTurZnMc5fFJBx1&#10;JD14L+kh7mQLIHOkPucIEJW91UWPzpccPVNw9zSF9wSSUQogj5J62YvEiwdIOreL9LPbSD7lQOKp&#10;rSV7xJPOuPLqmAs3XTdwfOUsruywl/p4gU+PH/A1Ll7MMZmcN/HkxaeSl5BFith/dmyW2GMmBSXv&#10;cZK854lSseU9l9qdE51K7ttoviRGkRDmyNXtrbi+rSJ3dhoQKRX72h51sUhtwp0NuLLRGL/ZBth3&#10;VrF3kDYhSyoTstyEiyv1pWZrcXalJkGrNAhap+LMGoHoIk38ZuhyfKLYnp0efgLEowII34kqjk2R&#10;yj1RzFIA6TdGbhulxjGB3kHbMuwRe1rfWI21AoZNNVXsqq/B8fZlOTuwskDRSNYvxUlZnhJYnhxq&#10;iP/gUvgPNOLEoNL4DjLh0IAy+AwwxbljeanZ1Xnl4UR++FXiQ66TIoCME4v8BchArm1dI69rNg6j&#10;2tC7uR4d2xhiJfW+SU8TAWQZ6ncvRYOuOtTtpEa9XmKAw3VpP02TIQLI+e7GbBVArvM3ZbbY47wD&#10;EoHkYk91tp42wcHPmJk7VQxcraLDXDWayetuLK+1kVhzQ6nqdYZrU3uYHnVHG9FofFka2ZXFcrI5&#10;DUdUpnJXPSq006aSpRYWzXSpV1+bri3LMdamBtM6VGd2myosbG3G6rYWrG1dg42t67CtfWPWN6vJ&#10;uqYWrG9RnfWtzNnUSYDZ1pQV3cqhUivXkj/nr6D57xHb/G2IjwJKzfLtS+CoXbET2pW6lJwHUgGk&#10;ulmf39JXQPk3gPxtJ82f82tYz7/m7wD5xyhg/P0Y7ZLblCE+NSaiXkPqda2Z6FafjGHl0ZQq3Y2h&#10;/ZYQ9yCL70lfSj4ASsX+j6IMA/oLQCpQVKJcVuCYK3Us92nsr4p9941Yz0uybz8XK3oqeUyGADJH&#10;gaSkMPIRHyU/L0fx88hFfroJELYe47uACddIAdU1CrseIK7iOpK014oZivGp7wHlKBkB5VfN3RTp&#10;ivUZOVJkupXvtfcJIKUe1/Hmo6ncV8aVfLHMfIND5JQSsDbwI638ZgoaO0F/Txgm64/ZTfH47Xwe&#10;u4VvynSvC8VQl/jyc+VxscizYoyh5LtfoPDwVYp8LlPgHMDnDXKfvT9fZrsQXrsbviaNuNtxMEUL&#10;1/J981byN60jzWElqS6rSNqzijiBYIzjbF6smcid+cO4OcuW83Y9OTOhJ0+2zOG12xqSTjqTcWE/&#10;2eE+UqX9xBjPUPjgLB8USN4PEjgq9uhH7i1fWecQaZc9eHfOlfgzUqdPOZISsIVkscbE064knvXi&#10;1Ql3Hh5153VwAPn371IcE8vXt/FSnxPIiRFAxqaSrdhjbIYkk9w4qdNyuTBG3uO3ybLhlPdWwJmr&#10;7MWWjWN+rIA17iFZUd5c39WbCOe63N1Rlrt7DLnqosn1fbrc2mtA1O4KhG6oxLFJhhwapcv5ueW4&#10;vsaUsI2GhNprc3GTioub1QiWZegWPS6tKcOZeeUInFoefzGlk2JMJyfocXKSrkQuTykjS31OTdQq&#10;+Y7Sf1xpToyowM62mtjXV7GtoRr7LfVwb6aHh5ikr40hp0eXJWB0aQKHlyZ4pClBUsmDBpsSPKwS&#10;AYMr4Cc5Nqg8B/uX50Avc5w61SB80zy+35WKHXKNpBtPSFAidfttUBD39m/nuuNidk3sSi/5HTat&#10;9LHuWpZ6NgY0Ekg272tK817G1LXRpEFPqcljTcQg9Ri0VMUyj/K4nKuHw6mqAkJ1Zu1SsUBAudJb&#10;i62nyrHhSCmmbBFArlCn42x1WtgJYAWOTUarU3+YBnWGaFHbVuA73EBAqUsDAaXV5Go0GlERs+76&#10;VGmvg3lLbRpZGWLZRH6ntVijTU0WtqvOmg412dipNuttBIQdJe0EktY12dS2Fo7t64k918ehQ202&#10;y/2bbKqytnMlBZBWAsV/zZ8r9z/zF4AsgeTvgOyItkBSq2Jn1CoKJJXvIKv2+S1ikFX+pmL/NwD5&#10;z0MN/z5KtdYQKKqXjH0USCpDfBRA1pyKds3p6FefhGGlYRgZd2H62M1kvXxPccJHAaTU5b+C4d/k&#10;ryq2UquVKJeVep37/B25T+J4/0hq3P038kF/IUYkgIx8SrZYY1bEL0DmSfJvP6Iw6iHFNx7BxSg4&#10;c4sPB87wed95OHifnxuuUNjXjSSLjSTpreSjvkBQ3blk2M53NRc+qYtZ6jrwoYwDWaXXUWSxDawF&#10;kK2PUlh7D+lVdpJcSixL352McgLEpoEkV3Akr9lOAWMA2B2FyWKMyiGGsw+AYo9Snb9POcCHKfv4&#10;ulxgufcS373keewPJtvFnwJHAbi9nxjmSX6s2MWLbiOJsBlI0swFFNnbk+O4kZQtK0l0Xk7SruW8&#10;2y01evt83tpP58a0vly268aZIe3wkVoXPLEnz8Us3+xfScIxgdzZ3SVjGHNu+pbsrS64e0b+hgJK&#10;ZXB41ElyI46Ro1TwMB/SQtxICN5NwmkBZKATCQFOxAfsLIFjyiWxzBtXKXz0gM+v3/I1PkngJhs1&#10;AWOuADAnNl2SIdaoRAAo9qjAMS9OKvVvY1+LYlKkbos5yoYx600aefLYj7HRfHh8jifeU7m/w5r7&#10;26vz9EAV7u4vy819+kQc0BOYVOTu9lpcWV6dkHlmXF9WjcgNVYjaasL1rdpcFhhc3iZwdNIg3NGI&#10;i2KXZ2dV5txUC4LGV+XM2Aqcm1Se03Zl8BttzOmJArVJ5Tg+TgxTrPC0XWUCR5mx11qXbQ1UbG+g&#10;xt6mOriL2R21NiF4QFWChpfn5CBjjnYXI+1VmqD+FTnZoywHO+rj1VEqt1Tj44MqSO02xa1XZQFF&#10;Vc4vHs/Hm1dIuHRNzPEhSTefkRR+n/hzF+X17ueGvKcnFo9iSodKtKutolULHZq3K0XzLmVoJnW7&#10;ZWdJVwOaddOmla0x3SaXYtAcFevcquAa1AhH3yrM3KbG7O1ikLtVrPKW5x9QiU2+ZZjmpKLfYjXa&#10;T1Wn2WgVTUaJQQ5To76tBg2H6lB/iB4NR5ai7jB9qdalsZxQmZoDjKjYUZNqHXSp3UaPpi30sWlh&#10;zPhONVlgU4flrQV6ks3W1VhnU4W1Hauwpl1l1rQVELatJtZcg80da0qkdsvr3ySva4NNhf8NgPyX&#10;it3xnxVbOZOPAPLXMdhKlDGQ//Uwn/8EkH+3k+bPR9WUDP2RqFko9vgHQIpFGigGWdGW8qY9sF/m&#10;yad33/geV8CHaLGFvwDh3+WvdtIoO2aUKJeVHTS5z8VQnsaT/zCWgnuvyY0SQEY+IzviCTkRjyQP&#10;xZD+FZDfpWZz+S5cukO2+xly9wSCT4QA8iKfhnmR08SJVMMVUrE3CCA380NtC59Vm/igtl6sciMf&#10;TO3JFsssarAduh3lW6eDZLdyJa+N2GNDP94a7SXWxJUfLQNJs9hBch1HGHJCACkmOOWQQFLgOH2v&#10;XD7A97FS5Ye7kDdUKpcY5U9HeS5ul8lyPErKGg++Op0UOJ7my2JXkkbM5MWA0bwaM4nUFctJd1xH&#10;svMakvesJfXAGlIOrCBu5wKiHafzbMVYbkzqhV/f5uy2qsLxfpY8XTuJZ5tnEb1nKbEHN5IoFpl6&#10;wZWMaz5k3RRbjDwpYDxV8r1jzk2B4/UjYo8HyQz1JPXSfgHkLt6dcSFBLDJG7DH2zH6SL5+QjVCo&#10;mN5tsh8+o1CMMVcqc8brJIGhAkcFiH+OwPE3QP4eBZT5slRgminvd05MOp9iE/j55g7PvBZxZZUV&#10;l5aILa4vw13XykS5m3Jrvx73BQiPdjfm/Dxzjgw34rTALWKtOQ+2V+HGNl2uCByvuqhxY7uB1G49&#10;Doop7emmxZ4O+vj0MOGqXX3Cp9YncFh59nZQZ3srDZzaqeMs9dWrvyFnx9bg9JDq7G+py2ZzFZur&#10;ikXWUOFSVw2fNqW5MKQWl0ZacKpPWVybCUDrqEn9Vme3xLmOXBfj9BaY+Q2syFEBpEevSmwTOJyY&#10;0o/cS6dJD1V21NwXi3xOmlhk0sVrvPY9wm3nDZxfOoF1XWszuLYW3Rrp0qmNMR3bmdC+jRHtWhnQ&#10;sb0BbTvoYN1Nnz6jSjFyhoqt7hZ4nm6Bg0clZm5UY5ajijnOAkgPA5wDzLH3rcC0bRr0WaCi7UQB&#10;5AilokvNHqpGA1tNgaQ29QfrCjANqT9UQCgG2WycKWa9dClnraJ6e23qttajiZjtwA5Vmd+7Cau7&#10;NmRjm5o4W1ng1MqM9e0FjO0qsrpNRVa1rszqVlVZL5Dc2L66pCob21WSlGdD+/L/64D8Z5TvIzuU&#10;QFKjvM3/KCD/OP7x9/wRkr8DUomaAsea41GrOVkuT0XLYioG1SZhUH4wNS1sObI3hJ+pP/kSnSF2&#10;kfGXIPy7/HcAmfcglnwBpGKP2beeknPrMbk3H5F3S8AoKVQiwCy6/ZCvNx7w48pdfggk072DyHQN&#10;4KdHKD/WBVNs58sX6z1kGC3ng+YqijU2gtYWitU3UKy3kZ+mjnyuYk9hTXu+tt3Nj74HKewtFjbA&#10;k+KJUtuH3iax+kGeGDvxobXApoU3z0xXkNd6B8W2YowTDvHD7gDfJuzk6+gdfBy0jc+223k/eCu5&#10;I50oVvZoi0V+dvLjy5Zj4OhH9oQt3Gs7koddBhA9fCyvJ0/mxbypvFo/jwTXNWQddiTX14F0z9W8&#10;3jqDhytHc3tmP473aIh9LQM8pPrck6r9csNUHq6bzDPn+US7ryZWHpN0dhepVzxJCz9CZsme6l8T&#10;cmWFHSJLAWeoF+mX3UgWkCYE7ST2tDOvg1yICd7HuytHSbt1kewHUaTff0Tqo2iy36RIhU4nQ2CX&#10;nZhDjlTpnBip1CVJ/0cUQObGZZATnynV+1dy38ljYlPIEIvMeZvDp7dpEPeGm/J8nXoY49xdxR5b&#10;FcGrDLjrbsYDn0o8P9SQBzta4jaoFMvrqXBur87FWRW472TBTSdjrm7XItRFi9su5bi8rDRuA9RZ&#10;XlPF7NLKd4nanLOtz40JLbg4vBaultosraBifkUVGxqp8O5mQuCAGni3LsPWqmpskdtdqmmwq5Ym&#10;jmYq7Kup4W5lxIXBtTjXzwL3pgZsrqRivYmKjeVUOAhMdzTU4FDnMpwYUIEj/cpxsE9lXDpWxG1Y&#10;O1JP+8r/5x0SQu+LRT4lQywyNeQ68Sf9ubdzC+enjcRVaulK2cBNalGeYZblGNyqvMQU29bl6G9p&#10;SLdmmnRrq8OAvjpMmCyvf1d1PI82xWF3JWasUmPmegHkZqnY+0vh5G/BxiOVmeSoSa+5aliPV6O5&#10;wLHFcGWpSWNbLeoN0KTuAC0BpS51BkmVHi4WOaoM5r10KN9ehXlbdWo316B5Qx3GdKvFygGWbO7W&#10;mG1ta+PaqhY7Lavh0NqMjVZiji3EIptXZbVknaU5G1oJIFuLPbYWk21jKvnfAMh/zm6oALJ9CST/&#10;bwKkes1xqNWa8A9AalpMRt/cTgA5iCaNxhBy8gGk/+D940S+xWQJ6P4dhH+X/w4gcx/GkHsvWgAp&#10;9iiAzL75mDyp0gU3H/Je4KikSAD5QUzye8RjisPu8+3qXXKOXyLP5wI/vcL4tu40P6f587O7O9nG&#10;yyhSLRMwruWH+joxyOV81V3Nd9MNFJiuJKXSEvKstgr0DvJh9BE+TZUavE5q+/SnfOxwkReVdohV&#10;nuBz10AemiwlrbkTX3rt49uQ/WQP2EJyv/UUDBYz7beVr4Oc+TTYiQJbR6nRAsh9V8D1PJ/XePN2&#10;2AoiWwjwmg0kccREUqbPIGb2dJ4umsbrLUtI8d5ErphgUaAzaZ6reLR2HDdm9uFEr4asrqzOhuo6&#10;XB3bhWfLxhG1YDj3Vo7nkeMsnu9dytsjG0kW6CWHuJMcepD0sCNkCCjTw+SygDHjqqfEg3TlOOvz&#10;ewSQLrwJ3MbTQDHIy96k3Q4m5+EtMh4+IO3RC1KfxZIq702GVOjMhFzS32WXfN+YF5NBvkDxV9JK&#10;8guQAkZlj3Z8Tkly3mWQGSP2WQLTfApfpgsgE3nq7sDSZlpSz1R4jFDn8roKvBQIvDhRnzfHrYna&#10;0gr7NrrMEoCtFGs7MqQ0dzfXJWJbZW7sLkO4MkRoWwXubqrF+alVsRdozdRTscxEjf1NS3N5SDPu&#10;TLImsKd8iKuIbQkM97Y25lTv2pzsXB0XMw3sjVTsr6aNn2UFgmwscGtowDqBqb1Y5fEOFQkd1ITA&#10;TjXYW1sPh/ICWIGkc3UNfNqa4NezMsf7luNQrzIc6l0R53bl2Na9Ae+Oe1EQeZe4y3fEIh+TfvNp&#10;CSATTwdyb8cWrk4axalOluxpU4dlzSozs0VlprY0Y0Gnuuyb0hv7YVbYWZVhrFjl6G56jJaNx/o1&#10;5dm3ry5bd1RhznJ1Zq2RjcEGFStcjdlyvAarvSsxdoMaXadLbZdq3UQe02yIZKgmjQZr0WCgtkBS&#10;W2xSj7pyufEIA4GkMVV6aFKpoxpVrFTUaCJwtTTGrlttlvdsLHW5Ls6tarLfsqZYdDWcm9dgS9Ma&#10;bGpUnfUNqrO2oSyb1GBjcwF0czM2W1bBwaoSjlYVFUC2Eij+azRMler85wgE/wFH5bICxbYCx3/a&#10;o4ap2KNEqdgalX6dJPcf4x9Lhvj0Q6vqAMnAf0RTolHVtmRP9Z/z14Ac9Qt+1f41yuBxZTIuJcrl&#10;32/XshiPhtRrBZCqWpNRrzEJXXm8rkkvenWZx4uIJH6kfqLgeXzJoYPKzpe/guFf5q0Y558AWSgf&#10;wCLJ+5Lxj+/IexJL7uO35N9/Q/5dpV4r9viEbIFjrgJIMclCJQLF95FPxCCf8EGJWOSXaw8oPBnG&#10;e8+L/Nh/jW9rBZAz/Sju40F2lZXk6iykQHMBeXoL+VhuFV+rbeRL7U2kVl0iVjid1NZSvyee4Mfc&#10;M/xYebFk/hmGy9Lan6yaOyls6cm3zkd4VnkRRb3cYEYgn8dLXR3mzLuhDuQPcORnH2c+9xW49dpM&#10;zlip2E7nSip2wZIdRNmM5HKdLrxsNYKsIXNInTmP1GWLSVy7lDjHFSQfsCf3xA4KA3aTc8SB+J2L&#10;uLtoBKcHtmZjFQPsqxri37UJ4eN6ED6pN7fmDCFq+VgBxTQe71pEtNTspMAdpFxyI+mqD2mhh6RO&#10;K/NVy1KuZ132IlsgqdTr5PO7SQx24UWAMw9O7yf+ZhBZT26S9fQeaY8fk/b0FSnPYkh+ES+QExNM&#10;yCNTAKl856gAMk+xRgWMv+c3QOYokIzPIis+Wy5nkP02+dfjY7LJe5kCMXL9wmmWtCzPtl6GhKyp&#10;wSOvRjz3r8vTkxa8OdFGzLARq2trsqaSBg4WWhzsZsiDjfW4v6caYftNuOxmxLWdRtzfWYP76xvj&#10;0dGIRQYCSMnGCuqc6FyDhzO7c3VUM5zqaGEvP+tYL3MuDW7GQTG3LWWlKleUqtzImAs963BrhBVn&#10;ukqlrKqJg5iidwP5+b0ac71vC440NsWxrBobjVW41tXnVPdqBAyoxuE+5fDpbcKhnhXZJfVyS4fa&#10;PHZ14vOdB8ReusWbkDslFTvlyk2Sg8/xaO9OwmZM4FyPdri1rMPmhlVY31isrKk5yxtU4PBQG7wG&#10;WbOujdRmqeFre5oxuZ0ay4cb4TBT4LOwCivnGLF4ri4LFumydmsFdhyUKnzAArtl2nQdr06rweo0&#10;7quiUX/JIKnXg7So018scpAODYcalFTtFmNKU3uoPqa91ajcRY3qlmKcTdQZIa9hgWwo1neszRap&#10;19ukXu+wqsGOlhZsa2GBQ5PqbG5kzqaG1Vhb34wNjc1xtKyBY8tqOLYww0Fg72gpgPzXmvwrv/ZK&#10;/zltf7PGP56wwloA+QuOWhU6o1FOwFjOBu0K3dH6hy3+a7TNBv5LtCSaZkNKhvH8Ryn5DlKA+If5&#10;rf8uGmbj0DWzQ0sqtUrAqKojkKwzEb0ao9ExtmGG3RbyYz/xNTGPDzHvKIh+J1b4Hw7zkbyXdYtk&#10;qUzD8D5a8iqFDwLJj9FJFAlwC57EkPfoNbn3X1J4VxL1nLyIJ+QKEHOkXueIReYLMJUUiFkq9xcq&#10;4yMFkMp3k1/CH/M9MJKPUmmLd1yheN1Zvs7wJaenC0m1lpJcejZxepOJqTCDH513QY+9FLbZTELj&#10;5byzXMUnW4HerABYdBbsw2FVKO+bSVU2XUZ25ZUU1t9IduN13CwzhuQuDlKXr/NjfTDf1weSv0Iq&#10;rXLoYRd78npt422/bRStDgKfW6Qs3sbVNj04Xa0B95p2JLnzMIGqPI9F80neup5M1y2k7nckyd2R&#10;vOO7+OC/l/R9G3mxajoXh3VjS3UTluuq42vZkCv9OxPcvz2Xx3Tn5twh3F45jtsbJkstXcArn40k&#10;nNxJ0gU3EgSEyYoVhihgPEROyEGyL3mRc1luV3bOBMt6l3bx7MxuHl06RfLjKLJePSb5yX0B4xPS&#10;Xrwi9flr0l7Glnz/mCX2r+ypzhU4/rFa/7Fi/zH5Ckhl45krG8KstxIBY96bZH4qJyqJiGJNZ6mN&#10;fcpzfUcLXp9txr2TZbh/yoSXx5rgN7486yur2FXZmN2VdDhspcndpeY82l+Ni/v1CfLS5pK3JjcF&#10;lg+31uVwF2OW6IjlGamxXuDnUteAa+OsuTW1Pa4tjdlYW8WpQeZcHdaUXRa6bCgl65hLVW5bjvND&#10;6hI+3pIL/Rqyo5I2jgLZA5U1CbYyJ6q3Jf6NK7BFbNNBKvyB+gYE9qqOf39zPMUevfqW5XD3Srh1&#10;MGOrdU1CVs2n+P5DEq9E8OL8TZKuPyQtPIqMy9eIPuzDtfnTCR7YjUPtmuFmWZcDzWpxxLoRJ7tY&#10;cbh9Y3YKMB3rm7LTqjq72tdgXQtjVrU0YE2H0mzsXZ4VfWRDMMCARaNKsWpWeXZtbcyO7Y1ZuLgC&#10;g0YYYdPXAKseGjT9f6p777iozrV/FyyxxoaA9A4q9t577zFqTIwaNfYaS0yMvaAggiBI79IVkaYC&#10;gghib4hKVxTB3nvh+t1r0CR7x5x3u9+9z/mdP+7PM7NmZs04ONe6vuspa5DE6xHVaDqqOqbDK9NY&#10;7NF6bC2VRXaYqIHxmGpojFDDqL8YpxjkiLZVWdZDLLCzAds6GLFdAGnb0YSNnYzZ3FW5LXAU490g&#10;tVHi9SprLVY302JTWwMBpCEb20jMbqUnJqlctOtPYPxYf3S8/LnksQ+x+o/6EyC1FED2/L8QkD/8&#10;AUiLqahbTqa6yTjqavVn+YIdPCp4zksxiecFV3mcc+2TIPy7epJ359OAvPwHIO+fuSKAzFaBT4Hg&#10;H3AUg5TbfwGk1KPjWapzk68Sz8DeE7x1T+b9tgOwPo7X80O4PUQipOVi8urPILv2ZK43WwbTImBy&#10;KE/62vFooD1vvvGkfOouymdJtF62j/KVCTz8wZdzjeZwrsZUcnUWcbvlWu53syHNcCpnOiymfJ28&#10;h4dYpt8JnthEUfDVOop7/ULZWLHAJRGU+56m3O8wqSOmkNhnEIUTJ3N/9nxKJk4nd9I0Cn5bStn2&#10;jTz0cuCOtz23fOwo85Zo7u/IHacNpE0ezXZLXRZVUmOLdgNCO7Qgpm9n4kf2IO3H4RxfOp6TqyZz&#10;YoMYpNMScvzWc323M9fj3LkqMbt4v0TtBE9K4z3F2iReS1sW78ZV5dzjXnsKlQttxXmQdzSRW9nn&#10;uHsli5ILZ7h+/qzE62xKPwDyttJBI5aonGP8FByV+isgpeRvfV/+zndzPwKymDd5xbw4cQqHr/uw&#10;ql9dEjZZkbXbklN76nN+ry4XfJriM7IWDgI5b3NdgVNlnARwB6fW5fg2PQ64fkm0RzViPNVI3VmX&#10;k1ss8OkpwKgtQNUXyxbbWykWGNjLhJOz+gt4xMhM1dg7wpjEkQIU/eqsri5xWa8Svp0aEPO1BSmT&#10;WhM31AoH3S/YqDwm+wq3akBaT2sixO4c6ss2Aa9741qE9dFn14BGePStg+eAuvj20WJnF13WtGxE&#10;2OyJPEk7IlA8weWEDIpTTsnt42Lwh7kaGc7RFYs5OH44kQO6CZxbENCpGfFDulO4eDqJX/Vjq6UW&#10;603q4CqAihjViYDBzdjSVgP7Ho3Y1KMhyzpUZXmvmiztX42FQ6qwdoomtgsMWfGjFpNGNWDYgC/p&#10;3asqnXtXpm3/yrQaXJVmEq+bCxibf12TZtJ2nqSJlcBSZ4gaFr3U6N6lMlO712dtT0PsOxvi0skU&#10;187mbJPPsKWLKbbdzLET+NvIAWNDaz3Wyr/ztyYa/GpVX9WubNpQVWuaN1I955OA/Nv6/y0gp6Bm&#10;JmU5lUqWyoW6vkLXaDhOmyN5fu21gK6UF1evq3o4PwXCv6tPAVKJ188uFfMkq5CHEq3vnb7M/ZNi&#10;jpkCQonWijX+T4B8ekIq7QxvDpyGqBO8d0/izZZYXq+WqPxLFG8lZj8evJ1cg3mc0ZzKk1E7xBLj&#10;YWkC5TPDYXoIryf58WSiF4+n+PJ4ViBlM3y5OGwzx60WkWX1M/f6OvJuYggsiuH2WBdyh9vwbm0M&#10;7DwC/sd55hRPwQwH8sfb8Gh5MHifhPh8nu6IIvO76RQtWMCzDSsFqE48d3bgwqK5FG36lQfudrwI&#10;cuWZ1AM/R54GOvPEYxtn5/2Iq7UFy6tUYmXVqnhamLKvdycOyQ/p6JQRnF38LWdXTOLc+mmc3TKb&#10;LJdl5AdspGSPEyVikNdVF+Hy5GaCh0DRXeDowW3ldpwbhVGOXI6wJUfideHBQG5dOMGDPPnecy5x&#10;88J5iiVil1xQAJkrgCz8XwJS4rUAUjkXeT/vGi9zi3h/6RKBc8exuEsl9m8xJ2uPGSfC6krcN+W4&#10;oznbe1XCv5Mu0Z2tBZBVVJ0pocOqkrFOlzRXHRI86hDjXokk1zqcsBVA9v6StQIwP2sdAV8NVgjQ&#10;7Mxqkjy6E+FdzNkqgNw31IzEoS1w0K7GqioCPG11/DrWJ/Zrc1IntyRumEBBrwobashrpYKMa5Pc&#10;xZLIJlo4NVDDQaDrYVmTkK6NCOqthadA2bN3bfx7a+LZXZ9fmzTAZcxgbu0/oEo0l+PTyTuQyfXk&#10;o5Qlp1IWG8uJNb+wf/wwoob0EotsiYcYZFAnazK/H0X88F6E9G6NX89mBA1oTeLEAcSN6YyHWJ1r&#10;Vz02t/6SLZ3qs62vNis7VhNYVmJ1v1qsH1qXn/tWZ3avL5nYrRajOlRhUOfK9O5eiS69K9Gmnxjl&#10;wCq0GCw1vBo9JmnTblw9mopptuuhzmh53dL+htj1McdVYOjTrTG+3Zuys2tjsVgrHHs0xrGrJVsF&#10;nEqUXiPmuLKxBiss67NCIPmrRT2Wm9fhNzmgrG+p8/89IJWqbPj/FiAnU8ViAl/I5zBv/DW7/Y7w&#10;uuQN9y/d4GXxTZ6oZkx8TsT+NCCfCiAfXyiQeJ2rAuTdE2KORyVaCxTvCviUup/+94B8lnmRl4fP&#10;8f7gWYg4xgvHWJ6si+TpykjerxMQbjgEC6N40NeWq11WU75oD/waC6sPVkTpX+J5NzecF3OCufej&#10;LzeneVIyy5dbcwK5M1EBZwD8FAcrZT8bj1C+PIY3Al5sD1K+PUmAnMKLnQcp2yi2uiGY936ZEJcv&#10;NnueG786kDVtDk83rOaFwzoBuC+v40LIsVvFPbctvPR34k2oOy937eSBmORTLyfyVizFv11bfqlS&#10;hWVqyg+2DrtaNuXw6AFkz51Awa8/cnXDHHI3zeKizSyy7OdzeedyioI2cXPPdkoT3Ck5IP8GMUjl&#10;dqlYY1ncThUcr0fvoEAgeil8G1f2OHMzbS8PLl8Qu7vCvSuXKc3KkpidJaC88p8DpLJeZH6xtFfl&#10;/0EhXCsgefNCFgkgD9qacy7SiBMh9cjaZcmhNUZs7SiRuK8ZGcO74aIrEBBAuXdW59BSbY47m3HI&#10;TYs49y9I2F6T47aWBAyqxyaJ5GEdzfBrbYSNxPJVEol9m+vhb62Hs0lV4gaZkzKkFS7aNVgvgNwm&#10;gPTvUAHIlEnNBZBm2OtXZpNiohKpA41qcbCDmJyVJs6yL8Ui3U2rE9pZm/DeOvj3rKcaExnYsyH+&#10;fYxYbvEl63t1ID88nAfHL5CzP5NLsUcoOniEm4mp3Nl/kAu260meNJrYrwYQObArfmKQXm0s8G1r&#10;yZ5+Hche+AOn53wj+2uBT3dL/LuYENzdnNA+jXFprYlDi3o4d9TCrnVdtkj8dhKzdO6tyyYB5yqB&#10;/bIOdZnXrjYzu9blh971GNO3Nj3lO+7YXY02PaUGVKXfBG36jtGg74BajOhdi5l9tVjX35QdvS0F&#10;xmb4drbEt0tjdna0YLt8n46dpe1iIa25vKcBa5V4LYBcLfao1KrGDVhhUZcV5nVZ01RZ7uwfgFdR&#10;H3um/7k+B5BKz7VqauE/VRWjEX8p1WVgPwXDT1Qlg/GoCyCVi///T6VA8ovfI/YPErEnUtXiW6rr&#10;DsbaehyHos7wrvQ1dy5c49X1MgGk2N8H+P0r9WlAXudJ9jUVIO+fyeHuqUsqQCoDwu8cOcXttJOq&#10;VjnHqNSDzHOqenjsvERrAaXUUwHm68NZkJxFeUg6D2wiuLsymBcb9vJq7V5er9oLK/aJ/e3hzYJw&#10;Xq2Lpdw2kfcb9vN+vcRkJSqv3S/AjOf96ljebDrA280HeWejAFSguOoDSJX213jeLI6U5wt4HWWb&#10;GOS7Hck8dojljmMUT/2TIVHgmJAnFplE7tRfKJw0k9drfxN4+0BaNM9ixFADd/B+tz+E+8ln9ual&#10;zw4e73Tg8tJFeLdtw/Jq1Vml9gWbK9XGRq0mPo3NOfLNEPKXTKNw5QyKbeZSaDufK3ZzuOy4gFz3&#10;XyjetZlbUU6UCgyLE5SOGFdKYnZQsk9AGO1EscAzL2wbeZHOXIl0oSjen0dnDssBL5u7l69wO/sy&#10;ZRcFklI3s3K4+QlAVgwS/2up4PlPpQDyofyd7+TdoKygWCCpnJaR7+ZaPhcCbVnetyZxm4w5GSzR&#10;ercB2f4tiV2kJz86NXa2bMDuzqY4NKrCeqVTxVqNhJkNObHVilQnXbHImuyzr8YxOytCv9Jkk6HE&#10;6N7N2D+4I1sNa7NcMcGG1XBpVAcng6rEDDAlbXg7PHTk+/xCDUcddQI7NCB+tBmpk5oRN8JUAFkF&#10;GwHkNilfneoktDIi3FyTHXUFkAJNd8NqRCpm29+IMDE5/25fignWJaivIUtNqrG0rQVnfby4d/Qs&#10;RSlnuJSQTlFSBjeT0nhwKJX8Hds4Mn28mOEg9ksljOpL9KCu7OnbgYg+7bgwZwJn54zHo6NYtNhY&#10;cC8rooe0JmZYO3k/a9zb6LKjuRbOLRqxXVqPDoZ4y3e0o40e9s0aYGNdRyyuHuu6iOX10WVR/0aM&#10;61KNwWKUPeQA06V7ZYZ+pcHXwxoyqX9DZvfR5JdeuqqZQJ49rPDtZC6xX8DcuTHu7c1xbmeqguR2&#10;eY/tErPt2hmwzrohawWEa8SYlVrfTFPVrm5cX/XYf8Qg1TW6/Q5HpaOmilZf1HUGoC4gUtMbgtqf&#10;YWn4iTIY9cle7I9Q/HMvdmWjbwV+fwVkJdU1r/+xKhtNlgj/g0BYGSQ+BXUBZDXzb6iq0Yv+feeQ&#10;k1nKy6vPVJB7dlXgplxr5hO91Z+Co1IqQOZIKz+ax5dv8ki5fs2l6zz9AEjFID8C8q78J7ubcZq7&#10;6VLSfgSkAsaHxwWOJy7w+KRYpDz3WcYF3h7OhgPS+qdw3yace6uCeb4pipfKnGhl7vN6MUYFiAK9&#10;J/YJvHI+xDuHZMrtJI5LVH6yNJSbM8S6ZntLPBdgumfy3iVdIJgBDkdhc4rKLnOHiaVNkIhuIyB0&#10;lHjteIjXW+J4aruPJ15JvEs4BwdzYE8WT1b5ktR6GMfa9OLFzDny3M2U+zjzMtiD5wJGwoMknnuK&#10;cXrw2s2ZE9OmYG9iyi9Va/CrWjW21tDErbYeDtU1cDbSIaxnK3nOV1xbN5vSrYsEkHO5ZDuLyw7z&#10;yXNbznUxyNu7t3MzxoVrUsUxTmKM2yvmV+/ZRm6ILblhjmSHbBdAesmBJ45nF09x/3IO9y7lcUfq&#10;VraUtGXSlmUXUHa5iDtyILybf1Og92kQ/l0pl954JAdD1VjIouvcLiqWbUVQmMe1eF/WDRcbW6HH&#10;mRATssPNueDWDu9xtVhmJhG4aRW8WtTB0bAqK8XgVuuL1Y2qxYlNTTmxw4ID7nVIcKnLERsLgkbV&#10;Z4OJxGIxrkyJpn4djFhSXY3fqqmxpXZltulWZk9vAw4NboWviYBEtttryf46aRA/RjkH2Zw9/fXZ&#10;qluJdQJPhy/VCDCoTXxrE8LMBEhfqmNXUw0n7UqEt9Mmup8RgQJGn441CO+jhb+Y3G9WtZnXVI/U&#10;rXY8kP+j1yTR5CedpCg5k5KkI9xJPsQ1L1cy5k7k8LRxHJ48mqRxgzkklSYHPgWSccO6S/zuhGtb&#10;I7y7WrBHgB46qAUhA1qwd2Qngvs0E0Dq4myti0szfXZaG7CzmSFuSonp7pTIu8O6AQ6tGrKlvSar&#10;O2uypLsGc3trML5LDYZ2rMT4gfWZP8yAFf3EBnvrY9vDEJfupgL7xhL3xcY7WIhZW+HXpSkeYpI7&#10;BNbOXc1x6GSigqECwQ3NK6ColALLddYaFW1Tzf8cICtp9PgdkJU1+6Cm1R+1RoNQ0xFI6ipTDYep&#10;qtI/lbJNdQmGT4yD/GdAVjUaL7D77rMAqSxMoazeU1kAWdnie6qbfU11jZ5MGLuCWxcf8zz/ES+L&#10;7vCkUMyvQJky+O8B8tGlEh5mX+dxdrEKkBUdNGKQJwWQxysAqcycua+aPfNHPTymWKMCxos8PZld&#10;0R69yNu0S7D/PG8EkI/t9vBofRhPbCJ5tjWa51v38commvcb9/F2azyPXBJ55pbCu52HYXsKj5aH&#10;UjB5O5e+tePmPG8BZxL4HAcvAaOTQHDbYd6u2se18Y5k9ZPv4TsBpBhn+eoYnv0cwt2lgfJ+YqfB&#10;Eq3TBQApUiFnKJqwnqj6bUjXasaTgaMpnzad9z8vo9zJidc73XnlsINnm2y5vuQXjo79FkcjM+ZK&#10;pF6uVhWbGhr46FoSad6aMPPm7O7aln1DO3Nk0hCyl31PwfoZ5G+eSc7WWWTbi0U6L6bYfx0P9jpx&#10;RwxSuUZN8b7tXIvaxrXddlyLtBNAbiYv3JFLYS4UxITIgSaVJ+fFxi8XCCCLuJsttihQvKX0XCut&#10;3L915arKAO/mlwj0Pg+QyoXbHucKIAtLKLt2g1tXb8j2YsoLZb8pu9kyzpKgpfqcCW5CVog1px07&#10;Yte3CutaqxE+vCEZk9uxW+Kr0umyQkcMrn81MlfL85yacNCtAYnuWmTYNcFPALlaAOndWZeMqX05&#10;MK6D6hzksqpqrBNQ2hmoi41pkTyiJSEtdLERAG6UyOzVpg4xX5mR9F1zQgVyDgJSGwHhNrFFb71a&#10;7GtlQriVDo61K2FXSw3nRpXws65LcKeGeLWriV/HmnLQaoBnJ7E2sbdZ5g2JW7tGdQ5SAWRB8hkK&#10;Eo9zPTGdW4kpXFUAOW8SmXMnkT5tLIljB5E8diAHRvQmbnA3Eob1ILJfO4m5YnPdm+AvYAwe1pYI&#10;gWPUqK74dGuCo8DRtaUxHi1NcW1iiLOlnoDRAG8LTXzM6+NpWR9XAeX2pvXY0rwem9ppsKGHLsu7&#10;azK3S10WSaReK3C066KPfUcdnNrr4tHeSKBozi4Fju3M5ABjiV9Xa7wFki4CSMeOpti2NRBLVICo&#10;AFJb1apKYvYft/8DBlmpYVep7io4VtHsRVUpxSDVtAZKDUa9kdijztBPno/8WBULVvzrgKxk+Ndz&#10;kJWNFCD+cwkg9ad+AKREbYnXNUxGUK9RLxbOsJXI9JyXBQ95JpFKuYrdo7x/3yD/DMjHF69+6KC5&#10;IgaZzR2JzfcyzqnOOf5zfTz3qCye++SElNJmZPM6LZvyhLO88jvEU/u9YnS7ebI1ikf2Udy3jeTh&#10;pnBe2uzhtWO8mF4Kr3yPUO4tdrgjlXtLAsmZsJXCKdt5vma3RONj4HdctTTZMzHQJ6sksi/0o3iC&#10;IyXf2PN0mifvFomhLvDn5mx3Shb58HRLjETmswLI63CklHLfE5zsMZvYGi3I/MKMPK3G3LBqz41u&#10;Qyge+QNZUieGfM/1qUspnLyI6Na92FxLWwXHtRKrt34p9qhjTFjjluzv0oOs6d+Rs/QHLi2ZyIUl&#10;33Jp5STyt8zgiu0Msu1mccVpEcV+awSQ27kXL/E6xlkFx6KIzRSGbSA/bKPEa1tywiVm7/XllnId&#10;6xPHuX9avutsBY7XpMQWBZS3pVXB8XdAKtMMBW7K6j1/Os/4P5XqqpZ5N7knB9NSAeRNZfVxgeXb&#10;Ajm4Zh5i57RuBCwy4+yutmQFtePgb9b83Eod226VOTLfkpLNIzn6Y0fWGaqzQIC2sZUa8bP1OLW1&#10;CQd2aEhpcnSbNR4j6rFcAWRvXZKmdSZzQV/2jLTiN41KLKkskDSQx/rU5dC3rdnXxwpHg2qslv3t&#10;bPUl+0aZkzDOGv/2WmKVlcU41dksEdtdvzYRzY0IstAWYMp2AaSLXlUCWzYkoruuxND6eLWvgW+H&#10;anh1rMPmVhrMMtNg72+/iUFeUAEyN/EUeQePcy0xg1vJR8h1cyJl5rccmfUdqT+MZv/o/sQO7yl2&#10;256Y/p2IGdCJ6IFK3G6DT9fG+A5oScTobuwd05OQge1waWOKY1Nd3ASQngJId2sjXCwFmBY6eJk1&#10;wNusHl7mUtK6W9RTgdKlmQZObbRw7KTD1i5ycOjaCLu2cl9McLsAb4cAzq1pI7yb6xPY1pTA9gLJ&#10;jlb4dG6Cpxika0cLnASeW8Vq1zfVYl0Tzb+0qmqsydrG/wFAVsyeqbBHFSC1en8WIJXFK/6rgDSY&#10;Ku00qqgAOZ4axkPRNuzLxhVevCp+yysB5FPlfFTeNR7+LwH5SAD56KLE66yi3wF5W6B3WyLKvwTI&#10;D/XwaBZPD1/gZexJnvok8sRRjHF7LK92xPLUOYYHjlE8sI/kxbYoXrvu56XA8X2g2N6u02KKJ3i6&#10;IpyrYpB5E7dRttCHdztSIOA477yOcG/zHu6uCePuz0Hcn+/D/elu3Jm8g3vT3Lgntlm62I87a8J5&#10;5ymmmZBDeZoA8lAJ79wyyGg/jaQ6Hciu1YyLajpkV9LlskYLLhr34kLrr7kyYDrFoxdxZcgMElsN&#10;Yo9FJxxq6bCu8pesq1qLFepVcNbVI3FgP87P+Ja85dMoXDWdrJ8ncGrpGM6u/IZz677nou108lyX&#10;UOK/ltthdtwSi7whoCwK30J+8Dpyd60We1xPbugWcsIkdseH8iDzCA9PnlUdkO7J3+DuxWKpayhr&#10;N965dI3bl64KIKVUgJTH/i1AKguTXFcB8qYA8kZxKbfFQpWrWr4Tcw3+aSxes5twNqAHJz3a4z1Z&#10;i/lNBETDqsu/qzV33UaTtbw3W1tVY04DNX4ykhg9ri7nt7fiiJchqZ5GHLZtjOPAGiySx3ZIlIyd&#10;3oa0pT04srArLu1rs0Rscbmh2F+/mhyY1IKDY1rjLYDYJFa5tfEX+PXUJKivPjsaf8mW+pXZVKMS&#10;W+pVEdPUJ1QA6dKoNvZy37ZuJew1K+FmWRufNvXw7lAHl1ZVBSbVCehWH6fOesy3akT0yhU8PZ3N&#10;1dSzXD54gisHjlKoGOShDPI8dpA693uOzJlA4qRRxH3Vl+jBXSWydyKyZxvCurUUi+zKwZECxN4t&#10;8e7ZHK/u1uxsb8ZWK202C4AdxBRdBZI+8tm8BZCeVnp4CSQ9rcRqLQWSUn4WDfA3b0CAZUOCBGJe&#10;FvXlc9djp8RgF4ngOwSeLsby+Y2+xFVaN4Grh+zfv40JgR3FHjs3FhtvgruYrJtA0q17U5w6mmHX&#10;Up+NTQSKlmKlAsRNTbVV99fLe69TSrb/RwBZRfMPOH6h1Yeq2v1Q/78KkGKRAsgvFEAaDcbAdAAu&#10;W0J5X1r+OyAfyn/6R/mfXs3nU3BU6u8A+UgAWXH+8TK3JDLfUg38/p8B+fTEpQpAZsr99Is8jzvJ&#10;E79kXromiP0liSEm8c4niTfeB3jlHi/QUqYgJvM+SOAYJJYYIsYXcJa3a/dy9XsHLo7dyHVlwdtt&#10;+8Ui03nlncprn1R5TRrl7qngepj3W8S8FvpTNtNdFa1vrwrloUMsRMi+BI7v0sUeD14XgzxF0Zj1&#10;FLYczwvrETyo25w71a243aA9d4yG8qrvT5RPsuVq77nE6fYkpfEgysYtJMKsDcvU1PlZovbKGtXx&#10;btGEw2OHc2r6WC4u/p6cFVM4v3Q8mYtGkrF4BCd+G8vZTT+Q47yQGz6rKN21mZsRDlzdrZxz3MiV&#10;gJXkBK6U22u5EryJnAhnypKU1cXTuZt5Wr53OTBlKXD8UJfEFq9cF0AW/68B+VQ5gMqB9G5RcQUg&#10;r93iVtFd1flnruQTLsC3H29KmnMXYtdZsbF/VRa1FJiNrCJR2pyrTn05NLsZG6zVWayvxlyJ2Zs6&#10;qhO3qAEHt2uT7GZI+GINVndUY6EAcm2byriNaEjoVHOSFrUj7GsD1pnKd2mhhv2gqkRNtCJpYgd2&#10;D5IffduGrBZwbrJUx6FZDRyNa7KtQW3saldnp1E9Yns0Y1dzQ+wbfCFVlR0SuXcY1mKrfmWBVGV8&#10;uzYguK82ET3rE9i1Hs6ddFnYWJu9K5arzosXpZwle/9xLsVnUHBQAJmSQaGvB8eW/kj6vIkkTBhO&#10;rABy78AuxAzsprLIOLmdMqYfKV/35cDIXoT1boNnWwucm+pjZ9SAbVLO5lp4WDYisJkBAbLdT277&#10;CDTdJN66CQC9rDTwF1DtMtcgVIAaZqJBoN6XeDeqgaeuGK9RHam6eOl/iYdebdykdTeuL8aphV9r&#10;YwIEin5dK+DoKuUuUd9Nov329mKv7UywsW6kAqICx38ApLznWgHzZwLywxxsFSgrphqqDFKrp5RE&#10;a+3eVG3UlyqN+gsgB/2XAKksZ/aPK/mo5l7/DSArGQogjadR1WwSNcy+obbBIEwtBuPjtJf3t8ol&#10;Yj9STRl8UljKk/yyzzwHqSzFL69ROmlUgJR4LXBUzj8+PJPLvZOXuS3x+rbq/OO/Cki5fewSzzOu&#10;8PLAWZ6HpvHGVwwwMF0MUSpEzC5U4nRQCu/8kwSMh2XbCZUhEigG6XWCN79GUPytPaVTnHm9Lhrc&#10;03nvmswjhzgebI/huVjney8BZOgZef0Z3tkm8HhlOI83RnPHTgxVHitPKuRN+k2eJ13jbVwR7Mnj&#10;3aYY3k1z4G3fudzS70OZRhfKtPpxx/hr3vRawpvvbbn79RrSW44ju/8s+MWVg+2HsEgBZOXKuFua&#10;cmhkPzK/H0HW/AlcEkCeX/gNJ+Z9xdH5wzkqgDy+Ygyn1kwgy24mhW5LKQ1cS2noZopCbMgJWMtl&#10;X4Fj4BryQzdxZZcdeZEeYjNx3D4iP9oMAeS5Qu5eEGvMUiL2R0De+DQg5W/+KRD+XT3Ol79xvuxb&#10;BcgSShRAFt5RrRNZnl9E5Jo5rBkpkFltga9Ab/OoyqwbpMa2MWpEL9XgmE1zImfosrWPAGpIPWz7&#10;VGNTLzX8pqgTvamOQFIXrxlfsFa22fRSl8fUselfCZ/JmiQsbcb++RITB9ViXRc17Iaos2tCI/ZP&#10;bUbceGvChxiLEX3BJjFWe+svcG0sVqUvANKpS1BbA4niErtb6mKvU5VtUkosdzSuxlajSgKs6uzq&#10;rUNof13Cemrg2UHss3VDZps1JGzZYu5nnlP1YiuAzI4/Sv7+dMpSMskTQKYtnkbKjPFEjehN1MDO&#10;RPRorTLH3b3bcujr/iSO6kPs4G6kjhlCZK8O+LZtgm8bS3Y2NsDJROzRohG+YpAhzQ0IttbH31Sg&#10;KMDbKYbo2rg+HmKHPhKxA0zqEWRYlwDtmgQ2qoW/Vg38tKoTpF+HQNnuI2BUIOlpUAdPkwZ4Wmrh&#10;L4AMEnsM7NoUr06WeHSyUnXUOLQxwq6FHttaG7JZALlJoLilmQ42Es1VgBRTXWchgDSv/xmAFChW&#10;0WwrrVIVoFRXZtdodUNdW1mcoheVtPtSWeBYWUe51OswqRF/qT8vVFGxWIUyF/szxkFKKYvmKpdy&#10;/aMqFqj4CMoqxmKOxj+oFqZQN50h0XoGNcwnU9dsHNpiO61afk2EXxIvS97wvPAxj8QCnyqXev2M&#10;aYZKPZfXPM8VQF4u4Yn8GJ98gONjgeMjgZ0yOFzptb5z+KTUadX4xz8PElemHX6E4zOBqVIKJJ9l&#10;XORVahblhy6qOmrKo07yLjSDN7uO8Nz/EG9D03kTns6zkMO8C8kAP7FH35Pglkn5WgHcVDdujLHl&#10;5Tx/cBKoBmZJ9D7J4w17KFjgSulKf97sPCiWKICMkvcIPs3bHYd4vD1Z4JjB031XeHv8Ls+Si3ka&#10;dYXy2AKIzBH4CoS3JpI7ci2pYuO57WbxbrQd78c58mycLSVTtvBshS8vVgcKcP3AeS/ZM1ez7IuG&#10;/FytOiFtrTk/YQj5s77m/MzRnJs3jrPzxnBiziiOzRvJsZ9Gcfzn0Zxa9Y1AcjwXtkyiwGU2RR4/&#10;kbtzqdRy8j1XczXQjuvhOyVy+1AUHU5J0kHupJ9QXcLi7qkr3DpbwK0LRdy5eFUAWcydyx/gKFV2&#10;+ZpqquHt3BsCypJPjoFU6lOAvFdYIkCUfQkgS5XzkPk3uCX7eSRW+ebqJc7s2YLr4iZ4/1Yf7xVf&#10;4P1zbbyW1sRriQDot7ok2JuwZ50OXvNrELK8IZErtfFbKFa9sCqHnIw4tF2fgMVf4PZjJbxnVsXj&#10;x6q4T62K36xaxP1mROxysaxpNXH/Vh238QLW778garrAc7YR+380IXy0Fs4dxAhbyMGotbx3y3qE&#10;dNUnepA5Qd0bEdxDB5fmNXBvVZvwPrKvLpq4t6klEbQBoX11BZLa+HYTc+uhx5Yuxkwz08R7zizu&#10;ZZ7l6uEz5CSd4srB4+QdPEpJygku+ngSP/8HUmZOYN/g7sT1bkdMtxZEdGlCiBhr1JCuxI0cwMHR&#10;I0n9ZizB3Trg3d6awC4t8etoTUCnpuySCmxjSkQ7MyJaGuFnWA9f/dr4mdZTxWpfab0N5d+iXwtf&#10;AzFH3ZrsbFgFt4ZV8dIRi2xUHQ8dKYOaeErE9jIRWMrrvC01CW5jTFgHC8I7WhEqFdzOEq9WptgI&#10;PDfJ45vEVJXWxkoA2aQRmxsLIC0asl5MVakN8vi/Acg2Usqq4wogO4opdlUBUk3sUb1RP7HF/lRS&#10;roP93wKkoQDS+CMkP9bHa9IoC1RUALLqB0CqmU2nsvl0appNpJ7pGBoZDaFDu2+ICTvKCwHks6LH&#10;qqj8TKlPQPBvS6zzeb60OaUVi1PIj/HphQIen1OuWnhFNbXw4VFl1oyA8U+A/AjJfwakCowfAPky&#10;85JE28tw5AocyoaEsypIPvZN5KHnft6GZVAefYq3UccpD1N6p9MpF8C92biPB6rOFweKvrHj7kwP&#10;Xm2Iodyr4vzkC5dEytaG8tz5QAUcY2Tf0QLI3Rd453uMRy6pPAo4ydtDNyg/85h3GXd4l3CVt3tz&#10;eRtygXJ/eY33aZ6t3kv++K1cG7WZ15PdYGEorN/Ha5sI3jrspVwMtdwzUcCdTP4yezbqNcFGR5/E&#10;Ib3JmTqKollfcW7GCE7PHc0ZqeOzR5I5ZzjHF47k+JJRYpLDObJ4CMd/Hckl24nkOMwge5uyTuRi&#10;CjwEkAH2FId5UhQRKICMoiQxhTvyPd8/cZG7p3MoO1fA7f8CIO8W3qSs6DplAkllHGSZcoEv2deD&#10;vALelVwmP82VCIce7HMxI8FDj8OBjUnxtyLZx4JD3hZk7mpBRkATEt2MSPM0I93HkkM7jUl2MSLd&#10;U8rDkIMOmsRvrk/sJg32rq3P3pX12b28Dglrddi/To+Y3zSJWlqPiLm12D23LvvmaxI3V4e46fLY&#10;RH28elXHVllZ3Eodn451iB5qSuRgAwJ7axLQqyH+YojK7T3DjNk91Eh1369HA4GjFrv6StTtr493&#10;P1NcBrdkppUe60aNIDc+mRvpF8gXi8xLOkl+0jFupp4kZ9cuDi6dTfKs79kvySCmRxtiBZC7JdIG&#10;CSSjhnQn+bvRJI0dQ+zQIfh3VCJ2U0J6dmCPxO89/Tuxt197dvdoQWQHS0Ks9fAVGwwyrkegiUR9&#10;0/oESHkbVADSR+K0Aku3RtXYKeWpV0u13UNfoG8oZSC3FUgKVD3ldb4CP/8muhLfDQlsYURgc2M8&#10;xFJtxIw3KBA0baBqN5o3ZLOVNlukFHjaSDxX7m9u8jkzaVSAVMD4jwaprjLIXh8A2VcAOQB1nf9L&#10;AKnMv1YBchrVTb+nrsnXAsjBdO86kbQDWTwvec3TIonY+ff+9WvR/LmU5c6UQeIS45Se6ycCyEdi&#10;j8olXR8JIB/8m4B8cfwKbzJzeJsu9paaTfmB8xB7hlcSrV8ESLQWuLNX4vTu47wPEXv0P8bb7Ync&#10;/TWYohmu5E12IO8HR67N8xBbDObmlj2UOMdx0/0Az/0ErhHnBK7neRZxmjfRYpdx+bzddYYHrmk8&#10;lchNWimcvE/5sXtisTd5uVfifph8hlB5bugl8DzGm5V7VB08t77ZytPvt/NeIjqehwTWUn4S+/3T&#10;pJK4Z+9PzMjv2dWtJ6cmjSN/9rcUKeY4aySnxBxPzRV7nD2Mo7OHcmLBCE7+NJL0+YPJWDiYTIHk&#10;uZVimhu+5+zm6Vx2/okin3VcD3aiONyLwoggrkbvE0Ae5nb6We4cu8SdU7n/RUCWikGKNaoAKaD8&#10;AMh7VwSQN65QejqARF+xpcC2ZIQ25nhkE05GWavajBBzjgabcyxEQBlkRmaAKZn+Jhz1N+aYVOpO&#10;TVJ2anDItSGHnBuSuE2D/bYNSNjUgJi1dYhb14D9GzU5sEFLbLIh+xY3JOYnLWIWahM7V5e4mYYk&#10;zrQgbJQm9i3V5cevhnuHWkQJCCNHGBA2VJeA/g2JHmPGvrHmBA8Wo5QKle0R8njkSEPCh0vMHWSI&#10;30AzPIe3YYZVI5b27cX1Q+mUZmZToIyFTD5FQdJxbhw6zs24eDLWryDy26/YKwe/3V1bsaezNZHd&#10;moodKmMPWxDcpwvBPbsJMDvh16E13u2aEdq7I/uG9lAtahEzsBMHh3ZhtzJWUYxNAWSIAEsBpL/E&#10;aqV8DMUcBZLK+UbltqdeTTx0a6jg6KdsM6ot9ijbBJ4KJN0MlfoSV4nbbsb18VLOazbWwaeJHq5W&#10;OmyUCL5O9r9WQKy0Cig3fgClYpWbBZK2YpNbJPr/G4BUSgCpWhqtswCy+x+A1BZ7bDQQ9c80yEqf&#10;NRf7MwFp/iOVzKfyhfG31DH+SgXI/n2nk3XiOs9KXgkgH0rMvv9pAP4PpVrm7MpN1dAepWPmsbJ6&#10;j9jjPQWOEq+V6YQKIO+lnfosQD49LrfFIp8fyeZlygVeHzjL+zgB4t6TlIdnChQlNkdKpA7N5K3/&#10;EQiTOC7QerYumtIFPhTPcufWkkAeiVE+cUnilkcS13wP8SDmLCQW8i4uh9thJyWqZvBonwBP6aXe&#10;fZnnAWcEnGKt6bcoz7zF+6O3eZNSwpO98lkiBY57xGojpfzkvZ0E1PJ+Txf6cn+KE48XuEukjq84&#10;VxosUd8vlfcByfJZkyjb6s6RKdM5+eNEcudNpPCnCZyfP5rTCyrq5PwRnJg3nDMSsU8vGsHROYM4&#10;/ZNsWygWuWCwmORYTm6ayhXXZdwI2szNMFeuKfE6Mpir++K4npRO2ZHz3JKDyq3j+QLI/P8KIO8V&#10;lnG74IaqbuVL3JbXq/ZzOZ/X17K5dWYXSX6jSfRrzeFdZqQF65MZYSJlTLrcTgvSU1WG0vo14rC3&#10;Fhl+OqpK99bmsLuGQLI+SdvrcGBbbRLsviRq3RfEbqglkJRa8yW7f6nBnmV1iVsuxrhEh6i5muye&#10;oUXUj7pEThDofdUAl+5VsW8lMb3Hl4QOEQiO0CHsKz0Ch4p9fmNC1DhjfAYIePrXlViuR/ykxuwd&#10;byL36ws09QkaZoHTACsmio3N6tSaa8lplMn/0cIPgMxPPM5VidmP0zMp8vcidPzXhPTryR7FDLu2&#10;IH5gR4n1ndjVszUBXdsRNaAvcUMHEdG7m1hjd2KH9RGrHCTW2Yf9w7pzcEgXItpbSDwW6/sAyADj&#10;uv8ASKX8ZJsCRaUUSCqtv0DOX4zR10QgKp/XQwC5Ux5zkdppWAd35XykhTZeUp4WjdhhpqUC5Hp5&#10;r3XyWqXdIID8eF8BpY1Acotiko21PhOQf15MV7apKwPFtXp8AGQfaQcIIAdJxB6Cut4wqRF/KdWF&#10;uv5cCiQ/E5DqAkjV5Vx/L2V2TcUActUAcZPJUj9QWWWQ01BXhvgISOsYjxJADmLwoFkUZj/g2Y2X&#10;PBU4vij6CMi/75D5VCmXA1XOP6oAeaGwYnmzU1e4m5n1V0B+mGKolHJeUplFc//oWdXUQqWX8MnJ&#10;izw9lS2tMlhcDFRs6FG6bE89z4tEMb79ErNjlMUrBE5hEpkFji/c9nNnfRjvnMTa3GSbk1jbloOq&#10;2TTl2w9L7E6RWHxM4HqJ1wcltqfmQepVAW4+d2OzuRl7iQeJRbyWSP0qOo/3e+XxA8US7ct4n3qN&#10;d0fEHpOLBaYC9NAzvBNQogBUYnj5zlRwkKhuF8+b1WHcXeTG47WBYpDJ8vlOQMhRif9iq3sE4PtS&#10;ufjbWg5P+Y7seZO5vGACF376hvPLpJaO49zirzkvlb18PGcWjOTwD704NnMgR6b1kdf0JF3Ambnu&#10;By65/syNXXbcEEDm7/KgICJUALmfG0lHKT2Sxa2jEq9P5Akg87idVcCd7ELuXr4qAFPgWDEOUplJ&#10;cyv3GrfzBJx5ysW6/jrNUKlPDRRXtiszcJQOnjsCyNu5JdzNKRGDLOJlUTalZ4LZL4BM8G5FarAF&#10;R8KMOLZbbDHClPQQQ44EGwog9cUmJU5LmyZgzAwyIMNfjyNeugJHLYGkNonb6xNtU419m2uy364e&#10;KY667LfRJGG9JhHLJVovbUD8r0bELNNnz/xG7JkjBjnPmPBJ2uyeqEvoWC1CR2sTJdCLGGtAyBgd&#10;sTxDaXXZJdv9R0jMFtNU7u+bLGa7pBNpC9sRNFIbP7FMz766rFGuBmhYk69MdTng4kbpsSzV9bFz&#10;E0+SeyCTgoR07qcd42lyIgnz5+HdqzshXdoT1aMdu3u1Uo193KUM9enTmb0D+hDWvQu7unZgd79u&#10;qogd2qcd4b3bEdFLGcvZhtA2pmKBAkUxviAFlGKGfgJH5VykAj4fYzFFKXe9GngKBJXWTbe6bJNI&#10;btGAIPP6vz/XTeC4Q0cMU/bjba6JjwJHM01cDRvgYFifzaYNVZDcIO+ltDYCxU3SKre3SLy2E3O2&#10;tZSILRH9Xwek1B+AVO4LHBtKvFZWDxd7VNPu+wcgdYagJjD8VH0KkIpB/j9NNfxzVfoXAVlJAFnJ&#10;RFmkYqoAUqzSaKxE7FFoGfTj229+prTwBc8FkE8K7wkgpQqUiP15gFQZpAqQ18UgBZDyw7wvFnhP&#10;rFBZnOJeumKMAsQ/AzL9z4A8I4AUizxxQcCYJYAUmxRQPjqRzQOxyAdHL/I47TzPk8/zRiD5Pl4M&#10;ME6i7m6BZFAGdzeHc3aSDSVicA9+dOPJ/ABeLwvn1S97eL8hQdWhgr88NyEfkgvFHnMgKZ93B/N4&#10;kVzA84ybPBdLfJp4nafRErNjCuR5JZBynZcHrvA65RqvBJA3g09S4pvBy8gLEJMrVniaB/Yx3N+4&#10;W0C8nxcbIrk6z5mSJTt5ZhfJW9/DvA+T+L/7BG+jj4FyYt9mG/u/+4YLc6ZyaeEPXFz2veq6NFm/&#10;fMfF5d9y8edvubBkPOk/DuLA+G4kfduDA990lbY7SRLB01ZNIXvHr2IsWykI2kFOkCdFe3ZTHJfI&#10;jeRjlKZfpEwM8u8AeVsZMC6l9GL/Dsh8ZU62AE+M8V8GZJ7y/JIPgLzJvZybPMgplv9Dlyk9G8LB&#10;gLEk+Lfl0C4rAaQVmbutBZLWYpPmEr1NBZBmYpMWnAhvSkagGcdDrEj1FpD6NxE4mkrENpC4bUj8&#10;1obEScTeb68tgDQhZZsF0at0BZKm7P3FgPjfzEha24TYn01J+Fm5KFgT9v9kReJPTUma35SURS1J&#10;W9yW5HnNiZthJdtakPFzB+Ll9r5p5iQtaCmx3Io9k004tECANtGQnf1r4D9IA7/BBmztZcDi9oaM&#10;MTfA77fVYpAXKUg9qwJkTsJRAWQG1w+m8ezIUU5t2oJnr94Sn1sT1L4F3m3M8WxngVsbCzzbW+PV&#10;qhmOZsZ4tmlGUNe28lhTdjQ3xrmpAf4dLInu05oIeb6PgEoxSD8DpUe61j+AUYGf0u7UqSYArK6C&#10;owJJX5O67LJsSIgyRtJcXi/P8RbbVHrCVftTOprEGj2MNXDVr8c2g3psNhFLNGvI5o8lwFRaW4Gj&#10;vURxh6Z6bGusq7LIzwTkH8N7lBk06g0lXmv2EkhWTC1U1xY4NhqsGtajpjv8k/UXQEqp648Wu/z7&#10;YT7/UH8DSOUKhpWMJ6oAWVGTZfsPqkUqKplPksj9NfXNvqKBbi8Wzrfn3o03YpAveFxwRzWT5lWR&#10;0ov9OYBUhgTdrOjBVs5BKoPDz+aqDPKBxGQFkHfFHpUe7IpzkB8NUqL2B0Aq9XGRio8WqbQPBLDK&#10;tWsUQD48coGnKed5mXiWN/FnBHYCKQWQu45y1yaMs+PXUDbWhvweS7jSbg5XOy7gnPlE8lrP4taQ&#10;NRJ/nXm8yFtAJran9FgfUCwxl3eJ+RKhy3h37C6vUkp5tf867w4os2ZuU558lWfxF3mTVMj7JLGs&#10;sHPc9D7CC2nZl0t5xHlubt5N2cYI8Ejh+dZorv7kyvWfXHi4MZTX7km8DTkmcV25+JgAPekUpa4+&#10;HJg4mVMzpwkgpwkQJ5O7ZjqFG2aRu/pHidbfkDR5ABEjOhA9uivRX3Vh76jOxCi3Jw8m6ZcpXNi+&#10;ijzvbeQHunE1MoQbsbHc2H+IkpTjlGZclHgtgDylAFIi9j8B8s4lidtXrnEn5w84KgapWvxWBb2K&#10;qxt+Coy/V548R6xRKQWUyqK7d5VFdHOv8/zqJcouhJMc8p0Asj3JuwSKoS2I9TCRyG1FSkBTMkNb&#10;E+9mTLSTnhikgMtZn0NeFmQENOfQzibE2wvsthmT5t6YVFdzYmwkGi6qwp41OiRsssRjRh0O2bUn&#10;YqkJAbM12LPEkF2zNdm7xJh9S8yIX2LJ/iVNOLikqVQzkqVSl7Yi+kczkn9qxbGVXYmaZkr0dHMS&#10;5jYl8gcjVaUsaYPXyLq4Da7J7nGGRI6zwGWIGT93MWaMhR7b581XjedVAKn0Yl+KSxdAHpWYncEj&#10;OfDnevjhPXAYrq1b49myKa7NTHBpaYKdmNsWk0ZstzRmm4kB28wMcG0u4GxthXMzIxytdAjo1FgF&#10;yPC25iqgeerWUgHSUwDprsRow9q/A1KBoYd+zd9LMcxdSm+1pQYhYpHBFg1VkVzZHqSMgxToeZs0&#10;FJMUKxZAuotBOhk1UAFyi5ilnViiAsWPoFTuOzTRUwHS3lJHZZafCciPt5UphmKPDSVeqwDZTwA5&#10;QAApcGw0VAApIPyb+udzkEp9LiA/dQ5SucxrZQFkxfjHD2MgVYAUWAowqhqPoZ7ZCLQM+/DzMmfu&#10;l7zmSfETMUgBY2EZLwtLBZBSn4Thp+pzAfnXc5BKfXKguNxX4PgRkI8lZj9LOisQE0AeEEAqHTQh&#10;mdyzjSRn4kaef2fLm9EbedRzKU86L6bYZAJXtL8iV28sWTqjOCkHoatd5vL4e1terwvivYfAMlrA&#10;JYZYfrhE4nQp7xNvwqEySL+titevk/MElNcEyMU8C8/iocTqN+HKe1/hbdBxbtpEyvvvBb8M3rkl&#10;cXdVAKWLdvJm6z4IPCYQPc2bqNO8SxDrTbnAi/B4TixaytEpUzg7UzHIqRRvXkSp/TKyf51O8pRh&#10;7Pm6J+EjuxM7fiCJk0eQMvUrUqePJWXhFI6uW8YV161c9ffgelgQN6KjKI6Np/hAMjdSMymV77tU&#10;rLv01Kd7sZXZNMqA8Tt/Ov+olLK2o1L35G//d+cef688gWSOPE95vjInO/e21B3VDKwX165w79Je&#10;UsInE+vXjrQ97UgNaYvrCvkxr65DuIMBKf6t8FhRB49fa7HPyRS3ZdVwXVKV4PVaRNuZE7fNingH&#10;Cw5uFzt0NiNqYyMcp6qxe40eAT9psXV8VbHIFnj8qM3G4WrYf62G83fViPjJkNjllgTO0GTXdInh&#10;c/TYM8+I6AUmxMy3IEZMMeOXLhwQi9z1rS6RYo1KhX0vr5sl5rq0A76jGwogJb6P0yNijAkbu9Rn&#10;fmtNAaQ2m6ZO4eaxcxSknOFiXAZZ+w6TF59Bnljkg4wLlITFEjD6O7Y0tsatZTMVBJ2aG1UAyFQH&#10;R3ND7I102ajbkK3m+jhbm+DUzBCnJvp4tTYlsJ0Z3lbauOnXxkuvtipie8ttjw/nGZUOGh+xSV+J&#10;00qvtgJA5bxjoHkDQqy0CDJTYnnFucuKeC4WKvFZWcjD11RTQKkt8NXE3UgDZ4GknRijnbl8n/Jv&#10;U1pbeUwpe4nWjgJIpZTHbOT1/wYgK+zxD0D2FkD2F0AOrACk9jDUG326PgVIVSeN3n8TkGKV5hOo&#10;ZjqGuqbD0TMfwKaNfjwse8vDovsCSInKhRI1JTI9F4v4NAw/Vf95QH6sx5nZPBIjeiSx8VHaBR4d&#10;Ps/T5LMSe89U9GjHKxZ5iqdOMRTP2saTMath7AbKB/4C3Zbw0moKdxuO4qnOWFWbW70Pl2v05kKd&#10;3py1HErB8Lm83RwiNij7kThNxl1IvUO5WOR7idSIWZZn3uD9ATHIiBzehGTxSunACTxN+a6zPHVJ&#10;onhNMPcVQPofBZ80XmyO5MEyb95uiVbN2iFcPmtsFu/3Z1Eu9lsee4TLKzdyeMIkLsyewaVlM8lZ&#10;PVfgOJO0meOInzicA1NHkyHx+9yK+eRs/IUC21VcddhAgdNWCt1cuRHgT0lIMDfCwrm2O4prMfFc&#10;O5jM9cMZ3Mw8TelJMd3T2ZR+opPmfwvIivUg5fErSslzcySK59yR194VQJaKQebI43ECxh+J9m1D&#10;6m6J2cFt8F4vP9SNGvhsaKCCpMvPEg1/qUmEnR7BG7UIWFNfQFmTWIHjns3G+P9ahzB5zQEnidn2&#10;ugT9WpvYLUb4/VQf9xn1CP/ZgoD5+vjMbIjPDA1CF+oTv6opcSubELpAj5C5jdi31JTElWKI8ljA&#10;DxocnN+SzF+6ScxuTeK8VqT+1J6Dc1uSMKuZ6v7+2c3xGSn2NrQuXv1rETRKh/Wd6zC7eT3GCyzs&#10;Zk6X7/csxRlZqoHiF/elUbA/k+zYdMqUMbtyED+8dA1bW7TFybqJ2KEZ25rqY99EV0AjkdVEB3sD&#10;Aa2epgqQLi3M8WhrKZFbIriyUIW1Ll4SZ71NG+BjIJFatyY+AkgFjB/rIygVQCoVaNbg9woQwwwU&#10;gIaYarBLAOlnqPR21xWAil1a6bLLSo9AS12BpTY7TQSMYpS2AklbgWdFq4BbG8fGegJvQ3ZIOUrE&#10;tjPX5P8AQsI7YTBYMO4AAAAASUVORK5CYII="/>
  <p:tag name="ISPRING_PRESENTER_PHOTO_3" val="jpg|/9j/4SU2RXhpZgAATU0AKgAAAAgABwESAAMAAAABAAEAAAEaAAUAAAABAAAAYgEbAAUAAAABAAAA&#10;agEoAAMAAAABAAIAAAExAAIAAAAcAAAAcgEyAAIAAAAUAAAAjodpAAQAAAABAAAApAAAANAAB6Eg&#10;AAAnEAAHoSAAACcQQWRvYmUgUGhvdG9zaG9wIENTNSBXaW5kb3dzADIwMTM6MDg6MDkgMjE6MTg6&#10;MTIAAAAAA6ABAAMAAAAB//8AAKACAAQAAAABAAAAxaADAAQAAAABAAAAxQAAAAAAAAAGAQMAAwAA&#10;AAEABgAAARoABQAAAAEAAAEeARsABQAAAAEAAAEmASgAAwAAAAEAAgAAAgEABAAAAAEAAAEuAgIA&#10;BAAAAAEAACQAAAAAAAAAAEgAAAABAAAASAAAAAH/2P/tAAxBZG9iZV9DTQAC/+4ADkFkb2JlAGSA&#10;AAAAAf/bAIQADAgICAkIDAkJDBELCgsRFQ8MDA8VGBMTFRMTGBEMDAwMDAwRDAwMDAwMDAwMDAwM&#10;DAwMDAwMDAwMDAwMDAwMDAENCwsNDg0QDg4QFA4ODhQUDg4ODhQRDAwMDAwREQwMDAwMDBEMDAwM&#10;DAwMDAwMDAwMDAwMDAwMDAwMDAwMDAwM/8AAEQgAoACgAwEiAAIRAQMRAf/dAAQACv/EAT8AAAEF&#10;AQEBAQEBAAAAAAAAAAMAAQIEBQYHCAkKCwEAAQUBAQEBAQEAAAAAAAAAAQACAwQFBgcICQoLEAAB&#10;BAEDAgQCBQcGCAUDDDMBAAIRAwQhEjEFQVFhEyJxgTIGFJGhsUIjJBVSwWIzNHKC0UMHJZJT8OHx&#10;Y3M1FqKygyZEk1RkRcKjdDYX0lXiZfKzhMPTdePzRieUpIW0lcTU5PSltcXV5fVWZnaGlqa2xtbm&#10;9jdHV2d3h5ent8fX5/cRAAICAQIEBAMEBQYHBwYFNQEAAhEDITESBEFRYXEiEwUygZEUobFCI8FS&#10;0fAzJGLhcoKSQ1MVY3M08SUGFqKygwcmNcLSRJNUoxdkRVU2dGXi8rOEw9N14/NGlKSFtJXE1OT0&#10;pbXF1eX1VmZ2hpamtsbW5vYnN0dXZ3eHl6e3x//aAAwDAQACEQMRAD8A9VSSSSUpJJJJSlC66nHq&#10;ddfY2qpgl9jyGtA8XPd7WrmPrJ9fMLpTn4mA0Zue0lrwDFVRH+nsb9Oz/gKvf/pPRXDPd9Y/rbl+&#10;7fnOY7j6GNT/AOia3bf+MyXqOeWMfp9jaw8nOY45n24d5bvbdT/xkdFxdzMBr+o2jSa/ZTP/AIYs&#10;+l/1mq5cxnf4xvrFe7bQ6jBB+i2tnqP/AM6/du/s0LX6Z/i5xWAWdWyHZD+9FBNdQ/kut/n7f/AF&#10;02B0jpnTW7cDFrx+xcxo3H+vb/OP/tOVLJz42jcv7vpH2swPK4/lh7p7z2/l/gPnAt+vHUTua7qd&#10;rX92l9LDP9X7NWn/AOav1xv9z8W53/G5DSf/AAS9y9S180yrnnZ/uj62U/eyPlhCP0/9FfLv+an1&#10;wo9zMW5sf6LIaD/0LmpjZ9eOnHcXdTqazuS+5g+/7TWvUk+vaUhzs/3R9LCvvZPzQhL6f+jPmuD/&#10;AIxfrHju23PpzQPpNtZ6bx/ao2bf7dK6jpn+Mjo2SQzqDH9OsP5z/wBJTP8Ax9Y9v/XqaVr5/Sem&#10;9Rbtz8WrI7Bz2jcP6ln84z+w5cx1P/FziPDrOk5DsZ/IouJsqP8AJbZ/P1f+DKxj58bSuP8Ae9Q+&#10;1BPK5Pmh7R7w2/l/1N7mi+jIqbdj2NuqeJZZW4OaR/Je32uRF443/nH9UsuW78EvdyPfjXR/4DY7&#10;b/xWSxdx9W/r7hdTczE6i1uFnOIazX9DaT2psd/N2f8AAW/9afcrsMsZfX7GHNyc4Djgfch3ju9W&#10;kkkpGqpJJJJT/9D1VJJJJSxIaC5xgDUk8ALzj63fXt+XvwOkWGrCbIvzWmHW9tmO4fzdH/Dfzl/+&#10;C/R/zq+vn1u+1vs6RgP24dJLc28H+dcNHY7I/wABX/hv9PZ+i/m/5239T/qf9m9PqvVa/wBZ0di4&#10;rh/Nfu3XN/7lfuM/7Tf8f/N1uY5gQB1/9C8m/hwwxQGbMLJ+TG5/1b+odmUxmV1cOx8XQ14bZZY8&#10;cze4e7Hr/wCDb+n/AOKXe4+PRjUMx8attNNYhlbAGtA8mtTZWVjYePZlZVgpopG6yx3AH+v0WrkM&#10;D/GGyzqljc2r0OmWkNx7P8JVGm/L/k3fTds/ov8Awn84sw+7msj5Y9FSObPcqsR6Db/B/rPaLy76&#10;x/WbL6l1SyzCybacKn9Fjiqx9YeAffkO9Nzd3rO/m/8AgfTXa/W13VruknE6PjvybM0bbLqy0BlJ&#10;H6SHPez33td6de38z1HrisH6l/WDIy6qL8R+HQ4/pMh5YQxoH5rGWPc9/wCZWxP5aMYgzmR4AsnK&#10;jHEGc5R7AE/aeFF0j6zdR6ZkOyHGzOc5uxjMi+0sZP03hk2Nc93/AEFrf+OT1P8A7g4//bj/APyK&#10;uf8AjZV/+WVn/bLf/JJf+NlX/wCWVn/bLf8AySklPlpGzR+kmSWTlJGzqfKbT/8AHJ6n/wBwcf8A&#10;7cf/AORWT1j6z9Q6pey9pfgva3Y9uPfaGvEyxzmA1ta9n73566L/AMbKv/yys/7Zb/5JL/xsq/8A&#10;yys/7Zb/AOSSjPlomxQ+kkRycpE2ND5TcH6vfWXM6b1Su3MybrsKz9FkttsfYGtcfbkND3P91Dvc&#10;7/gvUXqUg6jUeK8vz/qV1/Gy7aMfFfmUNP6PIYWND2kfnMfY1zH/AJj2rs/qger0dK+xdXxn478K&#10;G022FpD6ddgLmPf78ePT/wCK9JM5mMJATgRfYLOaGOQGSEo+IB/7l2r6KMml9GRW26mwQ+t4Dmkf&#10;ymuXB/WP6hWYzX5XR2uvxoJswjL7Gjn9Xc73Xs/4F/6b/R+qrfUf8YddXVK2YNQyOnUuIybR9O2f&#10;bOH+btp+n7/6V/wdf6VdfiZeNm41eXiWC7HuG6uxvBH/AH1zfovZ+Yo4+7hqX6MujHH3sFSqhLod&#10;v8L+s8N9Ufr3ZhBmB1aw3YJ0py3El9XbZeT7rcf/AIT+do/P/R/zXpLXNc0OaQ5rhII1BB7hcL9b&#10;/qh9q9TqnS64y9XZOM0fz371tTf+5X/tx/xqz/qL9bhg2V9Jz7JwbiG4lxOlLyYFL5+jj2O+h/3H&#10;t/4L+a0uX5gTA/lwqzYY5YnLhFSHz430tJJJWmg//9H1Vcr9fPrI7pWE3AxHlufmggPaYdVUPbZf&#10;/wAY7+ao/l/pP8CunuuqopsvucGVVNL7HngNaNz3H+q1ePufl/W36ybvcx2c/T/gcZn/AEd1dP8A&#10;n5Vijyz4Y9v4Nrk8InMzn8mP1Hzdb6h/VtmVYOr5TP1XHdtw6yNH2MMOv1/weO721/8AD/8AFL0B&#10;zmsaXvIa1oJc5xgADUuc4qGPj041FeNjsFdNLQytg4DWja0JZONj5ePZjZLBbRc0ssrdwWnssTLk&#10;9ydn5en91dlynJPiO3QdovJn69dJzepW9Py6Wu6Nc30m5NgkOdPusvrd9DEt/wAFZ9Or+et9lv6H&#10;n/rR9WLeiWHJom3pdh/R2nU1F30ar3fuf6G//tz9J/OQ+sv1Zyeh37hN3T7TFF51LSf+0+R/wn7l&#10;n+H/AOMU+j/XHqfSsP7D6deZjt0qZeXAsb/omuaHb6v3GP8A5tXIw4QJYdYneN/N/wChNyEOECeD&#10;1RPzQJ+bx/qzcVnUsitgrqzbq62iGsZc9rQP3Wsa/a1P+1cz/wAsMj/2Is/8mum/8cHM/wDKzE+9&#10;3/kEv/HBzP8AytxPvd/5BPuf+bH+NFk4sn+ZH+PH/vXmf2tmf+WGR/7EWf8Ak0v2tmf+WGR/7EWf&#10;+TXo/wBU+uO69XluyMSig4zmNaKxuneN3u3tW/6FH+jZ/mj+5Qz5kQkYnHqPFhnzQhIxli1H9b/0&#10;F8Z/a2Z/5YZH/sRZ/wCTS/a2Z/5YZH/sRZ/5NezehR/o2f5o/uWD9bOtHoVOLZRiU3nIe5hFg2gb&#10;W79NjUocyJSERj1PiqHNCUhGOLU/1v8A0F83/auZ/wCWGR/7EWf+TTP6lk2MdXZm3WVuEOY+57mk&#10;fuua5+1zV0//AI4OZ/5W4n3u/wDIJf8Ajg5n/lZife7/AMgprn/mx/jRZuLJ/mR/jx/71o/Vj6sX&#10;dctF9k1dNrP6S4aGwj/A45/8+3f4P/jF0J+vPSOn9Rp6dhUt/Y1ANVmTXw10+2zHY3+dxafd69v0&#10;7v52n+a/T4HV/rl1PqmF9hFdeFjv0ubQXS9v+h3ODfTqd/hNn87/AFEH6t/VrJ65kTJp6fSYvyBo&#10;SR/2nxv+G/ef9DH/AK/sTJQ4gZZdIjaN/L4/3lk4cQM8/piPlgD8v9b+tN9UY9j2NsrcHseA5r2m&#10;QQdWua4Lgfr79XG473dZxWD7Pe6M6sDRtj9G5P8AUvd7L/8Ahv0n+EsXdYmJjYWNXi4tYqopaG11&#10;t4AHxUrqasimyi9osptaWWMPDmuG17f81U8eT252Pl/7lpYspxz4ht18YuF9QfrI7qeE7puW8uzs&#10;Joh7jJtp+jXaf3rK/wCav/63b/hl1i8cd9r+qX1j3N3POC/c2dPWxn9j+busp9v/AIZqXr+PfTk0&#10;V5FDg+m5jbK3jgtcNzHf5q28M+KP8tlvOYRCQnD5MnqHm//S6j/GR1P7L0VuAx0W9Rf6Z8fRZ+ky&#10;D/a/RU/9eWf/AIuemBmLkdWsb78hxooPhXWf0rm/8bf/AOeFkf4xs51/1idQ3UYNDK2t8bLP07v8&#10;7dQ1d70nAb03pmLgN/7T1NY4ju6Jtf8A27Nzlnc/k0rueH6R+Z0K9vlYR65fUfL+XA20kklmNZHk&#10;41GVRZjZNbbaLWltlbtQQVzR/wAXHQpMX5YHYeozTy1qXUpJ8ck46RkQvhknD5ZEW8r/AONx0P8A&#10;7kZn/bjP/SK5n629Bw+h5OLTiPtsbfW97zc4OILXNa3bsZX+8u4v+uH1axr7ce/NDLqHurtZssMO&#10;adr2y2vauN+u3WOm9WzMO3p14vZTVY2whrmwXOY5v841n7qtYJZjMcfFw0dxo2+XlnOQcfFw67j0&#10;7Ot/iz/mep/8ZV/1C7ReefUfrvSekV5zeo5Axze+t1QLXOkNbtd/Ntf+cun/AOe/1V/7nj/tu3/0&#10;mo+YxzOSRESRpsPBi5jHM5ZEQkRpqIn913Fxn+Mv+i9O/wCOs/8APZWv/wA9/qr/ANzx/wBt2/8A&#10;pNcz9eOu9I6tj4TOnZAvdTa91gDXtgFm0H9I1n5yGDHMZIkxIHiFcvjmMsSYSA11MT2aH1S6Fh9c&#10;zMmjLfbW2iptjTS4NJLnFh3b2WLp/wDxuOh/9yMz/txn/pFc79Ser9O6Tn5V3ULhRXbS1jHFrnS4&#10;OLiP0bXrs6Prj9Wsi+rHpzg+297a62+nYJe87WN1r/Ocpc8swmeDi4aGw0ZeYlnGQ8HFw0PlHpc/&#10;/wAbjoX+nzP+3Gf+kV0mLi4+Hj14uLW2milu2utvACKkqssk5aSkS1J5Jz+aRNKSSSTFjyH+MXpg&#10;swqOq1j9JiuFVxHeq0+0u/4q/Z/269XP8W3U/tPR7OnPM2dPftZ/xNk2U/5j/Wq/62trqeCzqPTs&#10;nBfo3JqdXPgSPY/+w/3rz7/F5mvxvrJXS/2/bKbKXtPZ9f6cf5vpXMWlyGTTh7GvpLZsge5ys49c&#10;Xrj5fy43/9OtaD1H68Oa73tt6mWnvLKX7f8Az3jL1M8ry36qxf8AXDFe7867It+ZbfZ/35eorG50&#10;3OI8L+0ujzehhH92A/l/zVJJJKo1VJxymTjlJT4910x1zqZ8Mu7/AKpXKPqd9Y8iivIpxmOquY2y&#10;txtYJa4b2HaT+6VS6/8A8t9U/wDDV3/VL1Xon/IvT/8AwrT/AOe2rQy5TjhAgA338nSzZpY8eMxA&#10;1HXyfO/+ZH1o/wC4rP8At5n96X/Mj60f9xWf9vM/vXqCSg++T7Ra/wB9y9o/Yf8Avny//mR9aP8A&#10;uKz/ALeZ/el/zI+tH/cVn/bzP716gSAC46Ack6BUMjr/AELGJF/Ucatw5abWbv8AN3bkRzWU7RB+&#10;hSOcynaMT5CX/fPndv1N+slNT7rMZja62l7z6zDDWjc7uqPRHT1rphHBy6CP89q73qX1z+rFmDk0&#10;V57LLbKbGMaxtjpc5rmtEsrLV550nIpxuo9PvvJZVRkU2WuLXQ1rHNc92jfzVYxznOEuOPCemjZx&#10;TyThPjjw6enQxv8Axn2g8plkVfXD6r3H2dToH9d3p/8An0MWhj5+Dla4uTTkT/orGv8A+ocVnmEh&#10;vEj6OaYSG8SPMJ0k/CZNWrryx4/Z/wBeNPa2rqbXadmXPaXf+B5Dl6kvLvrh+j+t2W9uhD8ewfEM&#10;qdP/AEVb5I1M+V/YW1yespx/egX/1K/1U/QfXDFY7827Iq+Ybez/AL6vUV5bYT0768OLvY2rqZJ8&#10;mXP3f+e8lepnlY3Oipjyr7C6PN6mEv3oD+X/ADlkkklUaqk45TJxykp8d6//AMt9U/8ADV35V6p0&#10;XTovT/AYtM/9ttXlnXhPXepNEkvy7WtAEkkugNa0fScu26b9Wet9ZxMdn1gudhdMprYyrpVB2vsa&#10;wBodn3N93v2/zH/nixaU8Es0YRjpWpP0b/NcPt4+KQiAP8Lb9GLdyvrf08ZBw+l129YzRzTiDcxv&#10;/HZP8zWz+V71OrB+uPUhuy8mnolJ4oxmjIvg/mW5N36Bjv5VDEzvrP8AVLoTW9N6Y0X2t0bh9Or9&#10;VxPHudX+jdZ+/vt9VIdd+t+Y3dg9AGPWfo2Zt7WH+1jMHqsU2LlMMNxxy/xmoeIC4wEB+/mMeI+U&#10;Z+n/AJqRv1E6LZ7upWZXVHzIdl3vcAf5NdRpr/6C0sb6u9AxY+z9OxqyOHCpm7/P271mR/jEcJ3d&#10;IrPhGQ78ZQ3Xf4x6dfs/S8oeFbrWO/8ABXNarI4RtGvosIyS3zR8uOg9KyqusRWxrB4NAH5FNcqf&#10;rb17CIHV/q9ksYPpXYbm5Lfjtr+h/wBurR6T9bvq/wBWc2rFy2tyHcY9s12SfzWss2+o7/ivUREh&#10;t+eiyWDIBxVxD96J9yP+NB0bsDByARfjVXA8h7Gu/wCqCxuqfVL6mei7IzsLGxK2auuafswH9ul1&#10;LVPrv1obg5LeldNpPUOs2iWYrDDaweLsuz/BV/n/APpP+cVCj6qvzb2531nyP2pljVmOJbiVfyaq&#10;Pb6v9e3+c/PUOfmMWL5tZdl+OM4gSM5Y4/o8J9cv7sf+6eddkVMsdX9TczrGY9pAbAFuID4Odltb&#10;t/tMXWfV1/1ldTYOv101ubt9B1ZG930vU9dtTn0/ubfTWsxjK2NrraGVtENY0ANA8GtanWVmzjJd&#10;QjHx/SZJ5RKPDwj+/L1ZP8b0qXl31w/SfW3La3Ul2PWPiWVN/wC/L1JeWWH9ofXjT3Nt6mxundlL&#10;2td/0Mdyk5IXM+Vfiy8npKcv3YF//9Vf4xcF2P8AWN9zdBm0Mta7wfX+gd/m7KXLv+lZ7epdMxc9&#10;v/aipr3AdnEfpGf2LNzFkf4yOmfaeis6gwTZ05+93j6NkV3/AOb+hu/6ys//ABc9TD8TI6TY734z&#10;vWoHjVYf0jW/8Vf/AOflnc/j0vseL6S3dAn3OVhLri9B8v5cD2KSSSzGspYv1h+sX7MNWDg1fbOs&#10;ZemJiDz/AMNf9HZS2P7f8iv1LazfWHrlfRcH1gz18u9wqwsYSXW2u+g3a33bG/n/AOZ9N65/p1Of&#10;gZVuPihuf9cuoAPz8t8OpwanRtZY9ss3Nbt9PHq+n/xFVFdtvleW9w8UvkH/ADmXHAVxyFj9EHQS&#10;rrL/AFcf0k2NjdN+qtozuqk9V+tGeXPrx6Ghz9753/ZqgP0THfRsytv/ABX+iV/9gde+sB9X6yZJ&#10;xMI6t6RhugR+7m5Tf57+Wxns/wBH6SCMz6t/U97xfc/qfX8mPXe0eplWuMQznbjU/Q9Ojf8AQ/0y&#10;g/M+v/WtceunoGI7g2/pMgg/yS123/tqhaUp48Y9RER+6uPHI8YIjf8Alsnp/wDCIfox/uvU9P6V&#10;0zpdPo9Pxq8asCDsaATH+kf9Oz+2pu6hgMO12TU1w5Be0H8q5D/mBVlHd1nqub1F/m/az/Mf67m/&#10;56ss/wAX31TaIOGX+brbP4PCgPxDENACfJiOLFdyyykfCP7Zyerrtqtbuqe17f3mkEfgprkHf4vv&#10;qyDux6rsWwcWU3PDh8N5end0P6zYDSej9cttAHtx+oNFwP8A6Ex6jP8AttOj8QxHe4+aDhgflyf4&#10;8eH/AKHuJfrR1vNvzG/VnoT9vUshu7LyW/8AaWg/SsLh9C57Xez8/wDc/S20Jn/Ub6t2dPqwbMUH&#10;0W7RktO24n86yy1v845zvzbP0aP9WugN6NiONz/X6jlu9XOyTqX2H3bQ53u9Ovd/b/nFrqlzPNSn&#10;P0kiMdqZOLgqOMkCO8h6TOX73/eud0XoOB0Wh1eKHPttO6/JtO66w/m+rZDfaz8xi0UklVlIyNk2&#10;SxykZEkmyVJJJIIa3Us5nT+n5OdZq3GqdZHiWj2s/tv9q89/xeYb8n6y1XP1+x1WX2OPd7/0A/8A&#10;Ptr1uf4xepivBo6VWf0mW8W3AdqqjI3f8bfs/wC27Fc/xa9M+z9It6i8RZ1B8s/4mqa6f8+z17f7&#10;a0uQx6cXc39ItkH2+VnI75fRHy/lxv8A/9b1G+irIosx7mh9VzXV2MPBa4bXt/tNXkG3L+qX1j2n&#10;c84NkH/hsZ//AEd1lP8A7NVL2Ncp9ffq27qeE3qOIwuzsJp9jRLrafpWUj/hK/52j/rlX+GUeWHF&#10;Hv8AwbXJ5hCZhP5MnpPm7lF9ORTXkUPFlNzQ+t44LXDc1ye22ump91rhXVW0vse4wGtaNz3uP8lq&#10;4L6hfWNuPY3o+U8fZ73bsKw8Nsedzsf+pe730/8ADfo/8KxXP8YfWvSor6NS4B1wFuYfCoH9FU7/&#10;AI6xu5//AAVX/CLGPLn3eDodb/qsh5eQy+33/S/qfvNB/U8nqPVHdVYRXlPrd+zXXwKcDCkss6vl&#10;td/2qyf+0dTv6/6Sv7MrvSq+o5+KcH6tl/T+kvcXZfXLwftWXYf527H3fpP0jv8ACu/8C/mkP6sf&#10;VXIz6W5XWgW4VjhczDOjr3gRVfnfnehUz24uL/rdHD+snWH9Pdc3LY2yxtLqsVtAaKWOzfsMY1vp&#10;+jZjOx/0Oyx9uQy5XJZqjwYaHDUSe3EyyAJIhUuExjr8kf3f73D/AC9b1PR/q50nozZw6f0zp35V&#10;nvueT9Ldaf3v+D2LSXDW/WHOoyOv2UW1eu5zBjOa1r3Vtryv2U71B+c7Y716WW/9/Whb1nqtf1Z6&#10;heL5zcLOdhV5Oxm5zW5NeN6j6dvoer6Vn5taqTwzJBMrsiOv9ZinimSCTZkRGz3lw/8AfPUpLicr&#10;6xddoxsxoyt1uHTnAW+nXLn42VRi03vZs2b/AEbH+z+aWr0nqXVMrrFpuy6RinJy8VmE8NY+Mf0/&#10;Stw9rfVvd9P7Z6tvs/wbEw4ZAE2NL/BacMgCbFa/g9CksrqvWAzo3VMnANgyMCuwbnVObtsaD72/&#10;aGMrurZ9Pez1K1zPV+tdWr6ZdTdkN+04+Yx1VuTVXXYG14v7W2PrZ+hbb67a6qtn76UMMpda16qh&#10;hlPqBrWu73aS5g9c6i/rzPTuH2B+XRiNxixsFt+Ic/1/X/nvWbZ/K9LYodV6r1bA6j1c/bicbDwf&#10;tVFBqrgWW76aWOt2+o9lNrPU/wCESGGRIFjUWgYpEgWLIEv8bo9UkuKf9YOtO6VS+rNa7Ix6eo3Z&#10;F9ddb23OwXsZSyI9NmPdXZ77Kf7C7Ol5sprsIgva1xA41G5NnjMNyDqRp4InjMd63I0/qslG66qi&#10;p99zhXVU0vseeGtaNz3H+q1SXBfX36xsvc7o2K8Gil059g1Be33NxZ/dpd78j/hP0X+lRxYzkkB0&#10;6nwTixnJMRH1PYOLacz62fWPazcw5r9lc/4HGZ+cRP8Ag6d1n/hm1evY2PTi49WNQ3ZTQxtdbR2a&#10;0bWN/wA1cv8AUD6uO6dhnqeWwtzc1o2sdzXR9NlZ/dsud+lu/wCtV/4JdatzDDhjtX8Ec5lEpCEP&#10;kx+kf3n/1/VUkkklPmv17+qIwrLOrYDJwbiXZdIH808mTeyP+09rv5z/AEFvv/m/5rD6d1PDZ1M9&#10;S61Vd1K4FrmNlkOe0BjbMjft9T0mMr9Jn/bi9lc1rmlrgHNcIIOoIPYrzb62/Ua3A39Q6Qw24JJN&#10;2K0EvpB/PpA/ncb/AIP+co/4r+agy4rsj6ujyvNCY9rKaNcMZ7WP3eJt/wDjndPn+hXT/wAZV/5J&#10;ZVf1l+qFRea+kXN9QguH2jQbbRmNaxvr7a2NyR6uyv2KP1d+snSqGsxus4WPfjwBXnCljntA0/WW&#10;tZuuZ/wzP0v+k9T+cXd09M6BkUsvow8O2mwSyxlVbmuH8l7W7Vnz4MRrgkAeoloV8xjxGjjkAesZ&#10;nhk8OPrR9UfTNf7HsLXV2Uum4EuZa/7Rbvcbtz3eu31WWO/SU/4HYin64/Vo9Md0o9LuOFY7fZX6&#10;43Odv9f1H3+r677PVbv3+qu2/YvRv+4GL/2yz/yKwXdW+rDcTqeQ7pmM1/TLrKDQ5lIfaaztL6Wk&#10;fRQjkhLaEzRB+bqtGTHLbHM0QfnPzdHnsn6x/Va+nFoHS7G04tjnlrrA8va8+pdVY/7Q19nq3Cu1&#10;32j1/wCb+grVH1z+rePn2dRp6Va3Kt3Fz/VaQDZt9Z7KnWejVZdsb6r62fpFr9au6RT0rDtxOnVD&#10;N6kz1cWmvHpseGtr+1XGxlgax9VbPZbss3+/9Etbp2H0DqODj5tGDiuqyGNe0+jXpP0mn2n3Md7H&#10;JSnARswlRJHzJlPGIgmE6Nj5z/hPOZX+MXpGXjW4uRgXWUXsNdjPVrEtcNrm7mva5ZzPrN9UWNaw&#10;dHtcGGwjfeHybmCi5zzZc71Hei302ep/Nf4HYt7F6r9XMjqWT093R6qn0G9lVjqqi25+N/P01Q3+&#10;c9P9L/UQX9R6Nm4uBV07pNf7Q6ow3V0tpxy6upjiLH2WX7aGep6b21O/Sf8AFIx4RoISiP734pHA&#10;NPbnH/D9Pm5dH1t+q1GVTl1dJtbfjsbXU71mkAVs+z1OLHWurfayj9F69jfW2f4RTzPrn9W8117s&#10;npdtjspldVxNzQHMqd61LS1lrfoW+7/hPz1f/a/QsTpWXdmdIrdndLfXTm0HHpY6bDtquaWerTsf&#10;/If/AN8XTfsbox/7z8X/ALZr/wDIoSnCJBMJdgeLt6lspY4kE459geM/o+rR4H/nL9VrKG15XSrL&#10;n73XWvZaKmvtsDG5LhUy8+nRkekzfibvQWuP8ZvTuBg3eAAfV/5JdJd0voFFTrr8PDqqrEvsfVW1&#10;rR4ue5u1q4X6xfWTpNzX43RcHHppgizPNLGvIPP2Vrmbqm/92LP0n+i/0qMODKa4JGuploF0Pbym&#10;hjka6mZ4Ytzqn+MO3Jw30dOx7MS+z2nIsc0ljT9I0hk/pf5Tv5tQ+ov1SHULWdVz6z+z6Xbsap3F&#10;1gM+q+fp49Tv/Yi3/g/5xfVP6jW9R2Z/VWOpwNDVjukWXD96z86rGd/27f8A8V/OelMYxjGsY0NY&#10;0ANaBAAGga0BXsHLxiLAoMfMZ4YgcWHc/PL9lskkklZc9//Q9VSSSSUpJJJJTyf1k+oOF1Nz8vpp&#10;bhZziXPEfobSe9tbf5ux3+nq/wCu12riN31j+qWZtdvwXPdO13vxro8P8DZ7f3fSyV7Gh5GPj5NL&#10;qMmtl1LxD67GhzSP5THe1Rzwxlfj9jaw85KA4Jj3IdpbvEdM/wAY2FYGs6rQ7Fs0m6oGyo/yi3+f&#10;q/zLf66Lh9A6F1TB6ozEzKMy3qV1l7clrGPtx/VId6bfd6vt/wCtI/U/8W3R8mX9Osf0+w/mD9JT&#10;/wBs2Hez/rV1a5jN/wAXn1kxn76a6cyNWvos9N4+V/pbf7Fqpy5MxswuN/u+ofY2IS5eWuPIcJNa&#10;S20/vf8AfvWN+qVLsurJysq61uNjV4mKypzscsawbbX+rj2Ne/7R+erfQOiDolF2LVkOuxXWutx6&#10;3Ng1Nd9Knfud6jVwAf8AXjp+n+U6mt09zX3MH9otyK0//PD63V+1+W8EdrMdgPz3VNUM+XzEUZiu&#10;x02XHBlkKGSMo6fh5B7Gz6o1vxsqpuW+u+/Od1GjIY0B1L3w1zG+79Ix1e6tCd9VDgYmFkYGRd+0&#10;OlUuprtrrrebq3Oc/wBB+Ne+ur/CO9P9PWuT/wCeH1us9rctxJ/0eOwn/o1OTGz68dQ0/wAp2tdp&#10;7WPpYf7TW49f/SRjhzdZCu1Wn2co+bJAC71/xf3Xo+pfV/ptXScwdW6p9ny+rOquysm8Ma4+kd9d&#10;FWKx+39H9H9E+1LqX+MXBqaa+lUPy7BoLrQaquPpbT+ns/zK/wDjFh4f+Lz6y5L991VWHu1dZfZv&#10;eflR6u7+3auo6Z/i16Rjw/qVr+oWD8w/oqf+2qz6j/8Art7/AOopo8oZfPctb19MfsWTly8f5zJ7&#10;pGojD5f+b/d/feLNv1j+tmZsbvzXMdIrZ7ManmC7/A1/9cdbkLtvq59QMPpzmZfVC3NzWncxkfoK&#10;z4sY/wB11jf9Nb/1uqpdRj42Pi0toxqmUUs0bXW0NaPg1vtRVahhjGvD7Gvl5yUhwQHtw7R+ZSSS&#10;SlaqkkkklP8A/9n/7SxQUGhvdG9zaG9wIDMuMAA4QklNBCUAAAAAABAAAAAAAAAAAAAAAAAAAAAA&#10;OEJJTQQ6AAAAAACdAAAAEAAAAAEAAAAAAAtwcmludE91dHB1dAAAAAQAAAAAUHN0U2Jvb2wBAAAA&#10;AEludGVlbnVtAAAAAEludGUAAAAAQ2xybQAAAA9wcmludFNpeHRlZW5CaXRib29sAAAAAAtwcmlu&#10;dGVyTmFtZVRFWFQAAAAUAEMAYQBuAG8AbgAgAGkAWAA2ADUAMAAwACAAcwBlAHIAaQBlAHMAAAA4&#10;QklNBDsAAAAAAbIAAAAQAAAAAQAAAAAAEnByaW50T3V0cHV0T3B0aW9ucwAAABIAAAAAQ3B0bmJv&#10;b2wAAAAAAENsYnJib29sAAAAAABSZ3NNYm9vbAAAAAAAQ3JuQ2Jvb2wAAAAAAENudENib29sAAAA&#10;AABMYmxzYm9vbAAAAAAATmd0dmJvb2wAAAAAAEVtbERib29sAAAAAABJbnRyYm9vbAAAAAAAQmNr&#10;Z09iamMAAAABAAAAAAAAUkdCQwAAAAMAAAAAUmQgIGRvdWJAb+AAAAAAAAAAAABHcm4gZG91YkBv&#10;4AAAAAAAAAAAAEJsICBkb3ViQG/gAAAAAAAAAAAAQnJkVFVudEYjUmx0AAAAAAAAAAAAAAAAQmxk&#10;IFVudEYjUmx0AAAAAAAAAAAAAAAAUnNsdFVudEYjUHhsQEkAAAAAAAAAAAAKdmVjdG9yRGF0YWJv&#10;b2wBAAAAAFBnUHNlbnVtAAAAAFBnUHMAAAAAUGdQQwAAAABMZWZ0VW50RiNSbHQAAAAAAAAAAAAA&#10;AABUb3AgVW50RiNSbHQAAAAAAAAAAAAAAABTY2wgVW50RiNQcmNAWQAAAAAAADhCSU0D7QAAAAAA&#10;EAAyAAAAAQACADIAAAABAAI4QklNBCYAAAAAAA4AAAAAAAAAAAAAP4AAADhCSU0EDQAAAAAABAAA&#10;AB44QklNBBkAAAAAAAQAAAAeOEJJTQPzAAAAAAAJAAAAAAAAAAABADhCSU0nEAAAAAAACgABAAAA&#10;AAAAAAI4QklNA/UAAAAAAEgAL2ZmAAEAbGZmAAYAAAAAAAEAL2ZmAAEAoZmaAAYAAAAAAAEAMgAA&#10;AAEAWgAAAAYAAAAAAAEANQAAAAEALQAAAAYAAAAAAAE4QklNA/gAAAAAAHAAAP//////////////&#10;//////////////8D6AAAAAD/////////////////////////////A+gAAAAA////////////////&#10;/////////////wPoAAAAAP////////////////////////////8D6AAAOEJJTQQIAAAAAAAQAAAA&#10;AQAAAkAAAAJAAAAAADhCSU0EHgAAAAAABAAAAAA4QklNBBoAAAAAA10AAAAGAAAAAAAAAAAAAADF&#10;AAAAxQAAABQAbABvAGcAbwAgAGcAaQBhAG8AIABkAHUAYwAgAGgAYQAgAG4AbwBpAAAAAQAAAAAA&#10;AAAAAAAAAAAAAAAAAAABAAAAAAAAAAAAAADFAAAAxQAAAAAAAAAAAAAAAAAAAAABAAAAAAAAAAAA&#10;AAAAAAAAAAAAABAAAAABAAAAAAAAbnVsbAAAAAIAAAAGYm91bmRzT2JqYwAAAAEAAAAAAABSY3Qx&#10;AAAABAAAAABUb3AgbG9uZwAAAAAAAAAATGVmdGxvbmcAAAAAAAAAAEJ0b21sb25nAAAAxQAAAABS&#10;Z2h0bG9uZwAAAMUAAAAGc2xpY2VzVmxMcwAAAAFPYmpjAAAAAQAAAAAABXNsaWNlAAAAEgAAAAdz&#10;bGljZUlEbG9uZwAAAAAAAAAHZ3JvdXBJRGxvbmcAAAAAAAAABm9yaWdpbmVudW0AAAAMRVNsaWNl&#10;T3JpZ2luAAAADWF1dG9HZW5lcmF0ZWQAAAAAVHlwZWVudW0AAAAKRVNsaWNlVHlwZQAAAABJbWcg&#10;AAAABmJvdW5kc09iamMAAAABAAAAAAAAUmN0MQAAAAQAAAAAVG9wIGxvbmcAAAAAAAAAAExlZnRs&#10;b25nAAAAAAAAAABCdG9tbG9uZwAAAMUAAAAAUmdodGxvbmcAAADFAAAAA3VybFRFWFQAAAABAAAA&#10;AAAAbnVsbFRFWFQAAAABAAAAAAAATXNnZVRFWFQAAAABAAAAAAAGYWx0VGFnVEVYVAAAAAEAAAAA&#10;AA5jZWxsVGV4dElzSFRNTGJvb2wBAAAACGNlbGxUZXh0VEVYVAAAAAEAAAAAAAlob3J6QWxpZ25l&#10;bnVtAAAAD0VTbGljZUhvcnpBbGlnbgAAAAdkZWZhdWx0AAAACXZlcnRBbGlnbmVudW0AAAAPRVNs&#10;aWNlVmVydEFsaWduAAAAB2RlZmF1bHQAAAALYmdDb2xvclR5cGVlbnVtAAAAEUVTbGljZUJHQ29s&#10;b3JUeXBlAAAAAE5vbmUAAAAJdG9wT3V0c2V0bG9uZwAAAAAAAAAKbGVmdE91dHNldGxvbmcAAAAA&#10;AAAADGJvdHRvbU91dHNldGxvbmcAAAAAAAAAC3JpZ2h0T3V0c2V0bG9uZwAAAAAAOEJJTQQoAAAA&#10;AAAMAAAAAj/wAAAAAAAAOEJJTQQRAAAAAAABAQA4QklNBBQAAAAAAAQAAAABOEJJTQQMAAAAACQc&#10;AAAAAQAAAKAAAACgAAAB4AABLAAAACQAABgAAf/Y/+0ADEFkb2JlX0NNAAL/7gAOQWRvYmUAZIAA&#10;AAAB/9sAhAAMCAgICQgMCQkMEQsKCxEVDwwMDxUYExMVExMYEQwMDAwMDBEMDAwMDAwMDAwMDAwM&#10;DAwMDAwMDAwMDAwMDAwMAQ0LCw0ODRAODhAUDg4OFBQODg4OFBEMDAwMDBERDAwMDAwMEQwMDAwM&#10;DAwMDAwMDAwMDAwMDAwMDAwMDAwMDAz/wAARCACgAKADASIAAhEBAxEB/90ABAAK/8QBPwAAAQUB&#10;AQEBAQEAAAAAAAAAAwABAgQFBgcICQoLAQABBQEBAQEBAQAAAAAAAAABAAIDBAUGBwgJCgsQAAEE&#10;AQMCBAIFBwYIBQMMMwEAAhEDBCESMQVBUWETInGBMgYUkaGxQiMkFVLBYjM0coLRQwclklPw4fFj&#10;czUWorKDJkSTVGRFwqN0NhfSVeJl8rOEw9N14/NGJ5SkhbSVxNTk9KW1xdXl9VZmdoaWprbG1ub2&#10;N0dXZ3eHl6e3x9fn9xEAAgIBAgQEAwQFBgcHBgU1AQACEQMhMRIEQVFhcSITBTKBkRShsUIjwVLR&#10;8DMkYuFygpJDUxVjczTxJQYWorKDByY1wtJEk1SjF2RFVTZ0ZeLys4TD03Xj80aUpIW0lcTU5PSl&#10;tcXV5fVWZnaGlqa2xtbm9ic3R1dnd4eXp7fH/9oADAMBAAIRAxEAPwD1VJJJJSkkkklKULrqcep1&#10;19jaqmCX2PIa0Dxc93tauY+sn18wulOfiYDRm57SWvAMVVEf6exv07P+Aq9/+k9FcM931j+tuX7t&#10;+c5juPoY1P8A6Jrdt/4zJeo55Yx+n2NrDyc5jjmfbh3lu9t1P/GR0XF3MwGv6jaNJr9lM/8Ahiz6&#10;X/WarlzGd/jG+sV7ttDqMEH6La2eo/8Azr927+zQtfpn+LnFYBZ1bIdkP70UE11D+S63+ft/8AXT&#10;YHSOmdNbtwMWvH7FzGjcf69v84/+05UsnPjaNy/u+kfazA8rj+WHunvPb+X+A+cC368dRO5rup2t&#10;f3aX0sM/1fs1af8A5q/XG/3Pxbnf8bkNJ/8ABL3L1LXzTKuedn+6PrZT97I+WEI/T/0V8u/5qfXC&#10;j3Mxbmx/oshoP/QuamNn146cdxd1OprO5L7mD7/tNa9ST69pSHOz/dH0sK+9k/NCEvp/6M+a4P8A&#10;jF+seO7bc+nNA+k21npvH9qjZt/t0rqOmf4yOjZJDOoMf06w/nP/AElM/wDH1j2/9eppWvn9J6b1&#10;Fu3PxasjsHPaNw/qWfzjP7DlzHU/8XOI8Os6TkOxn8ii4myo/wAltn8/V/4MrGPnxtK4/wB71D7U&#10;E8rk+aHtHvDb+X/U3uaL6Mipt2PY26p4lllbg5pH8l7fa5EXjjf+cf1Sy5bvwS93I9+NdH/gNjtv&#10;/FZLF3H1b+vuF1NzMTqLW4Wc4hrNf0NpPamx383Z/wABb/1p9yuwyxl9fsYc3JzgOOB9yHeO71aS&#10;SSkaqkkkklP/0PVUkkklLEhoLnGANSTwAvOPrd9e35e/A6RYasJsi/NaYdb22Y7h/N0f8N/OX/4L&#10;9H/Or6+fW77W+zpGA/bh0ktzbwf51w0djsj/AAFf+G/09n6L+b/nbf1P+p/2b0+q9Vr/AFnR2Liu&#10;H81+7dc3/uV+4z/tN/x/83W5jmBAHX/0Lyb+HDDFAZswsn5Mbn/Vv6h2ZTGZXVw7HxdDXhtlljxz&#10;N7h7sev/AINv6f8A4pd7j49GNQzHxq2001iGVsAa0Dya1NlZWNh49mVlWCmikbrLHcAf6/RauQwP&#10;8YbLOqWNzavQ6ZaQ3Hs/wlUab8v+Td9N2z+i/wDCfzizD7uayPlj0VI5s9yqxHoNv8H+s9ovLvrH&#10;9ZsvqXVLLMLJtpwqf0WOKrH1h4B9+Q703N3es7+b/wCB9Ndr9bXdWu6ScTo+O/JszRtsurLQGUkf&#10;pIc97Pfe13p17fzPUeuKwfqX9YMjLqovxH4dDj+kyHlhDGgfmsZY9z3/AJlbE/loxiDOZHgCycqM&#10;cQZzlHsAT9p4UXSPrN1HpmQ7IcbM5zm7GMyL7Sxk/TeGTY1z3f8AQWt/45PU/wDuDj/9uP8A/Iq5&#10;/wCNlX/5ZWf9st/8kl/42Vf/AJZWf9st/wDJKSU+WkbNH6SZJZOUkbOp8ptP/wAcnqf/AHBx/wDt&#10;x/8A5FZPWPrP1Dql7L2l+C9rdj2499oa8TLHOYDW1r2fvfnrov8Axsq//LKz/tlv/kkv/Gyr/wDL&#10;Kz/tlv8A5JKM+WibFD6SRHJykTY0PlNwfq99ZczpvVK7czJuuwrP0WS22x9ga1x9uQ0Pc/3UO9zv&#10;+C9RepSDqNR4ry/P+pXX8bLtox8V+ZQ0/o8hhY0PaR+cx9jXMf8AmPauz+qB6vR0r7F1fGfjvwob&#10;TbYWkPp12AuY9/vx49P/AIr0kzmYwkBOBF9gs5oY5AZISj4gH/uXavooyaX0ZFbbqbBD63gOaR/K&#10;a5cH9Y/qFZjNfldHa6/GgmzCMvsaOf1dzvdez/gX/pv9H6qt9R/xh11dUrZg1DI6dS4jJtH07Z9s&#10;4f5u2n6fv/pX/B1/pV1+Jl42bjV5eJYLse4bq7G8Ef8AfXN+i9n5ijj7uGpfoy6McfewVKqEuh2/&#10;wv6zw31R+vdmEGYHVrDdgnSnLcSX1dtl5Putx/8AhP52j8/9H/Nektc1zQ5pDmuEgjUEHuFwv1v+&#10;qH2r1OqdLrjL1dk4zR/PfvW1N/7lf+3H/GrP+ov1uGDZX0nPsnBuIbiXE6UvJgUvn6OPY76H/ce3&#10;/gv5rS5fmBMD+XCrNhjlicuEVIfPjfS0kklaaD//0fVVyv18+sjulYTcDEeW5+aCA9ph1VQ9tl//&#10;ABjv5qj+X+k/wK6e66qimy+5wZVU0vseeA1o3Pcf6rV4+5+X9bfrJu9zHZz9P+Bxmf8AR3V0/wCf&#10;lWKPLPhj2/g2uTwiczOfyY/UfN1vqH9W2ZVg6vlM/Vcd23DrI0fYww6/X/B47vbX/wAP/wAUvQHO&#10;axpe8hrWglznGAANS5zioY+PTjUV42OwV00tDK2DgNaNrQlk42Pl49mNksFtFzSyyt3BaeyxMuT3&#10;J2fl6f3V2XKck+I7dB2i8mfr10nN6lb0/Lpa7o1zfSbk2CQ50+6y+t30MS3/AAVn06v5632W/oef&#10;+tH1Yt6JYcmibel2H9HadTUXfRqvd+5/ob/+3P0n85D6y/VnJ6HfuE3dPtMUXnUtJ/7T5H/CfuWf&#10;4f8A4xT6P9cep9Kw/sPp15mO3Spl5cCxv+ia5odvq/cY/wDm1cjDhAlh1id4383/AKE3IQ4QJ4PV&#10;E/NAn5vH+rNxWdSyK2CurNurraIaxlz2tA/daxr9rU/7VzP/ACwyP/Yiz/ya6b/xwcz/AMrMT73f&#10;+QS/8cHM/wDK3E+93/kE+5/5sf40WTiyf5kf48f+9eZ/a2Z/5YZH/sRZ/wCTS/a2Z/5YZH/sRZ/5&#10;Nej/AFT647r1eW7IxKKDjOY1orG6d43e7e1b/oUf6Nn+aP7lDPmRCRiceo8WGfNCEjGWLUf1v/QX&#10;xn9rZn/lhkf+xFn/AJNL9rZn/lhkf+xFn/k17N6FH+jZ/mj+5YP1s60ehU4tlGJTech7mEWDaBtb&#10;v02NShzIlIRGPU+Koc0JSEY4tT/W/wDQXzf9q5n/AJYZH/sRZ/5NM/qWTYx1dmbdZW4Q5j7nuaR+&#10;65rn7XNXT/8Ajg5n/lbife7/AMgl/wCODmf+VmJ97v8AyCmuf+bH+NFm4sn+ZH+PH/vWj9WPqxd1&#10;y0X2TV02s/pLhobCP8Djn/z7d/g/+MXQn689I6f1Gnp2FS39jUA1WZNfDXT7bMdjf53Fp93r2/Tu&#10;/naf5r9PgdX+uXU+qYX2EV14WO/S5tBdL2/6Hc4N9Op3+E2fzv8AUQfq39WsnrmRMmnp9Ji/IGhJ&#10;H/afG/4b95/0Mf8Ar+xMlDiBll0iNo38vj/eWThxAzz+mI+WAPy/1v6031Rj2PY2ytwex4DmvaZB&#10;B1a5rguB+vv1cbjvd1nFYPs97ozqwNG2P0bk/wBS93sv/wCG/Sf4Sxd1iYmNhY1eLi1iqilobXW3&#10;gAfFSupqyKbKL2iym1pZYw8Oa4bXt/zVTx5PbnY+X/uWliynHPiG3Xxi4X1B+sjup4Tum5by7Owm&#10;iHuMm2n6Ndp/esr/AJq//rdv+GXWLxx32v6pfWPc3c84L9zZ09bGf2P5u6yn2/8Ahmpev499OTRX&#10;kUOD6bmNsreOC1w3Md/mrbwz4o/y2W85hEJCcPkyeoeb/9LqP8ZHU/svRW4DHRb1F/pnx9Fn6TIP&#10;9r9FT/15Z/8Ai56YGYuR1axvvyHGig+FdZ/Sub/xt/8A54WR/jGznX/WJ1DdRg0Mra3xss/Tu/zt&#10;1DV3vScBvTemYuA3/tPU1jiO7om1/wDbs3OWdz+TSu54fpH5nQr2+VhHrl9R8v5cDbSSSWY1keTj&#10;UZVFmNk1ttotaW2Vu1BBXNH/ABcdCkxflgdh6jNPLWpdSknxyTjpGRC+GScPlkRbyv8A43HQ/wDu&#10;Rmf9uM/9Irmfrb0HD6Hk4tOI+2xt9b3vNzg4gtc1rduxlf7y7i/64fVrGvtx780Muoe6u1myww5p&#10;2vbLa9q4367dY6b1bMw7enXi9lNVjbCGubBc5jm/zjWfuq1glmMxx8XDR3Gjb5eWc5Bx8XDruPTs&#10;63+LP+Z6n/xlX/ULtF559R+u9J6RXnN6jkDHN763VAtc6Q1u13821/5y6f8A57/VX/ueP+27f/Sa&#10;j5jHM5JERJGmw8GLmMczlkRCRGmoif3XcXGf4y/6L07/AI6z/wA9la//AD3+qv8A3PH/AG3b/wCk&#10;1zP14670jq2PhM6dkC91Nr3WANe2AWbQf0jWfnIYMcxkiTEgeIVy+OYyxJhIDXUxPZofVLoWH1zM&#10;yaMt9tbaKm2NNLg0kucWHdvZYun/APG46H/3IzP+3Gf+kVzv1J6v07pOflXdQuFFdtLWMcWudLg4&#10;uI/Rteuzo+uP1ayL6senOD7b3trrb6dgl7ztY3Wv85ylzyzCZ4OLhobDRl5iWcZDwcXDQ+Uelz//&#10;ABuOhf6fM/7cZ/6RXSYuLj4ePXi4tbaaKW7a628AIqSqyyTlpKRLUnknP5pE0pJJJMWPIf4xemCz&#10;Co6rWP0mK4VXEd6rT7S7/ir9n/br1c/xbdT+09Hs6c8zZ09+1n/E2TZT/mP9ar/ra2up4LOo9Oyc&#10;F+jcmp1c+BI9j/7D/evPv8Xma/G+sldL/b9spspe09n1/px/m+lcxaXIZNOHsa+ktmyB7nKzj1xe&#10;uPl/Ljf/061oPUfrw5rve23qZae8spft/wDPeMvUzyvLfqrF/wBcMV7vzrsi35lt9n/fl6isbnTc&#10;4jwv7S6PN6GEf3YD+X/NUkkkqjVUnHKZOOUlPj3XTHXOpnwy7v8Aqlco+p31jyKK8inGY6q5jbK3&#10;G1glrhvYdpP7pVLr/wDy31T/AMNXf9UvVeif8i9P/wDCtP8A57atDLlOOECADffydLNmljx4zEDU&#10;dfJ87/5kfWj/ALis/wC3mf3pf8yPrR/3FZ/28z+9eoJKD75PtFr/AH3L2j9h/wC+fL/+ZH1o/wC4&#10;rP8At5n96X/Mj60f9xWf9vM/vXqBIALjoByToFQyOv8AQsYkX9Rxq3DlptZu/wA3duRHNZTtEH6F&#10;I5zKdoxPkJf98+d2/U36yU1PusxmNrraXvPrMMNaNzu6o9EdPWumEcHLoI/z2rvepfXP6sWYOTRX&#10;nsstspsYxrG2Olzmua0SystXnnScinG6j0++8llVGRTZa4tdDWsc1z3aN/NVjHOc4S448J6aNnFP&#10;JOE+OPDp6dDG/wDGfaDymWRV9cPqvcfZ1Ogf13en/wCfQxaGPn4OVri5NORP+isa/wD6hxWeYSG8&#10;SPo5phIbxI8wnST8Jk1auvLHj9n/AF409rauptdp2Zc9pd/4HkOXqS8u+uH6P63Zb26EPx7B8Qyp&#10;0/8ARVvkjUz5X9hbXJ6ynH96Bf/Ur/VT9B9cMVjvzbsir5ht7P8Avq9RXlthPTvrw4u9jaupknyZ&#10;c/d/57yV6meVjc6KmPKvsLo83qYS/egP5f8AOWSSSVRqqTjlMnHKSnx3r/8Ay31T/wANXflXqnRd&#10;Oi9P8Bi0z/221eWdeE9d6k0SS/Lta0ASSS6A1rR9Jy7bpv1Z631nEx2fWC52F0ymtjKulUHa+xrA&#10;Gh2fc33e/b/Mf+eLFpTwSzRhGOlak/Rv81w+3j4pCIA/wtv0Yt3K+t/TxkHD6XXb1jNHNOINzG/8&#10;dk/zNbP5XvU6sH649SG7LyaeiUnijGaMi+D+Zbk3foGO/lUMTO+s/wBUuhNb03pjRfa3RuH06v1X&#10;E8e51f6N1n7++31Uh13635jd2D0AY9Z+jZm3tYf7WMweqxTYuUww3HHL/Gah4gLjAQH7+Yx4j5Rn&#10;6f8AmpG/UTotnu6lZldUfMh2Xe9wB/k11Gmv/oLSxvq70DFj7P07GrI4cKmbv8/bvWZH+MRwnd0i&#10;s+EZDvxlDdd/jHp1+z9Lyh4VutY7/wAFc1qsjhG0a+iwjJLfNHy46D0rKq6xFbGsHg0AfkU1yp+t&#10;vXsIgdX+r2Sxg+ldhubkt+O2v6H/AG6tHpP1u+r/AFZzasXLa3Idxj2zXZJ/Nayzb6jv+K9RESG3&#10;56LJYMgHFXEP3on3I/40HRuwMHIBF+NVcDyHsa7/AKoLG6p9UvqZ6LsjOwsbErZq65p+zAf26XUt&#10;U+u/WhuDkt6V02k9Q6zaJZisMNrB4uy7P8FX+f8A+k/5xUKPqq/NvbnfWfI/amWNWY4luJV/Jqo9&#10;vq/17f5z89Q5+YxYvm1l2X44ziBIzljj+jwn1y/ux/7p512RUyx1f1NzOsZj2kBsAW4gPg52W1u3&#10;+0xdZ9XX/WV1Ng6/XTW5u30HVkb3fS9T121OfT+5t9NazGMrY2utoZW0Q1jQA0Dwa1qdZWbOMl1C&#10;MfH9JknlEo8PCP78vVk/xvSpeXfXD9J9bctrdSXY9Y+JZU3/AL8vUl5ZYf2h9eNPc23qbG6d2Uva&#10;13/Qx3KTkhcz5V+LLyekpy/dgX//1V/jFwXY/wBY33N0GbQy1rvB9f6B3+bspcu/6Vnt6l0zFz2/&#10;9qKmvcB2cR+kZ/Ys3MWR/jI6Z9p6KzqDBNnTn73ePo2RXf8A5v6G7/rKz/8AFz1MPxMjpNjvfjO9&#10;ageNVh/SNb/xV/8A5+Wdz+PS+x4vpLd0Cfc5WEuuL0Hy/lwPYpJJLMayli/WH6xfsw1YODV9s6xl&#10;6YmIPP8Aw1/0dlLY/t/yK/UtrN9YeuV9FwfWDPXy73CrCxhJdba76Ddrfdsb+f8A5n03rn+nU5+B&#10;lW4+KG5/1y6gA/Py3w6nBqdG1lj2yzc1u308er6f/EVUV22+V5b3DxS+Qf8AOZccBXHIWP0QdBKu&#10;sv8AVx/STY2N036q2jO6qT1X60Z5c+vHoaHP3vnf9mqA/RMd9GzK2/8AFf6JX/2B176wH1frJknE&#10;wjq3pGG6BH7ublN/nv5bGez/AEfpIIzPq39T3vF9z+p9fyY9d7R6mVa4xDOduNT9D06N/wBD/TKD&#10;8z6/9a1x66egYjuDb+kyCD/JLXbf+2qFpSnjxj1ERH7q48cjxgiN/wCWyen/AMIh+jH+69T0/pXT&#10;Ol0+j0/GrxqwIOxoBMf6R/07P7am7qGAw7XZNTXDkF7QfyrkP+YFWUd3Weq5vUX+b9rP8x/rub/n&#10;qyz/ABffVNog4Zf5uts/g8KA/EMQ0AJ8mI4sV3LLKR8I/tnJ6uu2q1u6p7Xt/eaQR+CmuQd/i++r&#10;IO7HquxbBxZTc8OHw3l6d3Q/rNgNJ6P1y20Ae3H6g0XA/wDoTHqM/wC206PxDEd7j5oOGB+XJ/jx&#10;4f8Aoe4l+tHW82/Mb9WehP29SyG7svJb/wBpaD9KwuH0Lntd7Pz/ANz9LbQmf9Rvq3Z0+rBsxQfR&#10;btGS07bifzrLLW/zjnO/Ns/Ro/1a6A3o2I43P9fqOW71c7JOpfYfdtDne706939v+cWuqXM81Kc/&#10;SSIx2pk4uCo4yQI7yHpM5fvf9653Reg4HRaHV4oc+207r8m07rrD+b6tkN9rPzGLRSSVWUjI2TZL&#10;HKRkSSbJUkkkghrdSzmdP6fk51mrcap1keJaPaz+2/2rz3/F5hvyfrLVc/X7HVZfY493v/QD/wA+&#10;2vW5/jF6mK8GjpVZ/SZbxbcB2qqMjd/xt+z/ALbsVz/Fr0z7P0i3qLxFnUHyz/iaprp/z7PXt/tr&#10;S5DHpxdzf0i2Qfb5Wcjvl9EfL+XG/wD/1vUb6KsiizHuaH1XNdXYw8Frhte3+01eQbcv6pfWPadz&#10;zg2Qf+Gxn/8AR3WU/wDs1UvY1yn19+rbup4Teo4jC7Owmn2NEutp+lZSP+Er/naP+uVf4ZR5YcUe&#10;/wDBtcnmEJmE/kyek+buUX05FNeRQ8WU3ND63jgtcNzXJ7ba6an3WuFdVbS+x7jAa1o3Pe4/yWrg&#10;vqF9Y249jej5Tx9nvduwrDw2x53Ox/6l7vfT/wAN+j/wrFc/xh9a9Kivo1LgHXAW5h8Kgf0VTv8A&#10;jrG7n/8ABVf8IsY8ufd4Oh1v+qyHl5DL7ff9L+p+80H9Tyeo9Ud1VhFeU+t37NdfApwMKSyzq+W1&#10;3/arJ/7R1O/r/pK/syu9Kr6jn4pwfq2X9P6S9xdl9cvB+1Zdh/nbsfd+k/SO/wAK7/wL+aQ/qx9V&#10;cjPpbldaBbhWOFzMM6OveBFV+d+d6FTPbi4v+t0cP6ydYf091zctjbLG0uqxW0BopY7N+wxjW+n6&#10;NmM7H/Q7LH25DLlclmqPBhocNRJ7cTLIAkiFS4TGOvyR/d/vcP8AL1vU9H+rnSejNnDp/TOnflWe&#10;+55P0t1p/e/4PYtJcNb9Yc6jI6/ZRbV67nMGM5rWvdW2vK/ZTvUH5ztjvXpZb/39aFvWeq1/VnqF&#10;4vnNws52FXk7GbnNbk143qPp2+h6vpWfm1qpPDMkEyuyI6/1mKeKZIJNmREbPeXD/wB89SkuJyvr&#10;F12jGzGjK3W4dOcBb6dcufjZVGLTe9mzZv8ARsf7P5pavSepdUyusWm7LpGKcnLxWYTw1j4x/T9K&#10;3D2t9W930/tnq2+z/BsTDhkATY0v8FpwyAJsVr+D0KSyuq9YDOjdUycA2DIwK7BudU5u2xoPvb9o&#10;Yyu6tn097PUrXM9X611avpl1N2Q37Tj5jHVW5NVddgbXi/tbY+tn6Ftvrtrqq2fvpQwyl1rXqqGG&#10;U+oGta7vdpLmD1zqL+vM9O4fYH5dGI3GLGwW34hz/X9f+e9Ztn8r0tih1XqvVsDqPVz9uJxsPB+1&#10;UUGquBZbvppY63b6j2U2s9T/AIRIYZEgWNRaBikSBYsgS/xuj1SS4p/1g607pVL6s1rsjHp6jdkX&#10;111vbc7BexlLIj02Y91dnvsp/sLs6XmymuwiC9rXEDjUbk2eMw3IOpGngieMx3rcjT+qyUbrqqKn&#10;33OFdVTS+x54a1o3Pcf6rVJcF9ffrGy9zujYrwaKXTn2DUF7fc3Fn92l3vyP+E/Rf6VHFjOSQHTq&#10;fBOLGckxEfU9g4tpzPrZ9Y9rNzDmv2Vz/gcZn5xE/wCDp3Wf+GbV69jY9OLj1Y1DdlNDG11tHZrR&#10;tY3/ADVy/wBQPq47p2Gep5bC3NzWjax3NdH02Vn92y536W7/AK1X/gl1q3MMOGO1fwRzmUSkIQ+T&#10;H6R/ef/X9VSSSSU+a/Xv6ojCss6tgMnBuJdl0gfzTyZN7I/7T2u/nP8AQW+/+b/msPp3U8NnUz1L&#10;rVV3UrgWuY2WQ57QGNsyN+31PSYyv0mf9uL2VzWuaWuAc1wgg6gg9ivNvrb9RrcDf1DpDDbgkk3Y&#10;rQS+kH8+kD+dxv8Ag/5yj/iv5qDLiuyPq6PK80Jj2spo1wxntY/d4m3/AOOd0+f6FdP/ABlX/kll&#10;V/WX6oVF5r6Rc31CC4faNBttGY1rG+vtrY3JHq7K/Yo/V36ydKoazG6zhY9+PAFecKWOe0DT9Za1&#10;m65n/DM/S/6T1P5xd3T0zoGRSy+jDw7abBLLGVVua4fyXtbtWfPgxGuCQB6iWhXzGPEaOOQB6xme&#10;GTw4+tH1R9M1/sewtdXZS6bgS5lr/tFu9xu3Pd67fVZY79JT/gdiKfrj9Wj0x3Sj0u44Vjt9lfrj&#10;c52/1/Uff6vrvs9Vu/f6q7b9i9G/7gYv/bLP/IrBd1b6sNxOp5DumYzX9MusoNDmUh9prO0vpaR9&#10;FCOSEtoTNEH5uq0ZMctsczRB+c/N0eeyfrH9Vr6cWgdLsbTi2OeWusDy9rz6l1Vj/tDX2ercK7Xf&#10;aPX/AJv6CtUfXP6t4+fZ1GnpVrcq3cXP9VpANm31nsqdZ6NVl2xvqvrZ+kWv1q7pFPSsO3E6dUM3&#10;qTPVxaa8emx4a2v7VcbGWBrH1Vs9luyzf7/0S1unYfQOo4OPm0YOK6rIY17T6Nek/Safafcx3scl&#10;KcBGzCVEkfMmU8YiCYTo2PnP+E85lf4xekZeNbi5GBdZRew12M9WsS1w2ubua9rlnM+s31RY1rB0&#10;e1wYbCN94fJuYKLnPNlzvUd6LfTZ6n81/gdi3sXqv1cyOpZPT3dHqqfQb2VWOqqLbn438/TVDf5z&#10;0/0v9RBf1Ho2bi4FXTuk1/tDqjDdXS2nHLq6mOIsfZZftoZ6npvbU79J/wAUjHhGghKI/vfikcA0&#10;9ucf8P0+bl0fW36rUZVOXV0m1t+OxtdTvWaQBWz7PU4sda6t9rKP0Xr2N9bZ/hFPM+uf1bzXXuye&#10;l22OymV1XE3NAcyp3rUtLWWt+hb7v+E/PV/9r9CxOlZd2Z0it2d0t9dObQceljpsO2q5pZ6tOx/8&#10;h/8A3xdN+xujH/vPxf8Atmv/AMihKcIkEwl2B4u3qWyljiQTjn2B4z+j6tHgf+cv1WsobXldKsuf&#10;vdda9loqa+2wMbkuFTLz6dGR6TN+Ju9Ba4/xm9O4GDd4AB9X/kl0l3S+gUVOuvw8OqqsS+x9VbWt&#10;Hi57m7WrhfrF9ZOk3NfjdFwcemmCLM80sa8g8/ZWuZuqb/3Ys/Sf6L/Sow4Mprgka6mWgXQ9vKaG&#10;ORrqZnhi3Oqf4w7cnDfR07HsxL7PacixzSWNP0jSGT+l/lO/m1D6i/VIdQtZ1XPrP7PpduxqncXW&#10;Az6r5+nj1O/9iLf+D/nF9U/qNb1HZn9VY6nA0NWO6RZcP3rPzqsZ3/bt/wDxX856UxjGMaxjQ1jQ&#10;A1oEAAaBrQFewcvGIsCgx8xnhiBxYdz88v2WySSSVlz3/9D1VJJJJSkkkklPJ/WT6g4XU3Py+mlu&#10;FnOJc8R+htJ721t/m7Hf6er/AK7XauI3fWP6pZm12/Bc907Xe/Gujw/wNnt/d9LJXsaHkY+Pk0uo&#10;ya2XUvEPrsaHNI/lMd7VHPDGV+P2NrDzkoDgmPch2lu8R0z/ABjYVgazqtDsWzSbqgbKj/KLf5+r&#10;/Mt/rouH0DoXVMHqjMTMozLepXWXtyWsY+3H9Uh3pt93q+3/AK0j9T/xbdHyZf06x/T7D+YP0lP/&#10;AGzYd7P+tXVrmM3/ABefWTGfvprpzI1a+iz03j5X+lt/sWqnLkzGzC43+76h9jYhLl5a48hwk1pL&#10;bT+9/wB+9Y36pUuy6snKyrrW42NXiYrKnOxyxrBttf6uPY17/tH56t9A6IOiUXYtWQ67Fda63Hrc&#10;2DU130qd+53qNXAB/wBeOn6f5Tqa3T3Nfcwf2i3IrT/88PrdX7X5bwR2sx2A/PdU1Qz5fMRRmK7H&#10;TZccGWQoZIyjp+HkHsbPqjW/Gyqm5b677853UaMhjQHUvfDXMb7v0jHV7q0J31UOBiYWRgZF37Q6&#10;VS6mu2uut5urc5z/AEH41766v8I70/09a5P/AJ4fW6z2ty3En/R47Cf+jU5MbPrx1DT/ACna12nt&#10;Y+lh/tNbj1/9JGOHN1kK7VafZyj5skALvX/F/dej6l9X+m1dJzB1bqn2fL6s6q7Kybwxrj6R310V&#10;YrH7f0f0f0T7Uupf4xcGppr6VQ/LsGgutBqq4+ltP6ez/Mr/AOMWHh/4vPrLkv33VVYe7V1l9m95&#10;+VHq7v7dq6jpn+LXpGPD+pWv6hYPzD+ip/7arPqP/wCu3v8A6imjyhl89y1vX0x+xZOXLx/nMnuk&#10;aiMPl/5v93994s2/WP62Zmxu/Ncx0itnsxqeYLv8DX/1x1uQu2+rn1Aw+nOZl9ULc3NadzGR+grP&#10;ixj/AHXWN/01v/W6ql1GPjY+LS2jGqZRSzRtdbQ1o+DW+1FVqGGMa8Psa+XnJSHBAe3DtH5lJJJK&#10;VqqSSSSU/wD/2ThCSU0EIQAAAAAAVQAAAAEBAAAADwBBAGQAbwBiAGUAIABQAGgAbwB0AG8AcwBo&#10;AG8AcAAAABMAQQBkAG8AYgBlACAAUABoAG8AdABvAHMAaABvAHAAIABDAFMANQAAAAEAOEJJTQQG&#10;AAAAAAAHAAEAAAABAQD/4QzhaHR0cDovL25zLmFkb2JlLmNvbS94YXAvMS4wLwA8P3hwYWNrZXQg&#10;YmVnaW49Iu+7vyIgaWQ9Ilc1TTBNcENlaGlIenJlU3pOVGN6a2M5ZCI/PiA8eDp4bXBtZXRhIHht&#10;bG5zOng9ImFkb2JlOm5zOm1ldGEvIiB4OnhtcHRrPSJBZG9iZSBYTVAgQ29yZSA1LjAtYzA2MCA2&#10;MS4xMzQ3NzcsIDIwMTAvMDIvMTItMTc6MzI6MDAgICAgICAgICI+IDxyZGY6UkRGIHhtbG5zOnJk&#10;Zj0iaHR0cDovL3d3dy53My5vcmcvMTk5OS8wMi8yMi1yZGYtc3ludGF4LW5zIyI+IDxyZGY6RGVz&#10;Y3JpcHRpb24gcmRmOmFib3V0PSIiIHhtbG5zOnhtcD0iaHR0cDovL25zLmFkb2JlLmNvbS94YXAv&#10;MS4wLyIgeG1sbnM6ZGM9Imh0dHA6Ly9wdXJsLm9yZy9kYy9lbGVtZW50cy8xLjEvIiB4bWxuczpw&#10;aG90b3Nob3A9Imh0dHA6Ly9ucy5hZG9iZS5jb20vcGhvdG9zaG9wLzEuMC8iIHhtbG5zOnhtcE1N&#10;PSJodHRwOi8vbnMuYWRvYmUuY29tL3hhcC8xLjAvbW0vIiB4bWxuczpzdEV2dD0iaHR0cDovL25z&#10;LmFkb2JlLmNvbS94YXAvMS4wL3NUeXBlL1Jlc291cmNlRXZlbnQjIiB4bXA6Q3JlYXRvclRvb2w9&#10;IkFkb2JlIFBob3Rvc2hvcCBDUzUgV2luZG93cyIgeG1wOkNyZWF0ZURhdGU9IjIwMTMtMDgtMDlU&#10;MjE6MTc6MDktMDc6MDAiIHhtcDpNb2RpZnlEYXRlPSIyMDEzLTA4LTA5VDIxOjE4OjEyLTA3OjAw&#10;IiB4bXA6TWV0YWRhdGFEYXRlPSIyMDEzLTA4LTA5VDIxOjE4OjEyLTA3OjAwIiBkYzpmb3JtYXQ9&#10;ImltYWdlL2pwZWciIHBob3Rvc2hvcDpDb2xvck1vZGU9IjMiIHhtcE1NOkluc3RhbmNlSUQ9Inht&#10;cC5paWQ6NDdEREQwREU3MzAxRTMxMUEwOERBMkUzODlGQzFBMzEiIHhtcE1NOkRvY3VtZW50SUQ9&#10;InhtcC5kaWQ6NDdEREQwREU3MzAxRTMxMUEwOERBMkUzODlGQzFBMzEiIHhtcE1NOk9yaWdpbmFs&#10;RG9jdW1lbnRJRD0ieG1wLmRpZDo0N0RERDBERTczMDFFMzExQTA4REEyRTM4OUZDMUEzMSI+IDx4&#10;bXBNTTpIaXN0b3J5PiA8cmRmOlNlcT4gPHJkZjpsaSBzdEV2dDphY3Rpb249ImNyZWF0ZWQiIHN0&#10;RXZ0Omluc3RhbmNlSUQ9InhtcC5paWQ6NDdEREQwREU3MzAxRTMxMUEwOERBMkUzODlGQzFBMzEi&#10;IHN0RXZ0OndoZW49IjIwMTMtMDgtMDlUMjE6MTc6MDktMDc6MDAiIHN0RXZ0OnNvZnR3YXJlQWdl&#10;bnQ9IkFkb2JlIFBob3Rvc2hvcCBDUzUgV2luZG93cyIvPiA8L3JkZjpTZXE+IDwveG1wTU06SGlz&#10;dG9yeT4gPC9yZGY6RGVzY3JpcHRpb24+IDwvcmRmOlJERj4gPC94OnhtcG1ldGE+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ICAgICAgICAgICAg&#10;ICAgICAgICAgICAgICAgICAgICAgICAgICAgICAgICAgICAgICAgICAgICAgPD94cGFja2V0IGVu&#10;ZD0idyI/Pv/uAA5BZG9iZQBkgAAAAAH/2wCEAAwICAgJCAwJCQwRCwoLERUPDAwPFRgTExUTExgR&#10;DAwMDAwMEQwMDAwMDAwMDAwMDAwMDAwMDAwMDAwMDAwMDAwBDQsLDQ4NEA4OEBQODg4UFA4ODg4U&#10;EQwMDAwMEREMDAwMDAwRDAwMDAwMDAwMDAwMDAwMDAwMDAwMDAwMDAwMDP/AABEIAMUAxQMBIgAC&#10;EQEDEQH/3QAEAA3/xAE/AAABBQEBAQEBAQAAAAAAAAADAAECBAUGBwgJCgsBAAEFAQEBAQEBAAAA&#10;AAAAAAEAAgMEBQYHCAkKCxAAAQQBAwIEAgUHBggFAwwzAQACEQMEIRIxBUFRYRMicYEyBhSRobFC&#10;IyQVUsFiMzRygtFDByWSU/Dh8WNzNRaisoMmRJNUZEXCo3Q2F9JV4mXys4TD03Xj80YnlKSFtJXE&#10;1OT0pbXF1eX1VmZ2hpamtsbW5vY3R1dnd4eXp7fH1+f3EQACAgECBAQDBAUGBwcGBTUBAAIRAyEx&#10;EgRBUWFxIhMFMoGRFKGxQiPBUtHwMyRi4XKCkkNTFWNzNPElBhaisoMHJjXC0kSTVKMXZEVVNnRl&#10;4vKzhMPTdePzRpSkhbSVxNTk9KW1xdXl9VZmdoaWprbG1ub2JzdHV2d3h5ent8f/2gAMAwEAAhED&#10;EQA/APVUkkklKSSSSUpJJBy8vFwqHZGXa2mln0nvMBJQBOgTIGXm4mFUbsu5lFY/OscGj8Vw/XP8&#10;ZD3bqOi17Rx9qtGv/Wqf/Sv/AG2uSA6v1vLn9Nn5J5Oro/75U1RTzRG2vj0bmLkZyHFkPtx/53/o&#10;L33Uf8ZHSMclmFXZmuH5w/R1/wCe/wB//gS53M/xjdfvJGO2nFb22t3u/wA632/+BovT/wDF3n2g&#10;P6hezGb/AKOv9I//ADvbW3/wRdDh/Uj6vYoG+g5Lx+dc4u/6Ddlf/RVTJz0R+lf93+LNXKY9h7h/&#10;xv8A0B4K/wCs31gyCRZ1C8z+ax+wf5tWxVyerZOpOTd/24/+9euUYGDjCMfHqqA/cY1v/UhWFAed&#10;P7p+pT97iPlxAfh+x8b+x9Ubr6GQPPZYP4KTc7rGKdMjJoI/l2Nj7yvYpKZwDhDgHDwOqA50/u/i&#10;r77e+MH6vleL9cvrLjn2Zz7AO1obYP8Apt3f9JbeD/jNz64bnYld7e7qia3f5rvUYusyeh9Hywft&#10;GFS8n87YA7/PZtcsTO/xfdIvl2JZZiP7CfUZ/m2e/wD8EUsOeHW4/wDOCPc5Wfz4+HxA/wC8dXpn&#10;13+r/UYZ6/2W46enkezX+TZrU7/PW8CCAQZB1BC8m6l9SOt4IL62DMpH51Oro/lUu9/+ZvVTpX1j&#10;6z0azbi3OFbT7sa2XM+Hpu/m/wCxsVvHzMZDof7q2XIwmOLDO/6pfZUlzHQfr50zqZbRlfqWW7QN&#10;ef0bj/wdv/fLF06nBB1BaWTHPGeGYMSpJJJFYpJJJJSkkkklP//Q9VSSSSUpJJc59bfrbT0Sn7Pj&#10;xb1G0exnIrB/wtv/AKLr/PQJAFldjxynIRiLJbP1i+tGB0Kn9J+my3iasZp1P8uw/wCDrXmXVOsd&#10;W6/mNdkOda9xijGrB2tn82qofnfy/pqGJh9U6/1FzWbsjJtO62550aP37H/ms/1YvR+gfVrB6LUC&#10;wC3LcIsyXDU/ya/9HWqPMc0I6fZH/vnSjHFyo/fyn+X+DF53of8Ai/c8NyOsuLAdRi1nX/r1o+j/&#10;AFK/89dpiYeLhUijEqbRU3hjBA+f7yKks7JlnM+o/To1smWeQ+o/T9FS5XI/xh9MqvsqZj23NrcW&#10;i1pbtdBje2T9FF+vHXPsHT/sVDoyswEEjltXFjv+ufzbV5up+X5cSjxT6/K2OW5aM4mU9j8r6j0P&#10;610dayX0UYttTa27rLXlu0dmt9p+k9be5v7w+9eJyRwYTyfE/eny5OJPplwjtVr5clEn0y4R2rif&#10;a9zf3h94SLwASCCY0EjVeKSfE/elLvE/em/c/wCv+CPuP9f/AJv/AKE+gW/4w8Kmx9VuDeyytxa9&#10;pLJBBhw+ktLoP1qwet3W0VVvotraHhlhHubw4s2/uLyxWOn51/Ts2nNxzFlLtwHYj89jv5L2+1Pl&#10;ysOE8IqXRfLk8fCeHSVaa9X2VZvV/q70rq7ScqqLohuRX7bB/a/P/wCuK3g5tGfh1ZmOZquaHN8R&#10;+8138pjvajqkDKJ0JiQ0AZROhMZB8u699Ueo9I3XAfasP/TMGrR/w1f5n9f+bVz6tfXjN6UWY2cX&#10;ZWDoBJmysf8ABuP02f8ABOXopAIIIkHQgrjPrN9SG2B2b0dgbZ9KzEGgd/Ko/df/AMErmDmzYEjR&#10;/e6f4TahnhlHt5wPCX8vle4w8zFzsZmViWNupsEte3/X2uR1479X/rFndAzN1cvx3OjJxXaAxoSJ&#10;/m7mr1jpvUsPqeGzMw3+pTZ94P5zHt/Ne1acJiXm1OZ5aWE3vA7S/ZJtJJJJ7XUkkkkp/9H1VJJB&#10;y8qjDxrcrIdsppaXvcfAJKAs0HM+tH1ip6Fgepo/LuluNUe7u9j/APgq/wA5eXYeJ1Hr/VNjXG3J&#10;yHF91ruAPz7H/wAhv/qNT6x1TM6/1Z2QWlzrXCvGoGu1sxVU3+V+/wDy16J9WugVdFwQwgOy7QHZ&#10;Ng7n/Rt/4OtUOa5jhGn+CP8AunUjEcri75Z/y/xYtno3RsPo+GMbGEk622n6T3fvO/74xW7rqqKn&#10;3XO2VVtL3uPZoEuKmSGgkmANSTwAuWH196cesOxHNH7PPsGX4vnV7m/9x1nCM8hJoy6ya0YzyEkA&#10;yrWTz3Vfrp1HJ6ozLwXmjHxyRRUeHg/SdkN/O9T93/Brtfq/9YcTreNvq/R5NY/T45OrT+8396p3&#10;765b62fVEUB3U+lM3YzvfdQzXZOvq0x/gf8Az3/xa5FrnNMtcWnxBj8it+1jywHB6a+3yk3PZxZs&#10;Y4PTw6ePlJ6/q/1S+s/VeoXZtwoBsMMb6hhrB/N1/Q/NajdD+oFrch7+tBr6Q2K6qnn3OP5z3N2b&#10;di4z1rv9I/8Azj/el613+kf/AJx/vT/bycPCJgDbSP8A6Eye3l4eETERVemP/oT6d/zI+rf/AHFd&#10;/wBuWf8Ak0v+ZH1b/wC4rv8Atyz/AMmvMfWu/wBI/wDzj/el613+kf8A5x/vTPYyf56X8v8ACY/u&#10;2X/PS/H/AL59O/5kfVv/ALiu/wC3LP8AyaX/ADI+rf8A3Fd/25Z/5NeY+td/pH/5x/vS9a7/AEj/&#10;APOP96XsZP8APS/l/hK+7Zf89L8f++fTT9R/q2QQMZwJHIsfI/6S5a3/ABfddba9tRpfUHEMeXlp&#10;LfzXObt9q5v1rv8ASP8A84/3petd/pH/AOcf706OLJG/1l/3hxf90vhiyxv9bxX+8OL/ALp9H+qP&#10;SOudIbbi5wrdiP8AfUWP3Fr/AM4bdrfZYs/62fXH0t/TelPmzVt+S38396uk/wCk/fs/MXEetd/p&#10;H/5x/vT42NflXsx8ZhtusMMY3klAYBxmcyD9OGPmgcsOM5MhEuu3DHzL3X1L+tLsrZ0nPcXZDRGN&#10;cdd7Wj+bs/4Rjfz/AM9deuX6d07pf1Q6a7Pz3B+Y8Q541JJ/7T4wP/SerX1a+tdHWt9NrRj5jCXC&#10;oGQ6ufa5hP5zP8Kq2WIkZTxx9A3Pj4NTNASMp44ngG58fBp/W/6ptzmP6jgMjMaJtqHFoHcf8P8A&#10;+fFy31X+sd/Qc7eZfh2kDJp76f4Vg/0ta9TXCfXr6uClx6xhsit5/W2N4a48X/1X/wCE/lqXleYI&#10;IgT/AHT/ANyyYMomPZyaxlpG/wDo/wDevoePfTk0MyKHiyq1oex44IOoKIvO/wDF79YzReOi5Tv0&#10;NxJxHH8151dT/Vt/M/4T/jF6ItaEuIW0s+E4pmJ23ie8VJJJJzE//9L1VcB/jI65ufX0Wh2jYtyo&#10;8eaav/Rv/ba7nNy6sLEuy7jFdDHWP+DRuXjI+19b6vrrk590k+G4/wDU1MUWadRrvv5NzkcQMzkl&#10;8uP/AKX/AKC9P/i/6GHud1nIbIYTXig+PFt39n+bZ/1xdyhYeJThYtWJQNtVDQxg8h3/ALSKsTLk&#10;M5mX2eSMuQ5JmX2f3Wl1jp37U6ddhC11BtGj2eWu1/71bvz2ryjqPTsvpuW/Ey2bLWf5rm/mvrd+&#10;cxy9kWd1zoWH1rENF422tk03ge5jv+/Md+exPwZ/bNH5T+DJy+f2zR+Q/h4vFfVb64O6W37Fn7rc&#10;HX03D3OrP7oH59Tv3PzFff1T/F297nuwzucSTFTxqfIOXPZH1W6/Re+n7FbbsMCytu5jh+8xyH/z&#10;c6//AOV+R/mFWjDESZCfDf7suFtnHhkTIT4eLfglw29H+0f8XX/cM/8Abb//ACaX7R/xdf8AcM/9&#10;tv8A/JrnP+bvX/8AyvyP8wqjdTbRa6m5hrtrO17HCCD4OCQxQO2SR8pqGGB2yTPlN9F6R036m9Yq&#10;suwsFpZU7Y7e1zdY3d3K/wD80vq5/wBwK/8Apf8Aklj/AOLf/k7M/wCPH/UNXXKpllKM5REpUPFp&#10;5pShklETlQ/rOT/zS+rn/cCv/pf+SS/5pfVz/uBX/wBL/wAktZJM9yf70vtY/cn+/L7S8dnv+oPT&#10;8uzDycKLqSA8NY8jUB30t/8AKVf9o/4uv+4Z/wC23/8Ak1h/W/8A8Umd/Xb/ANQxUMTpvUM4OOHj&#10;WZArgPNbS6J43QrscQMIyM5iwD83dvxwxMIylkmLAJ9fd6v9o/4uv+4Z/wC23/8Ak1YxPrL9SumG&#10;y7p+M5lzmx7ayC7vs32OOzcuU/5udf8A/K/I/wAwpf8ANzr/AP5X5H+YUjixnQ5Cf8NRxYjocsiO&#10;xmw6x1jM6xmHKyjAGlVQ+ixv7rP+/PWr9UPq7l9QymZ5e7Hxcd4Itbo57m/mUn/z49E+r/1KzszK&#10;39Uqfi4lR9zH+19h/cZ+6z9+xeiVVVU1NppYK66wGsY0QAB2ATc2eMI8GOtum0VmfmIwj7eOtq02&#10;iGSjbVXdU+m1ofXY0tew8EHRwUklRaL5H1zpd3RerPxmuIDCLMa3uWE7qnz++yNv9dep/VnrLes9&#10;IqyzHrN/R5DR2sb9L/P/AJxYf176SMzpX22ts34Pukcmo/zrf7P84sL/ABd9WOJ1d2DY6Kc5sAHg&#10;Ws91f+ezexa/KZuIC/7sv7zazD3+X4/08e//AHT6ckkkrrmv/9Pp/wDGR1E4/SK8Jhh+bZDv+Lr9&#10;7/8Ap+ksL/F308W59/UHiW4zfTr/AK9n0v8ANrb/AOCIX+MbMN/X244PtxaWtj+U/wDSu/6Pprpv&#10;qThjF+r1Doh+SXXO/tHaz/wNjFn89kqMvH0fxdIfq+UA65P+6/8AQHeSSSWW1FJJJJKUkksn6w/W&#10;GroVVNttLrxe4tAYQI2jd+cnRiZEACyV0YmREYiyXWXkn1l/8UHUP+Pcuq/8cnE/7g2/57f7lxvV&#10;Mxuf1LJzWtLG5FheGEyRPZW+WxThImQrRu8rinCUjKNWHtf8W/8Aydmf8eP+oauuXmn1Y+tVPQ8a&#10;6izHfebrA8Frg2IaGR7ltf8Ajk4n/cG3/Pb/AHJmbDklkkRGwWPPgyyySkI2CXsUlx3/AI5OJ/3B&#10;t/z2/wByX/jk4n/cG3/Pb/co/u+X938Qxfds37n4h5v63/8Aikzv67f+oYui/wAWv8z1D+vV+Sxc&#10;l1rqDep9UyM5jDW28ghjjJENazkf1VpfVf6zU9CZktsoff8AaCwja4NjaHD87+sreSEjg4QPVUdP&#10;Ju5ISPLiAHqqOnk+nJLjj/jJwwJ+w2/57f7l1uNcMjHqvA2i5jbA08jcA6PxVGeOcK4hVtCeKcK4&#10;hVpEkkkxjUkkkkpaytllbq7BuY8Frge4I2uC8fyqb+j9XsrYYtwrprd/UO+p39pu1ewrzv8AxhYY&#10;p6vVlNEDKqG4/wAqs7D/AND01a5SdTMf3h+MW1ycqmYHaQ/J9D/alH7H/a3+B9D7R8tvqbUlwf7X&#10;d/43HoT7/X+x+e2ftP8A569iS1uP/o8TD92F1/rva/wfmf/UzfrNecn6wdQsBmb3sb8Gfom/9QvV&#10;MGgY2Dj440FVTGf5rQ1eRk/aerEn/DZP/V2f7V7IsjnTrHzJdPm9I4o9h+VLJJJKk01JJJJKUuO/&#10;xk/0PB/41/8A1K7Fcd/jJ/oeD/xr/wDqVNy/87Fm5b+eh9fyeKwcHJz8pmJit332TsaSGzA3n3O9&#10;v0WrW/5kfWX/ALjN/wC3Gf8AklH6l/8Ailw/+uf+e3r1JWM+eWOQEQNr1bXMcxPHMRiBter5f/zI&#10;+sv/AHGb/wBuM/8AJJf8yPrL/wBxm/8AbjP/ACS9QSUX3vJ2iw/fcnaP2Pl//Mj6y/8AcZv/AG4z&#10;/wAkl/zI+sv/AHGb/wBuM/8AJL1BJL73k7R+xX33J2j9j5f/AMyPrL/3Gb/24z/ySjd9TfrDTS+6&#10;zHaK6ml7z6jDDWjc785epqp1b/krN/8AC9v/AFDkRzeQkCopHOZCQKjv2fGz9E/Bey9M/wCTMT/i&#10;Kv8AqGrxr835L2XpgP7MxP8AiKv+oan85tHzLJz20PMtlJJJUmgpJJJJSlyP+Mejd07EyO9VxYT5&#10;Paf/AEmuuXPfX1gd9XbCfzLa3D/O2/8AflLgNZYef5suA1lh519rwdd8/V/IxieMyi0D41ZVbv8A&#10;qWpKk15FFlfZzmO/zRYP+/pLVvT6V/znR9v1X/X4/wDxrgf/1cXD9vVKAe2QyflYF7IeV47nNOL1&#10;jIbwaMl/y22Er2EODgHDhwkfNY/OjWP1dPndfbPcFSSSSptNSSSSSlLjv8ZP9Dwf+Nf/ANSuxXH/&#10;AOMn+hYP/Gv/AOpU3L/zsWblv56Hn+x536l/+KXD/wCuf+e3r1JeW/Uv/wAUuITwPUJ/7beux6j9&#10;b6GZH2Ho9Lup5x0Data2n+U9v0/7H/bil5mEp5QIi/SGbm4SllAiL9I8hrLd6EkAEnQDUkrIzfrZ&#10;0PEf6Pr/AGm/gU44NrifD2ez/pqnV9VuudYi36x5zq6Tr9gxjtaP5Njx7f8Az7/xi6DpvQ+k9Kbt&#10;wcZlJ4L4l5/rWu3PU2L4cTrklXgGsTihuTkl2hpD/HcMdX+tGb/yb0Y0sPFua8M0/wCKG16Q6L9d&#10;crXJ6rThtP5mNXuI/tPDHf8ASXVFzWiXEAeJUPtGPx6rP84K3Dk8Ef0b81nvn9GEY/TjP/P4nmv+&#10;ZFtv9M61nXzyGv2D7v0imP8AF90OItsyrvHfcf8AvoaulBB1BkJ1KMUBtEI+85v3yPL0/wDReZ/8&#10;bv6tf6O3/t1yZ3+L/pQ/mMrMojjZdoP85q6dJE44H9EI+85v85L6l5U/U7q1MnC69lM8G2/pB/1T&#10;UN2F/jAwta78XqTB+a8bHH8Kv/Pi6LqfV+n9KxzkZ9zaWfmg6ucf3a2D3PXMO6/9Z+vHb0PG+wYR&#10;0+25A9xHixvub/22y3+uoM2Pl4i5iIZsc80xZEDD97JGIj/jfMs/63dS6dA630i3GbMetWQ5hP8A&#10;J3e3/wAFWx0nr/S+sB32K0ufWAbK3NLXNB4mf++rJq+o9Fzxf1jNv6hdyZcWt/7/AGf9NbXT+j9M&#10;6bu+w47KC8AOc2dxA/ee6XLMzHl9fbEr/wCavyHDw+m+P+r/ADf/AD/U3FgfXkgfVu/zfV/1bVvr&#10;m/8AGBZs6Bs7231t+7dZ/wB8UeH+ch5hZhF5Yf3g+bj6J+I/ikisqnCuu/ctqZ/nNyHf+i0lq1+T&#10;q8Quv63D/wA3jf/WqfXLFOP9Zc5nAseLR8LGtf8A9VuXo/Q8kZfR8LImS+lm7+sBsf8A9Jq5P/Gb&#10;g+nn4mc0e2+s1PP8qs7m/wDQsWj/AIvs71+kWYjj78SwwP5Fn6Rv/T9RZnPQ0v8Adl+EnSyevlcc&#10;/wB2gf8AoPUJJJLOaikkkklKXH/4yf6Fg/8AHP8A+pXR9Y6vh9Iw3ZeU7TiusfSe79xi57p3SMjr&#10;tn/OD6zPFPT6wX42I47WBn79m76NX/Tv/wCLVrlMMpzEh8serNh9BGWWkY7d5y/dg4P1a+p/Uesk&#10;ZDi7EweDf+c8cObQ387/AIz+bXcm/wCq/wBUMT0tzMckSWD332fynR+kd/a/RrPs6/1brthwfqtU&#10;KMSv2WdSsbtYANNuOyP/ADP/AItXuk/UvpeE/wC1Zc9RznHc/IyPd7vFlbtzf8/e9asY18ov+sU5&#10;8hkf10jEdMMPn/6of0Wj/wA5vrL1fToHTDVSeMvK0EfvNb7Wf+flJv1X+s+d7uq9csrDuasUFrfh&#10;ub6Lf/A11kho10AQH9QwKzD8mphHZz2j8rk/h/eJP4MHvEaY4Rh9Pcn/AI03nq/8XnRiJyr8rKee&#10;XPtj/qQnd/i5+rZ4bc34WH/vwcuhrzsK0xXkVPPg17T+Qo6XBHsEHmM4/TkPweQf/i5xGHdhdRys&#10;Z3b3Ax/mek5Dt6P9duksddidYZlUVguc3K0ho11N3qt/8GYuzXEde6jk/WXqf/N7pb9uFSZ6hlN4&#10;MH+bb+81rv8At23/AIOtMycEImR9Ndiy4suXJKpESgNZmcYy4Younf4ynhrf2rhkVk7ftOPO0kc/&#10;o7P++WrU6l9esAY9TOig9Qz8r200tBG0/vXNO139hadHTcHHwWdPZS04rG7RW8BwP8p+76TnIOD0&#10;LpPT8izJw8ZtNtghzhJgeDA7+b3fyFR/0iaI4df0Un7uTxDGRW0b9Ev737rmdM+q77Mj9p/WGz7d&#10;1B2ordrVV/Iaz6Dtv/bS6LgQOBwkkqM8kpm5G1kpykbP0H6Mf7oUkkkmLVLi/wDGTkj08HEB1Ln2&#10;uHkAK2/9U9dovMPrtnDL6/c1plmK0UN+LfdZ/wCCPU/KxvID+6LbHKRvKD+6CUDMVzfqjblxpZ1C&#10;pk+TKb/+/wB6S679hn/xuvs+39P6X2yO+6ftH/nn2JLW4dK/qft4mT3hxXf/AII/5nB7dv8A/9ft&#10;vrv0w9R+r9+wbrsX9Yrjn2fzjf7VReuE+pHUhg9bZW8xTmD0XeG4+6l3+f7P7a9ZIBBBEg6EFeN/&#10;WPpVnRutXYzZbWHerjO/kOO6vb/xf83/AGFX5nGJR8xTocjIThPDLrrF9ZSWb9Xert6v0qrKJHrD&#10;9HkNHaxv0v8AP/nFpLEkDEkHcMEomJMTuNFIObm4+Bi2ZeS7ZTUNzj38mt/lO/NRlxHXeo0dZ6hZ&#10;XfYa+g9JO7Ksbzdb9FtFX7z7P5uv/rtykw4jkmI9P0j4LsUOM6/KNZfwH9aSsb0+qWv+tP1kPo9K&#10;oJbg4rtd5B9oaz/Cf+jrP+BrWnR07qf1subm9WDsPorTuxung7XWAfQtyI/1/wBH/pFR9TGIq6/9&#10;ZgKMSoR0jo7RPtH0LHU6bv7fs/sbEV5+s31sEvJ6T0d/DBPq2N8/ouf/AOB0/wDGLWMseGAv0xG0&#10;f3maXETYIhw+nj/RxD9zD+/k/fm6vUfrh9Xuh1jDxYvsrG1mNjAbW/yXP/m2/wDVrJd1X699a1wc&#10;dvTMZ3D3wHR477hv/wC26Ft9J+rfSOkgHFpDrhzfZ7n/ACd+Z/1taap5fiEjpAUGIHFD5YcZ/fy6&#10;/wDMeP8A+Y3Usw7+q9XstceWt3PH+da7b/4GrDP8XXQmgb332HudzR/1Na6hJVpcxlO8in7xl6Sr&#10;+76XmXf4vPq+fom9p8Q8fxYoj6mZmIS7pXWMnGPZj/c357HMb/4GuoSQHMZRtMo9/L1lf971f9J5&#10;LO/8cFuM/ALqsqu+K/tVUNsaHGHF381s/lv9NbnQei4/RcBuLVDrD7r7Y1e/x/qN/wAGtFJHLzGT&#10;IAJHZEshMeECMRdnhHDxHxUkkkoWNSSSSSlJJJJKa3U86vp+Bfm2fRoYXAeLvzG/23ryrpOFb1nr&#10;NGM4lzsq3dc7+TPqXv8A83eum/xhdY3Or6PSdGxbkx4/4Gv/ANGf9tqz/i16OQ2/rFrfpTRjz4DW&#10;6wf2v0f+etHksWln9LX/AAQ3MZ9nl5ZD80/l/wC5e59Nnp+ltHpxt29ojbtSUklpuY//0PVVzH18&#10;6Cep9L+1UN3ZeFL2gcur/wALX/6MYunSQIsEFfjyHHMTjvEvkX1R69+yOo7bnfqeVDLvBp/wd39j&#10;8/8A4NeoggiQZB1BC86+vH1aPSs052M39RynEwOK7Dq6v+o/6VX+YtH6lfWlhqb0rqFgaamn7Nc4&#10;6FrRu9F7v3mN/m1lc3gN8QGo+by/edDPAZYDNj109Q/l+66v1y62emdO9Ch23LzJZWe7Wf4W7/vr&#10;FxmBewnHqqpOWaT+oYESLLj9POzR+7+5X/6J+nDqeVmfWbrzjisNhsPp41f7tbfzn/uf6Wxd79Xf&#10;q3idEokRbmWD9NeR/wCB1fuVf9WlGY5fGBvOWtLjwYMQB1nLWnI6bhdMr6sLPrFmszOu2kbaXma6&#10;y7Wupunpep+43/ttbeX9Yum0YH26u6uys2+g0ucWNLwYsaXbHfzbdz/oLlcnIOP9YMuh7K3ut6nj&#10;v9O1jidpEMyKnNLWt2bv+mqLvUv6fj4NdTriLM+9zGwCIBqZYd3+jlz02WP3CJTJN0fDbiQcImYm&#10;RNUPCPDw8Xp/de/y+t9Jwrq6MrKZVbaAWNM8HRrnQPY138tTz+q9O6aGOzr20C0kVl0mSNXRtDlw&#10;HUcoX0WveD6vUOnYjMcQSbLGWMFrGQPpN9N66H61W142R0O3IOyuqyz1CQTH6Nre0qM4QDEa68V/&#10;4MeL0sZwAGA19XFf+DHi9Lsu690drQ45TNppOSCJI9IHY63QfvpO6/0Zt9WM7LrF14a6tpnUWCat&#10;Y2s9T8zevP8Aa/E6dQchrqxk9Mvqplp9z3XueysafScz3LQpfj4eZfidQxHZN2T+z/s+NLmOJbXt&#10;NrXNH+Ad9NOPLxF6k7/nwrjy0RepO+1dJcL36o5vXekYF4x8zKZRaQHBrp+iTDXSBtRckdS+00/Z&#10;jSMaf1kWB3qET/gNns+j++uN+uDxX1jOa+wg39PbXVXtne42DbS2B/J9VRYsYnKiel6MOHGJyonp&#10;ej1r+r4rOq1dML2epfWbGe73T+a3Zt+i9jXv3709HWulZGY7BpyWPymSHVCZlv0w0/Rds/O2rirL&#10;7a+uV5rqX7MLIwsd92m1m2v0rqnfnbnOsROignrfT8UNP2jEy82zIZBBYx0bHv8A5L1IcEauz8t/&#10;4VcTKeXjw3Z0jf8AhVxPX2de6RVm/YLMpjcsuaz0SDO50bG/R2+7cp1dY6XcckV5LHfY5+06wGRu&#10;B3F39RyyOpOZT9cMO5wG2vCve4x+6S7+C5XDOScTLYaXtd1Hp91jSYPqOba6/ewN938257fchHDG&#10;QBsjQfj83/RRHBGUQbI0id+59X/RfQ8DqnT+pMe/Bvbe2sw/bIIJ4lrg13uVpcr9UXsyOqZ+VR7s&#10;c0YlYsAIaXsrDbGa/nMcuqUWSIjKh4b+LFlgIyMR4b+IUqPW+rUdI6fZmW6uHtqr7vefoM/8mrd9&#10;9OPS++94rqqBc97uAAvLPrL1+3red6gBZi1S3GqPMHmxw/0lifgxHJLX5Rv/AAX8vhOSWvyj5v8A&#10;vWvh4ub17q7aQS/JzLC6yzsAfdZYf5NbV7HhYdGDiVYmO3bTQwMYPIeP9Zc/9SPq1+ycI5eU2M/K&#10;ALgea6+W0/1vz7f/ADBdOtrFDhHms5zOMkxGPyQ0HiVJJJKRqP8A/9H1VJJJJSDMw8bOxbMTKYLK&#10;bm7XtPh/5Jq8j+sf1dyuhZpqsBfjWEnHv7OH7rv+FZ+evY1V6l03D6nhvw8xnqU2feD+a9jvzXtT&#10;Jw4h4tjluZOGXeB+Yf8AdB8o6J9ZL+iMeMXFpfZaffdZuLyPzWe1zdrFp/8AjkdV/wC4+N/0/wDy&#10;azfrH9V83oV/vm7DeYpyQNP6lv8Ao7f+rWl9XPrXh0hmH1jHrfWIazLFbS5o/wCHbt97f+E+mqOb&#10;FEWTj45dddXRnHHOPuRgMt+Oq3/jjdTmfs2NPj7/APyaX/jj9T/7jY3/AE//ACa7qrG6ZfU22mmi&#10;yp4lj2sYQR5EBS+wYP8A3Gq/7bb/AORVX3cP+a/Fre9h/wAz+Lwf/jjdT0/VsbTjR2nw96R/xj9U&#10;PONjH47/APya7LqjuldLwbM6/FY6qqNwZWwu9xDNN2395VM7qnRMHp2L1G3DBpzCwVtbVXuG9vqN&#10;3zDfooieM1WG7NDXquE8ZqsF2aHq6vJ5H1+6jkGo2UUj0Xixux1jZLeA/bZ72fyEU/4x+qEgnGxp&#10;HB98/wDVrpvrHkdO6ZhtIqZXkXu20enRXa6QN7ian7N1f7/uVro56b1LptGYyil3qt9xFbR7h7Xj&#10;Z7tvu/lImePhEva9N1uozxcAl7Ppuhq8h/45HVf+4+N/0/8Ayab/AMcfqkz9mxp8ff8A+TXTdb6t&#10;0PollVeVhCx1zXOb6VVZgN+lu3bFOzqXQmZPT8duMyw9TG7HsbWzbHP6SfckJQoH2dDda9k8WOgf&#10;Y0N1r+7u8t/44/VP+42N/wBP/wAml/44/VJJ+zY0nk++f+rWtn9Vx7sq2rpGP61eGCMh9OJXa3eD&#10;+c+x9X6Pa1/8z71bt6/9XK+kM6qMdt1LrBS5tdTA9tkF217H7dv0f3kfRQ/U79LT6NP1G/S/zee/&#10;8cfqn/cbG/6f/k0Kn6/dRostsbRS43O3kPdY4NMRtqa6z9Ez+QxegNwsBzWuGNVDgCP0be/9lP8A&#10;YMD/ALjU/wDbbf8AyKZ72L/Nfis97D/mf+c8GP8AGP1MCBjYwHgN4/7+nH+Mfqx4xsf/AKf/AJNd&#10;Z1bL6B0ij1cyqkOP83U2tpe8/wAhkf8ATXnXW+t2dWvBFNeNjsP6KitoHP51j2hvqWKXFHHk19qh&#10;+8Sy4o48mow1H94lN1v61dS6zU2m/ZTQ07nVVSA49nWbi7dtXR/Ub6ouLmdZ6lXAEOw6HDnwyLG/&#10;+ef+3Evqj9RnE19S6wyAIdRhuHP7tmQP/RP/AG4u+V/DhEQNKHQMPM8zGMTiw6D9KQ/KKkkklO56&#10;kkkklP8A/9L1VJJJJSkkkklI78ejJpfRkMbbVYIex4kEeYK8/wDrH/i9voLsrooN1PLsQmXt/wCJ&#10;cf51v8j+c/4xeiJJsoCW7LhzzxG4nTrE/KXxfpfXOq9FucMZ5YAf0uNYCWE999TvoP8A6q7fpP17&#10;6VmBteb+pXnQl2tRP8m38z/ri3Os/VnpHWWzl1bbohuRX7bB/a/P/wCuLhurf4u+sYhdZgubnUjU&#10;Aey0D/i3ex/9h6qZuUEta/wo/M3Rm5fP8/6uff8A9Ces+seLd1ToORRgbb7Ltnp7XDaYe15987Po&#10;tWD1L6n5Duk4DcOt781hrOSx9xLGw39JsbY/0v5z/Rrkqcrq3R7yyuy7CtH0qzLP86p/td/mrdw/&#10;8YXWKQG5VVWUBy6DW772ez/wNVvZy49IEEA8WvpLIMOWAHtkSjfF2t38vpHXOofWE5+9mJRhs9PC&#10;dY1twdultr/RD27N0/nKX1X6V1bo2Tl4V7RZ097vUovaQBv/ADx6O4vZv/8ARaqY/wDjH6c7+kYl&#10;1R7lha8flrV1n19+rrhrZazydW7/AL7uUUhm4eEw0oDQdmGUc/DwnH6aEdBfy+MWfWukZWb17peS&#10;yoWYmOLG5JJGgeIjY73P3LJxfq11rF65hNDBZ0vp973Y9pe3cKrPfsLJ3+xy1T9efq2P8O8/9af/&#10;AORQbP8AGB0Bn0PXtP8AJrj/AM+OYlH3gOEQNVw6j+X7yo++BwiBquHWJ8df+e1unYvWPqy/Jxas&#10;arNpy7d2LabmVEuja1j2Ww5/5v8ANqpd9UOrM+rbsRjW25uRlNyLa2uAaxoa9m0Oftb+cln/AF/w&#10;7yw19MFz6Xb6n5Bb7Xfvsa1r9rv7ayc767dfywQ25uKw/m0Daf8Atx2+xSRhmJuoxJIMif0uH5Wa&#10;MM5N8MYkkGRP6XD8r6Jk9Rwem4zHZ17KA1oEOOpIH5jB73/2VyXWP8YTnTT0evaOPtNo1/63T/6U&#10;/wC21zOF0nrPWbS7GotynOPuudO3+3fZ7f8Aprruj/4tWgtt6xfu7/Z6DA/65cfd/wBtt/tqXFyQ&#10;uz6vPSKw4+Xw65Jccv3f/QXkcXD6v17NIpbZmZLz+kscZAHjZY721sXof1a+pGF0nblZcZWeNQ4j&#10;9HWf+Ba787/hXroMPCxMGhuPh0sopbwxggfE/vI6vQxCPi18/OTyDhh6IeG5UkkkpGopJJJJSkkk&#10;klP/0/VUl8qpJKfqpJfKqSSn6qSXyqkkp+qkl8qpJKfp3qn7H9D/ACt6Ho/92Nsf2fUXB9X/APG4&#10;3H0PtAf/AN052z/6E/ov8xePJKOf+D/hNvlb6e9/1L5f+c+g319AMnGyMweAtoqP/Srym/8AUKk9&#10;tAP6Oxzh/KYG/kseuLSUJrw+nE6WPj68f+H7X/cPZQ3uT93+1GqZhH+eutZ/Uqa7/qsitcOkgPou&#10;ldacX+Dwf92+kYrPqi1w+129QsHfZVTWP/P97113Q/8Axupb9n9L1+32yd0/+hH6H/MXhKSkjXTg&#10;/l5tLNxUb+8f8zg/8bfqiv0/Tb6W3049u2NsfydqkvlVJTua/VSS+VUklP1UkvlVJJT9VJL5VSSU&#10;/VSS+VUklP8A/9k="/>
  <p:tag name="ISPRING_PRESENTERDATA_1" val="VOG6oSBUaOG7iyBOZ+G7jWMgRHV5w6pu|R2nDoW8gdmnDqm4=|ZGFvZHV5ZW4xOTc2QGdtYWlsLmNvbQ==||ezI4MjE4MjFGLUY4QkQtNDgwMi04OEI5LUFGMTk5OTFGRTc2Q30=|R2nDoW8gdmnDqm4gdHLGsOG7nW5nIHRp4buDdSBOYW0gVHJp4buBdSBfUGjDuiBYdXnDqm4gXyBI&#10;w6AgTuG7mWk=|SVNQUklOR19QUkVTRU5URVJfUEhPVE9fMg==|MQ==||SVNQUklOR19QUkVTRU5URVJfUEhPVE9fMw==|"/>
  <p:tag name="FLASHSPRING_PRESENTATION_REFERENCES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Kiến thức mới"/>
  <p:tag name="GENSWF_SLIDE_UID" val="{BF33AC13-04F2-4655-A24C-8668C3F2B5E8}:303"/>
  <p:tag name="GENSWF_ADVANCE_TIME" val="6.664"/>
  <p:tag name="TIMING" val="|3.471"/>
  <p:tag name="ISPRING_PRESENTER_ID" val="{D0D07F09-3682-4758-8FA9-9CE5AAE438AC}"/>
  <p:tag name="ISPRING_SLIDE_ID_2" val="{F2FC12DF-AE6F-45F0-87B5-22A0705284B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25DE5BF3-EF67-432C-92BA-B3F0C078BEFB}"/>
  <p:tag name="GENSWF_ADVANCE_TIME" val="28.979"/>
  <p:tag name="ISPRING_CUSTOM_TIMING_USED" val="1"/>
  <p:tag name="GENSWF_SLIDE_TITLE" val="Hướng dẫn"/>
  <p:tag name="ISPRING_SLIDE_INDENT_LEVEL" val="0"/>
  <p:tag name="ISPRING_PLAYER_LAYOUT_TYPE" val="Video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ISPRING_PRESENTER_ID" val="{D0D07F09-3682-4758-8FA9-9CE5AAE438AC}"/>
  <p:tag name="GENSWF_ADVANCE_TIME" val="12.445"/>
  <p:tag name="TIMING" val="|7.98|0.965|0.98|1.869"/>
  <p:tag name="GENSWF_SLIDE_TITLE" val="Kiến thức ghi nhớ"/>
  <p:tag name="ISPRING_SLIDE_ID_2" val="{AE285B6A-247A-4897-8F9F-3282FC7ECB7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UID" val="{BF33AC13-04F2-4655-A24C-8668C3F2B5E8}:303"/>
  <p:tag name="GENSWF_ADVANCE_TIME" val="11.354"/>
  <p:tag name="TIMING" val="|7.56"/>
  <p:tag name="GENSWF_SLIDE_TITLE" val="Luyện tập"/>
  <p:tag name="ISPRING_PRESENTER_ID" val="{D0D07F09-3682-4758-8FA9-9CE5AAE438AC}"/>
  <p:tag name="ISPRING_SLIDE_ID_2" val="{EDEA235C-6E2C-499B-B0DB-5B453A87D3BA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ISPRING_QUIZ_RELATIVE_PATH" val="9- phép cộng (cố nhớ)trong phạm vi 20\quiz\quiz3.quiz"/>
  <p:tag name="GENSWF_SLIDE_UID" val="{9F39FABE-DA56-4CAD-87FC-32CC18BB733F}:310"/>
  <p:tag name="GENSWF_ADVANCE_TIME" val="5.000"/>
  <p:tag name="ISPRING_CUSTOM_TIMING_USED" val="1"/>
  <p:tag name="GENSWF_SLIDE_TITLE" val="Bài 1 luyện tập"/>
  <p:tag name="ISPRING_SLIDE_INDENT_LEVEL" val="0"/>
  <p:tag name="ISPRING_QUIZ_FULL_PATH" val="D:\e11\nguonlien\9- phép cộng (cố nhớ)trong phạm vi 20\quiz\quiz3.quiz"/>
  <p:tag name="ISPRING_SLIDE_ID_2" val="{15686DD8-147F-46CD-BAA9-6EBCA096EC17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4.quiz"/>
  <p:tag name="ISPRING_QUIZ_RELATIVE_PATH" val="9- phép cộng (cố nhớ)trong phạm vi 20\quiz\quiz4.quiz"/>
  <p:tag name="GENSWF_SLIDE_UID" val="{5EC5A6D4-5296-4453-86DC-38866903B4A9}:311"/>
  <p:tag name="GENSWF_ADVANCE_TIME" val="5.000"/>
  <p:tag name="ISPRING_CUSTOM_TIMING_USED" val="1"/>
  <p:tag name="GENSWF_SLIDE_TITLE" val="Bài 2 luyện tập"/>
  <p:tag name="ISPRING_SLIDE_INDENT_LEVEL" val="0"/>
  <p:tag name="ISPRING_QUIZ_FULL_PATH" val="D:\e11\nguonlien\9- phép cộng (cố nhớ)trong phạm vi 20\quiz\quiz4.quiz"/>
  <p:tag name="ISPRING_SLIDE_ID_2" val="{A8B57701-1F9C-413D-89AA-7785B03FB0AC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ADVANCE_TIME" val="14.953"/>
  <p:tag name="TIMING" val="|4.201"/>
  <p:tag name="GENSWF_SLIDE_TITLE" val="Kết luận bài 1+2"/>
  <p:tag name="ISPRING_SLIDE_ID_2" val="{633522C0-2427-4763-919F-72E9BCB1193C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0F33BB-9AE7-4A67-A5BC-F2A6FA9D5A49}:269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5.quiz"/>
  <p:tag name="ISPRING_QUIZ_RELATIVE_PATH" val="9- phép cộng (cố nhớ)trong phạm vi 20\quiz\quiz5.quiz"/>
  <p:tag name="GENSWF_ADVANCE_TIME" val="12.001"/>
  <p:tag name="TIMING" val="|0.001|2|2|2|2|2"/>
  <p:tag name="ISPRING_CUSTOM_TIMING_USED" val="1"/>
  <p:tag name="ISPRING_SLIDE_INDENT_LEVEL" val="0"/>
  <p:tag name="GENSWF_SLIDE_TITLE" val="Bài 3"/>
  <p:tag name="ISPRING_QUIZ_FULL_PATH" val="D:\e11\nguonlien\9- phép cộng (cố nhớ)trong phạm vi 20\quiz\quiz5.quiz"/>
  <p:tag name="ISPRING_SLIDE_ID_2" val="{7D2B2799-13E8-4A24-87B1-61423CA29521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7.229"/>
  <p:tag name="ISPRING_CUSTOM_TIMING_USED" val="1"/>
  <p:tag name="TIMING" val="|2.218|2.233|10.153|1.081"/>
  <p:tag name="GENSWF_SLIDE_TITLE" val="Kết luận bài 3"/>
  <p:tag name="ISPRING_SLIDE_INDENT_LEVEL" val="0"/>
  <p:tag name="ISPRING_SLIDE_ID_2" val="{0B841BC4-3014-4C24-94D8-32AC258BED68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UID" val="{BF33AC13-04F2-4655-A24C-8668C3F2B5E8}:303"/>
  <p:tag name="GENSWF_ADVANCE_TIME" val="8.201"/>
  <p:tag name="GENSWF_SLIDE_TITLE" val="Vận dụng toán lời văn"/>
  <p:tag name="ISPRING_PRESENTER_ID" val="{D0D07F09-3682-4758-8FA9-9CE5AAE438AC}"/>
  <p:tag name="TIMING" val="|3.888"/>
  <p:tag name="ISPRING_SLIDE_ID_2" val="{4F2B712C-5204-4719-972E-010A15EE389B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789EAF-3ADE-4315-80F8-3035B54A62DB}:296"/>
  <p:tag name="ISPRING_CUSTOM_TIMING_USED" val="1"/>
  <p:tag name="GENSWF_ADVANCE_TIME" val="29.927"/>
  <p:tag name="TIMING" val="|4.18|4.293"/>
  <p:tag name="GENSWF_SLIDE_TITLE" val="Giới thiệu"/>
  <p:tag name="ISPRING_SLIDE_INDENT_LEVEL" val="0"/>
  <p:tag name="ISPRING_SLIDE_ID_2" val="{F98DBC27-1823-4FF8-B8F4-8523AD551E98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6.quiz"/>
  <p:tag name="ISPRING_QUIZ_RELATIVE_PATH" val="9- phép cộng (cố nhớ)trong phạm vi 20\quiz\quiz6.quiz"/>
  <p:tag name="GENSWF_SLIDE_UID" val="{38472100-9856-4EF3-BE33-6064390FB3DA}:313"/>
  <p:tag name="GENSWF_ADVANCE_TIME" val="5.000"/>
  <p:tag name="ISPRING_CUSTOM_TIMING_USED" val="1"/>
  <p:tag name="GENSWF_SLIDE_TITLE" val="Bài 4. Toán lời văn"/>
  <p:tag name="ISPRING_SLIDE_INDENT_LEVEL" val="0"/>
  <p:tag name="ISPRING_QUIZ_FULL_PATH" val="D:\e11\nguonlien\9- phép cộng (cố nhớ)trong phạm vi 20\quiz\quiz6.quiz"/>
  <p:tag name="ISPRING_SLIDE_ID_2" val="{227CCA71-EC92-4BC4-A450-F681E411566F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SLIDE_UID" val="{38472100-9856-4EF3-BE33-6064390FB3DA}:313"/>
  <p:tag name="GENSWF_ADVANCE_TIME" val="5.000"/>
  <p:tag name="ISPRING_CUSTOM_TIMING_USED" val="1"/>
  <p:tag name="ISPRING_SLIDE_INDENT_LEVEL" val="0"/>
  <p:tag name="ISPRING_RESOURCE_QUIZ" val="quiz7.quiz"/>
  <p:tag name="ISPRING_QUIZ_RELATIVE_PATH" val="9- phép cộng (cố nhớ)trong phạm vi 20\quiz\quiz7.quiz"/>
  <p:tag name="GENSWF_SLIDE_TITLE" val="Mở rộng"/>
  <p:tag name="ISPRING_QUIZ_FULL_PATH" val="D:\e11\nguonlien\9- phép cộng (cố nhớ)trong phạm vi 20\quiz\quiz7.quiz"/>
  <p:tag name="ISPRING_SLIDE_ID_2" val="{F0E05E69-8711-4D58-8C07-A2FC46A83F8F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809854-AC12-4505-A66E-4BA38063CC65}:272"/>
  <p:tag name="TIMING" val="|0.001"/>
  <p:tag name="ISPRING_CUSTOM_TIMING_USED" val="1"/>
  <p:tag name="GENSWF_ADVANCE_TIME" val="11.610"/>
  <p:tag name="GENSWF_SLIDE_TITLE" val="Tạm biệt"/>
  <p:tag name="ISPRING_SLIDE_INDENT_LEVEL" val="0"/>
  <p:tag name="ISPRING_PLAYER_LAYOUT_TYPE" val="Video"/>
  <p:tag name="ISPRING_SLIDE_ID_2" val="{9C978288-C65D-4C62-A7D9-FDBABA8D21A2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ISPRING_PRESENTER_ID" val="{D0D07F09-3682-4758-8FA9-9CE5AAE438AC}"/>
  <p:tag name="GENSWF_ADVANCE_TIME" val="33.003"/>
  <p:tag name="TIMING" val="|3.498|2.064|2.877|1.827"/>
  <p:tag name="GENSWF_SLIDE_TITLE" val="Tài liệu tham khảo"/>
  <p:tag name="ISPRING_SLIDE_ID_2" val="{C897BB3B-29F8-4951-AAD2-847B60BD653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0DDF5D-7B22-423A-8ADD-B9DB5638F277}:257"/>
  <p:tag name="ISPRING_CUSTOM_TIMING_USED" val="1"/>
  <p:tag name="GENSWF_SLIDE_TITLE" val="Khởi động"/>
  <p:tag name="ISPRING_SLIDE_INDENT_LEVEL" val="0"/>
  <p:tag name="GENSWF_ADVANCE_TIME" val="13.889"/>
  <p:tag name="TIMING" val="|3.509"/>
  <p:tag name="ISPRING_SLIDE_ID_2" val="{19DFEA21-3B60-43F0-A67A-6F31EB667A6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7.175"/>
  <p:tag name="ISPRING_SLIDE_INDENT_LEVEL" val="0"/>
  <p:tag name="ISPRING_PRESENTER_ID" val="{D0D07F09-3682-4758-8FA9-9CE5AAE438AC}"/>
  <p:tag name="GENSWF_SLIDE_TITLE" val="Ong vàng thông thái"/>
  <p:tag name="ISPRING_SLIDE_ID_2" val="{1B97FBE1-FEB9-4C13-BDDE-CEE4D32237FD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2.quiz"/>
  <p:tag name="ISPRING_QUIZ_RELATIVE_PATH" val="9- phép cộng (cố nhớ)trong phạm vi 20\quiz\quiz2.quiz"/>
  <p:tag name="GENSWF_SLIDE_UID" val="{04F67E9A-5973-4AAD-8ED6-1BE517A13A17}:298"/>
  <p:tag name="ISPRING_CUSTOM_TIMING_USED" val="1"/>
  <p:tag name="GENSWF_SLIDE_TITLE" val="Bài tập1"/>
  <p:tag name="ISPRING_SLIDE_INDENT_LEVEL" val="0"/>
  <p:tag name="GENSWF_ADVANCE_TIME" val="16.307"/>
  <p:tag name="ISPRING_QUIZ_FULL_PATH" val="D:\e11\nguonlien\9- phép cộng (cố nhớ)trong phạm vi 20\quiz\quiz2.quiz"/>
  <p:tag name="ISPRING_SLIDE_ID_2" val="{2234B25E-DE3C-4EAD-8685-4E4E8FE7B24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CUSTOM_TIMING_USED" val="1"/>
  <p:tag name="ISPRING_PLAYER_LAYOUT_TYPE" val="Video"/>
  <p:tag name="ISPRING_PRESENTER_ID" val="{D0D07F09-3682-4758-8FA9-9CE5AAE438AC}"/>
  <p:tag name="GENSWF_SLIDE_UID" val="{C6E5D5F6-9C95-436D-9D93-4C14A329DA44}:305"/>
  <p:tag name="TIMING" val="|3.491"/>
  <p:tag name="GENSWF_ADVANCE_TIME" val="13.978"/>
  <p:tag name="GENSWF_SLIDE_TITLE" val="Giới thiệu bài"/>
  <p:tag name="ISPRING_SLIDE_ID_2" val="{604778F7-0223-42A5-A495-FFADE0D84960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Yêu cầu cần đạt"/>
  <p:tag name="ISPRING_SLIDE_INDENT_LEVEL" val="0"/>
  <p:tag name="GENSWF_SLIDE_UID" val="{7A36626C-AC9F-4852-AB21-F208B86E7A85}:306"/>
  <p:tag name="GENSWF_ADVANCE_TIME" val="18.861"/>
  <p:tag name="TIMING" val="|2.687|3.14|5.583|2.999"/>
  <p:tag name="ISPRING_PRESENTER_ID" val="{D0D07F09-3682-4758-8FA9-9CE5AAE438AC}"/>
  <p:tag name="ISPRING_SLIDE_ID_2" val="{B70AB733-A36F-40BD-8817-D4DB154BF2BD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UID" val="{20A11EA8-A2DC-4F2F-9A0C-BDC728DE3202}:308"/>
  <p:tag name="ISPRING_PRESENTER_ID" val="{D0D07F09-3682-4758-8FA9-9CE5AAE438AC}"/>
  <p:tag name="GENSWF_SLIDE_TITLE" val="Khám phá"/>
  <p:tag name="GENSWF_ADVANCE_TIME" val="5.302"/>
  <p:tag name="TIMING" val="|1.68"/>
  <p:tag name="ISPRING_SLIDE_ID_2" val="{9E920223-0FDE-4D66-AF31-0E400D49BBF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ISPRING_QUIZ_RELATIVE_PATH" val="9- phép cộng (cố nhớ)trong phạm vi 20\quiz\quiz1.quiz"/>
  <p:tag name="GENSWF_SLIDE_UID" val="{CAF3D342-3FA9-410E-825F-290D9C8699A3}:297"/>
  <p:tag name="ISPRING_CUSTOM_TIMING_USED" val="1"/>
  <p:tag name="GENSWF_ADVANCE_TIME" val="4.999"/>
  <p:tag name="GENSWF_SLIDE_TITLE" val="Bài tập khám phá"/>
  <p:tag name="ISPRING_SLIDE_INDENT_LEVEL" val="0"/>
  <p:tag name="ISPRING_QUIZ_FULL_PATH" val="D:\e11\nguonlien\9- phép cộng (cố nhớ)trong phạm vi 20\quiz\quiz1.quiz"/>
  <p:tag name="ISPRING_SLIDE_ID_2" val="{20410D82-E51B-4B2E-BE5F-1191222C01E9}"/>
</p:tagLst>
</file>

<file path=ppt/theme/theme1.xml><?xml version="1.0" encoding="utf-8"?>
<a:theme xmlns:a="http://schemas.openxmlformats.org/drawingml/2006/main" name="1_Office Theme">
  <a:themeElements>
    <a:clrScheme name="自定义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348</Words>
  <Application>Microsoft Office PowerPoint</Application>
  <PresentationFormat>Custom</PresentationFormat>
  <Paragraphs>99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字魂58号-创中黑</vt:lpstr>
      <vt:lpstr>Montserrat ExtraBold</vt:lpstr>
      <vt:lpstr>微软雅黑</vt:lpstr>
      <vt:lpstr>Calibri</vt:lpstr>
      <vt:lpstr>.VnTime</vt:lpstr>
      <vt:lpstr>Segoe UI</vt:lpstr>
      <vt:lpstr>Segoe UI Semibold</vt:lpstr>
      <vt:lpstr>Times New Roman</vt:lpstr>
      <vt:lpstr>.VnCommercial Script</vt:lpstr>
      <vt:lpstr>Questrial</vt:lpstr>
      <vt:lpstr>Arial</vt:lpstr>
      <vt:lpstr>1_Office Theme</vt:lpstr>
      <vt:lpstr>2_Office Theme</vt:lpstr>
      <vt:lpstr>3_Office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 Phép cộng (cố nhớ)trong phạm vi 20</dc:title>
  <cp:lastModifiedBy>Administrator</cp:lastModifiedBy>
  <cp:revision>249</cp:revision>
  <dcterms:created xsi:type="dcterms:W3CDTF">2021-05-10T04:25:00Z</dcterms:created>
  <dcterms:modified xsi:type="dcterms:W3CDTF">2023-11-22T12:46:25Z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