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 id="2147483650" r:id="rId4"/>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1WYwObgvWMzlgPX3KScY18eBs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bold.fntdata"/><Relationship Id="rId12" Type="http://schemas.openxmlformats.org/officeDocument/2006/relationships/slide" Target="slides/slide6.xml"/><Relationship Id="rId34" Type="http://schemas.openxmlformats.org/officeDocument/2006/relationships/font" Target="fonts/OpenSans-regular.fntdata"/><Relationship Id="rId15" Type="http://schemas.openxmlformats.org/officeDocument/2006/relationships/slide" Target="slides/slide9.xml"/><Relationship Id="rId37" Type="http://schemas.openxmlformats.org/officeDocument/2006/relationships/font" Target="fonts/OpenSans-boldItalic.fntdata"/><Relationship Id="rId14" Type="http://schemas.openxmlformats.org/officeDocument/2006/relationships/slide" Target="slides/slide8.xml"/><Relationship Id="rId36" Type="http://schemas.openxmlformats.org/officeDocument/2006/relationships/font" Target="fonts/OpenSans-italic.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Bìa</a:t>
            </a:r>
            <a:endParaRPr/>
          </a:p>
        </p:txBody>
      </p:sp>
      <p:sp>
        <p:nvSpPr>
          <p:cNvPr id="111" name="Google Shape;11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7" name="Google Shape;67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0" name="Google Shape;80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7" name="Google Shape;82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left">
  <p:cSld name="image left">
    <p:bg>
      <p:bgPr>
        <a:solidFill>
          <a:schemeClr val="lt1"/>
        </a:solidFill>
      </p:bgPr>
    </p:bg>
    <p:spTree>
      <p:nvGrpSpPr>
        <p:cNvPr id="12" name="Shape 12"/>
        <p:cNvGrpSpPr/>
        <p:nvPr/>
      </p:nvGrpSpPr>
      <p:grpSpPr>
        <a:xfrm>
          <a:off x="0" y="0"/>
          <a:ext cx="0" cy="0"/>
          <a:chOff x="0" y="0"/>
          <a:chExt cx="0" cy="0"/>
        </a:xfrm>
      </p:grpSpPr>
      <p:sp>
        <p:nvSpPr>
          <p:cNvPr id="13" name="Google Shape;13;p29"/>
          <p:cNvSpPr txBox="1"/>
          <p:nvPr>
            <p:ph type="title"/>
          </p:nvPr>
        </p:nvSpPr>
        <p:spPr>
          <a:xfrm>
            <a:off x="6830568" y="649224"/>
            <a:ext cx="3986784" cy="57607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4300"/>
              <a:buFont typeface="Avenir"/>
              <a:buNone/>
              <a:defRPr sz="43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9"/>
          <p:cNvSpPr/>
          <p:nvPr>
            <p:ph idx="2" type="pic"/>
          </p:nvPr>
        </p:nvSpPr>
        <p:spPr>
          <a:xfrm>
            <a:off x="0" y="0"/>
            <a:ext cx="6096000" cy="6858000"/>
          </a:xfrm>
          <a:prstGeom prst="rect">
            <a:avLst/>
          </a:prstGeom>
          <a:noFill/>
          <a:ln>
            <a:noFill/>
          </a:ln>
        </p:spPr>
      </p:sp>
      <p:sp>
        <p:nvSpPr>
          <p:cNvPr id="15" name="Google Shape;15;p29"/>
          <p:cNvSpPr txBox="1"/>
          <p:nvPr>
            <p:ph idx="1" type="body"/>
          </p:nvPr>
        </p:nvSpPr>
        <p:spPr>
          <a:xfrm>
            <a:off x="6867144" y="4636008"/>
            <a:ext cx="1298448" cy="402336"/>
          </a:xfrm>
          <a:prstGeom prst="rect">
            <a:avLst/>
          </a:prstGeom>
          <a:noFill/>
          <a:ln>
            <a:noFill/>
          </a:ln>
        </p:spPr>
        <p:txBody>
          <a:bodyPr anchorCtr="0" anchor="ctr" bIns="45700" lIns="91425" spcFirstLastPara="1" rIns="274300" wrap="square" tIns="45700">
            <a:noAutofit/>
          </a:bodyPr>
          <a:lstStyle>
            <a:lvl1pPr indent="-228600" lvl="0" marL="457200" algn="l">
              <a:lnSpc>
                <a:spcPct val="90000"/>
              </a:lnSpc>
              <a:spcBef>
                <a:spcPts val="1000"/>
              </a:spcBef>
              <a:spcAft>
                <a:spcPts val="0"/>
              </a:spcAft>
              <a:buClr>
                <a:schemeClr val="dk1"/>
              </a:buClr>
              <a:buSzPts val="1600"/>
              <a:buNone/>
              <a:defRPr b="0"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29"/>
          <p:cNvSpPr txBox="1"/>
          <p:nvPr>
            <p:ph idx="3" type="body"/>
          </p:nvPr>
        </p:nvSpPr>
        <p:spPr>
          <a:xfrm rot="5400000">
            <a:off x="11292840" y="640080"/>
            <a:ext cx="1298448" cy="402336"/>
          </a:xfrm>
          <a:prstGeom prst="rect">
            <a:avLst/>
          </a:prstGeom>
          <a:noFill/>
          <a:ln>
            <a:noFill/>
          </a:ln>
        </p:spPr>
        <p:txBody>
          <a:bodyPr anchorCtr="0" anchor="ctr" bIns="45700" lIns="91425" spcFirstLastPara="1" rIns="274300" wrap="square" tIns="45700">
            <a:noAutofit/>
          </a:bodyPr>
          <a:lstStyle>
            <a:lvl1pPr indent="-228600" lvl="0" marL="457200" algn="l">
              <a:lnSpc>
                <a:spcPct val="90000"/>
              </a:lnSpc>
              <a:spcBef>
                <a:spcPts val="1000"/>
              </a:spcBef>
              <a:spcAft>
                <a:spcPts val="0"/>
              </a:spcAft>
              <a:buClr>
                <a:schemeClr val="dk1"/>
              </a:buClr>
              <a:buSzPts val="1600"/>
              <a:buNone/>
              <a:defRPr b="0"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 name="Shape 74"/>
        <p:cNvGrpSpPr/>
        <p:nvPr/>
      </p:nvGrpSpPr>
      <p:grpSpPr>
        <a:xfrm>
          <a:off x="0" y="0"/>
          <a:ext cx="0" cy="0"/>
          <a:chOff x="0" y="0"/>
          <a:chExt cx="0" cy="0"/>
        </a:xfrm>
      </p:grpSpPr>
      <p:sp>
        <p:nvSpPr>
          <p:cNvPr id="75" name="Google Shape;75;p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7" name="Google Shape;77;p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1" name="Shape 81"/>
        <p:cNvGrpSpPr/>
        <p:nvPr/>
      </p:nvGrpSpPr>
      <p:grpSpPr>
        <a:xfrm>
          <a:off x="0" y="0"/>
          <a:ext cx="0" cy="0"/>
          <a:chOff x="0" y="0"/>
          <a:chExt cx="0" cy="0"/>
        </a:xfrm>
      </p:grpSpPr>
      <p:sp>
        <p:nvSpPr>
          <p:cNvPr id="82" name="Google Shape;82;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41"/>
          <p:cNvSpPr/>
          <p:nvPr>
            <p:ph idx="2" type="pic"/>
          </p:nvPr>
        </p:nvSpPr>
        <p:spPr>
          <a:xfrm>
            <a:off x="5183188" y="987425"/>
            <a:ext cx="6172200" cy="4873625"/>
          </a:xfrm>
          <a:prstGeom prst="rect">
            <a:avLst/>
          </a:prstGeom>
          <a:noFill/>
          <a:ln>
            <a:noFill/>
          </a:ln>
        </p:spPr>
      </p:sp>
      <p:sp>
        <p:nvSpPr>
          <p:cNvPr id="84" name="Google Shape;84;p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5" name="Google Shape;85;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8" name="Shape 88"/>
        <p:cNvGrpSpPr/>
        <p:nvPr/>
      </p:nvGrpSpPr>
      <p:grpSpPr>
        <a:xfrm>
          <a:off x="0" y="0"/>
          <a:ext cx="0" cy="0"/>
          <a:chOff x="0" y="0"/>
          <a:chExt cx="0" cy="0"/>
        </a:xfrm>
      </p:grpSpPr>
      <p:sp>
        <p:nvSpPr>
          <p:cNvPr id="89" name="Google Shape;89;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4" name="Shape 94"/>
        <p:cNvGrpSpPr/>
        <p:nvPr/>
      </p:nvGrpSpPr>
      <p:grpSpPr>
        <a:xfrm>
          <a:off x="0" y="0"/>
          <a:ext cx="0" cy="0"/>
          <a:chOff x="0" y="0"/>
          <a:chExt cx="0" cy="0"/>
        </a:xfrm>
      </p:grpSpPr>
      <p:sp>
        <p:nvSpPr>
          <p:cNvPr id="95" name="Google Shape;95;p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left">
  <p:cSld name="image left">
    <p:bg>
      <p:bgPr>
        <a:solidFill>
          <a:schemeClr val="lt1"/>
        </a:solidFill>
      </p:bgPr>
    </p:bg>
    <p:spTree>
      <p:nvGrpSpPr>
        <p:cNvPr id="20" name="Shape 20"/>
        <p:cNvGrpSpPr/>
        <p:nvPr/>
      </p:nvGrpSpPr>
      <p:grpSpPr>
        <a:xfrm>
          <a:off x="0" y="0"/>
          <a:ext cx="0" cy="0"/>
          <a:chOff x="0" y="0"/>
          <a:chExt cx="0" cy="0"/>
        </a:xfrm>
      </p:grpSpPr>
      <p:sp>
        <p:nvSpPr>
          <p:cNvPr id="21" name="Google Shape;21;p31"/>
          <p:cNvSpPr txBox="1"/>
          <p:nvPr>
            <p:ph type="title"/>
          </p:nvPr>
        </p:nvSpPr>
        <p:spPr>
          <a:xfrm>
            <a:off x="6830568" y="649224"/>
            <a:ext cx="3986784" cy="57607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1"/>
              </a:buClr>
              <a:buSzPts val="4300"/>
              <a:buFont typeface="Avenir"/>
              <a:buNone/>
              <a:defRPr sz="43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1"/>
          <p:cNvSpPr/>
          <p:nvPr>
            <p:ph idx="2" type="pic"/>
          </p:nvPr>
        </p:nvSpPr>
        <p:spPr>
          <a:xfrm>
            <a:off x="0" y="0"/>
            <a:ext cx="6096000" cy="6858000"/>
          </a:xfrm>
          <a:prstGeom prst="rect">
            <a:avLst/>
          </a:prstGeom>
          <a:noFill/>
          <a:ln>
            <a:noFill/>
          </a:ln>
        </p:spPr>
      </p:sp>
      <p:sp>
        <p:nvSpPr>
          <p:cNvPr id="23" name="Google Shape;23;p31"/>
          <p:cNvSpPr txBox="1"/>
          <p:nvPr>
            <p:ph idx="1" type="body"/>
          </p:nvPr>
        </p:nvSpPr>
        <p:spPr>
          <a:xfrm>
            <a:off x="6867144" y="4636008"/>
            <a:ext cx="1298448" cy="402336"/>
          </a:xfrm>
          <a:prstGeom prst="rect">
            <a:avLst/>
          </a:prstGeom>
          <a:noFill/>
          <a:ln>
            <a:noFill/>
          </a:ln>
        </p:spPr>
        <p:txBody>
          <a:bodyPr anchorCtr="0" anchor="ctr" bIns="45700" lIns="91425" spcFirstLastPara="1" rIns="274300" wrap="square" tIns="45700">
            <a:noAutofit/>
          </a:bodyPr>
          <a:lstStyle>
            <a:lvl1pPr indent="-228600" lvl="0" marL="457200" algn="l">
              <a:lnSpc>
                <a:spcPct val="90000"/>
              </a:lnSpc>
              <a:spcBef>
                <a:spcPts val="1000"/>
              </a:spcBef>
              <a:spcAft>
                <a:spcPts val="0"/>
              </a:spcAft>
              <a:buClr>
                <a:schemeClr val="dk1"/>
              </a:buClr>
              <a:buSzPts val="1600"/>
              <a:buNone/>
              <a:defRPr b="0"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ph idx="3" type="body"/>
          </p:nvPr>
        </p:nvSpPr>
        <p:spPr>
          <a:xfrm rot="5400000">
            <a:off x="11292840" y="640080"/>
            <a:ext cx="1298448" cy="402336"/>
          </a:xfrm>
          <a:prstGeom prst="rect">
            <a:avLst/>
          </a:prstGeom>
          <a:noFill/>
          <a:ln>
            <a:noFill/>
          </a:ln>
        </p:spPr>
        <p:txBody>
          <a:bodyPr anchorCtr="0" anchor="ctr" bIns="45700" lIns="91425" spcFirstLastPara="1" rIns="274300" wrap="square" tIns="45700">
            <a:noAutofit/>
          </a:bodyPr>
          <a:lstStyle>
            <a:lvl1pPr indent="-228600" lvl="0" marL="457200" algn="l">
              <a:lnSpc>
                <a:spcPct val="90000"/>
              </a:lnSpc>
              <a:spcBef>
                <a:spcPts val="1000"/>
              </a:spcBef>
              <a:spcAft>
                <a:spcPts val="0"/>
              </a:spcAft>
              <a:buClr>
                <a:schemeClr val="dk1"/>
              </a:buClr>
              <a:buSzPts val="1600"/>
              <a:buNone/>
              <a:defRPr b="0"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 name="Shape 31"/>
        <p:cNvGrpSpPr/>
        <p:nvPr/>
      </p:nvGrpSpPr>
      <p:grpSpPr>
        <a:xfrm>
          <a:off x="0" y="0"/>
          <a:ext cx="0" cy="0"/>
          <a:chOff x="0" y="0"/>
          <a:chExt cx="0" cy="0"/>
        </a:xfrm>
      </p:grpSpPr>
      <p:sp>
        <p:nvSpPr>
          <p:cNvPr id="32" name="Google Shape;3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 name="Shape 35"/>
        <p:cNvGrpSpPr/>
        <p:nvPr/>
      </p:nvGrpSpPr>
      <p:grpSpPr>
        <a:xfrm>
          <a:off x="0" y="0"/>
          <a:ext cx="0" cy="0"/>
          <a:chOff x="0" y="0"/>
          <a:chExt cx="0" cy="0"/>
        </a:xfrm>
      </p:grpSpPr>
      <p:sp>
        <p:nvSpPr>
          <p:cNvPr id="36" name="Google Shape;36;p3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 name="Google Shape;38;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1" name="Shape 41"/>
        <p:cNvGrpSpPr/>
        <p:nvPr/>
      </p:nvGrpSpPr>
      <p:grpSpPr>
        <a:xfrm>
          <a:off x="0" y="0"/>
          <a:ext cx="0" cy="0"/>
          <a:chOff x="0" y="0"/>
          <a:chExt cx="0" cy="0"/>
        </a:xfrm>
      </p:grpSpPr>
      <p:sp>
        <p:nvSpPr>
          <p:cNvPr id="42" name="Google Shape;4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7" name="Shape 47"/>
        <p:cNvGrpSpPr/>
        <p:nvPr/>
      </p:nvGrpSpPr>
      <p:grpSpPr>
        <a:xfrm>
          <a:off x="0" y="0"/>
          <a:ext cx="0" cy="0"/>
          <a:chOff x="0" y="0"/>
          <a:chExt cx="0" cy="0"/>
        </a:xfrm>
      </p:grpSpPr>
      <p:sp>
        <p:nvSpPr>
          <p:cNvPr id="48" name="Google Shape;48;p3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0" name="Google Shape;50;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3" name="Shape 53"/>
        <p:cNvGrpSpPr/>
        <p:nvPr/>
      </p:nvGrpSpPr>
      <p:grpSpPr>
        <a:xfrm>
          <a:off x="0" y="0"/>
          <a:ext cx="0" cy="0"/>
          <a:chOff x="0" y="0"/>
          <a:chExt cx="0" cy="0"/>
        </a:xfrm>
      </p:grpSpPr>
      <p:sp>
        <p:nvSpPr>
          <p:cNvPr id="54" name="Google Shape;54;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0" name="Shape 60"/>
        <p:cNvGrpSpPr/>
        <p:nvPr/>
      </p:nvGrpSpPr>
      <p:grpSpPr>
        <a:xfrm>
          <a:off x="0" y="0"/>
          <a:ext cx="0" cy="0"/>
          <a:chOff x="0" y="0"/>
          <a:chExt cx="0" cy="0"/>
        </a:xfrm>
      </p:grpSpPr>
      <p:sp>
        <p:nvSpPr>
          <p:cNvPr id="61" name="Google Shape;61;p3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3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3" name="Google Shape;63;p3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5" name="Google Shape;65;p3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9" name="Shape 69"/>
        <p:cNvGrpSpPr/>
        <p:nvPr/>
      </p:nvGrpSpPr>
      <p:grpSpPr>
        <a:xfrm>
          <a:off x="0" y="0"/>
          <a:ext cx="0" cy="0"/>
          <a:chOff x="0" y="0"/>
          <a:chExt cx="0" cy="0"/>
        </a:xfrm>
      </p:grpSpPr>
      <p:sp>
        <p:nvSpPr>
          <p:cNvPr id="70" name="Google Shape;70;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11" Type="http://schemas.openxmlformats.org/officeDocument/2006/relationships/slideLayout" Target="../slideLayouts/slideLayout13.xml"/><Relationship Id="rId10" Type="http://schemas.openxmlformats.org/officeDocument/2006/relationships/slideLayout" Target="../slideLayouts/slideLayout12.xml"/><Relationship Id="rId12" Type="http://schemas.openxmlformats.org/officeDocument/2006/relationships/theme" Target="../theme/theme2.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8"/>
          <p:cNvSpPr txBox="1"/>
          <p:nvPr>
            <p:ph type="title"/>
          </p:nvPr>
        </p:nvSpPr>
        <p:spPr>
          <a:xfrm>
            <a:off x="933450" y="190500"/>
            <a:ext cx="10287000" cy="1325563"/>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4800"/>
              <a:buFont typeface="Avenir"/>
              <a:buNone/>
              <a:defRPr b="0" i="0" sz="4800" u="none" cap="none" strike="noStrike">
                <a:solidFill>
                  <a:schemeClr val="dk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8"/>
          <p:cNvSpPr txBox="1"/>
          <p:nvPr>
            <p:ph idx="1" type="body"/>
          </p:nvPr>
        </p:nvSpPr>
        <p:spPr>
          <a:xfrm>
            <a:off x="952500" y="1516063"/>
            <a:ext cx="10287000" cy="515143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venir"/>
                <a:ea typeface="Avenir"/>
                <a:cs typeface="Avenir"/>
                <a:sym typeface="Avenir"/>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venir"/>
                <a:ea typeface="Avenir"/>
                <a:cs typeface="Avenir"/>
                <a:sym typeface="Avenir"/>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9pPr>
          </a:lstStyle>
          <a:p/>
        </p:txBody>
      </p:sp>
    </p:spTree>
  </p:cSld>
  <p:clrMap accent1="accent1" accent2="accent2" accent3="accent3" accent4="accent4" accent5="accent5" accent6="accent6" bg1="lt1" bg2="dk2" tx1="dk1" tx2="lt2" folHlink="folHlink" hlink="hlink"/>
  <p:sldLayoutIdLst>
    <p:sldLayoutId id="214748364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624">
          <p15:clr>
            <a:srgbClr val="F26B43"/>
          </p15:clr>
        </p15:guide>
        <p15:guide id="2" pos="7032">
          <p15:clr>
            <a:srgbClr val="F26B43"/>
          </p15:clr>
        </p15:guide>
        <p15:guide id="3" orient="horz" pos="120">
          <p15:clr>
            <a:srgbClr val="F26B43"/>
          </p15:clr>
        </p15:guide>
        <p15:guide id="4" orient="horz" pos="4200">
          <p15:clr>
            <a:srgbClr val="F26B43"/>
          </p15:clr>
        </p15:guide>
        <p15:guide id="5" pos="4392">
          <p15:clr>
            <a:srgbClr val="F26B43"/>
          </p15:clr>
        </p15:guide>
        <p15:guide id="6" pos="6744">
          <p15:clr>
            <a:srgbClr val="F26B43"/>
          </p15:clr>
        </p15:guide>
        <p15:guide id="7" orient="horz" pos="2736">
          <p15:clr>
            <a:srgbClr val="F26B43"/>
          </p15:clr>
        </p15:guide>
        <p15:guide id="8" pos="3264">
          <p15:clr>
            <a:srgbClr val="F26B43"/>
          </p15:clr>
        </p15:guide>
        <p15:guide id="9"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 name="Shape 17"/>
        <p:cNvGrpSpPr/>
        <p:nvPr/>
      </p:nvGrpSpPr>
      <p:grpSpPr>
        <a:xfrm>
          <a:off x="0" y="0"/>
          <a:ext cx="0" cy="0"/>
          <a:chOff x="0" y="0"/>
          <a:chExt cx="0" cy="0"/>
        </a:xfrm>
      </p:grpSpPr>
      <p:sp>
        <p:nvSpPr>
          <p:cNvPr id="18" name="Google Shape;18;p30"/>
          <p:cNvSpPr txBox="1"/>
          <p:nvPr>
            <p:ph type="title"/>
          </p:nvPr>
        </p:nvSpPr>
        <p:spPr>
          <a:xfrm>
            <a:off x="933450" y="190500"/>
            <a:ext cx="10287000" cy="1325563"/>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dk1"/>
              </a:buClr>
              <a:buSzPts val="4800"/>
              <a:buFont typeface="Avenir"/>
              <a:buNone/>
              <a:defRPr b="0" i="0" sz="4800" u="none" cap="none" strike="noStrike">
                <a:solidFill>
                  <a:schemeClr val="dk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30"/>
          <p:cNvSpPr txBox="1"/>
          <p:nvPr>
            <p:ph idx="1" type="body"/>
          </p:nvPr>
        </p:nvSpPr>
        <p:spPr>
          <a:xfrm>
            <a:off x="952500" y="1516063"/>
            <a:ext cx="10287000" cy="515143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venir"/>
                <a:ea typeface="Avenir"/>
                <a:cs typeface="Avenir"/>
                <a:sym typeface="Avenir"/>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venir"/>
                <a:ea typeface="Avenir"/>
                <a:cs typeface="Avenir"/>
                <a:sym typeface="Avenir"/>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venir"/>
                <a:ea typeface="Avenir"/>
                <a:cs typeface="Avenir"/>
                <a:sym typeface="Avenir"/>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venir"/>
                <a:ea typeface="Avenir"/>
                <a:cs typeface="Avenir"/>
                <a:sym typeface="Avenir"/>
              </a:defRPr>
            </a:lvl9pPr>
          </a:lstStyle>
          <a:p/>
        </p:txBody>
      </p:sp>
    </p:spTree>
  </p:cSld>
  <p:clrMap accent1="accent1" accent2="accent2" accent3="accent3" accent4="accent4" accent5="accent5" accent6="accent6" bg1="lt1" bg2="dk2" tx1="dk1" tx2="lt2" folHlink="folHlink" hlink="hlink"/>
  <p:sldLayoutIdLst>
    <p:sldLayoutId id="214748365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624">
          <p15:clr>
            <a:srgbClr val="F26B43"/>
          </p15:clr>
        </p15:guide>
        <p15:guide id="2" pos="7032">
          <p15:clr>
            <a:srgbClr val="F26B43"/>
          </p15:clr>
        </p15:guide>
        <p15:guide id="3" orient="horz" pos="120">
          <p15:clr>
            <a:srgbClr val="F26B43"/>
          </p15:clr>
        </p15:guide>
        <p15:guide id="4" orient="horz" pos="4200">
          <p15:clr>
            <a:srgbClr val="F26B43"/>
          </p15:clr>
        </p15:guide>
        <p15:guide id="5" pos="4392">
          <p15:clr>
            <a:srgbClr val="F26B43"/>
          </p15:clr>
        </p15:guide>
        <p15:guide id="6" pos="6744">
          <p15:clr>
            <a:srgbClr val="F26B43"/>
          </p15:clr>
        </p15:guide>
        <p15:guide id="7" orient="horz" pos="2736">
          <p15:clr>
            <a:srgbClr val="F26B43"/>
          </p15:clr>
        </p15:guide>
        <p15:guide id="8" pos="3264">
          <p15:clr>
            <a:srgbClr val="F26B43"/>
          </p15:clr>
        </p15:guide>
        <p15:guide id="9"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 name="Shape 25"/>
        <p:cNvGrpSpPr/>
        <p:nvPr/>
      </p:nvGrpSpPr>
      <p:grpSpPr>
        <a:xfrm>
          <a:off x="0" y="0"/>
          <a:ext cx="0" cy="0"/>
          <a:chOff x="0" y="0"/>
          <a:chExt cx="0" cy="0"/>
        </a:xfrm>
      </p:grpSpPr>
      <p:sp>
        <p:nvSpPr>
          <p:cNvPr id="26" name="Google Shape;26;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7" name="Google Shape;27;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 name="Google Shape;2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9.jp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19.jpg"/><Relationship Id="rId5"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34.png"/><Relationship Id="rId5" Type="http://schemas.openxmlformats.org/officeDocument/2006/relationships/image" Target="../media/image30.png"/><Relationship Id="rId6"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34.png"/><Relationship Id="rId5" Type="http://schemas.openxmlformats.org/officeDocument/2006/relationships/image" Target="../media/image30.png"/><Relationship Id="rId6"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14.png"/><Relationship Id="rId5" Type="http://schemas.openxmlformats.org/officeDocument/2006/relationships/image" Target="../media/image32.png"/><Relationship Id="rId6"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28.png"/><Relationship Id="rId11" Type="http://schemas.openxmlformats.org/officeDocument/2006/relationships/image" Target="../media/image4.png"/><Relationship Id="rId10" Type="http://schemas.openxmlformats.org/officeDocument/2006/relationships/image" Target="../media/image33.png"/><Relationship Id="rId9" Type="http://schemas.openxmlformats.org/officeDocument/2006/relationships/image" Target="../media/image40.png"/><Relationship Id="rId5" Type="http://schemas.openxmlformats.org/officeDocument/2006/relationships/image" Target="../media/image43.png"/><Relationship Id="rId6" Type="http://schemas.openxmlformats.org/officeDocument/2006/relationships/image" Target="../media/image51.png"/><Relationship Id="rId7" Type="http://schemas.openxmlformats.org/officeDocument/2006/relationships/image" Target="../media/image44.png"/><Relationship Id="rId8" Type="http://schemas.openxmlformats.org/officeDocument/2006/relationships/image" Target="../media/image4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png"/><Relationship Id="rId4" Type="http://schemas.openxmlformats.org/officeDocument/2006/relationships/image" Target="../media/image17.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18.png"/><Relationship Id="rId6"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5.png"/><Relationship Id="rId4" Type="http://schemas.openxmlformats.org/officeDocument/2006/relationships/image" Target="../media/image47.png"/><Relationship Id="rId5"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5.png"/><Relationship Id="rId4" Type="http://schemas.openxmlformats.org/officeDocument/2006/relationships/image" Target="../media/image52.png"/><Relationship Id="rId5"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49.png"/><Relationship Id="rId6"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53.png"/><Relationship Id="rId6"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55.png"/><Relationship Id="rId5"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6.png"/><Relationship Id="rId4" Type="http://schemas.openxmlformats.org/officeDocument/2006/relationships/image" Target="../media/image36.png"/><Relationship Id="rId5" Type="http://schemas.openxmlformats.org/officeDocument/2006/relationships/image" Target="../media/image22.png"/><Relationship Id="rId6" Type="http://schemas.openxmlformats.org/officeDocument/2006/relationships/image" Target="../media/image2.png"/><Relationship Id="rId7"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7.png"/><Relationship Id="rId4" Type="http://schemas.openxmlformats.org/officeDocument/2006/relationships/image" Target="../media/image36.png"/><Relationship Id="rId5" Type="http://schemas.openxmlformats.org/officeDocument/2006/relationships/image" Target="../media/image54.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9.png"/><Relationship Id="rId5" Type="http://schemas.openxmlformats.org/officeDocument/2006/relationships/image" Target="../media/image22.png"/><Relationship Id="rId6" Type="http://schemas.openxmlformats.org/officeDocument/2006/relationships/image" Target="../media/image2.png"/><Relationship Id="rId7"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11.png"/><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4.png"/><Relationship Id="rId4" Type="http://schemas.openxmlformats.org/officeDocument/2006/relationships/image" Target="../media/image10.png"/><Relationship Id="rId5"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2.png"/><Relationship Id="rId5" Type="http://schemas.openxmlformats.org/officeDocument/2006/relationships/image" Target="../media/image2.png"/><Relationship Id="rId6"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7.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descr="A blue and white clouds in space&#10;&#10;Description automatically generated" id="104" name="Google Shape;104;p1"/>
          <p:cNvPicPr preferRelativeResize="0"/>
          <p:nvPr/>
        </p:nvPicPr>
        <p:blipFill rotWithShape="1">
          <a:blip r:embed="rId3">
            <a:alphaModFix/>
          </a:blip>
          <a:srcRect b="0" l="0" r="0" t="0"/>
          <a:stretch/>
        </p:blipFill>
        <p:spPr>
          <a:xfrm>
            <a:off x="1" y="0"/>
            <a:ext cx="12192000" cy="7313190"/>
          </a:xfrm>
          <a:prstGeom prst="rect">
            <a:avLst/>
          </a:prstGeom>
          <a:noFill/>
          <a:ln>
            <a:noFill/>
          </a:ln>
        </p:spPr>
      </p:pic>
      <p:pic>
        <p:nvPicPr>
          <p:cNvPr id="105" name="Google Shape;105;p1"/>
          <p:cNvPicPr preferRelativeResize="0"/>
          <p:nvPr/>
        </p:nvPicPr>
        <p:blipFill rotWithShape="1">
          <a:blip r:embed="rId4">
            <a:alphaModFix/>
          </a:blip>
          <a:srcRect b="0" l="0" r="0" t="0"/>
          <a:stretch/>
        </p:blipFill>
        <p:spPr>
          <a:xfrm>
            <a:off x="11016342" y="157267"/>
            <a:ext cx="1023257" cy="1025717"/>
          </a:xfrm>
          <a:prstGeom prst="rect">
            <a:avLst/>
          </a:prstGeom>
          <a:noFill/>
          <a:ln>
            <a:noFill/>
          </a:ln>
        </p:spPr>
      </p:pic>
      <p:pic>
        <p:nvPicPr>
          <p:cNvPr id="106" name="Google Shape;106;p1"/>
          <p:cNvPicPr preferRelativeResize="0"/>
          <p:nvPr/>
        </p:nvPicPr>
        <p:blipFill rotWithShape="1">
          <a:blip r:embed="rId5">
            <a:alphaModFix/>
          </a:blip>
          <a:srcRect b="0" l="0" r="0" t="0"/>
          <a:stretch/>
        </p:blipFill>
        <p:spPr>
          <a:xfrm>
            <a:off x="629916" y="910678"/>
            <a:ext cx="7343144" cy="5172975"/>
          </a:xfrm>
          <a:prstGeom prst="rect">
            <a:avLst/>
          </a:prstGeom>
          <a:noFill/>
          <a:ln>
            <a:noFill/>
          </a:ln>
          <a:effectLst>
            <a:outerShdw blurRad="50800" rotWithShape="0" algn="tl" dir="2700000" dist="330200">
              <a:srgbClr val="000000">
                <a:alpha val="40000"/>
              </a:srgbClr>
            </a:outerShdw>
          </a:effectLst>
        </p:spPr>
      </p:pic>
      <p:pic>
        <p:nvPicPr>
          <p:cNvPr id="107" name="Google Shape;107;p1"/>
          <p:cNvPicPr preferRelativeResize="0"/>
          <p:nvPr/>
        </p:nvPicPr>
        <p:blipFill rotWithShape="1">
          <a:blip r:embed="rId6">
            <a:alphaModFix/>
          </a:blip>
          <a:srcRect b="0" l="0" r="0" t="0"/>
          <a:stretch/>
        </p:blipFill>
        <p:spPr>
          <a:xfrm>
            <a:off x="7973060" y="1296501"/>
            <a:ext cx="4450989" cy="440132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80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500"/>
                                        <p:tgtEl>
                                          <p:spTgt spid="10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grpSp>
        <p:nvGrpSpPr>
          <p:cNvPr id="306" name="Google Shape;306;p10"/>
          <p:cNvGrpSpPr/>
          <p:nvPr/>
        </p:nvGrpSpPr>
        <p:grpSpPr>
          <a:xfrm rot="10800000">
            <a:off x="-461734" y="-540544"/>
            <a:ext cx="3593475" cy="7456600"/>
            <a:chOff x="9107170" y="-77900"/>
            <a:chExt cx="3307048" cy="7164499"/>
          </a:xfrm>
        </p:grpSpPr>
        <p:grpSp>
          <p:nvGrpSpPr>
            <p:cNvPr id="307" name="Google Shape;307;p10"/>
            <p:cNvGrpSpPr/>
            <p:nvPr/>
          </p:nvGrpSpPr>
          <p:grpSpPr>
            <a:xfrm>
              <a:off x="9107170" y="-47625"/>
              <a:ext cx="3078131" cy="6905625"/>
              <a:chOff x="9107170" y="-47625"/>
              <a:chExt cx="3078131" cy="6905625"/>
            </a:xfrm>
          </p:grpSpPr>
          <p:sp>
            <p:nvSpPr>
              <p:cNvPr id="308" name="Google Shape;308;p10"/>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09" name="Google Shape;309;p10"/>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10" name="Google Shape;310;p10"/>
            <p:cNvGrpSpPr/>
            <p:nvPr/>
          </p:nvGrpSpPr>
          <p:grpSpPr>
            <a:xfrm>
              <a:off x="9229090" y="-50800"/>
              <a:ext cx="3078131" cy="7013798"/>
              <a:chOff x="9089390" y="0"/>
              <a:chExt cx="3078131" cy="6858000"/>
            </a:xfrm>
          </p:grpSpPr>
          <p:sp>
            <p:nvSpPr>
              <p:cNvPr id="311" name="Google Shape;311;p10"/>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12" name="Google Shape;312;p10"/>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13" name="Google Shape;313;p10"/>
            <p:cNvGrpSpPr/>
            <p:nvPr/>
          </p:nvGrpSpPr>
          <p:grpSpPr>
            <a:xfrm>
              <a:off x="9336373" y="-77900"/>
              <a:ext cx="3077845" cy="7164499"/>
              <a:chOff x="8997315" y="0"/>
              <a:chExt cx="3077845" cy="6858000"/>
            </a:xfrm>
          </p:grpSpPr>
          <p:sp>
            <p:nvSpPr>
              <p:cNvPr id="314" name="Google Shape;314;p10"/>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15" name="Google Shape;315;p10"/>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316" name="Google Shape;316;p10"/>
          <p:cNvGrpSpPr/>
          <p:nvPr/>
        </p:nvGrpSpPr>
        <p:grpSpPr>
          <a:xfrm>
            <a:off x="9067237" y="-89664"/>
            <a:ext cx="3593475" cy="7456600"/>
            <a:chOff x="9107170" y="-77900"/>
            <a:chExt cx="3307048" cy="7164499"/>
          </a:xfrm>
        </p:grpSpPr>
        <p:grpSp>
          <p:nvGrpSpPr>
            <p:cNvPr id="317" name="Google Shape;317;p10"/>
            <p:cNvGrpSpPr/>
            <p:nvPr/>
          </p:nvGrpSpPr>
          <p:grpSpPr>
            <a:xfrm>
              <a:off x="9107170" y="-47625"/>
              <a:ext cx="3078131" cy="6905625"/>
              <a:chOff x="9107170" y="-47625"/>
              <a:chExt cx="3078131" cy="6905625"/>
            </a:xfrm>
          </p:grpSpPr>
          <p:sp>
            <p:nvSpPr>
              <p:cNvPr id="318" name="Google Shape;318;p10"/>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19" name="Google Shape;319;p10"/>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20" name="Google Shape;320;p10"/>
            <p:cNvGrpSpPr/>
            <p:nvPr/>
          </p:nvGrpSpPr>
          <p:grpSpPr>
            <a:xfrm>
              <a:off x="9229090" y="-50800"/>
              <a:ext cx="3078131" cy="7013798"/>
              <a:chOff x="9089390" y="0"/>
              <a:chExt cx="3078131" cy="6858000"/>
            </a:xfrm>
          </p:grpSpPr>
          <p:sp>
            <p:nvSpPr>
              <p:cNvPr id="321" name="Google Shape;321;p10"/>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22" name="Google Shape;322;p10"/>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23" name="Google Shape;323;p10"/>
            <p:cNvGrpSpPr/>
            <p:nvPr/>
          </p:nvGrpSpPr>
          <p:grpSpPr>
            <a:xfrm>
              <a:off x="9336373" y="-77900"/>
              <a:ext cx="3077845" cy="7164499"/>
              <a:chOff x="8997315" y="0"/>
              <a:chExt cx="3077845" cy="6858000"/>
            </a:xfrm>
          </p:grpSpPr>
          <p:sp>
            <p:nvSpPr>
              <p:cNvPr id="324" name="Google Shape;324;p10"/>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25" name="Google Shape;325;p10"/>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326" name="Google Shape;326;p10"/>
          <p:cNvGrpSpPr/>
          <p:nvPr/>
        </p:nvGrpSpPr>
        <p:grpSpPr>
          <a:xfrm>
            <a:off x="815586" y="1584358"/>
            <a:ext cx="10390674" cy="3097018"/>
            <a:chOff x="778947" y="1595329"/>
            <a:chExt cx="10390674" cy="3097018"/>
          </a:xfrm>
        </p:grpSpPr>
        <p:pic>
          <p:nvPicPr>
            <p:cNvPr descr="A cartoon of a magnifying glass&#10;&#10;Description automatically generated" id="327" name="Google Shape;327;p10"/>
            <p:cNvPicPr preferRelativeResize="0"/>
            <p:nvPr/>
          </p:nvPicPr>
          <p:blipFill rotWithShape="1">
            <a:blip r:embed="rId3">
              <a:alphaModFix/>
            </a:blip>
            <a:srcRect b="0" l="0" r="0" t="0"/>
            <a:stretch/>
          </p:blipFill>
          <p:spPr>
            <a:xfrm>
              <a:off x="778947" y="1595329"/>
              <a:ext cx="3097018" cy="3097018"/>
            </a:xfrm>
            <a:prstGeom prst="rect">
              <a:avLst/>
            </a:prstGeom>
            <a:noFill/>
            <a:ln>
              <a:noFill/>
            </a:ln>
          </p:spPr>
        </p:pic>
        <p:pic>
          <p:nvPicPr>
            <p:cNvPr descr="A green and white sign&#10;&#10;Description automatically generated" id="328" name="Google Shape;328;p10"/>
            <p:cNvPicPr preferRelativeResize="0"/>
            <p:nvPr/>
          </p:nvPicPr>
          <p:blipFill rotWithShape="1">
            <a:blip r:embed="rId4">
              <a:alphaModFix/>
            </a:blip>
            <a:srcRect b="0" l="0" r="0" t="0"/>
            <a:stretch/>
          </p:blipFill>
          <p:spPr>
            <a:xfrm>
              <a:off x="3896754" y="2357010"/>
              <a:ext cx="7272867" cy="1676400"/>
            </a:xfrm>
            <a:prstGeom prst="rect">
              <a:avLst/>
            </a:prstGeom>
            <a:noFill/>
            <a:ln>
              <a:noFill/>
            </a:ln>
          </p:spPr>
        </p:pic>
      </p:grpSp>
      <p:sp>
        <p:nvSpPr>
          <p:cNvPr id="329" name="Google Shape;32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30" name="Google Shape;330;p10"/>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grpSp>
        <p:nvGrpSpPr>
          <p:cNvPr id="336" name="Google Shape;336;p11"/>
          <p:cNvGrpSpPr/>
          <p:nvPr/>
        </p:nvGrpSpPr>
        <p:grpSpPr>
          <a:xfrm rot="10800000">
            <a:off x="-461737" y="-547007"/>
            <a:ext cx="3593475" cy="7477577"/>
            <a:chOff x="9107170" y="-77900"/>
            <a:chExt cx="3307048" cy="7164499"/>
          </a:xfrm>
        </p:grpSpPr>
        <p:grpSp>
          <p:nvGrpSpPr>
            <p:cNvPr id="337" name="Google Shape;337;p11"/>
            <p:cNvGrpSpPr/>
            <p:nvPr/>
          </p:nvGrpSpPr>
          <p:grpSpPr>
            <a:xfrm>
              <a:off x="9107170" y="-47625"/>
              <a:ext cx="3078131" cy="6905625"/>
              <a:chOff x="9107170" y="-47625"/>
              <a:chExt cx="3078131" cy="6905625"/>
            </a:xfrm>
          </p:grpSpPr>
          <p:sp>
            <p:nvSpPr>
              <p:cNvPr id="338" name="Google Shape;338;p11"/>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39" name="Google Shape;339;p11"/>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40" name="Google Shape;340;p11"/>
            <p:cNvGrpSpPr/>
            <p:nvPr/>
          </p:nvGrpSpPr>
          <p:grpSpPr>
            <a:xfrm>
              <a:off x="9229090" y="-50800"/>
              <a:ext cx="3078131" cy="7013798"/>
              <a:chOff x="9089390" y="0"/>
              <a:chExt cx="3078131" cy="6858000"/>
            </a:xfrm>
          </p:grpSpPr>
          <p:sp>
            <p:nvSpPr>
              <p:cNvPr id="341" name="Google Shape;341;p11"/>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42" name="Google Shape;342;p11"/>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43" name="Google Shape;343;p11"/>
            <p:cNvGrpSpPr/>
            <p:nvPr/>
          </p:nvGrpSpPr>
          <p:grpSpPr>
            <a:xfrm>
              <a:off x="9336373" y="-77900"/>
              <a:ext cx="3077845" cy="7164499"/>
              <a:chOff x="8997315" y="0"/>
              <a:chExt cx="3077845" cy="6858000"/>
            </a:xfrm>
          </p:grpSpPr>
          <p:sp>
            <p:nvSpPr>
              <p:cNvPr id="344" name="Google Shape;344;p11"/>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45" name="Google Shape;345;p11"/>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346" name="Google Shape;346;p11"/>
          <p:cNvGrpSpPr/>
          <p:nvPr/>
        </p:nvGrpSpPr>
        <p:grpSpPr>
          <a:xfrm>
            <a:off x="9067237" y="-104178"/>
            <a:ext cx="3593475" cy="7456600"/>
            <a:chOff x="9107170" y="-77900"/>
            <a:chExt cx="3307048" cy="7164499"/>
          </a:xfrm>
        </p:grpSpPr>
        <p:grpSp>
          <p:nvGrpSpPr>
            <p:cNvPr id="347" name="Google Shape;347;p11"/>
            <p:cNvGrpSpPr/>
            <p:nvPr/>
          </p:nvGrpSpPr>
          <p:grpSpPr>
            <a:xfrm>
              <a:off x="9107170" y="-47625"/>
              <a:ext cx="3078131" cy="6905625"/>
              <a:chOff x="9107170" y="-47625"/>
              <a:chExt cx="3078131" cy="6905625"/>
            </a:xfrm>
          </p:grpSpPr>
          <p:sp>
            <p:nvSpPr>
              <p:cNvPr id="348" name="Google Shape;348;p11"/>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49" name="Google Shape;349;p11"/>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50" name="Google Shape;350;p11"/>
            <p:cNvGrpSpPr/>
            <p:nvPr/>
          </p:nvGrpSpPr>
          <p:grpSpPr>
            <a:xfrm>
              <a:off x="9229090" y="-50800"/>
              <a:ext cx="3078131" cy="7013798"/>
              <a:chOff x="9089390" y="0"/>
              <a:chExt cx="3078131" cy="6858000"/>
            </a:xfrm>
          </p:grpSpPr>
          <p:sp>
            <p:nvSpPr>
              <p:cNvPr id="351" name="Google Shape;351;p11"/>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52" name="Google Shape;352;p11"/>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53" name="Google Shape;353;p11"/>
            <p:cNvGrpSpPr/>
            <p:nvPr/>
          </p:nvGrpSpPr>
          <p:grpSpPr>
            <a:xfrm>
              <a:off x="9336373" y="-77900"/>
              <a:ext cx="3077845" cy="7164499"/>
              <a:chOff x="8997315" y="0"/>
              <a:chExt cx="3077845" cy="6858000"/>
            </a:xfrm>
          </p:grpSpPr>
          <p:sp>
            <p:nvSpPr>
              <p:cNvPr id="354" name="Google Shape;354;p11"/>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55" name="Google Shape;355;p11"/>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sp>
        <p:nvSpPr>
          <p:cNvPr id="356" name="Google Shape;356;p11"/>
          <p:cNvSpPr/>
          <p:nvPr/>
        </p:nvSpPr>
        <p:spPr>
          <a:xfrm>
            <a:off x="1166809" y="175448"/>
            <a:ext cx="4703312"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C8E2B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7" name="Google Shape;357;p11"/>
          <p:cNvSpPr txBox="1"/>
          <p:nvPr/>
        </p:nvSpPr>
        <p:spPr>
          <a:xfrm>
            <a:off x="1373787" y="279681"/>
            <a:ext cx="432488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200" u="none" cap="none" strike="noStrike">
                <a:solidFill>
                  <a:srgbClr val="23B24B"/>
                </a:solidFill>
                <a:latin typeface="Calibri"/>
                <a:ea typeface="Calibri"/>
                <a:cs typeface="Calibri"/>
                <a:sym typeface="Calibri"/>
              </a:rPr>
              <a:t>1. Bầu trời ban ngày</a:t>
            </a:r>
            <a:endParaRPr b="1" sz="3200">
              <a:solidFill>
                <a:srgbClr val="23B24B"/>
              </a:solidFill>
              <a:latin typeface="Calibri"/>
              <a:ea typeface="Calibri"/>
              <a:cs typeface="Calibri"/>
              <a:sym typeface="Calibri"/>
            </a:endParaRPr>
          </a:p>
        </p:txBody>
      </p:sp>
      <p:pic>
        <p:nvPicPr>
          <p:cNvPr descr="A cartoon of a magnifying glass&#10;&#10;Description automatically generated" id="358" name="Google Shape;358;p11"/>
          <p:cNvPicPr preferRelativeResize="0"/>
          <p:nvPr/>
        </p:nvPicPr>
        <p:blipFill rotWithShape="1">
          <a:blip r:embed="rId3">
            <a:alphaModFix/>
          </a:blip>
          <a:srcRect b="0" l="0" r="0" t="0"/>
          <a:stretch/>
        </p:blipFill>
        <p:spPr>
          <a:xfrm>
            <a:off x="325682" y="69960"/>
            <a:ext cx="1048104" cy="1048104"/>
          </a:xfrm>
          <a:prstGeom prst="rect">
            <a:avLst/>
          </a:prstGeom>
          <a:noFill/>
          <a:ln>
            <a:noFill/>
          </a:ln>
        </p:spPr>
      </p:pic>
      <p:sp>
        <p:nvSpPr>
          <p:cNvPr id="359" name="Google Shape;359;p11"/>
          <p:cNvSpPr/>
          <p:nvPr/>
        </p:nvSpPr>
        <p:spPr>
          <a:xfrm>
            <a:off x="4985243" y="2106592"/>
            <a:ext cx="5936707" cy="3067292"/>
          </a:xfrm>
          <a:custGeom>
            <a:rect b="b" l="l" r="r" t="t"/>
            <a:pathLst>
              <a:path extrusionOk="0" fill="none" h="3067292" w="5936707">
                <a:moveTo>
                  <a:pt x="0" y="511226"/>
                </a:moveTo>
                <a:cubicBezTo>
                  <a:pt x="-257" y="220484"/>
                  <a:pt x="266127" y="-1008"/>
                  <a:pt x="511226" y="0"/>
                </a:cubicBezTo>
                <a:cubicBezTo>
                  <a:pt x="745352" y="27134"/>
                  <a:pt x="849333" y="41085"/>
                  <a:pt x="989451" y="0"/>
                </a:cubicBezTo>
                <a:lnTo>
                  <a:pt x="989451" y="0"/>
                </a:lnTo>
                <a:cubicBezTo>
                  <a:pt x="1375497" y="-74110"/>
                  <a:pt x="2217039" y="65209"/>
                  <a:pt x="2473628" y="0"/>
                </a:cubicBezTo>
                <a:cubicBezTo>
                  <a:pt x="3941220" y="4072"/>
                  <a:pt x="4616634" y="101831"/>
                  <a:pt x="5425481" y="0"/>
                </a:cubicBezTo>
                <a:cubicBezTo>
                  <a:pt x="5733329" y="-14139"/>
                  <a:pt x="5921852" y="222257"/>
                  <a:pt x="5936707" y="511226"/>
                </a:cubicBezTo>
                <a:cubicBezTo>
                  <a:pt x="5828064" y="773614"/>
                  <a:pt x="5882637" y="1351154"/>
                  <a:pt x="5936707" y="1789254"/>
                </a:cubicBezTo>
                <a:lnTo>
                  <a:pt x="5936707" y="1789254"/>
                </a:lnTo>
                <a:cubicBezTo>
                  <a:pt x="5949714" y="2074674"/>
                  <a:pt x="5910478" y="2290271"/>
                  <a:pt x="5936707" y="2556077"/>
                </a:cubicBezTo>
                <a:cubicBezTo>
                  <a:pt x="5936707" y="2556071"/>
                  <a:pt x="5936707" y="2556069"/>
                  <a:pt x="5936707" y="2556066"/>
                </a:cubicBezTo>
                <a:cubicBezTo>
                  <a:pt x="5945309" y="2868091"/>
                  <a:pt x="5705607" y="3102090"/>
                  <a:pt x="5425481" y="3067292"/>
                </a:cubicBezTo>
                <a:cubicBezTo>
                  <a:pt x="4969787" y="3207754"/>
                  <a:pt x="3583158" y="2980889"/>
                  <a:pt x="2473628" y="3067292"/>
                </a:cubicBezTo>
                <a:cubicBezTo>
                  <a:pt x="2315361" y="3185938"/>
                  <a:pt x="1177980" y="3171771"/>
                  <a:pt x="989451" y="3067292"/>
                </a:cubicBezTo>
                <a:lnTo>
                  <a:pt x="989451" y="3067292"/>
                </a:lnTo>
                <a:cubicBezTo>
                  <a:pt x="849200" y="3025917"/>
                  <a:pt x="636160" y="3034046"/>
                  <a:pt x="511226" y="3067292"/>
                </a:cubicBezTo>
                <a:cubicBezTo>
                  <a:pt x="208520" y="3119752"/>
                  <a:pt x="-15140" y="2857783"/>
                  <a:pt x="0" y="2556066"/>
                </a:cubicBezTo>
                <a:cubicBezTo>
                  <a:pt x="1" y="2556069"/>
                  <a:pt x="0" y="2556076"/>
                  <a:pt x="0" y="2556077"/>
                </a:cubicBezTo>
                <a:cubicBezTo>
                  <a:pt x="-488255" y="2356205"/>
                  <a:pt x="-1203807" y="2563797"/>
                  <a:pt x="-1837114" y="2394819"/>
                </a:cubicBezTo>
                <a:cubicBezTo>
                  <a:pt x="-1327149" y="2246399"/>
                  <a:pt x="-645630" y="2082384"/>
                  <a:pt x="0" y="1789254"/>
                </a:cubicBezTo>
                <a:cubicBezTo>
                  <a:pt x="-31631" y="1503368"/>
                  <a:pt x="71715" y="885866"/>
                  <a:pt x="0" y="511226"/>
                </a:cubicBezTo>
                <a:close/>
              </a:path>
              <a:path extrusionOk="0" h="3067292" w="5936707">
                <a:moveTo>
                  <a:pt x="0" y="511226"/>
                </a:moveTo>
                <a:cubicBezTo>
                  <a:pt x="37132" y="219126"/>
                  <a:pt x="225460" y="5036"/>
                  <a:pt x="511226" y="0"/>
                </a:cubicBezTo>
                <a:cubicBezTo>
                  <a:pt x="633675" y="-33445"/>
                  <a:pt x="787686" y="2235"/>
                  <a:pt x="989451" y="0"/>
                </a:cubicBezTo>
                <a:lnTo>
                  <a:pt x="989451" y="0"/>
                </a:lnTo>
                <a:cubicBezTo>
                  <a:pt x="1188500" y="12804"/>
                  <a:pt x="2184899" y="-19748"/>
                  <a:pt x="2473628" y="0"/>
                </a:cubicBezTo>
                <a:cubicBezTo>
                  <a:pt x="3083465" y="-148071"/>
                  <a:pt x="4557774" y="-82554"/>
                  <a:pt x="5425481" y="0"/>
                </a:cubicBezTo>
                <a:cubicBezTo>
                  <a:pt x="5673254" y="-33752"/>
                  <a:pt x="5944206" y="223031"/>
                  <a:pt x="5936707" y="511226"/>
                </a:cubicBezTo>
                <a:cubicBezTo>
                  <a:pt x="6040295" y="908301"/>
                  <a:pt x="5942046" y="1500638"/>
                  <a:pt x="5936707" y="1789254"/>
                </a:cubicBezTo>
                <a:lnTo>
                  <a:pt x="5936707" y="1789254"/>
                </a:lnTo>
                <a:cubicBezTo>
                  <a:pt x="5996251" y="2151806"/>
                  <a:pt x="5912083" y="2387587"/>
                  <a:pt x="5936707" y="2556077"/>
                </a:cubicBezTo>
                <a:cubicBezTo>
                  <a:pt x="5936707" y="2556076"/>
                  <a:pt x="5936706" y="2556071"/>
                  <a:pt x="5936707" y="2556066"/>
                </a:cubicBezTo>
                <a:cubicBezTo>
                  <a:pt x="5923076" y="2826205"/>
                  <a:pt x="5688314" y="3095852"/>
                  <a:pt x="5425481" y="3067292"/>
                </a:cubicBezTo>
                <a:cubicBezTo>
                  <a:pt x="4931260" y="2933479"/>
                  <a:pt x="2949476" y="2965623"/>
                  <a:pt x="2473628" y="3067292"/>
                </a:cubicBezTo>
                <a:cubicBezTo>
                  <a:pt x="2189933" y="3089835"/>
                  <a:pt x="1355677" y="2992228"/>
                  <a:pt x="989451" y="3067292"/>
                </a:cubicBezTo>
                <a:lnTo>
                  <a:pt x="989451" y="3067292"/>
                </a:lnTo>
                <a:cubicBezTo>
                  <a:pt x="785617" y="3069365"/>
                  <a:pt x="648816" y="3109505"/>
                  <a:pt x="511226" y="3067292"/>
                </a:cubicBezTo>
                <a:cubicBezTo>
                  <a:pt x="231917" y="3035558"/>
                  <a:pt x="-5835" y="2839537"/>
                  <a:pt x="0" y="2556066"/>
                </a:cubicBezTo>
                <a:cubicBezTo>
                  <a:pt x="1" y="2556070"/>
                  <a:pt x="1" y="2556075"/>
                  <a:pt x="0" y="2556077"/>
                </a:cubicBezTo>
                <a:cubicBezTo>
                  <a:pt x="-435591" y="2467274"/>
                  <a:pt x="-1639023" y="2286438"/>
                  <a:pt x="-1837114" y="2394819"/>
                </a:cubicBezTo>
                <a:cubicBezTo>
                  <a:pt x="-1114858" y="2323331"/>
                  <a:pt x="-844491" y="1967967"/>
                  <a:pt x="0" y="1789254"/>
                </a:cubicBezTo>
                <a:cubicBezTo>
                  <a:pt x="-99333" y="1612205"/>
                  <a:pt x="-2434" y="912432"/>
                  <a:pt x="0" y="511226"/>
                </a:cubicBezTo>
                <a:close/>
              </a:path>
            </a:pathLst>
          </a:custGeom>
          <a:solidFill>
            <a:srgbClr val="E1EFD8"/>
          </a:solidFill>
          <a:ln cap="flat" cmpd="sng" w="2857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50000"/>
              </a:lnSpc>
              <a:spcBef>
                <a:spcPts val="600"/>
              </a:spcBef>
              <a:spcAft>
                <a:spcPts val="600"/>
              </a:spcAft>
              <a:buNone/>
            </a:pPr>
            <a:r>
              <a:rPr lang="en-US" sz="3600">
                <a:solidFill>
                  <a:schemeClr val="dk1"/>
                </a:solidFill>
                <a:latin typeface="Calibri"/>
                <a:ea typeface="Calibri"/>
                <a:cs typeface="Calibri"/>
                <a:sym typeface="Calibri"/>
              </a:rPr>
              <a:t>Quan sát bầu trời </a:t>
            </a:r>
            <a:r>
              <a:rPr b="1" lang="en-US" sz="3600">
                <a:solidFill>
                  <a:srgbClr val="FF0000"/>
                </a:solidFill>
                <a:latin typeface="Calibri"/>
                <a:ea typeface="Calibri"/>
                <a:cs typeface="Calibri"/>
                <a:sym typeface="Calibri"/>
              </a:rPr>
              <a:t>ban ngày </a:t>
            </a:r>
            <a:r>
              <a:rPr lang="en-US" sz="3600">
                <a:solidFill>
                  <a:schemeClr val="dk1"/>
                </a:solidFill>
                <a:latin typeface="Calibri"/>
                <a:ea typeface="Calibri"/>
                <a:cs typeface="Calibri"/>
                <a:sym typeface="Calibri"/>
              </a:rPr>
              <a:t>trong </a:t>
            </a:r>
            <a:r>
              <a:rPr lang="en-US" sz="3600">
                <a:solidFill>
                  <a:srgbClr val="FF0000"/>
                </a:solidFill>
                <a:latin typeface="Calibri"/>
                <a:ea typeface="Calibri"/>
                <a:cs typeface="Calibri"/>
                <a:sym typeface="Calibri"/>
              </a:rPr>
              <a:t>hình 2 </a:t>
            </a:r>
            <a:r>
              <a:rPr lang="en-US" sz="3600">
                <a:solidFill>
                  <a:srgbClr val="2F5496"/>
                </a:solidFill>
                <a:latin typeface="Calibri"/>
                <a:ea typeface="Calibri"/>
                <a:cs typeface="Calibri"/>
                <a:sym typeface="Calibri"/>
              </a:rPr>
              <a:t>trang 54 </a:t>
            </a:r>
            <a:r>
              <a:rPr lang="en-US" sz="3600">
                <a:solidFill>
                  <a:schemeClr val="dk1"/>
                </a:solidFill>
                <a:latin typeface="Calibri"/>
                <a:ea typeface="Calibri"/>
                <a:cs typeface="Calibri"/>
                <a:sym typeface="Calibri"/>
              </a:rPr>
              <a:t>và trả lời các câu hỏi.</a:t>
            </a:r>
            <a:endParaRPr b="0" i="0" sz="3600" u="none" cap="none" strike="noStrike">
              <a:solidFill>
                <a:srgbClr val="000000"/>
              </a:solidFill>
              <a:latin typeface="Open Sans"/>
              <a:ea typeface="Open Sans"/>
              <a:cs typeface="Open Sans"/>
              <a:sym typeface="Open Sans"/>
            </a:endParaRPr>
          </a:p>
        </p:txBody>
      </p:sp>
      <p:pic>
        <p:nvPicPr>
          <p:cNvPr id="360" name="Google Shape;360;p11"/>
          <p:cNvPicPr preferRelativeResize="0"/>
          <p:nvPr/>
        </p:nvPicPr>
        <p:blipFill rotWithShape="1">
          <a:blip r:embed="rId4">
            <a:alphaModFix/>
          </a:blip>
          <a:srcRect b="0" l="0" r="0" t="0"/>
          <a:stretch/>
        </p:blipFill>
        <p:spPr>
          <a:xfrm>
            <a:off x="771663" y="3617427"/>
            <a:ext cx="2020388" cy="2474199"/>
          </a:xfrm>
          <a:prstGeom prst="rect">
            <a:avLst/>
          </a:prstGeom>
          <a:noFill/>
          <a:ln>
            <a:noFill/>
          </a:ln>
        </p:spPr>
      </p:pic>
      <p:sp>
        <p:nvSpPr>
          <p:cNvPr id="361" name="Google Shape;361;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62" name="Google Shape;362;p11"/>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grpSp>
        <p:nvGrpSpPr>
          <p:cNvPr id="368" name="Google Shape;368;p12"/>
          <p:cNvGrpSpPr/>
          <p:nvPr/>
        </p:nvGrpSpPr>
        <p:grpSpPr>
          <a:xfrm rot="10800000">
            <a:off x="-461737" y="-547007"/>
            <a:ext cx="3593475" cy="7477577"/>
            <a:chOff x="9107170" y="-77900"/>
            <a:chExt cx="3307048" cy="7164499"/>
          </a:xfrm>
        </p:grpSpPr>
        <p:grpSp>
          <p:nvGrpSpPr>
            <p:cNvPr id="369" name="Google Shape;369;p12"/>
            <p:cNvGrpSpPr/>
            <p:nvPr/>
          </p:nvGrpSpPr>
          <p:grpSpPr>
            <a:xfrm>
              <a:off x="9107170" y="-47625"/>
              <a:ext cx="3078131" cy="6905625"/>
              <a:chOff x="9107170" y="-47625"/>
              <a:chExt cx="3078131" cy="6905625"/>
            </a:xfrm>
          </p:grpSpPr>
          <p:sp>
            <p:nvSpPr>
              <p:cNvPr id="370" name="Google Shape;370;p12"/>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71" name="Google Shape;371;p12"/>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72" name="Google Shape;372;p12"/>
            <p:cNvGrpSpPr/>
            <p:nvPr/>
          </p:nvGrpSpPr>
          <p:grpSpPr>
            <a:xfrm>
              <a:off x="9229090" y="-50800"/>
              <a:ext cx="3078131" cy="7013798"/>
              <a:chOff x="9089390" y="0"/>
              <a:chExt cx="3078131" cy="6858000"/>
            </a:xfrm>
          </p:grpSpPr>
          <p:sp>
            <p:nvSpPr>
              <p:cNvPr id="373" name="Google Shape;373;p12"/>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74" name="Google Shape;374;p12"/>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75" name="Google Shape;375;p12"/>
            <p:cNvGrpSpPr/>
            <p:nvPr/>
          </p:nvGrpSpPr>
          <p:grpSpPr>
            <a:xfrm>
              <a:off x="9336373" y="-77900"/>
              <a:ext cx="3077845" cy="7164499"/>
              <a:chOff x="8997315" y="0"/>
              <a:chExt cx="3077845" cy="6858000"/>
            </a:xfrm>
          </p:grpSpPr>
          <p:sp>
            <p:nvSpPr>
              <p:cNvPr id="376" name="Google Shape;376;p12"/>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77" name="Google Shape;377;p12"/>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378" name="Google Shape;378;p12"/>
          <p:cNvGrpSpPr/>
          <p:nvPr/>
        </p:nvGrpSpPr>
        <p:grpSpPr>
          <a:xfrm>
            <a:off x="9067237" y="-104178"/>
            <a:ext cx="3593475" cy="7456600"/>
            <a:chOff x="9107170" y="-77900"/>
            <a:chExt cx="3307048" cy="7164499"/>
          </a:xfrm>
        </p:grpSpPr>
        <p:grpSp>
          <p:nvGrpSpPr>
            <p:cNvPr id="379" name="Google Shape;379;p12"/>
            <p:cNvGrpSpPr/>
            <p:nvPr/>
          </p:nvGrpSpPr>
          <p:grpSpPr>
            <a:xfrm>
              <a:off x="9107170" y="-47625"/>
              <a:ext cx="3078131" cy="6905625"/>
              <a:chOff x="9107170" y="-47625"/>
              <a:chExt cx="3078131" cy="6905625"/>
            </a:xfrm>
          </p:grpSpPr>
          <p:sp>
            <p:nvSpPr>
              <p:cNvPr id="380" name="Google Shape;380;p12"/>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81" name="Google Shape;381;p12"/>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82" name="Google Shape;382;p12"/>
            <p:cNvGrpSpPr/>
            <p:nvPr/>
          </p:nvGrpSpPr>
          <p:grpSpPr>
            <a:xfrm>
              <a:off x="9229090" y="-50800"/>
              <a:ext cx="3078131" cy="7013798"/>
              <a:chOff x="9089390" y="0"/>
              <a:chExt cx="3078131" cy="6858000"/>
            </a:xfrm>
          </p:grpSpPr>
          <p:sp>
            <p:nvSpPr>
              <p:cNvPr id="383" name="Google Shape;383;p12"/>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84" name="Google Shape;384;p12"/>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385" name="Google Shape;385;p12"/>
            <p:cNvGrpSpPr/>
            <p:nvPr/>
          </p:nvGrpSpPr>
          <p:grpSpPr>
            <a:xfrm>
              <a:off x="9336373" y="-77900"/>
              <a:ext cx="3077845" cy="7164499"/>
              <a:chOff x="8997315" y="0"/>
              <a:chExt cx="3077845" cy="6858000"/>
            </a:xfrm>
          </p:grpSpPr>
          <p:sp>
            <p:nvSpPr>
              <p:cNvPr id="386" name="Google Shape;386;p12"/>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387" name="Google Shape;387;p12"/>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388" name="Google Shape;388;p12"/>
          <p:cNvGrpSpPr/>
          <p:nvPr/>
        </p:nvGrpSpPr>
        <p:grpSpPr>
          <a:xfrm>
            <a:off x="731033" y="1088322"/>
            <a:ext cx="2015117" cy="634769"/>
            <a:chOff x="156912" y="1390885"/>
            <a:chExt cx="2732414" cy="860720"/>
          </a:xfrm>
        </p:grpSpPr>
        <p:pic>
          <p:nvPicPr>
            <p:cNvPr id="389" name="Google Shape;389;p12"/>
            <p:cNvPicPr preferRelativeResize="0"/>
            <p:nvPr/>
          </p:nvPicPr>
          <p:blipFill rotWithShape="1">
            <a:blip r:embed="rId3">
              <a:alphaModFix/>
            </a:blip>
            <a:srcRect b="0" l="0" r="0" t="0"/>
            <a:stretch/>
          </p:blipFill>
          <p:spPr>
            <a:xfrm>
              <a:off x="156912" y="1390885"/>
              <a:ext cx="817060" cy="860720"/>
            </a:xfrm>
            <a:prstGeom prst="rect">
              <a:avLst/>
            </a:prstGeom>
            <a:noFill/>
            <a:ln cap="flat" cmpd="sng" w="9525">
              <a:solidFill>
                <a:srgbClr val="BF9000"/>
              </a:solidFill>
              <a:prstDash val="solid"/>
              <a:round/>
              <a:headEnd len="sm" w="sm" type="none"/>
              <a:tailEnd len="sm" w="sm" type="none"/>
            </a:ln>
          </p:spPr>
        </p:pic>
        <p:pic>
          <p:nvPicPr>
            <p:cNvPr id="390" name="Google Shape;390;p12"/>
            <p:cNvPicPr preferRelativeResize="0"/>
            <p:nvPr/>
          </p:nvPicPr>
          <p:blipFill rotWithShape="1">
            <a:blip r:embed="rId4">
              <a:alphaModFix/>
            </a:blip>
            <a:srcRect b="0" l="0" r="0" t="0"/>
            <a:stretch/>
          </p:blipFill>
          <p:spPr>
            <a:xfrm>
              <a:off x="1055878" y="1570469"/>
              <a:ext cx="1833448" cy="501551"/>
            </a:xfrm>
            <a:prstGeom prst="rect">
              <a:avLst/>
            </a:prstGeom>
            <a:noFill/>
            <a:ln>
              <a:noFill/>
            </a:ln>
          </p:spPr>
        </p:pic>
      </p:grpSp>
      <p:sp>
        <p:nvSpPr>
          <p:cNvPr id="391" name="Google Shape;391;p12"/>
          <p:cNvSpPr/>
          <p:nvPr/>
        </p:nvSpPr>
        <p:spPr>
          <a:xfrm>
            <a:off x="1259125" y="2232825"/>
            <a:ext cx="9801731" cy="1124730"/>
          </a:xfrm>
          <a:custGeom>
            <a:rect b="b" l="l" r="r" t="t"/>
            <a:pathLst>
              <a:path extrusionOk="0" fill="none" h="1183926" w="9357261">
                <a:moveTo>
                  <a:pt x="0" y="108377"/>
                </a:moveTo>
                <a:cubicBezTo>
                  <a:pt x="4876" y="51974"/>
                  <a:pt x="53606" y="5333"/>
                  <a:pt x="108377" y="0"/>
                </a:cubicBezTo>
                <a:cubicBezTo>
                  <a:pt x="420590" y="-32167"/>
                  <a:pt x="684952" y="28072"/>
                  <a:pt x="862469" y="0"/>
                </a:cubicBezTo>
                <a:cubicBezTo>
                  <a:pt x="1039986" y="-28072"/>
                  <a:pt x="1083869" y="40111"/>
                  <a:pt x="1250940" y="0"/>
                </a:cubicBezTo>
                <a:cubicBezTo>
                  <a:pt x="1418011" y="-40111"/>
                  <a:pt x="1537110" y="40774"/>
                  <a:pt x="1639412" y="0"/>
                </a:cubicBezTo>
                <a:cubicBezTo>
                  <a:pt x="1741714" y="-40774"/>
                  <a:pt x="1974437" y="28238"/>
                  <a:pt x="2210694" y="0"/>
                </a:cubicBezTo>
                <a:cubicBezTo>
                  <a:pt x="2446951" y="-28238"/>
                  <a:pt x="2367777" y="4248"/>
                  <a:pt x="2507760" y="0"/>
                </a:cubicBezTo>
                <a:cubicBezTo>
                  <a:pt x="2647743" y="-4248"/>
                  <a:pt x="2942587" y="73468"/>
                  <a:pt x="3261852" y="0"/>
                </a:cubicBezTo>
                <a:cubicBezTo>
                  <a:pt x="3581117" y="-73468"/>
                  <a:pt x="3625225" y="11154"/>
                  <a:pt x="3741729" y="0"/>
                </a:cubicBezTo>
                <a:cubicBezTo>
                  <a:pt x="3858233" y="-11154"/>
                  <a:pt x="4268049" y="49780"/>
                  <a:pt x="4495820" y="0"/>
                </a:cubicBezTo>
                <a:cubicBezTo>
                  <a:pt x="4723591" y="-49780"/>
                  <a:pt x="4935122" y="60528"/>
                  <a:pt x="5067102" y="0"/>
                </a:cubicBezTo>
                <a:cubicBezTo>
                  <a:pt x="5199082" y="-60528"/>
                  <a:pt x="5469883" y="45730"/>
                  <a:pt x="5821194" y="0"/>
                </a:cubicBezTo>
                <a:cubicBezTo>
                  <a:pt x="6172505" y="-45730"/>
                  <a:pt x="6048215" y="36023"/>
                  <a:pt x="6209665" y="0"/>
                </a:cubicBezTo>
                <a:cubicBezTo>
                  <a:pt x="6371115" y="-36023"/>
                  <a:pt x="6649850" y="18783"/>
                  <a:pt x="6963757" y="0"/>
                </a:cubicBezTo>
                <a:cubicBezTo>
                  <a:pt x="7277664" y="-18783"/>
                  <a:pt x="7234620" y="10161"/>
                  <a:pt x="7352229" y="0"/>
                </a:cubicBezTo>
                <a:cubicBezTo>
                  <a:pt x="7469838" y="-10161"/>
                  <a:pt x="7834383" y="51224"/>
                  <a:pt x="8014916" y="0"/>
                </a:cubicBezTo>
                <a:cubicBezTo>
                  <a:pt x="8195449" y="-51224"/>
                  <a:pt x="8301214" y="9307"/>
                  <a:pt x="8586197" y="0"/>
                </a:cubicBezTo>
                <a:cubicBezTo>
                  <a:pt x="8871180" y="-9307"/>
                  <a:pt x="8923114" y="13172"/>
                  <a:pt x="9248884" y="0"/>
                </a:cubicBezTo>
                <a:cubicBezTo>
                  <a:pt x="9305389" y="486"/>
                  <a:pt x="9370740" y="52463"/>
                  <a:pt x="9357261" y="108377"/>
                </a:cubicBezTo>
                <a:cubicBezTo>
                  <a:pt x="9392119" y="252331"/>
                  <a:pt x="9350465" y="344759"/>
                  <a:pt x="9357261" y="572620"/>
                </a:cubicBezTo>
                <a:cubicBezTo>
                  <a:pt x="9364057" y="800481"/>
                  <a:pt x="9351113" y="878978"/>
                  <a:pt x="9357261" y="1075549"/>
                </a:cubicBezTo>
                <a:cubicBezTo>
                  <a:pt x="9363844" y="1139675"/>
                  <a:pt x="9316985" y="1173502"/>
                  <a:pt x="9248884" y="1183926"/>
                </a:cubicBezTo>
                <a:cubicBezTo>
                  <a:pt x="9098377" y="1204408"/>
                  <a:pt x="8905254" y="1162109"/>
                  <a:pt x="8769007" y="1183926"/>
                </a:cubicBezTo>
                <a:cubicBezTo>
                  <a:pt x="8632760" y="1205743"/>
                  <a:pt x="8265985" y="1122398"/>
                  <a:pt x="8106321" y="1183926"/>
                </a:cubicBezTo>
                <a:cubicBezTo>
                  <a:pt x="7946657" y="1245454"/>
                  <a:pt x="7839883" y="1140526"/>
                  <a:pt x="7717849" y="1183926"/>
                </a:cubicBezTo>
                <a:cubicBezTo>
                  <a:pt x="7595815" y="1227326"/>
                  <a:pt x="7370030" y="1161251"/>
                  <a:pt x="7146567" y="1183926"/>
                </a:cubicBezTo>
                <a:cubicBezTo>
                  <a:pt x="6923104" y="1206601"/>
                  <a:pt x="6683962" y="1171139"/>
                  <a:pt x="6392476" y="1183926"/>
                </a:cubicBezTo>
                <a:cubicBezTo>
                  <a:pt x="6100990" y="1196713"/>
                  <a:pt x="6120904" y="1132186"/>
                  <a:pt x="5912599" y="1183926"/>
                </a:cubicBezTo>
                <a:cubicBezTo>
                  <a:pt x="5704294" y="1235666"/>
                  <a:pt x="5544735" y="1129313"/>
                  <a:pt x="5249912" y="1183926"/>
                </a:cubicBezTo>
                <a:cubicBezTo>
                  <a:pt x="4955089" y="1238539"/>
                  <a:pt x="4938718" y="1158514"/>
                  <a:pt x="4678631" y="1183926"/>
                </a:cubicBezTo>
                <a:cubicBezTo>
                  <a:pt x="4418544" y="1209338"/>
                  <a:pt x="4268379" y="1167170"/>
                  <a:pt x="3924539" y="1183926"/>
                </a:cubicBezTo>
                <a:cubicBezTo>
                  <a:pt x="3580699" y="1200682"/>
                  <a:pt x="3719803" y="1169266"/>
                  <a:pt x="3627472" y="1183926"/>
                </a:cubicBezTo>
                <a:cubicBezTo>
                  <a:pt x="3535141" y="1198586"/>
                  <a:pt x="3101408" y="1173864"/>
                  <a:pt x="2873380" y="1183926"/>
                </a:cubicBezTo>
                <a:cubicBezTo>
                  <a:pt x="2645352" y="1193988"/>
                  <a:pt x="2329992" y="1165775"/>
                  <a:pt x="2119289" y="1183926"/>
                </a:cubicBezTo>
                <a:cubicBezTo>
                  <a:pt x="1908586" y="1202077"/>
                  <a:pt x="1906965" y="1180100"/>
                  <a:pt x="1730817" y="1183926"/>
                </a:cubicBezTo>
                <a:cubicBezTo>
                  <a:pt x="1554669" y="1187752"/>
                  <a:pt x="1387579" y="1126938"/>
                  <a:pt x="1250940" y="1183926"/>
                </a:cubicBezTo>
                <a:cubicBezTo>
                  <a:pt x="1114301" y="1240914"/>
                  <a:pt x="507554" y="1150637"/>
                  <a:pt x="108377" y="1183926"/>
                </a:cubicBezTo>
                <a:cubicBezTo>
                  <a:pt x="54660" y="1198260"/>
                  <a:pt x="-1104" y="1133727"/>
                  <a:pt x="0" y="1075549"/>
                </a:cubicBezTo>
                <a:cubicBezTo>
                  <a:pt x="-15469" y="955538"/>
                  <a:pt x="43568" y="765497"/>
                  <a:pt x="0" y="572620"/>
                </a:cubicBezTo>
                <a:cubicBezTo>
                  <a:pt x="-43568" y="379743"/>
                  <a:pt x="18288" y="300470"/>
                  <a:pt x="0" y="108377"/>
                </a:cubicBezTo>
                <a:close/>
              </a:path>
              <a:path extrusionOk="0" h="1183926" w="9357261">
                <a:moveTo>
                  <a:pt x="0" y="108377"/>
                </a:moveTo>
                <a:cubicBezTo>
                  <a:pt x="2924" y="57386"/>
                  <a:pt x="47788" y="-2462"/>
                  <a:pt x="108377" y="0"/>
                </a:cubicBezTo>
                <a:cubicBezTo>
                  <a:pt x="253502" y="-20339"/>
                  <a:pt x="279769" y="11889"/>
                  <a:pt x="405443" y="0"/>
                </a:cubicBezTo>
                <a:cubicBezTo>
                  <a:pt x="531117" y="-11889"/>
                  <a:pt x="868694" y="2833"/>
                  <a:pt x="1159535" y="0"/>
                </a:cubicBezTo>
                <a:cubicBezTo>
                  <a:pt x="1450376" y="-2833"/>
                  <a:pt x="1362082" y="5014"/>
                  <a:pt x="1456602" y="0"/>
                </a:cubicBezTo>
                <a:cubicBezTo>
                  <a:pt x="1551122" y="-5014"/>
                  <a:pt x="1781505" y="16866"/>
                  <a:pt x="1936478" y="0"/>
                </a:cubicBezTo>
                <a:cubicBezTo>
                  <a:pt x="2091451" y="-16866"/>
                  <a:pt x="2292485" y="38960"/>
                  <a:pt x="2507760" y="0"/>
                </a:cubicBezTo>
                <a:cubicBezTo>
                  <a:pt x="2723035" y="-38960"/>
                  <a:pt x="2785545" y="43279"/>
                  <a:pt x="2896232" y="0"/>
                </a:cubicBezTo>
                <a:cubicBezTo>
                  <a:pt x="3006919" y="-43279"/>
                  <a:pt x="3417870" y="11057"/>
                  <a:pt x="3558918" y="0"/>
                </a:cubicBezTo>
                <a:cubicBezTo>
                  <a:pt x="3699966" y="-11057"/>
                  <a:pt x="4032697" y="33914"/>
                  <a:pt x="4221605" y="0"/>
                </a:cubicBezTo>
                <a:cubicBezTo>
                  <a:pt x="4410513" y="-33914"/>
                  <a:pt x="4516570" y="6428"/>
                  <a:pt x="4792887" y="0"/>
                </a:cubicBezTo>
                <a:cubicBezTo>
                  <a:pt x="5069204" y="-6428"/>
                  <a:pt x="5194484" y="37421"/>
                  <a:pt x="5546979" y="0"/>
                </a:cubicBezTo>
                <a:cubicBezTo>
                  <a:pt x="5899474" y="-37421"/>
                  <a:pt x="5902926" y="52244"/>
                  <a:pt x="6118260" y="0"/>
                </a:cubicBezTo>
                <a:cubicBezTo>
                  <a:pt x="6333594" y="-52244"/>
                  <a:pt x="6382980" y="24666"/>
                  <a:pt x="6506732" y="0"/>
                </a:cubicBezTo>
                <a:cubicBezTo>
                  <a:pt x="6630484" y="-24666"/>
                  <a:pt x="6702913" y="29721"/>
                  <a:pt x="6895203" y="0"/>
                </a:cubicBezTo>
                <a:cubicBezTo>
                  <a:pt x="7087493" y="-29721"/>
                  <a:pt x="7424921" y="10457"/>
                  <a:pt x="7649295" y="0"/>
                </a:cubicBezTo>
                <a:cubicBezTo>
                  <a:pt x="7873669" y="-10457"/>
                  <a:pt x="8169497" y="43252"/>
                  <a:pt x="8311982" y="0"/>
                </a:cubicBezTo>
                <a:cubicBezTo>
                  <a:pt x="8454467" y="-43252"/>
                  <a:pt x="8948945" y="19834"/>
                  <a:pt x="9248884" y="0"/>
                </a:cubicBezTo>
                <a:cubicBezTo>
                  <a:pt x="9312643" y="844"/>
                  <a:pt x="9363838" y="51317"/>
                  <a:pt x="9357261" y="108377"/>
                </a:cubicBezTo>
                <a:cubicBezTo>
                  <a:pt x="9381358" y="281608"/>
                  <a:pt x="9313508" y="338655"/>
                  <a:pt x="9357261" y="562948"/>
                </a:cubicBezTo>
                <a:cubicBezTo>
                  <a:pt x="9401014" y="787241"/>
                  <a:pt x="9356192" y="940943"/>
                  <a:pt x="9357261" y="1075549"/>
                </a:cubicBezTo>
                <a:cubicBezTo>
                  <a:pt x="9357258" y="1141123"/>
                  <a:pt x="9304973" y="1181437"/>
                  <a:pt x="9248884" y="1183926"/>
                </a:cubicBezTo>
                <a:cubicBezTo>
                  <a:pt x="9019063" y="1229420"/>
                  <a:pt x="8886768" y="1158369"/>
                  <a:pt x="8769007" y="1183926"/>
                </a:cubicBezTo>
                <a:cubicBezTo>
                  <a:pt x="8651246" y="1209483"/>
                  <a:pt x="8178406" y="1170449"/>
                  <a:pt x="8014916" y="1183926"/>
                </a:cubicBezTo>
                <a:cubicBezTo>
                  <a:pt x="7851426" y="1197403"/>
                  <a:pt x="7566559" y="1181913"/>
                  <a:pt x="7443634" y="1183926"/>
                </a:cubicBezTo>
                <a:cubicBezTo>
                  <a:pt x="7320709" y="1185939"/>
                  <a:pt x="6862492" y="1097188"/>
                  <a:pt x="6689542" y="1183926"/>
                </a:cubicBezTo>
                <a:cubicBezTo>
                  <a:pt x="6516592" y="1270664"/>
                  <a:pt x="6413693" y="1137995"/>
                  <a:pt x="6301070" y="1183926"/>
                </a:cubicBezTo>
                <a:cubicBezTo>
                  <a:pt x="6188447" y="1229857"/>
                  <a:pt x="6039100" y="1178351"/>
                  <a:pt x="5821194" y="1183926"/>
                </a:cubicBezTo>
                <a:cubicBezTo>
                  <a:pt x="5603288" y="1189501"/>
                  <a:pt x="5282981" y="1154391"/>
                  <a:pt x="5067102" y="1183926"/>
                </a:cubicBezTo>
                <a:cubicBezTo>
                  <a:pt x="4851223" y="1213461"/>
                  <a:pt x="4697621" y="1146329"/>
                  <a:pt x="4404415" y="1183926"/>
                </a:cubicBezTo>
                <a:cubicBezTo>
                  <a:pt x="4111209" y="1221523"/>
                  <a:pt x="4112760" y="1141185"/>
                  <a:pt x="4015944" y="1183926"/>
                </a:cubicBezTo>
                <a:cubicBezTo>
                  <a:pt x="3919128" y="1226667"/>
                  <a:pt x="3544354" y="1148988"/>
                  <a:pt x="3353257" y="1183926"/>
                </a:cubicBezTo>
                <a:cubicBezTo>
                  <a:pt x="3162160" y="1218864"/>
                  <a:pt x="3130382" y="1151579"/>
                  <a:pt x="3056191" y="1183926"/>
                </a:cubicBezTo>
                <a:cubicBezTo>
                  <a:pt x="2982000" y="1216273"/>
                  <a:pt x="2647621" y="1139028"/>
                  <a:pt x="2302099" y="1183926"/>
                </a:cubicBezTo>
                <a:cubicBezTo>
                  <a:pt x="1956577" y="1228824"/>
                  <a:pt x="1835325" y="1182297"/>
                  <a:pt x="1639412" y="1183926"/>
                </a:cubicBezTo>
                <a:cubicBezTo>
                  <a:pt x="1443499" y="1185555"/>
                  <a:pt x="1473841" y="1152862"/>
                  <a:pt x="1342345" y="1183926"/>
                </a:cubicBezTo>
                <a:cubicBezTo>
                  <a:pt x="1210849" y="1214990"/>
                  <a:pt x="988149" y="1149681"/>
                  <a:pt x="862469" y="1183926"/>
                </a:cubicBezTo>
                <a:cubicBezTo>
                  <a:pt x="736789" y="1218171"/>
                  <a:pt x="322670" y="1142735"/>
                  <a:pt x="108377" y="1183926"/>
                </a:cubicBezTo>
                <a:cubicBezTo>
                  <a:pt x="32910" y="1176218"/>
                  <a:pt x="6116" y="1132171"/>
                  <a:pt x="0" y="1075549"/>
                </a:cubicBezTo>
                <a:cubicBezTo>
                  <a:pt x="-57449" y="969141"/>
                  <a:pt x="43903" y="764391"/>
                  <a:pt x="0" y="591963"/>
                </a:cubicBezTo>
                <a:cubicBezTo>
                  <a:pt x="-43903" y="419535"/>
                  <a:pt x="9430" y="263365"/>
                  <a:pt x="0" y="108377"/>
                </a:cubicBezTo>
                <a:close/>
              </a:path>
            </a:pathLst>
          </a:custGeom>
          <a:solidFill>
            <a:srgbClr val="E1EFD8"/>
          </a:solidFill>
          <a:ln cap="flat" cmpd="sng" w="2857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50000"/>
              </a:lnSpc>
              <a:spcBef>
                <a:spcPts val="600"/>
              </a:spcBef>
              <a:spcAft>
                <a:spcPts val="600"/>
              </a:spcAft>
              <a:buClr>
                <a:schemeClr val="dk1"/>
              </a:buClr>
              <a:buSzPts val="3600"/>
              <a:buFont typeface="Arial"/>
              <a:buNone/>
            </a:pPr>
            <a:r>
              <a:rPr lang="en-US" sz="3600">
                <a:solidFill>
                  <a:schemeClr val="dk1"/>
                </a:solidFill>
                <a:latin typeface="Calibri"/>
                <a:ea typeface="Calibri"/>
                <a:cs typeface="Calibri"/>
                <a:sym typeface="Calibri"/>
              </a:rPr>
              <a:t>Ban ngày em có thể nhìn thấy Mặt Trời và mây.</a:t>
            </a:r>
            <a:endParaRPr sz="3600">
              <a:solidFill>
                <a:schemeClr val="dk1"/>
              </a:solidFill>
              <a:latin typeface="Calibri"/>
              <a:ea typeface="Calibri"/>
              <a:cs typeface="Calibri"/>
              <a:sym typeface="Calibri"/>
            </a:endParaRPr>
          </a:p>
        </p:txBody>
      </p:sp>
      <p:sp>
        <p:nvSpPr>
          <p:cNvPr id="392" name="Google Shape;39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93" name="Google Shape;393;p12"/>
          <p:cNvSpPr/>
          <p:nvPr/>
        </p:nvSpPr>
        <p:spPr>
          <a:xfrm>
            <a:off x="1166809" y="175448"/>
            <a:ext cx="4703312"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C8E2B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94" name="Google Shape;394;p12"/>
          <p:cNvSpPr txBox="1"/>
          <p:nvPr/>
        </p:nvSpPr>
        <p:spPr>
          <a:xfrm>
            <a:off x="1373787" y="279681"/>
            <a:ext cx="432488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23B24B"/>
                </a:solidFill>
                <a:latin typeface="Calibri"/>
                <a:ea typeface="Calibri"/>
                <a:cs typeface="Calibri"/>
                <a:sym typeface="Calibri"/>
              </a:rPr>
              <a:t>1. Bầu trời ban ngày</a:t>
            </a:r>
            <a:endParaRPr b="1" sz="3200">
              <a:solidFill>
                <a:srgbClr val="23B24B"/>
              </a:solidFill>
              <a:latin typeface="Calibri"/>
              <a:ea typeface="Calibri"/>
              <a:cs typeface="Calibri"/>
              <a:sym typeface="Calibri"/>
            </a:endParaRPr>
          </a:p>
        </p:txBody>
      </p:sp>
      <p:pic>
        <p:nvPicPr>
          <p:cNvPr descr="A cartoon of a magnifying glass&#10;&#10;Description automatically generated" id="395" name="Google Shape;395;p12"/>
          <p:cNvPicPr preferRelativeResize="0"/>
          <p:nvPr/>
        </p:nvPicPr>
        <p:blipFill rotWithShape="1">
          <a:blip r:embed="rId5">
            <a:alphaModFix/>
          </a:blip>
          <a:srcRect b="0" l="0" r="0" t="0"/>
          <a:stretch/>
        </p:blipFill>
        <p:spPr>
          <a:xfrm>
            <a:off x="325682" y="69960"/>
            <a:ext cx="1048104" cy="1048104"/>
          </a:xfrm>
          <a:prstGeom prst="rect">
            <a:avLst/>
          </a:prstGeom>
          <a:noFill/>
          <a:ln>
            <a:noFill/>
          </a:ln>
        </p:spPr>
      </p:pic>
      <p:pic>
        <p:nvPicPr>
          <p:cNvPr id="396" name="Google Shape;396;p12"/>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grpSp>
        <p:nvGrpSpPr>
          <p:cNvPr id="402" name="Google Shape;402;p13"/>
          <p:cNvGrpSpPr/>
          <p:nvPr/>
        </p:nvGrpSpPr>
        <p:grpSpPr>
          <a:xfrm rot="10800000">
            <a:off x="-461737" y="-547007"/>
            <a:ext cx="3593475" cy="7477577"/>
            <a:chOff x="9107170" y="-77900"/>
            <a:chExt cx="3307048" cy="7164499"/>
          </a:xfrm>
        </p:grpSpPr>
        <p:grpSp>
          <p:nvGrpSpPr>
            <p:cNvPr id="403" name="Google Shape;403;p13"/>
            <p:cNvGrpSpPr/>
            <p:nvPr/>
          </p:nvGrpSpPr>
          <p:grpSpPr>
            <a:xfrm>
              <a:off x="9107170" y="-47625"/>
              <a:ext cx="3078131" cy="6905625"/>
              <a:chOff x="9107170" y="-47625"/>
              <a:chExt cx="3078131" cy="6905625"/>
            </a:xfrm>
          </p:grpSpPr>
          <p:sp>
            <p:nvSpPr>
              <p:cNvPr id="404" name="Google Shape;404;p13"/>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05" name="Google Shape;405;p13"/>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06" name="Google Shape;406;p13"/>
            <p:cNvGrpSpPr/>
            <p:nvPr/>
          </p:nvGrpSpPr>
          <p:grpSpPr>
            <a:xfrm>
              <a:off x="9229090" y="-50800"/>
              <a:ext cx="3078131" cy="7013798"/>
              <a:chOff x="9089390" y="0"/>
              <a:chExt cx="3078131" cy="6858000"/>
            </a:xfrm>
          </p:grpSpPr>
          <p:sp>
            <p:nvSpPr>
              <p:cNvPr id="407" name="Google Shape;407;p13"/>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08" name="Google Shape;408;p13"/>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09" name="Google Shape;409;p13"/>
            <p:cNvGrpSpPr/>
            <p:nvPr/>
          </p:nvGrpSpPr>
          <p:grpSpPr>
            <a:xfrm>
              <a:off x="9336373" y="-77900"/>
              <a:ext cx="3077845" cy="7164499"/>
              <a:chOff x="8997315" y="0"/>
              <a:chExt cx="3077845" cy="6858000"/>
            </a:xfrm>
          </p:grpSpPr>
          <p:sp>
            <p:nvSpPr>
              <p:cNvPr id="410" name="Google Shape;410;p13"/>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11" name="Google Shape;411;p13"/>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412" name="Google Shape;412;p13"/>
          <p:cNvGrpSpPr/>
          <p:nvPr/>
        </p:nvGrpSpPr>
        <p:grpSpPr>
          <a:xfrm>
            <a:off x="9067237" y="-104178"/>
            <a:ext cx="3593475" cy="7456600"/>
            <a:chOff x="9107170" y="-77900"/>
            <a:chExt cx="3307048" cy="7164499"/>
          </a:xfrm>
        </p:grpSpPr>
        <p:grpSp>
          <p:nvGrpSpPr>
            <p:cNvPr id="413" name="Google Shape;413;p13"/>
            <p:cNvGrpSpPr/>
            <p:nvPr/>
          </p:nvGrpSpPr>
          <p:grpSpPr>
            <a:xfrm>
              <a:off x="9107170" y="-47625"/>
              <a:ext cx="3078131" cy="6905625"/>
              <a:chOff x="9107170" y="-47625"/>
              <a:chExt cx="3078131" cy="6905625"/>
            </a:xfrm>
          </p:grpSpPr>
          <p:sp>
            <p:nvSpPr>
              <p:cNvPr id="414" name="Google Shape;414;p13"/>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15" name="Google Shape;415;p13"/>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16" name="Google Shape;416;p13"/>
            <p:cNvGrpSpPr/>
            <p:nvPr/>
          </p:nvGrpSpPr>
          <p:grpSpPr>
            <a:xfrm>
              <a:off x="9229090" y="-50800"/>
              <a:ext cx="3078131" cy="7013798"/>
              <a:chOff x="9089390" y="0"/>
              <a:chExt cx="3078131" cy="6858000"/>
            </a:xfrm>
          </p:grpSpPr>
          <p:sp>
            <p:nvSpPr>
              <p:cNvPr id="417" name="Google Shape;417;p13"/>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18" name="Google Shape;418;p13"/>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19" name="Google Shape;419;p13"/>
            <p:cNvGrpSpPr/>
            <p:nvPr/>
          </p:nvGrpSpPr>
          <p:grpSpPr>
            <a:xfrm>
              <a:off x="9336373" y="-77900"/>
              <a:ext cx="3077845" cy="7164499"/>
              <a:chOff x="8997315" y="0"/>
              <a:chExt cx="3077845" cy="6858000"/>
            </a:xfrm>
          </p:grpSpPr>
          <p:sp>
            <p:nvSpPr>
              <p:cNvPr id="420" name="Google Shape;420;p13"/>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21" name="Google Shape;421;p13"/>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sp>
        <p:nvSpPr>
          <p:cNvPr id="422" name="Google Shape;422;p13"/>
          <p:cNvSpPr/>
          <p:nvPr/>
        </p:nvSpPr>
        <p:spPr>
          <a:xfrm>
            <a:off x="1166809" y="175448"/>
            <a:ext cx="4703312"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C8E2B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23" name="Google Shape;423;p13"/>
          <p:cNvSpPr txBox="1"/>
          <p:nvPr/>
        </p:nvSpPr>
        <p:spPr>
          <a:xfrm>
            <a:off x="1373787" y="279681"/>
            <a:ext cx="432488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23B24B"/>
                </a:solidFill>
                <a:latin typeface="Calibri"/>
                <a:ea typeface="Calibri"/>
                <a:cs typeface="Calibri"/>
                <a:sym typeface="Calibri"/>
              </a:rPr>
              <a:t>2. Bầu trời ban đêm</a:t>
            </a:r>
            <a:endParaRPr b="1" sz="3200">
              <a:solidFill>
                <a:srgbClr val="23B24B"/>
              </a:solidFill>
              <a:latin typeface="Calibri"/>
              <a:ea typeface="Calibri"/>
              <a:cs typeface="Calibri"/>
              <a:sym typeface="Calibri"/>
            </a:endParaRPr>
          </a:p>
        </p:txBody>
      </p:sp>
      <p:pic>
        <p:nvPicPr>
          <p:cNvPr descr="A cartoon of a magnifying glass&#10;&#10;Description automatically generated" id="424" name="Google Shape;424;p13"/>
          <p:cNvPicPr preferRelativeResize="0"/>
          <p:nvPr/>
        </p:nvPicPr>
        <p:blipFill rotWithShape="1">
          <a:blip r:embed="rId3">
            <a:alphaModFix/>
          </a:blip>
          <a:srcRect b="0" l="0" r="0" t="0"/>
          <a:stretch/>
        </p:blipFill>
        <p:spPr>
          <a:xfrm>
            <a:off x="325682" y="69960"/>
            <a:ext cx="1048104" cy="1048104"/>
          </a:xfrm>
          <a:prstGeom prst="rect">
            <a:avLst/>
          </a:prstGeom>
          <a:noFill/>
          <a:ln>
            <a:noFill/>
          </a:ln>
        </p:spPr>
      </p:pic>
      <p:sp>
        <p:nvSpPr>
          <p:cNvPr id="425" name="Google Shape;425;p13"/>
          <p:cNvSpPr/>
          <p:nvPr/>
        </p:nvSpPr>
        <p:spPr>
          <a:xfrm>
            <a:off x="4985243" y="2106592"/>
            <a:ext cx="5936707" cy="3067292"/>
          </a:xfrm>
          <a:custGeom>
            <a:rect b="b" l="l" r="r" t="t"/>
            <a:pathLst>
              <a:path extrusionOk="0" fill="none" h="3067292" w="5936707">
                <a:moveTo>
                  <a:pt x="0" y="511226"/>
                </a:moveTo>
                <a:cubicBezTo>
                  <a:pt x="-257" y="220484"/>
                  <a:pt x="266127" y="-1008"/>
                  <a:pt x="511226" y="0"/>
                </a:cubicBezTo>
                <a:cubicBezTo>
                  <a:pt x="745352" y="27134"/>
                  <a:pt x="849333" y="41085"/>
                  <a:pt x="989451" y="0"/>
                </a:cubicBezTo>
                <a:lnTo>
                  <a:pt x="989451" y="0"/>
                </a:lnTo>
                <a:cubicBezTo>
                  <a:pt x="1375497" y="-74110"/>
                  <a:pt x="2217039" y="65209"/>
                  <a:pt x="2473628" y="0"/>
                </a:cubicBezTo>
                <a:cubicBezTo>
                  <a:pt x="3941220" y="4072"/>
                  <a:pt x="4616634" y="101831"/>
                  <a:pt x="5425481" y="0"/>
                </a:cubicBezTo>
                <a:cubicBezTo>
                  <a:pt x="5733329" y="-14139"/>
                  <a:pt x="5921852" y="222257"/>
                  <a:pt x="5936707" y="511226"/>
                </a:cubicBezTo>
                <a:cubicBezTo>
                  <a:pt x="5828064" y="773614"/>
                  <a:pt x="5882637" y="1351154"/>
                  <a:pt x="5936707" y="1789254"/>
                </a:cubicBezTo>
                <a:lnTo>
                  <a:pt x="5936707" y="1789254"/>
                </a:lnTo>
                <a:cubicBezTo>
                  <a:pt x="5949714" y="2074674"/>
                  <a:pt x="5910478" y="2290271"/>
                  <a:pt x="5936707" y="2556077"/>
                </a:cubicBezTo>
                <a:cubicBezTo>
                  <a:pt x="5936707" y="2556071"/>
                  <a:pt x="5936707" y="2556069"/>
                  <a:pt x="5936707" y="2556066"/>
                </a:cubicBezTo>
                <a:cubicBezTo>
                  <a:pt x="5945309" y="2868091"/>
                  <a:pt x="5705607" y="3102090"/>
                  <a:pt x="5425481" y="3067292"/>
                </a:cubicBezTo>
                <a:cubicBezTo>
                  <a:pt x="4969787" y="3207754"/>
                  <a:pt x="3583158" y="2980889"/>
                  <a:pt x="2473628" y="3067292"/>
                </a:cubicBezTo>
                <a:cubicBezTo>
                  <a:pt x="2315361" y="3185938"/>
                  <a:pt x="1177980" y="3171771"/>
                  <a:pt x="989451" y="3067292"/>
                </a:cubicBezTo>
                <a:lnTo>
                  <a:pt x="989451" y="3067292"/>
                </a:lnTo>
                <a:cubicBezTo>
                  <a:pt x="849200" y="3025917"/>
                  <a:pt x="636160" y="3034046"/>
                  <a:pt x="511226" y="3067292"/>
                </a:cubicBezTo>
                <a:cubicBezTo>
                  <a:pt x="208520" y="3119752"/>
                  <a:pt x="-15140" y="2857783"/>
                  <a:pt x="0" y="2556066"/>
                </a:cubicBezTo>
                <a:cubicBezTo>
                  <a:pt x="1" y="2556069"/>
                  <a:pt x="0" y="2556076"/>
                  <a:pt x="0" y="2556077"/>
                </a:cubicBezTo>
                <a:cubicBezTo>
                  <a:pt x="-488255" y="2356205"/>
                  <a:pt x="-1203807" y="2563797"/>
                  <a:pt x="-1837114" y="2394819"/>
                </a:cubicBezTo>
                <a:cubicBezTo>
                  <a:pt x="-1327149" y="2246399"/>
                  <a:pt x="-645630" y="2082384"/>
                  <a:pt x="0" y="1789254"/>
                </a:cubicBezTo>
                <a:cubicBezTo>
                  <a:pt x="-31631" y="1503368"/>
                  <a:pt x="71715" y="885866"/>
                  <a:pt x="0" y="511226"/>
                </a:cubicBezTo>
                <a:close/>
              </a:path>
              <a:path extrusionOk="0" h="3067292" w="5936707">
                <a:moveTo>
                  <a:pt x="0" y="511226"/>
                </a:moveTo>
                <a:cubicBezTo>
                  <a:pt x="37132" y="219126"/>
                  <a:pt x="225460" y="5036"/>
                  <a:pt x="511226" y="0"/>
                </a:cubicBezTo>
                <a:cubicBezTo>
                  <a:pt x="633675" y="-33445"/>
                  <a:pt x="787686" y="2235"/>
                  <a:pt x="989451" y="0"/>
                </a:cubicBezTo>
                <a:lnTo>
                  <a:pt x="989451" y="0"/>
                </a:lnTo>
                <a:cubicBezTo>
                  <a:pt x="1188500" y="12804"/>
                  <a:pt x="2184899" y="-19748"/>
                  <a:pt x="2473628" y="0"/>
                </a:cubicBezTo>
                <a:cubicBezTo>
                  <a:pt x="3083465" y="-148071"/>
                  <a:pt x="4557774" y="-82554"/>
                  <a:pt x="5425481" y="0"/>
                </a:cubicBezTo>
                <a:cubicBezTo>
                  <a:pt x="5673254" y="-33752"/>
                  <a:pt x="5944206" y="223031"/>
                  <a:pt x="5936707" y="511226"/>
                </a:cubicBezTo>
                <a:cubicBezTo>
                  <a:pt x="6040295" y="908301"/>
                  <a:pt x="5942046" y="1500638"/>
                  <a:pt x="5936707" y="1789254"/>
                </a:cubicBezTo>
                <a:lnTo>
                  <a:pt x="5936707" y="1789254"/>
                </a:lnTo>
                <a:cubicBezTo>
                  <a:pt x="5996251" y="2151806"/>
                  <a:pt x="5912083" y="2387587"/>
                  <a:pt x="5936707" y="2556077"/>
                </a:cubicBezTo>
                <a:cubicBezTo>
                  <a:pt x="5936707" y="2556076"/>
                  <a:pt x="5936706" y="2556071"/>
                  <a:pt x="5936707" y="2556066"/>
                </a:cubicBezTo>
                <a:cubicBezTo>
                  <a:pt x="5923076" y="2826205"/>
                  <a:pt x="5688314" y="3095852"/>
                  <a:pt x="5425481" y="3067292"/>
                </a:cubicBezTo>
                <a:cubicBezTo>
                  <a:pt x="4931260" y="2933479"/>
                  <a:pt x="2949476" y="2965623"/>
                  <a:pt x="2473628" y="3067292"/>
                </a:cubicBezTo>
                <a:cubicBezTo>
                  <a:pt x="2189933" y="3089835"/>
                  <a:pt x="1355677" y="2992228"/>
                  <a:pt x="989451" y="3067292"/>
                </a:cubicBezTo>
                <a:lnTo>
                  <a:pt x="989451" y="3067292"/>
                </a:lnTo>
                <a:cubicBezTo>
                  <a:pt x="785617" y="3069365"/>
                  <a:pt x="648816" y="3109505"/>
                  <a:pt x="511226" y="3067292"/>
                </a:cubicBezTo>
                <a:cubicBezTo>
                  <a:pt x="231917" y="3035558"/>
                  <a:pt x="-5835" y="2839537"/>
                  <a:pt x="0" y="2556066"/>
                </a:cubicBezTo>
                <a:cubicBezTo>
                  <a:pt x="1" y="2556070"/>
                  <a:pt x="1" y="2556075"/>
                  <a:pt x="0" y="2556077"/>
                </a:cubicBezTo>
                <a:cubicBezTo>
                  <a:pt x="-435591" y="2467274"/>
                  <a:pt x="-1639023" y="2286438"/>
                  <a:pt x="-1837114" y="2394819"/>
                </a:cubicBezTo>
                <a:cubicBezTo>
                  <a:pt x="-1114858" y="2323331"/>
                  <a:pt x="-844491" y="1967967"/>
                  <a:pt x="0" y="1789254"/>
                </a:cubicBezTo>
                <a:cubicBezTo>
                  <a:pt x="-99333" y="1612205"/>
                  <a:pt x="-2434" y="912432"/>
                  <a:pt x="0" y="511226"/>
                </a:cubicBezTo>
                <a:close/>
              </a:path>
            </a:pathLst>
          </a:custGeom>
          <a:solidFill>
            <a:srgbClr val="E1EFD8"/>
          </a:solidFill>
          <a:ln cap="flat" cmpd="sng" w="2857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50000"/>
              </a:lnSpc>
              <a:spcBef>
                <a:spcPts val="600"/>
              </a:spcBef>
              <a:spcAft>
                <a:spcPts val="600"/>
              </a:spcAft>
              <a:buNone/>
            </a:pPr>
            <a:r>
              <a:rPr lang="en-US" sz="3600">
                <a:solidFill>
                  <a:schemeClr val="dk1"/>
                </a:solidFill>
                <a:latin typeface="Calibri"/>
                <a:ea typeface="Calibri"/>
                <a:cs typeface="Calibri"/>
                <a:sym typeface="Calibri"/>
              </a:rPr>
              <a:t>Quan sát bầu trời </a:t>
            </a:r>
            <a:r>
              <a:rPr b="1" lang="en-US" sz="3600">
                <a:solidFill>
                  <a:srgbClr val="FF0000"/>
                </a:solidFill>
                <a:latin typeface="Calibri"/>
                <a:ea typeface="Calibri"/>
                <a:cs typeface="Calibri"/>
                <a:sym typeface="Calibri"/>
              </a:rPr>
              <a:t>ban đêm </a:t>
            </a:r>
            <a:r>
              <a:rPr lang="en-US" sz="3600">
                <a:solidFill>
                  <a:schemeClr val="dk1"/>
                </a:solidFill>
                <a:latin typeface="Calibri"/>
                <a:ea typeface="Calibri"/>
                <a:cs typeface="Calibri"/>
                <a:sym typeface="Calibri"/>
              </a:rPr>
              <a:t>trong </a:t>
            </a:r>
            <a:r>
              <a:rPr lang="en-US" sz="3600">
                <a:solidFill>
                  <a:srgbClr val="FF0000"/>
                </a:solidFill>
                <a:latin typeface="Calibri"/>
                <a:ea typeface="Calibri"/>
                <a:cs typeface="Calibri"/>
                <a:sym typeface="Calibri"/>
              </a:rPr>
              <a:t>hình 3 </a:t>
            </a:r>
            <a:r>
              <a:rPr lang="en-US" sz="3600">
                <a:solidFill>
                  <a:srgbClr val="2F5496"/>
                </a:solidFill>
                <a:latin typeface="Calibri"/>
                <a:ea typeface="Calibri"/>
                <a:cs typeface="Calibri"/>
                <a:sym typeface="Calibri"/>
              </a:rPr>
              <a:t>trang 54 </a:t>
            </a:r>
            <a:r>
              <a:rPr lang="en-US" sz="3600">
                <a:solidFill>
                  <a:schemeClr val="dk1"/>
                </a:solidFill>
                <a:latin typeface="Calibri"/>
                <a:ea typeface="Calibri"/>
                <a:cs typeface="Calibri"/>
                <a:sym typeface="Calibri"/>
              </a:rPr>
              <a:t>và trả lời các câu hỏi.</a:t>
            </a:r>
            <a:endParaRPr b="0" i="0" sz="3600" u="none" cap="none" strike="noStrike">
              <a:solidFill>
                <a:srgbClr val="000000"/>
              </a:solidFill>
              <a:latin typeface="Open Sans"/>
              <a:ea typeface="Open Sans"/>
              <a:cs typeface="Open Sans"/>
              <a:sym typeface="Open Sans"/>
            </a:endParaRPr>
          </a:p>
        </p:txBody>
      </p:sp>
      <p:pic>
        <p:nvPicPr>
          <p:cNvPr id="426" name="Google Shape;426;p13"/>
          <p:cNvPicPr preferRelativeResize="0"/>
          <p:nvPr/>
        </p:nvPicPr>
        <p:blipFill rotWithShape="1">
          <a:blip r:embed="rId4">
            <a:alphaModFix/>
          </a:blip>
          <a:srcRect b="0" l="0" r="0" t="0"/>
          <a:stretch/>
        </p:blipFill>
        <p:spPr>
          <a:xfrm>
            <a:off x="771663" y="3617427"/>
            <a:ext cx="2020388" cy="2474199"/>
          </a:xfrm>
          <a:prstGeom prst="rect">
            <a:avLst/>
          </a:prstGeom>
          <a:noFill/>
          <a:ln>
            <a:noFill/>
          </a:ln>
        </p:spPr>
      </p:pic>
      <p:sp>
        <p:nvSpPr>
          <p:cNvPr id="427" name="Google Shape;42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428" name="Google Shape;428;p13"/>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grpSp>
        <p:nvGrpSpPr>
          <p:cNvPr id="434" name="Google Shape;434;p14"/>
          <p:cNvGrpSpPr/>
          <p:nvPr/>
        </p:nvGrpSpPr>
        <p:grpSpPr>
          <a:xfrm rot="10800000">
            <a:off x="-461737" y="-547007"/>
            <a:ext cx="3593475" cy="7477577"/>
            <a:chOff x="9107170" y="-77900"/>
            <a:chExt cx="3307048" cy="7164499"/>
          </a:xfrm>
        </p:grpSpPr>
        <p:grpSp>
          <p:nvGrpSpPr>
            <p:cNvPr id="435" name="Google Shape;435;p14"/>
            <p:cNvGrpSpPr/>
            <p:nvPr/>
          </p:nvGrpSpPr>
          <p:grpSpPr>
            <a:xfrm>
              <a:off x="9107170" y="-47625"/>
              <a:ext cx="3078131" cy="6905625"/>
              <a:chOff x="9107170" y="-47625"/>
              <a:chExt cx="3078131" cy="6905625"/>
            </a:xfrm>
          </p:grpSpPr>
          <p:sp>
            <p:nvSpPr>
              <p:cNvPr id="436" name="Google Shape;436;p14"/>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37" name="Google Shape;437;p14"/>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38" name="Google Shape;438;p14"/>
            <p:cNvGrpSpPr/>
            <p:nvPr/>
          </p:nvGrpSpPr>
          <p:grpSpPr>
            <a:xfrm>
              <a:off x="9229090" y="-50800"/>
              <a:ext cx="3078131" cy="7013798"/>
              <a:chOff x="9089390" y="0"/>
              <a:chExt cx="3078131" cy="6858000"/>
            </a:xfrm>
          </p:grpSpPr>
          <p:sp>
            <p:nvSpPr>
              <p:cNvPr id="439" name="Google Shape;439;p14"/>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40" name="Google Shape;440;p14"/>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41" name="Google Shape;441;p14"/>
            <p:cNvGrpSpPr/>
            <p:nvPr/>
          </p:nvGrpSpPr>
          <p:grpSpPr>
            <a:xfrm>
              <a:off x="9336373" y="-77900"/>
              <a:ext cx="3077845" cy="7164499"/>
              <a:chOff x="8997315" y="0"/>
              <a:chExt cx="3077845" cy="6858000"/>
            </a:xfrm>
          </p:grpSpPr>
          <p:sp>
            <p:nvSpPr>
              <p:cNvPr id="442" name="Google Shape;442;p14"/>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43" name="Google Shape;443;p14"/>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444" name="Google Shape;444;p14"/>
          <p:cNvGrpSpPr/>
          <p:nvPr/>
        </p:nvGrpSpPr>
        <p:grpSpPr>
          <a:xfrm>
            <a:off x="9067237" y="-104178"/>
            <a:ext cx="3593475" cy="7456600"/>
            <a:chOff x="9107170" y="-77900"/>
            <a:chExt cx="3307048" cy="7164499"/>
          </a:xfrm>
        </p:grpSpPr>
        <p:grpSp>
          <p:nvGrpSpPr>
            <p:cNvPr id="445" name="Google Shape;445;p14"/>
            <p:cNvGrpSpPr/>
            <p:nvPr/>
          </p:nvGrpSpPr>
          <p:grpSpPr>
            <a:xfrm>
              <a:off x="9107170" y="-47625"/>
              <a:ext cx="3078131" cy="6905625"/>
              <a:chOff x="9107170" y="-47625"/>
              <a:chExt cx="3078131" cy="6905625"/>
            </a:xfrm>
          </p:grpSpPr>
          <p:sp>
            <p:nvSpPr>
              <p:cNvPr id="446" name="Google Shape;446;p14"/>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47" name="Google Shape;447;p14"/>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48" name="Google Shape;448;p14"/>
            <p:cNvGrpSpPr/>
            <p:nvPr/>
          </p:nvGrpSpPr>
          <p:grpSpPr>
            <a:xfrm>
              <a:off x="9229090" y="-50800"/>
              <a:ext cx="3078131" cy="7013798"/>
              <a:chOff x="9089390" y="0"/>
              <a:chExt cx="3078131" cy="6858000"/>
            </a:xfrm>
          </p:grpSpPr>
          <p:sp>
            <p:nvSpPr>
              <p:cNvPr id="449" name="Google Shape;449;p14"/>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50" name="Google Shape;450;p14"/>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51" name="Google Shape;451;p14"/>
            <p:cNvGrpSpPr/>
            <p:nvPr/>
          </p:nvGrpSpPr>
          <p:grpSpPr>
            <a:xfrm>
              <a:off x="9336373" y="-77900"/>
              <a:ext cx="3077845" cy="7164499"/>
              <a:chOff x="8997315" y="0"/>
              <a:chExt cx="3077845" cy="6858000"/>
            </a:xfrm>
          </p:grpSpPr>
          <p:sp>
            <p:nvSpPr>
              <p:cNvPr id="452" name="Google Shape;452;p14"/>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53" name="Google Shape;453;p14"/>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454" name="Google Shape;454;p14"/>
          <p:cNvGrpSpPr/>
          <p:nvPr/>
        </p:nvGrpSpPr>
        <p:grpSpPr>
          <a:xfrm>
            <a:off x="731033" y="1088322"/>
            <a:ext cx="2015117" cy="634769"/>
            <a:chOff x="156912" y="1390885"/>
            <a:chExt cx="2732414" cy="860720"/>
          </a:xfrm>
        </p:grpSpPr>
        <p:pic>
          <p:nvPicPr>
            <p:cNvPr id="455" name="Google Shape;455;p14"/>
            <p:cNvPicPr preferRelativeResize="0"/>
            <p:nvPr/>
          </p:nvPicPr>
          <p:blipFill rotWithShape="1">
            <a:blip r:embed="rId3">
              <a:alphaModFix/>
            </a:blip>
            <a:srcRect b="0" l="0" r="0" t="0"/>
            <a:stretch/>
          </p:blipFill>
          <p:spPr>
            <a:xfrm>
              <a:off x="156912" y="1390885"/>
              <a:ext cx="817060" cy="860720"/>
            </a:xfrm>
            <a:prstGeom prst="rect">
              <a:avLst/>
            </a:prstGeom>
            <a:noFill/>
            <a:ln cap="flat" cmpd="sng" w="9525">
              <a:solidFill>
                <a:srgbClr val="BF9000"/>
              </a:solidFill>
              <a:prstDash val="solid"/>
              <a:round/>
              <a:headEnd len="sm" w="sm" type="none"/>
              <a:tailEnd len="sm" w="sm" type="none"/>
            </a:ln>
          </p:spPr>
        </p:pic>
        <p:pic>
          <p:nvPicPr>
            <p:cNvPr id="456" name="Google Shape;456;p14"/>
            <p:cNvPicPr preferRelativeResize="0"/>
            <p:nvPr/>
          </p:nvPicPr>
          <p:blipFill rotWithShape="1">
            <a:blip r:embed="rId4">
              <a:alphaModFix/>
            </a:blip>
            <a:srcRect b="0" l="0" r="0" t="0"/>
            <a:stretch/>
          </p:blipFill>
          <p:spPr>
            <a:xfrm>
              <a:off x="1055878" y="1570469"/>
              <a:ext cx="1833448" cy="501551"/>
            </a:xfrm>
            <a:prstGeom prst="rect">
              <a:avLst/>
            </a:prstGeom>
            <a:noFill/>
            <a:ln>
              <a:noFill/>
            </a:ln>
          </p:spPr>
        </p:pic>
      </p:grpSp>
      <p:sp>
        <p:nvSpPr>
          <p:cNvPr id="457" name="Google Shape;457;p14"/>
          <p:cNvSpPr/>
          <p:nvPr/>
        </p:nvSpPr>
        <p:spPr>
          <a:xfrm>
            <a:off x="1673985" y="2404168"/>
            <a:ext cx="9357261" cy="3114889"/>
          </a:xfrm>
          <a:custGeom>
            <a:rect b="b" l="l" r="r" t="t"/>
            <a:pathLst>
              <a:path extrusionOk="0" fill="none" h="3114889" w="9357261">
                <a:moveTo>
                  <a:pt x="0" y="285137"/>
                </a:moveTo>
                <a:cubicBezTo>
                  <a:pt x="-26329" y="118698"/>
                  <a:pt x="148777" y="15685"/>
                  <a:pt x="285137" y="0"/>
                </a:cubicBezTo>
                <a:cubicBezTo>
                  <a:pt x="467989" y="-32010"/>
                  <a:pt x="626677" y="609"/>
                  <a:pt x="958806" y="0"/>
                </a:cubicBezTo>
                <a:cubicBezTo>
                  <a:pt x="1290935" y="-609"/>
                  <a:pt x="1248926" y="1162"/>
                  <a:pt x="1456735" y="0"/>
                </a:cubicBezTo>
                <a:cubicBezTo>
                  <a:pt x="1664544" y="-1162"/>
                  <a:pt x="1884559" y="68837"/>
                  <a:pt x="2218274" y="0"/>
                </a:cubicBezTo>
                <a:cubicBezTo>
                  <a:pt x="2551989" y="-68837"/>
                  <a:pt x="2655266" y="21238"/>
                  <a:pt x="2804073" y="0"/>
                </a:cubicBezTo>
                <a:cubicBezTo>
                  <a:pt x="2952880" y="-21238"/>
                  <a:pt x="3387123" y="39086"/>
                  <a:pt x="3565612" y="0"/>
                </a:cubicBezTo>
                <a:cubicBezTo>
                  <a:pt x="3744101" y="-39086"/>
                  <a:pt x="3872754" y="21838"/>
                  <a:pt x="3975672" y="0"/>
                </a:cubicBezTo>
                <a:cubicBezTo>
                  <a:pt x="4078590" y="-21838"/>
                  <a:pt x="4440770" y="44256"/>
                  <a:pt x="4737210" y="0"/>
                </a:cubicBezTo>
                <a:cubicBezTo>
                  <a:pt x="5033650" y="-44256"/>
                  <a:pt x="5040415" y="958"/>
                  <a:pt x="5147270" y="0"/>
                </a:cubicBezTo>
                <a:cubicBezTo>
                  <a:pt x="5254125" y="-958"/>
                  <a:pt x="5579333" y="49820"/>
                  <a:pt x="5820939" y="0"/>
                </a:cubicBezTo>
                <a:cubicBezTo>
                  <a:pt x="6062545" y="-49820"/>
                  <a:pt x="6261754" y="12022"/>
                  <a:pt x="6406738" y="0"/>
                </a:cubicBezTo>
                <a:cubicBezTo>
                  <a:pt x="6551722" y="-12022"/>
                  <a:pt x="6788598" y="78156"/>
                  <a:pt x="7080407" y="0"/>
                </a:cubicBezTo>
                <a:cubicBezTo>
                  <a:pt x="7372216" y="-78156"/>
                  <a:pt x="7544630" y="8048"/>
                  <a:pt x="7754076" y="0"/>
                </a:cubicBezTo>
                <a:cubicBezTo>
                  <a:pt x="7963522" y="-8048"/>
                  <a:pt x="8210207" y="66629"/>
                  <a:pt x="8427745" y="0"/>
                </a:cubicBezTo>
                <a:cubicBezTo>
                  <a:pt x="8645283" y="-66629"/>
                  <a:pt x="8784319" y="55622"/>
                  <a:pt x="9072124" y="0"/>
                </a:cubicBezTo>
                <a:cubicBezTo>
                  <a:pt x="9197508" y="21230"/>
                  <a:pt x="9364740" y="127761"/>
                  <a:pt x="9357261" y="285137"/>
                </a:cubicBezTo>
                <a:cubicBezTo>
                  <a:pt x="9401784" y="432741"/>
                  <a:pt x="9301087" y="545947"/>
                  <a:pt x="9357261" y="794060"/>
                </a:cubicBezTo>
                <a:cubicBezTo>
                  <a:pt x="9413435" y="1042173"/>
                  <a:pt x="9322331" y="1195831"/>
                  <a:pt x="9357261" y="1353875"/>
                </a:cubicBezTo>
                <a:cubicBezTo>
                  <a:pt x="9392191" y="1511920"/>
                  <a:pt x="9316239" y="1710695"/>
                  <a:pt x="9357261" y="1888244"/>
                </a:cubicBezTo>
                <a:cubicBezTo>
                  <a:pt x="9398283" y="2065793"/>
                  <a:pt x="9351354" y="2159681"/>
                  <a:pt x="9357261" y="2346275"/>
                </a:cubicBezTo>
                <a:cubicBezTo>
                  <a:pt x="9363168" y="2532869"/>
                  <a:pt x="9317721" y="2658702"/>
                  <a:pt x="9357261" y="2829752"/>
                </a:cubicBezTo>
                <a:cubicBezTo>
                  <a:pt x="9386742" y="2951677"/>
                  <a:pt x="9217191" y="3111192"/>
                  <a:pt x="9072124" y="3114889"/>
                </a:cubicBezTo>
                <a:cubicBezTo>
                  <a:pt x="8714589" y="3205014"/>
                  <a:pt x="8557796" y="3095142"/>
                  <a:pt x="8310585" y="3114889"/>
                </a:cubicBezTo>
                <a:cubicBezTo>
                  <a:pt x="8063374" y="3134636"/>
                  <a:pt x="7888766" y="3048072"/>
                  <a:pt x="7724786" y="3114889"/>
                </a:cubicBezTo>
                <a:cubicBezTo>
                  <a:pt x="7560806" y="3181706"/>
                  <a:pt x="7230462" y="3090147"/>
                  <a:pt x="6963247" y="3114889"/>
                </a:cubicBezTo>
                <a:cubicBezTo>
                  <a:pt x="6696032" y="3139631"/>
                  <a:pt x="6786510" y="3104798"/>
                  <a:pt x="6641058" y="3114889"/>
                </a:cubicBezTo>
                <a:cubicBezTo>
                  <a:pt x="6495606" y="3124980"/>
                  <a:pt x="6225443" y="3114189"/>
                  <a:pt x="5879519" y="3114889"/>
                </a:cubicBezTo>
                <a:cubicBezTo>
                  <a:pt x="5533595" y="3115589"/>
                  <a:pt x="5327526" y="3092349"/>
                  <a:pt x="5117980" y="3114889"/>
                </a:cubicBezTo>
                <a:cubicBezTo>
                  <a:pt x="4908434" y="3137429"/>
                  <a:pt x="4841096" y="3109370"/>
                  <a:pt x="4707920" y="3114889"/>
                </a:cubicBezTo>
                <a:cubicBezTo>
                  <a:pt x="4574744" y="3120408"/>
                  <a:pt x="4455407" y="3085783"/>
                  <a:pt x="4209991" y="3114889"/>
                </a:cubicBezTo>
                <a:cubicBezTo>
                  <a:pt x="3964575" y="3143995"/>
                  <a:pt x="3706288" y="3072187"/>
                  <a:pt x="3536322" y="3114889"/>
                </a:cubicBezTo>
                <a:cubicBezTo>
                  <a:pt x="3366356" y="3157591"/>
                  <a:pt x="3194733" y="3050245"/>
                  <a:pt x="2862653" y="3114889"/>
                </a:cubicBezTo>
                <a:cubicBezTo>
                  <a:pt x="2530573" y="3179533"/>
                  <a:pt x="2623841" y="3112749"/>
                  <a:pt x="2452594" y="3114889"/>
                </a:cubicBezTo>
                <a:cubicBezTo>
                  <a:pt x="2281347" y="3117029"/>
                  <a:pt x="2252288" y="3099459"/>
                  <a:pt x="2130404" y="3114889"/>
                </a:cubicBezTo>
                <a:cubicBezTo>
                  <a:pt x="2008520" y="3130319"/>
                  <a:pt x="1789684" y="3079265"/>
                  <a:pt x="1456735" y="3114889"/>
                </a:cubicBezTo>
                <a:cubicBezTo>
                  <a:pt x="1123786" y="3150513"/>
                  <a:pt x="1102678" y="3108404"/>
                  <a:pt x="783066" y="3114889"/>
                </a:cubicBezTo>
                <a:cubicBezTo>
                  <a:pt x="463454" y="3121374"/>
                  <a:pt x="435816" y="3102068"/>
                  <a:pt x="285137" y="3114889"/>
                </a:cubicBezTo>
                <a:cubicBezTo>
                  <a:pt x="107116" y="3125164"/>
                  <a:pt x="16137" y="2986688"/>
                  <a:pt x="0" y="2829752"/>
                </a:cubicBezTo>
                <a:cubicBezTo>
                  <a:pt x="-38898" y="2723104"/>
                  <a:pt x="8954" y="2484692"/>
                  <a:pt x="0" y="2371721"/>
                </a:cubicBezTo>
                <a:cubicBezTo>
                  <a:pt x="-8954" y="2258750"/>
                  <a:pt x="56245" y="2007408"/>
                  <a:pt x="0" y="1888244"/>
                </a:cubicBezTo>
                <a:cubicBezTo>
                  <a:pt x="-56245" y="1769080"/>
                  <a:pt x="55888" y="1603592"/>
                  <a:pt x="0" y="1404768"/>
                </a:cubicBezTo>
                <a:cubicBezTo>
                  <a:pt x="-55888" y="1205944"/>
                  <a:pt x="17112" y="972333"/>
                  <a:pt x="0" y="844952"/>
                </a:cubicBezTo>
                <a:cubicBezTo>
                  <a:pt x="-17112" y="717571"/>
                  <a:pt x="23190" y="525411"/>
                  <a:pt x="0" y="285137"/>
                </a:cubicBezTo>
                <a:close/>
              </a:path>
              <a:path extrusionOk="0" h="3114889" w="9357261">
                <a:moveTo>
                  <a:pt x="0" y="285137"/>
                </a:moveTo>
                <a:cubicBezTo>
                  <a:pt x="1462" y="132091"/>
                  <a:pt x="121511" y="-20629"/>
                  <a:pt x="285137" y="0"/>
                </a:cubicBezTo>
                <a:cubicBezTo>
                  <a:pt x="401902" y="-14922"/>
                  <a:pt x="472624" y="8000"/>
                  <a:pt x="607327" y="0"/>
                </a:cubicBezTo>
                <a:cubicBezTo>
                  <a:pt x="742030" y="-8000"/>
                  <a:pt x="1155005" y="34204"/>
                  <a:pt x="1368865" y="0"/>
                </a:cubicBezTo>
                <a:cubicBezTo>
                  <a:pt x="1582725" y="-34204"/>
                  <a:pt x="1545211" y="5656"/>
                  <a:pt x="1691055" y="0"/>
                </a:cubicBezTo>
                <a:cubicBezTo>
                  <a:pt x="1836899" y="-5656"/>
                  <a:pt x="1977937" y="9291"/>
                  <a:pt x="2188984" y="0"/>
                </a:cubicBezTo>
                <a:cubicBezTo>
                  <a:pt x="2400031" y="-9291"/>
                  <a:pt x="2546083" y="64102"/>
                  <a:pt x="2774783" y="0"/>
                </a:cubicBezTo>
                <a:cubicBezTo>
                  <a:pt x="3003483" y="-64102"/>
                  <a:pt x="2994294" y="2764"/>
                  <a:pt x="3184843" y="0"/>
                </a:cubicBezTo>
                <a:cubicBezTo>
                  <a:pt x="3375392" y="-2764"/>
                  <a:pt x="3666968" y="63257"/>
                  <a:pt x="3858512" y="0"/>
                </a:cubicBezTo>
                <a:cubicBezTo>
                  <a:pt x="4050056" y="-63257"/>
                  <a:pt x="4228462" y="68794"/>
                  <a:pt x="4532181" y="0"/>
                </a:cubicBezTo>
                <a:cubicBezTo>
                  <a:pt x="4835900" y="-68794"/>
                  <a:pt x="4984256" y="14070"/>
                  <a:pt x="5117980" y="0"/>
                </a:cubicBezTo>
                <a:cubicBezTo>
                  <a:pt x="5251704" y="-14070"/>
                  <a:pt x="5591219" y="38992"/>
                  <a:pt x="5879519" y="0"/>
                </a:cubicBezTo>
                <a:cubicBezTo>
                  <a:pt x="6167819" y="-38992"/>
                  <a:pt x="6258665" y="65463"/>
                  <a:pt x="6465318" y="0"/>
                </a:cubicBezTo>
                <a:cubicBezTo>
                  <a:pt x="6671971" y="-65463"/>
                  <a:pt x="6678046" y="41288"/>
                  <a:pt x="6875377" y="0"/>
                </a:cubicBezTo>
                <a:cubicBezTo>
                  <a:pt x="7072708" y="-41288"/>
                  <a:pt x="7153647" y="24024"/>
                  <a:pt x="7285437" y="0"/>
                </a:cubicBezTo>
                <a:cubicBezTo>
                  <a:pt x="7417227" y="-24024"/>
                  <a:pt x="7705056" y="83117"/>
                  <a:pt x="8046976" y="0"/>
                </a:cubicBezTo>
                <a:cubicBezTo>
                  <a:pt x="8388896" y="-83117"/>
                  <a:pt x="8826398" y="101747"/>
                  <a:pt x="9072124" y="0"/>
                </a:cubicBezTo>
                <a:cubicBezTo>
                  <a:pt x="9227067" y="43581"/>
                  <a:pt x="9334100" y="141726"/>
                  <a:pt x="9357261" y="285137"/>
                </a:cubicBezTo>
                <a:cubicBezTo>
                  <a:pt x="9392224" y="465788"/>
                  <a:pt x="9341952" y="647970"/>
                  <a:pt x="9357261" y="844952"/>
                </a:cubicBezTo>
                <a:cubicBezTo>
                  <a:pt x="9372570" y="1041934"/>
                  <a:pt x="9353252" y="1127301"/>
                  <a:pt x="9357261" y="1277537"/>
                </a:cubicBezTo>
                <a:cubicBezTo>
                  <a:pt x="9361270" y="1427773"/>
                  <a:pt x="9355820" y="1585981"/>
                  <a:pt x="9357261" y="1761014"/>
                </a:cubicBezTo>
                <a:cubicBezTo>
                  <a:pt x="9358702" y="1936047"/>
                  <a:pt x="9320688" y="2050870"/>
                  <a:pt x="9357261" y="2193598"/>
                </a:cubicBezTo>
                <a:cubicBezTo>
                  <a:pt x="9393834" y="2336326"/>
                  <a:pt x="9285040" y="2685581"/>
                  <a:pt x="9357261" y="2829752"/>
                </a:cubicBezTo>
                <a:cubicBezTo>
                  <a:pt x="9394685" y="2988088"/>
                  <a:pt x="9189841" y="3128902"/>
                  <a:pt x="9072124" y="3114889"/>
                </a:cubicBezTo>
                <a:cubicBezTo>
                  <a:pt x="8881317" y="3122979"/>
                  <a:pt x="8841177" y="3091221"/>
                  <a:pt x="8662065" y="3114889"/>
                </a:cubicBezTo>
                <a:cubicBezTo>
                  <a:pt x="8482953" y="3138557"/>
                  <a:pt x="8095774" y="3111680"/>
                  <a:pt x="7900526" y="3114889"/>
                </a:cubicBezTo>
                <a:cubicBezTo>
                  <a:pt x="7705278" y="3118098"/>
                  <a:pt x="7609222" y="3098919"/>
                  <a:pt x="7490466" y="3114889"/>
                </a:cubicBezTo>
                <a:cubicBezTo>
                  <a:pt x="7371710" y="3130859"/>
                  <a:pt x="7228572" y="3094465"/>
                  <a:pt x="6992537" y="3114889"/>
                </a:cubicBezTo>
                <a:cubicBezTo>
                  <a:pt x="6756502" y="3135313"/>
                  <a:pt x="6476500" y="3026790"/>
                  <a:pt x="6230998" y="3114889"/>
                </a:cubicBezTo>
                <a:cubicBezTo>
                  <a:pt x="5985496" y="3202988"/>
                  <a:pt x="5699691" y="3068295"/>
                  <a:pt x="5557329" y="3114889"/>
                </a:cubicBezTo>
                <a:cubicBezTo>
                  <a:pt x="5414967" y="3161483"/>
                  <a:pt x="5343496" y="3079669"/>
                  <a:pt x="5147270" y="3114889"/>
                </a:cubicBezTo>
                <a:cubicBezTo>
                  <a:pt x="4951044" y="3150109"/>
                  <a:pt x="4610810" y="3040304"/>
                  <a:pt x="4473601" y="3114889"/>
                </a:cubicBezTo>
                <a:cubicBezTo>
                  <a:pt x="4336392" y="3189474"/>
                  <a:pt x="4260195" y="3106297"/>
                  <a:pt x="4151411" y="3114889"/>
                </a:cubicBezTo>
                <a:cubicBezTo>
                  <a:pt x="4042627" y="3123481"/>
                  <a:pt x="3583003" y="3090388"/>
                  <a:pt x="3389872" y="3114889"/>
                </a:cubicBezTo>
                <a:cubicBezTo>
                  <a:pt x="3196741" y="3139390"/>
                  <a:pt x="2880295" y="3104709"/>
                  <a:pt x="2716203" y="3114889"/>
                </a:cubicBezTo>
                <a:cubicBezTo>
                  <a:pt x="2552111" y="3125069"/>
                  <a:pt x="2488628" y="3085838"/>
                  <a:pt x="2394014" y="3114889"/>
                </a:cubicBezTo>
                <a:cubicBezTo>
                  <a:pt x="2299400" y="3143940"/>
                  <a:pt x="2014981" y="3065436"/>
                  <a:pt x="1896085" y="3114889"/>
                </a:cubicBezTo>
                <a:cubicBezTo>
                  <a:pt x="1777189" y="3164342"/>
                  <a:pt x="1645155" y="3104397"/>
                  <a:pt x="1573895" y="3114889"/>
                </a:cubicBezTo>
                <a:cubicBezTo>
                  <a:pt x="1502635" y="3125381"/>
                  <a:pt x="1310243" y="3075546"/>
                  <a:pt x="1163836" y="3114889"/>
                </a:cubicBezTo>
                <a:cubicBezTo>
                  <a:pt x="1017429" y="3154232"/>
                  <a:pt x="583310" y="3073338"/>
                  <a:pt x="285137" y="3114889"/>
                </a:cubicBezTo>
                <a:cubicBezTo>
                  <a:pt x="164852" y="3097289"/>
                  <a:pt x="-5443" y="3007877"/>
                  <a:pt x="0" y="2829752"/>
                </a:cubicBezTo>
                <a:cubicBezTo>
                  <a:pt x="-40078" y="2710282"/>
                  <a:pt x="28697" y="2521653"/>
                  <a:pt x="0" y="2295383"/>
                </a:cubicBezTo>
                <a:cubicBezTo>
                  <a:pt x="-28697" y="2069113"/>
                  <a:pt x="27371" y="1986957"/>
                  <a:pt x="0" y="1761014"/>
                </a:cubicBezTo>
                <a:cubicBezTo>
                  <a:pt x="-27371" y="1535071"/>
                  <a:pt x="38075" y="1482849"/>
                  <a:pt x="0" y="1277537"/>
                </a:cubicBezTo>
                <a:cubicBezTo>
                  <a:pt x="-38075" y="1072225"/>
                  <a:pt x="46586" y="963695"/>
                  <a:pt x="0" y="819506"/>
                </a:cubicBezTo>
                <a:cubicBezTo>
                  <a:pt x="-46586" y="675317"/>
                  <a:pt x="62347" y="504251"/>
                  <a:pt x="0" y="285137"/>
                </a:cubicBezTo>
                <a:close/>
              </a:path>
            </a:pathLst>
          </a:custGeom>
          <a:solidFill>
            <a:srgbClr val="E1EFD8"/>
          </a:solidFill>
          <a:ln cap="flat" cmpd="sng" w="2857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spcBef>
                <a:spcPts val="600"/>
              </a:spcBef>
              <a:spcAft>
                <a:spcPts val="0"/>
              </a:spcAft>
              <a:buClr>
                <a:schemeClr val="dk1"/>
              </a:buClr>
              <a:buSzPts val="3600"/>
              <a:buFont typeface="Arial"/>
              <a:buNone/>
            </a:pPr>
            <a:r>
              <a:rPr lang="en-US" sz="3600">
                <a:solidFill>
                  <a:schemeClr val="dk1"/>
                </a:solidFill>
                <a:latin typeface="Calibri"/>
                <a:ea typeface="Calibri"/>
                <a:cs typeface="Calibri"/>
                <a:sym typeface="Calibri"/>
              </a:rPr>
              <a:t>Ban đêm em có thể nhìn thấy Mặt Trăng và các ngôi sao.</a:t>
            </a:r>
            <a:endParaRPr>
              <a:latin typeface="Calibri"/>
              <a:ea typeface="Calibri"/>
              <a:cs typeface="Calibri"/>
              <a:sym typeface="Calibri"/>
            </a:endParaRPr>
          </a:p>
          <a:p>
            <a:pPr indent="0" lvl="0" marL="0" marR="0" rtl="0" algn="just">
              <a:spcBef>
                <a:spcPts val="1200"/>
              </a:spcBef>
              <a:spcAft>
                <a:spcPts val="600"/>
              </a:spcAft>
              <a:buClr>
                <a:schemeClr val="dk1"/>
              </a:buClr>
              <a:buSzPts val="3600"/>
              <a:buFont typeface="Arial"/>
              <a:buNone/>
            </a:pPr>
            <a:r>
              <a:rPr lang="en-US" sz="3600">
                <a:solidFill>
                  <a:schemeClr val="dk1"/>
                </a:solidFill>
                <a:latin typeface="Calibri"/>
                <a:ea typeface="Calibri"/>
                <a:cs typeface="Calibri"/>
                <a:sym typeface="Calibri"/>
              </a:rPr>
              <a:t>Vào các đêm khác nhau, Mặt Trăng có khi tròn, có khi khuyết.</a:t>
            </a:r>
            <a:endParaRPr sz="3600">
              <a:solidFill>
                <a:schemeClr val="dk1"/>
              </a:solidFill>
              <a:latin typeface="Calibri"/>
              <a:ea typeface="Calibri"/>
              <a:cs typeface="Calibri"/>
              <a:sym typeface="Calibri"/>
            </a:endParaRPr>
          </a:p>
        </p:txBody>
      </p:sp>
      <p:sp>
        <p:nvSpPr>
          <p:cNvPr id="458" name="Google Shape;458;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59" name="Google Shape;459;p14"/>
          <p:cNvSpPr/>
          <p:nvPr/>
        </p:nvSpPr>
        <p:spPr>
          <a:xfrm>
            <a:off x="1166809" y="175448"/>
            <a:ext cx="4703312"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C8E2B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60" name="Google Shape;460;p14"/>
          <p:cNvSpPr txBox="1"/>
          <p:nvPr/>
        </p:nvSpPr>
        <p:spPr>
          <a:xfrm>
            <a:off x="1373787" y="279681"/>
            <a:ext cx="432488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23B24B"/>
                </a:solidFill>
                <a:latin typeface="Calibri"/>
                <a:ea typeface="Calibri"/>
                <a:cs typeface="Calibri"/>
                <a:sym typeface="Calibri"/>
              </a:rPr>
              <a:t>2. Bầu trời ban đêm</a:t>
            </a:r>
            <a:endParaRPr b="1" sz="3200">
              <a:solidFill>
                <a:srgbClr val="23B24B"/>
              </a:solidFill>
              <a:latin typeface="Calibri"/>
              <a:ea typeface="Calibri"/>
              <a:cs typeface="Calibri"/>
              <a:sym typeface="Calibri"/>
            </a:endParaRPr>
          </a:p>
        </p:txBody>
      </p:sp>
      <p:pic>
        <p:nvPicPr>
          <p:cNvPr descr="A cartoon of a magnifying glass&#10;&#10;Description automatically generated" id="461" name="Google Shape;461;p14"/>
          <p:cNvPicPr preferRelativeResize="0"/>
          <p:nvPr/>
        </p:nvPicPr>
        <p:blipFill rotWithShape="1">
          <a:blip r:embed="rId5">
            <a:alphaModFix/>
          </a:blip>
          <a:srcRect b="0" l="0" r="0" t="0"/>
          <a:stretch/>
        </p:blipFill>
        <p:spPr>
          <a:xfrm>
            <a:off x="325682" y="69960"/>
            <a:ext cx="1048104" cy="1048104"/>
          </a:xfrm>
          <a:prstGeom prst="rect">
            <a:avLst/>
          </a:prstGeom>
          <a:noFill/>
          <a:ln>
            <a:noFill/>
          </a:ln>
        </p:spPr>
      </p:pic>
      <p:pic>
        <p:nvPicPr>
          <p:cNvPr id="462" name="Google Shape;462;p14"/>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grpSp>
        <p:nvGrpSpPr>
          <p:cNvPr id="468" name="Google Shape;468;p15"/>
          <p:cNvGrpSpPr/>
          <p:nvPr/>
        </p:nvGrpSpPr>
        <p:grpSpPr>
          <a:xfrm rot="10800000">
            <a:off x="-461737" y="-547007"/>
            <a:ext cx="3593475" cy="7477577"/>
            <a:chOff x="9107170" y="-77900"/>
            <a:chExt cx="3307048" cy="7164499"/>
          </a:xfrm>
        </p:grpSpPr>
        <p:grpSp>
          <p:nvGrpSpPr>
            <p:cNvPr id="469" name="Google Shape;469;p15"/>
            <p:cNvGrpSpPr/>
            <p:nvPr/>
          </p:nvGrpSpPr>
          <p:grpSpPr>
            <a:xfrm>
              <a:off x="9107170" y="-47625"/>
              <a:ext cx="3078131" cy="6905625"/>
              <a:chOff x="9107170" y="-47625"/>
              <a:chExt cx="3078131" cy="6905625"/>
            </a:xfrm>
          </p:grpSpPr>
          <p:sp>
            <p:nvSpPr>
              <p:cNvPr id="470" name="Google Shape;470;p15"/>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71" name="Google Shape;471;p15"/>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72" name="Google Shape;472;p15"/>
            <p:cNvGrpSpPr/>
            <p:nvPr/>
          </p:nvGrpSpPr>
          <p:grpSpPr>
            <a:xfrm>
              <a:off x="9229090" y="-50800"/>
              <a:ext cx="3078131" cy="7013798"/>
              <a:chOff x="9089390" y="0"/>
              <a:chExt cx="3078131" cy="6858000"/>
            </a:xfrm>
          </p:grpSpPr>
          <p:sp>
            <p:nvSpPr>
              <p:cNvPr id="473" name="Google Shape;473;p15"/>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74" name="Google Shape;474;p15"/>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75" name="Google Shape;475;p15"/>
            <p:cNvGrpSpPr/>
            <p:nvPr/>
          </p:nvGrpSpPr>
          <p:grpSpPr>
            <a:xfrm>
              <a:off x="9336373" y="-77900"/>
              <a:ext cx="3077845" cy="7164499"/>
              <a:chOff x="8997315" y="0"/>
              <a:chExt cx="3077845" cy="6858000"/>
            </a:xfrm>
          </p:grpSpPr>
          <p:sp>
            <p:nvSpPr>
              <p:cNvPr id="476" name="Google Shape;476;p15"/>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77" name="Google Shape;477;p15"/>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grpSp>
        <p:nvGrpSpPr>
          <p:cNvPr id="478" name="Google Shape;478;p15"/>
          <p:cNvGrpSpPr/>
          <p:nvPr/>
        </p:nvGrpSpPr>
        <p:grpSpPr>
          <a:xfrm>
            <a:off x="9067237" y="-104178"/>
            <a:ext cx="3593475" cy="7456600"/>
            <a:chOff x="9107170" y="-77900"/>
            <a:chExt cx="3307048" cy="7164499"/>
          </a:xfrm>
        </p:grpSpPr>
        <p:grpSp>
          <p:nvGrpSpPr>
            <p:cNvPr id="479" name="Google Shape;479;p15"/>
            <p:cNvGrpSpPr/>
            <p:nvPr/>
          </p:nvGrpSpPr>
          <p:grpSpPr>
            <a:xfrm>
              <a:off x="9107170" y="-47625"/>
              <a:ext cx="3078131" cy="6905625"/>
              <a:chOff x="9107170" y="-47625"/>
              <a:chExt cx="3078131" cy="6905625"/>
            </a:xfrm>
          </p:grpSpPr>
          <p:sp>
            <p:nvSpPr>
              <p:cNvPr id="480" name="Google Shape;480;p15"/>
              <p:cNvSpPr/>
              <p:nvPr/>
            </p:nvSpPr>
            <p:spPr>
              <a:xfrm>
                <a:off x="910717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81" name="Google Shape;481;p15"/>
              <p:cNvSpPr/>
              <p:nvPr/>
            </p:nvSpPr>
            <p:spPr>
              <a:xfrm>
                <a:off x="10814336" y="-47625"/>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4F0D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82" name="Google Shape;482;p15"/>
            <p:cNvGrpSpPr/>
            <p:nvPr/>
          </p:nvGrpSpPr>
          <p:grpSpPr>
            <a:xfrm>
              <a:off x="9229090" y="-50800"/>
              <a:ext cx="3078131" cy="7013798"/>
              <a:chOff x="9089390" y="0"/>
              <a:chExt cx="3078131" cy="6858000"/>
            </a:xfrm>
          </p:grpSpPr>
          <p:sp>
            <p:nvSpPr>
              <p:cNvPr id="483" name="Google Shape;483;p15"/>
              <p:cNvSpPr/>
              <p:nvPr/>
            </p:nvSpPr>
            <p:spPr>
              <a:xfrm>
                <a:off x="9089390"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84" name="Google Shape;484;p15"/>
              <p:cNvSpPr/>
              <p:nvPr/>
            </p:nvSpPr>
            <p:spPr>
              <a:xfrm>
                <a:off x="1079655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3E8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485" name="Google Shape;485;p15"/>
            <p:cNvGrpSpPr/>
            <p:nvPr/>
          </p:nvGrpSpPr>
          <p:grpSpPr>
            <a:xfrm>
              <a:off x="9336373" y="-77900"/>
              <a:ext cx="3077845" cy="7164499"/>
              <a:chOff x="8997315" y="0"/>
              <a:chExt cx="3077845" cy="6858000"/>
            </a:xfrm>
          </p:grpSpPr>
          <p:sp>
            <p:nvSpPr>
              <p:cNvPr id="486" name="Google Shape;486;p15"/>
              <p:cNvSpPr/>
              <p:nvPr/>
            </p:nvSpPr>
            <p:spPr>
              <a:xfrm>
                <a:off x="899731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487" name="Google Shape;487;p15"/>
              <p:cNvSpPr/>
              <p:nvPr/>
            </p:nvSpPr>
            <p:spPr>
              <a:xfrm>
                <a:off x="1069749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BFDD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sp>
        <p:nvSpPr>
          <p:cNvPr id="488" name="Google Shape;488;p15"/>
          <p:cNvSpPr/>
          <p:nvPr/>
        </p:nvSpPr>
        <p:spPr>
          <a:xfrm>
            <a:off x="1166809" y="175448"/>
            <a:ext cx="4703312"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C8E2B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89" name="Google Shape;489;p15"/>
          <p:cNvSpPr txBox="1"/>
          <p:nvPr/>
        </p:nvSpPr>
        <p:spPr>
          <a:xfrm>
            <a:off x="1373787" y="279681"/>
            <a:ext cx="432488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rgbClr val="23B24B"/>
                </a:solidFill>
                <a:latin typeface="Calibri"/>
                <a:ea typeface="Calibri"/>
                <a:cs typeface="Calibri"/>
                <a:sym typeface="Calibri"/>
              </a:rPr>
              <a:t>2. Bầu trời ban đêm</a:t>
            </a:r>
            <a:endParaRPr b="1" sz="3200">
              <a:solidFill>
                <a:srgbClr val="23B24B"/>
              </a:solidFill>
              <a:latin typeface="Calibri"/>
              <a:ea typeface="Calibri"/>
              <a:cs typeface="Calibri"/>
              <a:sym typeface="Calibri"/>
            </a:endParaRPr>
          </a:p>
        </p:txBody>
      </p:sp>
      <p:pic>
        <p:nvPicPr>
          <p:cNvPr descr="A cartoon of a magnifying glass&#10;&#10;Description automatically generated" id="490" name="Google Shape;490;p15"/>
          <p:cNvPicPr preferRelativeResize="0"/>
          <p:nvPr/>
        </p:nvPicPr>
        <p:blipFill rotWithShape="1">
          <a:blip r:embed="rId3">
            <a:alphaModFix/>
          </a:blip>
          <a:srcRect b="0" l="0" r="0" t="0"/>
          <a:stretch/>
        </p:blipFill>
        <p:spPr>
          <a:xfrm>
            <a:off x="325682" y="69960"/>
            <a:ext cx="1048104" cy="1048104"/>
          </a:xfrm>
          <a:prstGeom prst="rect">
            <a:avLst/>
          </a:prstGeom>
          <a:noFill/>
          <a:ln>
            <a:noFill/>
          </a:ln>
        </p:spPr>
      </p:pic>
      <p:sp>
        <p:nvSpPr>
          <p:cNvPr id="491" name="Google Shape;491;p15"/>
          <p:cNvSpPr/>
          <p:nvPr/>
        </p:nvSpPr>
        <p:spPr>
          <a:xfrm>
            <a:off x="4846700" y="1116800"/>
            <a:ext cx="5938679" cy="2914444"/>
          </a:xfrm>
          <a:custGeom>
            <a:rect b="b" l="l" r="r" t="t"/>
            <a:pathLst>
              <a:path extrusionOk="0" fill="none" h="2914444" w="6368557">
                <a:moveTo>
                  <a:pt x="0" y="485750"/>
                </a:moveTo>
                <a:cubicBezTo>
                  <a:pt x="17836" y="196080"/>
                  <a:pt x="198499" y="25540"/>
                  <a:pt x="485750" y="0"/>
                </a:cubicBezTo>
                <a:cubicBezTo>
                  <a:pt x="562618" y="8585"/>
                  <a:pt x="842327" y="-43901"/>
                  <a:pt x="1061426" y="0"/>
                </a:cubicBezTo>
                <a:lnTo>
                  <a:pt x="1061426" y="0"/>
                </a:lnTo>
                <a:cubicBezTo>
                  <a:pt x="1746354" y="-3548"/>
                  <a:pt x="2136016" y="-104420"/>
                  <a:pt x="2653565" y="0"/>
                </a:cubicBezTo>
                <a:cubicBezTo>
                  <a:pt x="3169513" y="141886"/>
                  <a:pt x="4523892" y="111691"/>
                  <a:pt x="5882807" y="0"/>
                </a:cubicBezTo>
                <a:cubicBezTo>
                  <a:pt x="6172587" y="16213"/>
                  <a:pt x="6356853" y="214046"/>
                  <a:pt x="6368557" y="485750"/>
                </a:cubicBezTo>
                <a:cubicBezTo>
                  <a:pt x="6415122" y="878550"/>
                  <a:pt x="6288144" y="1190512"/>
                  <a:pt x="6368557" y="1700092"/>
                </a:cubicBezTo>
                <a:lnTo>
                  <a:pt x="6368557" y="1700092"/>
                </a:lnTo>
                <a:cubicBezTo>
                  <a:pt x="6425572" y="1834604"/>
                  <a:pt x="6397713" y="2228241"/>
                  <a:pt x="6368557" y="2428703"/>
                </a:cubicBezTo>
                <a:lnTo>
                  <a:pt x="6368557" y="2428694"/>
                </a:lnTo>
                <a:cubicBezTo>
                  <a:pt x="6401432" y="2694441"/>
                  <a:pt x="6160952" y="2933394"/>
                  <a:pt x="5882807" y="2914444"/>
                </a:cubicBezTo>
                <a:cubicBezTo>
                  <a:pt x="4475650" y="2805353"/>
                  <a:pt x="3698223" y="2884998"/>
                  <a:pt x="2653565" y="2914444"/>
                </a:cubicBezTo>
                <a:cubicBezTo>
                  <a:pt x="2030208" y="3025920"/>
                  <a:pt x="1302969" y="3039581"/>
                  <a:pt x="1061426" y="2914444"/>
                </a:cubicBezTo>
                <a:lnTo>
                  <a:pt x="1061426" y="2914444"/>
                </a:lnTo>
                <a:cubicBezTo>
                  <a:pt x="832051" y="2918738"/>
                  <a:pt x="583564" y="2931795"/>
                  <a:pt x="485750" y="2914444"/>
                </a:cubicBezTo>
                <a:cubicBezTo>
                  <a:pt x="202044" y="2873623"/>
                  <a:pt x="-1081" y="2693031"/>
                  <a:pt x="0" y="2428694"/>
                </a:cubicBezTo>
                <a:lnTo>
                  <a:pt x="0" y="2428703"/>
                </a:lnTo>
                <a:cubicBezTo>
                  <a:pt x="-278424" y="2509730"/>
                  <a:pt x="-1143886" y="2877203"/>
                  <a:pt x="-1880953" y="3155614"/>
                </a:cubicBezTo>
                <a:cubicBezTo>
                  <a:pt x="-1288641" y="2641026"/>
                  <a:pt x="-610410" y="2341534"/>
                  <a:pt x="0" y="1700092"/>
                </a:cubicBezTo>
                <a:cubicBezTo>
                  <a:pt x="39067" y="1257474"/>
                  <a:pt x="-46902" y="621908"/>
                  <a:pt x="0" y="485750"/>
                </a:cubicBezTo>
                <a:close/>
              </a:path>
              <a:path extrusionOk="0" h="2914444" w="6368557">
                <a:moveTo>
                  <a:pt x="0" y="485750"/>
                </a:moveTo>
                <a:cubicBezTo>
                  <a:pt x="21804" y="211748"/>
                  <a:pt x="208756" y="12830"/>
                  <a:pt x="485750" y="0"/>
                </a:cubicBezTo>
                <a:cubicBezTo>
                  <a:pt x="582404" y="-1712"/>
                  <a:pt x="948654" y="28997"/>
                  <a:pt x="1061426" y="0"/>
                </a:cubicBezTo>
                <a:lnTo>
                  <a:pt x="1061426" y="0"/>
                </a:lnTo>
                <a:cubicBezTo>
                  <a:pt x="1807404" y="-119063"/>
                  <a:pt x="2387484" y="8625"/>
                  <a:pt x="2653565" y="0"/>
                </a:cubicBezTo>
                <a:cubicBezTo>
                  <a:pt x="3579014" y="-148071"/>
                  <a:pt x="5386946" y="-82554"/>
                  <a:pt x="5882807" y="0"/>
                </a:cubicBezTo>
                <a:cubicBezTo>
                  <a:pt x="6127894" y="-22637"/>
                  <a:pt x="6382427" y="206652"/>
                  <a:pt x="6368557" y="485750"/>
                </a:cubicBezTo>
                <a:cubicBezTo>
                  <a:pt x="6370368" y="701048"/>
                  <a:pt x="6324870" y="1300040"/>
                  <a:pt x="6368557" y="1700092"/>
                </a:cubicBezTo>
                <a:lnTo>
                  <a:pt x="6368557" y="1700092"/>
                </a:lnTo>
                <a:cubicBezTo>
                  <a:pt x="6304471" y="1827603"/>
                  <a:pt x="6384553" y="2311272"/>
                  <a:pt x="6368557" y="2428703"/>
                </a:cubicBezTo>
                <a:lnTo>
                  <a:pt x="6368557" y="2428694"/>
                </a:lnTo>
                <a:cubicBezTo>
                  <a:pt x="6408232" y="2671413"/>
                  <a:pt x="6108102" y="2922918"/>
                  <a:pt x="5882807" y="2914444"/>
                </a:cubicBezTo>
                <a:cubicBezTo>
                  <a:pt x="4268314" y="2957912"/>
                  <a:pt x="4222502" y="2780429"/>
                  <a:pt x="2653565" y="2914444"/>
                </a:cubicBezTo>
                <a:cubicBezTo>
                  <a:pt x="2196997" y="2815393"/>
                  <a:pt x="1828948" y="2901545"/>
                  <a:pt x="1061426" y="2914444"/>
                </a:cubicBezTo>
                <a:lnTo>
                  <a:pt x="1061426" y="2914444"/>
                </a:lnTo>
                <a:cubicBezTo>
                  <a:pt x="937128" y="2898235"/>
                  <a:pt x="588155" y="2918101"/>
                  <a:pt x="485750" y="2914444"/>
                </a:cubicBezTo>
                <a:cubicBezTo>
                  <a:pt x="196727" y="2942381"/>
                  <a:pt x="-728" y="2704891"/>
                  <a:pt x="0" y="2428694"/>
                </a:cubicBezTo>
                <a:lnTo>
                  <a:pt x="0" y="2428703"/>
                </a:lnTo>
                <a:cubicBezTo>
                  <a:pt x="-775325" y="2780626"/>
                  <a:pt x="-1149598" y="2758661"/>
                  <a:pt x="-1880953" y="3155614"/>
                </a:cubicBezTo>
                <a:cubicBezTo>
                  <a:pt x="-1398436" y="2674201"/>
                  <a:pt x="-713223" y="2385934"/>
                  <a:pt x="0" y="1700092"/>
                </a:cubicBezTo>
                <a:cubicBezTo>
                  <a:pt x="12589" y="1353337"/>
                  <a:pt x="-16044" y="735838"/>
                  <a:pt x="0" y="485750"/>
                </a:cubicBezTo>
                <a:close/>
              </a:path>
            </a:pathLst>
          </a:custGeom>
          <a:solidFill>
            <a:srgbClr val="E1EFD8"/>
          </a:solidFill>
          <a:ln cap="flat" cmpd="sng" w="2857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50000"/>
              </a:lnSpc>
              <a:spcBef>
                <a:spcPts val="600"/>
              </a:spcBef>
              <a:spcAft>
                <a:spcPts val="600"/>
              </a:spcAft>
              <a:buNone/>
            </a:pPr>
            <a:r>
              <a:rPr lang="en-US" sz="3600">
                <a:solidFill>
                  <a:schemeClr val="dk1"/>
                </a:solidFill>
                <a:latin typeface="Calibri"/>
                <a:ea typeface="Calibri"/>
                <a:cs typeface="Calibri"/>
                <a:sym typeface="Calibri"/>
              </a:rPr>
              <a:t>Xếp các thẻ chữ vào hai nhóm trong </a:t>
            </a:r>
            <a:r>
              <a:rPr lang="en-US" sz="3600">
                <a:solidFill>
                  <a:schemeClr val="accent1"/>
                </a:solidFill>
                <a:latin typeface="Calibri"/>
                <a:ea typeface="Calibri"/>
                <a:cs typeface="Calibri"/>
                <a:sym typeface="Calibri"/>
              </a:rPr>
              <a:t>Phiếu học tập số 1</a:t>
            </a:r>
            <a:r>
              <a:rPr lang="en-US" sz="3600">
                <a:solidFill>
                  <a:schemeClr val="dk1"/>
                </a:solidFill>
                <a:latin typeface="Calibri"/>
                <a:ea typeface="Calibri"/>
                <a:cs typeface="Calibri"/>
                <a:sym typeface="Calibri"/>
              </a:rPr>
              <a:t> cho phù hợp.</a:t>
            </a:r>
            <a:endParaRPr b="0" i="0" sz="3600" u="none" cap="none" strike="noStrike">
              <a:solidFill>
                <a:srgbClr val="000000"/>
              </a:solidFill>
              <a:latin typeface="Open Sans"/>
              <a:ea typeface="Open Sans"/>
              <a:cs typeface="Open Sans"/>
              <a:sym typeface="Open Sans"/>
            </a:endParaRPr>
          </a:p>
        </p:txBody>
      </p:sp>
      <p:pic>
        <p:nvPicPr>
          <p:cNvPr id="492" name="Google Shape;492;p15"/>
          <p:cNvPicPr preferRelativeResize="0"/>
          <p:nvPr/>
        </p:nvPicPr>
        <p:blipFill rotWithShape="1">
          <a:blip r:embed="rId4">
            <a:alphaModFix/>
          </a:blip>
          <a:srcRect b="0" l="0" r="0" t="0"/>
          <a:stretch/>
        </p:blipFill>
        <p:spPr>
          <a:xfrm>
            <a:off x="771663" y="3617427"/>
            <a:ext cx="2020388" cy="2474199"/>
          </a:xfrm>
          <a:prstGeom prst="rect">
            <a:avLst/>
          </a:prstGeom>
          <a:noFill/>
          <a:ln>
            <a:noFill/>
          </a:ln>
        </p:spPr>
      </p:pic>
      <p:sp>
        <p:nvSpPr>
          <p:cNvPr id="493" name="Google Shape;49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494" name="Google Shape;494;p15"/>
          <p:cNvPicPr preferRelativeResize="0"/>
          <p:nvPr/>
        </p:nvPicPr>
        <p:blipFill rotWithShape="1">
          <a:blip r:embed="rId5">
            <a:alphaModFix/>
          </a:blip>
          <a:srcRect b="0" l="0" r="0" t="0"/>
          <a:stretch/>
        </p:blipFill>
        <p:spPr>
          <a:xfrm>
            <a:off x="2754324" y="4917204"/>
            <a:ext cx="8516539" cy="1200318"/>
          </a:xfrm>
          <a:prstGeom prst="rect">
            <a:avLst/>
          </a:prstGeom>
          <a:noFill/>
          <a:ln>
            <a:noFill/>
          </a:ln>
        </p:spPr>
      </p:pic>
      <p:pic>
        <p:nvPicPr>
          <p:cNvPr id="495" name="Google Shape;495;p15"/>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grpSp>
        <p:nvGrpSpPr>
          <p:cNvPr id="500" name="Google Shape;500;p16"/>
          <p:cNvGrpSpPr/>
          <p:nvPr/>
        </p:nvGrpSpPr>
        <p:grpSpPr>
          <a:xfrm>
            <a:off x="-212990" y="-288111"/>
            <a:ext cx="3344731" cy="7237400"/>
            <a:chOff x="-212990" y="-360681"/>
            <a:chExt cx="3344731" cy="7237400"/>
          </a:xfrm>
        </p:grpSpPr>
        <p:sp>
          <p:nvSpPr>
            <p:cNvPr id="501" name="Google Shape;501;p16"/>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02" name="Google Shape;502;p16"/>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03" name="Google Shape;503;p16"/>
          <p:cNvGrpSpPr/>
          <p:nvPr/>
        </p:nvGrpSpPr>
        <p:grpSpPr>
          <a:xfrm>
            <a:off x="-345470" y="-397390"/>
            <a:ext cx="3344731" cy="7346679"/>
            <a:chOff x="-345470" y="-469960"/>
            <a:chExt cx="3344731" cy="7376013"/>
          </a:xfrm>
        </p:grpSpPr>
        <p:sp>
          <p:nvSpPr>
            <p:cNvPr id="504" name="Google Shape;504;p16"/>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05" name="Google Shape;505;p16"/>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06" name="Google Shape;506;p16"/>
          <p:cNvGrpSpPr/>
          <p:nvPr/>
        </p:nvGrpSpPr>
        <p:grpSpPr>
          <a:xfrm>
            <a:off x="-461734" y="-526030"/>
            <a:ext cx="3344420" cy="7475319"/>
            <a:chOff x="-461734" y="-598600"/>
            <a:chExt cx="3344420" cy="7580186"/>
          </a:xfrm>
        </p:grpSpPr>
        <p:sp>
          <p:nvSpPr>
            <p:cNvPr id="507" name="Google Shape;507;p16"/>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08" name="Google Shape;508;p16"/>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509" name="Google Shape;509;p16"/>
          <p:cNvSpPr/>
          <p:nvPr/>
        </p:nvSpPr>
        <p:spPr>
          <a:xfrm>
            <a:off x="9067237" y="111007"/>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10" name="Google Shape;510;p16"/>
          <p:cNvSpPr/>
          <p:nvPr/>
        </p:nvSpPr>
        <p:spPr>
          <a:xfrm>
            <a:off x="10922262" y="-43641"/>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11" name="Google Shape;511;p16"/>
          <p:cNvSpPr/>
          <p:nvPr/>
        </p:nvSpPr>
        <p:spPr>
          <a:xfrm>
            <a:off x="9199717" y="60524"/>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12" name="Google Shape;512;p16"/>
          <p:cNvSpPr/>
          <p:nvPr/>
        </p:nvSpPr>
        <p:spPr>
          <a:xfrm>
            <a:off x="11054742" y="-43543"/>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513" name="Google Shape;513;p16"/>
          <p:cNvGrpSpPr/>
          <p:nvPr/>
        </p:nvGrpSpPr>
        <p:grpSpPr>
          <a:xfrm>
            <a:off x="9303872" y="-68116"/>
            <a:ext cx="3349561" cy="7449566"/>
            <a:chOff x="9303872" y="-24574"/>
            <a:chExt cx="3349561" cy="7449566"/>
          </a:xfrm>
        </p:grpSpPr>
        <p:sp>
          <p:nvSpPr>
            <p:cNvPr id="514" name="Google Shape;514;p16"/>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15" name="Google Shape;515;p16"/>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pic>
        <p:nvPicPr>
          <p:cNvPr id="516" name="Google Shape;516;p16"/>
          <p:cNvPicPr preferRelativeResize="0"/>
          <p:nvPr/>
        </p:nvPicPr>
        <p:blipFill rotWithShape="1">
          <a:blip r:embed="rId3">
            <a:alphaModFix/>
          </a:blip>
          <a:srcRect b="0" l="0" r="0" t="0"/>
          <a:stretch/>
        </p:blipFill>
        <p:spPr>
          <a:xfrm>
            <a:off x="1005399" y="2142632"/>
            <a:ext cx="10181202" cy="2572735"/>
          </a:xfrm>
          <a:prstGeom prst="rect">
            <a:avLst/>
          </a:prstGeom>
          <a:noFill/>
          <a:ln>
            <a:noFill/>
          </a:ln>
        </p:spPr>
      </p:pic>
      <p:grpSp>
        <p:nvGrpSpPr>
          <p:cNvPr id="517" name="Google Shape;517;p16"/>
          <p:cNvGrpSpPr/>
          <p:nvPr/>
        </p:nvGrpSpPr>
        <p:grpSpPr>
          <a:xfrm>
            <a:off x="858755" y="5600192"/>
            <a:ext cx="1455420" cy="956939"/>
            <a:chOff x="5701962" y="0"/>
            <a:chExt cx="6490038" cy="4267200"/>
          </a:xfrm>
        </p:grpSpPr>
        <p:pic>
          <p:nvPicPr>
            <p:cNvPr id="518" name="Google Shape;518;p16"/>
            <p:cNvPicPr preferRelativeResize="0"/>
            <p:nvPr/>
          </p:nvPicPr>
          <p:blipFill rotWithShape="1">
            <a:blip r:embed="rId4">
              <a:alphaModFix/>
            </a:blip>
            <a:srcRect b="0" l="0" r="0" t="0"/>
            <a:stretch/>
          </p:blipFill>
          <p:spPr>
            <a:xfrm>
              <a:off x="5701962" y="0"/>
              <a:ext cx="6490038" cy="4267200"/>
            </a:xfrm>
            <a:prstGeom prst="rect">
              <a:avLst/>
            </a:prstGeom>
            <a:noFill/>
            <a:ln>
              <a:noFill/>
            </a:ln>
          </p:spPr>
        </p:pic>
        <p:pic>
          <p:nvPicPr>
            <p:cNvPr id="519" name="Google Shape;519;p16"/>
            <p:cNvPicPr preferRelativeResize="0"/>
            <p:nvPr/>
          </p:nvPicPr>
          <p:blipFill rotWithShape="1">
            <a:blip r:embed="rId5">
              <a:alphaModFix/>
            </a:blip>
            <a:srcRect b="0" l="0" r="0" t="0"/>
            <a:stretch/>
          </p:blipFill>
          <p:spPr>
            <a:xfrm>
              <a:off x="11341607" y="3573060"/>
              <a:ext cx="507493" cy="694140"/>
            </a:xfrm>
            <a:prstGeom prst="rect">
              <a:avLst/>
            </a:prstGeom>
            <a:noFill/>
            <a:ln>
              <a:noFill/>
            </a:ln>
          </p:spPr>
        </p:pic>
      </p:grpSp>
      <p:sp>
        <p:nvSpPr>
          <p:cNvPr id="520" name="Google Shape;5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21" name="Google Shape;521;p16"/>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17"/>
          <p:cNvSpPr/>
          <p:nvPr/>
        </p:nvSpPr>
        <p:spPr>
          <a:xfrm>
            <a:off x="1291564" y="1241583"/>
            <a:ext cx="1707854" cy="458337"/>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528" name="Google Shape;528;p17"/>
          <p:cNvGrpSpPr/>
          <p:nvPr/>
        </p:nvGrpSpPr>
        <p:grpSpPr>
          <a:xfrm>
            <a:off x="-212990" y="-317139"/>
            <a:ext cx="3344731" cy="7237400"/>
            <a:chOff x="-212990" y="-360681"/>
            <a:chExt cx="3344731" cy="7237400"/>
          </a:xfrm>
        </p:grpSpPr>
        <p:sp>
          <p:nvSpPr>
            <p:cNvPr id="529" name="Google Shape;529;p17"/>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30" name="Google Shape;530;p17"/>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31" name="Google Shape;531;p17"/>
          <p:cNvGrpSpPr/>
          <p:nvPr/>
        </p:nvGrpSpPr>
        <p:grpSpPr>
          <a:xfrm>
            <a:off x="-345470" y="-426418"/>
            <a:ext cx="3344731" cy="7346679"/>
            <a:chOff x="-345470" y="-469960"/>
            <a:chExt cx="3344731" cy="7376013"/>
          </a:xfrm>
        </p:grpSpPr>
        <p:sp>
          <p:nvSpPr>
            <p:cNvPr id="532" name="Google Shape;532;p17"/>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33" name="Google Shape;533;p17"/>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34" name="Google Shape;534;p17"/>
          <p:cNvGrpSpPr/>
          <p:nvPr/>
        </p:nvGrpSpPr>
        <p:grpSpPr>
          <a:xfrm>
            <a:off x="-461734" y="-555058"/>
            <a:ext cx="3344420" cy="7475319"/>
            <a:chOff x="-461734" y="-598600"/>
            <a:chExt cx="3344420" cy="7580186"/>
          </a:xfrm>
        </p:grpSpPr>
        <p:sp>
          <p:nvSpPr>
            <p:cNvPr id="535" name="Google Shape;535;p17"/>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36" name="Google Shape;536;p17"/>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537" name="Google Shape;537;p17"/>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38" name="Google Shape;538;p17"/>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39" name="Google Shape;539;p17"/>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40" name="Google Shape;540;p17"/>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541" name="Google Shape;541;p17"/>
          <p:cNvGrpSpPr/>
          <p:nvPr/>
        </p:nvGrpSpPr>
        <p:grpSpPr>
          <a:xfrm>
            <a:off x="9303872" y="-82630"/>
            <a:ext cx="3349561" cy="7449566"/>
            <a:chOff x="9303872" y="-24574"/>
            <a:chExt cx="3349561" cy="7449566"/>
          </a:xfrm>
        </p:grpSpPr>
        <p:sp>
          <p:nvSpPr>
            <p:cNvPr id="542" name="Google Shape;542;p17"/>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43" name="Google Shape;543;p17"/>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544" name="Google Shape;544;p17"/>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545" name="Google Shape;545;p17"/>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546" name="Google Shape;546;p17"/>
          <p:cNvSpPr txBox="1"/>
          <p:nvPr/>
        </p:nvSpPr>
        <p:spPr>
          <a:xfrm>
            <a:off x="1364253" y="1191361"/>
            <a:ext cx="173916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55A11"/>
              </a:buClr>
              <a:buSzPts val="2800"/>
              <a:buFont typeface="Calibri"/>
              <a:buNone/>
            </a:pPr>
            <a:r>
              <a:rPr b="1" i="0" lang="en-US" sz="2800" u="none" cap="none" strike="noStrike">
                <a:solidFill>
                  <a:srgbClr val="C55A11"/>
                </a:solidFill>
                <a:latin typeface="Calibri"/>
                <a:ea typeface="Calibri"/>
                <a:cs typeface="Calibri"/>
                <a:sym typeface="Calibri"/>
              </a:rPr>
              <a:t>1. Em có</a:t>
            </a:r>
            <a:endParaRPr b="1" i="0" sz="2800" u="none" cap="none" strike="noStrike">
              <a:solidFill>
                <a:srgbClr val="C55A11"/>
              </a:solidFill>
              <a:latin typeface="Calibri"/>
              <a:ea typeface="Calibri"/>
              <a:cs typeface="Calibri"/>
              <a:sym typeface="Calibri"/>
            </a:endParaRPr>
          </a:p>
        </p:txBody>
      </p:sp>
      <p:sp>
        <p:nvSpPr>
          <p:cNvPr id="547" name="Google Shape;547;p17"/>
          <p:cNvSpPr txBox="1"/>
          <p:nvPr/>
        </p:nvSpPr>
        <p:spPr>
          <a:xfrm>
            <a:off x="1392508" y="385561"/>
            <a:ext cx="371017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pic>
        <p:nvPicPr>
          <p:cNvPr id="548" name="Google Shape;548;p17"/>
          <p:cNvPicPr preferRelativeResize="0"/>
          <p:nvPr/>
        </p:nvPicPr>
        <p:blipFill rotWithShape="1">
          <a:blip r:embed="rId4">
            <a:alphaModFix/>
          </a:blip>
          <a:srcRect b="0" l="0" r="0" t="0"/>
          <a:stretch/>
        </p:blipFill>
        <p:spPr>
          <a:xfrm rot="-403245">
            <a:off x="3270111" y="1581371"/>
            <a:ext cx="864896" cy="1037015"/>
          </a:xfrm>
          <a:prstGeom prst="rect">
            <a:avLst/>
          </a:prstGeom>
          <a:noFill/>
          <a:ln>
            <a:noFill/>
          </a:ln>
        </p:spPr>
      </p:pic>
      <p:sp>
        <p:nvSpPr>
          <p:cNvPr id="549" name="Google Shape;54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50" name="Google Shape;550;p17"/>
          <p:cNvPicPr preferRelativeResize="0"/>
          <p:nvPr/>
        </p:nvPicPr>
        <p:blipFill rotWithShape="1">
          <a:blip r:embed="rId5">
            <a:alphaModFix/>
          </a:blip>
          <a:srcRect b="0" l="0" r="0" t="0"/>
          <a:stretch/>
        </p:blipFill>
        <p:spPr>
          <a:xfrm>
            <a:off x="4822963" y="96493"/>
            <a:ext cx="2248710" cy="2554748"/>
          </a:xfrm>
          <a:prstGeom prst="rect">
            <a:avLst/>
          </a:prstGeom>
          <a:noFill/>
          <a:ln>
            <a:noFill/>
          </a:ln>
          <a:effectLst>
            <a:outerShdw blurRad="292100" rotWithShape="0" algn="tl" dir="2700000" dist="139700">
              <a:srgbClr val="333333">
                <a:alpha val="64705"/>
              </a:srgbClr>
            </a:outerShdw>
          </a:effectLst>
        </p:spPr>
      </p:pic>
      <p:pic>
        <p:nvPicPr>
          <p:cNvPr id="551" name="Google Shape;551;p17"/>
          <p:cNvPicPr preferRelativeResize="0"/>
          <p:nvPr/>
        </p:nvPicPr>
        <p:blipFill rotWithShape="1">
          <a:blip r:embed="rId6">
            <a:alphaModFix/>
          </a:blip>
          <a:srcRect b="0" l="0" r="0" t="0"/>
          <a:stretch/>
        </p:blipFill>
        <p:spPr>
          <a:xfrm rot="369118">
            <a:off x="7296079" y="329822"/>
            <a:ext cx="4426343" cy="2482062"/>
          </a:xfrm>
          <a:prstGeom prst="rect">
            <a:avLst/>
          </a:prstGeom>
          <a:noFill/>
          <a:ln>
            <a:noFill/>
          </a:ln>
          <a:effectLst>
            <a:outerShdw blurRad="292100" rotWithShape="0" algn="tl" dir="2700000" dist="139700">
              <a:srgbClr val="333333">
                <a:alpha val="64705"/>
              </a:srgbClr>
            </a:outerShdw>
          </a:effectLst>
        </p:spPr>
      </p:pic>
      <p:pic>
        <p:nvPicPr>
          <p:cNvPr id="552" name="Google Shape;552;p17"/>
          <p:cNvPicPr preferRelativeResize="0"/>
          <p:nvPr/>
        </p:nvPicPr>
        <p:blipFill rotWithShape="1">
          <a:blip r:embed="rId7">
            <a:alphaModFix/>
          </a:blip>
          <a:srcRect b="0" l="0" r="0" t="0"/>
          <a:stretch/>
        </p:blipFill>
        <p:spPr>
          <a:xfrm>
            <a:off x="621203" y="2839129"/>
            <a:ext cx="5869290" cy="3347503"/>
          </a:xfrm>
          <a:prstGeom prst="rect">
            <a:avLst/>
          </a:prstGeom>
          <a:noFill/>
          <a:ln>
            <a:noFill/>
          </a:ln>
          <a:effectLst>
            <a:outerShdw blurRad="292100" rotWithShape="0" algn="tl" dir="2700000" dist="139700">
              <a:srgbClr val="333333">
                <a:alpha val="64705"/>
              </a:srgbClr>
            </a:outerShdw>
          </a:effectLst>
        </p:spPr>
      </p:pic>
      <p:pic>
        <p:nvPicPr>
          <p:cNvPr id="553" name="Google Shape;553;p17"/>
          <p:cNvPicPr preferRelativeResize="0"/>
          <p:nvPr/>
        </p:nvPicPr>
        <p:blipFill rotWithShape="1">
          <a:blip r:embed="rId8">
            <a:alphaModFix/>
          </a:blip>
          <a:srcRect b="0" l="0" r="0" t="0"/>
          <a:stretch/>
        </p:blipFill>
        <p:spPr>
          <a:xfrm rot="492750">
            <a:off x="6908999" y="3450876"/>
            <a:ext cx="2115333" cy="1844512"/>
          </a:xfrm>
          <a:prstGeom prst="rect">
            <a:avLst/>
          </a:prstGeom>
          <a:noFill/>
          <a:ln>
            <a:noFill/>
          </a:ln>
          <a:effectLst>
            <a:outerShdw blurRad="292100" rotWithShape="0" algn="tl" dir="2700000" dist="139700">
              <a:srgbClr val="333333">
                <a:alpha val="64705"/>
              </a:srgbClr>
            </a:outerShdw>
          </a:effectLst>
        </p:spPr>
      </p:pic>
      <p:pic>
        <p:nvPicPr>
          <p:cNvPr id="554" name="Google Shape;554;p17"/>
          <p:cNvPicPr preferRelativeResize="0"/>
          <p:nvPr/>
        </p:nvPicPr>
        <p:blipFill rotWithShape="1">
          <a:blip r:embed="rId9">
            <a:alphaModFix/>
          </a:blip>
          <a:srcRect b="0" l="0" r="0" t="0"/>
          <a:stretch/>
        </p:blipFill>
        <p:spPr>
          <a:xfrm rot="-508317">
            <a:off x="9417875" y="3570137"/>
            <a:ext cx="2525843" cy="1322705"/>
          </a:xfrm>
          <a:prstGeom prst="rect">
            <a:avLst/>
          </a:prstGeom>
          <a:noFill/>
          <a:ln>
            <a:noFill/>
          </a:ln>
          <a:effectLst>
            <a:outerShdw blurRad="292100" rotWithShape="0" algn="tl" dir="2700000" dist="139700">
              <a:srgbClr val="333333">
                <a:alpha val="64705"/>
              </a:srgbClr>
            </a:outerShdw>
          </a:effectLst>
        </p:spPr>
      </p:pic>
      <p:pic>
        <p:nvPicPr>
          <p:cNvPr id="555" name="Google Shape;555;p17"/>
          <p:cNvPicPr preferRelativeResize="0"/>
          <p:nvPr/>
        </p:nvPicPr>
        <p:blipFill rotWithShape="1">
          <a:blip r:embed="rId10">
            <a:alphaModFix/>
          </a:blip>
          <a:srcRect b="0" l="0" r="0" t="0"/>
          <a:stretch/>
        </p:blipFill>
        <p:spPr>
          <a:xfrm>
            <a:off x="6622973" y="5653406"/>
            <a:ext cx="5110487" cy="624541"/>
          </a:xfrm>
          <a:prstGeom prst="rect">
            <a:avLst/>
          </a:prstGeom>
          <a:noFill/>
          <a:ln>
            <a:noFill/>
          </a:ln>
          <a:effectLst>
            <a:outerShdw blurRad="292100" rotWithShape="0" algn="tl" dir="2700000" dist="139700">
              <a:srgbClr val="333333">
                <a:alpha val="64705"/>
              </a:srgbClr>
            </a:outerShdw>
          </a:effectLst>
        </p:spPr>
      </p:pic>
      <p:pic>
        <p:nvPicPr>
          <p:cNvPr id="556" name="Google Shape;556;p17"/>
          <p:cNvPicPr preferRelativeResize="0"/>
          <p:nvPr/>
        </p:nvPicPr>
        <p:blipFill rotWithShape="1">
          <a:blip r:embed="rId11">
            <a:alphaModFix/>
          </a:blip>
          <a:srcRect b="0" l="0" r="0" t="0"/>
          <a:stretch/>
        </p:blipFill>
        <p:spPr>
          <a:xfrm>
            <a:off x="11655214" y="0"/>
            <a:ext cx="536786" cy="5380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18"/>
          <p:cNvSpPr/>
          <p:nvPr/>
        </p:nvSpPr>
        <p:spPr>
          <a:xfrm>
            <a:off x="1291564" y="1241583"/>
            <a:ext cx="1707854" cy="458337"/>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562" name="Google Shape;562;p18"/>
          <p:cNvGrpSpPr/>
          <p:nvPr/>
        </p:nvGrpSpPr>
        <p:grpSpPr>
          <a:xfrm>
            <a:off x="-212990" y="-317139"/>
            <a:ext cx="3344731" cy="7237400"/>
            <a:chOff x="-212990" y="-360681"/>
            <a:chExt cx="3344731" cy="7237400"/>
          </a:xfrm>
        </p:grpSpPr>
        <p:sp>
          <p:nvSpPr>
            <p:cNvPr id="563" name="Google Shape;563;p18"/>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64" name="Google Shape;564;p18"/>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65" name="Google Shape;565;p18"/>
          <p:cNvGrpSpPr/>
          <p:nvPr/>
        </p:nvGrpSpPr>
        <p:grpSpPr>
          <a:xfrm>
            <a:off x="-345470" y="-426418"/>
            <a:ext cx="3344731" cy="7346679"/>
            <a:chOff x="-345470" y="-469960"/>
            <a:chExt cx="3344731" cy="7376013"/>
          </a:xfrm>
        </p:grpSpPr>
        <p:sp>
          <p:nvSpPr>
            <p:cNvPr id="566" name="Google Shape;566;p18"/>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67" name="Google Shape;567;p18"/>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68" name="Google Shape;568;p18"/>
          <p:cNvGrpSpPr/>
          <p:nvPr/>
        </p:nvGrpSpPr>
        <p:grpSpPr>
          <a:xfrm>
            <a:off x="-461734" y="-555058"/>
            <a:ext cx="3344420" cy="7475319"/>
            <a:chOff x="-461734" y="-598600"/>
            <a:chExt cx="3344420" cy="7580186"/>
          </a:xfrm>
        </p:grpSpPr>
        <p:sp>
          <p:nvSpPr>
            <p:cNvPr id="569" name="Google Shape;569;p18"/>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70" name="Google Shape;570;p18"/>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571" name="Google Shape;571;p18"/>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72" name="Google Shape;572;p18"/>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73" name="Google Shape;573;p18"/>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74" name="Google Shape;574;p18"/>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575" name="Google Shape;575;p18"/>
          <p:cNvGrpSpPr/>
          <p:nvPr/>
        </p:nvGrpSpPr>
        <p:grpSpPr>
          <a:xfrm>
            <a:off x="9303872" y="-82630"/>
            <a:ext cx="3349561" cy="7449566"/>
            <a:chOff x="9303872" y="-24574"/>
            <a:chExt cx="3349561" cy="7449566"/>
          </a:xfrm>
        </p:grpSpPr>
        <p:sp>
          <p:nvSpPr>
            <p:cNvPr id="576" name="Google Shape;576;p18"/>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77" name="Google Shape;577;p18"/>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578" name="Google Shape;578;p18"/>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579" name="Google Shape;579;p18"/>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580" name="Google Shape;580;p18"/>
          <p:cNvSpPr txBox="1"/>
          <p:nvPr/>
        </p:nvSpPr>
        <p:spPr>
          <a:xfrm>
            <a:off x="1364253" y="1191361"/>
            <a:ext cx="173916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55A11"/>
              </a:buClr>
              <a:buSzPts val="2800"/>
              <a:buFont typeface="Calibri"/>
              <a:buNone/>
            </a:pPr>
            <a:r>
              <a:rPr b="1" i="0" lang="en-US" sz="2800" u="none" cap="none" strike="noStrike">
                <a:solidFill>
                  <a:srgbClr val="C55A11"/>
                </a:solidFill>
                <a:latin typeface="Calibri"/>
                <a:ea typeface="Calibri"/>
                <a:cs typeface="Calibri"/>
                <a:sym typeface="Calibri"/>
              </a:rPr>
              <a:t>1. Em có</a:t>
            </a:r>
            <a:endParaRPr b="1" i="0" sz="2800" u="none" cap="none" strike="noStrike">
              <a:solidFill>
                <a:srgbClr val="C55A11"/>
              </a:solidFill>
              <a:latin typeface="Calibri"/>
              <a:ea typeface="Calibri"/>
              <a:cs typeface="Calibri"/>
              <a:sym typeface="Calibri"/>
            </a:endParaRPr>
          </a:p>
        </p:txBody>
      </p:sp>
      <p:sp>
        <p:nvSpPr>
          <p:cNvPr id="581" name="Google Shape;581;p18"/>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pic>
        <p:nvPicPr>
          <p:cNvPr id="582" name="Google Shape;582;p18"/>
          <p:cNvPicPr preferRelativeResize="0"/>
          <p:nvPr/>
        </p:nvPicPr>
        <p:blipFill rotWithShape="1">
          <a:blip r:embed="rId4">
            <a:alphaModFix/>
          </a:blip>
          <a:srcRect b="0" l="0" r="0" t="0"/>
          <a:stretch/>
        </p:blipFill>
        <p:spPr>
          <a:xfrm rot="-403245">
            <a:off x="1166449" y="2442645"/>
            <a:ext cx="3149933" cy="3776785"/>
          </a:xfrm>
          <a:prstGeom prst="rect">
            <a:avLst/>
          </a:prstGeom>
          <a:noFill/>
          <a:ln>
            <a:noFill/>
          </a:ln>
        </p:spPr>
      </p:pic>
      <p:sp>
        <p:nvSpPr>
          <p:cNvPr id="583" name="Google Shape;583;p18"/>
          <p:cNvSpPr/>
          <p:nvPr/>
        </p:nvSpPr>
        <p:spPr>
          <a:xfrm>
            <a:off x="5974228" y="1417200"/>
            <a:ext cx="5489165" cy="3552884"/>
          </a:xfrm>
          <a:custGeom>
            <a:rect b="b" l="l" r="r" t="t"/>
            <a:pathLst>
              <a:path extrusionOk="0" fill="none" h="3552884" w="5489165">
                <a:moveTo>
                  <a:pt x="-1533837" y="2641534"/>
                </a:moveTo>
                <a:cubicBezTo>
                  <a:pt x="-1208564" y="2581981"/>
                  <a:pt x="-569942" y="2122074"/>
                  <a:pt x="16831" y="1972874"/>
                </a:cubicBezTo>
                <a:cubicBezTo>
                  <a:pt x="-206094" y="907402"/>
                  <a:pt x="817563" y="111527"/>
                  <a:pt x="2499017" y="7125"/>
                </a:cubicBezTo>
                <a:cubicBezTo>
                  <a:pt x="3706451" y="-173282"/>
                  <a:pt x="5072419" y="476513"/>
                  <a:pt x="5358958" y="1235769"/>
                </a:cubicBezTo>
                <a:cubicBezTo>
                  <a:pt x="5777440" y="2113986"/>
                  <a:pt x="4974671" y="3306569"/>
                  <a:pt x="3228444" y="3525060"/>
                </a:cubicBezTo>
                <a:cubicBezTo>
                  <a:pt x="2089573" y="3664979"/>
                  <a:pt x="889378" y="3314749"/>
                  <a:pt x="329143" y="2619957"/>
                </a:cubicBezTo>
                <a:cubicBezTo>
                  <a:pt x="-365855" y="2596127"/>
                  <a:pt x="-1343915" y="2666666"/>
                  <a:pt x="-1533837" y="2641534"/>
                </a:cubicBezTo>
                <a:close/>
              </a:path>
              <a:path extrusionOk="0" h="3552884" w="5489165">
                <a:moveTo>
                  <a:pt x="-1533837" y="2641534"/>
                </a:moveTo>
                <a:cubicBezTo>
                  <a:pt x="-1301192" y="2648226"/>
                  <a:pt x="-330308" y="2002290"/>
                  <a:pt x="16831" y="1972874"/>
                </a:cubicBezTo>
                <a:cubicBezTo>
                  <a:pt x="-10062" y="1123594"/>
                  <a:pt x="1163331" y="-12875"/>
                  <a:pt x="2499017" y="7125"/>
                </a:cubicBezTo>
                <a:cubicBezTo>
                  <a:pt x="3765600" y="-67931"/>
                  <a:pt x="5033354" y="421309"/>
                  <a:pt x="5358958" y="1235769"/>
                </a:cubicBezTo>
                <a:cubicBezTo>
                  <a:pt x="5795721" y="2034566"/>
                  <a:pt x="5024261" y="3486927"/>
                  <a:pt x="3228444" y="3525060"/>
                </a:cubicBezTo>
                <a:cubicBezTo>
                  <a:pt x="2021531" y="3639203"/>
                  <a:pt x="888909" y="3248409"/>
                  <a:pt x="329143" y="2619957"/>
                </a:cubicBezTo>
                <a:cubicBezTo>
                  <a:pt x="-228938" y="2512641"/>
                  <a:pt x="-1327328" y="2656793"/>
                  <a:pt x="-1533837" y="2641534"/>
                </a:cubicBezTo>
                <a:close/>
              </a:path>
            </a:pathLst>
          </a:custGeom>
          <a:solidFill>
            <a:srgbClr val="FBE4D4"/>
          </a:solidFill>
          <a:ln cap="flat" cmpd="sng" w="381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3600"/>
              <a:buFont typeface="Calibri"/>
              <a:buNone/>
            </a:pPr>
            <a:r>
              <a:rPr b="0" i="0" lang="en-US" sz="3600" u="none" cap="none" strike="noStrike">
                <a:solidFill>
                  <a:srgbClr val="000000"/>
                </a:solidFill>
                <a:latin typeface="Calibri"/>
                <a:ea typeface="Calibri"/>
                <a:cs typeface="Calibri"/>
                <a:sym typeface="Calibri"/>
              </a:rPr>
              <a:t>Các em hãy đọc và làm theo hướng dẫn cách </a:t>
            </a:r>
            <a:r>
              <a:rPr lang="en-US" sz="3600">
                <a:solidFill>
                  <a:srgbClr val="000000"/>
                </a:solidFill>
                <a:latin typeface="Calibri"/>
                <a:ea typeface="Calibri"/>
                <a:cs typeface="Calibri"/>
                <a:sym typeface="Calibri"/>
              </a:rPr>
              <a:t>buộc dây để ghép hai tấm bìa</a:t>
            </a:r>
            <a:br>
              <a:rPr lang="en-US" sz="3600">
                <a:solidFill>
                  <a:schemeClr val="lt1"/>
                </a:solidFill>
                <a:latin typeface="Calibri"/>
                <a:ea typeface="Calibri"/>
                <a:cs typeface="Calibri"/>
                <a:sym typeface="Calibri"/>
              </a:rPr>
            </a:br>
            <a:r>
              <a:rPr b="0" i="0" lang="en-US" sz="3600" u="none" cap="none" strike="noStrike">
                <a:solidFill>
                  <a:srgbClr val="000000"/>
                </a:solidFill>
                <a:latin typeface="Calibri"/>
                <a:ea typeface="Calibri"/>
                <a:cs typeface="Calibri"/>
                <a:sym typeface="Calibri"/>
              </a:rPr>
              <a:t>ở </a:t>
            </a:r>
            <a:r>
              <a:rPr b="1" i="0" lang="en-US" sz="3600" u="none" cap="none" strike="noStrike">
                <a:solidFill>
                  <a:srgbClr val="FF0000"/>
                </a:solidFill>
                <a:latin typeface="Calibri"/>
                <a:ea typeface="Calibri"/>
                <a:cs typeface="Calibri"/>
                <a:sym typeface="Calibri"/>
              </a:rPr>
              <a:t>hình 4</a:t>
            </a:r>
            <a:r>
              <a:rPr b="1" i="0" lang="en-US" sz="3600" u="none" cap="none" strike="noStrike">
                <a:solidFill>
                  <a:srgbClr val="000000"/>
                </a:solidFill>
                <a:latin typeface="Calibri"/>
                <a:ea typeface="Calibri"/>
                <a:cs typeface="Calibri"/>
                <a:sym typeface="Calibri"/>
              </a:rPr>
              <a:t> </a:t>
            </a:r>
            <a:r>
              <a:rPr b="1" i="0" lang="en-US" sz="3600" u="none" cap="none" strike="noStrike">
                <a:solidFill>
                  <a:srgbClr val="2F5496"/>
                </a:solidFill>
                <a:latin typeface="Calibri"/>
                <a:ea typeface="Calibri"/>
                <a:cs typeface="Calibri"/>
                <a:sym typeface="Calibri"/>
              </a:rPr>
              <a:t>trang 56</a:t>
            </a:r>
            <a:r>
              <a:rPr b="0" i="0" lang="en-US" sz="3600" u="none" cap="none" strike="noStrike">
                <a:solidFill>
                  <a:srgbClr val="000000"/>
                </a:solidFill>
                <a:latin typeface="Calibri"/>
                <a:ea typeface="Calibri"/>
                <a:cs typeface="Calibri"/>
                <a:sym typeface="Calibri"/>
              </a:rPr>
              <a:t>.</a:t>
            </a:r>
            <a:endParaRPr b="1" i="0" sz="3600" u="none" cap="none" strike="noStrike">
              <a:solidFill>
                <a:srgbClr val="EF5263"/>
              </a:solidFill>
              <a:latin typeface="Calibri"/>
              <a:ea typeface="Calibri"/>
              <a:cs typeface="Calibri"/>
              <a:sym typeface="Calibri"/>
            </a:endParaRPr>
          </a:p>
        </p:txBody>
      </p:sp>
      <p:sp>
        <p:nvSpPr>
          <p:cNvPr id="584" name="Google Shape;58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85" name="Google Shape;585;p18"/>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9"/>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591" name="Google Shape;591;p19"/>
          <p:cNvGrpSpPr/>
          <p:nvPr/>
        </p:nvGrpSpPr>
        <p:grpSpPr>
          <a:xfrm>
            <a:off x="-212990" y="-317139"/>
            <a:ext cx="3344731" cy="7237400"/>
            <a:chOff x="-212990" y="-360681"/>
            <a:chExt cx="3344731" cy="7237400"/>
          </a:xfrm>
        </p:grpSpPr>
        <p:sp>
          <p:nvSpPr>
            <p:cNvPr id="592" name="Google Shape;592;p19"/>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93" name="Google Shape;593;p19"/>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94" name="Google Shape;594;p19"/>
          <p:cNvGrpSpPr/>
          <p:nvPr/>
        </p:nvGrpSpPr>
        <p:grpSpPr>
          <a:xfrm>
            <a:off x="-345470" y="-426418"/>
            <a:ext cx="3344731" cy="7346679"/>
            <a:chOff x="-345470" y="-469960"/>
            <a:chExt cx="3344731" cy="7376013"/>
          </a:xfrm>
        </p:grpSpPr>
        <p:sp>
          <p:nvSpPr>
            <p:cNvPr id="595" name="Google Shape;595;p19"/>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96" name="Google Shape;596;p19"/>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597" name="Google Shape;597;p19"/>
          <p:cNvGrpSpPr/>
          <p:nvPr/>
        </p:nvGrpSpPr>
        <p:grpSpPr>
          <a:xfrm>
            <a:off x="-461734" y="-555058"/>
            <a:ext cx="3344420" cy="7475319"/>
            <a:chOff x="-461734" y="-598600"/>
            <a:chExt cx="3344420" cy="7580186"/>
          </a:xfrm>
        </p:grpSpPr>
        <p:sp>
          <p:nvSpPr>
            <p:cNvPr id="598" name="Google Shape;598;p19"/>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599" name="Google Shape;599;p19"/>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00" name="Google Shape;600;p19"/>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01" name="Google Shape;601;p19"/>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02" name="Google Shape;602;p19"/>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03" name="Google Shape;603;p19"/>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604" name="Google Shape;604;p19"/>
          <p:cNvGrpSpPr/>
          <p:nvPr/>
        </p:nvGrpSpPr>
        <p:grpSpPr>
          <a:xfrm>
            <a:off x="9303872" y="-82630"/>
            <a:ext cx="3349561" cy="7449566"/>
            <a:chOff x="9303872" y="-24574"/>
            <a:chExt cx="3349561" cy="7449566"/>
          </a:xfrm>
        </p:grpSpPr>
        <p:sp>
          <p:nvSpPr>
            <p:cNvPr id="605" name="Google Shape;605;p19"/>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06" name="Google Shape;606;p19"/>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07" name="Google Shape;607;p19"/>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608" name="Google Shape;608;p19"/>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609" name="Google Shape;609;p19"/>
          <p:cNvSpPr txBox="1"/>
          <p:nvPr/>
        </p:nvSpPr>
        <p:spPr>
          <a:xfrm>
            <a:off x="1364253" y="1191361"/>
            <a:ext cx="258726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55A11"/>
              </a:buClr>
              <a:buSzPts val="2800"/>
              <a:buFont typeface="Calibri"/>
              <a:buNone/>
            </a:pPr>
            <a:r>
              <a:rPr b="1" i="0" lang="en-US" sz="2800" u="none" cap="none" strike="noStrike">
                <a:solidFill>
                  <a:srgbClr val="C55A11"/>
                </a:solidFill>
                <a:latin typeface="Calibri"/>
                <a:ea typeface="Calibri"/>
                <a:cs typeface="Calibri"/>
                <a:sym typeface="Calibri"/>
              </a:rPr>
              <a:t>2. Em sáng tạo</a:t>
            </a:r>
            <a:endParaRPr b="1" i="0" sz="2800" u="none" cap="none" strike="noStrike">
              <a:solidFill>
                <a:srgbClr val="C55A11"/>
              </a:solidFill>
              <a:latin typeface="Calibri"/>
              <a:ea typeface="Calibri"/>
              <a:cs typeface="Calibri"/>
              <a:sym typeface="Calibri"/>
            </a:endParaRPr>
          </a:p>
        </p:txBody>
      </p:sp>
      <p:sp>
        <p:nvSpPr>
          <p:cNvPr id="610" name="Google Shape;610;p19"/>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611" name="Google Shape;611;p19"/>
          <p:cNvSpPr/>
          <p:nvPr/>
        </p:nvSpPr>
        <p:spPr>
          <a:xfrm>
            <a:off x="347891" y="1764803"/>
            <a:ext cx="2196526" cy="510778"/>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55A11"/>
              </a:buClr>
              <a:buSzPts val="2400"/>
              <a:buFont typeface="Calibri"/>
              <a:buNone/>
            </a:pPr>
            <a:r>
              <a:rPr b="1" i="0" lang="en-US" sz="2400" u="none" cap="none" strike="noStrike">
                <a:solidFill>
                  <a:srgbClr val="C55A11"/>
                </a:solidFill>
                <a:latin typeface="Calibri"/>
                <a:ea typeface="Calibri"/>
                <a:cs typeface="Calibri"/>
                <a:sym typeface="Calibri"/>
              </a:rPr>
              <a:t>a) Em làm gì?</a:t>
            </a:r>
            <a:endParaRPr/>
          </a:p>
        </p:txBody>
      </p:sp>
      <p:pic>
        <p:nvPicPr>
          <p:cNvPr id="612" name="Google Shape;612;p19"/>
          <p:cNvPicPr preferRelativeResize="0"/>
          <p:nvPr/>
        </p:nvPicPr>
        <p:blipFill rotWithShape="1">
          <a:blip r:embed="rId4">
            <a:alphaModFix/>
          </a:blip>
          <a:srcRect b="0" l="0" r="0" t="0"/>
          <a:stretch/>
        </p:blipFill>
        <p:spPr>
          <a:xfrm>
            <a:off x="650501" y="3955609"/>
            <a:ext cx="2102507" cy="2598447"/>
          </a:xfrm>
          <a:prstGeom prst="rect">
            <a:avLst/>
          </a:prstGeom>
          <a:noFill/>
          <a:ln>
            <a:noFill/>
          </a:ln>
        </p:spPr>
      </p:pic>
      <p:sp>
        <p:nvSpPr>
          <p:cNvPr id="613" name="Google Shape;613;p19"/>
          <p:cNvSpPr/>
          <p:nvPr/>
        </p:nvSpPr>
        <p:spPr>
          <a:xfrm>
            <a:off x="4011647" y="2148977"/>
            <a:ext cx="7787948" cy="3407004"/>
          </a:xfrm>
          <a:custGeom>
            <a:rect b="b" l="l" r="r" t="t"/>
            <a:pathLst>
              <a:path extrusionOk="0" fill="none" h="3407004" w="7787948">
                <a:moveTo>
                  <a:pt x="-1382439" y="2147128"/>
                </a:moveTo>
                <a:cubicBezTo>
                  <a:pt x="-969476" y="1980170"/>
                  <a:pt x="-588405" y="1828151"/>
                  <a:pt x="9" y="1699904"/>
                </a:cubicBezTo>
                <a:cubicBezTo>
                  <a:pt x="-21416" y="1011420"/>
                  <a:pt x="1880933" y="275930"/>
                  <a:pt x="3821063" y="299"/>
                </a:cubicBezTo>
                <a:cubicBezTo>
                  <a:pt x="5597994" y="53394"/>
                  <a:pt x="7349956" y="583062"/>
                  <a:pt x="7713650" y="1372318"/>
                </a:cubicBezTo>
                <a:cubicBezTo>
                  <a:pt x="8094275" y="2266157"/>
                  <a:pt x="6491827" y="3626755"/>
                  <a:pt x="4116659" y="3404217"/>
                </a:cubicBezTo>
                <a:cubicBezTo>
                  <a:pt x="2547096" y="3388626"/>
                  <a:pt x="888258" y="2959455"/>
                  <a:pt x="280472" y="2338308"/>
                </a:cubicBezTo>
                <a:cubicBezTo>
                  <a:pt x="-84967" y="2167892"/>
                  <a:pt x="-934651" y="2276100"/>
                  <a:pt x="-1382439" y="2147128"/>
                </a:cubicBezTo>
                <a:close/>
              </a:path>
              <a:path extrusionOk="0" h="3407004" w="7787948">
                <a:moveTo>
                  <a:pt x="-1382439" y="2147128"/>
                </a:moveTo>
                <a:cubicBezTo>
                  <a:pt x="-1034859" y="2127578"/>
                  <a:pt x="-342414" y="1746639"/>
                  <a:pt x="9" y="1699904"/>
                </a:cubicBezTo>
                <a:cubicBezTo>
                  <a:pt x="-288585" y="600231"/>
                  <a:pt x="1698525" y="-73591"/>
                  <a:pt x="3821063" y="299"/>
                </a:cubicBezTo>
                <a:cubicBezTo>
                  <a:pt x="5695380" y="-3274"/>
                  <a:pt x="7369151" y="549869"/>
                  <a:pt x="7713650" y="1372318"/>
                </a:cubicBezTo>
                <a:cubicBezTo>
                  <a:pt x="8141054" y="2101927"/>
                  <a:pt x="6685833" y="3094084"/>
                  <a:pt x="4116659" y="3404217"/>
                </a:cubicBezTo>
                <a:cubicBezTo>
                  <a:pt x="2463315" y="3433307"/>
                  <a:pt x="871461" y="2941955"/>
                  <a:pt x="280472" y="2338308"/>
                </a:cubicBezTo>
                <a:cubicBezTo>
                  <a:pt x="-250868" y="2353053"/>
                  <a:pt x="-1180699" y="2048525"/>
                  <a:pt x="-1382439" y="2147128"/>
                </a:cubicBezTo>
                <a:close/>
              </a:path>
            </a:pathLst>
          </a:custGeom>
          <a:solidFill>
            <a:srgbClr val="FBE4D4"/>
          </a:solidFill>
          <a:ln cap="flat" cmpd="sng" w="28575">
            <a:solidFill>
              <a:srgbClr val="C55A1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00000"/>
              </a:lnSpc>
              <a:spcBef>
                <a:spcPts val="600"/>
              </a:spcBef>
              <a:spcAft>
                <a:spcPts val="600"/>
              </a:spcAft>
              <a:buClr>
                <a:srgbClr val="000000"/>
              </a:buClr>
              <a:buSzPts val="3600"/>
              <a:buFont typeface="Calibri"/>
              <a:buNone/>
            </a:pPr>
            <a:r>
              <a:rPr b="0" i="0" lang="en-US" sz="3600" u="none" cap="none" strike="noStrike">
                <a:solidFill>
                  <a:srgbClr val="000000"/>
                </a:solidFill>
                <a:latin typeface="Calibri"/>
                <a:ea typeface="Calibri"/>
                <a:cs typeface="Calibri"/>
                <a:sym typeface="Calibri"/>
              </a:rPr>
              <a:t>Em quan sát </a:t>
            </a:r>
            <a:r>
              <a:rPr b="1" lang="en-US" sz="3600">
                <a:solidFill>
                  <a:srgbClr val="000000"/>
                </a:solidFill>
                <a:latin typeface="Calibri"/>
                <a:ea typeface="Calibri"/>
                <a:cs typeface="Calibri"/>
                <a:sym typeface="Calibri"/>
              </a:rPr>
              <a:t>khung cửa sổ kể chuyện ngày đêm</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ở </a:t>
            </a:r>
            <a:r>
              <a:rPr b="1" i="0" lang="en-US" sz="3600" u="none" cap="none" strike="noStrike">
                <a:solidFill>
                  <a:srgbClr val="FF0000"/>
                </a:solidFill>
                <a:latin typeface="Calibri"/>
                <a:ea typeface="Calibri"/>
                <a:cs typeface="Calibri"/>
                <a:sym typeface="Calibri"/>
              </a:rPr>
              <a:t>hình 5</a:t>
            </a:r>
            <a:r>
              <a:rPr b="1" i="0" lang="en-US" sz="3600" u="none" cap="none" strike="noStrike">
                <a:solidFill>
                  <a:srgbClr val="000000"/>
                </a:solidFill>
                <a:latin typeface="Calibri"/>
                <a:ea typeface="Calibri"/>
                <a:cs typeface="Calibri"/>
                <a:sym typeface="Calibri"/>
              </a:rPr>
              <a:t> </a:t>
            </a:r>
            <a:r>
              <a:rPr b="1" i="0" lang="en-US" sz="3600" u="none" cap="none" strike="noStrike">
                <a:solidFill>
                  <a:srgbClr val="2F5496"/>
                </a:solidFill>
                <a:latin typeface="Calibri"/>
                <a:ea typeface="Calibri"/>
                <a:cs typeface="Calibri"/>
                <a:sym typeface="Calibri"/>
              </a:rPr>
              <a:t>trang 56</a:t>
            </a:r>
            <a:r>
              <a:rPr b="0" i="0" lang="en-US" sz="3600" u="none" cap="none" strike="noStrike">
                <a:solidFill>
                  <a:srgbClr val="000000"/>
                </a:solidFill>
                <a:latin typeface="Calibri"/>
                <a:ea typeface="Calibri"/>
                <a:cs typeface="Calibri"/>
                <a:sym typeface="Calibri"/>
              </a:rPr>
              <a:t> và cùng bạn trả lời các câu hỏi.</a:t>
            </a:r>
            <a:endParaRPr b="0" i="0" sz="3600" u="none" cap="none" strike="noStrike">
              <a:solidFill>
                <a:srgbClr val="000000"/>
              </a:solidFill>
              <a:latin typeface="Calibri"/>
              <a:ea typeface="Calibri"/>
              <a:cs typeface="Calibri"/>
              <a:sym typeface="Calibri"/>
            </a:endParaRPr>
          </a:p>
        </p:txBody>
      </p:sp>
      <p:sp>
        <p:nvSpPr>
          <p:cNvPr id="614" name="Google Shape;614;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15" name="Google Shape;615;p19"/>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grpSp>
        <p:nvGrpSpPr>
          <p:cNvPr id="113" name="Google Shape;113;p2"/>
          <p:cNvGrpSpPr/>
          <p:nvPr/>
        </p:nvGrpSpPr>
        <p:grpSpPr>
          <a:xfrm>
            <a:off x="14945" y="4964312"/>
            <a:ext cx="3048295" cy="1825400"/>
            <a:chOff x="5701962" y="0"/>
            <a:chExt cx="6490038" cy="4267200"/>
          </a:xfrm>
        </p:grpSpPr>
        <p:pic>
          <p:nvPicPr>
            <p:cNvPr id="114" name="Google Shape;114;p2"/>
            <p:cNvPicPr preferRelativeResize="0"/>
            <p:nvPr/>
          </p:nvPicPr>
          <p:blipFill rotWithShape="1">
            <a:blip r:embed="rId3">
              <a:alphaModFix/>
            </a:blip>
            <a:srcRect b="0" l="0" r="0" t="0"/>
            <a:stretch/>
          </p:blipFill>
          <p:spPr>
            <a:xfrm>
              <a:off x="5701962" y="0"/>
              <a:ext cx="6490038" cy="4267200"/>
            </a:xfrm>
            <a:prstGeom prst="rect">
              <a:avLst/>
            </a:prstGeom>
            <a:noFill/>
            <a:ln>
              <a:noFill/>
            </a:ln>
          </p:spPr>
        </p:pic>
        <p:pic>
          <p:nvPicPr>
            <p:cNvPr id="115" name="Google Shape;115;p2"/>
            <p:cNvPicPr preferRelativeResize="0"/>
            <p:nvPr/>
          </p:nvPicPr>
          <p:blipFill rotWithShape="1">
            <a:blip r:embed="rId4">
              <a:alphaModFix/>
            </a:blip>
            <a:srcRect b="0" l="0" r="0" t="0"/>
            <a:stretch/>
          </p:blipFill>
          <p:spPr>
            <a:xfrm>
              <a:off x="11341607" y="3573060"/>
              <a:ext cx="507493" cy="694140"/>
            </a:xfrm>
            <a:prstGeom prst="rect">
              <a:avLst/>
            </a:prstGeom>
            <a:noFill/>
            <a:ln>
              <a:noFill/>
            </a:ln>
          </p:spPr>
        </p:pic>
      </p:grpSp>
      <p:pic>
        <p:nvPicPr>
          <p:cNvPr id="116" name="Google Shape;116;p2"/>
          <p:cNvPicPr preferRelativeResize="0"/>
          <p:nvPr/>
        </p:nvPicPr>
        <p:blipFill rotWithShape="1">
          <a:blip r:embed="rId5">
            <a:alphaModFix/>
          </a:blip>
          <a:srcRect b="930" l="0" r="0" t="-1"/>
          <a:stretch/>
        </p:blipFill>
        <p:spPr>
          <a:xfrm>
            <a:off x="-14945" y="1"/>
            <a:ext cx="12192000" cy="4841240"/>
          </a:xfrm>
          <a:prstGeom prst="rect">
            <a:avLst/>
          </a:prstGeom>
          <a:noFill/>
          <a:ln>
            <a:noFill/>
          </a:ln>
        </p:spPr>
      </p:pic>
      <p:pic>
        <p:nvPicPr>
          <p:cNvPr id="117" name="Google Shape;117;p2"/>
          <p:cNvPicPr preferRelativeResize="0"/>
          <p:nvPr/>
        </p:nvPicPr>
        <p:blipFill rotWithShape="1">
          <a:blip r:embed="rId6">
            <a:alphaModFix/>
          </a:blip>
          <a:srcRect b="0" l="0" r="0" t="0"/>
          <a:stretch/>
        </p:blipFill>
        <p:spPr>
          <a:xfrm>
            <a:off x="9216892" y="4127630"/>
            <a:ext cx="2088071" cy="2662082"/>
          </a:xfrm>
          <a:prstGeom prst="rect">
            <a:avLst/>
          </a:prstGeom>
          <a:noFill/>
          <a:ln>
            <a:noFill/>
          </a:ln>
        </p:spPr>
      </p:pic>
      <p:sp>
        <p:nvSpPr>
          <p:cNvPr id="118" name="Google Shape;118;p2"/>
          <p:cNvSpPr txBox="1"/>
          <p:nvPr/>
        </p:nvSpPr>
        <p:spPr>
          <a:xfrm>
            <a:off x="3848580" y="6108223"/>
            <a:ext cx="4581187" cy="646331"/>
          </a:xfrm>
          <a:prstGeom prst="rect">
            <a:avLst/>
          </a:prstGeom>
          <a:noFill/>
          <a:ln>
            <a:noFill/>
          </a:ln>
          <a:effectLst>
            <a:outerShdw blurRad="50800" rotWithShape="0" algn="ctr" dir="5400000" dist="50800">
              <a:srgbClr val="94CBF2"/>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86981"/>
              </a:buClr>
              <a:buSzPts val="3200"/>
              <a:buFont typeface="Arial"/>
              <a:buNone/>
            </a:pPr>
            <a:r>
              <a:rPr b="1" i="0" lang="en-US" sz="3200" u="none" cap="none" strike="noStrike">
                <a:solidFill>
                  <a:srgbClr val="086981"/>
                </a:solidFill>
                <a:latin typeface="Arial"/>
                <a:ea typeface="Arial"/>
                <a:cs typeface="Arial"/>
                <a:sym typeface="Arial"/>
              </a:rPr>
              <a:t>Bài học STEM lớp 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20"/>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621" name="Google Shape;621;p20"/>
          <p:cNvGrpSpPr/>
          <p:nvPr/>
        </p:nvGrpSpPr>
        <p:grpSpPr>
          <a:xfrm>
            <a:off x="-212990" y="-317139"/>
            <a:ext cx="3344731" cy="7237400"/>
            <a:chOff x="-212990" y="-360681"/>
            <a:chExt cx="3344731" cy="7237400"/>
          </a:xfrm>
        </p:grpSpPr>
        <p:sp>
          <p:nvSpPr>
            <p:cNvPr id="622" name="Google Shape;622;p20"/>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23" name="Google Shape;623;p20"/>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24" name="Google Shape;624;p20"/>
          <p:cNvGrpSpPr/>
          <p:nvPr/>
        </p:nvGrpSpPr>
        <p:grpSpPr>
          <a:xfrm>
            <a:off x="-345470" y="-426418"/>
            <a:ext cx="3344731" cy="7346679"/>
            <a:chOff x="-345470" y="-469960"/>
            <a:chExt cx="3344731" cy="7376013"/>
          </a:xfrm>
        </p:grpSpPr>
        <p:sp>
          <p:nvSpPr>
            <p:cNvPr id="625" name="Google Shape;625;p20"/>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26" name="Google Shape;626;p20"/>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27" name="Google Shape;627;p20"/>
          <p:cNvGrpSpPr/>
          <p:nvPr/>
        </p:nvGrpSpPr>
        <p:grpSpPr>
          <a:xfrm>
            <a:off x="-461734" y="-555058"/>
            <a:ext cx="3344420" cy="7475319"/>
            <a:chOff x="-461734" y="-598600"/>
            <a:chExt cx="3344420" cy="7580186"/>
          </a:xfrm>
        </p:grpSpPr>
        <p:sp>
          <p:nvSpPr>
            <p:cNvPr id="628" name="Google Shape;628;p20"/>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29" name="Google Shape;629;p20"/>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30" name="Google Shape;630;p20"/>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31" name="Google Shape;631;p20"/>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32" name="Google Shape;632;p20"/>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33" name="Google Shape;633;p20"/>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634" name="Google Shape;634;p20"/>
          <p:cNvGrpSpPr/>
          <p:nvPr/>
        </p:nvGrpSpPr>
        <p:grpSpPr>
          <a:xfrm>
            <a:off x="9303872" y="-82630"/>
            <a:ext cx="3349561" cy="7449566"/>
            <a:chOff x="9303872" y="-24574"/>
            <a:chExt cx="3349561" cy="7449566"/>
          </a:xfrm>
        </p:grpSpPr>
        <p:sp>
          <p:nvSpPr>
            <p:cNvPr id="635" name="Google Shape;635;p20"/>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36" name="Google Shape;636;p20"/>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37" name="Google Shape;637;p20"/>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638" name="Google Shape;638;p20"/>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639" name="Google Shape;639;p20"/>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640" name="Google Shape;640;p20"/>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641" name="Google Shape;641;p20"/>
          <p:cNvSpPr/>
          <p:nvPr/>
        </p:nvSpPr>
        <p:spPr>
          <a:xfrm>
            <a:off x="370911" y="1837359"/>
            <a:ext cx="3746299" cy="510778"/>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Calibri"/>
                <a:ea typeface="Calibri"/>
                <a:cs typeface="Calibri"/>
                <a:sym typeface="Calibri"/>
              </a:rPr>
              <a:t>b) Em làm như thế nào ?</a:t>
            </a:r>
            <a:endParaRPr/>
          </a:p>
        </p:txBody>
      </p:sp>
      <p:pic>
        <p:nvPicPr>
          <p:cNvPr id="642" name="Google Shape;642;p20"/>
          <p:cNvPicPr preferRelativeResize="0"/>
          <p:nvPr/>
        </p:nvPicPr>
        <p:blipFill rotWithShape="1">
          <a:blip r:embed="rId4">
            <a:alphaModFix/>
          </a:blip>
          <a:srcRect b="0" l="0" r="0" t="0"/>
          <a:stretch/>
        </p:blipFill>
        <p:spPr>
          <a:xfrm>
            <a:off x="920991" y="3399703"/>
            <a:ext cx="2682385" cy="3097892"/>
          </a:xfrm>
          <a:prstGeom prst="rect">
            <a:avLst/>
          </a:prstGeom>
          <a:noFill/>
          <a:ln>
            <a:noFill/>
          </a:ln>
        </p:spPr>
      </p:pic>
      <p:sp>
        <p:nvSpPr>
          <p:cNvPr id="643" name="Google Shape;643;p20"/>
          <p:cNvSpPr/>
          <p:nvPr/>
        </p:nvSpPr>
        <p:spPr>
          <a:xfrm>
            <a:off x="4999810" y="2348137"/>
            <a:ext cx="6551060" cy="2615749"/>
          </a:xfrm>
          <a:custGeom>
            <a:rect b="b" l="l" r="r" t="t"/>
            <a:pathLst>
              <a:path extrusionOk="0" fill="none" h="2615749" w="6551060">
                <a:moveTo>
                  <a:pt x="-1645430" y="1991919"/>
                </a:moveTo>
                <a:cubicBezTo>
                  <a:pt x="-1467770" y="1922368"/>
                  <a:pt x="-1338276" y="1928507"/>
                  <a:pt x="-1119382" y="1835998"/>
                </a:cubicBezTo>
                <a:cubicBezTo>
                  <a:pt x="-900487" y="1743489"/>
                  <a:pt x="-715318" y="1725674"/>
                  <a:pt x="-610123" y="1685054"/>
                </a:cubicBezTo>
                <a:cubicBezTo>
                  <a:pt x="-504928" y="1644434"/>
                  <a:pt x="-156649" y="1571057"/>
                  <a:pt x="33447" y="1494300"/>
                </a:cubicBezTo>
                <a:cubicBezTo>
                  <a:pt x="-163490" y="627646"/>
                  <a:pt x="1477587" y="91332"/>
                  <a:pt x="3144210" y="1051"/>
                </a:cubicBezTo>
                <a:cubicBezTo>
                  <a:pt x="4700728" y="32721"/>
                  <a:pt x="5741306" y="244575"/>
                  <a:pt x="6357184" y="864593"/>
                </a:cubicBezTo>
                <a:cubicBezTo>
                  <a:pt x="7160920" y="1729741"/>
                  <a:pt x="5705886" y="2630808"/>
                  <a:pt x="3520383" y="2612090"/>
                </a:cubicBezTo>
                <a:cubicBezTo>
                  <a:pt x="2278667" y="2797086"/>
                  <a:pt x="1075206" y="2438390"/>
                  <a:pt x="444426" y="1965661"/>
                </a:cubicBezTo>
                <a:cubicBezTo>
                  <a:pt x="265712" y="2008806"/>
                  <a:pt x="162224" y="1952040"/>
                  <a:pt x="-36241" y="1971700"/>
                </a:cubicBezTo>
                <a:cubicBezTo>
                  <a:pt x="-234706" y="1991360"/>
                  <a:pt x="-431924" y="1920267"/>
                  <a:pt x="-537806" y="1978002"/>
                </a:cubicBezTo>
                <a:cubicBezTo>
                  <a:pt x="-643688" y="2035738"/>
                  <a:pt x="-800058" y="1924021"/>
                  <a:pt x="-1018473" y="1984042"/>
                </a:cubicBezTo>
                <a:cubicBezTo>
                  <a:pt x="-1236888" y="2044062"/>
                  <a:pt x="-1482631" y="1963865"/>
                  <a:pt x="-1645430" y="1991919"/>
                </a:cubicBezTo>
                <a:close/>
              </a:path>
              <a:path extrusionOk="0" h="2615749" w="6551060">
                <a:moveTo>
                  <a:pt x="-1645430" y="1991919"/>
                </a:moveTo>
                <a:cubicBezTo>
                  <a:pt x="-1479499" y="1907309"/>
                  <a:pt x="-1222237" y="1937520"/>
                  <a:pt x="-1052227" y="1816094"/>
                </a:cubicBezTo>
                <a:cubicBezTo>
                  <a:pt x="-882217" y="1694667"/>
                  <a:pt x="-728984" y="1743039"/>
                  <a:pt x="-526179" y="1660173"/>
                </a:cubicBezTo>
                <a:cubicBezTo>
                  <a:pt x="-323374" y="1577307"/>
                  <a:pt x="-126339" y="1582331"/>
                  <a:pt x="33447" y="1494300"/>
                </a:cubicBezTo>
                <a:cubicBezTo>
                  <a:pt x="-84100" y="334856"/>
                  <a:pt x="1175582" y="-1803"/>
                  <a:pt x="3144210" y="1051"/>
                </a:cubicBezTo>
                <a:cubicBezTo>
                  <a:pt x="4754862" y="-100008"/>
                  <a:pt x="5781904" y="233684"/>
                  <a:pt x="6357184" y="864593"/>
                </a:cubicBezTo>
                <a:cubicBezTo>
                  <a:pt x="6918763" y="1336776"/>
                  <a:pt x="6055401" y="2796812"/>
                  <a:pt x="3520383" y="2612090"/>
                </a:cubicBezTo>
                <a:cubicBezTo>
                  <a:pt x="2277055" y="2677209"/>
                  <a:pt x="999298" y="2246249"/>
                  <a:pt x="444426" y="1965661"/>
                </a:cubicBezTo>
                <a:cubicBezTo>
                  <a:pt x="254330" y="2010691"/>
                  <a:pt x="62848" y="1911207"/>
                  <a:pt x="-98937" y="1972488"/>
                </a:cubicBezTo>
                <a:cubicBezTo>
                  <a:pt x="-260722" y="2033769"/>
                  <a:pt x="-533933" y="1936880"/>
                  <a:pt x="-663198" y="1979578"/>
                </a:cubicBezTo>
                <a:cubicBezTo>
                  <a:pt x="-792463" y="2022276"/>
                  <a:pt x="-1013164" y="1977367"/>
                  <a:pt x="-1122966" y="1985355"/>
                </a:cubicBezTo>
                <a:cubicBezTo>
                  <a:pt x="-1232768" y="1993343"/>
                  <a:pt x="-1448899" y="1942797"/>
                  <a:pt x="-1645430" y="1991919"/>
                </a:cubicBezTo>
                <a:close/>
              </a:path>
            </a:pathLst>
          </a:custGeom>
          <a:solidFill>
            <a:srgbClr val="FBE4D4"/>
          </a:solidFill>
          <a:ln cap="flat" cmpd="sng" w="28575">
            <a:solidFill>
              <a:srgbClr val="C55A1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spcBef>
                <a:spcPts val="600"/>
              </a:spcBef>
              <a:spcAft>
                <a:spcPts val="600"/>
              </a:spcAft>
              <a:buNone/>
            </a:pPr>
            <a:r>
              <a:rPr lang="en-US" sz="3600">
                <a:solidFill>
                  <a:schemeClr val="dk1"/>
                </a:solidFill>
                <a:latin typeface="Calibri"/>
                <a:ea typeface="Calibri"/>
                <a:cs typeface="Calibri"/>
                <a:sym typeface="Calibri"/>
              </a:rPr>
              <a:t>Em đọc kĩ các bước như hướng dẫn ở</a:t>
            </a:r>
            <a:r>
              <a:rPr b="1" lang="en-US" sz="3600">
                <a:solidFill>
                  <a:srgbClr val="2F5496"/>
                </a:solidFill>
                <a:latin typeface="Calibri"/>
                <a:ea typeface="Calibri"/>
                <a:cs typeface="Calibri"/>
                <a:sym typeface="Calibri"/>
              </a:rPr>
              <a:t> trang 57</a:t>
            </a:r>
            <a:r>
              <a:rPr lang="en-US" sz="3600">
                <a:solidFill>
                  <a:schemeClr val="dk1"/>
                </a:solidFill>
                <a:latin typeface="Calibri"/>
                <a:ea typeface="Calibri"/>
                <a:cs typeface="Calibri"/>
                <a:sym typeface="Calibri"/>
              </a:rPr>
              <a:t>. </a:t>
            </a:r>
            <a:endParaRPr/>
          </a:p>
        </p:txBody>
      </p:sp>
      <p:sp>
        <p:nvSpPr>
          <p:cNvPr id="644" name="Google Shape;64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645" name="Google Shape;645;p20"/>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21"/>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651" name="Google Shape;651;p21"/>
          <p:cNvGrpSpPr/>
          <p:nvPr/>
        </p:nvGrpSpPr>
        <p:grpSpPr>
          <a:xfrm>
            <a:off x="-212990" y="-317139"/>
            <a:ext cx="3344731" cy="7237400"/>
            <a:chOff x="-212990" y="-360681"/>
            <a:chExt cx="3344731" cy="7237400"/>
          </a:xfrm>
        </p:grpSpPr>
        <p:sp>
          <p:nvSpPr>
            <p:cNvPr id="652" name="Google Shape;652;p21"/>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53" name="Google Shape;653;p21"/>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54" name="Google Shape;654;p21"/>
          <p:cNvGrpSpPr/>
          <p:nvPr/>
        </p:nvGrpSpPr>
        <p:grpSpPr>
          <a:xfrm>
            <a:off x="-345470" y="-426418"/>
            <a:ext cx="3344731" cy="7346679"/>
            <a:chOff x="-345470" y="-469960"/>
            <a:chExt cx="3344731" cy="7376013"/>
          </a:xfrm>
        </p:grpSpPr>
        <p:sp>
          <p:nvSpPr>
            <p:cNvPr id="655" name="Google Shape;655;p21"/>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56" name="Google Shape;656;p21"/>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57" name="Google Shape;657;p21"/>
          <p:cNvGrpSpPr/>
          <p:nvPr/>
        </p:nvGrpSpPr>
        <p:grpSpPr>
          <a:xfrm>
            <a:off x="-461734" y="-555058"/>
            <a:ext cx="3344420" cy="7475319"/>
            <a:chOff x="-461734" y="-598600"/>
            <a:chExt cx="3344420" cy="7580186"/>
          </a:xfrm>
        </p:grpSpPr>
        <p:sp>
          <p:nvSpPr>
            <p:cNvPr id="658" name="Google Shape;658;p21"/>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59" name="Google Shape;659;p21"/>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60" name="Google Shape;660;p21"/>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61" name="Google Shape;661;p21"/>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62" name="Google Shape;662;p21"/>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63" name="Google Shape;663;p21"/>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664" name="Google Shape;664;p21"/>
          <p:cNvGrpSpPr/>
          <p:nvPr/>
        </p:nvGrpSpPr>
        <p:grpSpPr>
          <a:xfrm>
            <a:off x="9303872" y="-82630"/>
            <a:ext cx="3349561" cy="7449566"/>
            <a:chOff x="9303872" y="-24574"/>
            <a:chExt cx="3349561" cy="7449566"/>
          </a:xfrm>
        </p:grpSpPr>
        <p:sp>
          <p:nvSpPr>
            <p:cNvPr id="665" name="Google Shape;665;p21"/>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66" name="Google Shape;666;p21"/>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67" name="Google Shape;667;p21"/>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668" name="Google Shape;668;p21"/>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669" name="Google Shape;669;p21"/>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670" name="Google Shape;670;p21"/>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671" name="Google Shape;671;p21"/>
          <p:cNvSpPr/>
          <p:nvPr/>
        </p:nvSpPr>
        <p:spPr>
          <a:xfrm>
            <a:off x="380899" y="1837359"/>
            <a:ext cx="2979003" cy="510778"/>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Calibri"/>
                <a:ea typeface="Calibri"/>
                <a:cs typeface="Calibri"/>
                <a:sym typeface="Calibri"/>
              </a:rPr>
              <a:t>c) Em tạo sản phẩm</a:t>
            </a:r>
            <a:endParaRPr b="1" sz="2400">
              <a:solidFill>
                <a:srgbClr val="C55A11"/>
              </a:solidFill>
              <a:latin typeface="Calibri"/>
              <a:ea typeface="Calibri"/>
              <a:cs typeface="Calibri"/>
              <a:sym typeface="Calibri"/>
            </a:endParaRPr>
          </a:p>
        </p:txBody>
      </p:sp>
      <p:sp>
        <p:nvSpPr>
          <p:cNvPr id="672" name="Google Shape;67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673" name="Google Shape;673;p21"/>
          <p:cNvPicPr preferRelativeResize="0"/>
          <p:nvPr/>
        </p:nvPicPr>
        <p:blipFill rotWithShape="1">
          <a:blip r:embed="rId4">
            <a:alphaModFix/>
          </a:blip>
          <a:srcRect b="0" l="0" r="0" t="0"/>
          <a:stretch/>
        </p:blipFill>
        <p:spPr>
          <a:xfrm>
            <a:off x="1733353" y="2748644"/>
            <a:ext cx="9221117" cy="3377570"/>
          </a:xfrm>
          <a:prstGeom prst="rect">
            <a:avLst/>
          </a:prstGeom>
          <a:noFill/>
          <a:ln>
            <a:noFill/>
          </a:ln>
        </p:spPr>
      </p:pic>
      <p:pic>
        <p:nvPicPr>
          <p:cNvPr id="674" name="Google Shape;674;p21"/>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22"/>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680" name="Google Shape;680;p22"/>
          <p:cNvGrpSpPr/>
          <p:nvPr/>
        </p:nvGrpSpPr>
        <p:grpSpPr>
          <a:xfrm>
            <a:off x="-212990" y="-317139"/>
            <a:ext cx="3344731" cy="7237400"/>
            <a:chOff x="-212990" y="-360681"/>
            <a:chExt cx="3344731" cy="7237400"/>
          </a:xfrm>
        </p:grpSpPr>
        <p:sp>
          <p:nvSpPr>
            <p:cNvPr id="681" name="Google Shape;681;p22"/>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82" name="Google Shape;682;p22"/>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83" name="Google Shape;683;p22"/>
          <p:cNvGrpSpPr/>
          <p:nvPr/>
        </p:nvGrpSpPr>
        <p:grpSpPr>
          <a:xfrm>
            <a:off x="-345470" y="-426418"/>
            <a:ext cx="3344731" cy="7346679"/>
            <a:chOff x="-345470" y="-469960"/>
            <a:chExt cx="3344731" cy="7376013"/>
          </a:xfrm>
        </p:grpSpPr>
        <p:sp>
          <p:nvSpPr>
            <p:cNvPr id="684" name="Google Shape;684;p22"/>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85" name="Google Shape;685;p22"/>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686" name="Google Shape;686;p22"/>
          <p:cNvGrpSpPr/>
          <p:nvPr/>
        </p:nvGrpSpPr>
        <p:grpSpPr>
          <a:xfrm>
            <a:off x="-461734" y="-555058"/>
            <a:ext cx="3344420" cy="7475319"/>
            <a:chOff x="-461734" y="-598600"/>
            <a:chExt cx="3344420" cy="7580186"/>
          </a:xfrm>
        </p:grpSpPr>
        <p:sp>
          <p:nvSpPr>
            <p:cNvPr id="687" name="Google Shape;687;p22"/>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88" name="Google Shape;688;p22"/>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89" name="Google Shape;689;p22"/>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90" name="Google Shape;690;p22"/>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91" name="Google Shape;691;p22"/>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92" name="Google Shape;692;p22"/>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693" name="Google Shape;693;p22"/>
          <p:cNvGrpSpPr/>
          <p:nvPr/>
        </p:nvGrpSpPr>
        <p:grpSpPr>
          <a:xfrm>
            <a:off x="9303872" y="-82630"/>
            <a:ext cx="3349561" cy="7449566"/>
            <a:chOff x="9303872" y="-24574"/>
            <a:chExt cx="3349561" cy="7449566"/>
          </a:xfrm>
        </p:grpSpPr>
        <p:sp>
          <p:nvSpPr>
            <p:cNvPr id="694" name="Google Shape;694;p22"/>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695" name="Google Shape;695;p22"/>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696" name="Google Shape;696;p22"/>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697" name="Google Shape;697;p22"/>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698" name="Google Shape;698;p22"/>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699" name="Google Shape;699;p22"/>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700" name="Google Shape;700;p22"/>
          <p:cNvSpPr/>
          <p:nvPr/>
        </p:nvSpPr>
        <p:spPr>
          <a:xfrm>
            <a:off x="399383" y="1775948"/>
            <a:ext cx="2383574" cy="510778"/>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Calibri"/>
                <a:ea typeface="Calibri"/>
                <a:cs typeface="Calibri"/>
                <a:sym typeface="Calibri"/>
              </a:rPr>
              <a:t>d) Em kiểm tra</a:t>
            </a:r>
            <a:endParaRPr b="1" sz="2400">
              <a:solidFill>
                <a:srgbClr val="C55A11"/>
              </a:solidFill>
              <a:latin typeface="Calibri"/>
              <a:ea typeface="Calibri"/>
              <a:cs typeface="Calibri"/>
              <a:sym typeface="Calibri"/>
            </a:endParaRPr>
          </a:p>
        </p:txBody>
      </p:sp>
      <p:pic>
        <p:nvPicPr>
          <p:cNvPr id="701" name="Google Shape;701;p22"/>
          <p:cNvPicPr preferRelativeResize="0"/>
          <p:nvPr/>
        </p:nvPicPr>
        <p:blipFill rotWithShape="1">
          <a:blip r:embed="rId4">
            <a:alphaModFix/>
          </a:blip>
          <a:srcRect b="0" l="0" r="0" t="0"/>
          <a:stretch/>
        </p:blipFill>
        <p:spPr>
          <a:xfrm>
            <a:off x="7724285" y="759113"/>
            <a:ext cx="1816040" cy="2177441"/>
          </a:xfrm>
          <a:prstGeom prst="rect">
            <a:avLst/>
          </a:prstGeom>
          <a:noFill/>
          <a:ln>
            <a:noFill/>
          </a:ln>
        </p:spPr>
      </p:pic>
      <p:sp>
        <p:nvSpPr>
          <p:cNvPr id="702" name="Google Shape;702;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703" name="Google Shape;703;p22"/>
          <p:cNvPicPr preferRelativeResize="0"/>
          <p:nvPr/>
        </p:nvPicPr>
        <p:blipFill rotWithShape="1">
          <a:blip r:embed="rId5">
            <a:alphaModFix/>
          </a:blip>
          <a:srcRect b="0" l="0" r="0" t="0"/>
          <a:stretch/>
        </p:blipFill>
        <p:spPr>
          <a:xfrm>
            <a:off x="1392508" y="3434019"/>
            <a:ext cx="9562823" cy="2238107"/>
          </a:xfrm>
          <a:prstGeom prst="rect">
            <a:avLst/>
          </a:prstGeom>
          <a:noFill/>
          <a:ln>
            <a:noFill/>
          </a:ln>
        </p:spPr>
      </p:pic>
      <p:pic>
        <p:nvPicPr>
          <p:cNvPr id="704" name="Google Shape;704;p22"/>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3"/>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710" name="Google Shape;710;p23"/>
          <p:cNvGrpSpPr/>
          <p:nvPr/>
        </p:nvGrpSpPr>
        <p:grpSpPr>
          <a:xfrm>
            <a:off x="-212990" y="-317139"/>
            <a:ext cx="3344731" cy="7237400"/>
            <a:chOff x="-212990" y="-360681"/>
            <a:chExt cx="3344731" cy="7237400"/>
          </a:xfrm>
        </p:grpSpPr>
        <p:sp>
          <p:nvSpPr>
            <p:cNvPr id="711" name="Google Shape;711;p23"/>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12" name="Google Shape;712;p23"/>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13" name="Google Shape;713;p23"/>
          <p:cNvGrpSpPr/>
          <p:nvPr/>
        </p:nvGrpSpPr>
        <p:grpSpPr>
          <a:xfrm>
            <a:off x="-345470" y="-426418"/>
            <a:ext cx="3344731" cy="7346679"/>
            <a:chOff x="-345470" y="-469960"/>
            <a:chExt cx="3344731" cy="7376013"/>
          </a:xfrm>
        </p:grpSpPr>
        <p:sp>
          <p:nvSpPr>
            <p:cNvPr id="714" name="Google Shape;714;p23"/>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15" name="Google Shape;715;p23"/>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16" name="Google Shape;716;p23"/>
          <p:cNvGrpSpPr/>
          <p:nvPr/>
        </p:nvGrpSpPr>
        <p:grpSpPr>
          <a:xfrm>
            <a:off x="-461734" y="-555058"/>
            <a:ext cx="3344420" cy="7475319"/>
            <a:chOff x="-461734" y="-598600"/>
            <a:chExt cx="3344420" cy="7580186"/>
          </a:xfrm>
        </p:grpSpPr>
        <p:sp>
          <p:nvSpPr>
            <p:cNvPr id="717" name="Google Shape;717;p23"/>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18" name="Google Shape;718;p23"/>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19" name="Google Shape;719;p23"/>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20" name="Google Shape;720;p23"/>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21" name="Google Shape;721;p23"/>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22" name="Google Shape;722;p23"/>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723" name="Google Shape;723;p23"/>
          <p:cNvGrpSpPr/>
          <p:nvPr/>
        </p:nvGrpSpPr>
        <p:grpSpPr>
          <a:xfrm>
            <a:off x="9303872" y="-82630"/>
            <a:ext cx="3349561" cy="7449566"/>
            <a:chOff x="9303872" y="-24574"/>
            <a:chExt cx="3349561" cy="7449566"/>
          </a:xfrm>
        </p:grpSpPr>
        <p:sp>
          <p:nvSpPr>
            <p:cNvPr id="724" name="Google Shape;724;p23"/>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25" name="Google Shape;725;p23"/>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26" name="Google Shape;726;p23"/>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727" name="Google Shape;727;p23"/>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728" name="Google Shape;728;p23"/>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729" name="Google Shape;729;p23"/>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pic>
        <p:nvPicPr>
          <p:cNvPr id="730" name="Google Shape;730;p23"/>
          <p:cNvPicPr preferRelativeResize="0"/>
          <p:nvPr/>
        </p:nvPicPr>
        <p:blipFill rotWithShape="1">
          <a:blip r:embed="rId4">
            <a:alphaModFix/>
          </a:blip>
          <a:srcRect b="0" l="0" r="0" t="0"/>
          <a:stretch/>
        </p:blipFill>
        <p:spPr>
          <a:xfrm>
            <a:off x="1019900" y="4537944"/>
            <a:ext cx="1816040" cy="2177441"/>
          </a:xfrm>
          <a:prstGeom prst="rect">
            <a:avLst/>
          </a:prstGeom>
          <a:noFill/>
          <a:ln>
            <a:noFill/>
          </a:ln>
        </p:spPr>
      </p:pic>
      <p:sp>
        <p:nvSpPr>
          <p:cNvPr id="731" name="Google Shape;731;p23"/>
          <p:cNvSpPr/>
          <p:nvPr/>
        </p:nvSpPr>
        <p:spPr>
          <a:xfrm>
            <a:off x="399374" y="1775950"/>
            <a:ext cx="10118400" cy="510900"/>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dk1"/>
                </a:solidFill>
                <a:latin typeface="Calibri"/>
                <a:ea typeface="Calibri"/>
                <a:cs typeface="Calibri"/>
                <a:sym typeface="Calibri"/>
              </a:rPr>
              <a:t>Em c</a:t>
            </a:r>
            <a:r>
              <a:rPr b="1" lang="en-US" sz="2400">
                <a:solidFill>
                  <a:schemeClr val="dk1"/>
                </a:solidFill>
                <a:latin typeface="Calibri"/>
                <a:ea typeface="Calibri"/>
                <a:cs typeface="Calibri"/>
                <a:sym typeface="Calibri"/>
              </a:rPr>
              <a:t>ả</a:t>
            </a:r>
            <a:r>
              <a:rPr b="1" lang="en-US" sz="2400">
                <a:solidFill>
                  <a:schemeClr val="dk1"/>
                </a:solidFill>
                <a:latin typeface="Calibri"/>
                <a:ea typeface="Calibri"/>
                <a:cs typeface="Calibri"/>
                <a:sym typeface="Calibri"/>
              </a:rPr>
              <a:t>m ơn bạn cùng em làm </a:t>
            </a:r>
            <a:r>
              <a:rPr b="1" lang="en-US" sz="2400">
                <a:solidFill>
                  <a:srgbClr val="FB0401"/>
                </a:solidFill>
                <a:latin typeface="Calibri"/>
                <a:ea typeface="Calibri"/>
                <a:cs typeface="Calibri"/>
                <a:sym typeface="Calibri"/>
              </a:rPr>
              <a:t>khung cửa sổ kể chuyện ngày đêm.</a:t>
            </a:r>
            <a:endParaRPr b="1" sz="2400">
              <a:solidFill>
                <a:srgbClr val="FB0401"/>
              </a:solidFill>
              <a:latin typeface="Calibri"/>
              <a:ea typeface="Calibri"/>
              <a:cs typeface="Calibri"/>
              <a:sym typeface="Calibri"/>
            </a:endParaRPr>
          </a:p>
        </p:txBody>
      </p:sp>
      <p:sp>
        <p:nvSpPr>
          <p:cNvPr id="732" name="Google Shape;73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pSp>
        <p:nvGrpSpPr>
          <p:cNvPr id="733" name="Google Shape;733;p23"/>
          <p:cNvGrpSpPr/>
          <p:nvPr/>
        </p:nvGrpSpPr>
        <p:grpSpPr>
          <a:xfrm>
            <a:off x="3027586" y="2549382"/>
            <a:ext cx="8269462" cy="3251852"/>
            <a:chOff x="3027586" y="2549382"/>
            <a:chExt cx="8269462" cy="3251852"/>
          </a:xfrm>
        </p:grpSpPr>
        <p:pic>
          <p:nvPicPr>
            <p:cNvPr id="734" name="Google Shape;734;p23"/>
            <p:cNvPicPr preferRelativeResize="0"/>
            <p:nvPr/>
          </p:nvPicPr>
          <p:blipFill rotWithShape="1">
            <a:blip r:embed="rId5">
              <a:alphaModFix/>
            </a:blip>
            <a:srcRect b="0" l="0" r="0" t="0"/>
            <a:stretch/>
          </p:blipFill>
          <p:spPr>
            <a:xfrm>
              <a:off x="3036075" y="4413391"/>
              <a:ext cx="8260973" cy="1387843"/>
            </a:xfrm>
            <a:prstGeom prst="rect">
              <a:avLst/>
            </a:prstGeom>
            <a:noFill/>
            <a:ln>
              <a:noFill/>
            </a:ln>
          </p:spPr>
        </p:pic>
        <p:pic>
          <p:nvPicPr>
            <p:cNvPr id="735" name="Google Shape;735;p23"/>
            <p:cNvPicPr preferRelativeResize="0"/>
            <p:nvPr/>
          </p:nvPicPr>
          <p:blipFill rotWithShape="1">
            <a:blip r:embed="rId5">
              <a:alphaModFix/>
            </a:blip>
            <a:srcRect b="0" l="0" r="0" t="0"/>
            <a:stretch/>
          </p:blipFill>
          <p:spPr>
            <a:xfrm>
              <a:off x="3032586" y="3505959"/>
              <a:ext cx="8260973" cy="1387843"/>
            </a:xfrm>
            <a:prstGeom prst="rect">
              <a:avLst/>
            </a:prstGeom>
            <a:noFill/>
            <a:ln>
              <a:noFill/>
            </a:ln>
          </p:spPr>
        </p:pic>
        <p:pic>
          <p:nvPicPr>
            <p:cNvPr id="736" name="Google Shape;736;p23"/>
            <p:cNvPicPr preferRelativeResize="0"/>
            <p:nvPr/>
          </p:nvPicPr>
          <p:blipFill rotWithShape="1">
            <a:blip r:embed="rId5">
              <a:alphaModFix/>
            </a:blip>
            <a:srcRect b="0" l="0" r="0" t="0"/>
            <a:stretch/>
          </p:blipFill>
          <p:spPr>
            <a:xfrm>
              <a:off x="3027586" y="2549382"/>
              <a:ext cx="8260973" cy="1387843"/>
            </a:xfrm>
            <a:prstGeom prst="rect">
              <a:avLst/>
            </a:prstGeom>
            <a:noFill/>
            <a:ln>
              <a:noFill/>
            </a:ln>
          </p:spPr>
        </p:pic>
      </p:grpSp>
      <p:pic>
        <p:nvPicPr>
          <p:cNvPr id="737" name="Google Shape;737;p23"/>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24"/>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743" name="Google Shape;743;p24"/>
          <p:cNvGrpSpPr/>
          <p:nvPr/>
        </p:nvGrpSpPr>
        <p:grpSpPr>
          <a:xfrm>
            <a:off x="-212990" y="-317139"/>
            <a:ext cx="3344731" cy="7237400"/>
            <a:chOff x="-212990" y="-360681"/>
            <a:chExt cx="3344731" cy="7237400"/>
          </a:xfrm>
        </p:grpSpPr>
        <p:sp>
          <p:nvSpPr>
            <p:cNvPr id="744" name="Google Shape;744;p24"/>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45" name="Google Shape;745;p24"/>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46" name="Google Shape;746;p24"/>
          <p:cNvGrpSpPr/>
          <p:nvPr/>
        </p:nvGrpSpPr>
        <p:grpSpPr>
          <a:xfrm>
            <a:off x="-345470" y="-426418"/>
            <a:ext cx="3344731" cy="7346679"/>
            <a:chOff x="-345470" y="-469960"/>
            <a:chExt cx="3344731" cy="7376013"/>
          </a:xfrm>
        </p:grpSpPr>
        <p:sp>
          <p:nvSpPr>
            <p:cNvPr id="747" name="Google Shape;747;p24"/>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48" name="Google Shape;748;p24"/>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49" name="Google Shape;749;p24"/>
          <p:cNvGrpSpPr/>
          <p:nvPr/>
        </p:nvGrpSpPr>
        <p:grpSpPr>
          <a:xfrm>
            <a:off x="-461734" y="-555058"/>
            <a:ext cx="3344420" cy="7475319"/>
            <a:chOff x="-461734" y="-598600"/>
            <a:chExt cx="3344420" cy="7580186"/>
          </a:xfrm>
        </p:grpSpPr>
        <p:sp>
          <p:nvSpPr>
            <p:cNvPr id="750" name="Google Shape;750;p24"/>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51" name="Google Shape;751;p24"/>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52" name="Google Shape;752;p24"/>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53" name="Google Shape;753;p24"/>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54" name="Google Shape;754;p24"/>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55" name="Google Shape;755;p24"/>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756" name="Google Shape;756;p24"/>
          <p:cNvGrpSpPr/>
          <p:nvPr/>
        </p:nvGrpSpPr>
        <p:grpSpPr>
          <a:xfrm>
            <a:off x="9303872" y="-82630"/>
            <a:ext cx="3349561" cy="7449566"/>
            <a:chOff x="9303872" y="-24574"/>
            <a:chExt cx="3349561" cy="7449566"/>
          </a:xfrm>
        </p:grpSpPr>
        <p:sp>
          <p:nvSpPr>
            <p:cNvPr id="757" name="Google Shape;757;p24"/>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58" name="Google Shape;758;p24"/>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59" name="Google Shape;759;p24"/>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760" name="Google Shape;760;p24"/>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761" name="Google Shape;761;p24"/>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762" name="Google Shape;762;p24"/>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763" name="Google Shape;763;p24"/>
          <p:cNvSpPr/>
          <p:nvPr/>
        </p:nvSpPr>
        <p:spPr>
          <a:xfrm>
            <a:off x="399383" y="1775948"/>
            <a:ext cx="2383574" cy="510778"/>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Calibri"/>
                <a:ea typeface="Calibri"/>
                <a:cs typeface="Calibri"/>
                <a:sym typeface="Calibri"/>
              </a:rPr>
              <a:t>e) Em trình diễn</a:t>
            </a:r>
            <a:endParaRPr b="1" sz="2400">
              <a:solidFill>
                <a:srgbClr val="C55A11"/>
              </a:solidFill>
              <a:latin typeface="Calibri"/>
              <a:ea typeface="Calibri"/>
              <a:cs typeface="Calibri"/>
              <a:sym typeface="Calibri"/>
            </a:endParaRPr>
          </a:p>
        </p:txBody>
      </p:sp>
      <p:pic>
        <p:nvPicPr>
          <p:cNvPr id="764" name="Google Shape;764;p24"/>
          <p:cNvPicPr preferRelativeResize="0"/>
          <p:nvPr/>
        </p:nvPicPr>
        <p:blipFill rotWithShape="1">
          <a:blip r:embed="rId4">
            <a:alphaModFix/>
          </a:blip>
          <a:srcRect b="0" l="0" r="0" t="0"/>
          <a:stretch/>
        </p:blipFill>
        <p:spPr>
          <a:xfrm>
            <a:off x="904873" y="3067533"/>
            <a:ext cx="2383574" cy="2857917"/>
          </a:xfrm>
          <a:prstGeom prst="rect">
            <a:avLst/>
          </a:prstGeom>
          <a:noFill/>
          <a:ln>
            <a:noFill/>
          </a:ln>
        </p:spPr>
      </p:pic>
      <p:sp>
        <p:nvSpPr>
          <p:cNvPr id="765" name="Google Shape;765;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766" name="Google Shape;766;p24"/>
          <p:cNvSpPr/>
          <p:nvPr/>
        </p:nvSpPr>
        <p:spPr>
          <a:xfrm>
            <a:off x="4844394" y="551436"/>
            <a:ext cx="6585606" cy="4899914"/>
          </a:xfrm>
          <a:custGeom>
            <a:rect b="b" l="l" r="r" t="t"/>
            <a:pathLst>
              <a:path extrusionOk="0" fill="none" h="4899914" w="6585606">
                <a:moveTo>
                  <a:pt x="-1555849" y="3607905"/>
                </a:moveTo>
                <a:cubicBezTo>
                  <a:pt x="-1439094" y="3533279"/>
                  <a:pt x="-1237187" y="3446032"/>
                  <a:pt x="-1129524" y="3373530"/>
                </a:cubicBezTo>
                <a:cubicBezTo>
                  <a:pt x="-1021861" y="3301028"/>
                  <a:pt x="-938761" y="3270763"/>
                  <a:pt x="-766359" y="3173878"/>
                </a:cubicBezTo>
                <a:cubicBezTo>
                  <a:pt x="-593957" y="3076993"/>
                  <a:pt x="-479296" y="3076828"/>
                  <a:pt x="-355823" y="2948183"/>
                </a:cubicBezTo>
                <a:cubicBezTo>
                  <a:pt x="-232350" y="2819538"/>
                  <a:pt x="-65727" y="2800738"/>
                  <a:pt x="23132" y="2739850"/>
                </a:cubicBezTo>
                <a:cubicBezTo>
                  <a:pt x="-475272" y="1220158"/>
                  <a:pt x="1420908" y="426220"/>
                  <a:pt x="2891947" y="18222"/>
                </a:cubicBezTo>
                <a:cubicBezTo>
                  <a:pt x="4547858" y="182132"/>
                  <a:pt x="5948547" y="809344"/>
                  <a:pt x="6422977" y="1689528"/>
                </a:cubicBezTo>
                <a:cubicBezTo>
                  <a:pt x="7019001" y="3502520"/>
                  <a:pt x="5489098" y="4204058"/>
                  <a:pt x="4064320" y="4831714"/>
                </a:cubicBezTo>
                <a:cubicBezTo>
                  <a:pt x="2419761" y="5186762"/>
                  <a:pt x="1457253" y="4606084"/>
                  <a:pt x="407171" y="3630062"/>
                </a:cubicBezTo>
                <a:cubicBezTo>
                  <a:pt x="162574" y="3654179"/>
                  <a:pt x="140053" y="3571659"/>
                  <a:pt x="-122844" y="3624080"/>
                </a:cubicBezTo>
                <a:cubicBezTo>
                  <a:pt x="-385741" y="3676501"/>
                  <a:pt x="-412283" y="3591947"/>
                  <a:pt x="-574339" y="3618984"/>
                </a:cubicBezTo>
                <a:cubicBezTo>
                  <a:pt x="-736395" y="3646020"/>
                  <a:pt x="-926725" y="3574641"/>
                  <a:pt x="-1025834" y="3613887"/>
                </a:cubicBezTo>
                <a:cubicBezTo>
                  <a:pt x="-1124943" y="3653134"/>
                  <a:pt x="-1438982" y="3547292"/>
                  <a:pt x="-1555849" y="3607905"/>
                </a:cubicBezTo>
                <a:close/>
              </a:path>
              <a:path extrusionOk="0" h="4899914" w="6585606">
                <a:moveTo>
                  <a:pt x="-1555849" y="3607905"/>
                </a:moveTo>
                <a:cubicBezTo>
                  <a:pt x="-1472242" y="3513395"/>
                  <a:pt x="-1306086" y="3495355"/>
                  <a:pt x="-1129524" y="3373530"/>
                </a:cubicBezTo>
                <a:cubicBezTo>
                  <a:pt x="-952962" y="3251705"/>
                  <a:pt x="-909399" y="3286593"/>
                  <a:pt x="-766359" y="3173878"/>
                </a:cubicBezTo>
                <a:cubicBezTo>
                  <a:pt x="-623319" y="3061162"/>
                  <a:pt x="-546835" y="3061644"/>
                  <a:pt x="-403193" y="2974225"/>
                </a:cubicBezTo>
                <a:cubicBezTo>
                  <a:pt x="-259551" y="2886806"/>
                  <a:pt x="-88159" y="2841585"/>
                  <a:pt x="23132" y="2739850"/>
                </a:cubicBezTo>
                <a:cubicBezTo>
                  <a:pt x="-84857" y="1271314"/>
                  <a:pt x="1218696" y="80228"/>
                  <a:pt x="2891947" y="18222"/>
                </a:cubicBezTo>
                <a:cubicBezTo>
                  <a:pt x="4348035" y="-374045"/>
                  <a:pt x="5924034" y="520775"/>
                  <a:pt x="6422977" y="1689528"/>
                </a:cubicBezTo>
                <a:cubicBezTo>
                  <a:pt x="7074561" y="2562165"/>
                  <a:pt x="5843646" y="4374821"/>
                  <a:pt x="4064320" y="4831714"/>
                </a:cubicBezTo>
                <a:cubicBezTo>
                  <a:pt x="2476192" y="5141179"/>
                  <a:pt x="1104523" y="4764187"/>
                  <a:pt x="407171" y="3630062"/>
                </a:cubicBezTo>
                <a:cubicBezTo>
                  <a:pt x="173411" y="3662322"/>
                  <a:pt x="78964" y="3616744"/>
                  <a:pt x="-83584" y="3624523"/>
                </a:cubicBezTo>
                <a:cubicBezTo>
                  <a:pt x="-246132" y="3632302"/>
                  <a:pt x="-333782" y="3601717"/>
                  <a:pt x="-515448" y="3619648"/>
                </a:cubicBezTo>
                <a:cubicBezTo>
                  <a:pt x="-697114" y="3637579"/>
                  <a:pt x="-910727" y="3590058"/>
                  <a:pt x="-1045464" y="3613666"/>
                </a:cubicBezTo>
                <a:cubicBezTo>
                  <a:pt x="-1180201" y="3637274"/>
                  <a:pt x="-1421964" y="3595744"/>
                  <a:pt x="-1555849" y="3607905"/>
                </a:cubicBezTo>
                <a:close/>
              </a:path>
            </a:pathLst>
          </a:custGeom>
          <a:solidFill>
            <a:srgbClr val="FBE4D4"/>
          </a:solidFill>
          <a:ln cap="flat" cmpd="sng" w="28575">
            <a:solidFill>
              <a:srgbClr val="C55A1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spcBef>
                <a:spcPts val="600"/>
              </a:spcBef>
              <a:spcAft>
                <a:spcPts val="600"/>
              </a:spcAft>
              <a:buNone/>
            </a:pPr>
            <a:r>
              <a:rPr lang="en-US" sz="3200">
                <a:solidFill>
                  <a:schemeClr val="dk1"/>
                </a:solidFill>
                <a:latin typeface="Calibri"/>
                <a:ea typeface="Calibri"/>
                <a:cs typeface="Calibri"/>
                <a:sym typeface="Calibri"/>
              </a:rPr>
              <a:t>– </a:t>
            </a:r>
            <a:r>
              <a:rPr lang="en-US" sz="3200">
                <a:solidFill>
                  <a:srgbClr val="FF0000"/>
                </a:solidFill>
                <a:latin typeface="Calibri"/>
                <a:ea typeface="Calibri"/>
                <a:cs typeface="Calibri"/>
                <a:sym typeface="Calibri"/>
              </a:rPr>
              <a:t>Giới thiệu </a:t>
            </a:r>
            <a:r>
              <a:rPr b="1" lang="en-US" sz="3200">
                <a:solidFill>
                  <a:schemeClr val="dk1"/>
                </a:solidFill>
                <a:latin typeface="Calibri"/>
                <a:ea typeface="Calibri"/>
                <a:cs typeface="Calibri"/>
                <a:sym typeface="Calibri"/>
              </a:rPr>
              <a:t>khung cửa sổ kể chuyện ngày đêm </a:t>
            </a:r>
            <a:r>
              <a:rPr lang="en-US" sz="3200">
                <a:solidFill>
                  <a:schemeClr val="dk1"/>
                </a:solidFill>
                <a:latin typeface="Calibri"/>
                <a:ea typeface="Calibri"/>
                <a:cs typeface="Calibri"/>
                <a:sym typeface="Calibri"/>
              </a:rPr>
              <a:t>của nhóm.</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a:t>
            </a:r>
            <a:r>
              <a:rPr lang="en-US" sz="3200">
                <a:solidFill>
                  <a:srgbClr val="FF0000"/>
                </a:solidFill>
                <a:latin typeface="Calibri"/>
                <a:ea typeface="Calibri"/>
                <a:cs typeface="Calibri"/>
                <a:sym typeface="Calibri"/>
              </a:rPr>
              <a:t>Đố bạn khác </a:t>
            </a:r>
            <a:r>
              <a:rPr lang="en-US" sz="3200">
                <a:solidFill>
                  <a:schemeClr val="dk1"/>
                </a:solidFill>
                <a:latin typeface="Calibri"/>
                <a:ea typeface="Calibri"/>
                <a:cs typeface="Calibri"/>
                <a:sym typeface="Calibri"/>
              </a:rPr>
              <a:t>phân biệt của hai ô cửa sổ mô tả bầu trời ban ngày và bầu trời ban đêm.</a:t>
            </a:r>
            <a:endParaRPr sz="3200">
              <a:solidFill>
                <a:schemeClr val="dk1"/>
              </a:solidFill>
              <a:latin typeface="Calibri"/>
              <a:ea typeface="Calibri"/>
              <a:cs typeface="Calibri"/>
              <a:sym typeface="Calibri"/>
            </a:endParaRPr>
          </a:p>
        </p:txBody>
      </p:sp>
      <p:pic>
        <p:nvPicPr>
          <p:cNvPr id="767" name="Google Shape;767;p24"/>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25"/>
          <p:cNvSpPr/>
          <p:nvPr/>
        </p:nvSpPr>
        <p:spPr>
          <a:xfrm>
            <a:off x="1291563" y="1241583"/>
            <a:ext cx="2491999" cy="47299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grpSp>
        <p:nvGrpSpPr>
          <p:cNvPr id="773" name="Google Shape;773;p25"/>
          <p:cNvGrpSpPr/>
          <p:nvPr/>
        </p:nvGrpSpPr>
        <p:grpSpPr>
          <a:xfrm>
            <a:off x="-212990" y="-317139"/>
            <a:ext cx="3344731" cy="7237400"/>
            <a:chOff x="-212990" y="-360681"/>
            <a:chExt cx="3344731" cy="7237400"/>
          </a:xfrm>
        </p:grpSpPr>
        <p:sp>
          <p:nvSpPr>
            <p:cNvPr id="774" name="Google Shape;774;p25"/>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75" name="Google Shape;775;p25"/>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76" name="Google Shape;776;p25"/>
          <p:cNvGrpSpPr/>
          <p:nvPr/>
        </p:nvGrpSpPr>
        <p:grpSpPr>
          <a:xfrm>
            <a:off x="-345470" y="-426418"/>
            <a:ext cx="3344731" cy="7346679"/>
            <a:chOff x="-345470" y="-469960"/>
            <a:chExt cx="3344731" cy="7376013"/>
          </a:xfrm>
        </p:grpSpPr>
        <p:sp>
          <p:nvSpPr>
            <p:cNvPr id="777" name="Google Shape;777;p25"/>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78" name="Google Shape;778;p25"/>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779" name="Google Shape;779;p25"/>
          <p:cNvGrpSpPr/>
          <p:nvPr/>
        </p:nvGrpSpPr>
        <p:grpSpPr>
          <a:xfrm>
            <a:off x="-461734" y="-555058"/>
            <a:ext cx="3344420" cy="7475319"/>
            <a:chOff x="-461734" y="-598600"/>
            <a:chExt cx="3344420" cy="7580186"/>
          </a:xfrm>
        </p:grpSpPr>
        <p:sp>
          <p:nvSpPr>
            <p:cNvPr id="780" name="Google Shape;780;p25"/>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81" name="Google Shape;781;p25"/>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82" name="Google Shape;782;p25"/>
          <p:cNvSpPr/>
          <p:nvPr/>
        </p:nvSpPr>
        <p:spPr>
          <a:xfrm>
            <a:off x="9067237" y="96493"/>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83" name="Google Shape;783;p25"/>
          <p:cNvSpPr/>
          <p:nvPr/>
        </p:nvSpPr>
        <p:spPr>
          <a:xfrm>
            <a:off x="10922262" y="-58155"/>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ED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84" name="Google Shape;784;p25"/>
          <p:cNvSpPr/>
          <p:nvPr/>
        </p:nvSpPr>
        <p:spPr>
          <a:xfrm>
            <a:off x="9199717" y="4601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85" name="Google Shape;785;p25"/>
          <p:cNvSpPr/>
          <p:nvPr/>
        </p:nvSpPr>
        <p:spPr>
          <a:xfrm>
            <a:off x="11054742" y="-58057"/>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EB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786" name="Google Shape;786;p25"/>
          <p:cNvGrpSpPr/>
          <p:nvPr/>
        </p:nvGrpSpPr>
        <p:grpSpPr>
          <a:xfrm>
            <a:off x="9303872" y="-82630"/>
            <a:ext cx="3349561" cy="7449566"/>
            <a:chOff x="9303872" y="-24574"/>
            <a:chExt cx="3349561" cy="7449566"/>
          </a:xfrm>
        </p:grpSpPr>
        <p:sp>
          <p:nvSpPr>
            <p:cNvPr id="787" name="Google Shape;787;p25"/>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788" name="Google Shape;788;p25"/>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3A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789" name="Google Shape;789;p25"/>
          <p:cNvSpPr/>
          <p:nvPr/>
        </p:nvSpPr>
        <p:spPr>
          <a:xfrm>
            <a:off x="1364253" y="396168"/>
            <a:ext cx="3200984" cy="672415"/>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D19F"/>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D3E8C0"/>
              </a:solidFill>
              <a:latin typeface="Calibri"/>
              <a:ea typeface="Calibri"/>
              <a:cs typeface="Calibri"/>
              <a:sym typeface="Calibri"/>
            </a:endParaRPr>
          </a:p>
        </p:txBody>
      </p:sp>
      <p:pic>
        <p:nvPicPr>
          <p:cNvPr id="790" name="Google Shape;790;p25"/>
          <p:cNvPicPr preferRelativeResize="0"/>
          <p:nvPr/>
        </p:nvPicPr>
        <p:blipFill rotWithShape="1">
          <a:blip r:embed="rId3">
            <a:alphaModFix/>
          </a:blip>
          <a:srcRect b="0" l="-1" r="2407" t="0"/>
          <a:stretch/>
        </p:blipFill>
        <p:spPr>
          <a:xfrm>
            <a:off x="140477" y="97336"/>
            <a:ext cx="1261872" cy="1264137"/>
          </a:xfrm>
          <a:prstGeom prst="rect">
            <a:avLst/>
          </a:prstGeom>
          <a:noFill/>
          <a:ln>
            <a:noFill/>
          </a:ln>
          <a:effectLst>
            <a:outerShdw blurRad="50800" rotWithShape="0" algn="tl" dir="2700000" dist="38100">
              <a:srgbClr val="000000">
                <a:alpha val="40000"/>
              </a:srgbClr>
            </a:outerShdw>
          </a:effectLst>
        </p:spPr>
      </p:pic>
      <p:sp>
        <p:nvSpPr>
          <p:cNvPr id="791" name="Google Shape;791;p25"/>
          <p:cNvSpPr txBox="1"/>
          <p:nvPr/>
        </p:nvSpPr>
        <p:spPr>
          <a:xfrm>
            <a:off x="1364253" y="1191361"/>
            <a:ext cx="8043592"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C55A11"/>
                </a:solidFill>
                <a:latin typeface="Calibri"/>
                <a:ea typeface="Calibri"/>
                <a:cs typeface="Calibri"/>
                <a:sym typeface="Calibri"/>
              </a:rPr>
              <a:t>2. Em sáng tạo</a:t>
            </a:r>
            <a:endParaRPr b="1" sz="2800">
              <a:solidFill>
                <a:srgbClr val="C55A11"/>
              </a:solidFill>
              <a:latin typeface="Calibri"/>
              <a:ea typeface="Calibri"/>
              <a:cs typeface="Calibri"/>
              <a:sym typeface="Calibri"/>
            </a:endParaRPr>
          </a:p>
        </p:txBody>
      </p:sp>
      <p:sp>
        <p:nvSpPr>
          <p:cNvPr id="792" name="Google Shape;792;p25"/>
          <p:cNvSpPr txBox="1"/>
          <p:nvPr/>
        </p:nvSpPr>
        <p:spPr>
          <a:xfrm>
            <a:off x="1392508" y="385561"/>
            <a:ext cx="371017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5811E"/>
              </a:buClr>
              <a:buSzPts val="3200"/>
              <a:buFont typeface="Calibri"/>
              <a:buNone/>
            </a:pPr>
            <a:r>
              <a:rPr b="1" i="0" lang="en-US" sz="3200" u="none" cap="none" strike="noStrike">
                <a:solidFill>
                  <a:srgbClr val="F5811E"/>
                </a:solidFill>
                <a:latin typeface="Calibri"/>
                <a:ea typeface="Calibri"/>
                <a:cs typeface="Calibri"/>
                <a:sym typeface="Calibri"/>
              </a:rPr>
              <a:t>Sáng chế STEM</a:t>
            </a:r>
            <a:endParaRPr/>
          </a:p>
        </p:txBody>
      </p:sp>
      <p:sp>
        <p:nvSpPr>
          <p:cNvPr id="793" name="Google Shape;793;p25"/>
          <p:cNvSpPr/>
          <p:nvPr/>
        </p:nvSpPr>
        <p:spPr>
          <a:xfrm>
            <a:off x="383675" y="1837350"/>
            <a:ext cx="3201000" cy="510900"/>
          </a:xfrm>
          <a:prstGeom prst="round2DiagRect">
            <a:avLst>
              <a:gd fmla="val 16667" name="adj1"/>
              <a:gd fmla="val 0" name="adj2"/>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C55A11"/>
                </a:solidFill>
                <a:latin typeface="Calibri"/>
                <a:ea typeface="Calibri"/>
                <a:cs typeface="Calibri"/>
                <a:sym typeface="Calibri"/>
              </a:rPr>
              <a:t>g) </a:t>
            </a:r>
            <a:r>
              <a:rPr b="1" lang="en-US" sz="2400">
                <a:solidFill>
                  <a:srgbClr val="C55A11"/>
                </a:solidFill>
                <a:latin typeface="Calibri"/>
                <a:ea typeface="Calibri"/>
                <a:cs typeface="Calibri"/>
                <a:sym typeface="Calibri"/>
              </a:rPr>
              <a:t>Cải tiến –</a:t>
            </a:r>
            <a:r>
              <a:rPr lang="en-US" sz="3600">
                <a:solidFill>
                  <a:schemeClr val="dk1"/>
                </a:solidFill>
                <a:latin typeface="Calibri"/>
                <a:ea typeface="Calibri"/>
                <a:cs typeface="Calibri"/>
                <a:sym typeface="Calibri"/>
              </a:rPr>
              <a:t> </a:t>
            </a:r>
            <a:r>
              <a:rPr b="1" lang="en-US" sz="2400">
                <a:solidFill>
                  <a:srgbClr val="C55A11"/>
                </a:solidFill>
                <a:latin typeface="Calibri"/>
                <a:ea typeface="Calibri"/>
                <a:cs typeface="Calibri"/>
                <a:sym typeface="Calibri"/>
              </a:rPr>
              <a:t>Sáng tạo</a:t>
            </a:r>
            <a:endParaRPr b="1" sz="2400">
              <a:solidFill>
                <a:srgbClr val="C55A11"/>
              </a:solidFill>
              <a:latin typeface="Calibri"/>
              <a:ea typeface="Calibri"/>
              <a:cs typeface="Calibri"/>
              <a:sym typeface="Calibri"/>
            </a:endParaRPr>
          </a:p>
          <a:p>
            <a:pPr indent="0" lvl="0" marL="0" marR="0" rtl="0" algn="l">
              <a:spcBef>
                <a:spcPts val="0"/>
              </a:spcBef>
              <a:spcAft>
                <a:spcPts val="0"/>
              </a:spcAft>
              <a:buNone/>
            </a:pPr>
            <a:r>
              <a:t/>
            </a:r>
            <a:endParaRPr b="1" sz="2400">
              <a:solidFill>
                <a:srgbClr val="C55A11"/>
              </a:solidFill>
              <a:latin typeface="Calibri"/>
              <a:ea typeface="Calibri"/>
              <a:cs typeface="Calibri"/>
              <a:sym typeface="Calibri"/>
            </a:endParaRPr>
          </a:p>
        </p:txBody>
      </p:sp>
      <p:pic>
        <p:nvPicPr>
          <p:cNvPr id="794" name="Google Shape;794;p25"/>
          <p:cNvPicPr preferRelativeResize="0"/>
          <p:nvPr/>
        </p:nvPicPr>
        <p:blipFill rotWithShape="1">
          <a:blip r:embed="rId4">
            <a:alphaModFix/>
          </a:blip>
          <a:srcRect b="0" l="0" r="0" t="0"/>
          <a:stretch/>
        </p:blipFill>
        <p:spPr>
          <a:xfrm rot="-987934">
            <a:off x="9676378" y="2936937"/>
            <a:ext cx="1975196" cy="2215598"/>
          </a:xfrm>
          <a:prstGeom prst="rect">
            <a:avLst/>
          </a:prstGeom>
          <a:noFill/>
          <a:ln>
            <a:noFill/>
          </a:ln>
        </p:spPr>
      </p:pic>
      <p:sp>
        <p:nvSpPr>
          <p:cNvPr id="795" name="Google Shape;795;p25"/>
          <p:cNvSpPr/>
          <p:nvPr/>
        </p:nvSpPr>
        <p:spPr>
          <a:xfrm>
            <a:off x="911751" y="3212841"/>
            <a:ext cx="7478736" cy="1947141"/>
          </a:xfrm>
          <a:prstGeom prst="roundRect">
            <a:avLst>
              <a:gd fmla="val 9154" name="adj"/>
            </a:avLst>
          </a:prstGeom>
          <a:solidFill>
            <a:srgbClr val="FDE5CD"/>
          </a:solidFill>
          <a:ln>
            <a:noFill/>
          </a:ln>
        </p:spPr>
        <p:txBody>
          <a:bodyPr anchorCtr="0" anchor="ctr" bIns="91425" lIns="91425" spcFirstLastPara="1" rIns="91425" wrap="square" tIns="91425">
            <a:noAutofit/>
          </a:bodyPr>
          <a:lstStyle/>
          <a:p>
            <a:pPr indent="0" lvl="0" marL="0" marR="0" rtl="0" algn="just">
              <a:lnSpc>
                <a:spcPct val="100000"/>
              </a:lnSpc>
              <a:spcBef>
                <a:spcPts val="600"/>
              </a:spcBef>
              <a:spcAft>
                <a:spcPts val="0"/>
              </a:spcAft>
              <a:buClr>
                <a:srgbClr val="000000"/>
              </a:buClr>
              <a:buSzPts val="3200"/>
              <a:buFont typeface="Calibri"/>
              <a:buNone/>
            </a:pPr>
            <a:r>
              <a:rPr lang="en-US" sz="3200">
                <a:solidFill>
                  <a:srgbClr val="000000"/>
                </a:solidFill>
                <a:latin typeface="Calibri"/>
                <a:ea typeface="Calibri"/>
                <a:cs typeface="Calibri"/>
                <a:sym typeface="Calibri"/>
              </a:rPr>
              <a:t>– Làm thêm tay nắm để dễ mở cửa sổ.</a:t>
            </a:r>
            <a:endParaRPr sz="3200">
              <a:solidFill>
                <a:srgbClr val="000000"/>
              </a:solidFill>
              <a:latin typeface="Calibri"/>
              <a:ea typeface="Calibri"/>
              <a:cs typeface="Calibri"/>
              <a:sym typeface="Calibri"/>
            </a:endParaRPr>
          </a:p>
          <a:p>
            <a:pPr indent="0" lvl="0" marL="0" marR="0" rtl="0" algn="just">
              <a:lnSpc>
                <a:spcPct val="100000"/>
              </a:lnSpc>
              <a:spcBef>
                <a:spcPts val="1200"/>
              </a:spcBef>
              <a:spcAft>
                <a:spcPts val="600"/>
              </a:spcAft>
              <a:buClr>
                <a:srgbClr val="000000"/>
              </a:buClr>
              <a:buSzPts val="3200"/>
              <a:buFont typeface="Calibri"/>
              <a:buNone/>
            </a:pPr>
            <a:r>
              <a:rPr lang="en-US" sz="3200">
                <a:solidFill>
                  <a:srgbClr val="000000"/>
                </a:solidFill>
                <a:latin typeface="Calibri"/>
                <a:ea typeface="Calibri"/>
                <a:cs typeface="Calibri"/>
                <a:sym typeface="Calibri"/>
              </a:rPr>
              <a:t>– Trang trí cánh cửa sổ cho đẹp hơn.</a:t>
            </a:r>
            <a:endParaRPr sz="3200">
              <a:solidFill>
                <a:srgbClr val="000000"/>
              </a:solidFill>
              <a:latin typeface="Calibri"/>
              <a:ea typeface="Calibri"/>
              <a:cs typeface="Calibri"/>
              <a:sym typeface="Calibri"/>
            </a:endParaRPr>
          </a:p>
        </p:txBody>
      </p:sp>
      <p:sp>
        <p:nvSpPr>
          <p:cNvPr id="796" name="Google Shape;79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797" name="Google Shape;797;p25"/>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grpSp>
        <p:nvGrpSpPr>
          <p:cNvPr id="802" name="Google Shape;802;p26"/>
          <p:cNvGrpSpPr/>
          <p:nvPr/>
        </p:nvGrpSpPr>
        <p:grpSpPr>
          <a:xfrm>
            <a:off x="-212990" y="-288111"/>
            <a:ext cx="3344731" cy="7237400"/>
            <a:chOff x="-212990" y="-360681"/>
            <a:chExt cx="3344731" cy="7237400"/>
          </a:xfrm>
        </p:grpSpPr>
        <p:sp>
          <p:nvSpPr>
            <p:cNvPr id="803" name="Google Shape;803;p26"/>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04" name="Google Shape;804;p26"/>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805" name="Google Shape;805;p26"/>
          <p:cNvGrpSpPr/>
          <p:nvPr/>
        </p:nvGrpSpPr>
        <p:grpSpPr>
          <a:xfrm>
            <a:off x="-345470" y="-397390"/>
            <a:ext cx="3344731" cy="7346679"/>
            <a:chOff x="-345470" y="-469960"/>
            <a:chExt cx="3344731" cy="7376013"/>
          </a:xfrm>
        </p:grpSpPr>
        <p:sp>
          <p:nvSpPr>
            <p:cNvPr id="806" name="Google Shape;806;p26"/>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07" name="Google Shape;807;p26"/>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808" name="Google Shape;808;p26"/>
          <p:cNvGrpSpPr/>
          <p:nvPr/>
        </p:nvGrpSpPr>
        <p:grpSpPr>
          <a:xfrm>
            <a:off x="-461734" y="-526030"/>
            <a:ext cx="3344420" cy="7475319"/>
            <a:chOff x="-461734" y="-598600"/>
            <a:chExt cx="3344420" cy="7580186"/>
          </a:xfrm>
        </p:grpSpPr>
        <p:sp>
          <p:nvSpPr>
            <p:cNvPr id="809" name="Google Shape;809;p26"/>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10" name="Google Shape;810;p26"/>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811" name="Google Shape;811;p26"/>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12" name="Google Shape;812;p26"/>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13" name="Google Shape;813;p26"/>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14" name="Google Shape;814;p26"/>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815" name="Google Shape;815;p26"/>
          <p:cNvGrpSpPr/>
          <p:nvPr/>
        </p:nvGrpSpPr>
        <p:grpSpPr>
          <a:xfrm>
            <a:off x="9303872" y="-24574"/>
            <a:ext cx="3349561" cy="7449566"/>
            <a:chOff x="9303872" y="-24574"/>
            <a:chExt cx="3349561" cy="7449566"/>
          </a:xfrm>
        </p:grpSpPr>
        <p:sp>
          <p:nvSpPr>
            <p:cNvPr id="816" name="Google Shape;816;p26"/>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17" name="Google Shape;817;p26"/>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pic>
        <p:nvPicPr>
          <p:cNvPr id="818" name="Google Shape;818;p26"/>
          <p:cNvPicPr preferRelativeResize="0"/>
          <p:nvPr/>
        </p:nvPicPr>
        <p:blipFill rotWithShape="1">
          <a:blip r:embed="rId3">
            <a:alphaModFix/>
          </a:blip>
          <a:srcRect b="0" l="0" r="0" t="0"/>
          <a:stretch/>
        </p:blipFill>
        <p:spPr>
          <a:xfrm>
            <a:off x="342745" y="2040379"/>
            <a:ext cx="2557038" cy="2590383"/>
          </a:xfrm>
          <a:prstGeom prst="rect">
            <a:avLst/>
          </a:prstGeom>
          <a:noFill/>
          <a:ln>
            <a:noFill/>
          </a:ln>
        </p:spPr>
      </p:pic>
      <p:pic>
        <p:nvPicPr>
          <p:cNvPr id="819" name="Google Shape;819;p26"/>
          <p:cNvPicPr preferRelativeResize="0"/>
          <p:nvPr/>
        </p:nvPicPr>
        <p:blipFill rotWithShape="1">
          <a:blip r:embed="rId4">
            <a:alphaModFix/>
          </a:blip>
          <a:srcRect b="61722" l="0" r="0" t="0"/>
          <a:stretch/>
        </p:blipFill>
        <p:spPr>
          <a:xfrm>
            <a:off x="2540000" y="2552705"/>
            <a:ext cx="10658099" cy="1752589"/>
          </a:xfrm>
          <a:prstGeom prst="rect">
            <a:avLst/>
          </a:prstGeom>
          <a:noFill/>
          <a:ln>
            <a:noFill/>
          </a:ln>
        </p:spPr>
      </p:pic>
      <p:grpSp>
        <p:nvGrpSpPr>
          <p:cNvPr id="820" name="Google Shape;820;p26"/>
          <p:cNvGrpSpPr/>
          <p:nvPr/>
        </p:nvGrpSpPr>
        <p:grpSpPr>
          <a:xfrm>
            <a:off x="858755" y="5600192"/>
            <a:ext cx="1455420" cy="956939"/>
            <a:chOff x="5701962" y="0"/>
            <a:chExt cx="6490038" cy="4267200"/>
          </a:xfrm>
        </p:grpSpPr>
        <p:pic>
          <p:nvPicPr>
            <p:cNvPr id="821" name="Google Shape;821;p26"/>
            <p:cNvPicPr preferRelativeResize="0"/>
            <p:nvPr/>
          </p:nvPicPr>
          <p:blipFill rotWithShape="1">
            <a:blip r:embed="rId5">
              <a:alphaModFix/>
            </a:blip>
            <a:srcRect b="0" l="0" r="0" t="0"/>
            <a:stretch/>
          </p:blipFill>
          <p:spPr>
            <a:xfrm>
              <a:off x="5701962" y="0"/>
              <a:ext cx="6490038" cy="4267200"/>
            </a:xfrm>
            <a:prstGeom prst="rect">
              <a:avLst/>
            </a:prstGeom>
            <a:noFill/>
            <a:ln>
              <a:noFill/>
            </a:ln>
          </p:spPr>
        </p:pic>
        <p:pic>
          <p:nvPicPr>
            <p:cNvPr id="822" name="Google Shape;822;p26"/>
            <p:cNvPicPr preferRelativeResize="0"/>
            <p:nvPr/>
          </p:nvPicPr>
          <p:blipFill rotWithShape="1">
            <a:blip r:embed="rId6">
              <a:alphaModFix/>
            </a:blip>
            <a:srcRect b="0" l="0" r="0" t="0"/>
            <a:stretch/>
          </p:blipFill>
          <p:spPr>
            <a:xfrm>
              <a:off x="11341607" y="3573060"/>
              <a:ext cx="507493" cy="694140"/>
            </a:xfrm>
            <a:prstGeom prst="rect">
              <a:avLst/>
            </a:prstGeom>
            <a:noFill/>
            <a:ln>
              <a:noFill/>
            </a:ln>
          </p:spPr>
        </p:pic>
      </p:grpSp>
      <p:sp>
        <p:nvSpPr>
          <p:cNvPr id="823" name="Google Shape;82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24" name="Google Shape;824;p26"/>
          <p:cNvPicPr preferRelativeResize="0"/>
          <p:nvPr/>
        </p:nvPicPr>
        <p:blipFill rotWithShape="1">
          <a:blip r:embed="rId7">
            <a:alphaModFix/>
          </a:blip>
          <a:srcRect b="0" l="0" r="0" t="0"/>
          <a:stretch/>
        </p:blipFill>
        <p:spPr>
          <a:xfrm>
            <a:off x="11655214" y="0"/>
            <a:ext cx="536786" cy="5380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grpSp>
        <p:nvGrpSpPr>
          <p:cNvPr id="829" name="Google Shape;829;p27"/>
          <p:cNvGrpSpPr/>
          <p:nvPr/>
        </p:nvGrpSpPr>
        <p:grpSpPr>
          <a:xfrm>
            <a:off x="-212990" y="-288111"/>
            <a:ext cx="3344731" cy="7237400"/>
            <a:chOff x="-212990" y="-360681"/>
            <a:chExt cx="3344731" cy="7237400"/>
          </a:xfrm>
        </p:grpSpPr>
        <p:sp>
          <p:nvSpPr>
            <p:cNvPr id="830" name="Google Shape;830;p27"/>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31" name="Google Shape;831;p27"/>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832" name="Google Shape;832;p27"/>
          <p:cNvGrpSpPr/>
          <p:nvPr/>
        </p:nvGrpSpPr>
        <p:grpSpPr>
          <a:xfrm>
            <a:off x="-345470" y="-397390"/>
            <a:ext cx="3344731" cy="7346679"/>
            <a:chOff x="-345470" y="-469960"/>
            <a:chExt cx="3344731" cy="7376013"/>
          </a:xfrm>
        </p:grpSpPr>
        <p:sp>
          <p:nvSpPr>
            <p:cNvPr id="833" name="Google Shape;833;p27"/>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34" name="Google Shape;834;p27"/>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835" name="Google Shape;835;p27"/>
          <p:cNvGrpSpPr/>
          <p:nvPr/>
        </p:nvGrpSpPr>
        <p:grpSpPr>
          <a:xfrm>
            <a:off x="-461734" y="-526030"/>
            <a:ext cx="3344420" cy="7475319"/>
            <a:chOff x="-461734" y="-598600"/>
            <a:chExt cx="3344420" cy="7580186"/>
          </a:xfrm>
        </p:grpSpPr>
        <p:sp>
          <p:nvSpPr>
            <p:cNvPr id="836" name="Google Shape;836;p27"/>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37" name="Google Shape;837;p27"/>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838" name="Google Shape;838;p27"/>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39" name="Google Shape;839;p27"/>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EDE9F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40" name="Google Shape;840;p27"/>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41" name="Google Shape;841;p27"/>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ED6E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842" name="Google Shape;842;p27"/>
          <p:cNvGrpSpPr/>
          <p:nvPr/>
        </p:nvGrpSpPr>
        <p:grpSpPr>
          <a:xfrm>
            <a:off x="9303872" y="-24574"/>
            <a:ext cx="3349561" cy="7449566"/>
            <a:chOff x="9303872" y="-24574"/>
            <a:chExt cx="3349561" cy="7449566"/>
          </a:xfrm>
        </p:grpSpPr>
        <p:sp>
          <p:nvSpPr>
            <p:cNvPr id="843" name="Google Shape;843;p27"/>
            <p:cNvSpPr/>
            <p:nvPr/>
          </p:nvSpPr>
          <p:spPr>
            <a:xfrm>
              <a:off x="930387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844" name="Google Shape;844;p27"/>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5CAE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845" name="Google Shape;845;p27"/>
          <p:cNvSpPr/>
          <p:nvPr/>
        </p:nvSpPr>
        <p:spPr>
          <a:xfrm>
            <a:off x="1301910" y="313877"/>
            <a:ext cx="4318000" cy="837128"/>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BDACD4"/>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rtoon of a purple gear&#10;&#10;Description automatically generated" id="846" name="Google Shape;846;p27"/>
          <p:cNvPicPr preferRelativeResize="0"/>
          <p:nvPr/>
        </p:nvPicPr>
        <p:blipFill rotWithShape="1">
          <a:blip r:embed="rId3">
            <a:alphaModFix/>
          </a:blip>
          <a:srcRect b="0" l="0" r="0" t="0"/>
          <a:stretch/>
        </p:blipFill>
        <p:spPr>
          <a:xfrm>
            <a:off x="265653" y="97336"/>
            <a:ext cx="1261872" cy="1261872"/>
          </a:xfrm>
          <a:prstGeom prst="rect">
            <a:avLst/>
          </a:prstGeom>
          <a:noFill/>
          <a:ln>
            <a:noFill/>
          </a:ln>
          <a:effectLst>
            <a:outerShdw blurRad="50800" rotWithShape="0" algn="tl" dir="2700000" dist="76200">
              <a:srgbClr val="000000">
                <a:alpha val="40000"/>
              </a:srgbClr>
            </a:outerShdw>
          </a:effectLst>
        </p:spPr>
      </p:pic>
      <p:sp>
        <p:nvSpPr>
          <p:cNvPr id="847" name="Google Shape;847;p27"/>
          <p:cNvSpPr/>
          <p:nvPr/>
        </p:nvSpPr>
        <p:spPr>
          <a:xfrm>
            <a:off x="6162125" y="1448887"/>
            <a:ext cx="5637470" cy="4714609"/>
          </a:xfrm>
          <a:prstGeom prst="roundRect">
            <a:avLst>
              <a:gd fmla="val 9154" name="adj"/>
            </a:avLst>
          </a:prstGeom>
          <a:solidFill>
            <a:srgbClr val="EEE8F4"/>
          </a:solidFill>
          <a:ln>
            <a:noFill/>
          </a:ln>
        </p:spPr>
        <p:txBody>
          <a:bodyPr anchorCtr="0" anchor="ctr" bIns="91425" lIns="91425" spcFirstLastPara="1" rIns="91425" wrap="square" tIns="91425">
            <a:noAutofit/>
          </a:bodyPr>
          <a:lstStyle/>
          <a:p>
            <a:pPr indent="0" lvl="0" marL="0" marR="0" rtl="0" algn="just">
              <a:spcBef>
                <a:spcPts val="600"/>
              </a:spcBef>
              <a:spcAft>
                <a:spcPts val="600"/>
              </a:spcAft>
              <a:buNone/>
            </a:pPr>
            <a:r>
              <a:rPr lang="en-US" sz="3200">
                <a:solidFill>
                  <a:srgbClr val="000000"/>
                </a:solidFill>
                <a:latin typeface="Calibri"/>
                <a:ea typeface="Calibri"/>
                <a:cs typeface="Calibri"/>
                <a:sym typeface="Calibri"/>
              </a:rPr>
              <a:t>Để buổi tối cũng ngắm được phong cảnh bầu trời ban ngày, người ta đã chế tạo ra cửa sổ giả. Đó là một bức tranh điện lớn như một khung cửa sổ thật. Khi bật đèn, bức tranh làm người xem tưởng như mình đang thấy phong cảnh bầu trời vào ban ngày</a:t>
            </a:r>
            <a:endParaRPr sz="3200">
              <a:solidFill>
                <a:srgbClr val="000000"/>
              </a:solidFill>
              <a:latin typeface="Calibri"/>
              <a:ea typeface="Calibri"/>
              <a:cs typeface="Calibri"/>
              <a:sym typeface="Calibri"/>
            </a:endParaRPr>
          </a:p>
        </p:txBody>
      </p:sp>
      <p:pic>
        <p:nvPicPr>
          <p:cNvPr id="848" name="Google Shape;848;p27"/>
          <p:cNvPicPr preferRelativeResize="0"/>
          <p:nvPr/>
        </p:nvPicPr>
        <p:blipFill rotWithShape="1">
          <a:blip r:embed="rId4">
            <a:alphaModFix/>
          </a:blip>
          <a:srcRect b="61722" l="0" r="0" t="0"/>
          <a:stretch/>
        </p:blipFill>
        <p:spPr>
          <a:xfrm>
            <a:off x="1329517" y="392117"/>
            <a:ext cx="4574857" cy="752277"/>
          </a:xfrm>
          <a:prstGeom prst="rect">
            <a:avLst/>
          </a:prstGeom>
          <a:noFill/>
          <a:ln>
            <a:noFill/>
          </a:ln>
        </p:spPr>
      </p:pic>
      <p:sp>
        <p:nvSpPr>
          <p:cNvPr id="849" name="Google Shape;84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850" name="Google Shape;850;p27"/>
          <p:cNvPicPr preferRelativeResize="0"/>
          <p:nvPr/>
        </p:nvPicPr>
        <p:blipFill rotWithShape="1">
          <a:blip r:embed="rId5">
            <a:alphaModFix/>
          </a:blip>
          <a:srcRect b="0" l="0" r="0" t="0"/>
          <a:stretch/>
        </p:blipFill>
        <p:spPr>
          <a:xfrm>
            <a:off x="890354" y="2285325"/>
            <a:ext cx="4829878" cy="3081054"/>
          </a:xfrm>
          <a:prstGeom prst="round2DiagRect">
            <a:avLst>
              <a:gd fmla="val 16667" name="adj1"/>
              <a:gd fmla="val 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2745"/>
              </a:srgbClr>
            </a:outerShdw>
          </a:effectLst>
        </p:spPr>
      </p:pic>
      <p:pic>
        <p:nvPicPr>
          <p:cNvPr id="851" name="Google Shape;851;p27"/>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grpSp>
        <p:nvGrpSpPr>
          <p:cNvPr id="123" name="Google Shape;123;p3"/>
          <p:cNvGrpSpPr/>
          <p:nvPr/>
        </p:nvGrpSpPr>
        <p:grpSpPr>
          <a:xfrm rot="10800000">
            <a:off x="-6001" y="0"/>
            <a:ext cx="3077845" cy="6858000"/>
            <a:chOff x="9114155" y="0"/>
            <a:chExt cx="3077845" cy="6858000"/>
          </a:xfrm>
        </p:grpSpPr>
        <p:sp>
          <p:nvSpPr>
            <p:cNvPr id="124" name="Google Shape;124;p3"/>
            <p:cNvSpPr/>
            <p:nvPr/>
          </p:nvSpPr>
          <p:spPr>
            <a:xfrm>
              <a:off x="911415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1D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5" name="Google Shape;125;p3"/>
            <p:cNvSpPr/>
            <p:nvPr/>
          </p:nvSpPr>
          <p:spPr>
            <a:xfrm>
              <a:off x="1081433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1D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grpSp>
        <p:nvGrpSpPr>
          <p:cNvPr id="126" name="Google Shape;126;p3"/>
          <p:cNvGrpSpPr/>
          <p:nvPr/>
        </p:nvGrpSpPr>
        <p:grpSpPr>
          <a:xfrm>
            <a:off x="9114155" y="0"/>
            <a:ext cx="3077845" cy="6858000"/>
            <a:chOff x="9114155" y="0"/>
            <a:chExt cx="3077845" cy="6858000"/>
          </a:xfrm>
        </p:grpSpPr>
        <p:sp>
          <p:nvSpPr>
            <p:cNvPr id="127" name="Google Shape;127;p3"/>
            <p:cNvSpPr/>
            <p:nvPr/>
          </p:nvSpPr>
          <p:spPr>
            <a:xfrm>
              <a:off x="9114155" y="100965"/>
              <a:ext cx="3077845" cy="6757035"/>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1D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8" name="Google Shape;128;p3"/>
            <p:cNvSpPr/>
            <p:nvPr/>
          </p:nvSpPr>
          <p:spPr>
            <a:xfrm>
              <a:off x="10814336" y="0"/>
              <a:ext cx="1370965" cy="333438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1D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pic>
        <p:nvPicPr>
          <p:cNvPr id="129" name="Google Shape;129;p3"/>
          <p:cNvPicPr preferRelativeResize="0"/>
          <p:nvPr/>
        </p:nvPicPr>
        <p:blipFill rotWithShape="1">
          <a:blip r:embed="rId3">
            <a:alphaModFix/>
          </a:blip>
          <a:srcRect b="0" l="0" r="0" t="0"/>
          <a:stretch/>
        </p:blipFill>
        <p:spPr>
          <a:xfrm>
            <a:off x="1697877" y="1805650"/>
            <a:ext cx="9522530" cy="2837165"/>
          </a:xfrm>
          <a:prstGeom prst="rect">
            <a:avLst/>
          </a:prstGeom>
          <a:noFill/>
          <a:ln>
            <a:noFill/>
          </a:ln>
        </p:spPr>
      </p:pic>
      <p:grpSp>
        <p:nvGrpSpPr>
          <p:cNvPr id="130" name="Google Shape;130;p3"/>
          <p:cNvGrpSpPr/>
          <p:nvPr/>
        </p:nvGrpSpPr>
        <p:grpSpPr>
          <a:xfrm>
            <a:off x="858755" y="5600192"/>
            <a:ext cx="1455420" cy="956939"/>
            <a:chOff x="5701962" y="0"/>
            <a:chExt cx="6490038" cy="4267200"/>
          </a:xfrm>
        </p:grpSpPr>
        <p:pic>
          <p:nvPicPr>
            <p:cNvPr id="131" name="Google Shape;131;p3"/>
            <p:cNvPicPr preferRelativeResize="0"/>
            <p:nvPr/>
          </p:nvPicPr>
          <p:blipFill rotWithShape="1">
            <a:blip r:embed="rId4">
              <a:alphaModFix/>
            </a:blip>
            <a:srcRect b="0" l="0" r="0" t="0"/>
            <a:stretch/>
          </p:blipFill>
          <p:spPr>
            <a:xfrm>
              <a:off x="5701962" y="0"/>
              <a:ext cx="6490038" cy="4267200"/>
            </a:xfrm>
            <a:prstGeom prst="rect">
              <a:avLst/>
            </a:prstGeom>
            <a:noFill/>
            <a:ln>
              <a:noFill/>
            </a:ln>
          </p:spPr>
        </p:pic>
        <p:pic>
          <p:nvPicPr>
            <p:cNvPr id="132" name="Google Shape;132;p3"/>
            <p:cNvPicPr preferRelativeResize="0"/>
            <p:nvPr/>
          </p:nvPicPr>
          <p:blipFill rotWithShape="1">
            <a:blip r:embed="rId5">
              <a:alphaModFix/>
            </a:blip>
            <a:srcRect b="0" l="0" r="0" t="0"/>
            <a:stretch/>
          </p:blipFill>
          <p:spPr>
            <a:xfrm>
              <a:off x="11341607" y="3573060"/>
              <a:ext cx="507493" cy="694140"/>
            </a:xfrm>
            <a:prstGeom prst="rect">
              <a:avLst/>
            </a:prstGeom>
            <a:noFill/>
            <a:ln>
              <a:noFill/>
            </a:ln>
          </p:spPr>
        </p:pic>
      </p:grpSp>
      <p:sp>
        <p:nvSpPr>
          <p:cNvPr id="133" name="Google Shape;133;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34" name="Google Shape;134;p3"/>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grpSp>
        <p:nvGrpSpPr>
          <p:cNvPr id="139" name="Google Shape;139;p4"/>
          <p:cNvGrpSpPr/>
          <p:nvPr/>
        </p:nvGrpSpPr>
        <p:grpSpPr>
          <a:xfrm>
            <a:off x="-212990" y="-360681"/>
            <a:ext cx="3344731" cy="7237400"/>
            <a:chOff x="-212990" y="-360681"/>
            <a:chExt cx="3344731" cy="7237400"/>
          </a:xfrm>
        </p:grpSpPr>
        <p:sp>
          <p:nvSpPr>
            <p:cNvPr id="140" name="Google Shape;140;p4"/>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DD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41" name="Google Shape;141;p4"/>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DD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142" name="Google Shape;142;p4"/>
          <p:cNvGrpSpPr/>
          <p:nvPr/>
        </p:nvGrpSpPr>
        <p:grpSpPr>
          <a:xfrm>
            <a:off x="-345470" y="-469960"/>
            <a:ext cx="3344731" cy="7346679"/>
            <a:chOff x="-345470" y="-469960"/>
            <a:chExt cx="3344731" cy="7376013"/>
          </a:xfrm>
        </p:grpSpPr>
        <p:sp>
          <p:nvSpPr>
            <p:cNvPr id="143" name="Google Shape;143;p4"/>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C5C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44" name="Google Shape;144;p4"/>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C5C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145" name="Google Shape;145;p4"/>
          <p:cNvGrpSpPr/>
          <p:nvPr/>
        </p:nvGrpSpPr>
        <p:grpSpPr>
          <a:xfrm>
            <a:off x="-461734" y="-598600"/>
            <a:ext cx="3344420" cy="7475319"/>
            <a:chOff x="-461734" y="-598600"/>
            <a:chExt cx="3344420" cy="7580186"/>
          </a:xfrm>
        </p:grpSpPr>
        <p:sp>
          <p:nvSpPr>
            <p:cNvPr id="146" name="Google Shape;146;p4"/>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B3B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47" name="Google Shape;147;p4"/>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B3B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148" name="Google Shape;148;p4"/>
          <p:cNvSpPr/>
          <p:nvPr/>
        </p:nvSpPr>
        <p:spPr>
          <a:xfrm>
            <a:off x="1202384" y="353181"/>
            <a:ext cx="2726150" cy="662819"/>
          </a:xfrm>
          <a:custGeom>
            <a:rect b="b" l="l" r="r" t="t"/>
            <a:pathLst>
              <a:path extrusionOk="0" h="837128" w="2838215">
                <a:moveTo>
                  <a:pt x="178352" y="13097"/>
                </a:moveTo>
                <a:cubicBezTo>
                  <a:pt x="400602" y="-25003"/>
                  <a:pt x="968927" y="32147"/>
                  <a:pt x="1321352" y="32147"/>
                </a:cubicBezTo>
                <a:cubicBezTo>
                  <a:pt x="1673777" y="32147"/>
                  <a:pt x="2050015" y="-17065"/>
                  <a:pt x="2292902" y="13097"/>
                </a:cubicBezTo>
                <a:cubicBezTo>
                  <a:pt x="2535789" y="43259"/>
                  <a:pt x="2694540" y="116285"/>
                  <a:pt x="2778677" y="213122"/>
                </a:cubicBezTo>
                <a:cubicBezTo>
                  <a:pt x="2862815" y="309960"/>
                  <a:pt x="2846939" y="503635"/>
                  <a:pt x="2797727" y="594122"/>
                </a:cubicBezTo>
                <a:cubicBezTo>
                  <a:pt x="2748515" y="6846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FCCCC"/>
          </a:solidFill>
          <a:ln cap="flat" cmpd="sng" w="12700">
            <a:solidFill>
              <a:srgbClr val="FABEA8"/>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49" name="Google Shape;149;p4"/>
          <p:cNvGrpSpPr/>
          <p:nvPr/>
        </p:nvGrpSpPr>
        <p:grpSpPr>
          <a:xfrm>
            <a:off x="1665153" y="393608"/>
            <a:ext cx="2016637" cy="584775"/>
            <a:chOff x="3452414" y="809920"/>
            <a:chExt cx="4999667" cy="584775"/>
          </a:xfrm>
        </p:grpSpPr>
        <p:sp>
          <p:nvSpPr>
            <p:cNvPr id="150" name="Google Shape;150;p4"/>
            <p:cNvSpPr txBox="1"/>
            <p:nvPr/>
          </p:nvSpPr>
          <p:spPr>
            <a:xfrm>
              <a:off x="3455154" y="809920"/>
              <a:ext cx="4996927"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B0401"/>
                </a:buClr>
                <a:buSzPts val="3200"/>
                <a:buFont typeface="Calibri"/>
                <a:buNone/>
              </a:pPr>
              <a:r>
                <a:rPr b="1" i="0" lang="en-US" sz="3200" u="none" cap="none" strike="noStrike">
                  <a:solidFill>
                    <a:srgbClr val="FB0401"/>
                  </a:solidFill>
                  <a:latin typeface="Calibri"/>
                  <a:ea typeface="Calibri"/>
                  <a:cs typeface="Calibri"/>
                  <a:sym typeface="Calibri"/>
                </a:rPr>
                <a:t>MỤC TIÊU</a:t>
              </a:r>
              <a:endParaRPr/>
            </a:p>
          </p:txBody>
        </p:sp>
        <p:sp>
          <p:nvSpPr>
            <p:cNvPr id="151" name="Google Shape;151;p4"/>
            <p:cNvSpPr txBox="1"/>
            <p:nvPr/>
          </p:nvSpPr>
          <p:spPr>
            <a:xfrm>
              <a:off x="3452414" y="809920"/>
              <a:ext cx="4996927"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B0401"/>
                </a:buClr>
                <a:buSzPts val="3200"/>
                <a:buFont typeface="Calibri"/>
                <a:buNone/>
              </a:pPr>
              <a:r>
                <a:rPr b="1" i="0" lang="en-US" sz="3200" u="none" cap="none" strike="noStrike">
                  <a:solidFill>
                    <a:srgbClr val="FB0401"/>
                  </a:solidFill>
                  <a:latin typeface="Calibri"/>
                  <a:ea typeface="Calibri"/>
                  <a:cs typeface="Calibri"/>
                  <a:sym typeface="Calibri"/>
                </a:rPr>
                <a:t>MỤC TIÊU</a:t>
              </a:r>
              <a:endParaRPr/>
            </a:p>
          </p:txBody>
        </p:sp>
      </p:grpSp>
      <p:pic>
        <p:nvPicPr>
          <p:cNvPr id="152" name="Google Shape;152;p4"/>
          <p:cNvPicPr preferRelativeResize="0"/>
          <p:nvPr/>
        </p:nvPicPr>
        <p:blipFill rotWithShape="1">
          <a:blip r:embed="rId3">
            <a:alphaModFix/>
          </a:blip>
          <a:srcRect b="0" l="0" r="0" t="0"/>
          <a:stretch/>
        </p:blipFill>
        <p:spPr>
          <a:xfrm>
            <a:off x="183586" y="77230"/>
            <a:ext cx="1262953" cy="1262953"/>
          </a:xfrm>
          <a:prstGeom prst="rect">
            <a:avLst/>
          </a:prstGeom>
          <a:noFill/>
          <a:ln>
            <a:noFill/>
          </a:ln>
          <a:effectLst>
            <a:outerShdw blurRad="76200" rotWithShape="0" algn="tl" dir="2700000" dist="63500">
              <a:srgbClr val="000000">
                <a:alpha val="40000"/>
              </a:srgbClr>
            </a:outerShdw>
          </a:effectLst>
        </p:spPr>
      </p:pic>
      <p:grpSp>
        <p:nvGrpSpPr>
          <p:cNvPr id="153" name="Google Shape;153;p4"/>
          <p:cNvGrpSpPr/>
          <p:nvPr/>
        </p:nvGrpSpPr>
        <p:grpSpPr>
          <a:xfrm>
            <a:off x="9067237" y="-24574"/>
            <a:ext cx="3593475" cy="7449566"/>
            <a:chOff x="9067237" y="-24574"/>
            <a:chExt cx="3593475" cy="7449566"/>
          </a:xfrm>
        </p:grpSpPr>
        <p:sp>
          <p:nvSpPr>
            <p:cNvPr id="154" name="Google Shape;154;p4"/>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DDD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55" name="Google Shape;155;p4"/>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DDD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56" name="Google Shape;156;p4"/>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C5C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57" name="Google Shape;157;p4"/>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C5C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158" name="Google Shape;158;p4"/>
            <p:cNvGrpSpPr/>
            <p:nvPr/>
          </p:nvGrpSpPr>
          <p:grpSpPr>
            <a:xfrm>
              <a:off x="9316292" y="-24574"/>
              <a:ext cx="3344420" cy="7449566"/>
              <a:chOff x="9316292" y="-24574"/>
              <a:chExt cx="3344420" cy="7449566"/>
            </a:xfrm>
          </p:grpSpPr>
          <p:sp>
            <p:nvSpPr>
              <p:cNvPr id="159" name="Google Shape;159;p4"/>
              <p:cNvSpPr/>
              <p:nvPr/>
            </p:nvSpPr>
            <p:spPr>
              <a:xfrm>
                <a:off x="931629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FB3B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60" name="Google Shape;160;p4"/>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FB3B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sp>
        <p:nvSpPr>
          <p:cNvPr id="161" name="Google Shape;161;p4"/>
          <p:cNvSpPr/>
          <p:nvPr/>
        </p:nvSpPr>
        <p:spPr>
          <a:xfrm>
            <a:off x="1446550" y="1885225"/>
            <a:ext cx="9676500" cy="3697200"/>
          </a:xfrm>
          <a:prstGeom prst="round2DiagRect">
            <a:avLst>
              <a:gd fmla="val 16667" name="adj1"/>
              <a:gd fmla="val 0" name="adj2"/>
            </a:avLst>
          </a:prstGeom>
          <a:solidFill>
            <a:srgbClr val="FFE5E5">
              <a:alpha val="80000"/>
            </a:srgbClr>
          </a:solidFill>
          <a:ln cap="flat" cmpd="sng" w="47625">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457200" lvl="0" marL="457200" marR="0" rtl="0" algn="l">
              <a:spcBef>
                <a:spcPts val="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Nêu đặc điểm của bầu trời ban ngày.</a:t>
            </a:r>
            <a:endParaRPr b="0" i="0" sz="3200" u="none" cap="none" strike="noStrike">
              <a:solidFill>
                <a:schemeClr val="dk1"/>
              </a:solidFill>
              <a:latin typeface="Calibri"/>
              <a:ea typeface="Calibri"/>
              <a:cs typeface="Calibri"/>
              <a:sym typeface="Calibri"/>
            </a:endParaRPr>
          </a:p>
          <a:p>
            <a:pPr indent="-457200" lvl="0" marL="457200" marR="0" rtl="0" algn="l">
              <a:spcBef>
                <a:spcPts val="120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Nêu đặc điểm của bầu trời ban đêm. </a:t>
            </a:r>
            <a:endParaRPr/>
          </a:p>
          <a:p>
            <a:pPr indent="-457200" lvl="0" marL="457200" marR="0" rtl="0" algn="l">
              <a:spcBef>
                <a:spcPts val="120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Nêu sự khác biệt giữa bầu trời ban ngày và bầu trời ban đêm.</a:t>
            </a:r>
            <a:endParaRPr b="0" i="0" sz="3200" u="none" cap="none" strike="noStrike">
              <a:solidFill>
                <a:schemeClr val="dk1"/>
              </a:solidFill>
              <a:latin typeface="Calibri"/>
              <a:ea typeface="Calibri"/>
              <a:cs typeface="Calibri"/>
              <a:sym typeface="Calibri"/>
            </a:endParaRPr>
          </a:p>
          <a:p>
            <a:pPr indent="-457200" lvl="0" marL="457200" marR="0" rtl="0" algn="l">
              <a:spcBef>
                <a:spcPts val="1200"/>
              </a:spcBef>
              <a:spcAft>
                <a:spcPts val="0"/>
              </a:spcAft>
              <a:buClr>
                <a:srgbClr val="FF0000"/>
              </a:buClr>
              <a:buSzPts val="3200"/>
              <a:buFont typeface="Noto Sans Symbols"/>
              <a:buChar char="✔"/>
            </a:pPr>
            <a:r>
              <a:rPr b="0" i="0" lang="en-US" sz="3200" u="none" cap="none" strike="noStrike">
                <a:solidFill>
                  <a:schemeClr val="dk1"/>
                </a:solidFill>
                <a:latin typeface="Calibri"/>
                <a:ea typeface="Calibri"/>
                <a:cs typeface="Calibri"/>
                <a:sym typeface="Calibri"/>
              </a:rPr>
              <a:t>Làm khung cửa sổ mô tả bầu trời ban ngày và bầu trời ban đêm.</a:t>
            </a:r>
            <a:endParaRPr b="0" i="0" sz="3200" u="none" cap="none" strike="noStrike">
              <a:solidFill>
                <a:schemeClr val="dk1"/>
              </a:solidFill>
              <a:latin typeface="Calibri"/>
              <a:ea typeface="Calibri"/>
              <a:cs typeface="Calibri"/>
              <a:sym typeface="Calibri"/>
            </a:endParaRPr>
          </a:p>
        </p:txBody>
      </p:sp>
      <p:sp>
        <p:nvSpPr>
          <p:cNvPr id="162" name="Google Shape;16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63" name="Google Shape;163;p4"/>
          <p:cNvPicPr preferRelativeResize="0"/>
          <p:nvPr/>
        </p:nvPicPr>
        <p:blipFill rotWithShape="1">
          <a:blip r:embed="rId4">
            <a:alphaModFix/>
          </a:blip>
          <a:srcRect b="0" l="0" r="0" t="0"/>
          <a:stretch/>
        </p:blipFill>
        <p:spPr>
          <a:xfrm>
            <a:off x="11655214" y="0"/>
            <a:ext cx="536786" cy="538076"/>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grpSp>
        <p:nvGrpSpPr>
          <p:cNvPr id="168" name="Google Shape;168;p5"/>
          <p:cNvGrpSpPr/>
          <p:nvPr/>
        </p:nvGrpSpPr>
        <p:grpSpPr>
          <a:xfrm>
            <a:off x="-212990" y="-360681"/>
            <a:ext cx="3344731" cy="7237400"/>
            <a:chOff x="-212990" y="-360681"/>
            <a:chExt cx="3344731" cy="7237400"/>
          </a:xfrm>
        </p:grpSpPr>
        <p:sp>
          <p:nvSpPr>
            <p:cNvPr id="169" name="Google Shape;169;p5"/>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70" name="Google Shape;170;p5"/>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171" name="Google Shape;171;p5"/>
          <p:cNvGrpSpPr/>
          <p:nvPr/>
        </p:nvGrpSpPr>
        <p:grpSpPr>
          <a:xfrm>
            <a:off x="-345470" y="-469960"/>
            <a:ext cx="3344731" cy="7346679"/>
            <a:chOff x="-345470" y="-469960"/>
            <a:chExt cx="3344731" cy="7376013"/>
          </a:xfrm>
        </p:grpSpPr>
        <p:sp>
          <p:nvSpPr>
            <p:cNvPr id="172" name="Google Shape;172;p5"/>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73" name="Google Shape;173;p5"/>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174" name="Google Shape;174;p5"/>
          <p:cNvGrpSpPr/>
          <p:nvPr/>
        </p:nvGrpSpPr>
        <p:grpSpPr>
          <a:xfrm>
            <a:off x="-461734" y="-598600"/>
            <a:ext cx="3344420" cy="7475319"/>
            <a:chOff x="-461734" y="-598600"/>
            <a:chExt cx="3344420" cy="7580186"/>
          </a:xfrm>
        </p:grpSpPr>
        <p:sp>
          <p:nvSpPr>
            <p:cNvPr id="175" name="Google Shape;175;p5"/>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76" name="Google Shape;176;p5"/>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177" name="Google Shape;177;p5"/>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78" name="Google Shape;178;p5"/>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79" name="Google Shape;179;p5"/>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80" name="Google Shape;180;p5"/>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181" name="Google Shape;181;p5"/>
          <p:cNvGrpSpPr/>
          <p:nvPr/>
        </p:nvGrpSpPr>
        <p:grpSpPr>
          <a:xfrm>
            <a:off x="9316292" y="-24574"/>
            <a:ext cx="3344420" cy="7449566"/>
            <a:chOff x="9316292" y="-24574"/>
            <a:chExt cx="3344420" cy="7449566"/>
          </a:xfrm>
        </p:grpSpPr>
        <p:sp>
          <p:nvSpPr>
            <p:cNvPr id="182" name="Google Shape;182;p5"/>
            <p:cNvSpPr/>
            <p:nvPr/>
          </p:nvSpPr>
          <p:spPr>
            <a:xfrm>
              <a:off x="931629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83" name="Google Shape;183;p5"/>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pic>
        <p:nvPicPr>
          <p:cNvPr id="184" name="Google Shape;184;p5"/>
          <p:cNvPicPr preferRelativeResize="0"/>
          <p:nvPr/>
        </p:nvPicPr>
        <p:blipFill rotWithShape="1">
          <a:blip r:embed="rId3">
            <a:alphaModFix/>
          </a:blip>
          <a:srcRect b="0" l="0" r="0" t="0"/>
          <a:stretch/>
        </p:blipFill>
        <p:spPr>
          <a:xfrm>
            <a:off x="711201" y="1935268"/>
            <a:ext cx="2496238" cy="2655086"/>
          </a:xfrm>
          <a:prstGeom prst="rect">
            <a:avLst/>
          </a:prstGeom>
          <a:noFill/>
          <a:ln>
            <a:noFill/>
          </a:ln>
          <a:effectLst>
            <a:outerShdw blurRad="50800" rotWithShape="0" algn="tl" dir="2700000" dist="38100">
              <a:srgbClr val="000000">
                <a:alpha val="40000"/>
              </a:srgbClr>
            </a:outerShdw>
          </a:effectLst>
        </p:spPr>
      </p:pic>
      <p:pic>
        <p:nvPicPr>
          <p:cNvPr id="185" name="Google Shape;185;p5"/>
          <p:cNvPicPr preferRelativeResize="0"/>
          <p:nvPr/>
        </p:nvPicPr>
        <p:blipFill rotWithShape="1">
          <a:blip r:embed="rId4">
            <a:alphaModFix/>
          </a:blip>
          <a:srcRect b="0" l="0" r="0" t="0"/>
          <a:stretch/>
        </p:blipFill>
        <p:spPr>
          <a:xfrm>
            <a:off x="3034622" y="2429910"/>
            <a:ext cx="9157378" cy="1998180"/>
          </a:xfrm>
          <a:prstGeom prst="rect">
            <a:avLst/>
          </a:prstGeom>
          <a:noFill/>
          <a:ln>
            <a:noFill/>
          </a:ln>
        </p:spPr>
      </p:pic>
      <p:grpSp>
        <p:nvGrpSpPr>
          <p:cNvPr id="186" name="Google Shape;186;p5"/>
          <p:cNvGrpSpPr/>
          <p:nvPr/>
        </p:nvGrpSpPr>
        <p:grpSpPr>
          <a:xfrm>
            <a:off x="858755" y="5600192"/>
            <a:ext cx="1455420" cy="956939"/>
            <a:chOff x="5701962" y="0"/>
            <a:chExt cx="6490038" cy="4267200"/>
          </a:xfrm>
        </p:grpSpPr>
        <p:pic>
          <p:nvPicPr>
            <p:cNvPr id="187" name="Google Shape;187;p5"/>
            <p:cNvPicPr preferRelativeResize="0"/>
            <p:nvPr/>
          </p:nvPicPr>
          <p:blipFill rotWithShape="1">
            <a:blip r:embed="rId5">
              <a:alphaModFix/>
            </a:blip>
            <a:srcRect b="0" l="0" r="0" t="0"/>
            <a:stretch/>
          </p:blipFill>
          <p:spPr>
            <a:xfrm>
              <a:off x="5701962" y="0"/>
              <a:ext cx="6490038" cy="4267200"/>
            </a:xfrm>
            <a:prstGeom prst="rect">
              <a:avLst/>
            </a:prstGeom>
            <a:noFill/>
            <a:ln>
              <a:noFill/>
            </a:ln>
          </p:spPr>
        </p:pic>
        <p:pic>
          <p:nvPicPr>
            <p:cNvPr id="188" name="Google Shape;188;p5"/>
            <p:cNvPicPr preferRelativeResize="0"/>
            <p:nvPr/>
          </p:nvPicPr>
          <p:blipFill rotWithShape="1">
            <a:blip r:embed="rId6">
              <a:alphaModFix/>
            </a:blip>
            <a:srcRect b="0" l="0" r="0" t="0"/>
            <a:stretch/>
          </p:blipFill>
          <p:spPr>
            <a:xfrm>
              <a:off x="11341607" y="3573060"/>
              <a:ext cx="507493" cy="694140"/>
            </a:xfrm>
            <a:prstGeom prst="rect">
              <a:avLst/>
            </a:prstGeom>
            <a:noFill/>
            <a:ln>
              <a:noFill/>
            </a:ln>
          </p:spPr>
        </p:pic>
      </p:grpSp>
      <p:sp>
        <p:nvSpPr>
          <p:cNvPr id="189" name="Google Shape;18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90" name="Google Shape;190;p5"/>
          <p:cNvPicPr preferRelativeResize="0"/>
          <p:nvPr/>
        </p:nvPicPr>
        <p:blipFill rotWithShape="1">
          <a:blip r:embed="rId7">
            <a:alphaModFix/>
          </a:blip>
          <a:srcRect b="0" l="0" r="0" t="0"/>
          <a:stretch/>
        </p:blipFill>
        <p:spPr>
          <a:xfrm>
            <a:off x="11655214" y="0"/>
            <a:ext cx="536786" cy="53807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grpSp>
        <p:nvGrpSpPr>
          <p:cNvPr id="195" name="Google Shape;195;p6"/>
          <p:cNvGrpSpPr/>
          <p:nvPr/>
        </p:nvGrpSpPr>
        <p:grpSpPr>
          <a:xfrm>
            <a:off x="-212990" y="-360681"/>
            <a:ext cx="3344731" cy="7237400"/>
            <a:chOff x="-212990" y="-360681"/>
            <a:chExt cx="3344731" cy="7237400"/>
          </a:xfrm>
        </p:grpSpPr>
        <p:sp>
          <p:nvSpPr>
            <p:cNvPr id="196" name="Google Shape;196;p6"/>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197" name="Google Shape;197;p6"/>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198" name="Google Shape;198;p6"/>
          <p:cNvGrpSpPr/>
          <p:nvPr/>
        </p:nvGrpSpPr>
        <p:grpSpPr>
          <a:xfrm>
            <a:off x="-345470" y="-469960"/>
            <a:ext cx="3344731" cy="7346679"/>
            <a:chOff x="-345470" y="-469960"/>
            <a:chExt cx="3344731" cy="7376013"/>
          </a:xfrm>
        </p:grpSpPr>
        <p:sp>
          <p:nvSpPr>
            <p:cNvPr id="199" name="Google Shape;199;p6"/>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00" name="Google Shape;200;p6"/>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01" name="Google Shape;201;p6"/>
          <p:cNvGrpSpPr/>
          <p:nvPr/>
        </p:nvGrpSpPr>
        <p:grpSpPr>
          <a:xfrm>
            <a:off x="-461734" y="-598600"/>
            <a:ext cx="3344420" cy="7475319"/>
            <a:chOff x="-461734" y="-598600"/>
            <a:chExt cx="3344420" cy="7580186"/>
          </a:xfrm>
        </p:grpSpPr>
        <p:sp>
          <p:nvSpPr>
            <p:cNvPr id="202" name="Google Shape;202;p6"/>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03" name="Google Shape;203;p6"/>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04" name="Google Shape;204;p6"/>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05" name="Google Shape;205;p6"/>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06" name="Google Shape;206;p6"/>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07" name="Google Shape;207;p6"/>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208" name="Google Shape;208;p6"/>
          <p:cNvGrpSpPr/>
          <p:nvPr/>
        </p:nvGrpSpPr>
        <p:grpSpPr>
          <a:xfrm>
            <a:off x="9316292" y="-24574"/>
            <a:ext cx="3344420" cy="7449566"/>
            <a:chOff x="9316292" y="-24574"/>
            <a:chExt cx="3344420" cy="7449566"/>
          </a:xfrm>
        </p:grpSpPr>
        <p:sp>
          <p:nvSpPr>
            <p:cNvPr id="209" name="Google Shape;209;p6"/>
            <p:cNvSpPr/>
            <p:nvPr/>
          </p:nvSpPr>
          <p:spPr>
            <a:xfrm>
              <a:off x="931629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10" name="Google Shape;210;p6"/>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11" name="Google Shape;211;p6"/>
          <p:cNvSpPr/>
          <p:nvPr/>
        </p:nvSpPr>
        <p:spPr>
          <a:xfrm>
            <a:off x="1069903" y="370738"/>
            <a:ext cx="3667809" cy="699439"/>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AFDEDB"/>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12" name="Google Shape;212;p6"/>
          <p:cNvGrpSpPr/>
          <p:nvPr/>
        </p:nvGrpSpPr>
        <p:grpSpPr>
          <a:xfrm>
            <a:off x="1456621" y="431752"/>
            <a:ext cx="3281255" cy="584775"/>
            <a:chOff x="3455153" y="956871"/>
            <a:chExt cx="5008764" cy="584775"/>
          </a:xfrm>
        </p:grpSpPr>
        <p:sp>
          <p:nvSpPr>
            <p:cNvPr id="213" name="Google Shape;213;p6"/>
            <p:cNvSpPr txBox="1"/>
            <p:nvPr/>
          </p:nvSpPr>
          <p:spPr>
            <a:xfrm>
              <a:off x="3455153" y="962320"/>
              <a:ext cx="4996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B0401"/>
                </a:buClr>
                <a:buSzPts val="3200"/>
                <a:buFont typeface="Arial"/>
                <a:buNone/>
              </a:pPr>
              <a:r>
                <a:t/>
              </a:r>
              <a:endParaRPr/>
            </a:p>
          </p:txBody>
        </p:sp>
        <p:sp>
          <p:nvSpPr>
            <p:cNvPr id="214" name="Google Shape;214;p6"/>
            <p:cNvSpPr txBox="1"/>
            <p:nvPr/>
          </p:nvSpPr>
          <p:spPr>
            <a:xfrm>
              <a:off x="3466989" y="956871"/>
              <a:ext cx="4996928"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68B"/>
                </a:buClr>
                <a:buSzPts val="3200"/>
                <a:buFont typeface="Calibri"/>
                <a:buNone/>
              </a:pPr>
              <a:r>
                <a:rPr b="1" i="0" lang="en-US" sz="3200" u="none" cap="none" strike="noStrike">
                  <a:solidFill>
                    <a:srgbClr val="00A68B"/>
                  </a:solidFill>
                  <a:latin typeface="Calibri"/>
                  <a:ea typeface="Calibri"/>
                  <a:cs typeface="Calibri"/>
                  <a:sym typeface="Calibri"/>
                </a:rPr>
                <a:t>Câu chuyện STEM</a:t>
              </a:r>
              <a:endParaRPr/>
            </a:p>
          </p:txBody>
        </p:sp>
      </p:grpSp>
      <p:pic>
        <p:nvPicPr>
          <p:cNvPr id="215" name="Google Shape;215;p6"/>
          <p:cNvPicPr preferRelativeResize="0"/>
          <p:nvPr/>
        </p:nvPicPr>
        <p:blipFill rotWithShape="1">
          <a:blip r:embed="rId3">
            <a:alphaModFix/>
          </a:blip>
          <a:srcRect b="0" l="0" r="0" t="0"/>
          <a:stretch/>
        </p:blipFill>
        <p:spPr>
          <a:xfrm>
            <a:off x="147891" y="46990"/>
            <a:ext cx="1261872" cy="1342172"/>
          </a:xfrm>
          <a:prstGeom prst="rect">
            <a:avLst/>
          </a:prstGeom>
          <a:noFill/>
          <a:ln>
            <a:noFill/>
          </a:ln>
          <a:effectLst>
            <a:outerShdw blurRad="50800" rotWithShape="0" algn="tl" dir="2700000" dist="38100">
              <a:srgbClr val="000000">
                <a:alpha val="40000"/>
              </a:srgbClr>
            </a:outerShdw>
          </a:effectLst>
        </p:spPr>
      </p:pic>
      <p:sp>
        <p:nvSpPr>
          <p:cNvPr id="216" name="Google Shape;216;p6"/>
          <p:cNvSpPr/>
          <p:nvPr/>
        </p:nvSpPr>
        <p:spPr>
          <a:xfrm>
            <a:off x="4885757" y="871025"/>
            <a:ext cx="6423660" cy="3235664"/>
          </a:xfrm>
          <a:custGeom>
            <a:rect b="b" l="l" r="r" t="t"/>
            <a:pathLst>
              <a:path extrusionOk="0" fill="none" h="3235664" w="6423660">
                <a:moveTo>
                  <a:pt x="-524813" y="2817907"/>
                </a:moveTo>
                <a:cubicBezTo>
                  <a:pt x="-296759" y="2549907"/>
                  <a:pt x="-109742" y="2464357"/>
                  <a:pt x="223928" y="2211333"/>
                </a:cubicBezTo>
                <a:cubicBezTo>
                  <a:pt x="-566889" y="1197239"/>
                  <a:pt x="487121" y="176811"/>
                  <a:pt x="2787610" y="14174"/>
                </a:cubicBezTo>
                <a:cubicBezTo>
                  <a:pt x="3938294" y="-168967"/>
                  <a:pt x="5371278" y="258926"/>
                  <a:pt x="5891961" y="726287"/>
                </a:cubicBezTo>
                <a:cubicBezTo>
                  <a:pt x="7065033" y="1547228"/>
                  <a:pt x="6292356" y="2920481"/>
                  <a:pt x="3851795" y="3203223"/>
                </a:cubicBezTo>
                <a:cubicBezTo>
                  <a:pt x="2840643" y="3326433"/>
                  <a:pt x="1629750" y="3246089"/>
                  <a:pt x="882878" y="2731913"/>
                </a:cubicBezTo>
                <a:cubicBezTo>
                  <a:pt x="691353" y="2633400"/>
                  <a:pt x="83477" y="2685519"/>
                  <a:pt x="-524813" y="2817907"/>
                </a:cubicBezTo>
                <a:close/>
              </a:path>
              <a:path extrusionOk="0" h="3235664" w="6423660">
                <a:moveTo>
                  <a:pt x="-524813" y="2817907"/>
                </a:moveTo>
                <a:cubicBezTo>
                  <a:pt x="-177816" y="2556366"/>
                  <a:pt x="-148670" y="2428787"/>
                  <a:pt x="223928" y="2211333"/>
                </a:cubicBezTo>
                <a:cubicBezTo>
                  <a:pt x="-319567" y="1451187"/>
                  <a:pt x="825771" y="93697"/>
                  <a:pt x="2787610" y="14174"/>
                </a:cubicBezTo>
                <a:cubicBezTo>
                  <a:pt x="3930138" y="-71257"/>
                  <a:pt x="5237804" y="200764"/>
                  <a:pt x="5891961" y="726287"/>
                </a:cubicBezTo>
                <a:cubicBezTo>
                  <a:pt x="7081291" y="1470041"/>
                  <a:pt x="6215423" y="3099066"/>
                  <a:pt x="3851795" y="3203223"/>
                </a:cubicBezTo>
                <a:cubicBezTo>
                  <a:pt x="2713322" y="3285848"/>
                  <a:pt x="1643199" y="3107533"/>
                  <a:pt x="882878" y="2731913"/>
                </a:cubicBezTo>
                <a:cubicBezTo>
                  <a:pt x="316021" y="2739797"/>
                  <a:pt x="-60210" y="2721023"/>
                  <a:pt x="-524813" y="2817907"/>
                </a:cubicBezTo>
                <a:close/>
              </a:path>
            </a:pathLst>
          </a:custGeom>
          <a:solidFill>
            <a:srgbClr val="BBE3E3"/>
          </a:solidFill>
          <a:ln cap="flat" cmpd="sng" w="381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Open Sans"/>
              <a:buNone/>
            </a:pPr>
            <a:r>
              <a:rPr i="0" lang="en-US" sz="3600" u="none" cap="none" strike="noStrike">
                <a:solidFill>
                  <a:srgbClr val="000000"/>
                </a:solidFill>
                <a:latin typeface="Calibri"/>
                <a:ea typeface="Calibri"/>
                <a:cs typeface="Calibri"/>
                <a:sym typeface="Calibri"/>
              </a:rPr>
              <a:t>Các em hãy đọc</a:t>
            </a:r>
            <a:endParaRPr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A47C"/>
              </a:buClr>
              <a:buSzPts val="3600"/>
              <a:buFont typeface="Open Sans"/>
              <a:buNone/>
            </a:pPr>
            <a:r>
              <a:rPr b="1" i="0" lang="en-US" sz="3600" u="none" cap="none" strike="noStrike">
                <a:solidFill>
                  <a:srgbClr val="00A47C"/>
                </a:solidFill>
                <a:latin typeface="Calibri"/>
                <a:ea typeface="Calibri"/>
                <a:cs typeface="Calibri"/>
                <a:sym typeface="Calibri"/>
              </a:rPr>
              <a:t>CÂU CHUYỆN STEM</a:t>
            </a:r>
            <a:endParaRPr>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Open Sans"/>
              <a:buNone/>
            </a:pPr>
            <a:r>
              <a:rPr i="0" lang="en-US" sz="3600" u="none" cap="none" strike="noStrike">
                <a:solidFill>
                  <a:srgbClr val="000000"/>
                </a:solidFill>
                <a:latin typeface="Calibri"/>
                <a:ea typeface="Calibri"/>
                <a:cs typeface="Calibri"/>
                <a:sym typeface="Calibri"/>
              </a:rPr>
              <a:t>ở trang </a:t>
            </a:r>
            <a:r>
              <a:rPr b="1" i="0" lang="en-US" sz="3600" u="none" cap="none" strike="noStrike">
                <a:solidFill>
                  <a:srgbClr val="FF0000"/>
                </a:solidFill>
                <a:latin typeface="Calibri"/>
                <a:ea typeface="Calibri"/>
                <a:cs typeface="Calibri"/>
                <a:sym typeface="Calibri"/>
              </a:rPr>
              <a:t>53</a:t>
            </a:r>
            <a:r>
              <a:rPr i="0" lang="en-US" sz="3600" u="none" cap="none" strike="noStrike">
                <a:solidFill>
                  <a:srgbClr val="000000"/>
                </a:solidFill>
                <a:latin typeface="Calibri"/>
                <a:ea typeface="Calibri"/>
                <a:cs typeface="Calibri"/>
                <a:sym typeface="Calibri"/>
              </a:rPr>
              <a:t>.</a:t>
            </a:r>
            <a:endParaRPr i="0" sz="3600" u="none" cap="none" strike="noStrike">
              <a:solidFill>
                <a:srgbClr val="000000"/>
              </a:solidFill>
              <a:latin typeface="Calibri"/>
              <a:ea typeface="Calibri"/>
              <a:cs typeface="Calibri"/>
              <a:sym typeface="Calibri"/>
            </a:endParaRPr>
          </a:p>
        </p:txBody>
      </p:sp>
      <p:pic>
        <p:nvPicPr>
          <p:cNvPr id="217" name="Google Shape;217;p6"/>
          <p:cNvPicPr preferRelativeResize="0"/>
          <p:nvPr/>
        </p:nvPicPr>
        <p:blipFill rotWithShape="1">
          <a:blip r:embed="rId4">
            <a:alphaModFix/>
          </a:blip>
          <a:srcRect b="0" l="0" r="0" t="0"/>
          <a:stretch/>
        </p:blipFill>
        <p:spPr>
          <a:xfrm>
            <a:off x="1069903" y="2291595"/>
            <a:ext cx="3245277" cy="3771539"/>
          </a:xfrm>
          <a:prstGeom prst="rect">
            <a:avLst/>
          </a:prstGeom>
          <a:noFill/>
          <a:ln>
            <a:noFill/>
          </a:ln>
        </p:spPr>
      </p:pic>
      <p:sp>
        <p:nvSpPr>
          <p:cNvPr id="218" name="Google Shape;21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19" name="Google Shape;219;p6"/>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 name="Shape 223"/>
        <p:cNvGrpSpPr/>
        <p:nvPr/>
      </p:nvGrpSpPr>
      <p:grpSpPr>
        <a:xfrm>
          <a:off x="0" y="0"/>
          <a:ext cx="0" cy="0"/>
          <a:chOff x="0" y="0"/>
          <a:chExt cx="0" cy="0"/>
        </a:xfrm>
      </p:grpSpPr>
      <p:grpSp>
        <p:nvGrpSpPr>
          <p:cNvPr id="224" name="Google Shape;224;p7"/>
          <p:cNvGrpSpPr/>
          <p:nvPr/>
        </p:nvGrpSpPr>
        <p:grpSpPr>
          <a:xfrm>
            <a:off x="-212990" y="-360681"/>
            <a:ext cx="3344731" cy="7237400"/>
            <a:chOff x="-212990" y="-360681"/>
            <a:chExt cx="3344731" cy="7237400"/>
          </a:xfrm>
        </p:grpSpPr>
        <p:sp>
          <p:nvSpPr>
            <p:cNvPr id="225" name="Google Shape;225;p7"/>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26" name="Google Shape;226;p7"/>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27" name="Google Shape;227;p7"/>
          <p:cNvGrpSpPr/>
          <p:nvPr/>
        </p:nvGrpSpPr>
        <p:grpSpPr>
          <a:xfrm>
            <a:off x="-345470" y="-469960"/>
            <a:ext cx="3344731" cy="7346679"/>
            <a:chOff x="-345470" y="-469960"/>
            <a:chExt cx="3344731" cy="7376013"/>
          </a:xfrm>
        </p:grpSpPr>
        <p:sp>
          <p:nvSpPr>
            <p:cNvPr id="228" name="Google Shape;228;p7"/>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29" name="Google Shape;229;p7"/>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30" name="Google Shape;230;p7"/>
          <p:cNvGrpSpPr/>
          <p:nvPr/>
        </p:nvGrpSpPr>
        <p:grpSpPr>
          <a:xfrm>
            <a:off x="-461734" y="-598600"/>
            <a:ext cx="3344420" cy="7475319"/>
            <a:chOff x="-461734" y="-598600"/>
            <a:chExt cx="3344420" cy="7580186"/>
          </a:xfrm>
        </p:grpSpPr>
        <p:sp>
          <p:nvSpPr>
            <p:cNvPr id="231" name="Google Shape;231;p7"/>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32" name="Google Shape;232;p7"/>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33" name="Google Shape;233;p7"/>
          <p:cNvSpPr/>
          <p:nvPr/>
        </p:nvSpPr>
        <p:spPr>
          <a:xfrm>
            <a:off x="9067237" y="154549"/>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34" name="Google Shape;234;p7"/>
          <p:cNvSpPr/>
          <p:nvPr/>
        </p:nvSpPr>
        <p:spPr>
          <a:xfrm>
            <a:off x="10922262" y="-99"/>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DCF0E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35" name="Google Shape;235;p7"/>
          <p:cNvSpPr/>
          <p:nvPr/>
        </p:nvSpPr>
        <p:spPr>
          <a:xfrm>
            <a:off x="9199717" y="104066"/>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36" name="Google Shape;236;p7"/>
          <p:cNvSpPr/>
          <p:nvPr/>
        </p:nvSpPr>
        <p:spPr>
          <a:xfrm>
            <a:off x="11054742" y="-1"/>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C7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nvGrpSpPr>
          <p:cNvPr id="237" name="Google Shape;237;p7"/>
          <p:cNvGrpSpPr/>
          <p:nvPr/>
        </p:nvGrpSpPr>
        <p:grpSpPr>
          <a:xfrm>
            <a:off x="9316292" y="-24574"/>
            <a:ext cx="3344420" cy="7449566"/>
            <a:chOff x="9316292" y="-24574"/>
            <a:chExt cx="3344420" cy="7449566"/>
          </a:xfrm>
        </p:grpSpPr>
        <p:sp>
          <p:nvSpPr>
            <p:cNvPr id="238" name="Google Shape;238;p7"/>
            <p:cNvSpPr/>
            <p:nvPr/>
          </p:nvSpPr>
          <p:spPr>
            <a:xfrm>
              <a:off x="9316292" y="7817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39" name="Google Shape;239;p7"/>
            <p:cNvSpPr/>
            <p:nvPr/>
          </p:nvSpPr>
          <p:spPr>
            <a:xfrm>
              <a:off x="11163727" y="-24574"/>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ACDCD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40" name="Google Shape;240;p7"/>
          <p:cNvSpPr/>
          <p:nvPr/>
        </p:nvSpPr>
        <p:spPr>
          <a:xfrm>
            <a:off x="1069903" y="370738"/>
            <a:ext cx="3667809" cy="699439"/>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AFDEDB"/>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41" name="Google Shape;241;p7"/>
          <p:cNvGrpSpPr/>
          <p:nvPr/>
        </p:nvGrpSpPr>
        <p:grpSpPr>
          <a:xfrm>
            <a:off x="1456621" y="431752"/>
            <a:ext cx="3281255" cy="553998"/>
            <a:chOff x="3455153" y="956871"/>
            <a:chExt cx="5008764" cy="553998"/>
          </a:xfrm>
        </p:grpSpPr>
        <p:sp>
          <p:nvSpPr>
            <p:cNvPr id="242" name="Google Shape;242;p7"/>
            <p:cNvSpPr txBox="1"/>
            <p:nvPr/>
          </p:nvSpPr>
          <p:spPr>
            <a:xfrm>
              <a:off x="3455153" y="962320"/>
              <a:ext cx="4996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B0401"/>
                </a:buClr>
                <a:buSzPts val="3000"/>
                <a:buFont typeface="Arial"/>
                <a:buNone/>
              </a:pPr>
              <a:r>
                <a:t/>
              </a:r>
              <a:endParaRPr/>
            </a:p>
          </p:txBody>
        </p:sp>
        <p:sp>
          <p:nvSpPr>
            <p:cNvPr id="243" name="Google Shape;243;p7"/>
            <p:cNvSpPr txBox="1"/>
            <p:nvPr/>
          </p:nvSpPr>
          <p:spPr>
            <a:xfrm>
              <a:off x="3466989" y="956871"/>
              <a:ext cx="4996928"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A68B"/>
                </a:buClr>
                <a:buSzPts val="3000"/>
                <a:buFont typeface="Calibri"/>
                <a:buNone/>
              </a:pPr>
              <a:r>
                <a:rPr b="1" i="0" lang="en-US" sz="3000" u="none" cap="none" strike="noStrike">
                  <a:solidFill>
                    <a:srgbClr val="00A68B"/>
                  </a:solidFill>
                  <a:latin typeface="Calibri"/>
                  <a:ea typeface="Calibri"/>
                  <a:cs typeface="Calibri"/>
                  <a:sym typeface="Calibri"/>
                </a:rPr>
                <a:t>Câu chuyện STEM</a:t>
              </a:r>
              <a:endParaRPr/>
            </a:p>
          </p:txBody>
        </p:sp>
      </p:grpSp>
      <p:pic>
        <p:nvPicPr>
          <p:cNvPr id="244" name="Google Shape;244;p7"/>
          <p:cNvPicPr preferRelativeResize="0"/>
          <p:nvPr/>
        </p:nvPicPr>
        <p:blipFill rotWithShape="1">
          <a:blip r:embed="rId3">
            <a:alphaModFix/>
          </a:blip>
          <a:srcRect b="0" l="0" r="0" t="0"/>
          <a:stretch/>
        </p:blipFill>
        <p:spPr>
          <a:xfrm>
            <a:off x="147891" y="46990"/>
            <a:ext cx="1261872" cy="1342172"/>
          </a:xfrm>
          <a:prstGeom prst="rect">
            <a:avLst/>
          </a:prstGeom>
          <a:noFill/>
          <a:ln>
            <a:noFill/>
          </a:ln>
          <a:effectLst>
            <a:outerShdw blurRad="50800" rotWithShape="0" algn="tl" dir="2700000" dist="38100">
              <a:srgbClr val="000000">
                <a:alpha val="40000"/>
              </a:srgbClr>
            </a:outerShdw>
          </a:effectLst>
        </p:spPr>
      </p:pic>
      <p:sp>
        <p:nvSpPr>
          <p:cNvPr id="245" name="Google Shape;2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descr="Question Mark icons for free download | Freepik" id="246" name="Google Shape;246;p7"/>
          <p:cNvPicPr preferRelativeResize="0"/>
          <p:nvPr/>
        </p:nvPicPr>
        <p:blipFill rotWithShape="1">
          <a:blip r:embed="rId4">
            <a:alphaModFix/>
          </a:blip>
          <a:srcRect b="0" l="0" r="0" t="0"/>
          <a:stretch/>
        </p:blipFill>
        <p:spPr>
          <a:xfrm>
            <a:off x="4491237" y="437201"/>
            <a:ext cx="3484424" cy="3484424"/>
          </a:xfrm>
          <a:prstGeom prst="rect">
            <a:avLst/>
          </a:prstGeom>
          <a:noFill/>
          <a:ln>
            <a:noFill/>
          </a:ln>
        </p:spPr>
      </p:pic>
      <p:sp>
        <p:nvSpPr>
          <p:cNvPr id="247" name="Google Shape;247;p7"/>
          <p:cNvSpPr/>
          <p:nvPr/>
        </p:nvSpPr>
        <p:spPr>
          <a:xfrm>
            <a:off x="639975" y="4151700"/>
            <a:ext cx="10912057" cy="1906207"/>
          </a:xfrm>
          <a:custGeom>
            <a:rect b="b" l="l" r="r" t="t"/>
            <a:pathLst>
              <a:path extrusionOk="0" fill="none" h="1906207" w="10467201">
                <a:moveTo>
                  <a:pt x="0" y="174494"/>
                </a:moveTo>
                <a:cubicBezTo>
                  <a:pt x="740" y="81401"/>
                  <a:pt x="71270" y="3492"/>
                  <a:pt x="174494" y="0"/>
                </a:cubicBezTo>
                <a:cubicBezTo>
                  <a:pt x="320067" y="-6362"/>
                  <a:pt x="442801" y="33726"/>
                  <a:pt x="668501" y="0"/>
                </a:cubicBezTo>
                <a:cubicBezTo>
                  <a:pt x="894201" y="-33726"/>
                  <a:pt x="1072943" y="3559"/>
                  <a:pt x="1263690" y="0"/>
                </a:cubicBezTo>
                <a:cubicBezTo>
                  <a:pt x="1454437" y="-3559"/>
                  <a:pt x="1670279" y="88154"/>
                  <a:pt x="2061243" y="0"/>
                </a:cubicBezTo>
                <a:cubicBezTo>
                  <a:pt x="2452207" y="-88154"/>
                  <a:pt x="2310837" y="40709"/>
                  <a:pt x="2454068" y="0"/>
                </a:cubicBezTo>
                <a:cubicBezTo>
                  <a:pt x="2597299" y="-40709"/>
                  <a:pt x="3018270" y="4679"/>
                  <a:pt x="3251621" y="0"/>
                </a:cubicBezTo>
                <a:cubicBezTo>
                  <a:pt x="3484972" y="-4679"/>
                  <a:pt x="3556303" y="29073"/>
                  <a:pt x="3644446" y="0"/>
                </a:cubicBezTo>
                <a:cubicBezTo>
                  <a:pt x="3732589" y="-29073"/>
                  <a:pt x="4010860" y="71625"/>
                  <a:pt x="4340817" y="0"/>
                </a:cubicBezTo>
                <a:cubicBezTo>
                  <a:pt x="4670774" y="-71625"/>
                  <a:pt x="4724648" y="53429"/>
                  <a:pt x="4936006" y="0"/>
                </a:cubicBezTo>
                <a:cubicBezTo>
                  <a:pt x="5147364" y="-53429"/>
                  <a:pt x="5472525" y="63296"/>
                  <a:pt x="5632377" y="0"/>
                </a:cubicBezTo>
                <a:cubicBezTo>
                  <a:pt x="5792229" y="-63296"/>
                  <a:pt x="6076408" y="64151"/>
                  <a:pt x="6328748" y="0"/>
                </a:cubicBezTo>
                <a:cubicBezTo>
                  <a:pt x="6581088" y="-64151"/>
                  <a:pt x="6728647" y="47462"/>
                  <a:pt x="7025119" y="0"/>
                </a:cubicBezTo>
                <a:cubicBezTo>
                  <a:pt x="7321591" y="-47462"/>
                  <a:pt x="7296356" y="51838"/>
                  <a:pt x="7519126" y="0"/>
                </a:cubicBezTo>
                <a:cubicBezTo>
                  <a:pt x="7741896" y="-51838"/>
                  <a:pt x="7817604" y="43752"/>
                  <a:pt x="8013133" y="0"/>
                </a:cubicBezTo>
                <a:cubicBezTo>
                  <a:pt x="8208662" y="-43752"/>
                  <a:pt x="8446286" y="21216"/>
                  <a:pt x="8608322" y="0"/>
                </a:cubicBezTo>
                <a:cubicBezTo>
                  <a:pt x="8770358" y="-21216"/>
                  <a:pt x="9142716" y="35416"/>
                  <a:pt x="9304693" y="0"/>
                </a:cubicBezTo>
                <a:cubicBezTo>
                  <a:pt x="9466670" y="-35416"/>
                  <a:pt x="9820524" y="59105"/>
                  <a:pt x="10292707" y="0"/>
                </a:cubicBezTo>
                <a:cubicBezTo>
                  <a:pt x="10403654" y="-4180"/>
                  <a:pt x="10466381" y="71500"/>
                  <a:pt x="10467201" y="174494"/>
                </a:cubicBezTo>
                <a:cubicBezTo>
                  <a:pt x="10522544" y="383244"/>
                  <a:pt x="10463118" y="532163"/>
                  <a:pt x="10467201" y="724711"/>
                </a:cubicBezTo>
                <a:cubicBezTo>
                  <a:pt x="10471284" y="917259"/>
                  <a:pt x="10448435" y="1095026"/>
                  <a:pt x="10467201" y="1274929"/>
                </a:cubicBezTo>
                <a:cubicBezTo>
                  <a:pt x="10485967" y="1454832"/>
                  <a:pt x="10419463" y="1526208"/>
                  <a:pt x="10467201" y="1731713"/>
                </a:cubicBezTo>
                <a:cubicBezTo>
                  <a:pt x="10476213" y="1805759"/>
                  <a:pt x="10390873" y="1921588"/>
                  <a:pt x="10292707" y="1906207"/>
                </a:cubicBezTo>
                <a:cubicBezTo>
                  <a:pt x="10081841" y="1909152"/>
                  <a:pt x="9663745" y="1824415"/>
                  <a:pt x="9495154" y="1906207"/>
                </a:cubicBezTo>
                <a:cubicBezTo>
                  <a:pt x="9326563" y="1987999"/>
                  <a:pt x="9329692" y="1890406"/>
                  <a:pt x="9203511" y="1906207"/>
                </a:cubicBezTo>
                <a:cubicBezTo>
                  <a:pt x="9077330" y="1922008"/>
                  <a:pt x="8715594" y="1899325"/>
                  <a:pt x="8405958" y="1906207"/>
                </a:cubicBezTo>
                <a:cubicBezTo>
                  <a:pt x="8096322" y="1913089"/>
                  <a:pt x="7999908" y="1868335"/>
                  <a:pt x="7608405" y="1906207"/>
                </a:cubicBezTo>
                <a:cubicBezTo>
                  <a:pt x="7216902" y="1944079"/>
                  <a:pt x="7297128" y="1904354"/>
                  <a:pt x="7215580" y="1906207"/>
                </a:cubicBezTo>
                <a:cubicBezTo>
                  <a:pt x="7134032" y="1908060"/>
                  <a:pt x="6828873" y="1864792"/>
                  <a:pt x="6721573" y="1906207"/>
                </a:cubicBezTo>
                <a:cubicBezTo>
                  <a:pt x="6614273" y="1947622"/>
                  <a:pt x="6248839" y="1894094"/>
                  <a:pt x="6025202" y="1906207"/>
                </a:cubicBezTo>
                <a:cubicBezTo>
                  <a:pt x="5801565" y="1918320"/>
                  <a:pt x="5601189" y="1872431"/>
                  <a:pt x="5328831" y="1906207"/>
                </a:cubicBezTo>
                <a:cubicBezTo>
                  <a:pt x="5056473" y="1939983"/>
                  <a:pt x="5121002" y="1888655"/>
                  <a:pt x="4936006" y="1906207"/>
                </a:cubicBezTo>
                <a:cubicBezTo>
                  <a:pt x="4751011" y="1923759"/>
                  <a:pt x="4774835" y="1895933"/>
                  <a:pt x="4644363" y="1906207"/>
                </a:cubicBezTo>
                <a:cubicBezTo>
                  <a:pt x="4513891" y="1916481"/>
                  <a:pt x="4265136" y="1894026"/>
                  <a:pt x="3947992" y="1906207"/>
                </a:cubicBezTo>
                <a:cubicBezTo>
                  <a:pt x="3630848" y="1918388"/>
                  <a:pt x="3534539" y="1834312"/>
                  <a:pt x="3251621" y="1906207"/>
                </a:cubicBezTo>
                <a:cubicBezTo>
                  <a:pt x="2968703" y="1978102"/>
                  <a:pt x="2937132" y="1902778"/>
                  <a:pt x="2757614" y="1906207"/>
                </a:cubicBezTo>
                <a:cubicBezTo>
                  <a:pt x="2578096" y="1909636"/>
                  <a:pt x="2402444" y="1863532"/>
                  <a:pt x="2263607" y="1906207"/>
                </a:cubicBezTo>
                <a:cubicBezTo>
                  <a:pt x="2124770" y="1948882"/>
                  <a:pt x="2039591" y="1895088"/>
                  <a:pt x="1870783" y="1906207"/>
                </a:cubicBezTo>
                <a:cubicBezTo>
                  <a:pt x="1701975" y="1917326"/>
                  <a:pt x="1618422" y="1882169"/>
                  <a:pt x="1477958" y="1906207"/>
                </a:cubicBezTo>
                <a:cubicBezTo>
                  <a:pt x="1337494" y="1930245"/>
                  <a:pt x="1111750" y="1869159"/>
                  <a:pt x="983951" y="1906207"/>
                </a:cubicBezTo>
                <a:cubicBezTo>
                  <a:pt x="856152" y="1943255"/>
                  <a:pt x="432385" y="1897622"/>
                  <a:pt x="174494" y="1906207"/>
                </a:cubicBezTo>
                <a:cubicBezTo>
                  <a:pt x="72917" y="1903571"/>
                  <a:pt x="209" y="1814719"/>
                  <a:pt x="0" y="1731713"/>
                </a:cubicBezTo>
                <a:cubicBezTo>
                  <a:pt x="-4663" y="1528217"/>
                  <a:pt x="52942" y="1355385"/>
                  <a:pt x="0" y="1197068"/>
                </a:cubicBezTo>
                <a:cubicBezTo>
                  <a:pt x="-52942" y="1038751"/>
                  <a:pt x="43369" y="788553"/>
                  <a:pt x="0" y="662423"/>
                </a:cubicBezTo>
                <a:cubicBezTo>
                  <a:pt x="-43369" y="536294"/>
                  <a:pt x="23500" y="401687"/>
                  <a:pt x="0" y="174494"/>
                </a:cubicBezTo>
                <a:close/>
              </a:path>
              <a:path extrusionOk="0" h="1906207" w="10467201">
                <a:moveTo>
                  <a:pt x="0" y="174494"/>
                </a:moveTo>
                <a:cubicBezTo>
                  <a:pt x="1501" y="82675"/>
                  <a:pt x="74593" y="-11845"/>
                  <a:pt x="174494" y="0"/>
                </a:cubicBezTo>
                <a:cubicBezTo>
                  <a:pt x="312359" y="-13879"/>
                  <a:pt x="372555" y="2732"/>
                  <a:pt x="466137" y="0"/>
                </a:cubicBezTo>
                <a:cubicBezTo>
                  <a:pt x="559719" y="-2732"/>
                  <a:pt x="1039631" y="30420"/>
                  <a:pt x="1263690" y="0"/>
                </a:cubicBezTo>
                <a:cubicBezTo>
                  <a:pt x="1487749" y="-30420"/>
                  <a:pt x="1415479" y="27111"/>
                  <a:pt x="1555332" y="0"/>
                </a:cubicBezTo>
                <a:cubicBezTo>
                  <a:pt x="1695185" y="-27111"/>
                  <a:pt x="1859066" y="42122"/>
                  <a:pt x="2049339" y="0"/>
                </a:cubicBezTo>
                <a:cubicBezTo>
                  <a:pt x="2239612" y="-42122"/>
                  <a:pt x="2375039" y="59682"/>
                  <a:pt x="2644528" y="0"/>
                </a:cubicBezTo>
                <a:cubicBezTo>
                  <a:pt x="2914017" y="-59682"/>
                  <a:pt x="2882960" y="17697"/>
                  <a:pt x="3037353" y="0"/>
                </a:cubicBezTo>
                <a:cubicBezTo>
                  <a:pt x="3191747" y="-17697"/>
                  <a:pt x="3552868" y="32913"/>
                  <a:pt x="3733724" y="0"/>
                </a:cubicBezTo>
                <a:cubicBezTo>
                  <a:pt x="3914580" y="-32913"/>
                  <a:pt x="4190702" y="57488"/>
                  <a:pt x="4430095" y="0"/>
                </a:cubicBezTo>
                <a:cubicBezTo>
                  <a:pt x="4669488" y="-57488"/>
                  <a:pt x="4878055" y="43166"/>
                  <a:pt x="5025284" y="0"/>
                </a:cubicBezTo>
                <a:cubicBezTo>
                  <a:pt x="5172513" y="-43166"/>
                  <a:pt x="5620751" y="78004"/>
                  <a:pt x="5822838" y="0"/>
                </a:cubicBezTo>
                <a:cubicBezTo>
                  <a:pt x="6024925" y="-78004"/>
                  <a:pt x="6164919" y="61085"/>
                  <a:pt x="6418027" y="0"/>
                </a:cubicBezTo>
                <a:cubicBezTo>
                  <a:pt x="6671135" y="-61085"/>
                  <a:pt x="6618751" y="18587"/>
                  <a:pt x="6810851" y="0"/>
                </a:cubicBezTo>
                <a:cubicBezTo>
                  <a:pt x="7002951" y="-18587"/>
                  <a:pt x="7079479" y="43493"/>
                  <a:pt x="7203676" y="0"/>
                </a:cubicBezTo>
                <a:cubicBezTo>
                  <a:pt x="7327873" y="-43493"/>
                  <a:pt x="7688217" y="34460"/>
                  <a:pt x="8001229" y="0"/>
                </a:cubicBezTo>
                <a:cubicBezTo>
                  <a:pt x="8314241" y="-34460"/>
                  <a:pt x="8556275" y="48622"/>
                  <a:pt x="8697600" y="0"/>
                </a:cubicBezTo>
                <a:cubicBezTo>
                  <a:pt x="8838925" y="-48622"/>
                  <a:pt x="9040905" y="6604"/>
                  <a:pt x="9292789" y="0"/>
                </a:cubicBezTo>
                <a:cubicBezTo>
                  <a:pt x="9544673" y="-6604"/>
                  <a:pt x="9957564" y="2267"/>
                  <a:pt x="10292707" y="0"/>
                </a:cubicBezTo>
                <a:cubicBezTo>
                  <a:pt x="10387675" y="10952"/>
                  <a:pt x="10467401" y="61743"/>
                  <a:pt x="10467201" y="174494"/>
                </a:cubicBezTo>
                <a:cubicBezTo>
                  <a:pt x="10502850" y="309257"/>
                  <a:pt x="10424827" y="429319"/>
                  <a:pt x="10467201" y="677995"/>
                </a:cubicBezTo>
                <a:cubicBezTo>
                  <a:pt x="10509575" y="926671"/>
                  <a:pt x="10446552" y="1037897"/>
                  <a:pt x="10467201" y="1150351"/>
                </a:cubicBezTo>
                <a:cubicBezTo>
                  <a:pt x="10487850" y="1262805"/>
                  <a:pt x="10414177" y="1518598"/>
                  <a:pt x="10467201" y="1731713"/>
                </a:cubicBezTo>
                <a:cubicBezTo>
                  <a:pt x="10482336" y="1828430"/>
                  <a:pt x="10381589" y="1908846"/>
                  <a:pt x="10292707" y="1906207"/>
                </a:cubicBezTo>
                <a:cubicBezTo>
                  <a:pt x="10126665" y="1911592"/>
                  <a:pt x="10013515" y="1870836"/>
                  <a:pt x="9899882" y="1906207"/>
                </a:cubicBezTo>
                <a:cubicBezTo>
                  <a:pt x="9786250" y="1941578"/>
                  <a:pt x="9500224" y="1858351"/>
                  <a:pt x="9102329" y="1906207"/>
                </a:cubicBezTo>
                <a:cubicBezTo>
                  <a:pt x="8704434" y="1954063"/>
                  <a:pt x="8799843" y="1877077"/>
                  <a:pt x="8709504" y="1906207"/>
                </a:cubicBezTo>
                <a:cubicBezTo>
                  <a:pt x="8619166" y="1935337"/>
                  <a:pt x="8338014" y="1904263"/>
                  <a:pt x="8215497" y="1906207"/>
                </a:cubicBezTo>
                <a:cubicBezTo>
                  <a:pt x="8092980" y="1908151"/>
                  <a:pt x="7724392" y="1840867"/>
                  <a:pt x="7417944" y="1906207"/>
                </a:cubicBezTo>
                <a:cubicBezTo>
                  <a:pt x="7111496" y="1971547"/>
                  <a:pt x="7038341" y="1884657"/>
                  <a:pt x="6721573" y="1906207"/>
                </a:cubicBezTo>
                <a:cubicBezTo>
                  <a:pt x="6404805" y="1927757"/>
                  <a:pt x="6520736" y="1890595"/>
                  <a:pt x="6328748" y="1906207"/>
                </a:cubicBezTo>
                <a:cubicBezTo>
                  <a:pt x="6136760" y="1921819"/>
                  <a:pt x="5921705" y="1868719"/>
                  <a:pt x="5632377" y="1906207"/>
                </a:cubicBezTo>
                <a:cubicBezTo>
                  <a:pt x="5343049" y="1943695"/>
                  <a:pt x="5481529" y="1895721"/>
                  <a:pt x="5340735" y="1906207"/>
                </a:cubicBezTo>
                <a:cubicBezTo>
                  <a:pt x="5199941" y="1916693"/>
                  <a:pt x="4788659" y="1849008"/>
                  <a:pt x="4543181" y="1906207"/>
                </a:cubicBezTo>
                <a:cubicBezTo>
                  <a:pt x="4297703" y="1963406"/>
                  <a:pt x="4170888" y="1858904"/>
                  <a:pt x="3846810" y="1906207"/>
                </a:cubicBezTo>
                <a:cubicBezTo>
                  <a:pt x="3522732" y="1953510"/>
                  <a:pt x="3615071" y="1880848"/>
                  <a:pt x="3555168" y="1906207"/>
                </a:cubicBezTo>
                <a:cubicBezTo>
                  <a:pt x="3495265" y="1931566"/>
                  <a:pt x="3182320" y="1855929"/>
                  <a:pt x="3061161" y="1906207"/>
                </a:cubicBezTo>
                <a:cubicBezTo>
                  <a:pt x="2940002" y="1956485"/>
                  <a:pt x="2844999" y="1880807"/>
                  <a:pt x="2769518" y="1906207"/>
                </a:cubicBezTo>
                <a:cubicBezTo>
                  <a:pt x="2694037" y="1931607"/>
                  <a:pt x="2473800" y="1877464"/>
                  <a:pt x="2376693" y="1906207"/>
                </a:cubicBezTo>
                <a:cubicBezTo>
                  <a:pt x="2279586" y="1934950"/>
                  <a:pt x="1945162" y="1887214"/>
                  <a:pt x="1781504" y="1906207"/>
                </a:cubicBezTo>
                <a:cubicBezTo>
                  <a:pt x="1617846" y="1925200"/>
                  <a:pt x="1526305" y="1869826"/>
                  <a:pt x="1388680" y="1906207"/>
                </a:cubicBezTo>
                <a:cubicBezTo>
                  <a:pt x="1251055" y="1942588"/>
                  <a:pt x="1232943" y="1887266"/>
                  <a:pt x="1097037" y="1906207"/>
                </a:cubicBezTo>
                <a:cubicBezTo>
                  <a:pt x="961131" y="1925148"/>
                  <a:pt x="796842" y="1861797"/>
                  <a:pt x="704212" y="1906207"/>
                </a:cubicBezTo>
                <a:cubicBezTo>
                  <a:pt x="611582" y="1950617"/>
                  <a:pt x="342690" y="1872459"/>
                  <a:pt x="174494" y="1906207"/>
                </a:cubicBezTo>
                <a:cubicBezTo>
                  <a:pt x="93373" y="1924347"/>
                  <a:pt x="16073" y="1831597"/>
                  <a:pt x="0" y="1731713"/>
                </a:cubicBezTo>
                <a:cubicBezTo>
                  <a:pt x="-16385" y="1536893"/>
                  <a:pt x="32001" y="1446556"/>
                  <a:pt x="0" y="1212640"/>
                </a:cubicBezTo>
                <a:cubicBezTo>
                  <a:pt x="-32001" y="978724"/>
                  <a:pt x="35212" y="850930"/>
                  <a:pt x="0" y="693567"/>
                </a:cubicBezTo>
                <a:cubicBezTo>
                  <a:pt x="-35212" y="536204"/>
                  <a:pt x="48379" y="310111"/>
                  <a:pt x="0" y="174494"/>
                </a:cubicBezTo>
                <a:close/>
              </a:path>
            </a:pathLst>
          </a:custGeom>
          <a:solidFill>
            <a:srgbClr val="BBE3E3"/>
          </a:solidFill>
          <a:ln cap="flat" cmpd="sng" w="28575">
            <a:solidFill>
              <a:srgbClr val="64908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FF0000"/>
              </a:buClr>
              <a:buSzPts val="7200"/>
              <a:buFont typeface="Calibri"/>
              <a:buNone/>
            </a:pPr>
            <a:r>
              <a:rPr b="1" i="0" lang="en-US" sz="6800" u="none" cap="none" strike="noStrike">
                <a:solidFill>
                  <a:srgbClr val="FF0000"/>
                </a:solidFill>
                <a:latin typeface="Calibri"/>
                <a:ea typeface="Calibri"/>
                <a:cs typeface="Calibri"/>
                <a:sym typeface="Calibri"/>
              </a:rPr>
              <a:t>?</a:t>
            </a:r>
            <a:r>
              <a:rPr b="0" i="0" lang="en-US" sz="3200" u="none" cap="none" strike="noStrike">
                <a:solidFill>
                  <a:srgbClr val="000000"/>
                </a:solidFill>
                <a:latin typeface="Calibri"/>
                <a:ea typeface="Calibri"/>
                <a:cs typeface="Calibri"/>
                <a:sym typeface="Calibri"/>
              </a:rPr>
              <a:t>Bầu trời ban ngày và bầu trời ban đêm có giống nhau không?</a:t>
            </a:r>
            <a:endParaRPr b="0" i="0" sz="3200" u="none" cap="none" strike="noStrike">
              <a:solidFill>
                <a:srgbClr val="000000"/>
              </a:solidFill>
              <a:latin typeface="Calibri"/>
              <a:ea typeface="Calibri"/>
              <a:cs typeface="Calibri"/>
              <a:sym typeface="Calibri"/>
            </a:endParaRPr>
          </a:p>
        </p:txBody>
      </p:sp>
      <p:pic>
        <p:nvPicPr>
          <p:cNvPr id="248" name="Google Shape;248;p7"/>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grpSp>
        <p:nvGrpSpPr>
          <p:cNvPr id="253" name="Google Shape;253;p8"/>
          <p:cNvGrpSpPr/>
          <p:nvPr/>
        </p:nvGrpSpPr>
        <p:grpSpPr>
          <a:xfrm>
            <a:off x="-212990" y="-331653"/>
            <a:ext cx="3344731" cy="7237400"/>
            <a:chOff x="-212990" y="-360681"/>
            <a:chExt cx="3344731" cy="7237400"/>
          </a:xfrm>
        </p:grpSpPr>
        <p:sp>
          <p:nvSpPr>
            <p:cNvPr id="254" name="Google Shape;254;p8"/>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55" name="Google Shape;255;p8"/>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56" name="Google Shape;256;p8"/>
          <p:cNvGrpSpPr/>
          <p:nvPr/>
        </p:nvGrpSpPr>
        <p:grpSpPr>
          <a:xfrm>
            <a:off x="-345470" y="-440932"/>
            <a:ext cx="3344731" cy="7346679"/>
            <a:chOff x="-345470" y="-469960"/>
            <a:chExt cx="3344731" cy="7376013"/>
          </a:xfrm>
        </p:grpSpPr>
        <p:sp>
          <p:nvSpPr>
            <p:cNvPr id="257" name="Google Shape;257;p8"/>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58" name="Google Shape;258;p8"/>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59" name="Google Shape;259;p8"/>
          <p:cNvGrpSpPr/>
          <p:nvPr/>
        </p:nvGrpSpPr>
        <p:grpSpPr>
          <a:xfrm>
            <a:off x="-461734" y="-569572"/>
            <a:ext cx="3344420" cy="7475319"/>
            <a:chOff x="-461734" y="-598600"/>
            <a:chExt cx="3344420" cy="7580186"/>
          </a:xfrm>
        </p:grpSpPr>
        <p:sp>
          <p:nvSpPr>
            <p:cNvPr id="260" name="Google Shape;260;p8"/>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1" name="Google Shape;261;p8"/>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62" name="Google Shape;262;p8"/>
          <p:cNvSpPr/>
          <p:nvPr/>
        </p:nvSpPr>
        <p:spPr>
          <a:xfrm>
            <a:off x="9067237" y="12552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3" name="Google Shape;263;p8"/>
          <p:cNvSpPr/>
          <p:nvPr/>
        </p:nvSpPr>
        <p:spPr>
          <a:xfrm>
            <a:off x="10922262" y="5598"/>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4" name="Google Shape;264;p8"/>
          <p:cNvSpPr/>
          <p:nvPr/>
        </p:nvSpPr>
        <p:spPr>
          <a:xfrm>
            <a:off x="9199717" y="75038"/>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5" name="Google Shape;265;p8"/>
          <p:cNvSpPr/>
          <p:nvPr/>
        </p:nvSpPr>
        <p:spPr>
          <a:xfrm>
            <a:off x="11054742" y="5696"/>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6" name="Google Shape;266;p8"/>
          <p:cNvSpPr/>
          <p:nvPr/>
        </p:nvSpPr>
        <p:spPr>
          <a:xfrm>
            <a:off x="9316292" y="49142"/>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67" name="Google Shape;267;p8"/>
          <p:cNvSpPr/>
          <p:nvPr/>
        </p:nvSpPr>
        <p:spPr>
          <a:xfrm>
            <a:off x="11163727" y="-18877"/>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pic>
        <p:nvPicPr>
          <p:cNvPr id="268" name="Google Shape;268;p8"/>
          <p:cNvPicPr preferRelativeResize="0"/>
          <p:nvPr/>
        </p:nvPicPr>
        <p:blipFill rotWithShape="1">
          <a:blip r:embed="rId3">
            <a:alphaModFix/>
          </a:blip>
          <a:srcRect b="0" l="0" r="0" t="0"/>
          <a:stretch/>
        </p:blipFill>
        <p:spPr>
          <a:xfrm>
            <a:off x="871265" y="1591510"/>
            <a:ext cx="10705504" cy="2359356"/>
          </a:xfrm>
          <a:prstGeom prst="rect">
            <a:avLst/>
          </a:prstGeom>
          <a:noFill/>
          <a:ln>
            <a:noFill/>
          </a:ln>
        </p:spPr>
      </p:pic>
      <p:grpSp>
        <p:nvGrpSpPr>
          <p:cNvPr id="269" name="Google Shape;269;p8"/>
          <p:cNvGrpSpPr/>
          <p:nvPr/>
        </p:nvGrpSpPr>
        <p:grpSpPr>
          <a:xfrm>
            <a:off x="858755" y="5600192"/>
            <a:ext cx="1455420" cy="956939"/>
            <a:chOff x="5701962" y="0"/>
            <a:chExt cx="6490038" cy="4267200"/>
          </a:xfrm>
        </p:grpSpPr>
        <p:pic>
          <p:nvPicPr>
            <p:cNvPr id="270" name="Google Shape;270;p8"/>
            <p:cNvPicPr preferRelativeResize="0"/>
            <p:nvPr/>
          </p:nvPicPr>
          <p:blipFill rotWithShape="1">
            <a:blip r:embed="rId4">
              <a:alphaModFix/>
            </a:blip>
            <a:srcRect b="0" l="0" r="0" t="0"/>
            <a:stretch/>
          </p:blipFill>
          <p:spPr>
            <a:xfrm>
              <a:off x="5701962" y="0"/>
              <a:ext cx="6490038" cy="4267200"/>
            </a:xfrm>
            <a:prstGeom prst="rect">
              <a:avLst/>
            </a:prstGeom>
            <a:noFill/>
            <a:ln>
              <a:noFill/>
            </a:ln>
          </p:spPr>
        </p:pic>
        <p:pic>
          <p:nvPicPr>
            <p:cNvPr id="271" name="Google Shape;271;p8"/>
            <p:cNvPicPr preferRelativeResize="0"/>
            <p:nvPr/>
          </p:nvPicPr>
          <p:blipFill rotWithShape="1">
            <a:blip r:embed="rId5">
              <a:alphaModFix/>
            </a:blip>
            <a:srcRect b="0" l="0" r="0" t="0"/>
            <a:stretch/>
          </p:blipFill>
          <p:spPr>
            <a:xfrm>
              <a:off x="11341607" y="3573060"/>
              <a:ext cx="507493" cy="694140"/>
            </a:xfrm>
            <a:prstGeom prst="rect">
              <a:avLst/>
            </a:prstGeom>
            <a:noFill/>
            <a:ln>
              <a:noFill/>
            </a:ln>
          </p:spPr>
        </p:pic>
      </p:grpSp>
      <p:sp>
        <p:nvSpPr>
          <p:cNvPr id="272" name="Google Shape;27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73" name="Google Shape;273;p8"/>
          <p:cNvPicPr preferRelativeResize="0"/>
          <p:nvPr/>
        </p:nvPicPr>
        <p:blipFill rotWithShape="1">
          <a:blip r:embed="rId6">
            <a:alphaModFix/>
          </a:blip>
          <a:srcRect b="0" l="0" r="0" t="0"/>
          <a:stretch/>
        </p:blipFill>
        <p:spPr>
          <a:xfrm>
            <a:off x="11655214" y="0"/>
            <a:ext cx="536786" cy="538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9"/>
          <p:cNvGrpSpPr/>
          <p:nvPr/>
        </p:nvGrpSpPr>
        <p:grpSpPr>
          <a:xfrm>
            <a:off x="-212990" y="-317139"/>
            <a:ext cx="3344731" cy="7237400"/>
            <a:chOff x="-212990" y="-360681"/>
            <a:chExt cx="3344731" cy="7237400"/>
          </a:xfrm>
        </p:grpSpPr>
        <p:sp>
          <p:nvSpPr>
            <p:cNvPr id="279" name="Google Shape;279;p9"/>
            <p:cNvSpPr/>
            <p:nvPr/>
          </p:nvSpPr>
          <p:spPr>
            <a:xfrm rot="10800000">
              <a:off x="-212679" y="-36068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80" name="Google Shape;280;p9"/>
            <p:cNvSpPr/>
            <p:nvPr/>
          </p:nvSpPr>
          <p:spPr>
            <a:xfrm rot="10800000">
              <a:off x="-212990" y="3356161"/>
              <a:ext cx="1489706" cy="3520558"/>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81" name="Google Shape;281;p9"/>
          <p:cNvGrpSpPr/>
          <p:nvPr/>
        </p:nvGrpSpPr>
        <p:grpSpPr>
          <a:xfrm>
            <a:off x="-345470" y="-426418"/>
            <a:ext cx="3344731" cy="7346679"/>
            <a:chOff x="-345470" y="-469960"/>
            <a:chExt cx="3344731" cy="7376013"/>
          </a:xfrm>
        </p:grpSpPr>
        <p:sp>
          <p:nvSpPr>
            <p:cNvPr id="282" name="Google Shape;282;p9"/>
            <p:cNvSpPr/>
            <p:nvPr/>
          </p:nvSpPr>
          <p:spPr>
            <a:xfrm rot="10800000">
              <a:off x="-345159" y="-469960"/>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83" name="Google Shape;283;p9"/>
            <p:cNvSpPr/>
            <p:nvPr/>
          </p:nvSpPr>
          <p:spPr>
            <a:xfrm rot="10800000">
              <a:off x="-345470" y="3280626"/>
              <a:ext cx="1489706" cy="3625427"/>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grpSp>
        <p:nvGrpSpPr>
          <p:cNvPr id="284" name="Google Shape;284;p9"/>
          <p:cNvGrpSpPr/>
          <p:nvPr/>
        </p:nvGrpSpPr>
        <p:grpSpPr>
          <a:xfrm>
            <a:off x="-461734" y="-555058"/>
            <a:ext cx="3344420" cy="7475319"/>
            <a:chOff x="-461734" y="-598600"/>
            <a:chExt cx="3344420" cy="7580186"/>
          </a:xfrm>
        </p:grpSpPr>
        <p:sp>
          <p:nvSpPr>
            <p:cNvPr id="285" name="Google Shape;285;p9"/>
            <p:cNvSpPr/>
            <p:nvPr/>
          </p:nvSpPr>
          <p:spPr>
            <a:xfrm rot="10800000">
              <a:off x="-461734" y="-598600"/>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86" name="Google Shape;286;p9"/>
            <p:cNvSpPr/>
            <p:nvPr/>
          </p:nvSpPr>
          <p:spPr>
            <a:xfrm rot="10800000">
              <a:off x="-454455" y="3232573"/>
              <a:ext cx="1489706" cy="374901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grpSp>
      <p:sp>
        <p:nvSpPr>
          <p:cNvPr id="287" name="Google Shape;287;p9"/>
          <p:cNvSpPr/>
          <p:nvPr/>
        </p:nvSpPr>
        <p:spPr>
          <a:xfrm>
            <a:off x="9067237" y="125521"/>
            <a:ext cx="3344420" cy="7032524"/>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88" name="Google Shape;288;p9"/>
          <p:cNvSpPr/>
          <p:nvPr/>
        </p:nvSpPr>
        <p:spPr>
          <a:xfrm>
            <a:off x="10922262" y="-29127"/>
            <a:ext cx="1489706" cy="3470330"/>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EE7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89" name="Google Shape;289;p9"/>
          <p:cNvSpPr/>
          <p:nvPr/>
        </p:nvSpPr>
        <p:spPr>
          <a:xfrm>
            <a:off x="9199717" y="75038"/>
            <a:ext cx="3344420" cy="7192286"/>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90" name="Google Shape;290;p9"/>
          <p:cNvSpPr/>
          <p:nvPr/>
        </p:nvSpPr>
        <p:spPr>
          <a:xfrm>
            <a:off x="11054742" y="-29029"/>
            <a:ext cx="1489706" cy="3545765"/>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DD3C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91" name="Google Shape;291;p9"/>
          <p:cNvSpPr/>
          <p:nvPr/>
        </p:nvSpPr>
        <p:spPr>
          <a:xfrm>
            <a:off x="9316292" y="49142"/>
            <a:ext cx="3344420" cy="7346822"/>
          </a:xfrm>
          <a:custGeom>
            <a:rect b="b" l="l" r="r" t="t"/>
            <a:pathLst>
              <a:path extrusionOk="0" h="10641" w="4847">
                <a:moveTo>
                  <a:pt x="4848" y="0"/>
                </a:moveTo>
                <a:lnTo>
                  <a:pt x="4788" y="10"/>
                </a:lnTo>
                <a:lnTo>
                  <a:pt x="4729" y="23"/>
                </a:lnTo>
                <a:lnTo>
                  <a:pt x="4670" y="39"/>
                </a:lnTo>
                <a:lnTo>
                  <a:pt x="4613" y="58"/>
                </a:lnTo>
                <a:lnTo>
                  <a:pt x="4557" y="81"/>
                </a:lnTo>
                <a:lnTo>
                  <a:pt x="4502" y="107"/>
                </a:lnTo>
                <a:lnTo>
                  <a:pt x="4448" y="136"/>
                </a:lnTo>
                <a:lnTo>
                  <a:pt x="4395" y="169"/>
                </a:lnTo>
                <a:lnTo>
                  <a:pt x="4343" y="206"/>
                </a:lnTo>
                <a:lnTo>
                  <a:pt x="4293" y="247"/>
                </a:lnTo>
                <a:lnTo>
                  <a:pt x="4237" y="299"/>
                </a:lnTo>
                <a:lnTo>
                  <a:pt x="4185" y="355"/>
                </a:lnTo>
                <a:lnTo>
                  <a:pt x="4137" y="417"/>
                </a:lnTo>
                <a:lnTo>
                  <a:pt x="4094" y="484"/>
                </a:lnTo>
                <a:lnTo>
                  <a:pt x="4056" y="557"/>
                </a:lnTo>
                <a:lnTo>
                  <a:pt x="4024" y="637"/>
                </a:lnTo>
                <a:lnTo>
                  <a:pt x="3999" y="724"/>
                </a:lnTo>
                <a:lnTo>
                  <a:pt x="3980" y="818"/>
                </a:lnTo>
                <a:lnTo>
                  <a:pt x="3968" y="920"/>
                </a:lnTo>
                <a:lnTo>
                  <a:pt x="3964" y="1029"/>
                </a:lnTo>
                <a:lnTo>
                  <a:pt x="3964" y="8617"/>
                </a:lnTo>
                <a:lnTo>
                  <a:pt x="3964" y="8665"/>
                </a:lnTo>
                <a:lnTo>
                  <a:pt x="3964" y="8713"/>
                </a:lnTo>
                <a:lnTo>
                  <a:pt x="3964" y="8761"/>
                </a:lnTo>
                <a:lnTo>
                  <a:pt x="3965" y="8857"/>
                </a:lnTo>
                <a:lnTo>
                  <a:pt x="3966" y="8905"/>
                </a:lnTo>
                <a:lnTo>
                  <a:pt x="3965" y="8999"/>
                </a:lnTo>
                <a:lnTo>
                  <a:pt x="3963" y="9090"/>
                </a:lnTo>
                <a:lnTo>
                  <a:pt x="3957" y="9176"/>
                </a:lnTo>
                <a:lnTo>
                  <a:pt x="3947" y="9257"/>
                </a:lnTo>
                <a:lnTo>
                  <a:pt x="3931" y="9331"/>
                </a:lnTo>
                <a:lnTo>
                  <a:pt x="3908" y="9398"/>
                </a:lnTo>
                <a:lnTo>
                  <a:pt x="3877" y="9455"/>
                </a:lnTo>
                <a:lnTo>
                  <a:pt x="3835" y="9509"/>
                </a:lnTo>
                <a:lnTo>
                  <a:pt x="3788" y="9555"/>
                </a:lnTo>
                <a:lnTo>
                  <a:pt x="3735" y="9595"/>
                </a:lnTo>
                <a:lnTo>
                  <a:pt x="3677" y="9629"/>
                </a:lnTo>
                <a:lnTo>
                  <a:pt x="3614" y="9657"/>
                </a:lnTo>
                <a:lnTo>
                  <a:pt x="3547" y="9679"/>
                </a:lnTo>
                <a:lnTo>
                  <a:pt x="3475" y="9695"/>
                </a:lnTo>
                <a:lnTo>
                  <a:pt x="3399" y="9707"/>
                </a:lnTo>
                <a:lnTo>
                  <a:pt x="3319" y="9713"/>
                </a:lnTo>
                <a:lnTo>
                  <a:pt x="3236" y="9715"/>
                </a:lnTo>
                <a:lnTo>
                  <a:pt x="1123" y="9715"/>
                </a:lnTo>
                <a:lnTo>
                  <a:pt x="1053" y="9716"/>
                </a:lnTo>
                <a:lnTo>
                  <a:pt x="975" y="9719"/>
                </a:lnTo>
                <a:lnTo>
                  <a:pt x="890" y="9725"/>
                </a:lnTo>
                <a:lnTo>
                  <a:pt x="800" y="9737"/>
                </a:lnTo>
                <a:lnTo>
                  <a:pt x="706" y="9754"/>
                </a:lnTo>
                <a:lnTo>
                  <a:pt x="610" y="9779"/>
                </a:lnTo>
                <a:lnTo>
                  <a:pt x="514" y="9813"/>
                </a:lnTo>
                <a:lnTo>
                  <a:pt x="419" y="9858"/>
                </a:lnTo>
                <a:lnTo>
                  <a:pt x="328" y="9915"/>
                </a:lnTo>
                <a:lnTo>
                  <a:pt x="243" y="9984"/>
                </a:lnTo>
                <a:lnTo>
                  <a:pt x="173" y="10065"/>
                </a:lnTo>
                <a:lnTo>
                  <a:pt x="118" y="10154"/>
                </a:lnTo>
                <a:lnTo>
                  <a:pt x="76" y="10246"/>
                </a:lnTo>
                <a:lnTo>
                  <a:pt x="45" y="10337"/>
                </a:lnTo>
                <a:lnTo>
                  <a:pt x="24" y="10424"/>
                </a:lnTo>
                <a:lnTo>
                  <a:pt x="11" y="10501"/>
                </a:lnTo>
                <a:lnTo>
                  <a:pt x="4" y="10565"/>
                </a:lnTo>
                <a:lnTo>
                  <a:pt x="0" y="10628"/>
                </a:lnTo>
                <a:lnTo>
                  <a:pt x="0" y="10641"/>
                </a:lnTo>
                <a:lnTo>
                  <a:pt x="4848" y="10641"/>
                </a:lnTo>
                <a:lnTo>
                  <a:pt x="4848" y="0"/>
                </a:lnTo>
                <a:close/>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92" name="Google Shape;292;p9"/>
          <p:cNvSpPr/>
          <p:nvPr/>
        </p:nvSpPr>
        <p:spPr>
          <a:xfrm>
            <a:off x="11163727" y="-53602"/>
            <a:ext cx="1489706" cy="3618393"/>
          </a:xfrm>
          <a:custGeom>
            <a:rect b="b" l="l" r="r" t="t"/>
            <a:pathLst>
              <a:path extrusionOk="0" h="5251" w="2159">
                <a:moveTo>
                  <a:pt x="0" y="0"/>
                </a:moveTo>
                <a:lnTo>
                  <a:pt x="70" y="13"/>
                </a:lnTo>
                <a:lnTo>
                  <a:pt x="149" y="29"/>
                </a:lnTo>
                <a:lnTo>
                  <a:pt x="247" y="51"/>
                </a:lnTo>
                <a:lnTo>
                  <a:pt x="359" y="79"/>
                </a:lnTo>
                <a:lnTo>
                  <a:pt x="419" y="96"/>
                </a:lnTo>
                <a:lnTo>
                  <a:pt x="479" y="114"/>
                </a:lnTo>
                <a:lnTo>
                  <a:pt x="540" y="133"/>
                </a:lnTo>
                <a:lnTo>
                  <a:pt x="600" y="154"/>
                </a:lnTo>
                <a:lnTo>
                  <a:pt x="659" y="177"/>
                </a:lnTo>
                <a:lnTo>
                  <a:pt x="716" y="201"/>
                </a:lnTo>
                <a:lnTo>
                  <a:pt x="821" y="253"/>
                </a:lnTo>
                <a:lnTo>
                  <a:pt x="907" y="312"/>
                </a:lnTo>
                <a:lnTo>
                  <a:pt x="980" y="376"/>
                </a:lnTo>
                <a:lnTo>
                  <a:pt x="1044" y="444"/>
                </a:lnTo>
                <a:lnTo>
                  <a:pt x="1100" y="518"/>
                </a:lnTo>
                <a:lnTo>
                  <a:pt x="1148" y="598"/>
                </a:lnTo>
                <a:lnTo>
                  <a:pt x="1188" y="687"/>
                </a:lnTo>
                <a:lnTo>
                  <a:pt x="1220" y="786"/>
                </a:lnTo>
                <a:lnTo>
                  <a:pt x="1245" y="895"/>
                </a:lnTo>
                <a:lnTo>
                  <a:pt x="1254" y="955"/>
                </a:lnTo>
                <a:lnTo>
                  <a:pt x="1262" y="1018"/>
                </a:lnTo>
                <a:lnTo>
                  <a:pt x="1268" y="1084"/>
                </a:lnTo>
                <a:lnTo>
                  <a:pt x="1273" y="1154"/>
                </a:lnTo>
                <a:lnTo>
                  <a:pt x="1275" y="1227"/>
                </a:lnTo>
                <a:lnTo>
                  <a:pt x="1276" y="1305"/>
                </a:lnTo>
                <a:lnTo>
                  <a:pt x="1276" y="5251"/>
                </a:lnTo>
                <a:lnTo>
                  <a:pt x="1286" y="5224"/>
                </a:lnTo>
                <a:lnTo>
                  <a:pt x="1323" y="5144"/>
                </a:lnTo>
                <a:lnTo>
                  <a:pt x="1369" y="5068"/>
                </a:lnTo>
                <a:lnTo>
                  <a:pt x="1423" y="4996"/>
                </a:lnTo>
                <a:lnTo>
                  <a:pt x="1463" y="4951"/>
                </a:lnTo>
                <a:lnTo>
                  <a:pt x="1506" y="4908"/>
                </a:lnTo>
                <a:lnTo>
                  <a:pt x="1551" y="4868"/>
                </a:lnTo>
                <a:lnTo>
                  <a:pt x="1598" y="4830"/>
                </a:lnTo>
                <a:lnTo>
                  <a:pt x="1647" y="4795"/>
                </a:lnTo>
                <a:lnTo>
                  <a:pt x="1712" y="4754"/>
                </a:lnTo>
                <a:lnTo>
                  <a:pt x="1782" y="4718"/>
                </a:lnTo>
                <a:lnTo>
                  <a:pt x="1856" y="4686"/>
                </a:lnTo>
                <a:lnTo>
                  <a:pt x="1935" y="4659"/>
                </a:lnTo>
                <a:lnTo>
                  <a:pt x="2017" y="4638"/>
                </a:lnTo>
                <a:lnTo>
                  <a:pt x="2102" y="4622"/>
                </a:lnTo>
                <a:lnTo>
                  <a:pt x="2160" y="4615"/>
                </a:lnTo>
                <a:lnTo>
                  <a:pt x="2160" y="0"/>
                </a:lnTo>
                <a:lnTo>
                  <a:pt x="0" y="0"/>
                </a:lnTo>
              </a:path>
            </a:pathLst>
          </a:custGeom>
          <a:solidFill>
            <a:srgbClr val="FCC5B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p:txBody>
      </p:sp>
      <p:sp>
        <p:nvSpPr>
          <p:cNvPr id="293" name="Google Shape;293;p9"/>
          <p:cNvSpPr/>
          <p:nvPr/>
        </p:nvSpPr>
        <p:spPr>
          <a:xfrm>
            <a:off x="800101" y="370737"/>
            <a:ext cx="4318000" cy="708157"/>
          </a:xfrm>
          <a:custGeom>
            <a:rect b="b" l="l" r="r" t="t"/>
            <a:pathLst>
              <a:path extrusionOk="0" h="837128" w="2807390">
                <a:moveTo>
                  <a:pt x="178352" y="13097"/>
                </a:moveTo>
                <a:cubicBezTo>
                  <a:pt x="400602" y="-25003"/>
                  <a:pt x="968927" y="32147"/>
                  <a:pt x="1321352" y="32147"/>
                </a:cubicBezTo>
                <a:cubicBezTo>
                  <a:pt x="1673777" y="32147"/>
                  <a:pt x="2050015" y="-17065"/>
                  <a:pt x="2292902" y="13097"/>
                </a:cubicBezTo>
                <a:cubicBezTo>
                  <a:pt x="2535789" y="43259"/>
                  <a:pt x="2726591" y="87710"/>
                  <a:pt x="2778677" y="213122"/>
                </a:cubicBezTo>
                <a:cubicBezTo>
                  <a:pt x="2830763" y="338534"/>
                  <a:pt x="2795657" y="465535"/>
                  <a:pt x="2797727" y="594122"/>
                </a:cubicBezTo>
                <a:cubicBezTo>
                  <a:pt x="2799797" y="722709"/>
                  <a:pt x="2674696" y="723503"/>
                  <a:pt x="2483402" y="756047"/>
                </a:cubicBezTo>
                <a:cubicBezTo>
                  <a:pt x="2292108" y="788591"/>
                  <a:pt x="1886502" y="783034"/>
                  <a:pt x="1649965" y="789384"/>
                </a:cubicBezTo>
                <a:cubicBezTo>
                  <a:pt x="1413428" y="795734"/>
                  <a:pt x="1319764" y="798909"/>
                  <a:pt x="1064177" y="794147"/>
                </a:cubicBezTo>
                <a:cubicBezTo>
                  <a:pt x="808590" y="789385"/>
                  <a:pt x="249789" y="905272"/>
                  <a:pt x="102152" y="775097"/>
                </a:cubicBezTo>
                <a:cubicBezTo>
                  <a:pt x="-45485" y="644922"/>
                  <a:pt x="-43898" y="51197"/>
                  <a:pt x="178352" y="13097"/>
                </a:cubicBezTo>
                <a:close/>
              </a:path>
            </a:pathLst>
          </a:custGeom>
          <a:solidFill>
            <a:srgbClr val="FACBC2"/>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294" name="Google Shape;294;p9"/>
          <p:cNvGrpSpPr/>
          <p:nvPr/>
        </p:nvGrpSpPr>
        <p:grpSpPr>
          <a:xfrm>
            <a:off x="1480757" y="433484"/>
            <a:ext cx="4998292" cy="559380"/>
            <a:chOff x="3453789" y="956938"/>
            <a:chExt cx="4998292" cy="559380"/>
          </a:xfrm>
        </p:grpSpPr>
        <p:sp>
          <p:nvSpPr>
            <p:cNvPr id="295" name="Google Shape;295;p9"/>
            <p:cNvSpPr txBox="1"/>
            <p:nvPr/>
          </p:nvSpPr>
          <p:spPr>
            <a:xfrm>
              <a:off x="3455153" y="962320"/>
              <a:ext cx="4996928"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B0401"/>
                </a:buClr>
                <a:buSzPts val="3000"/>
                <a:buFont typeface="Arial"/>
                <a:buNone/>
              </a:pPr>
              <a:r>
                <a:rPr b="1" i="0" lang="en-US" sz="3000" u="none" cap="none" strike="noStrike">
                  <a:solidFill>
                    <a:srgbClr val="FB0401"/>
                  </a:solidFill>
                  <a:latin typeface="Calibri"/>
                  <a:ea typeface="Calibri"/>
                  <a:cs typeface="Calibri"/>
                  <a:sym typeface="Calibri"/>
                </a:rPr>
                <a:t>Thử thách STEM</a:t>
              </a:r>
              <a:endParaRPr>
                <a:latin typeface="Calibri"/>
                <a:ea typeface="Calibri"/>
                <a:cs typeface="Calibri"/>
                <a:sym typeface="Calibri"/>
              </a:endParaRPr>
            </a:p>
          </p:txBody>
        </p:sp>
        <p:sp>
          <p:nvSpPr>
            <p:cNvPr id="296" name="Google Shape;296;p9"/>
            <p:cNvSpPr txBox="1"/>
            <p:nvPr/>
          </p:nvSpPr>
          <p:spPr>
            <a:xfrm>
              <a:off x="3453789" y="956938"/>
              <a:ext cx="4996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05A67"/>
                </a:buClr>
                <a:buSzPts val="3000"/>
                <a:buFont typeface="Calibri"/>
                <a:buNone/>
              </a:pPr>
              <a:r>
                <a:t/>
              </a:r>
              <a:endParaRPr>
                <a:latin typeface="Calibri"/>
                <a:ea typeface="Calibri"/>
                <a:cs typeface="Calibri"/>
                <a:sym typeface="Calibri"/>
              </a:endParaRPr>
            </a:p>
          </p:txBody>
        </p:sp>
      </p:grpSp>
      <p:pic>
        <p:nvPicPr>
          <p:cNvPr id="297" name="Google Shape;297;p9"/>
          <p:cNvPicPr preferRelativeResize="0"/>
          <p:nvPr/>
        </p:nvPicPr>
        <p:blipFill rotWithShape="1">
          <a:blip r:embed="rId3">
            <a:alphaModFix/>
          </a:blip>
          <a:srcRect b="0" l="0" r="0" t="0"/>
          <a:stretch/>
        </p:blipFill>
        <p:spPr>
          <a:xfrm>
            <a:off x="115792" y="113665"/>
            <a:ext cx="1261872" cy="1285906"/>
          </a:xfrm>
          <a:prstGeom prst="rect">
            <a:avLst/>
          </a:prstGeom>
          <a:noFill/>
          <a:ln>
            <a:noFill/>
          </a:ln>
          <a:effectLst>
            <a:outerShdw blurRad="50800" rotWithShape="0" algn="tl" dir="2700000" dist="38100">
              <a:srgbClr val="000000">
                <a:alpha val="40000"/>
              </a:srgbClr>
            </a:outerShdw>
          </a:effectLst>
        </p:spPr>
      </p:pic>
      <p:pic>
        <p:nvPicPr>
          <p:cNvPr id="298" name="Google Shape;298;p9"/>
          <p:cNvPicPr preferRelativeResize="0"/>
          <p:nvPr/>
        </p:nvPicPr>
        <p:blipFill rotWithShape="1">
          <a:blip r:embed="rId4">
            <a:alphaModFix/>
          </a:blip>
          <a:srcRect b="0" l="0" r="0" t="0"/>
          <a:stretch/>
        </p:blipFill>
        <p:spPr>
          <a:xfrm>
            <a:off x="1377038" y="2710543"/>
            <a:ext cx="2794085" cy="3453156"/>
          </a:xfrm>
          <a:prstGeom prst="rect">
            <a:avLst/>
          </a:prstGeom>
          <a:noFill/>
          <a:ln>
            <a:noFill/>
          </a:ln>
        </p:spPr>
      </p:pic>
      <p:sp>
        <p:nvSpPr>
          <p:cNvPr id="299" name="Google Shape;299;p9"/>
          <p:cNvSpPr/>
          <p:nvPr/>
        </p:nvSpPr>
        <p:spPr>
          <a:xfrm>
            <a:off x="5212081" y="1274424"/>
            <a:ext cx="6423660" cy="2571949"/>
          </a:xfrm>
          <a:custGeom>
            <a:rect b="b" l="l" r="r" t="t"/>
            <a:pathLst>
              <a:path extrusionOk="0" fill="none" h="2571949" w="6423660">
                <a:moveTo>
                  <a:pt x="-1030997" y="2272548"/>
                </a:moveTo>
                <a:cubicBezTo>
                  <a:pt x="-714274" y="2178728"/>
                  <a:pt x="-192723" y="1916873"/>
                  <a:pt x="177663" y="1707748"/>
                </a:cubicBezTo>
                <a:cubicBezTo>
                  <a:pt x="-596080" y="792197"/>
                  <a:pt x="599490" y="95167"/>
                  <a:pt x="2968245" y="3703"/>
                </a:cubicBezTo>
                <a:cubicBezTo>
                  <a:pt x="4131383" y="-99241"/>
                  <a:pt x="5417400" y="232048"/>
                  <a:pt x="5960917" y="620998"/>
                </a:cubicBezTo>
                <a:cubicBezTo>
                  <a:pt x="7032471" y="1193900"/>
                  <a:pt x="6180552" y="2382856"/>
                  <a:pt x="3588671" y="2563067"/>
                </a:cubicBezTo>
                <a:cubicBezTo>
                  <a:pt x="2561705" y="2617017"/>
                  <a:pt x="1477260" y="2545569"/>
                  <a:pt x="793213" y="2132123"/>
                </a:cubicBezTo>
                <a:cubicBezTo>
                  <a:pt x="407998" y="2214462"/>
                  <a:pt x="-642567" y="2117985"/>
                  <a:pt x="-1030997" y="2272548"/>
                </a:cubicBezTo>
                <a:close/>
              </a:path>
              <a:path extrusionOk="0" h="2571949" w="6423660">
                <a:moveTo>
                  <a:pt x="-1030997" y="2272548"/>
                </a:moveTo>
                <a:cubicBezTo>
                  <a:pt x="-882107" y="2082936"/>
                  <a:pt x="-100786" y="1887115"/>
                  <a:pt x="177663" y="1707748"/>
                </a:cubicBezTo>
                <a:cubicBezTo>
                  <a:pt x="-369676" y="1051718"/>
                  <a:pt x="1030438" y="-22862"/>
                  <a:pt x="2968245" y="3703"/>
                </a:cubicBezTo>
                <a:cubicBezTo>
                  <a:pt x="4069949" y="-37961"/>
                  <a:pt x="5461131" y="163092"/>
                  <a:pt x="5960917" y="620998"/>
                </a:cubicBezTo>
                <a:cubicBezTo>
                  <a:pt x="7160274" y="1394893"/>
                  <a:pt x="6131922" y="2662334"/>
                  <a:pt x="3588671" y="2563067"/>
                </a:cubicBezTo>
                <a:cubicBezTo>
                  <a:pt x="2462095" y="2573482"/>
                  <a:pt x="1481837" y="2325410"/>
                  <a:pt x="793213" y="2132123"/>
                </a:cubicBezTo>
                <a:cubicBezTo>
                  <a:pt x="21005" y="2191150"/>
                  <a:pt x="-322322" y="2225478"/>
                  <a:pt x="-1030997" y="2272548"/>
                </a:cubicBezTo>
                <a:close/>
              </a:path>
            </a:pathLst>
          </a:custGeom>
          <a:solidFill>
            <a:srgbClr val="FFE5E5"/>
          </a:solidFill>
          <a:ln cap="flat" cmpd="sng" w="38100">
            <a:solidFill>
              <a:srgbClr val="3A383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Open Sans"/>
              <a:buNone/>
            </a:pPr>
            <a:r>
              <a:rPr i="0" lang="en-US" sz="3600" u="none" cap="none" strike="noStrike">
                <a:solidFill>
                  <a:srgbClr val="000000"/>
                </a:solidFill>
                <a:latin typeface="Calibri"/>
                <a:ea typeface="Calibri"/>
                <a:cs typeface="Calibri"/>
                <a:sym typeface="Calibri"/>
              </a:rPr>
              <a:t>Các em hãy đọc</a:t>
            </a:r>
            <a:endParaRPr i="0" sz="3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EF5263"/>
              </a:buClr>
              <a:buSzPts val="3600"/>
              <a:buFont typeface="Open Sans"/>
              <a:buNone/>
            </a:pPr>
            <a:r>
              <a:rPr b="1" i="0" lang="en-US" sz="3600" u="none" cap="none" strike="noStrike">
                <a:solidFill>
                  <a:srgbClr val="EF5263"/>
                </a:solidFill>
                <a:latin typeface="Calibri"/>
                <a:ea typeface="Calibri"/>
                <a:cs typeface="Calibri"/>
                <a:sym typeface="Calibri"/>
              </a:rPr>
              <a:t>THỬ THÁCH STEM</a:t>
            </a:r>
            <a:endParaRPr>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600"/>
              <a:buFont typeface="Open Sans"/>
              <a:buNone/>
            </a:pPr>
            <a:r>
              <a:rPr i="0" lang="en-US" sz="3600" u="none" cap="none" strike="noStrike">
                <a:solidFill>
                  <a:srgbClr val="000000"/>
                </a:solidFill>
                <a:latin typeface="Calibri"/>
                <a:ea typeface="Calibri"/>
                <a:cs typeface="Calibri"/>
                <a:sym typeface="Calibri"/>
              </a:rPr>
              <a:t>ở trang </a:t>
            </a:r>
            <a:r>
              <a:rPr b="1" i="0" lang="en-US" sz="3600" u="none" cap="none" strike="noStrike">
                <a:solidFill>
                  <a:srgbClr val="0070C0"/>
                </a:solidFill>
                <a:latin typeface="Calibri"/>
                <a:ea typeface="Calibri"/>
                <a:cs typeface="Calibri"/>
                <a:sym typeface="Calibri"/>
              </a:rPr>
              <a:t>54</a:t>
            </a:r>
            <a:r>
              <a:rPr i="0" lang="en-US" sz="3600" u="none" cap="none" strike="noStrike">
                <a:solidFill>
                  <a:srgbClr val="000000"/>
                </a:solidFill>
                <a:latin typeface="Calibri"/>
                <a:ea typeface="Calibri"/>
                <a:cs typeface="Calibri"/>
                <a:sym typeface="Calibri"/>
              </a:rPr>
              <a:t>.</a:t>
            </a:r>
            <a:endParaRPr i="0" sz="3600" u="none" cap="none" strike="noStrike">
              <a:solidFill>
                <a:srgbClr val="000000"/>
              </a:solidFill>
              <a:latin typeface="Calibri"/>
              <a:ea typeface="Calibri"/>
              <a:cs typeface="Calibri"/>
              <a:sym typeface="Calibri"/>
            </a:endParaRPr>
          </a:p>
        </p:txBody>
      </p:sp>
      <p:sp>
        <p:nvSpPr>
          <p:cNvPr id="300" name="Google Shape;30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01" name="Google Shape;301;p9"/>
          <p:cNvPicPr preferRelativeResize="0"/>
          <p:nvPr/>
        </p:nvPicPr>
        <p:blipFill rotWithShape="1">
          <a:blip r:embed="rId5">
            <a:alphaModFix/>
          </a:blip>
          <a:srcRect b="0" l="0" r="0" t="0"/>
          <a:stretch/>
        </p:blipFill>
        <p:spPr>
          <a:xfrm>
            <a:off x="11655214" y="0"/>
            <a:ext cx="536786" cy="5380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Custom 93">
      <a:dk1>
        <a:srgbClr val="000000"/>
      </a:dk1>
      <a:lt1>
        <a:srgbClr val="FFFFFF"/>
      </a:lt1>
      <a:dk2>
        <a:srgbClr val="44546A"/>
      </a:dk2>
      <a:lt2>
        <a:srgbClr val="E7E6E6"/>
      </a:lt2>
      <a:accent1>
        <a:srgbClr val="FBB114"/>
      </a:accent1>
      <a:accent2>
        <a:srgbClr val="0C8CAD"/>
      </a:accent2>
      <a:accent3>
        <a:srgbClr val="A7202A"/>
      </a:accent3>
      <a:accent4>
        <a:srgbClr val="BCA994"/>
      </a:accent4>
      <a:accent5>
        <a:srgbClr val="834E1F"/>
      </a:accent5>
      <a:accent6>
        <a:srgbClr val="197AB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93">
      <a:dk1>
        <a:srgbClr val="000000"/>
      </a:dk1>
      <a:lt1>
        <a:srgbClr val="FFFFFF"/>
      </a:lt1>
      <a:dk2>
        <a:srgbClr val="44546A"/>
      </a:dk2>
      <a:lt2>
        <a:srgbClr val="E7E6E6"/>
      </a:lt2>
      <a:accent1>
        <a:srgbClr val="FBB114"/>
      </a:accent1>
      <a:accent2>
        <a:srgbClr val="0C8CAD"/>
      </a:accent2>
      <a:accent3>
        <a:srgbClr val="A7202A"/>
      </a:accent3>
      <a:accent4>
        <a:srgbClr val="BCA994"/>
      </a:accent4>
      <a:accent5>
        <a:srgbClr val="834E1F"/>
      </a:accent5>
      <a:accent6>
        <a:srgbClr val="197AB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2023-09-04T08:16:17Z</dcterms:created>
  <dc:creator>Vu Nhu Thu Huong</dc:creator>
</cp:coreProperties>
</file>