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783" r:id="rId2"/>
  </p:sldMasterIdLst>
  <p:notesMasterIdLst>
    <p:notesMasterId r:id="rId12"/>
  </p:notesMasterIdLst>
  <p:sldIdLst>
    <p:sldId id="324" r:id="rId3"/>
    <p:sldId id="322" r:id="rId4"/>
    <p:sldId id="316" r:id="rId5"/>
    <p:sldId id="317" r:id="rId6"/>
    <p:sldId id="283" r:id="rId7"/>
    <p:sldId id="284" r:id="rId8"/>
    <p:sldId id="323" r:id="rId9"/>
    <p:sldId id="285" r:id="rId10"/>
    <p:sldId id="32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主题样式 1 - 强调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1" autoAdjust="0"/>
    <p:restoredTop sz="94660"/>
  </p:normalViewPr>
  <p:slideViewPr>
    <p:cSldViewPr snapToGrid="0">
      <p:cViewPr varScale="1">
        <p:scale>
          <a:sx n="65" d="100"/>
          <a:sy n="65" d="100"/>
        </p:scale>
        <p:origin x="8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668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7432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8/31/2022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8/31/2022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8/31/2022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8/31/2022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78072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2037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6000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6253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3006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100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8/31/2022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7333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1CF2E77-4E87-4338-A6B2-93E833A84A3C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2553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6546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6274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9251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0734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8/31/2022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8/31/2022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8/31/2022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8/31/2022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8/31/2022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8/31/2022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8/31/2022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8/31/2022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4944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1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Relationship Id="rId5" Type="http://schemas.microsoft.com/office/2007/relationships/hdphoto" Target="../media/hdphoto2.wdp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</a:t>
            </a:r>
            <a:r>
              <a:rPr lang="vi-VN" sz="5400" b="1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CÁC </a:t>
            </a:r>
            <a:r>
              <a:rPr lang="en-US" sz="5400" b="1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EM</a:t>
            </a:r>
            <a:endParaRPr lang="vi-VN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5827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:a16="http://schemas.microsoft.com/office/drawing/2014/main" id="{12C3A1E5-4CD9-4374-9F5D-2848BA39B830}"/>
              </a:ext>
            </a:extLst>
          </p:cNvPr>
          <p:cNvGrpSpPr/>
          <p:nvPr/>
        </p:nvGrpSpPr>
        <p:grpSpPr>
          <a:xfrm>
            <a:off x="-226083" y="589889"/>
            <a:ext cx="11441759" cy="5883467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:a16="http://schemas.microsoft.com/office/drawing/2014/main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:a16="http://schemas.microsoft.com/office/drawing/2014/main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:a16="http://schemas.microsoft.com/office/drawing/2014/main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:a16="http://schemas.microsoft.com/office/drawing/2014/main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:a16="http://schemas.microsoft.com/office/drawing/2014/main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5555" y="565761"/>
            <a:ext cx="2208207" cy="79254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:a16="http://schemas.microsoft.com/office/drawing/2014/main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:a16="http://schemas.microsoft.com/office/drawing/2014/main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:a16="http://schemas.microsoft.com/office/drawing/2014/main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:a16="http://schemas.microsoft.com/office/drawing/2014/main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:a16="http://schemas.microsoft.com/office/drawing/2014/main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:a16="http://schemas.microsoft.com/office/drawing/2014/main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:a16="http://schemas.microsoft.com/office/drawing/2014/main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:a16="http://schemas.microsoft.com/office/drawing/2014/main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:a16="http://schemas.microsoft.com/office/drawing/2014/main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:a16="http://schemas.microsoft.com/office/drawing/2014/main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:a16="http://schemas.microsoft.com/office/drawing/2014/main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:a16="http://schemas.microsoft.com/office/drawing/2014/main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:a16="http://schemas.microsoft.com/office/drawing/2014/main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:a16="http://schemas.microsoft.com/office/drawing/2014/main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:a16="http://schemas.microsoft.com/office/drawing/2014/main" id="{053EA615-0AE2-47A6-A802-6B92DD9EB92E}"/>
              </a:ext>
            </a:extLst>
          </p:cNvPr>
          <p:cNvSpPr txBox="1"/>
          <p:nvPr/>
        </p:nvSpPr>
        <p:spPr>
          <a:xfrm flipH="1">
            <a:off x="3621095" y="2182622"/>
            <a:ext cx="4949807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Khởi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Montserrat ExtraBold" panose="00000900000000000000" pitchFamily="2" charset="0"/>
              <a:ea typeface="微软雅黑"/>
              <a:cs typeface="+mn-cs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9428"/>
            <a:ext cx="4355558" cy="26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331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25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9300"/>
            <a:ext cx="1219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7"/>
          <p:cNvSpPr txBox="1"/>
          <p:nvPr/>
        </p:nvSpPr>
        <p:spPr>
          <a:xfrm>
            <a:off x="3840163" y="2501900"/>
            <a:ext cx="2447925" cy="4349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88" y="4054475"/>
            <a:ext cx="349885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2685001" y="783659"/>
            <a:ext cx="5791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u="sng" dirty="0" err="1">
                <a:latin typeface=".VnAvant" panose="020B7200000000000000" pitchFamily="34" charset="0"/>
              </a:rPr>
              <a:t>To¸n</a:t>
            </a:r>
            <a:endParaRPr lang="en-US" sz="4000" u="sng" dirty="0">
              <a:latin typeface=".VnAvant" panose="020B7200000000000000" pitchFamily="34" charset="0"/>
            </a:endParaRPr>
          </a:p>
        </p:txBody>
      </p:sp>
      <p:pic>
        <p:nvPicPr>
          <p:cNvPr id="8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974" y="-637799"/>
            <a:ext cx="2096378" cy="2268995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542" y="214581"/>
            <a:ext cx="1694696" cy="21619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4263" y="2088725"/>
            <a:ext cx="1137812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440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5:</a:t>
            </a:r>
            <a:r>
              <a:rPr kumimoji="0" lang="en-US" sz="4400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hạng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4400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1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 flipH="1">
            <a:off x="0" y="1"/>
            <a:ext cx="4355558" cy="173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95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</a:t>
            </a: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2523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1999" cy="669303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374796" y="5307291"/>
            <a:ext cx="1715678" cy="62216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238160" y="5231876"/>
            <a:ext cx="1715678" cy="62216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999401" y="5231876"/>
            <a:ext cx="1715678" cy="62216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374796" y="6070861"/>
            <a:ext cx="5722070" cy="62216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2243579"/>
          </a:xfrm>
          <a:prstGeom prst="rect">
            <a:avLst/>
          </a:prstGeom>
        </p:spPr>
      </p:pic>
      <p:sp>
        <p:nvSpPr>
          <p:cNvPr id="17" name="Flowchart: Alternate Process 16"/>
          <p:cNvSpPr/>
          <p:nvPr/>
        </p:nvSpPr>
        <p:spPr>
          <a:xfrm>
            <a:off x="2243579" y="2168444"/>
            <a:ext cx="45719" cy="4571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lowchart: Alternate Process 17"/>
          <p:cNvSpPr/>
          <p:nvPr/>
        </p:nvSpPr>
        <p:spPr>
          <a:xfrm>
            <a:off x="711016" y="1862930"/>
            <a:ext cx="1941921" cy="725864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</a:rPr>
              <a:t>Số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hạng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9" name="Flowchart: Alternate Process 18"/>
          <p:cNvSpPr/>
          <p:nvPr/>
        </p:nvSpPr>
        <p:spPr>
          <a:xfrm>
            <a:off x="2850900" y="1914498"/>
            <a:ext cx="1941921" cy="725864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</a:rPr>
              <a:t>Số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hạng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0" name="Flowchart: Alternate Process 19"/>
          <p:cNvSpPr/>
          <p:nvPr/>
        </p:nvSpPr>
        <p:spPr>
          <a:xfrm>
            <a:off x="5017927" y="1914498"/>
            <a:ext cx="1941921" cy="725864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</a:rPr>
              <a:t>Tổng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Flowchart: Alternate Process 16"/>
          <p:cNvSpPr/>
          <p:nvPr/>
        </p:nvSpPr>
        <p:spPr>
          <a:xfrm>
            <a:off x="2243579" y="2168444"/>
            <a:ext cx="45719" cy="4571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1402" y="872519"/>
            <a:ext cx="12192000" cy="2683287"/>
          </a:xfrm>
          <a:prstGeom prst="rect">
            <a:avLst/>
          </a:prstGeom>
        </p:spPr>
      </p:pic>
      <p:sp>
        <p:nvSpPr>
          <p:cNvPr id="22" name="Flowchart: Alternate Process 21"/>
          <p:cNvSpPr/>
          <p:nvPr/>
        </p:nvSpPr>
        <p:spPr>
          <a:xfrm>
            <a:off x="2130458" y="4120464"/>
            <a:ext cx="2341852" cy="725864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10 + 5 = 15</a:t>
            </a:r>
          </a:p>
        </p:txBody>
      </p:sp>
      <p:sp>
        <p:nvSpPr>
          <p:cNvPr id="23" name="Flowchart: Alternate Process 22"/>
          <p:cNvSpPr/>
          <p:nvPr/>
        </p:nvSpPr>
        <p:spPr>
          <a:xfrm>
            <a:off x="8107052" y="4120464"/>
            <a:ext cx="2639505" cy="725864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20 + 30 = 50</a:t>
            </a:r>
          </a:p>
        </p:txBody>
      </p:sp>
    </p:spTree>
    <p:extLst>
      <p:ext uri="{BB962C8B-B14F-4D97-AF65-F5344CB8AC3E}">
        <p14:creationId xmlns:p14="http://schemas.microsoft.com/office/powerpoint/2010/main" val="1834174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5988" y="0"/>
            <a:ext cx="12257988" cy="5367337"/>
          </a:xfrm>
          <a:prstGeom prst="rect">
            <a:avLst/>
          </a:prstGeom>
        </p:spPr>
      </p:pic>
      <p:sp>
        <p:nvSpPr>
          <p:cNvPr id="17" name="Flowchart: Alternate Process 16"/>
          <p:cNvSpPr/>
          <p:nvPr/>
        </p:nvSpPr>
        <p:spPr>
          <a:xfrm>
            <a:off x="1734533" y="5367337"/>
            <a:ext cx="2341852" cy="725864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3 + 5 = 8</a:t>
            </a:r>
          </a:p>
        </p:txBody>
      </p:sp>
      <p:sp>
        <p:nvSpPr>
          <p:cNvPr id="18" name="Flowchart: Alternate Process 17"/>
          <p:cNvSpPr/>
          <p:nvPr/>
        </p:nvSpPr>
        <p:spPr>
          <a:xfrm>
            <a:off x="4449451" y="5367337"/>
            <a:ext cx="2592371" cy="725864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10 + 40 = 50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4079835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55</Words>
  <Application>Microsoft Office PowerPoint</Application>
  <PresentationFormat>Widescreen</PresentationFormat>
  <Paragraphs>18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.VnAvant</vt:lpstr>
      <vt:lpstr>Arial</vt:lpstr>
      <vt:lpstr>Calibri</vt:lpstr>
      <vt:lpstr>Calibri Light</vt:lpstr>
      <vt:lpstr>ITC Avant Garde Std Bk</vt:lpstr>
      <vt:lpstr>Montserrat ExtraBold</vt:lpstr>
      <vt:lpstr>Times New Roman</vt:lpstr>
      <vt:lpstr>UTM Avo</vt:lpstr>
      <vt:lpstr>3_Office Theme</vt:lpstr>
      <vt:lpstr>Retrospect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Nhan Trong</cp:lastModifiedBy>
  <cp:revision>28</cp:revision>
  <dcterms:created xsi:type="dcterms:W3CDTF">2021-05-04T10:26:00Z</dcterms:created>
  <dcterms:modified xsi:type="dcterms:W3CDTF">2022-08-31T08:25:21Z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