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2" r:id="rId3"/>
  </p:sldMasterIdLst>
  <p:notesMasterIdLst>
    <p:notesMasterId r:id="rId39"/>
  </p:notesMasterIdLst>
  <p:sldIdLst>
    <p:sldId id="265" r:id="rId4"/>
    <p:sldId id="278" r:id="rId5"/>
    <p:sldId id="263" r:id="rId6"/>
    <p:sldId id="298" r:id="rId7"/>
    <p:sldId id="266" r:id="rId8"/>
    <p:sldId id="264" r:id="rId9"/>
    <p:sldId id="268" r:id="rId10"/>
    <p:sldId id="271" r:id="rId11"/>
    <p:sldId id="280" r:id="rId12"/>
    <p:sldId id="281" r:id="rId13"/>
    <p:sldId id="279" r:id="rId14"/>
    <p:sldId id="282" r:id="rId15"/>
    <p:sldId id="284" r:id="rId16"/>
    <p:sldId id="267" r:id="rId17"/>
    <p:sldId id="269" r:id="rId18"/>
    <p:sldId id="273" r:id="rId19"/>
    <p:sldId id="285" r:id="rId20"/>
    <p:sldId id="286" r:id="rId21"/>
    <p:sldId id="287" r:id="rId22"/>
    <p:sldId id="288" r:id="rId23"/>
    <p:sldId id="289" r:id="rId24"/>
    <p:sldId id="290" r:id="rId25"/>
    <p:sldId id="291" r:id="rId26"/>
    <p:sldId id="270" r:id="rId27"/>
    <p:sldId id="292" r:id="rId28"/>
    <p:sldId id="277" r:id="rId29"/>
    <p:sldId id="293" r:id="rId30"/>
    <p:sldId id="274" r:id="rId31"/>
    <p:sldId id="294" r:id="rId32"/>
    <p:sldId id="295" r:id="rId33"/>
    <p:sldId id="296" r:id="rId34"/>
    <p:sldId id="297" r:id="rId35"/>
    <p:sldId id="276" r:id="rId36"/>
    <p:sldId id="275" r:id="rId37"/>
    <p:sldId id="318" r:id="rId38"/>
  </p:sldIdLst>
  <p:sldSz cx="12192000" cy="6858000"/>
  <p:notesSz cx="6858000" cy="9144000"/>
  <p:embeddedFontLst>
    <p:embeddedFont>
      <p:font typeface="SVN-Newton" panose="02040603050506020204" pitchFamily="18" charset="0"/>
      <p:regular r:id="rId40"/>
    </p:embeddedFont>
    <p:embeddedFont>
      <p:font typeface="#9Slide07 HoneyCream" pitchFamily="2" charset="0"/>
      <p:regular r:id="rId41"/>
    </p:embeddedFont>
    <p:embeddedFont>
      <p:font typeface="Calibri Light" panose="020F0302020204030204" pitchFamily="34" charset="0"/>
      <p:regular r:id="rId42"/>
      <p:italic r:id="rId43"/>
    </p:embeddedFont>
    <p:embeddedFont>
      <p:font typeface="SVN-Ready" panose="02040603050506020204" pitchFamily="18" charset="0"/>
      <p:regular r:id="rId44"/>
    </p:embeddedFont>
    <p:embeddedFont>
      <p:font typeface="等线 Light" panose="020B0604020202020204" charset="-122"/>
      <p:regular r:id="rId45"/>
    </p:embeddedFont>
    <p:embeddedFont>
      <p:font typeface="UTM Avo" panose="02040603050506020204" pitchFamily="18" charset="0"/>
      <p:regular r:id="rId46"/>
      <p:bold r:id="rId47"/>
      <p:italic r:id="rId48"/>
      <p:boldItalic r:id="rId49"/>
    </p:embeddedFont>
    <p:embeddedFont>
      <p:font typeface="#9Slide05 Bodega Script" pitchFamily="2" charset="0"/>
      <p:regular r:id="rId50"/>
    </p:embeddedFont>
    <p:embeddedFont>
      <p:font typeface="Calibri" panose="020F0502020204030204" pitchFamily="34" charset="0"/>
      <p:regular r:id="rId51"/>
      <p:bold r:id="rId52"/>
      <p:italic r:id="rId53"/>
      <p:boldItalic r:id="rId54"/>
    </p:embeddedFont>
    <p:embeddedFont>
      <p:font typeface="Fredoka One" panose="020B0604020202020204" charset="0"/>
      <p:regular r:id="rId55"/>
    </p:embeddedFont>
    <p:embeddedFont>
      <p:font typeface="SVN-Dancing Script" panose="02040603050506020204" pitchFamily="18" charset="0"/>
      <p:regular r:id="rId56"/>
    </p:embeddedFont>
    <p:embeddedFont>
      <p:font typeface="等线" panose="020B0604020202020204" charset="-122"/>
      <p:regular r:id="rId57"/>
      <p:bold r:id="rId58"/>
    </p:embeddedFont>
    <p:embeddedFont>
      <p:font typeface="Tahoma" panose="020B0604030504040204" pitchFamily="34" charset="0"/>
      <p:regular r:id="rId59"/>
      <p:bold r:id="rId60"/>
    </p:embeddedFont>
    <p:embeddedFont>
      <p:font typeface="Cambria" panose="02040503050406030204" pitchFamily="18" charset="0"/>
      <p:regular r:id="rId61"/>
      <p:bold r:id="rId62"/>
      <p:italic r:id="rId63"/>
      <p:boldItalic r:id="rId64"/>
    </p:embeddedFont>
  </p:embeddedFontLst>
  <p:custDataLst>
    <p:tags r:id="rId6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2E45"/>
    <a:srgbClr val="D6F0F6"/>
    <a:srgbClr val="4CBFDA"/>
    <a:srgbClr val="FED539"/>
    <a:srgbClr val="EB5785"/>
    <a:srgbClr val="E41C5A"/>
    <a:srgbClr val="EE6E96"/>
    <a:srgbClr val="F291B0"/>
    <a:srgbClr val="C97DA4"/>
    <a:srgbClr val="6B45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font" Target="fonts/font3.fntdata"/><Relationship Id="rId47" Type="http://schemas.openxmlformats.org/officeDocument/2006/relationships/font" Target="fonts/font8.fntdata"/><Relationship Id="rId63" Type="http://schemas.openxmlformats.org/officeDocument/2006/relationships/font" Target="fonts/font24.fntdata"/><Relationship Id="rId68"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font" Target="fonts/font19.fntdata"/><Relationship Id="rId66"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font" Target="fonts/font22.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64" Type="http://schemas.openxmlformats.org/officeDocument/2006/relationships/font" Target="fonts/font25.fntdata"/><Relationship Id="rId69"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font" Target="fonts/font12.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7.fntdata"/><Relationship Id="rId59" Type="http://schemas.openxmlformats.org/officeDocument/2006/relationships/font" Target="fonts/font20.fntdata"/><Relationship Id="rId67"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font" Target="fonts/font23.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10.fntdata"/><Relationship Id="rId57" Type="http://schemas.openxmlformats.org/officeDocument/2006/relationships/font" Target="fonts/font18.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font" Target="fonts/font21.fntdata"/><Relationship Id="rId65" Type="http://schemas.openxmlformats.org/officeDocument/2006/relationships/tags" Target="tags/tag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notesMaster" Target="notesMasters/notesMaster1.xml"/><Relationship Id="rId34" Type="http://schemas.openxmlformats.org/officeDocument/2006/relationships/slide" Target="slides/slide31.xml"/><Relationship Id="rId50" Type="http://schemas.openxmlformats.org/officeDocument/2006/relationships/font" Target="fonts/font11.fntdata"/><Relationship Id="rId55"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FD256A-44A9-4113-889F-9FC4B4BC0C23}" type="datetimeFigureOut">
              <a:rPr lang="en-US" smtClean="0"/>
              <a:t>10/24/2022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2B3C2C-16BC-499B-9D02-1C6CEBC23215}" type="slidenum">
              <a:rPr lang="en-US" smtClean="0"/>
              <a:t>‹#›</a:t>
            </a:fld>
            <a:endParaRPr lang="en-US"/>
          </a:p>
        </p:txBody>
      </p:sp>
    </p:spTree>
    <p:extLst>
      <p:ext uri="{BB962C8B-B14F-4D97-AF65-F5344CB8AC3E}">
        <p14:creationId xmlns:p14="http://schemas.microsoft.com/office/powerpoint/2010/main" val="4013136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2B3C2C-16BC-499B-9D02-1C6CEBC23215}" type="slidenum">
              <a:rPr lang="en-US" smtClean="0"/>
              <a:t>1</a:t>
            </a:fld>
            <a:endParaRPr lang="en-US"/>
          </a:p>
        </p:txBody>
      </p:sp>
    </p:spTree>
    <p:extLst>
      <p:ext uri="{BB962C8B-B14F-4D97-AF65-F5344CB8AC3E}">
        <p14:creationId xmlns:p14="http://schemas.microsoft.com/office/powerpoint/2010/main" val="2655092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2B3C2C-16BC-499B-9D02-1C6CEBC232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1566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2B3C2C-16BC-499B-9D02-1C6CEBC232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6831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2B3C2C-16BC-499B-9D02-1C6CEBC232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8396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2B3C2C-16BC-499B-9D02-1C6CEBC23215}" type="slidenum">
              <a:rPr lang="en-US" smtClean="0"/>
              <a:t>25</a:t>
            </a:fld>
            <a:endParaRPr lang="en-US"/>
          </a:p>
        </p:txBody>
      </p:sp>
    </p:spTree>
    <p:extLst>
      <p:ext uri="{BB962C8B-B14F-4D97-AF65-F5344CB8AC3E}">
        <p14:creationId xmlns:p14="http://schemas.microsoft.com/office/powerpoint/2010/main" val="2538963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2B3C2C-16BC-499B-9D02-1C6CEBC232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8250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hyperlink" Target="https://www.facebook.com/groups/629898828017053" TargetMode="External"/><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3.png"/><Relationship Id="rId5" Type="http://schemas.openxmlformats.org/officeDocument/2006/relationships/image" Target="../media/image8.png"/><Relationship Id="rId10" Type="http://schemas.openxmlformats.org/officeDocument/2006/relationships/image" Target="../media/image2.png"/><Relationship Id="rId4" Type="http://schemas.openxmlformats.org/officeDocument/2006/relationships/image" Target="../media/image7.png"/><Relationship Id="rId9"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8" Type="http://schemas.openxmlformats.org/officeDocument/2006/relationships/hyperlink" Target="https://www.facebook.com/groups/629898828017053" TargetMode="External"/><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3.png"/><Relationship Id="rId5" Type="http://schemas.openxmlformats.org/officeDocument/2006/relationships/image" Target="../media/image8.png"/><Relationship Id="rId10" Type="http://schemas.openxmlformats.org/officeDocument/2006/relationships/image" Target="../media/image2.png"/><Relationship Id="rId4" Type="http://schemas.openxmlformats.org/officeDocument/2006/relationships/image" Target="../media/image7.png"/><Relationship Id="rId9"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8" Type="http://schemas.openxmlformats.org/officeDocument/2006/relationships/hyperlink" Target="https://www.facebook.com/groups/629898828017053" TargetMode="External"/><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3.png"/><Relationship Id="rId5" Type="http://schemas.openxmlformats.org/officeDocument/2006/relationships/image" Target="../media/image8.png"/><Relationship Id="rId10" Type="http://schemas.openxmlformats.org/officeDocument/2006/relationships/image" Target="../media/image2.png"/><Relationship Id="rId4" Type="http://schemas.openxmlformats.org/officeDocument/2006/relationships/image" Target="../media/image7.png"/><Relationship Id="rId9"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hyperlink" Target="https://www.facebook.com/groups/629898828017053" TargetMode="External"/><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3.png"/><Relationship Id="rId5" Type="http://schemas.openxmlformats.org/officeDocument/2006/relationships/image" Target="../media/image8.png"/><Relationship Id="rId10" Type="http://schemas.openxmlformats.org/officeDocument/2006/relationships/image" Target="../media/image2.png"/><Relationship Id="rId4" Type="http://schemas.openxmlformats.org/officeDocument/2006/relationships/image" Target="../media/image7.png"/><Relationship Id="rId9"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8" Type="http://schemas.openxmlformats.org/officeDocument/2006/relationships/hyperlink" Target="https://www.facebook.com/groups/629898828017053" TargetMode="External"/><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3.png"/><Relationship Id="rId5" Type="http://schemas.openxmlformats.org/officeDocument/2006/relationships/image" Target="../media/image8.png"/><Relationship Id="rId10" Type="http://schemas.openxmlformats.org/officeDocument/2006/relationships/image" Target="../media/image2.png"/><Relationship Id="rId4" Type="http://schemas.openxmlformats.org/officeDocument/2006/relationships/image" Target="../media/image7.png"/><Relationship Id="rId9"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8" Type="http://schemas.openxmlformats.org/officeDocument/2006/relationships/hyperlink" Target="https://www.facebook.com/groups/629898828017053" TargetMode="External"/><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3.png"/><Relationship Id="rId5" Type="http://schemas.openxmlformats.org/officeDocument/2006/relationships/image" Target="../media/image8.png"/><Relationship Id="rId10" Type="http://schemas.openxmlformats.org/officeDocument/2006/relationships/image" Target="../media/image2.png"/><Relationship Id="rId4" Type="http://schemas.openxmlformats.org/officeDocument/2006/relationships/image" Target="../media/image7.png"/><Relationship Id="rId9"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8" Type="http://schemas.openxmlformats.org/officeDocument/2006/relationships/hyperlink" Target="https://www.facebook.com/groups/629898828017053" TargetMode="External"/><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3.png"/><Relationship Id="rId5" Type="http://schemas.openxmlformats.org/officeDocument/2006/relationships/image" Target="../media/image8.png"/><Relationship Id="rId10" Type="http://schemas.openxmlformats.org/officeDocument/2006/relationships/image" Target="../media/image2.png"/><Relationship Id="rId4" Type="http://schemas.openxmlformats.org/officeDocument/2006/relationships/image" Target="../media/image7.png"/><Relationship Id="rId9"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8" Type="http://schemas.openxmlformats.org/officeDocument/2006/relationships/hyperlink" Target="https://www.facebook.com/groups/629898828017053" TargetMode="External"/><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3.png"/><Relationship Id="rId5" Type="http://schemas.openxmlformats.org/officeDocument/2006/relationships/image" Target="../media/image8.png"/><Relationship Id="rId10" Type="http://schemas.openxmlformats.org/officeDocument/2006/relationships/image" Target="../media/image2.png"/><Relationship Id="rId4" Type="http://schemas.openxmlformats.org/officeDocument/2006/relationships/image" Target="../media/image7.png"/><Relationship Id="rId9"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8" Type="http://schemas.openxmlformats.org/officeDocument/2006/relationships/hyperlink" Target="https://www.facebook.com/groups/629898828017053" TargetMode="External"/><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3.png"/><Relationship Id="rId5" Type="http://schemas.openxmlformats.org/officeDocument/2006/relationships/image" Target="../media/image8.png"/><Relationship Id="rId10" Type="http://schemas.openxmlformats.org/officeDocument/2006/relationships/image" Target="../media/image2.png"/><Relationship Id="rId4" Type="http://schemas.openxmlformats.org/officeDocument/2006/relationships/image" Target="../media/image7.png"/><Relationship Id="rId9"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s://www.facebook.com/groups/629898828017053" TargetMode="Externa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E784C-FB2E-EDDB-46E9-B1E9EC0A68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5BEE749-7637-F9FF-1F80-0682FB3353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B6DBB9F-49EF-8705-91D9-61045A20B073}"/>
              </a:ext>
            </a:extLst>
          </p:cNvPr>
          <p:cNvSpPr>
            <a:spLocks noGrp="1"/>
          </p:cNvSpPr>
          <p:nvPr>
            <p:ph type="dt" sz="half" idx="10"/>
          </p:nvPr>
        </p:nvSpPr>
        <p:spPr/>
        <p:txBody>
          <a:bodyPr/>
          <a:lstStyle/>
          <a:p>
            <a:fld id="{B61F7677-E17A-467E-A2FD-27F6D6E824B8}" type="datetimeFigureOut">
              <a:rPr lang="en-US" smtClean="0"/>
              <a:t>10/24/2022</a:t>
            </a:fld>
            <a:endParaRPr lang="en-US"/>
          </a:p>
        </p:txBody>
      </p:sp>
      <p:sp>
        <p:nvSpPr>
          <p:cNvPr id="5" name="Footer Placeholder 4">
            <a:extLst>
              <a:ext uri="{FF2B5EF4-FFF2-40B4-BE49-F238E27FC236}">
                <a16:creationId xmlns:a16="http://schemas.microsoft.com/office/drawing/2014/main" id="{6F85A639-5B7A-5EE5-4C1D-4C1A7E60F1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497436-CD44-8ED3-FAEE-E36F60284B8B}"/>
              </a:ext>
            </a:extLst>
          </p:cNvPr>
          <p:cNvSpPr>
            <a:spLocks noGrp="1"/>
          </p:cNvSpPr>
          <p:nvPr>
            <p:ph type="sldNum" sz="quarter" idx="12"/>
          </p:nvPr>
        </p:nvSpPr>
        <p:spPr/>
        <p:txBody>
          <a:bodyPr/>
          <a:lstStyle/>
          <a:p>
            <a:fld id="{F59B6FDD-A8A3-4DD9-B739-BC12CFDF5E24}" type="slidenum">
              <a:rPr lang="en-US" smtClean="0"/>
              <a:t>‹#›</a:t>
            </a:fld>
            <a:endParaRPr lang="en-US"/>
          </a:p>
        </p:txBody>
      </p:sp>
    </p:spTree>
    <p:extLst>
      <p:ext uri="{BB962C8B-B14F-4D97-AF65-F5344CB8AC3E}">
        <p14:creationId xmlns:p14="http://schemas.microsoft.com/office/powerpoint/2010/main" val="605829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C44DB-43D3-01E0-3E5F-36C2673F828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1E85BE-4F62-7A28-7C1C-79B7E28075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203086-370B-F186-191C-77335AAAA8C8}"/>
              </a:ext>
            </a:extLst>
          </p:cNvPr>
          <p:cNvSpPr>
            <a:spLocks noGrp="1"/>
          </p:cNvSpPr>
          <p:nvPr>
            <p:ph type="dt" sz="half" idx="10"/>
          </p:nvPr>
        </p:nvSpPr>
        <p:spPr/>
        <p:txBody>
          <a:bodyPr/>
          <a:lstStyle/>
          <a:p>
            <a:fld id="{B61F7677-E17A-467E-A2FD-27F6D6E824B8}" type="datetimeFigureOut">
              <a:rPr lang="en-US" smtClean="0"/>
              <a:t>10/24/2022</a:t>
            </a:fld>
            <a:endParaRPr lang="en-US"/>
          </a:p>
        </p:txBody>
      </p:sp>
      <p:sp>
        <p:nvSpPr>
          <p:cNvPr id="5" name="Footer Placeholder 4">
            <a:extLst>
              <a:ext uri="{FF2B5EF4-FFF2-40B4-BE49-F238E27FC236}">
                <a16:creationId xmlns:a16="http://schemas.microsoft.com/office/drawing/2014/main" id="{932D327D-DA65-126B-B4E3-B9B2FEF7CC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B543D2-0B0E-581C-5A53-BE53552359A3}"/>
              </a:ext>
            </a:extLst>
          </p:cNvPr>
          <p:cNvSpPr>
            <a:spLocks noGrp="1"/>
          </p:cNvSpPr>
          <p:nvPr>
            <p:ph type="sldNum" sz="quarter" idx="12"/>
          </p:nvPr>
        </p:nvSpPr>
        <p:spPr/>
        <p:txBody>
          <a:bodyPr/>
          <a:lstStyle/>
          <a:p>
            <a:fld id="{F59B6FDD-A8A3-4DD9-B739-BC12CFDF5E24}" type="slidenum">
              <a:rPr lang="en-US" smtClean="0"/>
              <a:t>‹#›</a:t>
            </a:fld>
            <a:endParaRPr lang="en-US"/>
          </a:p>
        </p:txBody>
      </p:sp>
    </p:spTree>
    <p:extLst>
      <p:ext uri="{BB962C8B-B14F-4D97-AF65-F5344CB8AC3E}">
        <p14:creationId xmlns:p14="http://schemas.microsoft.com/office/powerpoint/2010/main" val="1097300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75DEE1-685F-E0FA-025F-711A10CAD4D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F2E743-A62F-C082-0A8C-1582C19C67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BB217B-9A89-3963-2E4C-027108694500}"/>
              </a:ext>
            </a:extLst>
          </p:cNvPr>
          <p:cNvSpPr>
            <a:spLocks noGrp="1"/>
          </p:cNvSpPr>
          <p:nvPr>
            <p:ph type="dt" sz="half" idx="10"/>
          </p:nvPr>
        </p:nvSpPr>
        <p:spPr/>
        <p:txBody>
          <a:bodyPr/>
          <a:lstStyle/>
          <a:p>
            <a:fld id="{B61F7677-E17A-467E-A2FD-27F6D6E824B8}" type="datetimeFigureOut">
              <a:rPr lang="en-US" smtClean="0"/>
              <a:t>10/24/2022</a:t>
            </a:fld>
            <a:endParaRPr lang="en-US"/>
          </a:p>
        </p:txBody>
      </p:sp>
      <p:sp>
        <p:nvSpPr>
          <p:cNvPr id="5" name="Footer Placeholder 4">
            <a:extLst>
              <a:ext uri="{FF2B5EF4-FFF2-40B4-BE49-F238E27FC236}">
                <a16:creationId xmlns:a16="http://schemas.microsoft.com/office/drawing/2014/main" id="{24E12BE6-5CCC-7419-B27B-1A795B4D22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55856A-0D4C-62BB-95A7-0E72B8CA4E55}"/>
              </a:ext>
            </a:extLst>
          </p:cNvPr>
          <p:cNvSpPr>
            <a:spLocks noGrp="1"/>
          </p:cNvSpPr>
          <p:nvPr>
            <p:ph type="sldNum" sz="quarter" idx="12"/>
          </p:nvPr>
        </p:nvSpPr>
        <p:spPr/>
        <p:txBody>
          <a:bodyPr/>
          <a:lstStyle/>
          <a:p>
            <a:fld id="{F59B6FDD-A8A3-4DD9-B739-BC12CFDF5E24}" type="slidenum">
              <a:rPr lang="en-US" smtClean="0"/>
              <a:t>‹#›</a:t>
            </a:fld>
            <a:endParaRPr lang="en-US"/>
          </a:p>
        </p:txBody>
      </p:sp>
    </p:spTree>
    <p:extLst>
      <p:ext uri="{BB962C8B-B14F-4D97-AF65-F5344CB8AC3E}">
        <p14:creationId xmlns:p14="http://schemas.microsoft.com/office/powerpoint/2010/main" val="3981552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1AF2B1-6A90-CB69-DAB7-D57BA4B3C72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A2CB5D32-802B-F811-76CE-E817757D15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E211B0A-F0F5-70FB-B3A8-74F4F5C6CC4B}"/>
              </a:ext>
            </a:extLst>
          </p:cNvPr>
          <p:cNvSpPr>
            <a:spLocks noGrp="1"/>
          </p:cNvSpPr>
          <p:nvPr>
            <p:ph type="dt" sz="half" idx="10"/>
          </p:nvPr>
        </p:nvSpPr>
        <p:spPr/>
        <p:txBody>
          <a:bodyPr/>
          <a:lstStyle/>
          <a:p>
            <a:fld id="{B4D9F84E-6ED2-4CA0-8467-E95EA9C45FB3}" type="datetimeFigureOut">
              <a:rPr lang="zh-CN" altLang="en-US" smtClean="0"/>
              <a:t>2022/10/24</a:t>
            </a:fld>
            <a:endParaRPr lang="zh-CN" altLang="en-US"/>
          </a:p>
        </p:txBody>
      </p:sp>
      <p:sp>
        <p:nvSpPr>
          <p:cNvPr id="5" name="页脚占位符 4">
            <a:extLst>
              <a:ext uri="{FF2B5EF4-FFF2-40B4-BE49-F238E27FC236}">
                <a16:creationId xmlns:a16="http://schemas.microsoft.com/office/drawing/2014/main" id="{98F8BB81-0E4E-63DB-6569-E975D42DA25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3D01E25-B706-3BE5-9ADD-A48435FD124E}"/>
              </a:ext>
            </a:extLst>
          </p:cNvPr>
          <p:cNvSpPr>
            <a:spLocks noGrp="1"/>
          </p:cNvSpPr>
          <p:nvPr>
            <p:ph type="sldNum" sz="quarter" idx="12"/>
          </p:nvPr>
        </p:nvSpPr>
        <p:spPr/>
        <p:txBody>
          <a:bodyPr/>
          <a:lstStyle/>
          <a:p>
            <a:fld id="{30795E81-9533-40F1-8751-3D6DE348B688}" type="slidenum">
              <a:rPr lang="zh-CN" altLang="en-US" smtClean="0"/>
              <a:t>‹#›</a:t>
            </a:fld>
            <a:endParaRPr lang="zh-CN" altLang="en-US"/>
          </a:p>
        </p:txBody>
      </p:sp>
    </p:spTree>
    <p:extLst>
      <p:ext uri="{BB962C8B-B14F-4D97-AF65-F5344CB8AC3E}">
        <p14:creationId xmlns:p14="http://schemas.microsoft.com/office/powerpoint/2010/main" val="517821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09BE50-598E-22C3-0E13-8F97F4DED4B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53B4EE1-D12F-B09A-0C25-0F53AD78E53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E89C071-D5F8-0CB7-EA7E-7A540386718C}"/>
              </a:ext>
            </a:extLst>
          </p:cNvPr>
          <p:cNvSpPr>
            <a:spLocks noGrp="1"/>
          </p:cNvSpPr>
          <p:nvPr>
            <p:ph type="dt" sz="half" idx="10"/>
          </p:nvPr>
        </p:nvSpPr>
        <p:spPr/>
        <p:txBody>
          <a:bodyPr/>
          <a:lstStyle/>
          <a:p>
            <a:fld id="{B4D9F84E-6ED2-4CA0-8467-E95EA9C45FB3}" type="datetimeFigureOut">
              <a:rPr lang="zh-CN" altLang="en-US" smtClean="0"/>
              <a:t>2022/10/24</a:t>
            </a:fld>
            <a:endParaRPr lang="zh-CN" altLang="en-US"/>
          </a:p>
        </p:txBody>
      </p:sp>
      <p:sp>
        <p:nvSpPr>
          <p:cNvPr id="5" name="页脚占位符 4">
            <a:extLst>
              <a:ext uri="{FF2B5EF4-FFF2-40B4-BE49-F238E27FC236}">
                <a16:creationId xmlns:a16="http://schemas.microsoft.com/office/drawing/2014/main" id="{32333FB1-F7FE-8F8E-F1FB-61352897C0A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4242CB4-28A3-7EA6-97C5-E6906336A2B8}"/>
              </a:ext>
            </a:extLst>
          </p:cNvPr>
          <p:cNvSpPr>
            <a:spLocks noGrp="1"/>
          </p:cNvSpPr>
          <p:nvPr>
            <p:ph type="sldNum" sz="quarter" idx="12"/>
          </p:nvPr>
        </p:nvSpPr>
        <p:spPr/>
        <p:txBody>
          <a:bodyPr/>
          <a:lstStyle/>
          <a:p>
            <a:fld id="{30795E81-9533-40F1-8751-3D6DE348B688}" type="slidenum">
              <a:rPr lang="zh-CN" altLang="en-US" smtClean="0"/>
              <a:t>‹#›</a:t>
            </a:fld>
            <a:endParaRPr lang="zh-CN" altLang="en-US"/>
          </a:p>
        </p:txBody>
      </p:sp>
    </p:spTree>
    <p:extLst>
      <p:ext uri="{BB962C8B-B14F-4D97-AF65-F5344CB8AC3E}">
        <p14:creationId xmlns:p14="http://schemas.microsoft.com/office/powerpoint/2010/main" val="5233936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092160-89B2-93CF-3CEB-14E3C392982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DB8FAFA-FB76-C83B-5479-558B391A0B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C79C31B8-6A48-DBC1-9925-6C56376CF64D}"/>
              </a:ext>
            </a:extLst>
          </p:cNvPr>
          <p:cNvSpPr>
            <a:spLocks noGrp="1"/>
          </p:cNvSpPr>
          <p:nvPr>
            <p:ph type="dt" sz="half" idx="10"/>
          </p:nvPr>
        </p:nvSpPr>
        <p:spPr/>
        <p:txBody>
          <a:bodyPr/>
          <a:lstStyle/>
          <a:p>
            <a:fld id="{B4D9F84E-6ED2-4CA0-8467-E95EA9C45FB3}" type="datetimeFigureOut">
              <a:rPr lang="zh-CN" altLang="en-US" smtClean="0"/>
              <a:t>2022/10/24</a:t>
            </a:fld>
            <a:endParaRPr lang="zh-CN" altLang="en-US"/>
          </a:p>
        </p:txBody>
      </p:sp>
      <p:sp>
        <p:nvSpPr>
          <p:cNvPr id="5" name="页脚占位符 4">
            <a:extLst>
              <a:ext uri="{FF2B5EF4-FFF2-40B4-BE49-F238E27FC236}">
                <a16:creationId xmlns:a16="http://schemas.microsoft.com/office/drawing/2014/main" id="{726B69C1-2F9E-97A2-EAE2-D42AECC528E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521B383-FC4A-D948-9277-C5C77BCC13A9}"/>
              </a:ext>
            </a:extLst>
          </p:cNvPr>
          <p:cNvSpPr>
            <a:spLocks noGrp="1"/>
          </p:cNvSpPr>
          <p:nvPr>
            <p:ph type="sldNum" sz="quarter" idx="12"/>
          </p:nvPr>
        </p:nvSpPr>
        <p:spPr/>
        <p:txBody>
          <a:bodyPr/>
          <a:lstStyle/>
          <a:p>
            <a:fld id="{30795E81-9533-40F1-8751-3D6DE348B688}" type="slidenum">
              <a:rPr lang="zh-CN" altLang="en-US" smtClean="0"/>
              <a:t>‹#›</a:t>
            </a:fld>
            <a:endParaRPr lang="zh-CN" altLang="en-US"/>
          </a:p>
        </p:txBody>
      </p:sp>
    </p:spTree>
    <p:extLst>
      <p:ext uri="{BB962C8B-B14F-4D97-AF65-F5344CB8AC3E}">
        <p14:creationId xmlns:p14="http://schemas.microsoft.com/office/powerpoint/2010/main" val="1669801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20B30C-72BF-51F0-249F-FA8CC3A4713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FD5BF7F-859A-C081-CED2-078C173E868A}"/>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AE13D43-E0E9-775B-A673-BD9D11244278}"/>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C7D2BF71-95D5-242F-6BFD-1A652CECE9F2}"/>
              </a:ext>
            </a:extLst>
          </p:cNvPr>
          <p:cNvSpPr>
            <a:spLocks noGrp="1"/>
          </p:cNvSpPr>
          <p:nvPr>
            <p:ph type="dt" sz="half" idx="10"/>
          </p:nvPr>
        </p:nvSpPr>
        <p:spPr/>
        <p:txBody>
          <a:bodyPr/>
          <a:lstStyle/>
          <a:p>
            <a:fld id="{B4D9F84E-6ED2-4CA0-8467-E95EA9C45FB3}" type="datetimeFigureOut">
              <a:rPr lang="zh-CN" altLang="en-US" smtClean="0"/>
              <a:t>2022/10/24</a:t>
            </a:fld>
            <a:endParaRPr lang="zh-CN" altLang="en-US"/>
          </a:p>
        </p:txBody>
      </p:sp>
      <p:sp>
        <p:nvSpPr>
          <p:cNvPr id="6" name="页脚占位符 5">
            <a:extLst>
              <a:ext uri="{FF2B5EF4-FFF2-40B4-BE49-F238E27FC236}">
                <a16:creationId xmlns:a16="http://schemas.microsoft.com/office/drawing/2014/main" id="{66672779-990C-8C8C-573C-F02B0058581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00961BB-55F0-2C92-1B69-CC3CF3A889FA}"/>
              </a:ext>
            </a:extLst>
          </p:cNvPr>
          <p:cNvSpPr>
            <a:spLocks noGrp="1"/>
          </p:cNvSpPr>
          <p:nvPr>
            <p:ph type="sldNum" sz="quarter" idx="12"/>
          </p:nvPr>
        </p:nvSpPr>
        <p:spPr/>
        <p:txBody>
          <a:bodyPr/>
          <a:lstStyle/>
          <a:p>
            <a:fld id="{30795E81-9533-40F1-8751-3D6DE348B688}" type="slidenum">
              <a:rPr lang="zh-CN" altLang="en-US" smtClean="0"/>
              <a:t>‹#›</a:t>
            </a:fld>
            <a:endParaRPr lang="zh-CN" altLang="en-US"/>
          </a:p>
        </p:txBody>
      </p:sp>
    </p:spTree>
    <p:extLst>
      <p:ext uri="{BB962C8B-B14F-4D97-AF65-F5344CB8AC3E}">
        <p14:creationId xmlns:p14="http://schemas.microsoft.com/office/powerpoint/2010/main" val="36496805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913ACF2-155D-F80E-06B6-3D1DAA469C0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A500E94-045F-5F94-0955-A2A464D98F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D908EB9-1CB5-FAA0-265B-336ADE3421DB}"/>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FC71FD3-4B8C-6BBD-1241-18E2C396FF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51B9E184-FB6B-1C77-2102-7A863CDC7178}"/>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F4E01C5-8465-8739-931D-8D14BC18C73B}"/>
              </a:ext>
            </a:extLst>
          </p:cNvPr>
          <p:cNvSpPr>
            <a:spLocks noGrp="1"/>
          </p:cNvSpPr>
          <p:nvPr>
            <p:ph type="dt" sz="half" idx="10"/>
          </p:nvPr>
        </p:nvSpPr>
        <p:spPr/>
        <p:txBody>
          <a:bodyPr/>
          <a:lstStyle/>
          <a:p>
            <a:fld id="{B4D9F84E-6ED2-4CA0-8467-E95EA9C45FB3}" type="datetimeFigureOut">
              <a:rPr lang="zh-CN" altLang="en-US" smtClean="0"/>
              <a:t>2022/10/24</a:t>
            </a:fld>
            <a:endParaRPr lang="zh-CN" altLang="en-US"/>
          </a:p>
        </p:txBody>
      </p:sp>
      <p:sp>
        <p:nvSpPr>
          <p:cNvPr id="8" name="页脚占位符 7">
            <a:extLst>
              <a:ext uri="{FF2B5EF4-FFF2-40B4-BE49-F238E27FC236}">
                <a16:creationId xmlns:a16="http://schemas.microsoft.com/office/drawing/2014/main" id="{8EFD6706-F071-34FF-9658-F260818E6327}"/>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8D69791-9EE3-03A7-48E1-635CC47CF680}"/>
              </a:ext>
            </a:extLst>
          </p:cNvPr>
          <p:cNvSpPr>
            <a:spLocks noGrp="1"/>
          </p:cNvSpPr>
          <p:nvPr>
            <p:ph type="sldNum" sz="quarter" idx="12"/>
          </p:nvPr>
        </p:nvSpPr>
        <p:spPr/>
        <p:txBody>
          <a:bodyPr/>
          <a:lstStyle/>
          <a:p>
            <a:fld id="{30795E81-9533-40F1-8751-3D6DE348B688}" type="slidenum">
              <a:rPr lang="zh-CN" altLang="en-US" smtClean="0"/>
              <a:t>‹#›</a:t>
            </a:fld>
            <a:endParaRPr lang="zh-CN" altLang="en-US"/>
          </a:p>
        </p:txBody>
      </p:sp>
    </p:spTree>
    <p:extLst>
      <p:ext uri="{BB962C8B-B14F-4D97-AF65-F5344CB8AC3E}">
        <p14:creationId xmlns:p14="http://schemas.microsoft.com/office/powerpoint/2010/main" val="42511073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矩形 4">
            <a:extLst>
              <a:ext uri="{FF2B5EF4-FFF2-40B4-BE49-F238E27FC236}">
                <a16:creationId xmlns:a16="http://schemas.microsoft.com/office/drawing/2014/main" id="{2A1F954D-F86C-5B16-B366-58FC28EDDE45}"/>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7" name="图片 17">
            <a:extLst>
              <a:ext uri="{FF2B5EF4-FFF2-40B4-BE49-F238E27FC236}">
                <a16:creationId xmlns:a16="http://schemas.microsoft.com/office/drawing/2014/main" id="{7F6E6E11-D5B8-A91C-F768-D95DE8E27C3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948203" y="156074"/>
            <a:ext cx="1467831" cy="1004406"/>
          </a:xfrm>
          <a:prstGeom prst="rect">
            <a:avLst/>
          </a:prstGeom>
        </p:spPr>
      </p:pic>
      <p:pic>
        <p:nvPicPr>
          <p:cNvPr id="8" name="图片 15">
            <a:extLst>
              <a:ext uri="{FF2B5EF4-FFF2-40B4-BE49-F238E27FC236}">
                <a16:creationId xmlns:a16="http://schemas.microsoft.com/office/drawing/2014/main" id="{57A09E6E-3A08-146A-1B56-45A53B68613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151268" y="-446581"/>
            <a:ext cx="3045561" cy="1991867"/>
          </a:xfrm>
          <a:prstGeom prst="rect">
            <a:avLst/>
          </a:prstGeom>
        </p:spPr>
      </p:pic>
      <p:pic>
        <p:nvPicPr>
          <p:cNvPr id="9" name="图片 3">
            <a:extLst>
              <a:ext uri="{FF2B5EF4-FFF2-40B4-BE49-F238E27FC236}">
                <a16:creationId xmlns:a16="http://schemas.microsoft.com/office/drawing/2014/main" id="{5967E517-8B38-FC3B-5C3D-6A2F7EA2B0E0}"/>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4830" y="-2"/>
            <a:ext cx="12192000" cy="6857998"/>
          </a:xfrm>
          <a:prstGeom prst="rect">
            <a:avLst/>
          </a:prstGeom>
        </p:spPr>
      </p:pic>
      <p:pic>
        <p:nvPicPr>
          <p:cNvPr id="10" name="图片 14">
            <a:extLst>
              <a:ext uri="{FF2B5EF4-FFF2-40B4-BE49-F238E27FC236}">
                <a16:creationId xmlns:a16="http://schemas.microsoft.com/office/drawing/2014/main" id="{EB7A0003-1137-060D-54EA-7F9457307D44}"/>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4830" y="-1800"/>
            <a:ext cx="12191999" cy="3278362"/>
          </a:xfrm>
          <a:prstGeom prst="rect">
            <a:avLst/>
          </a:prstGeom>
        </p:spPr>
      </p:pic>
      <p:pic>
        <p:nvPicPr>
          <p:cNvPr id="11" name="图片 18">
            <a:extLst>
              <a:ext uri="{FF2B5EF4-FFF2-40B4-BE49-F238E27FC236}">
                <a16:creationId xmlns:a16="http://schemas.microsoft.com/office/drawing/2014/main" id="{2DE8E1E7-5CD1-AD19-34CD-E6878852EFE8}"/>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4489" y="-579776"/>
            <a:ext cx="1600149" cy="1740256"/>
          </a:xfrm>
          <a:prstGeom prst="rect">
            <a:avLst/>
          </a:prstGeom>
        </p:spPr>
      </p:pic>
      <p:pic>
        <p:nvPicPr>
          <p:cNvPr id="12" name="图片 19">
            <a:extLst>
              <a:ext uri="{FF2B5EF4-FFF2-40B4-BE49-F238E27FC236}">
                <a16:creationId xmlns:a16="http://schemas.microsoft.com/office/drawing/2014/main" id="{04457B9D-E9A4-5DCF-6EEC-E5D33D328C91}"/>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10885834" y="0"/>
            <a:ext cx="1438082" cy="318332"/>
          </a:xfrm>
          <a:prstGeom prst="rect">
            <a:avLst/>
          </a:prstGeom>
        </p:spPr>
      </p:pic>
      <p:sp>
        <p:nvSpPr>
          <p:cNvPr id="2" name="TextBox 3">
            <a:extLst>
              <a:ext uri="{FF2B5EF4-FFF2-40B4-BE49-F238E27FC236}">
                <a16:creationId xmlns:a16="http://schemas.microsoft.com/office/drawing/2014/main" id="{9426F055-1F11-57FF-88C1-7C6742BD11FF}"/>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037B56B8-678A-383F-4C72-0C09CAE82276}"/>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3E1FCFF8-2D26-B05B-EE5A-ABF04EB1BE55}"/>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48702550-522F-22EF-819B-5CD4D732DDB3}"/>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3" name="Picture 12">
            <a:extLst>
              <a:ext uri="{FF2B5EF4-FFF2-40B4-BE49-F238E27FC236}">
                <a16:creationId xmlns:a16="http://schemas.microsoft.com/office/drawing/2014/main" id="{62A6BC02-BBCF-5AD5-156D-5195CE86AB4B}"/>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4" name="Title 1">
            <a:extLst>
              <a:ext uri="{FF2B5EF4-FFF2-40B4-BE49-F238E27FC236}">
                <a16:creationId xmlns:a16="http://schemas.microsoft.com/office/drawing/2014/main" id="{0AE9FF11-8D4F-80D2-1AA7-0C39A09164CB}"/>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15" name="Picture 14">
            <a:extLst>
              <a:ext uri="{FF2B5EF4-FFF2-40B4-BE49-F238E27FC236}">
                <a16:creationId xmlns:a16="http://schemas.microsoft.com/office/drawing/2014/main" id="{B2F53D7D-EBFA-E17B-E64D-1D5FDBEB5C10}"/>
              </a:ext>
            </a:extLst>
          </p:cNvPr>
          <p:cNvPicPr>
            <a:picLocks noChangeAspect="1"/>
          </p:cNvPicPr>
          <p:nvPr userDrawn="1"/>
        </p:nvPicPr>
        <p:blipFill>
          <a:blip r:embed="rId10"/>
          <a:stretch>
            <a:fillRect/>
          </a:stretch>
        </p:blipFill>
        <p:spPr>
          <a:xfrm>
            <a:off x="523006" y="7903349"/>
            <a:ext cx="2188654" cy="2658086"/>
          </a:xfrm>
          <a:prstGeom prst="rect">
            <a:avLst/>
          </a:prstGeom>
        </p:spPr>
      </p:pic>
      <p:pic>
        <p:nvPicPr>
          <p:cNvPr id="16" name="Picture 15">
            <a:extLst>
              <a:ext uri="{FF2B5EF4-FFF2-40B4-BE49-F238E27FC236}">
                <a16:creationId xmlns:a16="http://schemas.microsoft.com/office/drawing/2014/main" id="{A9964BCD-FAF9-0479-5A65-EF50FA3EB41C}"/>
              </a:ext>
            </a:extLst>
          </p:cNvPr>
          <p:cNvPicPr>
            <a:picLocks noChangeAspect="1"/>
          </p:cNvPicPr>
          <p:nvPr userDrawn="1"/>
        </p:nvPicPr>
        <p:blipFill>
          <a:blip r:embed="rId10"/>
          <a:stretch>
            <a:fillRect/>
          </a:stretch>
        </p:blipFill>
        <p:spPr>
          <a:xfrm>
            <a:off x="-8487112" y="-76200"/>
            <a:ext cx="2188654" cy="2658086"/>
          </a:xfrm>
          <a:prstGeom prst="rect">
            <a:avLst/>
          </a:prstGeom>
        </p:spPr>
      </p:pic>
      <p:pic>
        <p:nvPicPr>
          <p:cNvPr id="17" name="Picture 16">
            <a:extLst>
              <a:ext uri="{FF2B5EF4-FFF2-40B4-BE49-F238E27FC236}">
                <a16:creationId xmlns:a16="http://schemas.microsoft.com/office/drawing/2014/main" id="{F9B83266-C81F-8E0A-C4C7-4D781DBE5453}"/>
              </a:ext>
            </a:extLst>
          </p:cNvPr>
          <p:cNvPicPr>
            <a:picLocks noChangeAspect="1"/>
          </p:cNvPicPr>
          <p:nvPr userDrawn="1"/>
        </p:nvPicPr>
        <p:blipFill>
          <a:blip r:embed="rId11"/>
          <a:stretch>
            <a:fillRect/>
          </a:stretch>
        </p:blipFill>
        <p:spPr>
          <a:xfrm>
            <a:off x="-571321" y="6098214"/>
            <a:ext cx="2188654" cy="890093"/>
          </a:xfrm>
          <a:prstGeom prst="rect">
            <a:avLst/>
          </a:prstGeom>
        </p:spPr>
      </p:pic>
      <p:pic>
        <p:nvPicPr>
          <p:cNvPr id="18" name="Picture 17">
            <a:extLst>
              <a:ext uri="{FF2B5EF4-FFF2-40B4-BE49-F238E27FC236}">
                <a16:creationId xmlns:a16="http://schemas.microsoft.com/office/drawing/2014/main" id="{6882383B-6C7A-E648-1391-734E2D598A6A}"/>
              </a:ext>
            </a:extLst>
          </p:cNvPr>
          <p:cNvPicPr>
            <a:picLocks noChangeAspect="1"/>
          </p:cNvPicPr>
          <p:nvPr userDrawn="1"/>
        </p:nvPicPr>
        <p:blipFill>
          <a:blip r:embed="rId12"/>
          <a:stretch>
            <a:fillRect/>
          </a:stretch>
        </p:blipFill>
        <p:spPr>
          <a:xfrm>
            <a:off x="10881259" y="0"/>
            <a:ext cx="1542422" cy="518205"/>
          </a:xfrm>
          <a:prstGeom prst="rect">
            <a:avLst/>
          </a:prstGeom>
        </p:spPr>
      </p:pic>
    </p:spTree>
    <p:extLst>
      <p:ext uri="{BB962C8B-B14F-4D97-AF65-F5344CB8AC3E}">
        <p14:creationId xmlns:p14="http://schemas.microsoft.com/office/powerpoint/2010/main" val="769051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par>
                                <p:cTn id="21" presetID="22" presetClass="entr" presetSubtype="4"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par>
                                <p:cTn id="24" presetID="22" presetClass="entr" presetSubtype="4"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
        <p:nvSpPr>
          <p:cNvPr id="6" name="矩形 4">
            <a:extLst>
              <a:ext uri="{FF2B5EF4-FFF2-40B4-BE49-F238E27FC236}">
                <a16:creationId xmlns:a16="http://schemas.microsoft.com/office/drawing/2014/main" id="{2A1F954D-F86C-5B16-B366-58FC28EDDE45}"/>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7" name="图片 17">
            <a:extLst>
              <a:ext uri="{FF2B5EF4-FFF2-40B4-BE49-F238E27FC236}">
                <a16:creationId xmlns:a16="http://schemas.microsoft.com/office/drawing/2014/main" id="{7F6E6E11-D5B8-A91C-F768-D95DE8E27C3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948203" y="156074"/>
            <a:ext cx="1467831" cy="1004406"/>
          </a:xfrm>
          <a:prstGeom prst="rect">
            <a:avLst/>
          </a:prstGeom>
        </p:spPr>
      </p:pic>
      <p:pic>
        <p:nvPicPr>
          <p:cNvPr id="8" name="图片 15">
            <a:extLst>
              <a:ext uri="{FF2B5EF4-FFF2-40B4-BE49-F238E27FC236}">
                <a16:creationId xmlns:a16="http://schemas.microsoft.com/office/drawing/2014/main" id="{57A09E6E-3A08-146A-1B56-45A53B68613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151268" y="-446581"/>
            <a:ext cx="3045561" cy="1991867"/>
          </a:xfrm>
          <a:prstGeom prst="rect">
            <a:avLst/>
          </a:prstGeom>
        </p:spPr>
      </p:pic>
      <p:pic>
        <p:nvPicPr>
          <p:cNvPr id="9" name="图片 3">
            <a:extLst>
              <a:ext uri="{FF2B5EF4-FFF2-40B4-BE49-F238E27FC236}">
                <a16:creationId xmlns:a16="http://schemas.microsoft.com/office/drawing/2014/main" id="{5967E517-8B38-FC3B-5C3D-6A2F7EA2B0E0}"/>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4830" y="-2"/>
            <a:ext cx="12192000" cy="6857998"/>
          </a:xfrm>
          <a:prstGeom prst="rect">
            <a:avLst/>
          </a:prstGeom>
        </p:spPr>
      </p:pic>
      <p:pic>
        <p:nvPicPr>
          <p:cNvPr id="10" name="图片 14">
            <a:extLst>
              <a:ext uri="{FF2B5EF4-FFF2-40B4-BE49-F238E27FC236}">
                <a16:creationId xmlns:a16="http://schemas.microsoft.com/office/drawing/2014/main" id="{EB7A0003-1137-060D-54EA-7F9457307D44}"/>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4830" y="-1800"/>
            <a:ext cx="12191999" cy="3278362"/>
          </a:xfrm>
          <a:prstGeom prst="rect">
            <a:avLst/>
          </a:prstGeom>
        </p:spPr>
      </p:pic>
      <p:pic>
        <p:nvPicPr>
          <p:cNvPr id="11" name="图片 18">
            <a:extLst>
              <a:ext uri="{FF2B5EF4-FFF2-40B4-BE49-F238E27FC236}">
                <a16:creationId xmlns:a16="http://schemas.microsoft.com/office/drawing/2014/main" id="{2DE8E1E7-5CD1-AD19-34CD-E6878852EFE8}"/>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4489" y="-579776"/>
            <a:ext cx="1600149" cy="1740256"/>
          </a:xfrm>
          <a:prstGeom prst="rect">
            <a:avLst/>
          </a:prstGeom>
        </p:spPr>
      </p:pic>
      <p:pic>
        <p:nvPicPr>
          <p:cNvPr id="12" name="图片 19">
            <a:extLst>
              <a:ext uri="{FF2B5EF4-FFF2-40B4-BE49-F238E27FC236}">
                <a16:creationId xmlns:a16="http://schemas.microsoft.com/office/drawing/2014/main" id="{04457B9D-E9A4-5DCF-6EEC-E5D33D328C91}"/>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10885834" y="0"/>
            <a:ext cx="1438082" cy="318332"/>
          </a:xfrm>
          <a:prstGeom prst="rect">
            <a:avLst/>
          </a:prstGeom>
        </p:spPr>
      </p:pic>
      <p:sp>
        <p:nvSpPr>
          <p:cNvPr id="2" name="TextBox 3">
            <a:extLst>
              <a:ext uri="{FF2B5EF4-FFF2-40B4-BE49-F238E27FC236}">
                <a16:creationId xmlns:a16="http://schemas.microsoft.com/office/drawing/2014/main" id="{9426F055-1F11-57FF-88C1-7C6742BD11FF}"/>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037B56B8-678A-383F-4C72-0C09CAE82276}"/>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3E1FCFF8-2D26-B05B-EE5A-ABF04EB1BE55}"/>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48702550-522F-22EF-819B-5CD4D732DDB3}"/>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3" name="Picture 12">
            <a:extLst>
              <a:ext uri="{FF2B5EF4-FFF2-40B4-BE49-F238E27FC236}">
                <a16:creationId xmlns:a16="http://schemas.microsoft.com/office/drawing/2014/main" id="{62A6BC02-BBCF-5AD5-156D-5195CE86AB4B}"/>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4" name="Title 1">
            <a:extLst>
              <a:ext uri="{FF2B5EF4-FFF2-40B4-BE49-F238E27FC236}">
                <a16:creationId xmlns:a16="http://schemas.microsoft.com/office/drawing/2014/main" id="{0AE9FF11-8D4F-80D2-1AA7-0C39A09164CB}"/>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15" name="Picture 14">
            <a:extLst>
              <a:ext uri="{FF2B5EF4-FFF2-40B4-BE49-F238E27FC236}">
                <a16:creationId xmlns:a16="http://schemas.microsoft.com/office/drawing/2014/main" id="{B2F53D7D-EBFA-E17B-E64D-1D5FDBEB5C10}"/>
              </a:ext>
            </a:extLst>
          </p:cNvPr>
          <p:cNvPicPr>
            <a:picLocks noChangeAspect="1"/>
          </p:cNvPicPr>
          <p:nvPr userDrawn="1"/>
        </p:nvPicPr>
        <p:blipFill>
          <a:blip r:embed="rId10"/>
          <a:stretch>
            <a:fillRect/>
          </a:stretch>
        </p:blipFill>
        <p:spPr>
          <a:xfrm>
            <a:off x="523006" y="7903349"/>
            <a:ext cx="2188654" cy="2658086"/>
          </a:xfrm>
          <a:prstGeom prst="rect">
            <a:avLst/>
          </a:prstGeom>
        </p:spPr>
      </p:pic>
      <p:pic>
        <p:nvPicPr>
          <p:cNvPr id="16" name="Picture 15">
            <a:extLst>
              <a:ext uri="{FF2B5EF4-FFF2-40B4-BE49-F238E27FC236}">
                <a16:creationId xmlns:a16="http://schemas.microsoft.com/office/drawing/2014/main" id="{A9964BCD-FAF9-0479-5A65-EF50FA3EB41C}"/>
              </a:ext>
            </a:extLst>
          </p:cNvPr>
          <p:cNvPicPr>
            <a:picLocks noChangeAspect="1"/>
          </p:cNvPicPr>
          <p:nvPr userDrawn="1"/>
        </p:nvPicPr>
        <p:blipFill>
          <a:blip r:embed="rId10"/>
          <a:stretch>
            <a:fillRect/>
          </a:stretch>
        </p:blipFill>
        <p:spPr>
          <a:xfrm>
            <a:off x="-8487112" y="-76200"/>
            <a:ext cx="2188654" cy="2658086"/>
          </a:xfrm>
          <a:prstGeom prst="rect">
            <a:avLst/>
          </a:prstGeom>
        </p:spPr>
      </p:pic>
      <p:pic>
        <p:nvPicPr>
          <p:cNvPr id="17" name="Picture 16">
            <a:extLst>
              <a:ext uri="{FF2B5EF4-FFF2-40B4-BE49-F238E27FC236}">
                <a16:creationId xmlns:a16="http://schemas.microsoft.com/office/drawing/2014/main" id="{F9B83266-C81F-8E0A-C4C7-4D781DBE5453}"/>
              </a:ext>
            </a:extLst>
          </p:cNvPr>
          <p:cNvPicPr>
            <a:picLocks noChangeAspect="1"/>
          </p:cNvPicPr>
          <p:nvPr userDrawn="1"/>
        </p:nvPicPr>
        <p:blipFill>
          <a:blip r:embed="rId11"/>
          <a:stretch>
            <a:fillRect/>
          </a:stretch>
        </p:blipFill>
        <p:spPr>
          <a:xfrm>
            <a:off x="-571321" y="6098214"/>
            <a:ext cx="2188654" cy="890093"/>
          </a:xfrm>
          <a:prstGeom prst="rect">
            <a:avLst/>
          </a:prstGeom>
        </p:spPr>
      </p:pic>
      <p:pic>
        <p:nvPicPr>
          <p:cNvPr id="18" name="Picture 17">
            <a:extLst>
              <a:ext uri="{FF2B5EF4-FFF2-40B4-BE49-F238E27FC236}">
                <a16:creationId xmlns:a16="http://schemas.microsoft.com/office/drawing/2014/main" id="{6882383B-6C7A-E648-1391-734E2D598A6A}"/>
              </a:ext>
            </a:extLst>
          </p:cNvPr>
          <p:cNvPicPr>
            <a:picLocks noChangeAspect="1"/>
          </p:cNvPicPr>
          <p:nvPr userDrawn="1"/>
        </p:nvPicPr>
        <p:blipFill>
          <a:blip r:embed="rId12"/>
          <a:stretch>
            <a:fillRect/>
          </a:stretch>
        </p:blipFill>
        <p:spPr>
          <a:xfrm>
            <a:off x="10881259" y="0"/>
            <a:ext cx="1542422" cy="518205"/>
          </a:xfrm>
          <a:prstGeom prst="rect">
            <a:avLst/>
          </a:prstGeom>
        </p:spPr>
      </p:pic>
    </p:spTree>
    <p:extLst>
      <p:ext uri="{BB962C8B-B14F-4D97-AF65-F5344CB8AC3E}">
        <p14:creationId xmlns:p14="http://schemas.microsoft.com/office/powerpoint/2010/main" val="2256981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par>
                                <p:cTn id="21" presetID="22" presetClass="entr" presetSubtype="4"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par>
                                <p:cTn id="24" presetID="22" presetClass="entr" presetSubtype="4"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
        <p:nvSpPr>
          <p:cNvPr id="6" name="矩形 4">
            <a:extLst>
              <a:ext uri="{FF2B5EF4-FFF2-40B4-BE49-F238E27FC236}">
                <a16:creationId xmlns:a16="http://schemas.microsoft.com/office/drawing/2014/main" id="{2A1F954D-F86C-5B16-B366-58FC28EDDE45}"/>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7" name="图片 17">
            <a:extLst>
              <a:ext uri="{FF2B5EF4-FFF2-40B4-BE49-F238E27FC236}">
                <a16:creationId xmlns:a16="http://schemas.microsoft.com/office/drawing/2014/main" id="{7F6E6E11-D5B8-A91C-F768-D95DE8E27C3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948203" y="156074"/>
            <a:ext cx="1467831" cy="1004406"/>
          </a:xfrm>
          <a:prstGeom prst="rect">
            <a:avLst/>
          </a:prstGeom>
        </p:spPr>
      </p:pic>
      <p:pic>
        <p:nvPicPr>
          <p:cNvPr id="8" name="图片 15">
            <a:extLst>
              <a:ext uri="{FF2B5EF4-FFF2-40B4-BE49-F238E27FC236}">
                <a16:creationId xmlns:a16="http://schemas.microsoft.com/office/drawing/2014/main" id="{57A09E6E-3A08-146A-1B56-45A53B68613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151268" y="-446581"/>
            <a:ext cx="3045561" cy="1991867"/>
          </a:xfrm>
          <a:prstGeom prst="rect">
            <a:avLst/>
          </a:prstGeom>
        </p:spPr>
      </p:pic>
      <p:pic>
        <p:nvPicPr>
          <p:cNvPr id="9" name="图片 3">
            <a:extLst>
              <a:ext uri="{FF2B5EF4-FFF2-40B4-BE49-F238E27FC236}">
                <a16:creationId xmlns:a16="http://schemas.microsoft.com/office/drawing/2014/main" id="{5967E517-8B38-FC3B-5C3D-6A2F7EA2B0E0}"/>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4830" y="-2"/>
            <a:ext cx="12192000" cy="6857998"/>
          </a:xfrm>
          <a:prstGeom prst="rect">
            <a:avLst/>
          </a:prstGeom>
        </p:spPr>
      </p:pic>
      <p:pic>
        <p:nvPicPr>
          <p:cNvPr id="10" name="图片 14">
            <a:extLst>
              <a:ext uri="{FF2B5EF4-FFF2-40B4-BE49-F238E27FC236}">
                <a16:creationId xmlns:a16="http://schemas.microsoft.com/office/drawing/2014/main" id="{EB7A0003-1137-060D-54EA-7F9457307D44}"/>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4830" y="-1800"/>
            <a:ext cx="12191999" cy="3278362"/>
          </a:xfrm>
          <a:prstGeom prst="rect">
            <a:avLst/>
          </a:prstGeom>
        </p:spPr>
      </p:pic>
      <p:pic>
        <p:nvPicPr>
          <p:cNvPr id="11" name="图片 18">
            <a:extLst>
              <a:ext uri="{FF2B5EF4-FFF2-40B4-BE49-F238E27FC236}">
                <a16:creationId xmlns:a16="http://schemas.microsoft.com/office/drawing/2014/main" id="{2DE8E1E7-5CD1-AD19-34CD-E6878852EFE8}"/>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4489" y="-579776"/>
            <a:ext cx="1600149" cy="1740256"/>
          </a:xfrm>
          <a:prstGeom prst="rect">
            <a:avLst/>
          </a:prstGeom>
        </p:spPr>
      </p:pic>
      <p:pic>
        <p:nvPicPr>
          <p:cNvPr id="12" name="图片 19">
            <a:extLst>
              <a:ext uri="{FF2B5EF4-FFF2-40B4-BE49-F238E27FC236}">
                <a16:creationId xmlns:a16="http://schemas.microsoft.com/office/drawing/2014/main" id="{04457B9D-E9A4-5DCF-6EEC-E5D33D328C91}"/>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10885834" y="0"/>
            <a:ext cx="1438082" cy="318332"/>
          </a:xfrm>
          <a:prstGeom prst="rect">
            <a:avLst/>
          </a:prstGeom>
        </p:spPr>
      </p:pic>
      <p:sp>
        <p:nvSpPr>
          <p:cNvPr id="2" name="TextBox 3">
            <a:extLst>
              <a:ext uri="{FF2B5EF4-FFF2-40B4-BE49-F238E27FC236}">
                <a16:creationId xmlns:a16="http://schemas.microsoft.com/office/drawing/2014/main" id="{9426F055-1F11-57FF-88C1-7C6742BD11FF}"/>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037B56B8-678A-383F-4C72-0C09CAE82276}"/>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3E1FCFF8-2D26-B05B-EE5A-ABF04EB1BE55}"/>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48702550-522F-22EF-819B-5CD4D732DDB3}"/>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3" name="Picture 12">
            <a:extLst>
              <a:ext uri="{FF2B5EF4-FFF2-40B4-BE49-F238E27FC236}">
                <a16:creationId xmlns:a16="http://schemas.microsoft.com/office/drawing/2014/main" id="{62A6BC02-BBCF-5AD5-156D-5195CE86AB4B}"/>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4" name="Title 1">
            <a:extLst>
              <a:ext uri="{FF2B5EF4-FFF2-40B4-BE49-F238E27FC236}">
                <a16:creationId xmlns:a16="http://schemas.microsoft.com/office/drawing/2014/main" id="{0AE9FF11-8D4F-80D2-1AA7-0C39A09164CB}"/>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15" name="Picture 14">
            <a:extLst>
              <a:ext uri="{FF2B5EF4-FFF2-40B4-BE49-F238E27FC236}">
                <a16:creationId xmlns:a16="http://schemas.microsoft.com/office/drawing/2014/main" id="{B2F53D7D-EBFA-E17B-E64D-1D5FDBEB5C10}"/>
              </a:ext>
            </a:extLst>
          </p:cNvPr>
          <p:cNvPicPr>
            <a:picLocks noChangeAspect="1"/>
          </p:cNvPicPr>
          <p:nvPr userDrawn="1"/>
        </p:nvPicPr>
        <p:blipFill>
          <a:blip r:embed="rId10"/>
          <a:stretch>
            <a:fillRect/>
          </a:stretch>
        </p:blipFill>
        <p:spPr>
          <a:xfrm>
            <a:off x="523006" y="7903349"/>
            <a:ext cx="2188654" cy="2658086"/>
          </a:xfrm>
          <a:prstGeom prst="rect">
            <a:avLst/>
          </a:prstGeom>
        </p:spPr>
      </p:pic>
      <p:pic>
        <p:nvPicPr>
          <p:cNvPr id="16" name="Picture 15">
            <a:extLst>
              <a:ext uri="{FF2B5EF4-FFF2-40B4-BE49-F238E27FC236}">
                <a16:creationId xmlns:a16="http://schemas.microsoft.com/office/drawing/2014/main" id="{A9964BCD-FAF9-0479-5A65-EF50FA3EB41C}"/>
              </a:ext>
            </a:extLst>
          </p:cNvPr>
          <p:cNvPicPr>
            <a:picLocks noChangeAspect="1"/>
          </p:cNvPicPr>
          <p:nvPr userDrawn="1"/>
        </p:nvPicPr>
        <p:blipFill>
          <a:blip r:embed="rId10"/>
          <a:stretch>
            <a:fillRect/>
          </a:stretch>
        </p:blipFill>
        <p:spPr>
          <a:xfrm>
            <a:off x="-8487112" y="-76200"/>
            <a:ext cx="2188654" cy="2658086"/>
          </a:xfrm>
          <a:prstGeom prst="rect">
            <a:avLst/>
          </a:prstGeom>
        </p:spPr>
      </p:pic>
      <p:pic>
        <p:nvPicPr>
          <p:cNvPr id="17" name="Picture 16">
            <a:extLst>
              <a:ext uri="{FF2B5EF4-FFF2-40B4-BE49-F238E27FC236}">
                <a16:creationId xmlns:a16="http://schemas.microsoft.com/office/drawing/2014/main" id="{F9B83266-C81F-8E0A-C4C7-4D781DBE5453}"/>
              </a:ext>
            </a:extLst>
          </p:cNvPr>
          <p:cNvPicPr>
            <a:picLocks noChangeAspect="1"/>
          </p:cNvPicPr>
          <p:nvPr userDrawn="1"/>
        </p:nvPicPr>
        <p:blipFill>
          <a:blip r:embed="rId11"/>
          <a:stretch>
            <a:fillRect/>
          </a:stretch>
        </p:blipFill>
        <p:spPr>
          <a:xfrm>
            <a:off x="-571321" y="6098214"/>
            <a:ext cx="2188654" cy="890093"/>
          </a:xfrm>
          <a:prstGeom prst="rect">
            <a:avLst/>
          </a:prstGeom>
        </p:spPr>
      </p:pic>
      <p:pic>
        <p:nvPicPr>
          <p:cNvPr id="18" name="Picture 17">
            <a:extLst>
              <a:ext uri="{FF2B5EF4-FFF2-40B4-BE49-F238E27FC236}">
                <a16:creationId xmlns:a16="http://schemas.microsoft.com/office/drawing/2014/main" id="{6882383B-6C7A-E648-1391-734E2D598A6A}"/>
              </a:ext>
            </a:extLst>
          </p:cNvPr>
          <p:cNvPicPr>
            <a:picLocks noChangeAspect="1"/>
          </p:cNvPicPr>
          <p:nvPr userDrawn="1"/>
        </p:nvPicPr>
        <p:blipFill>
          <a:blip r:embed="rId12"/>
          <a:stretch>
            <a:fillRect/>
          </a:stretch>
        </p:blipFill>
        <p:spPr>
          <a:xfrm>
            <a:off x="10881259" y="0"/>
            <a:ext cx="1542422" cy="518205"/>
          </a:xfrm>
          <a:prstGeom prst="rect">
            <a:avLst/>
          </a:prstGeom>
        </p:spPr>
      </p:pic>
    </p:spTree>
    <p:extLst>
      <p:ext uri="{BB962C8B-B14F-4D97-AF65-F5344CB8AC3E}">
        <p14:creationId xmlns:p14="http://schemas.microsoft.com/office/powerpoint/2010/main" val="829542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par>
                                <p:cTn id="21" presetID="22" presetClass="entr" presetSubtype="4"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par>
                                <p:cTn id="24" presetID="22" presetClass="entr" presetSubtype="4"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82DF3-F5A7-0A41-5C73-052B5AC09A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D60CBA-47E6-8A70-9D76-CF9D89535A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B09BA4-FC0B-F120-6730-4A4F2376AF77}"/>
              </a:ext>
            </a:extLst>
          </p:cNvPr>
          <p:cNvSpPr>
            <a:spLocks noGrp="1"/>
          </p:cNvSpPr>
          <p:nvPr>
            <p:ph type="dt" sz="half" idx="10"/>
          </p:nvPr>
        </p:nvSpPr>
        <p:spPr/>
        <p:txBody>
          <a:bodyPr/>
          <a:lstStyle/>
          <a:p>
            <a:fld id="{B61F7677-E17A-467E-A2FD-27F6D6E824B8}" type="datetimeFigureOut">
              <a:rPr lang="en-US" smtClean="0"/>
              <a:t>10/24/2022</a:t>
            </a:fld>
            <a:endParaRPr lang="en-US"/>
          </a:p>
        </p:txBody>
      </p:sp>
      <p:sp>
        <p:nvSpPr>
          <p:cNvPr id="5" name="Footer Placeholder 4">
            <a:extLst>
              <a:ext uri="{FF2B5EF4-FFF2-40B4-BE49-F238E27FC236}">
                <a16:creationId xmlns:a16="http://schemas.microsoft.com/office/drawing/2014/main" id="{D2567AF8-6051-267A-9F6B-6C861F7AB8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58C5DE-842D-7EF2-010C-23C6718575A0}"/>
              </a:ext>
            </a:extLst>
          </p:cNvPr>
          <p:cNvSpPr>
            <a:spLocks noGrp="1"/>
          </p:cNvSpPr>
          <p:nvPr>
            <p:ph type="sldNum" sz="quarter" idx="12"/>
          </p:nvPr>
        </p:nvSpPr>
        <p:spPr/>
        <p:txBody>
          <a:bodyPr/>
          <a:lstStyle/>
          <a:p>
            <a:fld id="{F59B6FDD-A8A3-4DD9-B739-BC12CFDF5E24}" type="slidenum">
              <a:rPr lang="en-US" smtClean="0"/>
              <a:t>‹#›</a:t>
            </a:fld>
            <a:endParaRPr lang="en-US"/>
          </a:p>
        </p:txBody>
      </p:sp>
    </p:spTree>
    <p:extLst>
      <p:ext uri="{BB962C8B-B14F-4D97-AF65-F5344CB8AC3E}">
        <p14:creationId xmlns:p14="http://schemas.microsoft.com/office/powerpoint/2010/main" val="17741829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
        <p:nvSpPr>
          <p:cNvPr id="6" name="矩形 4">
            <a:extLst>
              <a:ext uri="{FF2B5EF4-FFF2-40B4-BE49-F238E27FC236}">
                <a16:creationId xmlns:a16="http://schemas.microsoft.com/office/drawing/2014/main" id="{2A1F954D-F86C-5B16-B366-58FC28EDDE45}"/>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7" name="图片 17">
            <a:extLst>
              <a:ext uri="{FF2B5EF4-FFF2-40B4-BE49-F238E27FC236}">
                <a16:creationId xmlns:a16="http://schemas.microsoft.com/office/drawing/2014/main" id="{7F6E6E11-D5B8-A91C-F768-D95DE8E27C3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948203" y="156074"/>
            <a:ext cx="1467831" cy="1004406"/>
          </a:xfrm>
          <a:prstGeom prst="rect">
            <a:avLst/>
          </a:prstGeom>
        </p:spPr>
      </p:pic>
      <p:pic>
        <p:nvPicPr>
          <p:cNvPr id="8" name="图片 15">
            <a:extLst>
              <a:ext uri="{FF2B5EF4-FFF2-40B4-BE49-F238E27FC236}">
                <a16:creationId xmlns:a16="http://schemas.microsoft.com/office/drawing/2014/main" id="{57A09E6E-3A08-146A-1B56-45A53B68613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151268" y="-446581"/>
            <a:ext cx="3045561" cy="1991867"/>
          </a:xfrm>
          <a:prstGeom prst="rect">
            <a:avLst/>
          </a:prstGeom>
        </p:spPr>
      </p:pic>
      <p:pic>
        <p:nvPicPr>
          <p:cNvPr id="9" name="图片 3">
            <a:extLst>
              <a:ext uri="{FF2B5EF4-FFF2-40B4-BE49-F238E27FC236}">
                <a16:creationId xmlns:a16="http://schemas.microsoft.com/office/drawing/2014/main" id="{5967E517-8B38-FC3B-5C3D-6A2F7EA2B0E0}"/>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4830" y="-2"/>
            <a:ext cx="12192000" cy="6857998"/>
          </a:xfrm>
          <a:prstGeom prst="rect">
            <a:avLst/>
          </a:prstGeom>
        </p:spPr>
      </p:pic>
      <p:pic>
        <p:nvPicPr>
          <p:cNvPr id="10" name="图片 14">
            <a:extLst>
              <a:ext uri="{FF2B5EF4-FFF2-40B4-BE49-F238E27FC236}">
                <a16:creationId xmlns:a16="http://schemas.microsoft.com/office/drawing/2014/main" id="{EB7A0003-1137-060D-54EA-7F9457307D44}"/>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4830" y="-1800"/>
            <a:ext cx="12191999" cy="3278362"/>
          </a:xfrm>
          <a:prstGeom prst="rect">
            <a:avLst/>
          </a:prstGeom>
        </p:spPr>
      </p:pic>
      <p:pic>
        <p:nvPicPr>
          <p:cNvPr id="11" name="图片 18">
            <a:extLst>
              <a:ext uri="{FF2B5EF4-FFF2-40B4-BE49-F238E27FC236}">
                <a16:creationId xmlns:a16="http://schemas.microsoft.com/office/drawing/2014/main" id="{2DE8E1E7-5CD1-AD19-34CD-E6878852EFE8}"/>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4489" y="-579776"/>
            <a:ext cx="1600149" cy="1740256"/>
          </a:xfrm>
          <a:prstGeom prst="rect">
            <a:avLst/>
          </a:prstGeom>
        </p:spPr>
      </p:pic>
      <p:pic>
        <p:nvPicPr>
          <p:cNvPr id="12" name="图片 19">
            <a:extLst>
              <a:ext uri="{FF2B5EF4-FFF2-40B4-BE49-F238E27FC236}">
                <a16:creationId xmlns:a16="http://schemas.microsoft.com/office/drawing/2014/main" id="{04457B9D-E9A4-5DCF-6EEC-E5D33D328C91}"/>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10885834" y="0"/>
            <a:ext cx="1438082" cy="318332"/>
          </a:xfrm>
          <a:prstGeom prst="rect">
            <a:avLst/>
          </a:prstGeom>
        </p:spPr>
      </p:pic>
      <p:sp>
        <p:nvSpPr>
          <p:cNvPr id="2" name="TextBox 3">
            <a:extLst>
              <a:ext uri="{FF2B5EF4-FFF2-40B4-BE49-F238E27FC236}">
                <a16:creationId xmlns:a16="http://schemas.microsoft.com/office/drawing/2014/main" id="{9426F055-1F11-57FF-88C1-7C6742BD11FF}"/>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037B56B8-678A-383F-4C72-0C09CAE82276}"/>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3E1FCFF8-2D26-B05B-EE5A-ABF04EB1BE55}"/>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48702550-522F-22EF-819B-5CD4D732DDB3}"/>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3" name="Picture 12">
            <a:extLst>
              <a:ext uri="{FF2B5EF4-FFF2-40B4-BE49-F238E27FC236}">
                <a16:creationId xmlns:a16="http://schemas.microsoft.com/office/drawing/2014/main" id="{62A6BC02-BBCF-5AD5-156D-5195CE86AB4B}"/>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4" name="Title 1">
            <a:extLst>
              <a:ext uri="{FF2B5EF4-FFF2-40B4-BE49-F238E27FC236}">
                <a16:creationId xmlns:a16="http://schemas.microsoft.com/office/drawing/2014/main" id="{0AE9FF11-8D4F-80D2-1AA7-0C39A09164CB}"/>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15" name="Picture 14">
            <a:extLst>
              <a:ext uri="{FF2B5EF4-FFF2-40B4-BE49-F238E27FC236}">
                <a16:creationId xmlns:a16="http://schemas.microsoft.com/office/drawing/2014/main" id="{B2F53D7D-EBFA-E17B-E64D-1D5FDBEB5C10}"/>
              </a:ext>
            </a:extLst>
          </p:cNvPr>
          <p:cNvPicPr>
            <a:picLocks noChangeAspect="1"/>
          </p:cNvPicPr>
          <p:nvPr userDrawn="1"/>
        </p:nvPicPr>
        <p:blipFill>
          <a:blip r:embed="rId10"/>
          <a:stretch>
            <a:fillRect/>
          </a:stretch>
        </p:blipFill>
        <p:spPr>
          <a:xfrm>
            <a:off x="523006" y="7903349"/>
            <a:ext cx="2188654" cy="2658086"/>
          </a:xfrm>
          <a:prstGeom prst="rect">
            <a:avLst/>
          </a:prstGeom>
        </p:spPr>
      </p:pic>
      <p:pic>
        <p:nvPicPr>
          <p:cNvPr id="16" name="Picture 15">
            <a:extLst>
              <a:ext uri="{FF2B5EF4-FFF2-40B4-BE49-F238E27FC236}">
                <a16:creationId xmlns:a16="http://schemas.microsoft.com/office/drawing/2014/main" id="{A9964BCD-FAF9-0479-5A65-EF50FA3EB41C}"/>
              </a:ext>
            </a:extLst>
          </p:cNvPr>
          <p:cNvPicPr>
            <a:picLocks noChangeAspect="1"/>
          </p:cNvPicPr>
          <p:nvPr userDrawn="1"/>
        </p:nvPicPr>
        <p:blipFill>
          <a:blip r:embed="rId10"/>
          <a:stretch>
            <a:fillRect/>
          </a:stretch>
        </p:blipFill>
        <p:spPr>
          <a:xfrm>
            <a:off x="-8487112" y="-76200"/>
            <a:ext cx="2188654" cy="2658086"/>
          </a:xfrm>
          <a:prstGeom prst="rect">
            <a:avLst/>
          </a:prstGeom>
        </p:spPr>
      </p:pic>
      <p:pic>
        <p:nvPicPr>
          <p:cNvPr id="17" name="Picture 16">
            <a:extLst>
              <a:ext uri="{FF2B5EF4-FFF2-40B4-BE49-F238E27FC236}">
                <a16:creationId xmlns:a16="http://schemas.microsoft.com/office/drawing/2014/main" id="{F9B83266-C81F-8E0A-C4C7-4D781DBE5453}"/>
              </a:ext>
            </a:extLst>
          </p:cNvPr>
          <p:cNvPicPr>
            <a:picLocks noChangeAspect="1"/>
          </p:cNvPicPr>
          <p:nvPr userDrawn="1"/>
        </p:nvPicPr>
        <p:blipFill>
          <a:blip r:embed="rId11"/>
          <a:stretch>
            <a:fillRect/>
          </a:stretch>
        </p:blipFill>
        <p:spPr>
          <a:xfrm>
            <a:off x="-571321" y="6098214"/>
            <a:ext cx="2188654" cy="890093"/>
          </a:xfrm>
          <a:prstGeom prst="rect">
            <a:avLst/>
          </a:prstGeom>
        </p:spPr>
      </p:pic>
      <p:pic>
        <p:nvPicPr>
          <p:cNvPr id="18" name="Picture 17">
            <a:extLst>
              <a:ext uri="{FF2B5EF4-FFF2-40B4-BE49-F238E27FC236}">
                <a16:creationId xmlns:a16="http://schemas.microsoft.com/office/drawing/2014/main" id="{6882383B-6C7A-E648-1391-734E2D598A6A}"/>
              </a:ext>
            </a:extLst>
          </p:cNvPr>
          <p:cNvPicPr>
            <a:picLocks noChangeAspect="1"/>
          </p:cNvPicPr>
          <p:nvPr userDrawn="1"/>
        </p:nvPicPr>
        <p:blipFill>
          <a:blip r:embed="rId12"/>
          <a:stretch>
            <a:fillRect/>
          </a:stretch>
        </p:blipFill>
        <p:spPr>
          <a:xfrm>
            <a:off x="10881259" y="0"/>
            <a:ext cx="1542422" cy="518205"/>
          </a:xfrm>
          <a:prstGeom prst="rect">
            <a:avLst/>
          </a:prstGeom>
        </p:spPr>
      </p:pic>
    </p:spTree>
    <p:extLst>
      <p:ext uri="{BB962C8B-B14F-4D97-AF65-F5344CB8AC3E}">
        <p14:creationId xmlns:p14="http://schemas.microsoft.com/office/powerpoint/2010/main" val="3667615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par>
                                <p:cTn id="21" presetID="22" presetClass="entr" presetSubtype="4"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par>
                                <p:cTn id="24" presetID="22" presetClass="entr" presetSubtype="4"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
        <p:nvSpPr>
          <p:cNvPr id="6" name="矩形 4">
            <a:extLst>
              <a:ext uri="{FF2B5EF4-FFF2-40B4-BE49-F238E27FC236}">
                <a16:creationId xmlns:a16="http://schemas.microsoft.com/office/drawing/2014/main" id="{2A1F954D-F86C-5B16-B366-58FC28EDDE45}"/>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7" name="图片 17">
            <a:extLst>
              <a:ext uri="{FF2B5EF4-FFF2-40B4-BE49-F238E27FC236}">
                <a16:creationId xmlns:a16="http://schemas.microsoft.com/office/drawing/2014/main" id="{7F6E6E11-D5B8-A91C-F768-D95DE8E27C3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948203" y="156074"/>
            <a:ext cx="1467831" cy="1004406"/>
          </a:xfrm>
          <a:prstGeom prst="rect">
            <a:avLst/>
          </a:prstGeom>
        </p:spPr>
      </p:pic>
      <p:pic>
        <p:nvPicPr>
          <p:cNvPr id="8" name="图片 15">
            <a:extLst>
              <a:ext uri="{FF2B5EF4-FFF2-40B4-BE49-F238E27FC236}">
                <a16:creationId xmlns:a16="http://schemas.microsoft.com/office/drawing/2014/main" id="{57A09E6E-3A08-146A-1B56-45A53B68613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151268" y="-446581"/>
            <a:ext cx="3045561" cy="1991867"/>
          </a:xfrm>
          <a:prstGeom prst="rect">
            <a:avLst/>
          </a:prstGeom>
        </p:spPr>
      </p:pic>
      <p:pic>
        <p:nvPicPr>
          <p:cNvPr id="9" name="图片 3">
            <a:extLst>
              <a:ext uri="{FF2B5EF4-FFF2-40B4-BE49-F238E27FC236}">
                <a16:creationId xmlns:a16="http://schemas.microsoft.com/office/drawing/2014/main" id="{5967E517-8B38-FC3B-5C3D-6A2F7EA2B0E0}"/>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4830" y="-2"/>
            <a:ext cx="12192000" cy="6857998"/>
          </a:xfrm>
          <a:prstGeom prst="rect">
            <a:avLst/>
          </a:prstGeom>
        </p:spPr>
      </p:pic>
      <p:pic>
        <p:nvPicPr>
          <p:cNvPr id="10" name="图片 14">
            <a:extLst>
              <a:ext uri="{FF2B5EF4-FFF2-40B4-BE49-F238E27FC236}">
                <a16:creationId xmlns:a16="http://schemas.microsoft.com/office/drawing/2014/main" id="{EB7A0003-1137-060D-54EA-7F9457307D44}"/>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4830" y="-1800"/>
            <a:ext cx="12191999" cy="3278362"/>
          </a:xfrm>
          <a:prstGeom prst="rect">
            <a:avLst/>
          </a:prstGeom>
        </p:spPr>
      </p:pic>
      <p:pic>
        <p:nvPicPr>
          <p:cNvPr id="11" name="图片 18">
            <a:extLst>
              <a:ext uri="{FF2B5EF4-FFF2-40B4-BE49-F238E27FC236}">
                <a16:creationId xmlns:a16="http://schemas.microsoft.com/office/drawing/2014/main" id="{2DE8E1E7-5CD1-AD19-34CD-E6878852EFE8}"/>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4489" y="-579776"/>
            <a:ext cx="1600149" cy="1740256"/>
          </a:xfrm>
          <a:prstGeom prst="rect">
            <a:avLst/>
          </a:prstGeom>
        </p:spPr>
      </p:pic>
      <p:pic>
        <p:nvPicPr>
          <p:cNvPr id="12" name="图片 19">
            <a:extLst>
              <a:ext uri="{FF2B5EF4-FFF2-40B4-BE49-F238E27FC236}">
                <a16:creationId xmlns:a16="http://schemas.microsoft.com/office/drawing/2014/main" id="{04457B9D-E9A4-5DCF-6EEC-E5D33D328C91}"/>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10885834" y="0"/>
            <a:ext cx="1438082" cy="318332"/>
          </a:xfrm>
          <a:prstGeom prst="rect">
            <a:avLst/>
          </a:prstGeom>
        </p:spPr>
      </p:pic>
      <p:sp>
        <p:nvSpPr>
          <p:cNvPr id="2" name="TextBox 3">
            <a:extLst>
              <a:ext uri="{FF2B5EF4-FFF2-40B4-BE49-F238E27FC236}">
                <a16:creationId xmlns:a16="http://schemas.microsoft.com/office/drawing/2014/main" id="{9426F055-1F11-57FF-88C1-7C6742BD11FF}"/>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037B56B8-678A-383F-4C72-0C09CAE82276}"/>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3E1FCFF8-2D26-B05B-EE5A-ABF04EB1BE55}"/>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48702550-522F-22EF-819B-5CD4D732DDB3}"/>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3" name="Picture 12">
            <a:extLst>
              <a:ext uri="{FF2B5EF4-FFF2-40B4-BE49-F238E27FC236}">
                <a16:creationId xmlns:a16="http://schemas.microsoft.com/office/drawing/2014/main" id="{62A6BC02-BBCF-5AD5-156D-5195CE86AB4B}"/>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4" name="Title 1">
            <a:extLst>
              <a:ext uri="{FF2B5EF4-FFF2-40B4-BE49-F238E27FC236}">
                <a16:creationId xmlns:a16="http://schemas.microsoft.com/office/drawing/2014/main" id="{0AE9FF11-8D4F-80D2-1AA7-0C39A09164CB}"/>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15" name="Picture 14">
            <a:extLst>
              <a:ext uri="{FF2B5EF4-FFF2-40B4-BE49-F238E27FC236}">
                <a16:creationId xmlns:a16="http://schemas.microsoft.com/office/drawing/2014/main" id="{B2F53D7D-EBFA-E17B-E64D-1D5FDBEB5C10}"/>
              </a:ext>
            </a:extLst>
          </p:cNvPr>
          <p:cNvPicPr>
            <a:picLocks noChangeAspect="1"/>
          </p:cNvPicPr>
          <p:nvPr userDrawn="1"/>
        </p:nvPicPr>
        <p:blipFill>
          <a:blip r:embed="rId10"/>
          <a:stretch>
            <a:fillRect/>
          </a:stretch>
        </p:blipFill>
        <p:spPr>
          <a:xfrm>
            <a:off x="523006" y="7903349"/>
            <a:ext cx="2188654" cy="2658086"/>
          </a:xfrm>
          <a:prstGeom prst="rect">
            <a:avLst/>
          </a:prstGeom>
        </p:spPr>
      </p:pic>
      <p:pic>
        <p:nvPicPr>
          <p:cNvPr id="16" name="Picture 15">
            <a:extLst>
              <a:ext uri="{FF2B5EF4-FFF2-40B4-BE49-F238E27FC236}">
                <a16:creationId xmlns:a16="http://schemas.microsoft.com/office/drawing/2014/main" id="{A9964BCD-FAF9-0479-5A65-EF50FA3EB41C}"/>
              </a:ext>
            </a:extLst>
          </p:cNvPr>
          <p:cNvPicPr>
            <a:picLocks noChangeAspect="1"/>
          </p:cNvPicPr>
          <p:nvPr userDrawn="1"/>
        </p:nvPicPr>
        <p:blipFill>
          <a:blip r:embed="rId10"/>
          <a:stretch>
            <a:fillRect/>
          </a:stretch>
        </p:blipFill>
        <p:spPr>
          <a:xfrm>
            <a:off x="-8487112" y="-76200"/>
            <a:ext cx="2188654" cy="2658086"/>
          </a:xfrm>
          <a:prstGeom prst="rect">
            <a:avLst/>
          </a:prstGeom>
        </p:spPr>
      </p:pic>
      <p:pic>
        <p:nvPicPr>
          <p:cNvPr id="17" name="Picture 16">
            <a:extLst>
              <a:ext uri="{FF2B5EF4-FFF2-40B4-BE49-F238E27FC236}">
                <a16:creationId xmlns:a16="http://schemas.microsoft.com/office/drawing/2014/main" id="{F9B83266-C81F-8E0A-C4C7-4D781DBE5453}"/>
              </a:ext>
            </a:extLst>
          </p:cNvPr>
          <p:cNvPicPr>
            <a:picLocks noChangeAspect="1"/>
          </p:cNvPicPr>
          <p:nvPr userDrawn="1"/>
        </p:nvPicPr>
        <p:blipFill>
          <a:blip r:embed="rId11"/>
          <a:stretch>
            <a:fillRect/>
          </a:stretch>
        </p:blipFill>
        <p:spPr>
          <a:xfrm>
            <a:off x="-571321" y="6098214"/>
            <a:ext cx="2188654" cy="890093"/>
          </a:xfrm>
          <a:prstGeom prst="rect">
            <a:avLst/>
          </a:prstGeom>
        </p:spPr>
      </p:pic>
      <p:pic>
        <p:nvPicPr>
          <p:cNvPr id="18" name="Picture 17">
            <a:extLst>
              <a:ext uri="{FF2B5EF4-FFF2-40B4-BE49-F238E27FC236}">
                <a16:creationId xmlns:a16="http://schemas.microsoft.com/office/drawing/2014/main" id="{6882383B-6C7A-E648-1391-734E2D598A6A}"/>
              </a:ext>
            </a:extLst>
          </p:cNvPr>
          <p:cNvPicPr>
            <a:picLocks noChangeAspect="1"/>
          </p:cNvPicPr>
          <p:nvPr userDrawn="1"/>
        </p:nvPicPr>
        <p:blipFill>
          <a:blip r:embed="rId12"/>
          <a:stretch>
            <a:fillRect/>
          </a:stretch>
        </p:blipFill>
        <p:spPr>
          <a:xfrm>
            <a:off x="10881259" y="0"/>
            <a:ext cx="1542422" cy="518205"/>
          </a:xfrm>
          <a:prstGeom prst="rect">
            <a:avLst/>
          </a:prstGeom>
        </p:spPr>
      </p:pic>
    </p:spTree>
    <p:extLst>
      <p:ext uri="{BB962C8B-B14F-4D97-AF65-F5344CB8AC3E}">
        <p14:creationId xmlns:p14="http://schemas.microsoft.com/office/powerpoint/2010/main" val="219690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par>
                                <p:cTn id="21" presetID="22" presetClass="entr" presetSubtype="4"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par>
                                <p:cTn id="24" presetID="22" presetClass="entr" presetSubtype="4"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
        <p:nvSpPr>
          <p:cNvPr id="6" name="矩形 4">
            <a:extLst>
              <a:ext uri="{FF2B5EF4-FFF2-40B4-BE49-F238E27FC236}">
                <a16:creationId xmlns:a16="http://schemas.microsoft.com/office/drawing/2014/main" id="{2A1F954D-F86C-5B16-B366-58FC28EDDE45}"/>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7" name="图片 17">
            <a:extLst>
              <a:ext uri="{FF2B5EF4-FFF2-40B4-BE49-F238E27FC236}">
                <a16:creationId xmlns:a16="http://schemas.microsoft.com/office/drawing/2014/main" id="{7F6E6E11-D5B8-A91C-F768-D95DE8E27C3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948203" y="156074"/>
            <a:ext cx="1467831" cy="1004406"/>
          </a:xfrm>
          <a:prstGeom prst="rect">
            <a:avLst/>
          </a:prstGeom>
        </p:spPr>
      </p:pic>
      <p:pic>
        <p:nvPicPr>
          <p:cNvPr id="8" name="图片 15">
            <a:extLst>
              <a:ext uri="{FF2B5EF4-FFF2-40B4-BE49-F238E27FC236}">
                <a16:creationId xmlns:a16="http://schemas.microsoft.com/office/drawing/2014/main" id="{57A09E6E-3A08-146A-1B56-45A53B68613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151268" y="-446581"/>
            <a:ext cx="3045561" cy="1991867"/>
          </a:xfrm>
          <a:prstGeom prst="rect">
            <a:avLst/>
          </a:prstGeom>
        </p:spPr>
      </p:pic>
      <p:pic>
        <p:nvPicPr>
          <p:cNvPr id="9" name="图片 3">
            <a:extLst>
              <a:ext uri="{FF2B5EF4-FFF2-40B4-BE49-F238E27FC236}">
                <a16:creationId xmlns:a16="http://schemas.microsoft.com/office/drawing/2014/main" id="{5967E517-8B38-FC3B-5C3D-6A2F7EA2B0E0}"/>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4830" y="-2"/>
            <a:ext cx="12192000" cy="6857998"/>
          </a:xfrm>
          <a:prstGeom prst="rect">
            <a:avLst/>
          </a:prstGeom>
        </p:spPr>
      </p:pic>
      <p:pic>
        <p:nvPicPr>
          <p:cNvPr id="10" name="图片 14">
            <a:extLst>
              <a:ext uri="{FF2B5EF4-FFF2-40B4-BE49-F238E27FC236}">
                <a16:creationId xmlns:a16="http://schemas.microsoft.com/office/drawing/2014/main" id="{EB7A0003-1137-060D-54EA-7F9457307D44}"/>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4830" y="-1800"/>
            <a:ext cx="12191999" cy="3278362"/>
          </a:xfrm>
          <a:prstGeom prst="rect">
            <a:avLst/>
          </a:prstGeom>
        </p:spPr>
      </p:pic>
      <p:pic>
        <p:nvPicPr>
          <p:cNvPr id="11" name="图片 18">
            <a:extLst>
              <a:ext uri="{FF2B5EF4-FFF2-40B4-BE49-F238E27FC236}">
                <a16:creationId xmlns:a16="http://schemas.microsoft.com/office/drawing/2014/main" id="{2DE8E1E7-5CD1-AD19-34CD-E6878852EFE8}"/>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4489" y="-579776"/>
            <a:ext cx="1600149" cy="1740256"/>
          </a:xfrm>
          <a:prstGeom prst="rect">
            <a:avLst/>
          </a:prstGeom>
        </p:spPr>
      </p:pic>
      <p:pic>
        <p:nvPicPr>
          <p:cNvPr id="12" name="图片 19">
            <a:extLst>
              <a:ext uri="{FF2B5EF4-FFF2-40B4-BE49-F238E27FC236}">
                <a16:creationId xmlns:a16="http://schemas.microsoft.com/office/drawing/2014/main" id="{04457B9D-E9A4-5DCF-6EEC-E5D33D328C91}"/>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10885834" y="0"/>
            <a:ext cx="1438082" cy="318332"/>
          </a:xfrm>
          <a:prstGeom prst="rect">
            <a:avLst/>
          </a:prstGeom>
        </p:spPr>
      </p:pic>
      <p:sp>
        <p:nvSpPr>
          <p:cNvPr id="2" name="TextBox 3">
            <a:extLst>
              <a:ext uri="{FF2B5EF4-FFF2-40B4-BE49-F238E27FC236}">
                <a16:creationId xmlns:a16="http://schemas.microsoft.com/office/drawing/2014/main" id="{9426F055-1F11-57FF-88C1-7C6742BD11FF}"/>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037B56B8-678A-383F-4C72-0C09CAE82276}"/>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3E1FCFF8-2D26-B05B-EE5A-ABF04EB1BE55}"/>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48702550-522F-22EF-819B-5CD4D732DDB3}"/>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3" name="Picture 12">
            <a:extLst>
              <a:ext uri="{FF2B5EF4-FFF2-40B4-BE49-F238E27FC236}">
                <a16:creationId xmlns:a16="http://schemas.microsoft.com/office/drawing/2014/main" id="{62A6BC02-BBCF-5AD5-156D-5195CE86AB4B}"/>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4" name="Title 1">
            <a:extLst>
              <a:ext uri="{FF2B5EF4-FFF2-40B4-BE49-F238E27FC236}">
                <a16:creationId xmlns:a16="http://schemas.microsoft.com/office/drawing/2014/main" id="{0AE9FF11-8D4F-80D2-1AA7-0C39A09164CB}"/>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15" name="Picture 14">
            <a:extLst>
              <a:ext uri="{FF2B5EF4-FFF2-40B4-BE49-F238E27FC236}">
                <a16:creationId xmlns:a16="http://schemas.microsoft.com/office/drawing/2014/main" id="{B2F53D7D-EBFA-E17B-E64D-1D5FDBEB5C10}"/>
              </a:ext>
            </a:extLst>
          </p:cNvPr>
          <p:cNvPicPr>
            <a:picLocks noChangeAspect="1"/>
          </p:cNvPicPr>
          <p:nvPr userDrawn="1"/>
        </p:nvPicPr>
        <p:blipFill>
          <a:blip r:embed="rId10"/>
          <a:stretch>
            <a:fillRect/>
          </a:stretch>
        </p:blipFill>
        <p:spPr>
          <a:xfrm>
            <a:off x="523006" y="7903349"/>
            <a:ext cx="2188654" cy="2658086"/>
          </a:xfrm>
          <a:prstGeom prst="rect">
            <a:avLst/>
          </a:prstGeom>
        </p:spPr>
      </p:pic>
      <p:pic>
        <p:nvPicPr>
          <p:cNvPr id="16" name="Picture 15">
            <a:extLst>
              <a:ext uri="{FF2B5EF4-FFF2-40B4-BE49-F238E27FC236}">
                <a16:creationId xmlns:a16="http://schemas.microsoft.com/office/drawing/2014/main" id="{A9964BCD-FAF9-0479-5A65-EF50FA3EB41C}"/>
              </a:ext>
            </a:extLst>
          </p:cNvPr>
          <p:cNvPicPr>
            <a:picLocks noChangeAspect="1"/>
          </p:cNvPicPr>
          <p:nvPr userDrawn="1"/>
        </p:nvPicPr>
        <p:blipFill>
          <a:blip r:embed="rId10"/>
          <a:stretch>
            <a:fillRect/>
          </a:stretch>
        </p:blipFill>
        <p:spPr>
          <a:xfrm>
            <a:off x="-8487112" y="-76200"/>
            <a:ext cx="2188654" cy="2658086"/>
          </a:xfrm>
          <a:prstGeom prst="rect">
            <a:avLst/>
          </a:prstGeom>
        </p:spPr>
      </p:pic>
      <p:pic>
        <p:nvPicPr>
          <p:cNvPr id="17" name="Picture 16">
            <a:extLst>
              <a:ext uri="{FF2B5EF4-FFF2-40B4-BE49-F238E27FC236}">
                <a16:creationId xmlns:a16="http://schemas.microsoft.com/office/drawing/2014/main" id="{F9B83266-C81F-8E0A-C4C7-4D781DBE5453}"/>
              </a:ext>
            </a:extLst>
          </p:cNvPr>
          <p:cNvPicPr>
            <a:picLocks noChangeAspect="1"/>
          </p:cNvPicPr>
          <p:nvPr userDrawn="1"/>
        </p:nvPicPr>
        <p:blipFill>
          <a:blip r:embed="rId11"/>
          <a:stretch>
            <a:fillRect/>
          </a:stretch>
        </p:blipFill>
        <p:spPr>
          <a:xfrm>
            <a:off x="-571321" y="6098214"/>
            <a:ext cx="2188654" cy="890093"/>
          </a:xfrm>
          <a:prstGeom prst="rect">
            <a:avLst/>
          </a:prstGeom>
        </p:spPr>
      </p:pic>
      <p:pic>
        <p:nvPicPr>
          <p:cNvPr id="18" name="Picture 17">
            <a:extLst>
              <a:ext uri="{FF2B5EF4-FFF2-40B4-BE49-F238E27FC236}">
                <a16:creationId xmlns:a16="http://schemas.microsoft.com/office/drawing/2014/main" id="{6882383B-6C7A-E648-1391-734E2D598A6A}"/>
              </a:ext>
            </a:extLst>
          </p:cNvPr>
          <p:cNvPicPr>
            <a:picLocks noChangeAspect="1"/>
          </p:cNvPicPr>
          <p:nvPr userDrawn="1"/>
        </p:nvPicPr>
        <p:blipFill>
          <a:blip r:embed="rId12"/>
          <a:stretch>
            <a:fillRect/>
          </a:stretch>
        </p:blipFill>
        <p:spPr>
          <a:xfrm>
            <a:off x="10881259" y="0"/>
            <a:ext cx="1542422" cy="518205"/>
          </a:xfrm>
          <a:prstGeom prst="rect">
            <a:avLst/>
          </a:prstGeom>
        </p:spPr>
      </p:pic>
    </p:spTree>
    <p:extLst>
      <p:ext uri="{BB962C8B-B14F-4D97-AF65-F5344CB8AC3E}">
        <p14:creationId xmlns:p14="http://schemas.microsoft.com/office/powerpoint/2010/main" val="341196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par>
                                <p:cTn id="21" presetID="22" presetClass="entr" presetSubtype="4"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par>
                                <p:cTn id="24" presetID="22" presetClass="entr" presetSubtype="4"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
        <p:nvSpPr>
          <p:cNvPr id="6" name="矩形 4">
            <a:extLst>
              <a:ext uri="{FF2B5EF4-FFF2-40B4-BE49-F238E27FC236}">
                <a16:creationId xmlns:a16="http://schemas.microsoft.com/office/drawing/2014/main" id="{2A1F954D-F86C-5B16-B366-58FC28EDDE45}"/>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7" name="图片 17">
            <a:extLst>
              <a:ext uri="{FF2B5EF4-FFF2-40B4-BE49-F238E27FC236}">
                <a16:creationId xmlns:a16="http://schemas.microsoft.com/office/drawing/2014/main" id="{7F6E6E11-D5B8-A91C-F768-D95DE8E27C3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948203" y="156074"/>
            <a:ext cx="1467831" cy="1004406"/>
          </a:xfrm>
          <a:prstGeom prst="rect">
            <a:avLst/>
          </a:prstGeom>
        </p:spPr>
      </p:pic>
      <p:pic>
        <p:nvPicPr>
          <p:cNvPr id="8" name="图片 15">
            <a:extLst>
              <a:ext uri="{FF2B5EF4-FFF2-40B4-BE49-F238E27FC236}">
                <a16:creationId xmlns:a16="http://schemas.microsoft.com/office/drawing/2014/main" id="{57A09E6E-3A08-146A-1B56-45A53B68613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151268" y="-446581"/>
            <a:ext cx="3045561" cy="1991867"/>
          </a:xfrm>
          <a:prstGeom prst="rect">
            <a:avLst/>
          </a:prstGeom>
        </p:spPr>
      </p:pic>
      <p:pic>
        <p:nvPicPr>
          <p:cNvPr id="9" name="图片 3">
            <a:extLst>
              <a:ext uri="{FF2B5EF4-FFF2-40B4-BE49-F238E27FC236}">
                <a16:creationId xmlns:a16="http://schemas.microsoft.com/office/drawing/2014/main" id="{5967E517-8B38-FC3B-5C3D-6A2F7EA2B0E0}"/>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4830" y="-2"/>
            <a:ext cx="12192000" cy="6857998"/>
          </a:xfrm>
          <a:prstGeom prst="rect">
            <a:avLst/>
          </a:prstGeom>
        </p:spPr>
      </p:pic>
      <p:pic>
        <p:nvPicPr>
          <p:cNvPr id="10" name="图片 14">
            <a:extLst>
              <a:ext uri="{FF2B5EF4-FFF2-40B4-BE49-F238E27FC236}">
                <a16:creationId xmlns:a16="http://schemas.microsoft.com/office/drawing/2014/main" id="{EB7A0003-1137-060D-54EA-7F9457307D44}"/>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4830" y="-1800"/>
            <a:ext cx="12191999" cy="3278362"/>
          </a:xfrm>
          <a:prstGeom prst="rect">
            <a:avLst/>
          </a:prstGeom>
        </p:spPr>
      </p:pic>
      <p:pic>
        <p:nvPicPr>
          <p:cNvPr id="11" name="图片 18">
            <a:extLst>
              <a:ext uri="{FF2B5EF4-FFF2-40B4-BE49-F238E27FC236}">
                <a16:creationId xmlns:a16="http://schemas.microsoft.com/office/drawing/2014/main" id="{2DE8E1E7-5CD1-AD19-34CD-E6878852EFE8}"/>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4489" y="-579776"/>
            <a:ext cx="1600149" cy="1740256"/>
          </a:xfrm>
          <a:prstGeom prst="rect">
            <a:avLst/>
          </a:prstGeom>
        </p:spPr>
      </p:pic>
      <p:pic>
        <p:nvPicPr>
          <p:cNvPr id="12" name="图片 19">
            <a:extLst>
              <a:ext uri="{FF2B5EF4-FFF2-40B4-BE49-F238E27FC236}">
                <a16:creationId xmlns:a16="http://schemas.microsoft.com/office/drawing/2014/main" id="{04457B9D-E9A4-5DCF-6EEC-E5D33D328C91}"/>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10885834" y="0"/>
            <a:ext cx="1438082" cy="318332"/>
          </a:xfrm>
          <a:prstGeom prst="rect">
            <a:avLst/>
          </a:prstGeom>
        </p:spPr>
      </p:pic>
      <p:sp>
        <p:nvSpPr>
          <p:cNvPr id="2" name="TextBox 3">
            <a:extLst>
              <a:ext uri="{FF2B5EF4-FFF2-40B4-BE49-F238E27FC236}">
                <a16:creationId xmlns:a16="http://schemas.microsoft.com/office/drawing/2014/main" id="{9426F055-1F11-57FF-88C1-7C6742BD11FF}"/>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037B56B8-678A-383F-4C72-0C09CAE82276}"/>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3E1FCFF8-2D26-B05B-EE5A-ABF04EB1BE55}"/>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48702550-522F-22EF-819B-5CD4D732DDB3}"/>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3" name="Picture 12">
            <a:extLst>
              <a:ext uri="{FF2B5EF4-FFF2-40B4-BE49-F238E27FC236}">
                <a16:creationId xmlns:a16="http://schemas.microsoft.com/office/drawing/2014/main" id="{62A6BC02-BBCF-5AD5-156D-5195CE86AB4B}"/>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4" name="Title 1">
            <a:extLst>
              <a:ext uri="{FF2B5EF4-FFF2-40B4-BE49-F238E27FC236}">
                <a16:creationId xmlns:a16="http://schemas.microsoft.com/office/drawing/2014/main" id="{0AE9FF11-8D4F-80D2-1AA7-0C39A09164CB}"/>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15" name="Picture 14">
            <a:extLst>
              <a:ext uri="{FF2B5EF4-FFF2-40B4-BE49-F238E27FC236}">
                <a16:creationId xmlns:a16="http://schemas.microsoft.com/office/drawing/2014/main" id="{B2F53D7D-EBFA-E17B-E64D-1D5FDBEB5C10}"/>
              </a:ext>
            </a:extLst>
          </p:cNvPr>
          <p:cNvPicPr>
            <a:picLocks noChangeAspect="1"/>
          </p:cNvPicPr>
          <p:nvPr userDrawn="1"/>
        </p:nvPicPr>
        <p:blipFill>
          <a:blip r:embed="rId10"/>
          <a:stretch>
            <a:fillRect/>
          </a:stretch>
        </p:blipFill>
        <p:spPr>
          <a:xfrm>
            <a:off x="523006" y="7903349"/>
            <a:ext cx="2188654" cy="2658086"/>
          </a:xfrm>
          <a:prstGeom prst="rect">
            <a:avLst/>
          </a:prstGeom>
        </p:spPr>
      </p:pic>
      <p:pic>
        <p:nvPicPr>
          <p:cNvPr id="16" name="Picture 15">
            <a:extLst>
              <a:ext uri="{FF2B5EF4-FFF2-40B4-BE49-F238E27FC236}">
                <a16:creationId xmlns:a16="http://schemas.microsoft.com/office/drawing/2014/main" id="{A9964BCD-FAF9-0479-5A65-EF50FA3EB41C}"/>
              </a:ext>
            </a:extLst>
          </p:cNvPr>
          <p:cNvPicPr>
            <a:picLocks noChangeAspect="1"/>
          </p:cNvPicPr>
          <p:nvPr userDrawn="1"/>
        </p:nvPicPr>
        <p:blipFill>
          <a:blip r:embed="rId10"/>
          <a:stretch>
            <a:fillRect/>
          </a:stretch>
        </p:blipFill>
        <p:spPr>
          <a:xfrm>
            <a:off x="-8487112" y="-76200"/>
            <a:ext cx="2188654" cy="2658086"/>
          </a:xfrm>
          <a:prstGeom prst="rect">
            <a:avLst/>
          </a:prstGeom>
        </p:spPr>
      </p:pic>
      <p:pic>
        <p:nvPicPr>
          <p:cNvPr id="17" name="Picture 16">
            <a:extLst>
              <a:ext uri="{FF2B5EF4-FFF2-40B4-BE49-F238E27FC236}">
                <a16:creationId xmlns:a16="http://schemas.microsoft.com/office/drawing/2014/main" id="{F9B83266-C81F-8E0A-C4C7-4D781DBE5453}"/>
              </a:ext>
            </a:extLst>
          </p:cNvPr>
          <p:cNvPicPr>
            <a:picLocks noChangeAspect="1"/>
          </p:cNvPicPr>
          <p:nvPr userDrawn="1"/>
        </p:nvPicPr>
        <p:blipFill>
          <a:blip r:embed="rId11"/>
          <a:stretch>
            <a:fillRect/>
          </a:stretch>
        </p:blipFill>
        <p:spPr>
          <a:xfrm>
            <a:off x="-571321" y="6098214"/>
            <a:ext cx="2188654" cy="890093"/>
          </a:xfrm>
          <a:prstGeom prst="rect">
            <a:avLst/>
          </a:prstGeom>
        </p:spPr>
      </p:pic>
      <p:pic>
        <p:nvPicPr>
          <p:cNvPr id="18" name="Picture 17">
            <a:extLst>
              <a:ext uri="{FF2B5EF4-FFF2-40B4-BE49-F238E27FC236}">
                <a16:creationId xmlns:a16="http://schemas.microsoft.com/office/drawing/2014/main" id="{6882383B-6C7A-E648-1391-734E2D598A6A}"/>
              </a:ext>
            </a:extLst>
          </p:cNvPr>
          <p:cNvPicPr>
            <a:picLocks noChangeAspect="1"/>
          </p:cNvPicPr>
          <p:nvPr userDrawn="1"/>
        </p:nvPicPr>
        <p:blipFill>
          <a:blip r:embed="rId12"/>
          <a:stretch>
            <a:fillRect/>
          </a:stretch>
        </p:blipFill>
        <p:spPr>
          <a:xfrm>
            <a:off x="10881259" y="0"/>
            <a:ext cx="1542422" cy="518205"/>
          </a:xfrm>
          <a:prstGeom prst="rect">
            <a:avLst/>
          </a:prstGeom>
        </p:spPr>
      </p:pic>
    </p:spTree>
    <p:extLst>
      <p:ext uri="{BB962C8B-B14F-4D97-AF65-F5344CB8AC3E}">
        <p14:creationId xmlns:p14="http://schemas.microsoft.com/office/powerpoint/2010/main" val="832768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par>
                                <p:cTn id="21" presetID="22" presetClass="entr" presetSubtype="4"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par>
                                <p:cTn id="24" presetID="22" presetClass="entr" presetSubtype="4"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
        <p:nvSpPr>
          <p:cNvPr id="6" name="矩形 4">
            <a:extLst>
              <a:ext uri="{FF2B5EF4-FFF2-40B4-BE49-F238E27FC236}">
                <a16:creationId xmlns:a16="http://schemas.microsoft.com/office/drawing/2014/main" id="{2A1F954D-F86C-5B16-B366-58FC28EDDE45}"/>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7" name="图片 17">
            <a:extLst>
              <a:ext uri="{FF2B5EF4-FFF2-40B4-BE49-F238E27FC236}">
                <a16:creationId xmlns:a16="http://schemas.microsoft.com/office/drawing/2014/main" id="{7F6E6E11-D5B8-A91C-F768-D95DE8E27C3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948203" y="156074"/>
            <a:ext cx="1467831" cy="1004406"/>
          </a:xfrm>
          <a:prstGeom prst="rect">
            <a:avLst/>
          </a:prstGeom>
        </p:spPr>
      </p:pic>
      <p:pic>
        <p:nvPicPr>
          <p:cNvPr id="8" name="图片 15">
            <a:extLst>
              <a:ext uri="{FF2B5EF4-FFF2-40B4-BE49-F238E27FC236}">
                <a16:creationId xmlns:a16="http://schemas.microsoft.com/office/drawing/2014/main" id="{57A09E6E-3A08-146A-1B56-45A53B68613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151268" y="-446581"/>
            <a:ext cx="3045561" cy="1991867"/>
          </a:xfrm>
          <a:prstGeom prst="rect">
            <a:avLst/>
          </a:prstGeom>
        </p:spPr>
      </p:pic>
      <p:pic>
        <p:nvPicPr>
          <p:cNvPr id="9" name="图片 3">
            <a:extLst>
              <a:ext uri="{FF2B5EF4-FFF2-40B4-BE49-F238E27FC236}">
                <a16:creationId xmlns:a16="http://schemas.microsoft.com/office/drawing/2014/main" id="{5967E517-8B38-FC3B-5C3D-6A2F7EA2B0E0}"/>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4830" y="-2"/>
            <a:ext cx="12192000" cy="6857998"/>
          </a:xfrm>
          <a:prstGeom prst="rect">
            <a:avLst/>
          </a:prstGeom>
        </p:spPr>
      </p:pic>
      <p:pic>
        <p:nvPicPr>
          <p:cNvPr id="10" name="图片 14">
            <a:extLst>
              <a:ext uri="{FF2B5EF4-FFF2-40B4-BE49-F238E27FC236}">
                <a16:creationId xmlns:a16="http://schemas.microsoft.com/office/drawing/2014/main" id="{EB7A0003-1137-060D-54EA-7F9457307D44}"/>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4830" y="-1800"/>
            <a:ext cx="12191999" cy="3278362"/>
          </a:xfrm>
          <a:prstGeom prst="rect">
            <a:avLst/>
          </a:prstGeom>
        </p:spPr>
      </p:pic>
      <p:pic>
        <p:nvPicPr>
          <p:cNvPr id="11" name="图片 18">
            <a:extLst>
              <a:ext uri="{FF2B5EF4-FFF2-40B4-BE49-F238E27FC236}">
                <a16:creationId xmlns:a16="http://schemas.microsoft.com/office/drawing/2014/main" id="{2DE8E1E7-5CD1-AD19-34CD-E6878852EFE8}"/>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4489" y="-579776"/>
            <a:ext cx="1600149" cy="1740256"/>
          </a:xfrm>
          <a:prstGeom prst="rect">
            <a:avLst/>
          </a:prstGeom>
        </p:spPr>
      </p:pic>
      <p:pic>
        <p:nvPicPr>
          <p:cNvPr id="12" name="图片 19">
            <a:extLst>
              <a:ext uri="{FF2B5EF4-FFF2-40B4-BE49-F238E27FC236}">
                <a16:creationId xmlns:a16="http://schemas.microsoft.com/office/drawing/2014/main" id="{04457B9D-E9A4-5DCF-6EEC-E5D33D328C91}"/>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10885834" y="0"/>
            <a:ext cx="1438082" cy="318332"/>
          </a:xfrm>
          <a:prstGeom prst="rect">
            <a:avLst/>
          </a:prstGeom>
        </p:spPr>
      </p:pic>
      <p:sp>
        <p:nvSpPr>
          <p:cNvPr id="2" name="TextBox 3">
            <a:extLst>
              <a:ext uri="{FF2B5EF4-FFF2-40B4-BE49-F238E27FC236}">
                <a16:creationId xmlns:a16="http://schemas.microsoft.com/office/drawing/2014/main" id="{9426F055-1F11-57FF-88C1-7C6742BD11FF}"/>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037B56B8-678A-383F-4C72-0C09CAE82276}"/>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3E1FCFF8-2D26-B05B-EE5A-ABF04EB1BE55}"/>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48702550-522F-22EF-819B-5CD4D732DDB3}"/>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3" name="Picture 12">
            <a:extLst>
              <a:ext uri="{FF2B5EF4-FFF2-40B4-BE49-F238E27FC236}">
                <a16:creationId xmlns:a16="http://schemas.microsoft.com/office/drawing/2014/main" id="{62A6BC02-BBCF-5AD5-156D-5195CE86AB4B}"/>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4" name="Title 1">
            <a:extLst>
              <a:ext uri="{FF2B5EF4-FFF2-40B4-BE49-F238E27FC236}">
                <a16:creationId xmlns:a16="http://schemas.microsoft.com/office/drawing/2014/main" id="{0AE9FF11-8D4F-80D2-1AA7-0C39A09164CB}"/>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15" name="Picture 14">
            <a:extLst>
              <a:ext uri="{FF2B5EF4-FFF2-40B4-BE49-F238E27FC236}">
                <a16:creationId xmlns:a16="http://schemas.microsoft.com/office/drawing/2014/main" id="{B2F53D7D-EBFA-E17B-E64D-1D5FDBEB5C10}"/>
              </a:ext>
            </a:extLst>
          </p:cNvPr>
          <p:cNvPicPr>
            <a:picLocks noChangeAspect="1"/>
          </p:cNvPicPr>
          <p:nvPr userDrawn="1"/>
        </p:nvPicPr>
        <p:blipFill>
          <a:blip r:embed="rId10"/>
          <a:stretch>
            <a:fillRect/>
          </a:stretch>
        </p:blipFill>
        <p:spPr>
          <a:xfrm>
            <a:off x="523006" y="7903349"/>
            <a:ext cx="2188654" cy="2658086"/>
          </a:xfrm>
          <a:prstGeom prst="rect">
            <a:avLst/>
          </a:prstGeom>
        </p:spPr>
      </p:pic>
      <p:pic>
        <p:nvPicPr>
          <p:cNvPr id="16" name="Picture 15">
            <a:extLst>
              <a:ext uri="{FF2B5EF4-FFF2-40B4-BE49-F238E27FC236}">
                <a16:creationId xmlns:a16="http://schemas.microsoft.com/office/drawing/2014/main" id="{A9964BCD-FAF9-0479-5A65-EF50FA3EB41C}"/>
              </a:ext>
            </a:extLst>
          </p:cNvPr>
          <p:cNvPicPr>
            <a:picLocks noChangeAspect="1"/>
          </p:cNvPicPr>
          <p:nvPr userDrawn="1"/>
        </p:nvPicPr>
        <p:blipFill>
          <a:blip r:embed="rId10"/>
          <a:stretch>
            <a:fillRect/>
          </a:stretch>
        </p:blipFill>
        <p:spPr>
          <a:xfrm>
            <a:off x="-8487112" y="-76200"/>
            <a:ext cx="2188654" cy="2658086"/>
          </a:xfrm>
          <a:prstGeom prst="rect">
            <a:avLst/>
          </a:prstGeom>
        </p:spPr>
      </p:pic>
      <p:pic>
        <p:nvPicPr>
          <p:cNvPr id="17" name="Picture 16">
            <a:extLst>
              <a:ext uri="{FF2B5EF4-FFF2-40B4-BE49-F238E27FC236}">
                <a16:creationId xmlns:a16="http://schemas.microsoft.com/office/drawing/2014/main" id="{F9B83266-C81F-8E0A-C4C7-4D781DBE5453}"/>
              </a:ext>
            </a:extLst>
          </p:cNvPr>
          <p:cNvPicPr>
            <a:picLocks noChangeAspect="1"/>
          </p:cNvPicPr>
          <p:nvPr userDrawn="1"/>
        </p:nvPicPr>
        <p:blipFill>
          <a:blip r:embed="rId11"/>
          <a:stretch>
            <a:fillRect/>
          </a:stretch>
        </p:blipFill>
        <p:spPr>
          <a:xfrm>
            <a:off x="-571321" y="6098214"/>
            <a:ext cx="2188654" cy="890093"/>
          </a:xfrm>
          <a:prstGeom prst="rect">
            <a:avLst/>
          </a:prstGeom>
        </p:spPr>
      </p:pic>
      <p:pic>
        <p:nvPicPr>
          <p:cNvPr id="18" name="Picture 17">
            <a:extLst>
              <a:ext uri="{FF2B5EF4-FFF2-40B4-BE49-F238E27FC236}">
                <a16:creationId xmlns:a16="http://schemas.microsoft.com/office/drawing/2014/main" id="{6882383B-6C7A-E648-1391-734E2D598A6A}"/>
              </a:ext>
            </a:extLst>
          </p:cNvPr>
          <p:cNvPicPr>
            <a:picLocks noChangeAspect="1"/>
          </p:cNvPicPr>
          <p:nvPr userDrawn="1"/>
        </p:nvPicPr>
        <p:blipFill>
          <a:blip r:embed="rId12"/>
          <a:stretch>
            <a:fillRect/>
          </a:stretch>
        </p:blipFill>
        <p:spPr>
          <a:xfrm>
            <a:off x="10881259" y="0"/>
            <a:ext cx="1542422" cy="518205"/>
          </a:xfrm>
          <a:prstGeom prst="rect">
            <a:avLst/>
          </a:prstGeom>
        </p:spPr>
      </p:pic>
    </p:spTree>
    <p:extLst>
      <p:ext uri="{BB962C8B-B14F-4D97-AF65-F5344CB8AC3E}">
        <p14:creationId xmlns:p14="http://schemas.microsoft.com/office/powerpoint/2010/main" val="3715890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par>
                                <p:cTn id="21" presetID="22" presetClass="entr" presetSubtype="4"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par>
                                <p:cTn id="24" presetID="22" presetClass="entr" presetSubtype="4"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
        <p:nvSpPr>
          <p:cNvPr id="6" name="矩形 4">
            <a:extLst>
              <a:ext uri="{FF2B5EF4-FFF2-40B4-BE49-F238E27FC236}">
                <a16:creationId xmlns:a16="http://schemas.microsoft.com/office/drawing/2014/main" id="{2A1F954D-F86C-5B16-B366-58FC28EDDE45}"/>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7" name="图片 17">
            <a:extLst>
              <a:ext uri="{FF2B5EF4-FFF2-40B4-BE49-F238E27FC236}">
                <a16:creationId xmlns:a16="http://schemas.microsoft.com/office/drawing/2014/main" id="{7F6E6E11-D5B8-A91C-F768-D95DE8E27C3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948203" y="156074"/>
            <a:ext cx="1467831" cy="1004406"/>
          </a:xfrm>
          <a:prstGeom prst="rect">
            <a:avLst/>
          </a:prstGeom>
        </p:spPr>
      </p:pic>
      <p:pic>
        <p:nvPicPr>
          <p:cNvPr id="8" name="图片 15">
            <a:extLst>
              <a:ext uri="{FF2B5EF4-FFF2-40B4-BE49-F238E27FC236}">
                <a16:creationId xmlns:a16="http://schemas.microsoft.com/office/drawing/2014/main" id="{57A09E6E-3A08-146A-1B56-45A53B68613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151268" y="-446581"/>
            <a:ext cx="3045561" cy="1991867"/>
          </a:xfrm>
          <a:prstGeom prst="rect">
            <a:avLst/>
          </a:prstGeom>
        </p:spPr>
      </p:pic>
      <p:pic>
        <p:nvPicPr>
          <p:cNvPr id="9" name="图片 3">
            <a:extLst>
              <a:ext uri="{FF2B5EF4-FFF2-40B4-BE49-F238E27FC236}">
                <a16:creationId xmlns:a16="http://schemas.microsoft.com/office/drawing/2014/main" id="{5967E517-8B38-FC3B-5C3D-6A2F7EA2B0E0}"/>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4830" y="-2"/>
            <a:ext cx="12192000" cy="6857998"/>
          </a:xfrm>
          <a:prstGeom prst="rect">
            <a:avLst/>
          </a:prstGeom>
        </p:spPr>
      </p:pic>
      <p:pic>
        <p:nvPicPr>
          <p:cNvPr id="10" name="图片 14">
            <a:extLst>
              <a:ext uri="{FF2B5EF4-FFF2-40B4-BE49-F238E27FC236}">
                <a16:creationId xmlns:a16="http://schemas.microsoft.com/office/drawing/2014/main" id="{EB7A0003-1137-060D-54EA-7F9457307D44}"/>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4830" y="-1800"/>
            <a:ext cx="12191999" cy="3278362"/>
          </a:xfrm>
          <a:prstGeom prst="rect">
            <a:avLst/>
          </a:prstGeom>
        </p:spPr>
      </p:pic>
      <p:pic>
        <p:nvPicPr>
          <p:cNvPr id="11" name="图片 18">
            <a:extLst>
              <a:ext uri="{FF2B5EF4-FFF2-40B4-BE49-F238E27FC236}">
                <a16:creationId xmlns:a16="http://schemas.microsoft.com/office/drawing/2014/main" id="{2DE8E1E7-5CD1-AD19-34CD-E6878852EFE8}"/>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4489" y="-579776"/>
            <a:ext cx="1600149" cy="1740256"/>
          </a:xfrm>
          <a:prstGeom prst="rect">
            <a:avLst/>
          </a:prstGeom>
        </p:spPr>
      </p:pic>
      <p:pic>
        <p:nvPicPr>
          <p:cNvPr id="12" name="图片 19">
            <a:extLst>
              <a:ext uri="{FF2B5EF4-FFF2-40B4-BE49-F238E27FC236}">
                <a16:creationId xmlns:a16="http://schemas.microsoft.com/office/drawing/2014/main" id="{04457B9D-E9A4-5DCF-6EEC-E5D33D328C91}"/>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10885834" y="0"/>
            <a:ext cx="1438082" cy="318332"/>
          </a:xfrm>
          <a:prstGeom prst="rect">
            <a:avLst/>
          </a:prstGeom>
        </p:spPr>
      </p:pic>
      <p:sp>
        <p:nvSpPr>
          <p:cNvPr id="2" name="TextBox 3">
            <a:extLst>
              <a:ext uri="{FF2B5EF4-FFF2-40B4-BE49-F238E27FC236}">
                <a16:creationId xmlns:a16="http://schemas.microsoft.com/office/drawing/2014/main" id="{9426F055-1F11-57FF-88C1-7C6742BD11FF}"/>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037B56B8-678A-383F-4C72-0C09CAE82276}"/>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3E1FCFF8-2D26-B05B-EE5A-ABF04EB1BE55}"/>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48702550-522F-22EF-819B-5CD4D732DDB3}"/>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3" name="Picture 12">
            <a:extLst>
              <a:ext uri="{FF2B5EF4-FFF2-40B4-BE49-F238E27FC236}">
                <a16:creationId xmlns:a16="http://schemas.microsoft.com/office/drawing/2014/main" id="{62A6BC02-BBCF-5AD5-156D-5195CE86AB4B}"/>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4" name="Title 1">
            <a:extLst>
              <a:ext uri="{FF2B5EF4-FFF2-40B4-BE49-F238E27FC236}">
                <a16:creationId xmlns:a16="http://schemas.microsoft.com/office/drawing/2014/main" id="{0AE9FF11-8D4F-80D2-1AA7-0C39A09164CB}"/>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15" name="Picture 14">
            <a:extLst>
              <a:ext uri="{FF2B5EF4-FFF2-40B4-BE49-F238E27FC236}">
                <a16:creationId xmlns:a16="http://schemas.microsoft.com/office/drawing/2014/main" id="{B2F53D7D-EBFA-E17B-E64D-1D5FDBEB5C10}"/>
              </a:ext>
            </a:extLst>
          </p:cNvPr>
          <p:cNvPicPr>
            <a:picLocks noChangeAspect="1"/>
          </p:cNvPicPr>
          <p:nvPr userDrawn="1"/>
        </p:nvPicPr>
        <p:blipFill>
          <a:blip r:embed="rId10"/>
          <a:stretch>
            <a:fillRect/>
          </a:stretch>
        </p:blipFill>
        <p:spPr>
          <a:xfrm>
            <a:off x="523006" y="7903349"/>
            <a:ext cx="2188654" cy="2658086"/>
          </a:xfrm>
          <a:prstGeom prst="rect">
            <a:avLst/>
          </a:prstGeom>
        </p:spPr>
      </p:pic>
      <p:pic>
        <p:nvPicPr>
          <p:cNvPr id="16" name="Picture 15">
            <a:extLst>
              <a:ext uri="{FF2B5EF4-FFF2-40B4-BE49-F238E27FC236}">
                <a16:creationId xmlns:a16="http://schemas.microsoft.com/office/drawing/2014/main" id="{A9964BCD-FAF9-0479-5A65-EF50FA3EB41C}"/>
              </a:ext>
            </a:extLst>
          </p:cNvPr>
          <p:cNvPicPr>
            <a:picLocks noChangeAspect="1"/>
          </p:cNvPicPr>
          <p:nvPr userDrawn="1"/>
        </p:nvPicPr>
        <p:blipFill>
          <a:blip r:embed="rId10"/>
          <a:stretch>
            <a:fillRect/>
          </a:stretch>
        </p:blipFill>
        <p:spPr>
          <a:xfrm>
            <a:off x="-8487112" y="-76200"/>
            <a:ext cx="2188654" cy="2658086"/>
          </a:xfrm>
          <a:prstGeom prst="rect">
            <a:avLst/>
          </a:prstGeom>
        </p:spPr>
      </p:pic>
      <p:pic>
        <p:nvPicPr>
          <p:cNvPr id="17" name="Picture 16">
            <a:extLst>
              <a:ext uri="{FF2B5EF4-FFF2-40B4-BE49-F238E27FC236}">
                <a16:creationId xmlns:a16="http://schemas.microsoft.com/office/drawing/2014/main" id="{F9B83266-C81F-8E0A-C4C7-4D781DBE5453}"/>
              </a:ext>
            </a:extLst>
          </p:cNvPr>
          <p:cNvPicPr>
            <a:picLocks noChangeAspect="1"/>
          </p:cNvPicPr>
          <p:nvPr userDrawn="1"/>
        </p:nvPicPr>
        <p:blipFill>
          <a:blip r:embed="rId11"/>
          <a:stretch>
            <a:fillRect/>
          </a:stretch>
        </p:blipFill>
        <p:spPr>
          <a:xfrm>
            <a:off x="-571321" y="6098214"/>
            <a:ext cx="2188654" cy="890093"/>
          </a:xfrm>
          <a:prstGeom prst="rect">
            <a:avLst/>
          </a:prstGeom>
        </p:spPr>
      </p:pic>
      <p:pic>
        <p:nvPicPr>
          <p:cNvPr id="18" name="Picture 17">
            <a:extLst>
              <a:ext uri="{FF2B5EF4-FFF2-40B4-BE49-F238E27FC236}">
                <a16:creationId xmlns:a16="http://schemas.microsoft.com/office/drawing/2014/main" id="{6882383B-6C7A-E648-1391-734E2D598A6A}"/>
              </a:ext>
            </a:extLst>
          </p:cNvPr>
          <p:cNvPicPr>
            <a:picLocks noChangeAspect="1"/>
          </p:cNvPicPr>
          <p:nvPr userDrawn="1"/>
        </p:nvPicPr>
        <p:blipFill>
          <a:blip r:embed="rId12"/>
          <a:stretch>
            <a:fillRect/>
          </a:stretch>
        </p:blipFill>
        <p:spPr>
          <a:xfrm>
            <a:off x="10881259" y="0"/>
            <a:ext cx="1542422" cy="518205"/>
          </a:xfrm>
          <a:prstGeom prst="rect">
            <a:avLst/>
          </a:prstGeom>
        </p:spPr>
      </p:pic>
    </p:spTree>
    <p:extLst>
      <p:ext uri="{BB962C8B-B14F-4D97-AF65-F5344CB8AC3E}">
        <p14:creationId xmlns:p14="http://schemas.microsoft.com/office/powerpoint/2010/main" val="2645353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par>
                                <p:cTn id="21" presetID="22" presetClass="entr" presetSubtype="4"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par>
                                <p:cTn id="24" presetID="22" presetClass="entr" presetSubtype="4"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3901452468"/>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25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449614256"/>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24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595954616"/>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23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197405387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9AC81-4AF3-FC15-0C1E-D7FD82B748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F555B7A-CC3C-213B-A021-CD604344F4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E9526E-9531-D634-8EF6-7DB57B0D92E2}"/>
              </a:ext>
            </a:extLst>
          </p:cNvPr>
          <p:cNvSpPr>
            <a:spLocks noGrp="1"/>
          </p:cNvSpPr>
          <p:nvPr>
            <p:ph type="dt" sz="half" idx="10"/>
          </p:nvPr>
        </p:nvSpPr>
        <p:spPr/>
        <p:txBody>
          <a:bodyPr/>
          <a:lstStyle/>
          <a:p>
            <a:fld id="{B61F7677-E17A-467E-A2FD-27F6D6E824B8}" type="datetimeFigureOut">
              <a:rPr lang="en-US" smtClean="0"/>
              <a:t>10/24/2022</a:t>
            </a:fld>
            <a:endParaRPr lang="en-US"/>
          </a:p>
        </p:txBody>
      </p:sp>
      <p:sp>
        <p:nvSpPr>
          <p:cNvPr id="5" name="Footer Placeholder 4">
            <a:extLst>
              <a:ext uri="{FF2B5EF4-FFF2-40B4-BE49-F238E27FC236}">
                <a16:creationId xmlns:a16="http://schemas.microsoft.com/office/drawing/2014/main" id="{CA41B650-B585-3D70-5CFB-5EC11F3028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B3A973-E4EC-6178-D4D1-A63F202A5DDE}"/>
              </a:ext>
            </a:extLst>
          </p:cNvPr>
          <p:cNvSpPr>
            <a:spLocks noGrp="1"/>
          </p:cNvSpPr>
          <p:nvPr>
            <p:ph type="sldNum" sz="quarter" idx="12"/>
          </p:nvPr>
        </p:nvSpPr>
        <p:spPr/>
        <p:txBody>
          <a:bodyPr/>
          <a:lstStyle/>
          <a:p>
            <a:fld id="{F59B6FDD-A8A3-4DD9-B739-BC12CFDF5E24}" type="slidenum">
              <a:rPr lang="en-US" smtClean="0"/>
              <a:t>‹#›</a:t>
            </a:fld>
            <a:endParaRPr lang="en-US"/>
          </a:p>
        </p:txBody>
      </p:sp>
    </p:spTree>
    <p:extLst>
      <p:ext uri="{BB962C8B-B14F-4D97-AF65-F5344CB8AC3E}">
        <p14:creationId xmlns:p14="http://schemas.microsoft.com/office/powerpoint/2010/main" val="9427654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22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2320653616"/>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21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3501360526"/>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20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1665660808"/>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9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155181959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8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243087117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7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212055529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16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2200986889"/>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15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4137577760"/>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14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4038821228"/>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13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190907751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E8C5D-2216-D4AE-51A2-76ACA2540F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1483CA-52A8-5D9D-EA81-6D692D5346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48BC33-3077-D63F-8BE9-F7FC0A4CA2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F73A88-708A-DE7C-1324-6E06B75337E5}"/>
              </a:ext>
            </a:extLst>
          </p:cNvPr>
          <p:cNvSpPr>
            <a:spLocks noGrp="1"/>
          </p:cNvSpPr>
          <p:nvPr>
            <p:ph type="dt" sz="half" idx="10"/>
          </p:nvPr>
        </p:nvSpPr>
        <p:spPr/>
        <p:txBody>
          <a:bodyPr/>
          <a:lstStyle/>
          <a:p>
            <a:fld id="{B61F7677-E17A-467E-A2FD-27F6D6E824B8}" type="datetimeFigureOut">
              <a:rPr lang="en-US" smtClean="0"/>
              <a:t>10/24/2022</a:t>
            </a:fld>
            <a:endParaRPr lang="en-US"/>
          </a:p>
        </p:txBody>
      </p:sp>
      <p:sp>
        <p:nvSpPr>
          <p:cNvPr id="6" name="Footer Placeholder 5">
            <a:extLst>
              <a:ext uri="{FF2B5EF4-FFF2-40B4-BE49-F238E27FC236}">
                <a16:creationId xmlns:a16="http://schemas.microsoft.com/office/drawing/2014/main" id="{1962B5B3-FCE9-0361-4CC8-025A2E5A37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8569B6-5FED-FF26-1D8B-2EA7B6D44E10}"/>
              </a:ext>
            </a:extLst>
          </p:cNvPr>
          <p:cNvSpPr>
            <a:spLocks noGrp="1"/>
          </p:cNvSpPr>
          <p:nvPr>
            <p:ph type="sldNum" sz="quarter" idx="12"/>
          </p:nvPr>
        </p:nvSpPr>
        <p:spPr/>
        <p:txBody>
          <a:bodyPr/>
          <a:lstStyle/>
          <a:p>
            <a:fld id="{F59B6FDD-A8A3-4DD9-B739-BC12CFDF5E24}" type="slidenum">
              <a:rPr lang="en-US" smtClean="0"/>
              <a:t>‹#›</a:t>
            </a:fld>
            <a:endParaRPr lang="en-US"/>
          </a:p>
        </p:txBody>
      </p:sp>
    </p:spTree>
    <p:extLst>
      <p:ext uri="{BB962C8B-B14F-4D97-AF65-F5344CB8AC3E}">
        <p14:creationId xmlns:p14="http://schemas.microsoft.com/office/powerpoint/2010/main" val="20118695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12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1219375394"/>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1392129573"/>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840599660"/>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574646806"/>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2896655388"/>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4195503439"/>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3489185762"/>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1522575899"/>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3378851026"/>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26466000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953C2-5440-3ED7-2CD2-5898A3F36D4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BC2DA8-7AFC-B856-B661-22F4B96400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598D5AB-E2A4-6CEF-53FC-5AF8D696CF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4AD73A9-86D3-1C60-2D22-D338F01870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98EC03-488C-15FA-075F-0354D4C694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A238895-A914-AC00-29B6-1D5163932994}"/>
              </a:ext>
            </a:extLst>
          </p:cNvPr>
          <p:cNvSpPr>
            <a:spLocks noGrp="1"/>
          </p:cNvSpPr>
          <p:nvPr>
            <p:ph type="dt" sz="half" idx="10"/>
          </p:nvPr>
        </p:nvSpPr>
        <p:spPr/>
        <p:txBody>
          <a:bodyPr/>
          <a:lstStyle/>
          <a:p>
            <a:fld id="{B61F7677-E17A-467E-A2FD-27F6D6E824B8}" type="datetimeFigureOut">
              <a:rPr lang="en-US" smtClean="0"/>
              <a:t>10/24/2022</a:t>
            </a:fld>
            <a:endParaRPr lang="en-US"/>
          </a:p>
        </p:txBody>
      </p:sp>
      <p:sp>
        <p:nvSpPr>
          <p:cNvPr id="8" name="Footer Placeholder 7">
            <a:extLst>
              <a:ext uri="{FF2B5EF4-FFF2-40B4-BE49-F238E27FC236}">
                <a16:creationId xmlns:a16="http://schemas.microsoft.com/office/drawing/2014/main" id="{1497A06A-FD04-CCC9-F3F4-60F4EF3964F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A5A701-69E1-D7BB-151D-475BED2421C9}"/>
              </a:ext>
            </a:extLst>
          </p:cNvPr>
          <p:cNvSpPr>
            <a:spLocks noGrp="1"/>
          </p:cNvSpPr>
          <p:nvPr>
            <p:ph type="sldNum" sz="quarter" idx="12"/>
          </p:nvPr>
        </p:nvSpPr>
        <p:spPr/>
        <p:txBody>
          <a:bodyPr/>
          <a:lstStyle/>
          <a:p>
            <a:fld id="{F59B6FDD-A8A3-4DD9-B739-BC12CFDF5E24}" type="slidenum">
              <a:rPr lang="en-US" smtClean="0"/>
              <a:t>‹#›</a:t>
            </a:fld>
            <a:endParaRPr lang="en-US"/>
          </a:p>
        </p:txBody>
      </p:sp>
    </p:spTree>
    <p:extLst>
      <p:ext uri="{BB962C8B-B14F-4D97-AF65-F5344CB8AC3E}">
        <p14:creationId xmlns:p14="http://schemas.microsoft.com/office/powerpoint/2010/main" val="59117859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2710791690"/>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id="{6D8BF15B-B832-A82D-4B51-F50B94E30F5A}"/>
              </a:ext>
            </a:extLst>
          </p:cNvPr>
          <p:cNvSpPr/>
          <p:nvPr userDrawn="1"/>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1" name="图片 3">
            <a:extLst>
              <a:ext uri="{FF2B5EF4-FFF2-40B4-BE49-F238E27FC236}">
                <a16:creationId xmlns:a16="http://schemas.microsoft.com/office/drawing/2014/main" id="{2D14C9F3-73A8-CBD5-3AAB-9C971E87695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2" name="图片 14">
            <a:extLst>
              <a:ext uri="{FF2B5EF4-FFF2-40B4-BE49-F238E27FC236}">
                <a16:creationId xmlns:a16="http://schemas.microsoft.com/office/drawing/2014/main" id="{7EE8BF9D-8AF3-300D-5F9C-7723651CAF4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2"/>
          <a:stretch/>
        </p:blipFill>
        <p:spPr>
          <a:xfrm>
            <a:off x="-4830" y="-1802"/>
            <a:ext cx="12191999" cy="1689062"/>
          </a:xfrm>
          <a:prstGeom prst="rect">
            <a:avLst/>
          </a:prstGeom>
        </p:spPr>
      </p:pic>
      <p:sp>
        <p:nvSpPr>
          <p:cNvPr id="2" name="TextBox 3">
            <a:extLst>
              <a:ext uri="{FF2B5EF4-FFF2-40B4-BE49-F238E27FC236}">
                <a16:creationId xmlns:a16="http://schemas.microsoft.com/office/drawing/2014/main" id="{6B6FBFE3-A436-AD74-D842-71728D0E4F8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F35E6C8-E276-0988-6755-44EA2DD77638}"/>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A778D8C3-CDC7-8C53-F8F2-98BE89C2045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30602CB6-4081-94D2-6454-F0A42522DAC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71B0F134-ABE7-ADDE-BAD6-F73C36CD8E4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2C19163D-8AD6-C839-012C-AE1031CAC4F1}"/>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8" name="Picture 7">
            <a:extLst>
              <a:ext uri="{FF2B5EF4-FFF2-40B4-BE49-F238E27FC236}">
                <a16:creationId xmlns:a16="http://schemas.microsoft.com/office/drawing/2014/main" id="{52EEB5D2-E28E-36C5-65B9-4182F9B0BD0C}"/>
              </a:ext>
            </a:extLst>
          </p:cNvPr>
          <p:cNvPicPr>
            <a:picLocks noChangeAspect="1"/>
          </p:cNvPicPr>
          <p:nvPr userDrawn="1"/>
        </p:nvPicPr>
        <p:blipFill>
          <a:blip r:embed="rId6"/>
          <a:stretch>
            <a:fillRect/>
          </a:stretch>
        </p:blipFill>
        <p:spPr>
          <a:xfrm>
            <a:off x="523006" y="7903349"/>
            <a:ext cx="2188654" cy="2658086"/>
          </a:xfrm>
          <a:prstGeom prst="rect">
            <a:avLst/>
          </a:prstGeom>
        </p:spPr>
      </p:pic>
      <p:pic>
        <p:nvPicPr>
          <p:cNvPr id="9" name="Picture 8">
            <a:extLst>
              <a:ext uri="{FF2B5EF4-FFF2-40B4-BE49-F238E27FC236}">
                <a16:creationId xmlns:a16="http://schemas.microsoft.com/office/drawing/2014/main" id="{9D81CE67-74D3-5C85-27F6-215EF7E98D4B}"/>
              </a:ext>
            </a:extLst>
          </p:cNvPr>
          <p:cNvPicPr>
            <a:picLocks noChangeAspect="1"/>
          </p:cNvPicPr>
          <p:nvPr userDrawn="1"/>
        </p:nvPicPr>
        <p:blipFill>
          <a:blip r:embed="rId6"/>
          <a:stretch>
            <a:fillRect/>
          </a:stretch>
        </p:blipFill>
        <p:spPr>
          <a:xfrm>
            <a:off x="-8487112" y="-76200"/>
            <a:ext cx="2188654" cy="2658086"/>
          </a:xfrm>
          <a:prstGeom prst="rect">
            <a:avLst/>
          </a:prstGeom>
        </p:spPr>
      </p:pic>
      <p:pic>
        <p:nvPicPr>
          <p:cNvPr id="13" name="Picture 12">
            <a:extLst>
              <a:ext uri="{FF2B5EF4-FFF2-40B4-BE49-F238E27FC236}">
                <a16:creationId xmlns:a16="http://schemas.microsoft.com/office/drawing/2014/main" id="{2D8E589F-ADD0-8CE1-CC49-62F8F9354B93}"/>
              </a:ext>
            </a:extLst>
          </p:cNvPr>
          <p:cNvPicPr>
            <a:picLocks noChangeAspect="1"/>
          </p:cNvPicPr>
          <p:nvPr userDrawn="1"/>
        </p:nvPicPr>
        <p:blipFill>
          <a:blip r:embed="rId7"/>
          <a:stretch>
            <a:fillRect/>
          </a:stretch>
        </p:blipFill>
        <p:spPr>
          <a:xfrm>
            <a:off x="-571321" y="6098214"/>
            <a:ext cx="2188654" cy="890093"/>
          </a:xfrm>
          <a:prstGeom prst="rect">
            <a:avLst/>
          </a:prstGeom>
        </p:spPr>
      </p:pic>
      <p:pic>
        <p:nvPicPr>
          <p:cNvPr id="14" name="Picture 13">
            <a:extLst>
              <a:ext uri="{FF2B5EF4-FFF2-40B4-BE49-F238E27FC236}">
                <a16:creationId xmlns:a16="http://schemas.microsoft.com/office/drawing/2014/main" id="{1F11292E-7B60-5B75-BE93-1EA7EB1D0232}"/>
              </a:ext>
            </a:extLst>
          </p:cNvPr>
          <p:cNvPicPr>
            <a:picLocks noChangeAspect="1"/>
          </p:cNvPicPr>
          <p:nvPr userDrawn="1"/>
        </p:nvPicPr>
        <p:blipFill>
          <a:blip r:embed="rId8"/>
          <a:stretch>
            <a:fillRect/>
          </a:stretch>
        </p:blipFill>
        <p:spPr>
          <a:xfrm>
            <a:off x="10881259" y="0"/>
            <a:ext cx="1542422" cy="518205"/>
          </a:xfrm>
          <a:prstGeom prst="rect">
            <a:avLst/>
          </a:prstGeom>
        </p:spPr>
      </p:pic>
    </p:spTree>
    <p:extLst>
      <p:ext uri="{BB962C8B-B14F-4D97-AF65-F5344CB8AC3E}">
        <p14:creationId xmlns:p14="http://schemas.microsoft.com/office/powerpoint/2010/main" val="1721686111"/>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E1A0C8-1FB0-9A48-E5F4-B1875DB468E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4EE67EF-BFD6-1BC4-A5EC-3C6386811F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F46C223-E39D-00C9-F42E-D0061B2DFB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4B3838C-C27F-76BF-88F0-306D30778283}"/>
              </a:ext>
            </a:extLst>
          </p:cNvPr>
          <p:cNvSpPr>
            <a:spLocks noGrp="1"/>
          </p:cNvSpPr>
          <p:nvPr>
            <p:ph type="dt" sz="half" idx="10"/>
          </p:nvPr>
        </p:nvSpPr>
        <p:spPr/>
        <p:txBody>
          <a:bodyPr/>
          <a:lstStyle/>
          <a:p>
            <a:fld id="{B4D9F84E-6ED2-4CA0-8467-E95EA9C45FB3}" type="datetimeFigureOut">
              <a:rPr lang="zh-CN" altLang="en-US" smtClean="0"/>
              <a:t>2022/10/24</a:t>
            </a:fld>
            <a:endParaRPr lang="zh-CN" altLang="en-US"/>
          </a:p>
        </p:txBody>
      </p:sp>
      <p:sp>
        <p:nvSpPr>
          <p:cNvPr id="6" name="页脚占位符 5">
            <a:extLst>
              <a:ext uri="{FF2B5EF4-FFF2-40B4-BE49-F238E27FC236}">
                <a16:creationId xmlns:a16="http://schemas.microsoft.com/office/drawing/2014/main" id="{4B27BDB0-FD08-4E7D-0C31-BC2A0B1A7FA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821B870-1560-C3F9-D46D-D4944BA1073F}"/>
              </a:ext>
            </a:extLst>
          </p:cNvPr>
          <p:cNvSpPr>
            <a:spLocks noGrp="1"/>
          </p:cNvSpPr>
          <p:nvPr>
            <p:ph type="sldNum" sz="quarter" idx="12"/>
          </p:nvPr>
        </p:nvSpPr>
        <p:spPr/>
        <p:txBody>
          <a:bodyPr/>
          <a:lstStyle/>
          <a:p>
            <a:fld id="{30795E81-9533-40F1-8751-3D6DE348B688}" type="slidenum">
              <a:rPr lang="zh-CN" altLang="en-US" smtClean="0"/>
              <a:t>‹#›</a:t>
            </a:fld>
            <a:endParaRPr lang="zh-CN" altLang="en-US"/>
          </a:p>
        </p:txBody>
      </p:sp>
    </p:spTree>
    <p:extLst>
      <p:ext uri="{BB962C8B-B14F-4D97-AF65-F5344CB8AC3E}">
        <p14:creationId xmlns:p14="http://schemas.microsoft.com/office/powerpoint/2010/main" val="17185643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A3EEE4-967A-4B2C-FE7D-9E424A0D70A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A9F3F6E-7BED-EBA9-1FCB-6A475FE96F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6E686E0-265E-FDA3-3281-D29EAF4367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38B8B27-2ACE-6295-DF11-2EA1B0E70FF6}"/>
              </a:ext>
            </a:extLst>
          </p:cNvPr>
          <p:cNvSpPr>
            <a:spLocks noGrp="1"/>
          </p:cNvSpPr>
          <p:nvPr>
            <p:ph type="dt" sz="half" idx="10"/>
          </p:nvPr>
        </p:nvSpPr>
        <p:spPr/>
        <p:txBody>
          <a:bodyPr/>
          <a:lstStyle/>
          <a:p>
            <a:fld id="{B4D9F84E-6ED2-4CA0-8467-E95EA9C45FB3}" type="datetimeFigureOut">
              <a:rPr lang="zh-CN" altLang="en-US" smtClean="0"/>
              <a:t>2022/10/24</a:t>
            </a:fld>
            <a:endParaRPr lang="zh-CN" altLang="en-US"/>
          </a:p>
        </p:txBody>
      </p:sp>
      <p:sp>
        <p:nvSpPr>
          <p:cNvPr id="6" name="页脚占位符 5">
            <a:extLst>
              <a:ext uri="{FF2B5EF4-FFF2-40B4-BE49-F238E27FC236}">
                <a16:creationId xmlns:a16="http://schemas.microsoft.com/office/drawing/2014/main" id="{244DB63E-E385-DD64-2F2A-CA8467CEB73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24D2378-D172-9E74-B34F-5596ECA51BE9}"/>
              </a:ext>
            </a:extLst>
          </p:cNvPr>
          <p:cNvSpPr>
            <a:spLocks noGrp="1"/>
          </p:cNvSpPr>
          <p:nvPr>
            <p:ph type="sldNum" sz="quarter" idx="12"/>
          </p:nvPr>
        </p:nvSpPr>
        <p:spPr/>
        <p:txBody>
          <a:bodyPr/>
          <a:lstStyle/>
          <a:p>
            <a:fld id="{30795E81-9533-40F1-8751-3D6DE348B688}" type="slidenum">
              <a:rPr lang="zh-CN" altLang="en-US" smtClean="0"/>
              <a:t>‹#›</a:t>
            </a:fld>
            <a:endParaRPr lang="zh-CN" altLang="en-US"/>
          </a:p>
        </p:txBody>
      </p:sp>
    </p:spTree>
    <p:extLst>
      <p:ext uri="{BB962C8B-B14F-4D97-AF65-F5344CB8AC3E}">
        <p14:creationId xmlns:p14="http://schemas.microsoft.com/office/powerpoint/2010/main" val="40648755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18C8F8D-41D9-574C-F782-80C88716F93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CBB0392-7375-183C-FD77-212FEE738CA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04AA4CF-940E-76D0-0634-103A87A05239}"/>
              </a:ext>
            </a:extLst>
          </p:cNvPr>
          <p:cNvSpPr>
            <a:spLocks noGrp="1"/>
          </p:cNvSpPr>
          <p:nvPr>
            <p:ph type="dt" sz="half" idx="10"/>
          </p:nvPr>
        </p:nvSpPr>
        <p:spPr/>
        <p:txBody>
          <a:bodyPr/>
          <a:lstStyle/>
          <a:p>
            <a:fld id="{B4D9F84E-6ED2-4CA0-8467-E95EA9C45FB3}" type="datetimeFigureOut">
              <a:rPr lang="zh-CN" altLang="en-US" smtClean="0"/>
              <a:t>2022/10/24</a:t>
            </a:fld>
            <a:endParaRPr lang="zh-CN" altLang="en-US"/>
          </a:p>
        </p:txBody>
      </p:sp>
      <p:sp>
        <p:nvSpPr>
          <p:cNvPr id="5" name="页脚占位符 4">
            <a:extLst>
              <a:ext uri="{FF2B5EF4-FFF2-40B4-BE49-F238E27FC236}">
                <a16:creationId xmlns:a16="http://schemas.microsoft.com/office/drawing/2014/main" id="{887F6CB4-25FA-9753-6A82-F0BA0338DCF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3CAFDBD-60A0-FB05-12E6-1A5477572886}"/>
              </a:ext>
            </a:extLst>
          </p:cNvPr>
          <p:cNvSpPr>
            <a:spLocks noGrp="1"/>
          </p:cNvSpPr>
          <p:nvPr>
            <p:ph type="sldNum" sz="quarter" idx="12"/>
          </p:nvPr>
        </p:nvSpPr>
        <p:spPr/>
        <p:txBody>
          <a:bodyPr/>
          <a:lstStyle/>
          <a:p>
            <a:fld id="{30795E81-9533-40F1-8751-3D6DE348B688}" type="slidenum">
              <a:rPr lang="zh-CN" altLang="en-US" smtClean="0"/>
              <a:t>‹#›</a:t>
            </a:fld>
            <a:endParaRPr lang="zh-CN" altLang="en-US"/>
          </a:p>
        </p:txBody>
      </p:sp>
    </p:spTree>
    <p:extLst>
      <p:ext uri="{BB962C8B-B14F-4D97-AF65-F5344CB8AC3E}">
        <p14:creationId xmlns:p14="http://schemas.microsoft.com/office/powerpoint/2010/main" val="27449609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2FC9DA1-06C5-B9BB-53A8-07E9B6FBD01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51F1C0C-17E2-5592-E586-D7291B666BD7}"/>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44E67D6-D46C-63E1-2CAE-2E88514688CC}"/>
              </a:ext>
            </a:extLst>
          </p:cNvPr>
          <p:cNvSpPr>
            <a:spLocks noGrp="1"/>
          </p:cNvSpPr>
          <p:nvPr>
            <p:ph type="dt" sz="half" idx="10"/>
          </p:nvPr>
        </p:nvSpPr>
        <p:spPr/>
        <p:txBody>
          <a:bodyPr/>
          <a:lstStyle/>
          <a:p>
            <a:fld id="{B4D9F84E-6ED2-4CA0-8467-E95EA9C45FB3}" type="datetimeFigureOut">
              <a:rPr lang="zh-CN" altLang="en-US" smtClean="0"/>
              <a:t>2022/10/24</a:t>
            </a:fld>
            <a:endParaRPr lang="zh-CN" altLang="en-US"/>
          </a:p>
        </p:txBody>
      </p:sp>
      <p:sp>
        <p:nvSpPr>
          <p:cNvPr id="5" name="页脚占位符 4">
            <a:extLst>
              <a:ext uri="{FF2B5EF4-FFF2-40B4-BE49-F238E27FC236}">
                <a16:creationId xmlns:a16="http://schemas.microsoft.com/office/drawing/2014/main" id="{ABFE7029-D111-4C06-6DF2-2B799838E6C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0E35EA4-1714-8A8E-091D-F87EFE2106A2}"/>
              </a:ext>
            </a:extLst>
          </p:cNvPr>
          <p:cNvSpPr>
            <a:spLocks noGrp="1"/>
          </p:cNvSpPr>
          <p:nvPr>
            <p:ph type="sldNum" sz="quarter" idx="12"/>
          </p:nvPr>
        </p:nvSpPr>
        <p:spPr/>
        <p:txBody>
          <a:bodyPr/>
          <a:lstStyle/>
          <a:p>
            <a:fld id="{30795E81-9533-40F1-8751-3D6DE348B688}" type="slidenum">
              <a:rPr lang="zh-CN" altLang="en-US" smtClean="0"/>
              <a:t>‹#›</a:t>
            </a:fld>
            <a:endParaRPr lang="zh-CN" altLang="en-US"/>
          </a:p>
        </p:txBody>
      </p:sp>
    </p:spTree>
    <p:extLst>
      <p:ext uri="{BB962C8B-B14F-4D97-AF65-F5344CB8AC3E}">
        <p14:creationId xmlns:p14="http://schemas.microsoft.com/office/powerpoint/2010/main" val="299894764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dpi="0" rotWithShape="1">
          <a:blip r:embed="rId2">
            <a:lum/>
          </a:blip>
          <a:srcRect/>
          <a:stretch>
            <a:fillRect l="-6000" r="-6000"/>
          </a:stretch>
        </a:blipFill>
        <a:effectLst/>
      </p:bgPr>
    </p:bg>
    <p:spTree>
      <p:nvGrpSpPr>
        <p:cNvPr id="1" name="Shape 876"/>
        <p:cNvGrpSpPr/>
        <p:nvPr/>
      </p:nvGrpSpPr>
      <p:grpSpPr>
        <a:xfrm>
          <a:off x="0" y="0"/>
          <a:ext cx="0" cy="0"/>
          <a:chOff x="0" y="0"/>
          <a:chExt cx="0" cy="0"/>
        </a:xfrm>
      </p:grpSpPr>
    </p:spTree>
    <p:extLst>
      <p:ext uri="{BB962C8B-B14F-4D97-AF65-F5344CB8AC3E}">
        <p14:creationId xmlns:p14="http://schemas.microsoft.com/office/powerpoint/2010/main" val="15071200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9"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2"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707421509"/>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hree columns" userDrawn="1">
  <p:cSld name="1_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9"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2"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64512885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0C1D6-6B71-DD8C-E043-564B54DA5AB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0560414-AD39-FC3E-DC30-850CE1519040}"/>
              </a:ext>
            </a:extLst>
          </p:cNvPr>
          <p:cNvSpPr>
            <a:spLocks noGrp="1"/>
          </p:cNvSpPr>
          <p:nvPr>
            <p:ph type="dt" sz="half" idx="10"/>
          </p:nvPr>
        </p:nvSpPr>
        <p:spPr/>
        <p:txBody>
          <a:bodyPr/>
          <a:lstStyle/>
          <a:p>
            <a:fld id="{B61F7677-E17A-467E-A2FD-27F6D6E824B8}" type="datetimeFigureOut">
              <a:rPr lang="en-US" smtClean="0"/>
              <a:t>10/24/2022</a:t>
            </a:fld>
            <a:endParaRPr lang="en-US"/>
          </a:p>
        </p:txBody>
      </p:sp>
      <p:sp>
        <p:nvSpPr>
          <p:cNvPr id="4" name="Footer Placeholder 3">
            <a:extLst>
              <a:ext uri="{FF2B5EF4-FFF2-40B4-BE49-F238E27FC236}">
                <a16:creationId xmlns:a16="http://schemas.microsoft.com/office/drawing/2014/main" id="{95BC4CB6-FD92-7955-61E5-98F1FDFD16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86F9C4-CF48-CD65-C66E-A4452CF11281}"/>
              </a:ext>
            </a:extLst>
          </p:cNvPr>
          <p:cNvSpPr>
            <a:spLocks noGrp="1"/>
          </p:cNvSpPr>
          <p:nvPr>
            <p:ph type="sldNum" sz="quarter" idx="12"/>
          </p:nvPr>
        </p:nvSpPr>
        <p:spPr/>
        <p:txBody>
          <a:bodyPr/>
          <a:lstStyle/>
          <a:p>
            <a:fld id="{F59B6FDD-A8A3-4DD9-B739-BC12CFDF5E24}" type="slidenum">
              <a:rPr lang="en-US" smtClean="0"/>
              <a:t>‹#›</a:t>
            </a:fld>
            <a:endParaRPr lang="en-US"/>
          </a:p>
        </p:txBody>
      </p:sp>
    </p:spTree>
    <p:extLst>
      <p:ext uri="{BB962C8B-B14F-4D97-AF65-F5344CB8AC3E}">
        <p14:creationId xmlns:p14="http://schemas.microsoft.com/office/powerpoint/2010/main" val="2131219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E8A9A7-992D-521C-12F1-2D256F0DEE1A}"/>
              </a:ext>
            </a:extLst>
          </p:cNvPr>
          <p:cNvSpPr>
            <a:spLocks noGrp="1"/>
          </p:cNvSpPr>
          <p:nvPr>
            <p:ph type="dt" sz="half" idx="10"/>
          </p:nvPr>
        </p:nvSpPr>
        <p:spPr/>
        <p:txBody>
          <a:bodyPr/>
          <a:lstStyle/>
          <a:p>
            <a:fld id="{B61F7677-E17A-467E-A2FD-27F6D6E824B8}" type="datetimeFigureOut">
              <a:rPr lang="en-US" smtClean="0"/>
              <a:t>10/24/2022</a:t>
            </a:fld>
            <a:endParaRPr lang="en-US"/>
          </a:p>
        </p:txBody>
      </p:sp>
      <p:sp>
        <p:nvSpPr>
          <p:cNvPr id="3" name="Footer Placeholder 2">
            <a:extLst>
              <a:ext uri="{FF2B5EF4-FFF2-40B4-BE49-F238E27FC236}">
                <a16:creationId xmlns:a16="http://schemas.microsoft.com/office/drawing/2014/main" id="{B6F0B6A7-15F1-8AF2-A96B-DF6F6BEB4C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22BE04F-E133-59BB-3E8B-074F876A76AC}"/>
              </a:ext>
            </a:extLst>
          </p:cNvPr>
          <p:cNvSpPr>
            <a:spLocks noGrp="1"/>
          </p:cNvSpPr>
          <p:nvPr>
            <p:ph type="sldNum" sz="quarter" idx="12"/>
          </p:nvPr>
        </p:nvSpPr>
        <p:spPr/>
        <p:txBody>
          <a:bodyPr/>
          <a:lstStyle/>
          <a:p>
            <a:fld id="{F59B6FDD-A8A3-4DD9-B739-BC12CFDF5E24}" type="slidenum">
              <a:rPr lang="en-US" smtClean="0"/>
              <a:t>‹#›</a:t>
            </a:fld>
            <a:endParaRPr lang="en-US"/>
          </a:p>
        </p:txBody>
      </p:sp>
    </p:spTree>
    <p:extLst>
      <p:ext uri="{BB962C8B-B14F-4D97-AF65-F5344CB8AC3E}">
        <p14:creationId xmlns:p14="http://schemas.microsoft.com/office/powerpoint/2010/main" val="3104807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DF937-5FFD-C1CD-8E2C-FE042C17AA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B3954B-0DF4-F21F-18BD-4475E9FB59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D80D303-D560-EC46-A54D-B43A8D7C53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F52821-025C-D2E3-92EE-BE87C5E7A07A}"/>
              </a:ext>
            </a:extLst>
          </p:cNvPr>
          <p:cNvSpPr>
            <a:spLocks noGrp="1"/>
          </p:cNvSpPr>
          <p:nvPr>
            <p:ph type="dt" sz="half" idx="10"/>
          </p:nvPr>
        </p:nvSpPr>
        <p:spPr/>
        <p:txBody>
          <a:bodyPr/>
          <a:lstStyle/>
          <a:p>
            <a:fld id="{B61F7677-E17A-467E-A2FD-27F6D6E824B8}" type="datetimeFigureOut">
              <a:rPr lang="en-US" smtClean="0"/>
              <a:t>10/24/2022</a:t>
            </a:fld>
            <a:endParaRPr lang="en-US"/>
          </a:p>
        </p:txBody>
      </p:sp>
      <p:sp>
        <p:nvSpPr>
          <p:cNvPr id="6" name="Footer Placeholder 5">
            <a:extLst>
              <a:ext uri="{FF2B5EF4-FFF2-40B4-BE49-F238E27FC236}">
                <a16:creationId xmlns:a16="http://schemas.microsoft.com/office/drawing/2014/main" id="{1BCBBAA2-9487-8E79-4DD1-E05985B3B2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A5B72B-8BF4-BCC9-C648-C8C5120D2B48}"/>
              </a:ext>
            </a:extLst>
          </p:cNvPr>
          <p:cNvSpPr>
            <a:spLocks noGrp="1"/>
          </p:cNvSpPr>
          <p:nvPr>
            <p:ph type="sldNum" sz="quarter" idx="12"/>
          </p:nvPr>
        </p:nvSpPr>
        <p:spPr/>
        <p:txBody>
          <a:bodyPr/>
          <a:lstStyle/>
          <a:p>
            <a:fld id="{F59B6FDD-A8A3-4DD9-B739-BC12CFDF5E24}" type="slidenum">
              <a:rPr lang="en-US" smtClean="0"/>
              <a:t>‹#›</a:t>
            </a:fld>
            <a:endParaRPr lang="en-US"/>
          </a:p>
        </p:txBody>
      </p:sp>
    </p:spTree>
    <p:extLst>
      <p:ext uri="{BB962C8B-B14F-4D97-AF65-F5344CB8AC3E}">
        <p14:creationId xmlns:p14="http://schemas.microsoft.com/office/powerpoint/2010/main" val="1359326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8D39F-E061-C6ED-95F2-2963E00161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C41F47-0209-4529-D412-60F5C8DD43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BDD6CE1-24EA-1D5B-D19E-4773548884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FD622C-F7CB-2395-B0CB-E02D53F3AF1A}"/>
              </a:ext>
            </a:extLst>
          </p:cNvPr>
          <p:cNvSpPr>
            <a:spLocks noGrp="1"/>
          </p:cNvSpPr>
          <p:nvPr>
            <p:ph type="dt" sz="half" idx="10"/>
          </p:nvPr>
        </p:nvSpPr>
        <p:spPr/>
        <p:txBody>
          <a:bodyPr/>
          <a:lstStyle/>
          <a:p>
            <a:fld id="{B61F7677-E17A-467E-A2FD-27F6D6E824B8}" type="datetimeFigureOut">
              <a:rPr lang="en-US" smtClean="0"/>
              <a:t>10/24/2022</a:t>
            </a:fld>
            <a:endParaRPr lang="en-US"/>
          </a:p>
        </p:txBody>
      </p:sp>
      <p:sp>
        <p:nvSpPr>
          <p:cNvPr id="6" name="Footer Placeholder 5">
            <a:extLst>
              <a:ext uri="{FF2B5EF4-FFF2-40B4-BE49-F238E27FC236}">
                <a16:creationId xmlns:a16="http://schemas.microsoft.com/office/drawing/2014/main" id="{ACEC60AE-86D4-28A1-A20A-9982AA5BBD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DCA945-2B45-55B3-B2F7-1D2E06CF8B7F}"/>
              </a:ext>
            </a:extLst>
          </p:cNvPr>
          <p:cNvSpPr>
            <a:spLocks noGrp="1"/>
          </p:cNvSpPr>
          <p:nvPr>
            <p:ph type="sldNum" sz="quarter" idx="12"/>
          </p:nvPr>
        </p:nvSpPr>
        <p:spPr/>
        <p:txBody>
          <a:bodyPr/>
          <a:lstStyle/>
          <a:p>
            <a:fld id="{F59B6FDD-A8A3-4DD9-B739-BC12CFDF5E24}" type="slidenum">
              <a:rPr lang="en-US" smtClean="0"/>
              <a:t>‹#›</a:t>
            </a:fld>
            <a:endParaRPr lang="en-US"/>
          </a:p>
        </p:txBody>
      </p:sp>
    </p:spTree>
    <p:extLst>
      <p:ext uri="{BB962C8B-B14F-4D97-AF65-F5344CB8AC3E}">
        <p14:creationId xmlns:p14="http://schemas.microsoft.com/office/powerpoint/2010/main" val="1630880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www.facebook.com/groups/629898828017053"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20" Type="http://schemas.openxmlformats.org/officeDocument/2006/relationships/slideLayout" Target="../slideLayouts/slideLayout31.xml"/><Relationship Id="rId41" Type="http://schemas.openxmlformats.org/officeDocument/2006/relationships/slideLayout" Target="../slideLayouts/slideLayout5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58.xml"/><Relationship Id="rId7" Type="http://schemas.openxmlformats.org/officeDocument/2006/relationships/hyperlink" Target="https://www.facebook.com/groups/629898828017053" TargetMode="Externa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image" Target="../media/image13.png"/><Relationship Id="rId5" Type="http://schemas.openxmlformats.org/officeDocument/2006/relationships/image" Target="../media/image1.pn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E1E197-B662-1518-AA21-19E8174688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80F6C7F-90DB-40F8-9A00-95A1374839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C16732-39D5-36EE-5A19-B5F9045962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F7677-E17A-467E-A2FD-27F6D6E824B8}" type="datetimeFigureOut">
              <a:rPr lang="en-US" smtClean="0"/>
              <a:t>10/24/2022</a:t>
            </a:fld>
            <a:endParaRPr lang="en-US"/>
          </a:p>
        </p:txBody>
      </p:sp>
      <p:sp>
        <p:nvSpPr>
          <p:cNvPr id="5" name="Footer Placeholder 4">
            <a:extLst>
              <a:ext uri="{FF2B5EF4-FFF2-40B4-BE49-F238E27FC236}">
                <a16:creationId xmlns:a16="http://schemas.microsoft.com/office/drawing/2014/main" id="{CFF5833F-F303-3EA0-C36E-95D57DDAEC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5D06DF7-197D-2D9C-1D1D-A147628841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9B6FDD-A8A3-4DD9-B739-BC12CFDF5E24}" type="slidenum">
              <a:rPr lang="en-US" smtClean="0"/>
              <a:t>‹#›</a:t>
            </a:fld>
            <a:endParaRPr lang="en-US"/>
          </a:p>
        </p:txBody>
      </p:sp>
      <p:sp>
        <p:nvSpPr>
          <p:cNvPr id="7" name="TextBox 3">
            <a:extLst>
              <a:ext uri="{FF2B5EF4-FFF2-40B4-BE49-F238E27FC236}">
                <a16:creationId xmlns:a16="http://schemas.microsoft.com/office/drawing/2014/main" id="{E17FBFC9-F01F-8376-06C4-743C954F334F}"/>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3">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587AD4B4-AF8A-C2D2-4F61-8DD135BF4F93}"/>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9" name="Picture 8">
            <a:extLst>
              <a:ext uri="{FF2B5EF4-FFF2-40B4-BE49-F238E27FC236}">
                <a16:creationId xmlns:a16="http://schemas.microsoft.com/office/drawing/2014/main" id="{D2F176E1-FB92-8CDD-81B2-FBFE7FC5DD02}"/>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0" name="Picture 9">
            <a:extLst>
              <a:ext uri="{FF2B5EF4-FFF2-40B4-BE49-F238E27FC236}">
                <a16:creationId xmlns:a16="http://schemas.microsoft.com/office/drawing/2014/main" id="{C13A65DF-84BE-71B1-99BB-1D7DDA5538C7}"/>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1" name="Picture 10">
            <a:extLst>
              <a:ext uri="{FF2B5EF4-FFF2-40B4-BE49-F238E27FC236}">
                <a16:creationId xmlns:a16="http://schemas.microsoft.com/office/drawing/2014/main" id="{74A43B01-737D-28BF-0EB7-3FE1FFBC2258}"/>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2" name="Title 1">
            <a:extLst>
              <a:ext uri="{FF2B5EF4-FFF2-40B4-BE49-F238E27FC236}">
                <a16:creationId xmlns:a16="http://schemas.microsoft.com/office/drawing/2014/main" id="{C1E3CB4A-84CC-E4D3-25BB-D8EC51E108EF}"/>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13" name="Picture 12">
            <a:extLst>
              <a:ext uri="{FF2B5EF4-FFF2-40B4-BE49-F238E27FC236}">
                <a16:creationId xmlns:a16="http://schemas.microsoft.com/office/drawing/2014/main" id="{361E453A-9BD4-E5F3-5063-414E08D54973}"/>
              </a:ext>
            </a:extLst>
          </p:cNvPr>
          <p:cNvPicPr>
            <a:picLocks noChangeAspect="1"/>
          </p:cNvPicPr>
          <p:nvPr userDrawn="1"/>
        </p:nvPicPr>
        <p:blipFill>
          <a:blip r:embed="rId15"/>
          <a:stretch>
            <a:fillRect/>
          </a:stretch>
        </p:blipFill>
        <p:spPr>
          <a:xfrm>
            <a:off x="523006" y="7903349"/>
            <a:ext cx="2188654" cy="2658086"/>
          </a:xfrm>
          <a:prstGeom prst="rect">
            <a:avLst/>
          </a:prstGeom>
        </p:spPr>
      </p:pic>
      <p:pic>
        <p:nvPicPr>
          <p:cNvPr id="14" name="Picture 13">
            <a:extLst>
              <a:ext uri="{FF2B5EF4-FFF2-40B4-BE49-F238E27FC236}">
                <a16:creationId xmlns:a16="http://schemas.microsoft.com/office/drawing/2014/main" id="{7D97FF34-91BE-9285-A087-580A854348E5}"/>
              </a:ext>
            </a:extLst>
          </p:cNvPr>
          <p:cNvPicPr>
            <a:picLocks noChangeAspect="1"/>
          </p:cNvPicPr>
          <p:nvPr userDrawn="1"/>
        </p:nvPicPr>
        <p:blipFill>
          <a:blip r:embed="rId15"/>
          <a:stretch>
            <a:fillRect/>
          </a:stretch>
        </p:blipFill>
        <p:spPr>
          <a:xfrm>
            <a:off x="-8487112" y="-76200"/>
            <a:ext cx="2188654" cy="2658086"/>
          </a:xfrm>
          <a:prstGeom prst="rect">
            <a:avLst/>
          </a:prstGeom>
        </p:spPr>
      </p:pic>
      <p:pic>
        <p:nvPicPr>
          <p:cNvPr id="15" name="Picture 14">
            <a:extLst>
              <a:ext uri="{FF2B5EF4-FFF2-40B4-BE49-F238E27FC236}">
                <a16:creationId xmlns:a16="http://schemas.microsoft.com/office/drawing/2014/main" id="{D89110FF-5E39-5486-47A1-910B34C9EEEF}"/>
              </a:ext>
            </a:extLst>
          </p:cNvPr>
          <p:cNvPicPr>
            <a:picLocks noChangeAspect="1"/>
          </p:cNvPicPr>
          <p:nvPr userDrawn="1"/>
        </p:nvPicPr>
        <p:blipFill>
          <a:blip r:embed="rId16"/>
          <a:stretch>
            <a:fillRect/>
          </a:stretch>
        </p:blipFill>
        <p:spPr>
          <a:xfrm>
            <a:off x="-571321" y="6098214"/>
            <a:ext cx="2188654" cy="890093"/>
          </a:xfrm>
          <a:prstGeom prst="rect">
            <a:avLst/>
          </a:prstGeom>
        </p:spPr>
      </p:pic>
      <p:pic>
        <p:nvPicPr>
          <p:cNvPr id="16" name="Picture 15">
            <a:extLst>
              <a:ext uri="{FF2B5EF4-FFF2-40B4-BE49-F238E27FC236}">
                <a16:creationId xmlns:a16="http://schemas.microsoft.com/office/drawing/2014/main" id="{1FA715AE-0A89-7F30-5E2D-E91C74F52A12}"/>
              </a:ext>
            </a:extLst>
          </p:cNvPr>
          <p:cNvPicPr>
            <a:picLocks noChangeAspect="1"/>
          </p:cNvPicPr>
          <p:nvPr userDrawn="1"/>
        </p:nvPicPr>
        <p:blipFill>
          <a:blip r:embed="rId17"/>
          <a:stretch>
            <a:fillRect/>
          </a:stretch>
        </p:blipFill>
        <p:spPr>
          <a:xfrm>
            <a:off x="10881259" y="0"/>
            <a:ext cx="1542422" cy="518205"/>
          </a:xfrm>
          <a:prstGeom prst="rect">
            <a:avLst/>
          </a:prstGeom>
        </p:spPr>
      </p:pic>
    </p:spTree>
    <p:extLst>
      <p:ext uri="{BB962C8B-B14F-4D97-AF65-F5344CB8AC3E}">
        <p14:creationId xmlns:p14="http://schemas.microsoft.com/office/powerpoint/2010/main" val="1837810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1A6D33F7-5BBD-F77D-E316-007537AD4B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26AE3D51-2EFE-5EFD-CE62-E101CBD020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68E4CF5-2B29-FD13-72C2-F9416FC039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D9F84E-6ED2-4CA0-8467-E95EA9C45FB3}" type="datetimeFigureOut">
              <a:rPr lang="zh-CN" altLang="en-US" smtClean="0"/>
              <a:t>2022/10/24</a:t>
            </a:fld>
            <a:endParaRPr lang="zh-CN" altLang="en-US"/>
          </a:p>
        </p:txBody>
      </p:sp>
      <p:sp>
        <p:nvSpPr>
          <p:cNvPr id="5" name="页脚占位符 4">
            <a:extLst>
              <a:ext uri="{FF2B5EF4-FFF2-40B4-BE49-F238E27FC236}">
                <a16:creationId xmlns:a16="http://schemas.microsoft.com/office/drawing/2014/main" id="{CD183975-DCA3-FDF9-D467-200885FC6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83D89DD6-0EC7-ED2B-A93D-F302CCDDE0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795E81-9533-40F1-8751-3D6DE348B688}" type="slidenum">
              <a:rPr lang="zh-CN" altLang="en-US" smtClean="0"/>
              <a:t>‹#›</a:t>
            </a:fld>
            <a:endParaRPr lang="zh-CN" altLang="en-US"/>
          </a:p>
        </p:txBody>
      </p:sp>
    </p:spTree>
    <p:extLst>
      <p:ext uri="{BB962C8B-B14F-4D97-AF65-F5344CB8AC3E}">
        <p14:creationId xmlns:p14="http://schemas.microsoft.com/office/powerpoint/2010/main" val="18158601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707" r:id="rId7"/>
    <p:sldLayoutId id="2147483700" r:id="rId8"/>
    <p:sldLayoutId id="2147483699" r:id="rId9"/>
    <p:sldLayoutId id="2147483697" r:id="rId10"/>
    <p:sldLayoutId id="2147483696" r:id="rId11"/>
    <p:sldLayoutId id="2147483688" r:id="rId12"/>
    <p:sldLayoutId id="2147483680" r:id="rId13"/>
    <p:sldLayoutId id="2147483675" r:id="rId14"/>
    <p:sldLayoutId id="2147483667" r:id="rId15"/>
    <p:sldLayoutId id="2147483706" r:id="rId16"/>
    <p:sldLayoutId id="2147483705" r:id="rId17"/>
    <p:sldLayoutId id="2147483704" r:id="rId18"/>
    <p:sldLayoutId id="2147483703" r:id="rId19"/>
    <p:sldLayoutId id="2147483702" r:id="rId20"/>
    <p:sldLayoutId id="2147483701" r:id="rId21"/>
    <p:sldLayoutId id="2147483698" r:id="rId22"/>
    <p:sldLayoutId id="2147483695" r:id="rId23"/>
    <p:sldLayoutId id="2147483694" r:id="rId24"/>
    <p:sldLayoutId id="2147483693" r:id="rId25"/>
    <p:sldLayoutId id="2147483692" r:id="rId26"/>
    <p:sldLayoutId id="2147483691" r:id="rId27"/>
    <p:sldLayoutId id="2147483690" r:id="rId28"/>
    <p:sldLayoutId id="2147483689" r:id="rId29"/>
    <p:sldLayoutId id="2147483687" r:id="rId30"/>
    <p:sldLayoutId id="2147483686" r:id="rId31"/>
    <p:sldLayoutId id="2147483685" r:id="rId32"/>
    <p:sldLayoutId id="2147483684" r:id="rId33"/>
    <p:sldLayoutId id="2147483683" r:id="rId34"/>
    <p:sldLayoutId id="2147483682" r:id="rId35"/>
    <p:sldLayoutId id="2147483681" r:id="rId36"/>
    <p:sldLayoutId id="2147483679" r:id="rId37"/>
    <p:sldLayoutId id="2147483678" r:id="rId38"/>
    <p:sldLayoutId id="2147483677" r:id="rId39"/>
    <p:sldLayoutId id="2147483676" r:id="rId40"/>
    <p:sldLayoutId id="2147483668" r:id="rId41"/>
    <p:sldLayoutId id="2147483669" r:id="rId42"/>
    <p:sldLayoutId id="2147483670" r:id="rId43"/>
    <p:sldLayoutId id="2147483671" r:id="rId4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1pPr>
            <a:lvl2pPr lvl="1">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2pPr>
            <a:lvl3pPr lvl="2">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3pPr>
            <a:lvl4pPr lvl="3">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4pPr>
            <a:lvl5pPr lvl="4">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5pPr>
            <a:lvl6pPr lvl="5">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6pPr>
            <a:lvl7pPr lvl="6">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7pPr>
            <a:lvl8pPr lvl="7">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8pPr>
            <a:lvl9pPr lvl="8">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1pPr>
            <a:lvl2pPr marL="914400" lvl="1"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2pPr>
            <a:lvl3pPr marL="1371600" lvl="2"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3pPr>
            <a:lvl4pPr marL="1828800" lvl="3"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4pPr>
            <a:lvl5pPr marL="2286000" lvl="4"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5pPr>
            <a:lvl6pPr marL="2743200" lvl="5"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6pPr>
            <a:lvl7pPr marL="3200400" lvl="6"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7pPr>
            <a:lvl8pPr marL="3657600" lvl="7"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8pPr>
            <a:lvl9pPr marL="4114800" lvl="8" indent="-317500">
              <a:lnSpc>
                <a:spcPct val="115000"/>
              </a:lnSpc>
              <a:spcBef>
                <a:spcPts val="1600"/>
              </a:spcBef>
              <a:spcAft>
                <a:spcPts val="160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pic>
        <p:nvPicPr>
          <p:cNvPr id="5" name="Picture 4">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t="37667"/>
          <a:stretch/>
        </p:blipFill>
        <p:spPr>
          <a:xfrm>
            <a:off x="-2736274" y="-294765"/>
            <a:ext cx="2914996" cy="3089873"/>
          </a:xfrm>
          <a:prstGeom prst="rect">
            <a:avLst/>
          </a:prstGeom>
        </p:spPr>
      </p:pic>
      <p:pic>
        <p:nvPicPr>
          <p:cNvPr id="9" name="Picture 8">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8142"/>
          <a:stretch/>
        </p:blipFill>
        <p:spPr>
          <a:xfrm>
            <a:off x="415602" y="6858002"/>
            <a:ext cx="2432012" cy="2669980"/>
          </a:xfrm>
          <a:prstGeom prst="rect">
            <a:avLst/>
          </a:prstGeom>
        </p:spPr>
      </p:pic>
      <p:sp>
        <p:nvSpPr>
          <p:cNvPr id="10" name="TextBox 3">
            <a:extLst>
              <a:ext uri="{FF2B5EF4-FFF2-40B4-BE49-F238E27FC236}">
                <a16:creationId xmlns:a16="http://schemas.microsoft.com/office/drawing/2014/main" id="{29EA2F57-C96A-966D-50AE-CA599802F3D7}"/>
              </a:ext>
            </a:extLst>
          </p:cNvPr>
          <p:cNvSpPr txBox="1"/>
          <p:nvPr userDrawn="1"/>
        </p:nvSpPr>
        <p:spPr>
          <a:xfrm>
            <a:off x="2324760" y="8600891"/>
            <a:ext cx="8304245" cy="12003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4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609570" rtl="0" eaLnBrk="1" fontAlgn="auto" latinLnBrk="0" hangingPunct="1">
              <a:lnSpc>
                <a:spcPct val="100000"/>
              </a:lnSpc>
              <a:spcBef>
                <a:spcPts val="0"/>
              </a:spcBef>
              <a:spcAft>
                <a:spcPts val="0"/>
              </a:spcAft>
              <a:buClrTx/>
              <a:buSzTx/>
              <a:buFontTx/>
              <a:buNone/>
              <a:tabLst/>
              <a:defRPr/>
            </a:pPr>
            <a:r>
              <a:rPr lang="en-US" sz="2400" b="1">
                <a:latin typeface="Times New Roman" panose="02020603050405020304" pitchFamily="18" charset="0"/>
                <a:cs typeface="Times New Roman" panose="02020603050405020304" pitchFamily="18" charset="0"/>
              </a:rPr>
              <a:t>Mời </a:t>
            </a:r>
            <a:r>
              <a:rPr lang="en-US" sz="2400" b="1" dirty="0" err="1">
                <a:latin typeface="Times New Roman" panose="02020603050405020304" pitchFamily="18" charset="0"/>
                <a:cs typeface="Times New Roman" panose="02020603050405020304" pitchFamily="18" charset="0"/>
              </a:rPr>
              <a:t>truy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cập</a:t>
            </a:r>
            <a:r>
              <a:rPr lang="en-US" sz="2400" b="1" dirty="0">
                <a:latin typeface="Times New Roman" panose="02020603050405020304" pitchFamily="18" charset="0"/>
                <a:cs typeface="Times New Roman" panose="02020603050405020304" pitchFamily="18" charset="0"/>
              </a:rPr>
              <a:t>: </a:t>
            </a:r>
            <a:r>
              <a:rPr lang="en-US" sz="2400" dirty="0">
                <a:solidFill>
                  <a:srgbClr val="FF0066"/>
                </a:solidFill>
                <a:latin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xmlns="" val="tx"/>
                    </a:ext>
                  </a:extLst>
                </a:hlinkClick>
              </a:rPr>
              <a:t>MĂNG NON- TÀI LIỆU TIỂU HỌC | Facebook</a:t>
            </a:r>
            <a:endParaRPr lang="en-US" sz="2400" dirty="0">
              <a:solidFill>
                <a:srgbClr val="FF0066"/>
              </a:solidFill>
              <a:latin typeface="SVN-Newton" panose="02040603050506020204" pitchFamily="18" charset="0"/>
              <a:cs typeface="Times New Roman" panose="02020603050405020304" pitchFamily="18" charset="0"/>
            </a:endParaRPr>
          </a:p>
          <a:p>
            <a:pPr algn="ctr"/>
            <a:r>
              <a:rPr lang="en-US" sz="2400" b="1" dirty="0">
                <a:solidFill>
                  <a:srgbClr val="0D4370"/>
                </a:solidFill>
                <a:latin typeface="SVN-Newton" panose="02040603050506020204" pitchFamily="18" charset="0"/>
                <a:cs typeface="Times New Roman" panose="02020603050405020304" pitchFamily="18" charset="0"/>
              </a:rPr>
              <a:t>SĐT ZALO : </a:t>
            </a:r>
            <a:r>
              <a:rPr lang="en-US" sz="2400" b="1" u="sng" dirty="0">
                <a:solidFill>
                  <a:srgbClr val="0D4370"/>
                </a:solidFill>
                <a:latin typeface="SVN-Newton" panose="02040603050506020204" pitchFamily="18" charset="0"/>
              </a:rPr>
              <a:t>0382348780</a:t>
            </a:r>
            <a:r>
              <a:rPr lang="en-US" sz="2400" b="1" dirty="0">
                <a:solidFill>
                  <a:srgbClr val="0D4370"/>
                </a:solidFill>
                <a:latin typeface="SVN-Newton" panose="02040603050506020204" pitchFamily="18" charset="0"/>
              </a:rPr>
              <a:t> - </a:t>
            </a:r>
            <a:r>
              <a:rPr lang="en-US" sz="2400" b="1" u="sng" dirty="0">
                <a:solidFill>
                  <a:srgbClr val="0D4370"/>
                </a:solidFill>
                <a:latin typeface="SVN-Newton" panose="02040603050506020204" pitchFamily="18" charset="0"/>
              </a:rPr>
              <a:t>0984848929</a:t>
            </a:r>
            <a:endParaRPr lang="en-US" sz="24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839CB496-B064-1976-8A73-F5C96C8179F1}"/>
              </a:ext>
            </a:extLst>
          </p:cNvPr>
          <p:cNvSpPr txBox="1">
            <a:spLocks/>
          </p:cNvSpPr>
          <p:nvPr userDrawn="1"/>
        </p:nvSpPr>
        <p:spPr>
          <a:xfrm>
            <a:off x="9839114" y="-489500"/>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tx2">
                    <a:lumMod val="20000"/>
                    <a:lumOff val="80000"/>
                  </a:schemeClr>
                </a:solidFill>
                <a:latin typeface="#9Slide07 HoneyCream" pitchFamily="2" charset="0"/>
              </a:rPr>
              <a:t>Măng Non</a:t>
            </a:r>
            <a:endParaRPr lang="en-US" sz="3200" b="0" dirty="0">
              <a:solidFill>
                <a:schemeClr val="tx2">
                  <a:lumMod val="20000"/>
                  <a:lumOff val="80000"/>
                </a:schemeClr>
              </a:solidFill>
              <a:latin typeface="#9Slide07 HoneyCream" pitchFamily="2" charset="0"/>
            </a:endParaRPr>
          </a:p>
        </p:txBody>
      </p:sp>
      <p:sp>
        <p:nvSpPr>
          <p:cNvPr id="12" name="Title 1">
            <a:extLst>
              <a:ext uri="{FF2B5EF4-FFF2-40B4-BE49-F238E27FC236}">
                <a16:creationId xmlns:a16="http://schemas.microsoft.com/office/drawing/2014/main" id="{C2819393-8A5D-E722-6425-C1F457F21F4D}"/>
              </a:ext>
            </a:extLst>
          </p:cNvPr>
          <p:cNvSpPr txBox="1">
            <a:spLocks/>
          </p:cNvSpPr>
          <p:nvPr userDrawn="1"/>
        </p:nvSpPr>
        <p:spPr>
          <a:xfrm>
            <a:off x="174111" y="9086149"/>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a:solidFill>
                  <a:srgbClr val="2C9430"/>
                </a:solidFill>
                <a:latin typeface="#9Slide07 HoneyCream" pitchFamily="2" charset="0"/>
              </a:rPr>
              <a:t>Măng Non</a:t>
            </a:r>
            <a:endParaRPr lang="en-US" sz="4267" b="0" dirty="0">
              <a:solidFill>
                <a:srgbClr val="2C9430"/>
              </a:solidFill>
              <a:latin typeface="#9Slide07 HoneyCream" pitchFamily="2" charset="0"/>
            </a:endParaRPr>
          </a:p>
        </p:txBody>
      </p:sp>
      <p:sp>
        <p:nvSpPr>
          <p:cNvPr id="14" name="Title 1">
            <a:extLst>
              <a:ext uri="{FF2B5EF4-FFF2-40B4-BE49-F238E27FC236}">
                <a16:creationId xmlns:a16="http://schemas.microsoft.com/office/drawing/2014/main" id="{67CE625A-7EB5-37D6-AA98-E6F10E173EFB}"/>
              </a:ext>
            </a:extLst>
          </p:cNvPr>
          <p:cNvSpPr txBox="1">
            <a:spLocks/>
          </p:cNvSpPr>
          <p:nvPr userDrawn="1"/>
        </p:nvSpPr>
        <p:spPr>
          <a:xfrm>
            <a:off x="-759234"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0">
                <a:solidFill>
                  <a:schemeClr val="tx2">
                    <a:lumMod val="20000"/>
                    <a:lumOff val="80000"/>
                  </a:schemeClr>
                </a:solidFill>
                <a:latin typeface="#9Slide07 HoneyCream" pitchFamily="2" charset="0"/>
              </a:rPr>
              <a:t>Măng Non</a:t>
            </a:r>
            <a:endParaRPr lang="en-US" sz="2400" b="0" dirty="0">
              <a:solidFill>
                <a:schemeClr val="tx2">
                  <a:lumMod val="20000"/>
                  <a:lumOff val="80000"/>
                </a:schemeClr>
              </a:solidFill>
              <a:latin typeface="#9Slide07 HoneyCream" pitchFamily="2" charset="0"/>
            </a:endParaRPr>
          </a:p>
        </p:txBody>
      </p:sp>
      <p:pic>
        <p:nvPicPr>
          <p:cNvPr id="15" name="Picture 14">
            <a:extLst>
              <a:ext uri="{FF2B5EF4-FFF2-40B4-BE49-F238E27FC236}">
                <a16:creationId xmlns:a16="http://schemas.microsoft.com/office/drawing/2014/main" id="{31214003-03FC-7C19-38B7-EEB5CFD5508C}"/>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t="30568" r="10051"/>
          <a:stretch/>
        </p:blipFill>
        <p:spPr>
          <a:xfrm>
            <a:off x="-59348133" y="-25769008"/>
            <a:ext cx="4836708" cy="6348893"/>
          </a:xfrm>
          <a:prstGeom prst="rect">
            <a:avLst/>
          </a:prstGeom>
        </p:spPr>
      </p:pic>
      <p:pic>
        <p:nvPicPr>
          <p:cNvPr id="16" name="Picture 15">
            <a:extLst>
              <a:ext uri="{FF2B5EF4-FFF2-40B4-BE49-F238E27FC236}">
                <a16:creationId xmlns:a16="http://schemas.microsoft.com/office/drawing/2014/main" id="{51728834-2BDF-F93F-4AD5-61289A5A0951}"/>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t="30568" r="10051"/>
          <a:stretch/>
        </p:blipFill>
        <p:spPr>
          <a:xfrm>
            <a:off x="-59348133" y="31562423"/>
            <a:ext cx="4836708" cy="6348893"/>
          </a:xfrm>
          <a:prstGeom prst="rect">
            <a:avLst/>
          </a:prstGeom>
        </p:spPr>
      </p:pic>
      <p:pic>
        <p:nvPicPr>
          <p:cNvPr id="17" name="Picture 16">
            <a:extLst>
              <a:ext uri="{FF2B5EF4-FFF2-40B4-BE49-F238E27FC236}">
                <a16:creationId xmlns:a16="http://schemas.microsoft.com/office/drawing/2014/main" id="{8CF45EE3-5EA9-4D9F-6F60-095E1FD0689B}"/>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t="30568" r="10051"/>
          <a:stretch/>
        </p:blipFill>
        <p:spPr>
          <a:xfrm>
            <a:off x="69967727" y="-25769008"/>
            <a:ext cx="4836708" cy="6348893"/>
          </a:xfrm>
          <a:prstGeom prst="rect">
            <a:avLst/>
          </a:prstGeom>
        </p:spPr>
      </p:pic>
      <p:pic>
        <p:nvPicPr>
          <p:cNvPr id="18" name="Picture 17">
            <a:extLst>
              <a:ext uri="{FF2B5EF4-FFF2-40B4-BE49-F238E27FC236}">
                <a16:creationId xmlns:a16="http://schemas.microsoft.com/office/drawing/2014/main" id="{8AB2AF07-4A1F-056A-E6D0-606BDE2FF58F}"/>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t="30568" r="10051"/>
          <a:stretch/>
        </p:blipFill>
        <p:spPr>
          <a:xfrm>
            <a:off x="70318579" y="31562423"/>
            <a:ext cx="4836708" cy="6348893"/>
          </a:xfrm>
          <a:prstGeom prst="rect">
            <a:avLst/>
          </a:prstGeom>
        </p:spPr>
      </p:pic>
      <p:sp>
        <p:nvSpPr>
          <p:cNvPr id="19" name="TextBox 18">
            <a:extLst>
              <a:ext uri="{FF2B5EF4-FFF2-40B4-BE49-F238E27FC236}">
                <a16:creationId xmlns:a16="http://schemas.microsoft.com/office/drawing/2014/main" id="{A9185F81-9F4C-9E1A-DA28-FF4DF54F9336}"/>
              </a:ext>
            </a:extLst>
          </p:cNvPr>
          <p:cNvSpPr txBox="1"/>
          <p:nvPr userDrawn="1"/>
        </p:nvSpPr>
        <p:spPr>
          <a:xfrm>
            <a:off x="-3496166" y="2549368"/>
            <a:ext cx="4434780" cy="707886"/>
          </a:xfrm>
          <a:prstGeom prst="rect">
            <a:avLst/>
          </a:prstGeom>
          <a:noFill/>
        </p:spPr>
        <p:txBody>
          <a:bodyPr wrap="square" rtlCol="0">
            <a:spAutoFit/>
          </a:bodyPr>
          <a:lstStyle/>
          <a:p>
            <a:pPr algn="ctr"/>
            <a:r>
              <a:rPr lang="en-US" sz="4000" b="0" cap="none" spc="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HoneyCream" pitchFamily="2" charset="0"/>
                <a:cs typeface="#9Slide05 Bodega Script" pitchFamily="2" charset="0"/>
              </a:rPr>
              <a:t>Măng</a:t>
            </a:r>
            <a:r>
              <a:rPr lang="en-US" sz="4000" b="0"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HoneyCream" pitchFamily="2" charset="0"/>
                <a:cs typeface="#9Slide05 Bodega Script" pitchFamily="2" charset="0"/>
              </a:rPr>
              <a:t> Non</a:t>
            </a:r>
            <a:endParaRPr lang="id-ID" sz="4000" b="0"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21" name="TextBox 20">
            <a:extLst>
              <a:ext uri="{FF2B5EF4-FFF2-40B4-BE49-F238E27FC236}">
                <a16:creationId xmlns:a16="http://schemas.microsoft.com/office/drawing/2014/main" id="{6BE93520-6E9F-4C6B-1BDC-F5F4B404C88B}"/>
              </a:ext>
            </a:extLst>
          </p:cNvPr>
          <p:cNvSpPr txBox="1"/>
          <p:nvPr userDrawn="1"/>
        </p:nvSpPr>
        <p:spPr>
          <a:xfrm>
            <a:off x="605095" y="9963312"/>
            <a:ext cx="1172545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1">
                <a:solidFill>
                  <a:srgbClr val="C00000"/>
                </a:solidFill>
                <a:latin typeface="UTM Avo" panose="02040603050506020204" pitchFamily="18" charset="0"/>
              </a:rPr>
              <a:t>Sản phẩm của Măng Non – Tài liệu Tiểu học.</a:t>
            </a:r>
          </a:p>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1">
                <a:solidFill>
                  <a:srgbClr val="C00000"/>
                </a:solidFill>
                <a:latin typeface="UTM Avo" panose="02040603050506020204" pitchFamily="18" charset="0"/>
              </a:rPr>
              <a:t> Nghiêm cấm buôn bán, sao chép và chỉnh sửa để thu lợi nhuận.</a:t>
            </a:r>
          </a:p>
        </p:txBody>
      </p:sp>
    </p:spTree>
    <p:extLst>
      <p:ext uri="{BB962C8B-B14F-4D97-AF65-F5344CB8AC3E}">
        <p14:creationId xmlns:p14="http://schemas.microsoft.com/office/powerpoint/2010/main" val="1935183306"/>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708" r:id="rId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750" fill="hold"/>
                                        <p:tgtEl>
                                          <p:spTgt spid="19"/>
                                        </p:tgtEl>
                                        <p:attrNameLst>
                                          <p:attrName>ppt_w</p:attrName>
                                        </p:attrNameLst>
                                      </p:cBhvr>
                                      <p:tavLst>
                                        <p:tav tm="0">
                                          <p:val>
                                            <p:fltVal val="0"/>
                                          </p:val>
                                        </p:tav>
                                        <p:tav tm="100000">
                                          <p:val>
                                            <p:strVal val="#ppt_w"/>
                                          </p:val>
                                        </p:tav>
                                      </p:tavLst>
                                    </p:anim>
                                    <p:anim calcmode="lin" valueType="num">
                                      <p:cBhvr>
                                        <p:cTn id="8" dur="1750" fill="hold"/>
                                        <p:tgtEl>
                                          <p:spTgt spid="19"/>
                                        </p:tgtEl>
                                        <p:attrNameLst>
                                          <p:attrName>ppt_h</p:attrName>
                                        </p:attrNameLst>
                                      </p:cBhvr>
                                      <p:tavLst>
                                        <p:tav tm="0">
                                          <p:val>
                                            <p:fltVal val="0"/>
                                          </p:val>
                                        </p:tav>
                                        <p:tav tm="100000">
                                          <p:val>
                                            <p:strVal val="#ppt_h"/>
                                          </p:val>
                                        </p:tav>
                                      </p:tavLst>
                                    </p:anim>
                                    <p:animEffect transition="in" filter="fade">
                                      <p:cBhvr>
                                        <p:cTn id="9" dur="1750"/>
                                        <p:tgtEl>
                                          <p:spTgt spid="19"/>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7.pn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36.png"/><Relationship Id="rId3" Type="http://schemas.openxmlformats.org/officeDocument/2006/relationships/image" Target="../media/image6.png"/><Relationship Id="rId7" Type="http://schemas.openxmlformats.org/officeDocument/2006/relationships/image" Target="../media/image9.png"/><Relationship Id="rId12"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image" Target="../media/image16.png"/><Relationship Id="rId11" Type="http://schemas.openxmlformats.org/officeDocument/2006/relationships/image" Target="../media/image18.png"/><Relationship Id="rId5" Type="http://schemas.openxmlformats.org/officeDocument/2006/relationships/image" Target="../media/image8.png"/><Relationship Id="rId10" Type="http://schemas.openxmlformats.org/officeDocument/2006/relationships/image" Target="../media/image19.png"/><Relationship Id="rId4" Type="http://schemas.openxmlformats.org/officeDocument/2006/relationships/image" Target="../media/image7.png"/><Relationship Id="rId9"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audio" Target="../media/audio1.wav"/><Relationship Id="rId1" Type="http://schemas.openxmlformats.org/officeDocument/2006/relationships/slideLayout" Target="../slideLayouts/slideLayout26.xml"/><Relationship Id="rId5" Type="http://schemas.openxmlformats.org/officeDocument/2006/relationships/image" Target="../media/image41.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6.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7.xml"/><Relationship Id="rId5" Type="http://schemas.openxmlformats.org/officeDocument/2006/relationships/image" Target="../media/image48.pn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2.pn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7.png"/><Relationship Id="rId3" Type="http://schemas.openxmlformats.org/officeDocument/2006/relationships/image" Target="../media/image6.png"/><Relationship Id="rId7" Type="http://schemas.openxmlformats.org/officeDocument/2006/relationships/image" Target="../media/image9.png"/><Relationship Id="rId12"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image" Target="../media/image16.png"/><Relationship Id="rId11" Type="http://schemas.openxmlformats.org/officeDocument/2006/relationships/image" Target="../media/image18.png"/><Relationship Id="rId5" Type="http://schemas.openxmlformats.org/officeDocument/2006/relationships/image" Target="../media/image8.png"/><Relationship Id="rId10" Type="http://schemas.openxmlformats.org/officeDocument/2006/relationships/image" Target="../media/image19.png"/><Relationship Id="rId4" Type="http://schemas.openxmlformats.org/officeDocument/2006/relationships/image" Target="../media/image7.png"/><Relationship Id="rId9" Type="http://schemas.openxmlformats.org/officeDocument/2006/relationships/image" Target="../media/image25.png"/></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2.png"/><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3.png"/><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3.png"/><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55.png"/><Relationship Id="rId1" Type="http://schemas.openxmlformats.org/officeDocument/2006/relationships/slideLayout" Target="../slideLayouts/slideLayout57.xml"/><Relationship Id="rId5" Type="http://schemas.openxmlformats.org/officeDocument/2006/relationships/image" Target="../media/image57.png"/><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9.png"/><Relationship Id="rId3" Type="http://schemas.openxmlformats.org/officeDocument/2006/relationships/image" Target="../media/image6.png"/><Relationship Id="rId7" Type="http://schemas.openxmlformats.org/officeDocument/2006/relationships/image" Target="../media/image9.png"/><Relationship Id="rId12"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26.xml"/><Relationship Id="rId6" Type="http://schemas.openxmlformats.org/officeDocument/2006/relationships/image" Target="../media/image16.png"/><Relationship Id="rId11" Type="http://schemas.openxmlformats.org/officeDocument/2006/relationships/image" Target="../media/image18.png"/><Relationship Id="rId5" Type="http://schemas.openxmlformats.org/officeDocument/2006/relationships/image" Target="../media/image8.png"/><Relationship Id="rId10" Type="http://schemas.openxmlformats.org/officeDocument/2006/relationships/image" Target="../media/image19.png"/><Relationship Id="rId4" Type="http://schemas.openxmlformats.org/officeDocument/2006/relationships/image" Target="../media/image7.pn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7.pn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6">
            <a:extLst>
              <a:ext uri="{FF2B5EF4-FFF2-40B4-BE49-F238E27FC236}">
                <a16:creationId xmlns:a16="http://schemas.microsoft.com/office/drawing/2014/main" id="{AFBCFEEC-03F8-42CA-73AD-50F3A2EE391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0" y="4949669"/>
            <a:ext cx="12187170" cy="1908329"/>
          </a:xfrm>
          <a:prstGeom prst="rect">
            <a:avLst/>
          </a:prstGeom>
        </p:spPr>
      </p:pic>
      <p:pic>
        <p:nvPicPr>
          <p:cNvPr id="12" name="Picture 11">
            <a:extLst>
              <a:ext uri="{FF2B5EF4-FFF2-40B4-BE49-F238E27FC236}">
                <a16:creationId xmlns:a16="http://schemas.microsoft.com/office/drawing/2014/main" id="{CA7C00C3-B5DF-22E5-6DA2-15B16C1F34D1}"/>
              </a:ext>
            </a:extLst>
          </p:cNvPr>
          <p:cNvPicPr>
            <a:picLocks noChangeAspect="1"/>
          </p:cNvPicPr>
          <p:nvPr/>
        </p:nvPicPr>
        <p:blipFill rotWithShape="1">
          <a:blip r:embed="rId4">
            <a:extLst>
              <a:ext uri="{28A0092B-C50C-407E-A947-70E740481C1C}">
                <a14:useLocalDpi xmlns:a14="http://schemas.microsoft.com/office/drawing/2010/main" val="0"/>
              </a:ext>
            </a:extLst>
          </a:blip>
          <a:srcRect t="44547"/>
          <a:stretch/>
        </p:blipFill>
        <p:spPr>
          <a:xfrm>
            <a:off x="-457742" y="1655504"/>
            <a:ext cx="13318855" cy="5036660"/>
          </a:xfrm>
          <a:prstGeom prst="rect">
            <a:avLst/>
          </a:prstGeom>
        </p:spPr>
      </p:pic>
      <p:pic>
        <p:nvPicPr>
          <p:cNvPr id="3" name="图片 10">
            <a:extLst>
              <a:ext uri="{FF2B5EF4-FFF2-40B4-BE49-F238E27FC236}">
                <a16:creationId xmlns:a16="http://schemas.microsoft.com/office/drawing/2014/main" id="{D09B2A12-7C7B-F8C0-EC4E-56A1AF92DD7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940439" y="2334155"/>
            <a:ext cx="1107996" cy="1107996"/>
          </a:xfrm>
          <a:prstGeom prst="rect">
            <a:avLst/>
          </a:prstGeom>
        </p:spPr>
      </p:pic>
      <p:pic>
        <p:nvPicPr>
          <p:cNvPr id="23" name="图片 36">
            <a:extLst>
              <a:ext uri="{FF2B5EF4-FFF2-40B4-BE49-F238E27FC236}">
                <a16:creationId xmlns:a16="http://schemas.microsoft.com/office/drawing/2014/main" id="{FFB57864-4D33-D8D9-FCB6-8D3021230DF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249504">
            <a:off x="3105603" y="3859503"/>
            <a:ext cx="1277052" cy="1298399"/>
          </a:xfrm>
          <a:prstGeom prst="rect">
            <a:avLst/>
          </a:prstGeom>
        </p:spPr>
      </p:pic>
      <p:pic>
        <p:nvPicPr>
          <p:cNvPr id="8" name="Picture 7">
            <a:extLst>
              <a:ext uri="{FF2B5EF4-FFF2-40B4-BE49-F238E27FC236}">
                <a16:creationId xmlns:a16="http://schemas.microsoft.com/office/drawing/2014/main" id="{10DA0D9D-BB4A-BDF8-A03F-AD9733FA9224}"/>
              </a:ext>
            </a:extLst>
          </p:cNvPr>
          <p:cNvPicPr>
            <a:picLocks noChangeAspect="1"/>
          </p:cNvPicPr>
          <p:nvPr/>
        </p:nvPicPr>
        <p:blipFill>
          <a:blip r:embed="rId7"/>
          <a:stretch>
            <a:fillRect/>
          </a:stretch>
        </p:blipFill>
        <p:spPr>
          <a:xfrm>
            <a:off x="4260500" y="-161059"/>
            <a:ext cx="3838573" cy="1283343"/>
          </a:xfrm>
          <a:prstGeom prst="rect">
            <a:avLst/>
          </a:prstGeom>
        </p:spPr>
      </p:pic>
      <p:pic>
        <p:nvPicPr>
          <p:cNvPr id="9" name="Picture 8">
            <a:extLst>
              <a:ext uri="{FF2B5EF4-FFF2-40B4-BE49-F238E27FC236}">
                <a16:creationId xmlns:a16="http://schemas.microsoft.com/office/drawing/2014/main" id="{DA204627-8AE5-9332-D323-07B14875DD3B}"/>
              </a:ext>
            </a:extLst>
          </p:cNvPr>
          <p:cNvPicPr>
            <a:picLocks noChangeAspect="1"/>
          </p:cNvPicPr>
          <p:nvPr/>
        </p:nvPicPr>
        <p:blipFill rotWithShape="1">
          <a:blip r:embed="rId8"/>
          <a:srcRect l="4534" t="8861" r="5229" b="30736"/>
          <a:stretch/>
        </p:blipFill>
        <p:spPr>
          <a:xfrm>
            <a:off x="2883877" y="728818"/>
            <a:ext cx="6662057" cy="1528226"/>
          </a:xfrm>
          <a:prstGeom prst="rect">
            <a:avLst/>
          </a:prstGeom>
        </p:spPr>
      </p:pic>
      <p:pic>
        <p:nvPicPr>
          <p:cNvPr id="10" name="Picture 9">
            <a:extLst>
              <a:ext uri="{FF2B5EF4-FFF2-40B4-BE49-F238E27FC236}">
                <a16:creationId xmlns:a16="http://schemas.microsoft.com/office/drawing/2014/main" id="{7D2FC8AF-FC43-FE06-EE4F-A671C4291EC6}"/>
              </a:ext>
            </a:extLst>
          </p:cNvPr>
          <p:cNvPicPr>
            <a:picLocks noChangeAspect="1"/>
          </p:cNvPicPr>
          <p:nvPr/>
        </p:nvPicPr>
        <p:blipFill rotWithShape="1">
          <a:blip r:embed="rId9"/>
          <a:srcRect l="12034" t="14554" r="8983" b="28734"/>
          <a:stretch/>
        </p:blipFill>
        <p:spPr>
          <a:xfrm>
            <a:off x="4285407" y="2257044"/>
            <a:ext cx="3813666" cy="1528226"/>
          </a:xfrm>
          <a:prstGeom prst="rect">
            <a:avLst/>
          </a:prstGeom>
        </p:spPr>
      </p:pic>
      <p:pic>
        <p:nvPicPr>
          <p:cNvPr id="13" name="Picture 12">
            <a:extLst>
              <a:ext uri="{FF2B5EF4-FFF2-40B4-BE49-F238E27FC236}">
                <a16:creationId xmlns:a16="http://schemas.microsoft.com/office/drawing/2014/main" id="{306DD439-D3FF-7354-6EB7-F30ED111ED13}"/>
              </a:ext>
            </a:extLst>
          </p:cNvPr>
          <p:cNvPicPr>
            <a:picLocks noChangeAspect="1"/>
          </p:cNvPicPr>
          <p:nvPr/>
        </p:nvPicPr>
        <p:blipFill>
          <a:blip r:embed="rId10"/>
          <a:stretch>
            <a:fillRect/>
          </a:stretch>
        </p:blipFill>
        <p:spPr>
          <a:xfrm>
            <a:off x="7943481" y="2209541"/>
            <a:ext cx="1402202" cy="1609483"/>
          </a:xfrm>
          <a:prstGeom prst="rect">
            <a:avLst/>
          </a:prstGeom>
        </p:spPr>
      </p:pic>
    </p:spTree>
    <p:extLst>
      <p:ext uri="{BB962C8B-B14F-4D97-AF65-F5344CB8AC3E}">
        <p14:creationId xmlns:p14="http://schemas.microsoft.com/office/powerpoint/2010/main" val="2256081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ppt_w</p:attrName>
                                        </p:attrNameLst>
                                      </p:cBhvr>
                                      <p:tavLst>
                                        <p:tav tm="0">
                                          <p:val>
                                            <p:fltVal val="0"/>
                                          </p:val>
                                        </p:tav>
                                        <p:tav tm="100000">
                                          <p:val>
                                            <p:strVal val="#ppt_w"/>
                                          </p:val>
                                        </p:tav>
                                      </p:tavLst>
                                    </p:anim>
                                    <p:anim calcmode="lin" valueType="num">
                                      <p:cBhvr>
                                        <p:cTn id="16" dur="500" fill="hold"/>
                                        <p:tgtEl>
                                          <p:spTgt spid="10"/>
                                        </p:tgtEl>
                                        <p:attrNameLst>
                                          <p:attrName>ppt_h</p:attrName>
                                        </p:attrNameLst>
                                      </p:cBhvr>
                                      <p:tavLst>
                                        <p:tav tm="0">
                                          <p:val>
                                            <p:fltVal val="0"/>
                                          </p:val>
                                        </p:tav>
                                        <p:tav tm="100000">
                                          <p:val>
                                            <p:strVal val="#ppt_h"/>
                                          </p:val>
                                        </p:tav>
                                      </p:tavLst>
                                    </p:anim>
                                    <p:animEffect transition="in" filter="fade">
                                      <p:cBhvr>
                                        <p:cTn id="17" dur="500"/>
                                        <p:tgtEl>
                                          <p:spTgt spid="10"/>
                                        </p:tgtEl>
                                      </p:cBhvr>
                                    </p:animEffect>
                                  </p:childTnLst>
                                </p:cTn>
                              </p:par>
                            </p:childTnLst>
                          </p:cTn>
                        </p:par>
                        <p:par>
                          <p:cTn id="18" fill="hold">
                            <p:stCondLst>
                              <p:cond delay="1500"/>
                            </p:stCondLst>
                            <p:childTnLst>
                              <p:par>
                                <p:cTn id="19" presetID="42" presetClass="entr" presetSubtype="0"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4B4D2C7-4D26-A0C5-A644-6698228BBE8C}"/>
              </a:ext>
            </a:extLst>
          </p:cNvPr>
          <p:cNvSpPr txBox="1"/>
          <p:nvPr/>
        </p:nvSpPr>
        <p:spPr>
          <a:xfrm>
            <a:off x="2728905" y="308296"/>
            <a:ext cx="4743922"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Khi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bà</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Bà</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nghịch</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lắm</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không</a:t>
            </a:r>
            <a:endPar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Dáng</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đi</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hơi</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còng</a:t>
            </a:r>
            <a:endPar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Chăm</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quét</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nhà</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dọn</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dẹp</a:t>
            </a:r>
            <a:r>
              <a:rPr kumimoji="0" lang="en-US" sz="2800" b="1" i="0" u="none" strike="noStrike" kern="1200" cap="none" spc="0" normalizeH="0" baseline="0" noProof="0" dirty="0">
                <a:ln>
                  <a:noFill/>
                </a:ln>
                <a:solidFill>
                  <a:srgbClr val="0070C0"/>
                </a:solidFill>
                <a:effectLst/>
                <a:uLnTx/>
                <a:uFillTx/>
                <a:latin typeface="Cambria" panose="02040503050406030204" pitchFamily="18" charset="0"/>
                <a:ea typeface="Times New Roman" panose="02020603050405020304" pitchFamily="18" charset="0"/>
                <a:cs typeface="Tahom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Khi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ông</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nghiêm</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như</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bây</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giờ</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chau</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mặt</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chơi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cờ</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uống</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trà</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buổi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sáng</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p:txBody>
      </p:sp>
      <p:sp>
        <p:nvSpPr>
          <p:cNvPr id="7" name="TextBox 6">
            <a:extLst>
              <a:ext uri="{FF2B5EF4-FFF2-40B4-BE49-F238E27FC236}">
                <a16:creationId xmlns:a16="http://schemas.microsoft.com/office/drawing/2014/main" id="{4F5A37DF-A89A-EE17-700B-4CA782B40B9A}"/>
              </a:ext>
            </a:extLst>
          </p:cNvPr>
          <p:cNvSpPr txBox="1"/>
          <p:nvPr/>
        </p:nvSpPr>
        <p:spPr>
          <a:xfrm>
            <a:off x="7587316" y="175561"/>
            <a:ext cx="5818967" cy="61247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Khi </a:t>
            </a:r>
            <a:r>
              <a:rPr kumimoji="0" lang="en-US" sz="2800" b="1" i="0" u="none" strike="noStrike" kern="1200" cap="none" spc="0" normalizeH="0" baseline="0" noProof="0" dirty="0" err="1">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bố</a:t>
            </a:r>
            <a:r>
              <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thích</a:t>
            </a:r>
            <a:r>
              <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lái</a:t>
            </a:r>
            <a:r>
              <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 ô </a:t>
            </a:r>
            <a:r>
              <a:rPr kumimoji="0" lang="en-US" sz="2800" b="1" i="0" u="none" strike="noStrike" kern="1200" cap="none" spc="0" normalizeH="0" baseline="0" noProof="0" dirty="0" err="1">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tô</a:t>
            </a:r>
            <a:endPar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 say </a:t>
            </a:r>
            <a:r>
              <a:rPr kumimoji="0" lang="en-US" sz="2800" b="1" i="0" u="none" strike="noStrike" kern="1200" cap="none" spc="0" normalizeH="0" baseline="0" noProof="0" dirty="0" err="1">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mê</a:t>
            </a:r>
            <a:r>
              <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sửa</a:t>
            </a:r>
            <a:r>
              <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đồ</a:t>
            </a:r>
            <a:endPar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 hay </a:t>
            </a:r>
            <a:r>
              <a:rPr kumimoji="0" lang="en-US" sz="2800" b="1" i="0" u="none" strike="noStrike" kern="1200" cap="none" spc="0" normalizeH="0" baseline="0" noProof="0" dirty="0" err="1">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xem</a:t>
            </a:r>
            <a:r>
              <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bóng</a:t>
            </a:r>
            <a:r>
              <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đá</a:t>
            </a:r>
            <a:r>
              <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Tahoma" panose="020B0604030504040204" pitchFamily="34" charset="0"/>
              </a:rPr>
              <a:t> </a:t>
            </a:r>
            <a:endParaRPr kumimoji="0" lang="en-US" sz="2800" b="1" i="0" u="none" strike="noStrike" kern="1200" cap="none" spc="0" normalizeH="0" baseline="0" noProof="0" dirty="0">
              <a:ln>
                <a:noFill/>
              </a:ln>
              <a:solidFill>
                <a:srgbClr val="892E45"/>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Khi </a:t>
            </a: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mẹ</a:t>
            </a:r>
            <a:r>
              <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mải</a:t>
            </a:r>
            <a:r>
              <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ngồi</a:t>
            </a:r>
            <a:r>
              <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cắm</a:t>
            </a:r>
            <a:r>
              <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hoa</a:t>
            </a:r>
            <a:endPar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Thích</a:t>
            </a:r>
            <a:r>
              <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ra</a:t>
            </a:r>
            <a:r>
              <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chợ</a:t>
            </a:r>
            <a:r>
              <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gần</a:t>
            </a:r>
            <a:r>
              <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nhà</a:t>
            </a:r>
            <a:endPar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Tối</a:t>
            </a:r>
            <a:r>
              <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khuya</a:t>
            </a:r>
            <a:r>
              <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ôm</a:t>
            </a:r>
            <a:r>
              <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cuốn</a:t>
            </a:r>
            <a:r>
              <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sách</a:t>
            </a:r>
            <a:r>
              <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Khi con </a:t>
            </a:r>
            <a:r>
              <a:rPr kumimoji="0" lang="en-US" sz="2800" b="1" i="0" u="none" strike="noStrike" kern="1200" cap="none" spc="0" normalizeH="0" baseline="0" noProof="0" dirty="0" err="1">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Chẳng</a:t>
            </a:r>
            <a:r>
              <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đọc</a:t>
            </a:r>
            <a:r>
              <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sách</a:t>
            </a:r>
            <a:r>
              <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chơi</a:t>
            </a:r>
            <a:r>
              <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cờ</a:t>
            </a:r>
            <a:endPar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Chẳng</a:t>
            </a:r>
            <a:r>
              <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dọn</a:t>
            </a:r>
            <a:r>
              <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dẹp</a:t>
            </a:r>
            <a:r>
              <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chữa</a:t>
            </a:r>
            <a:r>
              <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đồ</a:t>
            </a:r>
            <a:endPar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Cả</a:t>
            </a:r>
            <a:r>
              <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ngày</a:t>
            </a:r>
            <a:r>
              <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con </a:t>
            </a:r>
            <a:r>
              <a:rPr kumimoji="0" lang="en-US" sz="2800" b="1" i="0" u="none" strike="noStrike" kern="1200" cap="none" spc="0" normalizeH="0" baseline="0" noProof="0" dirty="0" err="1">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đùa</a:t>
            </a:r>
            <a:r>
              <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nghịch</a:t>
            </a:r>
            <a:r>
              <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b="1" i="0" u="none" strike="noStrike" kern="1200" cap="none" spc="0" normalizeH="0" baseline="0" noProof="0" dirty="0">
              <a:ln>
                <a:noFill/>
              </a:ln>
              <a:solidFill>
                <a:schemeClr val="accent2">
                  <a:lumMod val="75000"/>
                </a:schemeClr>
              </a:solidFill>
              <a:effectLst/>
              <a:uLnTx/>
              <a:uFillTx/>
              <a:latin typeface="Cambria" panose="02040503050406030204" pitchFamily="18" charset="0"/>
              <a:ea typeface="Times New Roman" panose="02020603050405020304" pitchFamily="18" charset="0"/>
              <a:cs typeface="+mn-cs"/>
            </a:endParaRPr>
          </a:p>
        </p:txBody>
      </p:sp>
      <p:sp>
        <p:nvSpPr>
          <p:cNvPr id="19" name="TextBox 18">
            <a:extLst>
              <a:ext uri="{FF2B5EF4-FFF2-40B4-BE49-F238E27FC236}">
                <a16:creationId xmlns:a16="http://schemas.microsoft.com/office/drawing/2014/main" id="{89A981BD-8A8D-8DDD-9C1B-EBA801C43E97}"/>
              </a:ext>
            </a:extLst>
          </p:cNvPr>
          <p:cNvSpPr txBox="1"/>
          <p:nvPr/>
        </p:nvSpPr>
        <p:spPr>
          <a:xfrm>
            <a:off x="8939007" y="6300315"/>
            <a:ext cx="31155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Huỳnh</a:t>
            </a:r>
            <a:r>
              <a:rPr kumimoji="0" lang="en-US" sz="24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Mai </a:t>
            </a:r>
            <a:r>
              <a:rPr kumimoji="0" lang="en-US" sz="2400" b="0" i="1"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Liên</a:t>
            </a:r>
            <a:endParaRPr kumimoji="0" lang="en-US" sz="24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5" name="Speech Bubble: Rectangle with Corners Rounded 4">
            <a:extLst>
              <a:ext uri="{FF2B5EF4-FFF2-40B4-BE49-F238E27FC236}">
                <a16:creationId xmlns:a16="http://schemas.microsoft.com/office/drawing/2014/main" id="{FAC8C6F0-D87C-84CD-A1C0-B590DC523094}"/>
              </a:ext>
            </a:extLst>
          </p:cNvPr>
          <p:cNvSpPr/>
          <p:nvPr/>
        </p:nvSpPr>
        <p:spPr>
          <a:xfrm>
            <a:off x="771186" y="5043947"/>
            <a:ext cx="6072066" cy="872909"/>
          </a:xfrm>
          <a:prstGeom prst="wedgeRoundRectCallout">
            <a:avLst>
              <a:gd name="adj1" fmla="val -60015"/>
              <a:gd name="adj2" fmla="val 57879"/>
              <a:gd name="adj3" fmla="val 16667"/>
            </a:avLst>
          </a:prstGeom>
          <a:solidFill>
            <a:srgbClr val="FFD2DD"/>
          </a:solidFill>
          <a:ln w="25400" cap="flat" cmpd="sng" algn="ctr">
            <a:solidFill>
              <a:srgbClr val="F7A9BD">
                <a:lumMod val="1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lang="en-US" sz="4000" b="1" kern="0" dirty="0">
                <a:solidFill>
                  <a:srgbClr val="F7A9BD">
                    <a:lumMod val="10000"/>
                  </a:srgbClr>
                </a:solidFill>
                <a:latin typeface="Cambria" panose="02040503050406030204" pitchFamily="18" charset="0"/>
                <a:sym typeface="Arial"/>
              </a:rPr>
              <a:t>LUYỆN ĐỌC THEO ĐOẠN</a:t>
            </a:r>
            <a:endParaRPr kumimoji="0" lang="en-US" sz="40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endParaRPr>
          </a:p>
        </p:txBody>
      </p:sp>
      <p:pic>
        <p:nvPicPr>
          <p:cNvPr id="2" name="Picture 1">
            <a:extLst>
              <a:ext uri="{FF2B5EF4-FFF2-40B4-BE49-F238E27FC236}">
                <a16:creationId xmlns:a16="http://schemas.microsoft.com/office/drawing/2014/main" id="{DA2EBE5A-BE53-D618-E655-97EDD45A2C52}"/>
              </a:ext>
            </a:extLst>
          </p:cNvPr>
          <p:cNvPicPr>
            <a:picLocks noChangeAspect="1"/>
          </p:cNvPicPr>
          <p:nvPr/>
        </p:nvPicPr>
        <p:blipFill>
          <a:blip r:embed="rId2"/>
          <a:stretch>
            <a:fillRect/>
          </a:stretch>
        </p:blipFill>
        <p:spPr>
          <a:xfrm>
            <a:off x="387838" y="941144"/>
            <a:ext cx="2341067" cy="3798137"/>
          </a:xfrm>
          <a:prstGeom prst="rect">
            <a:avLst/>
          </a:prstGeom>
        </p:spPr>
      </p:pic>
    </p:spTree>
    <p:extLst>
      <p:ext uri="{BB962C8B-B14F-4D97-AF65-F5344CB8AC3E}">
        <p14:creationId xmlns:p14="http://schemas.microsoft.com/office/powerpoint/2010/main" val="2184361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left)">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1" nodeType="clickEffect">
                                  <p:stCondLst>
                                    <p:cond delay="0"/>
                                  </p:stCondLst>
                                  <p:childTnLst>
                                    <p:animEffect transition="out" filter="fade">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9" grpId="0"/>
      <p:bldP spid="5" grpId="0" animBg="1"/>
      <p:bldP spid="5"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276;p7">
            <a:extLst>
              <a:ext uri="{FF2B5EF4-FFF2-40B4-BE49-F238E27FC236}">
                <a16:creationId xmlns:a16="http://schemas.microsoft.com/office/drawing/2014/main" id="{02989AD3-8A47-4EFE-4C7E-A5917B3996A9}"/>
              </a:ext>
            </a:extLst>
          </p:cNvPr>
          <p:cNvSpPr/>
          <p:nvPr/>
        </p:nvSpPr>
        <p:spPr>
          <a:xfrm>
            <a:off x="2315849" y="2387017"/>
            <a:ext cx="3200047" cy="1200329"/>
          </a:xfrm>
          <a:prstGeom prst="roundRect">
            <a:avLst>
              <a:gd name="adj" fmla="val 50000"/>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err="1">
                <a:ln>
                  <a:noFill/>
                </a:ln>
                <a:solidFill>
                  <a:srgbClr val="F7A9BD">
                    <a:lumMod val="10000"/>
                  </a:srgbClr>
                </a:solidFill>
                <a:effectLst/>
                <a:uLnTx/>
                <a:uFillTx/>
                <a:latin typeface="Cambria" panose="02040503050406030204" pitchFamily="18" charset="0"/>
                <a:cs typeface="Arial"/>
                <a:sym typeface="Arial"/>
              </a:rPr>
              <a:t>Dọn</a:t>
            </a:r>
            <a:r>
              <a:rPr kumimoji="0" lang="en-US" sz="5400" b="1" i="0" u="none" strike="noStrike" kern="0" cap="none" spc="0" normalizeH="0" baseline="0" noProof="0" dirty="0">
                <a:ln>
                  <a:noFill/>
                </a:ln>
                <a:solidFill>
                  <a:srgbClr val="F7A9BD">
                    <a:lumMod val="10000"/>
                  </a:srgbClr>
                </a:solidFill>
                <a:effectLst/>
                <a:uLnTx/>
                <a:uFillTx/>
                <a:latin typeface="Cambria" panose="02040503050406030204" pitchFamily="18" charset="0"/>
                <a:cs typeface="Arial"/>
                <a:sym typeface="Arial"/>
              </a:rPr>
              <a:t> </a:t>
            </a:r>
            <a:r>
              <a:rPr kumimoji="0" lang="en-US" sz="5400" b="1" i="0" u="none" strike="noStrike" kern="0" cap="none" spc="0" normalizeH="0" baseline="0" noProof="0" dirty="0" err="1">
                <a:ln>
                  <a:noFill/>
                </a:ln>
                <a:solidFill>
                  <a:srgbClr val="F7A9BD">
                    <a:lumMod val="10000"/>
                  </a:srgbClr>
                </a:solidFill>
                <a:effectLst/>
                <a:uLnTx/>
                <a:uFillTx/>
                <a:latin typeface="Cambria" panose="02040503050406030204" pitchFamily="18" charset="0"/>
                <a:cs typeface="Arial"/>
                <a:sym typeface="Arial"/>
              </a:rPr>
              <a:t>dẹp</a:t>
            </a:r>
            <a:endParaRPr kumimoji="0" sz="5400" b="1" i="0" u="none" strike="noStrike" kern="0" cap="none" spc="0" normalizeH="0" baseline="0" noProof="0" dirty="0">
              <a:ln>
                <a:noFill/>
              </a:ln>
              <a:solidFill>
                <a:srgbClr val="F7A9BD">
                  <a:lumMod val="10000"/>
                </a:srgbClr>
              </a:solidFill>
              <a:effectLst/>
              <a:uLnTx/>
              <a:uFillTx/>
              <a:latin typeface="Cambria" panose="02040503050406030204" pitchFamily="18" charset="0"/>
              <a:cs typeface="Arial"/>
              <a:sym typeface="Arial"/>
            </a:endParaRPr>
          </a:p>
        </p:txBody>
      </p:sp>
      <p:sp>
        <p:nvSpPr>
          <p:cNvPr id="9" name="Google Shape;276;p7">
            <a:extLst>
              <a:ext uri="{FF2B5EF4-FFF2-40B4-BE49-F238E27FC236}">
                <a16:creationId xmlns:a16="http://schemas.microsoft.com/office/drawing/2014/main" id="{D78C459A-0B7E-42A2-A7FB-3708717A4C20}"/>
              </a:ext>
            </a:extLst>
          </p:cNvPr>
          <p:cNvSpPr/>
          <p:nvPr/>
        </p:nvSpPr>
        <p:spPr>
          <a:xfrm>
            <a:off x="6481924" y="2409140"/>
            <a:ext cx="3423721" cy="1159253"/>
          </a:xfrm>
          <a:prstGeom prst="roundRect">
            <a:avLst>
              <a:gd name="adj" fmla="val 50000"/>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err="1">
                <a:ln>
                  <a:noFill/>
                </a:ln>
                <a:solidFill>
                  <a:srgbClr val="F7A9BD">
                    <a:lumMod val="10000"/>
                  </a:srgbClr>
                </a:solidFill>
                <a:effectLst/>
                <a:uLnTx/>
                <a:uFillTx/>
                <a:latin typeface="Cambria" panose="02040503050406030204" pitchFamily="18" charset="0"/>
                <a:cs typeface="Arial"/>
                <a:sym typeface="Arial"/>
              </a:rPr>
              <a:t>Uống</a:t>
            </a:r>
            <a:r>
              <a:rPr kumimoji="0" lang="en-US" sz="5400" b="1" i="0" u="none" strike="noStrike" kern="0" cap="none" spc="0" normalizeH="0" baseline="0" noProof="0" dirty="0">
                <a:ln>
                  <a:noFill/>
                </a:ln>
                <a:solidFill>
                  <a:srgbClr val="F7A9BD">
                    <a:lumMod val="10000"/>
                  </a:srgbClr>
                </a:solidFill>
                <a:effectLst/>
                <a:uLnTx/>
                <a:uFillTx/>
                <a:latin typeface="Cambria" panose="02040503050406030204" pitchFamily="18" charset="0"/>
                <a:cs typeface="Arial"/>
                <a:sym typeface="Arial"/>
              </a:rPr>
              <a:t> </a:t>
            </a:r>
            <a:r>
              <a:rPr kumimoji="0" lang="en-US" sz="5400" b="1" i="0" u="none" strike="noStrike" kern="0" cap="none" spc="0" normalizeH="0" baseline="0" noProof="0" dirty="0" err="1">
                <a:ln>
                  <a:noFill/>
                </a:ln>
                <a:solidFill>
                  <a:srgbClr val="F7A9BD">
                    <a:lumMod val="10000"/>
                  </a:srgbClr>
                </a:solidFill>
                <a:effectLst/>
                <a:uLnTx/>
                <a:uFillTx/>
                <a:latin typeface="Cambria" panose="02040503050406030204" pitchFamily="18" charset="0"/>
                <a:cs typeface="Arial"/>
                <a:sym typeface="Arial"/>
              </a:rPr>
              <a:t>trà</a:t>
            </a:r>
            <a:endParaRPr kumimoji="0" sz="5400" b="1" i="0" u="none" strike="noStrike" kern="0" cap="none" spc="0" normalizeH="0" baseline="0" noProof="0" dirty="0">
              <a:ln>
                <a:noFill/>
              </a:ln>
              <a:solidFill>
                <a:srgbClr val="F7A9BD">
                  <a:lumMod val="10000"/>
                </a:srgbClr>
              </a:solidFill>
              <a:effectLst/>
              <a:uLnTx/>
              <a:uFillTx/>
              <a:latin typeface="Cambria" panose="02040503050406030204" pitchFamily="18" charset="0"/>
              <a:cs typeface="Arial"/>
              <a:sym typeface="Arial"/>
            </a:endParaRPr>
          </a:p>
        </p:txBody>
      </p:sp>
      <p:sp>
        <p:nvSpPr>
          <p:cNvPr id="10" name="Google Shape;276;p7">
            <a:extLst>
              <a:ext uri="{FF2B5EF4-FFF2-40B4-BE49-F238E27FC236}">
                <a16:creationId xmlns:a16="http://schemas.microsoft.com/office/drawing/2014/main" id="{EB08F209-F337-16BD-DE53-807ABFB78C1A}"/>
              </a:ext>
            </a:extLst>
          </p:cNvPr>
          <p:cNvSpPr/>
          <p:nvPr/>
        </p:nvSpPr>
        <p:spPr>
          <a:xfrm>
            <a:off x="4173445" y="4213926"/>
            <a:ext cx="3786113" cy="1159254"/>
          </a:xfrm>
          <a:prstGeom prst="roundRect">
            <a:avLst>
              <a:gd name="adj" fmla="val 50000"/>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err="1">
                <a:ln>
                  <a:noFill/>
                </a:ln>
                <a:solidFill>
                  <a:srgbClr val="F7A9BD">
                    <a:lumMod val="10000"/>
                  </a:srgbClr>
                </a:solidFill>
                <a:effectLst/>
                <a:uLnTx/>
                <a:uFillTx/>
                <a:latin typeface="Cambria" panose="02040503050406030204" pitchFamily="18" charset="0"/>
                <a:cs typeface="Arial"/>
                <a:sym typeface="Arial"/>
              </a:rPr>
              <a:t>Buổi</a:t>
            </a:r>
            <a:r>
              <a:rPr kumimoji="0" lang="en-US" sz="5400" b="1" i="0" u="none" strike="noStrike" kern="0" cap="none" spc="0" normalizeH="0" baseline="0" noProof="0" dirty="0">
                <a:ln>
                  <a:noFill/>
                </a:ln>
                <a:solidFill>
                  <a:srgbClr val="F7A9BD">
                    <a:lumMod val="10000"/>
                  </a:srgbClr>
                </a:solidFill>
                <a:effectLst/>
                <a:uLnTx/>
                <a:uFillTx/>
                <a:latin typeface="Cambria" panose="02040503050406030204" pitchFamily="18" charset="0"/>
                <a:cs typeface="Arial"/>
                <a:sym typeface="Arial"/>
              </a:rPr>
              <a:t> </a:t>
            </a:r>
            <a:r>
              <a:rPr kumimoji="0" lang="en-US" sz="5400" b="1" i="0" u="none" strike="noStrike" kern="0" cap="none" spc="0" normalizeH="0" baseline="0" noProof="0" dirty="0" err="1">
                <a:ln>
                  <a:noFill/>
                </a:ln>
                <a:solidFill>
                  <a:srgbClr val="F7A9BD">
                    <a:lumMod val="10000"/>
                  </a:srgbClr>
                </a:solidFill>
                <a:effectLst/>
                <a:uLnTx/>
                <a:uFillTx/>
                <a:latin typeface="Cambria" panose="02040503050406030204" pitchFamily="18" charset="0"/>
                <a:cs typeface="Arial"/>
                <a:sym typeface="Arial"/>
              </a:rPr>
              <a:t>sáng</a:t>
            </a:r>
            <a:endParaRPr kumimoji="0" sz="5400" b="1" i="0" u="none" strike="noStrike" kern="0" cap="none" spc="0" normalizeH="0" baseline="0" noProof="0" dirty="0">
              <a:ln>
                <a:noFill/>
              </a:ln>
              <a:solidFill>
                <a:srgbClr val="F7A9BD">
                  <a:lumMod val="10000"/>
                </a:srgbClr>
              </a:solidFill>
              <a:effectLst/>
              <a:uLnTx/>
              <a:uFillTx/>
              <a:latin typeface="Cambria" panose="02040503050406030204" pitchFamily="18" charset="0"/>
              <a:cs typeface="Arial"/>
              <a:sym typeface="Arial"/>
            </a:endParaRPr>
          </a:p>
        </p:txBody>
      </p:sp>
      <p:pic>
        <p:nvPicPr>
          <p:cNvPr id="11" name="Picture 10">
            <a:extLst>
              <a:ext uri="{FF2B5EF4-FFF2-40B4-BE49-F238E27FC236}">
                <a16:creationId xmlns:a16="http://schemas.microsoft.com/office/drawing/2014/main" id="{C9A01B41-49B9-89F5-A335-C54D50486B7D}"/>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3857298"/>
            <a:ext cx="4325901" cy="3031764"/>
          </a:xfrm>
          <a:prstGeom prst="rect">
            <a:avLst/>
          </a:prstGeom>
        </p:spPr>
      </p:pic>
      <p:pic>
        <p:nvPicPr>
          <p:cNvPr id="5" name="Picture 4">
            <a:extLst>
              <a:ext uri="{FF2B5EF4-FFF2-40B4-BE49-F238E27FC236}">
                <a16:creationId xmlns:a16="http://schemas.microsoft.com/office/drawing/2014/main" id="{47875721-D15A-87B4-666C-023CD0396642}"/>
              </a:ext>
            </a:extLst>
          </p:cNvPr>
          <p:cNvPicPr>
            <a:picLocks noChangeAspect="1"/>
          </p:cNvPicPr>
          <p:nvPr/>
        </p:nvPicPr>
        <p:blipFill>
          <a:blip r:embed="rId3"/>
          <a:stretch>
            <a:fillRect/>
          </a:stretch>
        </p:blipFill>
        <p:spPr>
          <a:xfrm>
            <a:off x="1563231" y="56230"/>
            <a:ext cx="9065538" cy="2030144"/>
          </a:xfrm>
          <a:prstGeom prst="rect">
            <a:avLst/>
          </a:prstGeom>
        </p:spPr>
      </p:pic>
    </p:spTree>
    <p:extLst>
      <p:ext uri="{BB962C8B-B14F-4D97-AF65-F5344CB8AC3E}">
        <p14:creationId xmlns:p14="http://schemas.microsoft.com/office/powerpoint/2010/main" val="368867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76;p7">
            <a:extLst>
              <a:ext uri="{FF2B5EF4-FFF2-40B4-BE49-F238E27FC236}">
                <a16:creationId xmlns:a16="http://schemas.microsoft.com/office/drawing/2014/main" id="{EE73CC15-AC70-CC91-C273-88E3055978C5}"/>
              </a:ext>
            </a:extLst>
          </p:cNvPr>
          <p:cNvSpPr/>
          <p:nvPr/>
        </p:nvSpPr>
        <p:spPr>
          <a:xfrm>
            <a:off x="2704175" y="2179570"/>
            <a:ext cx="7205679" cy="3341027"/>
          </a:xfrm>
          <a:prstGeom prst="roundRect">
            <a:avLst>
              <a:gd name="adj" fmla="val 28811"/>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4000" b="1" i="1"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Khi con</a:t>
            </a:r>
            <a:r>
              <a:rPr kumimoji="0" lang="en-US" sz="4400" b="1" i="1" u="none" strike="noStrike" kern="0" cap="none" spc="0" normalizeH="0" baseline="0" noProof="0" dirty="0">
                <a:ln>
                  <a:noFill/>
                </a:ln>
                <a:solidFill>
                  <a:srgbClr val="FF7259">
                    <a:lumMod val="50000"/>
                  </a:srgbClr>
                </a:solidFill>
                <a:effectLst/>
                <a:uLnTx/>
                <a:uFillTx/>
                <a:latin typeface="Cambria" panose="02040503050406030204" pitchFamily="18" charset="0"/>
                <a:cs typeface="Arial"/>
                <a:sym typeface="Arial"/>
              </a:rPr>
              <a:t>/</a:t>
            </a:r>
            <a:r>
              <a:rPr kumimoji="0" lang="en-US" sz="4000" b="1" i="1"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000" b="1" i="1"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còn</a:t>
            </a:r>
            <a:r>
              <a:rPr kumimoji="0" lang="en-US" sz="4000" b="1" i="1"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000" b="1" i="1"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bé</a:t>
            </a:r>
            <a:r>
              <a:rPr kumimoji="0" lang="en-US" sz="4000" b="1" i="1"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000" b="1" i="1"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tí</a:t>
            </a:r>
            <a:r>
              <a:rPr kumimoji="0" lang="en-US" sz="4400" b="1" i="1" u="none" strike="noStrike" kern="0" cap="none" spc="0" normalizeH="0" baseline="0" noProof="0" dirty="0">
                <a:ln>
                  <a:noFill/>
                </a:ln>
                <a:solidFill>
                  <a:srgbClr val="FF7259">
                    <a:lumMod val="50000"/>
                  </a:srgbClr>
                </a:solidFill>
                <a:effectLst/>
                <a:uLnTx/>
                <a:uFillTx/>
                <a:latin typeface="Cambria" panose="02040503050406030204" pitchFamily="18" charset="0"/>
                <a:cs typeface="Arial"/>
                <a:sym typeface="Arial"/>
              </a:rPr>
              <a:t>/</a:t>
            </a:r>
          </a:p>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4000" b="1" i="1"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Chẳng</a:t>
            </a:r>
            <a:r>
              <a:rPr kumimoji="0" lang="en-US" sz="4000" b="1" i="1"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000" b="1" i="1"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đọc</a:t>
            </a:r>
            <a:r>
              <a:rPr kumimoji="0" lang="en-US" sz="4000" b="1" i="1"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000" b="1" i="1"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sách</a:t>
            </a:r>
            <a:r>
              <a:rPr kumimoji="0" lang="en-US" sz="4000" b="1" i="1"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a:t>
            </a:r>
            <a:r>
              <a:rPr kumimoji="0" lang="en-US" sz="4400" b="1" i="1" u="none" strike="noStrike" kern="0" cap="none" spc="0" normalizeH="0" baseline="0" noProof="0" dirty="0">
                <a:ln>
                  <a:noFill/>
                </a:ln>
                <a:solidFill>
                  <a:srgbClr val="FF7259">
                    <a:lumMod val="50000"/>
                  </a:srgbClr>
                </a:solidFill>
                <a:effectLst/>
                <a:uLnTx/>
                <a:uFillTx/>
                <a:latin typeface="Cambria" panose="02040503050406030204" pitchFamily="18" charset="0"/>
                <a:cs typeface="Arial"/>
                <a:sym typeface="Arial"/>
              </a:rPr>
              <a:t>/</a:t>
            </a:r>
            <a:r>
              <a:rPr kumimoji="0" lang="en-US" sz="4000" b="1" i="1"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000" b="1" i="1"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chơi</a:t>
            </a:r>
            <a:r>
              <a:rPr kumimoji="0" lang="en-US" sz="4000" b="1" i="1"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000" b="1" i="1"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cờ</a:t>
            </a:r>
            <a:r>
              <a:rPr kumimoji="0" lang="en-US" sz="4400" b="1" i="1" u="none" strike="noStrike" kern="0" cap="none" spc="0" normalizeH="0" baseline="0" noProof="0" dirty="0">
                <a:ln>
                  <a:noFill/>
                </a:ln>
                <a:solidFill>
                  <a:srgbClr val="FF7259">
                    <a:lumMod val="50000"/>
                  </a:srgbClr>
                </a:solidFill>
                <a:effectLst/>
                <a:uLnTx/>
                <a:uFillTx/>
                <a:latin typeface="Cambria" panose="02040503050406030204" pitchFamily="18" charset="0"/>
                <a:cs typeface="Arial"/>
                <a:sym typeface="Arial"/>
              </a:rPr>
              <a:t>/</a:t>
            </a:r>
          </a:p>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4000" b="1" i="1"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Chẳng</a:t>
            </a:r>
            <a:r>
              <a:rPr kumimoji="0" lang="en-US" sz="4000" b="1" i="1"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000" b="1" i="1"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dọn</a:t>
            </a:r>
            <a:r>
              <a:rPr kumimoji="0" lang="en-US" sz="4000" b="1" i="1"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000" b="1" i="1"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dẹp</a:t>
            </a:r>
            <a:r>
              <a:rPr kumimoji="0" lang="en-US" sz="4000" b="1" i="1"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000" b="1" i="1"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chữa</a:t>
            </a:r>
            <a:r>
              <a:rPr kumimoji="0" lang="en-US" sz="4000" b="1" i="1"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000" b="1" i="1"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đồ</a:t>
            </a:r>
            <a:r>
              <a:rPr kumimoji="0" lang="en-US" sz="4400" b="1" i="1" u="none" strike="noStrike" kern="0" cap="none" spc="0" normalizeH="0" baseline="0" noProof="0" dirty="0">
                <a:ln>
                  <a:noFill/>
                </a:ln>
                <a:solidFill>
                  <a:srgbClr val="FF7259">
                    <a:lumMod val="50000"/>
                  </a:srgbClr>
                </a:solidFill>
                <a:effectLst/>
                <a:uLnTx/>
                <a:uFillTx/>
                <a:latin typeface="Cambria" panose="02040503050406030204" pitchFamily="18" charset="0"/>
                <a:cs typeface="Arial"/>
                <a:sym typeface="Arial"/>
              </a:rPr>
              <a:t>/</a:t>
            </a:r>
          </a:p>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4000" b="1" i="1"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Cả</a:t>
            </a:r>
            <a:r>
              <a:rPr kumimoji="0" lang="en-US" sz="4000" b="1" i="1"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000" b="1" i="1"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ngày</a:t>
            </a:r>
            <a:r>
              <a:rPr kumimoji="0" lang="en-US" sz="4000" b="1" i="1"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1" i="1" u="none" strike="noStrike" kern="0" cap="none" spc="0" normalizeH="0" baseline="0" noProof="0" dirty="0">
                <a:ln>
                  <a:noFill/>
                </a:ln>
                <a:solidFill>
                  <a:srgbClr val="FF7259">
                    <a:lumMod val="50000"/>
                  </a:srgbClr>
                </a:solidFill>
                <a:effectLst/>
                <a:uLnTx/>
                <a:uFillTx/>
                <a:latin typeface="Cambria" panose="02040503050406030204" pitchFamily="18" charset="0"/>
                <a:cs typeface="Arial"/>
                <a:sym typeface="Arial"/>
              </a:rPr>
              <a:t>/</a:t>
            </a:r>
            <a:r>
              <a:rPr kumimoji="0" lang="en-US" sz="4000" b="1" i="1"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con </a:t>
            </a:r>
            <a:r>
              <a:rPr kumimoji="0" lang="en-US" sz="4000" b="1" i="1"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đùa</a:t>
            </a:r>
            <a:r>
              <a:rPr kumimoji="0" lang="en-US" sz="4000" b="1" i="1"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000" b="1" i="1"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nghịch</a:t>
            </a:r>
            <a:r>
              <a:rPr kumimoji="0" lang="en-US" sz="4400" b="1" i="1" u="none" strike="noStrike" kern="0" cap="none" spc="0" normalizeH="0" baseline="0" noProof="0" dirty="0">
                <a:ln>
                  <a:noFill/>
                </a:ln>
                <a:solidFill>
                  <a:srgbClr val="FF7259">
                    <a:lumMod val="50000"/>
                  </a:srgbClr>
                </a:solidFill>
                <a:effectLst/>
                <a:uLnTx/>
                <a:uFillTx/>
                <a:latin typeface="Cambria" panose="02040503050406030204" pitchFamily="18" charset="0"/>
                <a:cs typeface="Arial"/>
                <a:sym typeface="Arial"/>
              </a:rPr>
              <a:t>.//</a:t>
            </a:r>
            <a:endParaRPr kumimoji="0" lang="en-US" sz="4000" b="1" i="1" u="none" strike="noStrike" kern="0" cap="none" spc="0" normalizeH="0" baseline="0" noProof="0" dirty="0">
              <a:ln>
                <a:noFill/>
              </a:ln>
              <a:solidFill>
                <a:srgbClr val="FF7259">
                  <a:lumMod val="50000"/>
                </a:srgbClr>
              </a:solidFill>
              <a:effectLst/>
              <a:uLnTx/>
              <a:uFillTx/>
              <a:latin typeface="Cambria" panose="02040503050406030204" pitchFamily="18" charset="0"/>
              <a:cs typeface="Arial"/>
              <a:sym typeface="Arial"/>
            </a:endParaRPr>
          </a:p>
        </p:txBody>
      </p:sp>
      <p:pic>
        <p:nvPicPr>
          <p:cNvPr id="6" name="Picture 5">
            <a:extLst>
              <a:ext uri="{FF2B5EF4-FFF2-40B4-BE49-F238E27FC236}">
                <a16:creationId xmlns:a16="http://schemas.microsoft.com/office/drawing/2014/main" id="{3A081161-A4E7-9255-B669-3692068FD382}"/>
              </a:ext>
            </a:extLst>
          </p:cNvPr>
          <p:cNvPicPr>
            <a:picLocks noChangeAspect="1"/>
          </p:cNvPicPr>
          <p:nvPr/>
        </p:nvPicPr>
        <p:blipFill>
          <a:blip r:embed="rId2"/>
          <a:stretch>
            <a:fillRect/>
          </a:stretch>
        </p:blipFill>
        <p:spPr>
          <a:xfrm>
            <a:off x="1539530" y="0"/>
            <a:ext cx="9534970" cy="2030144"/>
          </a:xfrm>
          <a:prstGeom prst="rect">
            <a:avLst/>
          </a:prstGeom>
        </p:spPr>
      </p:pic>
    </p:spTree>
    <p:extLst>
      <p:ext uri="{BB962C8B-B14F-4D97-AF65-F5344CB8AC3E}">
        <p14:creationId xmlns:p14="http://schemas.microsoft.com/office/powerpoint/2010/main" val="71125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4B4D2C7-4D26-A0C5-A644-6698228BBE8C}"/>
              </a:ext>
            </a:extLst>
          </p:cNvPr>
          <p:cNvSpPr txBox="1"/>
          <p:nvPr/>
        </p:nvSpPr>
        <p:spPr>
          <a:xfrm>
            <a:off x="2728905" y="308296"/>
            <a:ext cx="4743922"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Khi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bà</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Bà</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nghịch</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lắm</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không</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Dáng</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hơi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còng</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Chăm</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quét</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nhà</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dọn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dẹp</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Khi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ông</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nghiêm</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như</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bây</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giờ</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chau</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mặt</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chơi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cờ</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uống</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trà</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buổi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sáng</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p:txBody>
      </p:sp>
      <p:sp>
        <p:nvSpPr>
          <p:cNvPr id="7" name="TextBox 6">
            <a:extLst>
              <a:ext uri="{FF2B5EF4-FFF2-40B4-BE49-F238E27FC236}">
                <a16:creationId xmlns:a16="http://schemas.microsoft.com/office/drawing/2014/main" id="{4F5A37DF-A89A-EE17-700B-4CA782B40B9A}"/>
              </a:ext>
            </a:extLst>
          </p:cNvPr>
          <p:cNvSpPr txBox="1"/>
          <p:nvPr/>
        </p:nvSpPr>
        <p:spPr>
          <a:xfrm>
            <a:off x="7587316" y="175561"/>
            <a:ext cx="5818967" cy="61247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Khi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bố</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thích</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lái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ô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tô</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say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mê</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sửa</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đồ</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hay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xem</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bóng</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đá</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Khi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mẹ</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mải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ngồi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cắm</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hoa</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Thích</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ra</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chợ</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gần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nhà</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Tối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khuya</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ôm</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cuốn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sách</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Khi con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Chẳng</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đọc</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sách</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chơi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cờ</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Chẳng</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dọn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dẹp</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chữa</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đồ</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Cả</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ngày</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con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đùa</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nghịch</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p:txBody>
      </p:sp>
      <p:pic>
        <p:nvPicPr>
          <p:cNvPr id="18" name="Picture 17">
            <a:extLst>
              <a:ext uri="{FF2B5EF4-FFF2-40B4-BE49-F238E27FC236}">
                <a16:creationId xmlns:a16="http://schemas.microsoft.com/office/drawing/2014/main" id="{FADF31B9-5B48-99BF-DED3-CA52A9394E56}"/>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44547"/>
          <a:stretch/>
        </p:blipFill>
        <p:spPr>
          <a:xfrm>
            <a:off x="-104472" y="4091500"/>
            <a:ext cx="7634544" cy="2887080"/>
          </a:xfrm>
          <a:prstGeom prst="rect">
            <a:avLst/>
          </a:prstGeom>
        </p:spPr>
      </p:pic>
      <p:sp>
        <p:nvSpPr>
          <p:cNvPr id="19" name="TextBox 18">
            <a:extLst>
              <a:ext uri="{FF2B5EF4-FFF2-40B4-BE49-F238E27FC236}">
                <a16:creationId xmlns:a16="http://schemas.microsoft.com/office/drawing/2014/main" id="{89A981BD-8A8D-8DDD-9C1B-EBA801C43E97}"/>
              </a:ext>
            </a:extLst>
          </p:cNvPr>
          <p:cNvSpPr txBox="1"/>
          <p:nvPr/>
        </p:nvSpPr>
        <p:spPr>
          <a:xfrm>
            <a:off x="8939007" y="6300315"/>
            <a:ext cx="31155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Huỳnh</a:t>
            </a:r>
            <a:r>
              <a:rPr kumimoji="0" lang="en-US" sz="24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Mai </a:t>
            </a:r>
            <a:r>
              <a:rPr kumimoji="0" lang="en-US" sz="2400" b="0" i="1"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Liên</a:t>
            </a:r>
            <a:endParaRPr kumimoji="0" lang="en-US" sz="24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2" name="Picture 1">
            <a:extLst>
              <a:ext uri="{FF2B5EF4-FFF2-40B4-BE49-F238E27FC236}">
                <a16:creationId xmlns:a16="http://schemas.microsoft.com/office/drawing/2014/main" id="{62E243D1-E9E9-B887-88C7-F858D98B76E3}"/>
              </a:ext>
            </a:extLst>
          </p:cNvPr>
          <p:cNvPicPr>
            <a:picLocks noChangeAspect="1"/>
          </p:cNvPicPr>
          <p:nvPr/>
        </p:nvPicPr>
        <p:blipFill>
          <a:blip r:embed="rId3"/>
          <a:stretch>
            <a:fillRect/>
          </a:stretch>
        </p:blipFill>
        <p:spPr>
          <a:xfrm>
            <a:off x="359216" y="786353"/>
            <a:ext cx="2341067" cy="3798137"/>
          </a:xfrm>
          <a:prstGeom prst="rect">
            <a:avLst/>
          </a:prstGeom>
        </p:spPr>
      </p:pic>
    </p:spTree>
    <p:extLst>
      <p:ext uri="{BB962C8B-B14F-4D97-AF65-F5344CB8AC3E}">
        <p14:creationId xmlns:p14="http://schemas.microsoft.com/office/powerpoint/2010/main" val="3576866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8" name="图片 17">
            <a:extLst>
              <a:ext uri="{FF2B5EF4-FFF2-40B4-BE49-F238E27FC236}">
                <a16:creationId xmlns:a16="http://schemas.microsoft.com/office/drawing/2014/main" id="{D5333A03-189B-84CE-4848-7A7E52BF3E8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948203" y="156074"/>
            <a:ext cx="1467831" cy="1004406"/>
          </a:xfrm>
          <a:prstGeom prst="rect">
            <a:avLst/>
          </a:prstGeom>
        </p:spPr>
      </p:pic>
      <p:pic>
        <p:nvPicPr>
          <p:cNvPr id="16" name="图片 15">
            <a:extLst>
              <a:ext uri="{FF2B5EF4-FFF2-40B4-BE49-F238E27FC236}">
                <a16:creationId xmlns:a16="http://schemas.microsoft.com/office/drawing/2014/main" id="{7903B1FE-02A9-74B3-E9A0-0F6CDDFF10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151268" y="-446581"/>
            <a:ext cx="3045561" cy="1991867"/>
          </a:xfrm>
          <a:prstGeom prst="rect">
            <a:avLst/>
          </a:prstGeom>
        </p:spPr>
      </p:pic>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830" y="-2"/>
            <a:ext cx="12192000" cy="68579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830" y="-1800"/>
            <a:ext cx="12191999" cy="3278362"/>
          </a:xfrm>
          <a:prstGeom prst="rect">
            <a:avLst/>
          </a:prstGeom>
        </p:spPr>
      </p:pic>
      <p:pic>
        <p:nvPicPr>
          <p:cNvPr id="17" name="图片 16">
            <a:extLst>
              <a:ext uri="{FF2B5EF4-FFF2-40B4-BE49-F238E27FC236}">
                <a16:creationId xmlns:a16="http://schemas.microsoft.com/office/drawing/2014/main" id="{39DECE02-08E7-60BE-2DCA-AE7454BDE98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0" y="4265367"/>
            <a:ext cx="12187170" cy="2592631"/>
          </a:xfrm>
          <a:prstGeom prst="rect">
            <a:avLst/>
          </a:prstGeom>
        </p:spPr>
      </p:pic>
      <p:pic>
        <p:nvPicPr>
          <p:cNvPr id="19" name="图片 18">
            <a:extLst>
              <a:ext uri="{FF2B5EF4-FFF2-40B4-BE49-F238E27FC236}">
                <a16:creationId xmlns:a16="http://schemas.microsoft.com/office/drawing/2014/main" id="{9E195F6F-FB02-BD77-2E77-2434867537F8}"/>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4830" y="-446581"/>
            <a:ext cx="1600149" cy="1740256"/>
          </a:xfrm>
          <a:prstGeom prst="rect">
            <a:avLst/>
          </a:prstGeom>
        </p:spPr>
      </p:pic>
      <p:pic>
        <p:nvPicPr>
          <p:cNvPr id="20" name="图片 19">
            <a:extLst>
              <a:ext uri="{FF2B5EF4-FFF2-40B4-BE49-F238E27FC236}">
                <a16:creationId xmlns:a16="http://schemas.microsoft.com/office/drawing/2014/main" id="{D48D8AEF-38BE-C815-D0AB-E1B2A49795B1}"/>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0885834" y="0"/>
            <a:ext cx="1438082" cy="318332"/>
          </a:xfrm>
          <a:prstGeom prst="rect">
            <a:avLst/>
          </a:prstGeom>
        </p:spPr>
      </p:pic>
      <p:pic>
        <p:nvPicPr>
          <p:cNvPr id="21" name="图片 20">
            <a:extLst>
              <a:ext uri="{FF2B5EF4-FFF2-40B4-BE49-F238E27FC236}">
                <a16:creationId xmlns:a16="http://schemas.microsoft.com/office/drawing/2014/main" id="{039E5322-E398-8A84-07E2-B5637941A3CA}"/>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rot="20875656">
            <a:off x="-417519" y="2808694"/>
            <a:ext cx="1603302" cy="4451609"/>
          </a:xfrm>
          <a:prstGeom prst="rect">
            <a:avLst/>
          </a:prstGeom>
        </p:spPr>
      </p:pic>
      <p:pic>
        <p:nvPicPr>
          <p:cNvPr id="37" name="图片 36">
            <a:extLst>
              <a:ext uri="{FF2B5EF4-FFF2-40B4-BE49-F238E27FC236}">
                <a16:creationId xmlns:a16="http://schemas.microsoft.com/office/drawing/2014/main" id="{8BE9BA07-6B37-44CD-ED1A-C12EEBAA4FEA}"/>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rot="249504">
            <a:off x="3835565" y="1509779"/>
            <a:ext cx="1277052" cy="1298399"/>
          </a:xfrm>
          <a:prstGeom prst="rect">
            <a:avLst/>
          </a:prstGeom>
        </p:spPr>
      </p:pic>
      <p:pic>
        <p:nvPicPr>
          <p:cNvPr id="11" name="图片 10">
            <a:extLst>
              <a:ext uri="{FF2B5EF4-FFF2-40B4-BE49-F238E27FC236}">
                <a16:creationId xmlns:a16="http://schemas.microsoft.com/office/drawing/2014/main" id="{22CA8C09-988D-ED67-8849-FDCA952A5AED}"/>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820986" y="725316"/>
            <a:ext cx="1107996" cy="1107996"/>
          </a:xfrm>
          <a:prstGeom prst="rect">
            <a:avLst/>
          </a:prstGeom>
        </p:spPr>
      </p:pic>
      <p:pic>
        <p:nvPicPr>
          <p:cNvPr id="2" name="Picture 1">
            <a:extLst>
              <a:ext uri="{FF2B5EF4-FFF2-40B4-BE49-F238E27FC236}">
                <a16:creationId xmlns:a16="http://schemas.microsoft.com/office/drawing/2014/main" id="{D4B9FC2D-58E7-3849-0908-E904F581C53B}"/>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52456" y="1440352"/>
            <a:ext cx="7580497" cy="5312714"/>
          </a:xfrm>
          <a:prstGeom prst="rect">
            <a:avLst/>
          </a:prstGeom>
        </p:spPr>
      </p:pic>
      <p:pic>
        <p:nvPicPr>
          <p:cNvPr id="12" name="Picture 11">
            <a:extLst>
              <a:ext uri="{FF2B5EF4-FFF2-40B4-BE49-F238E27FC236}">
                <a16:creationId xmlns:a16="http://schemas.microsoft.com/office/drawing/2014/main" id="{729B7340-1BAF-09FD-D7E5-CB8143CFD771}"/>
              </a:ext>
            </a:extLst>
          </p:cNvPr>
          <p:cNvPicPr>
            <a:picLocks noChangeAspect="1"/>
          </p:cNvPicPr>
          <p:nvPr/>
        </p:nvPicPr>
        <p:blipFill>
          <a:blip r:embed="rId13"/>
          <a:stretch>
            <a:fillRect/>
          </a:stretch>
        </p:blipFill>
        <p:spPr>
          <a:xfrm>
            <a:off x="4959799" y="423547"/>
            <a:ext cx="8254699" cy="4529721"/>
          </a:xfrm>
          <a:prstGeom prst="rect">
            <a:avLst/>
          </a:prstGeom>
        </p:spPr>
      </p:pic>
    </p:spTree>
    <p:extLst>
      <p:ext uri="{BB962C8B-B14F-4D97-AF65-F5344CB8AC3E}">
        <p14:creationId xmlns:p14="http://schemas.microsoft.com/office/powerpoint/2010/main" val="7736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6">
            <a:extLst>
              <a:ext uri="{FF2B5EF4-FFF2-40B4-BE49-F238E27FC236}">
                <a16:creationId xmlns:a16="http://schemas.microsoft.com/office/drawing/2014/main" id="{AFBCFEEC-03F8-42CA-73AD-50F3A2EE391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0" y="4949669"/>
            <a:ext cx="12187170" cy="1908329"/>
          </a:xfrm>
          <a:prstGeom prst="rect">
            <a:avLst/>
          </a:prstGeom>
        </p:spPr>
      </p:pic>
      <p:pic>
        <p:nvPicPr>
          <p:cNvPr id="12" name="Picture 11">
            <a:extLst>
              <a:ext uri="{FF2B5EF4-FFF2-40B4-BE49-F238E27FC236}">
                <a16:creationId xmlns:a16="http://schemas.microsoft.com/office/drawing/2014/main" id="{CA7C00C3-B5DF-22E5-6DA2-15B16C1F34D1}"/>
              </a:ext>
            </a:extLst>
          </p:cNvPr>
          <p:cNvPicPr>
            <a:picLocks noChangeAspect="1"/>
          </p:cNvPicPr>
          <p:nvPr/>
        </p:nvPicPr>
        <p:blipFill rotWithShape="1">
          <a:blip r:embed="rId4">
            <a:extLst>
              <a:ext uri="{28A0092B-C50C-407E-A947-70E740481C1C}">
                <a14:useLocalDpi xmlns:a14="http://schemas.microsoft.com/office/drawing/2010/main" val="0"/>
              </a:ext>
            </a:extLst>
          </a:blip>
          <a:srcRect t="44547"/>
          <a:stretch/>
        </p:blipFill>
        <p:spPr>
          <a:xfrm>
            <a:off x="-457742" y="1655504"/>
            <a:ext cx="13318855" cy="5036660"/>
          </a:xfrm>
          <a:prstGeom prst="rect">
            <a:avLst/>
          </a:prstGeom>
        </p:spPr>
      </p:pic>
      <p:pic>
        <p:nvPicPr>
          <p:cNvPr id="3" name="图片 10">
            <a:extLst>
              <a:ext uri="{FF2B5EF4-FFF2-40B4-BE49-F238E27FC236}">
                <a16:creationId xmlns:a16="http://schemas.microsoft.com/office/drawing/2014/main" id="{D09B2A12-7C7B-F8C0-EC4E-56A1AF92DD7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58878" y="2923679"/>
            <a:ext cx="1107996" cy="1107996"/>
          </a:xfrm>
          <a:prstGeom prst="rect">
            <a:avLst/>
          </a:prstGeom>
        </p:spPr>
      </p:pic>
      <p:pic>
        <p:nvPicPr>
          <p:cNvPr id="23" name="图片 36">
            <a:extLst>
              <a:ext uri="{FF2B5EF4-FFF2-40B4-BE49-F238E27FC236}">
                <a16:creationId xmlns:a16="http://schemas.microsoft.com/office/drawing/2014/main" id="{FFB57864-4D33-D8D9-FCB6-8D3021230DF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249504">
            <a:off x="3105603" y="3859503"/>
            <a:ext cx="1277052" cy="1298399"/>
          </a:xfrm>
          <a:prstGeom prst="rect">
            <a:avLst/>
          </a:prstGeom>
        </p:spPr>
      </p:pic>
      <p:pic>
        <p:nvPicPr>
          <p:cNvPr id="7" name="Picture 6">
            <a:extLst>
              <a:ext uri="{FF2B5EF4-FFF2-40B4-BE49-F238E27FC236}">
                <a16:creationId xmlns:a16="http://schemas.microsoft.com/office/drawing/2014/main" id="{2DF29684-5C8E-8DE3-148D-8F83CA6314E3}"/>
              </a:ext>
            </a:extLst>
          </p:cNvPr>
          <p:cNvPicPr>
            <a:picLocks noChangeAspect="1"/>
          </p:cNvPicPr>
          <p:nvPr/>
        </p:nvPicPr>
        <p:blipFill>
          <a:blip r:embed="rId7"/>
          <a:stretch>
            <a:fillRect/>
          </a:stretch>
        </p:blipFill>
        <p:spPr>
          <a:xfrm>
            <a:off x="501431" y="242533"/>
            <a:ext cx="11400508" cy="3627434"/>
          </a:xfrm>
          <a:prstGeom prst="rect">
            <a:avLst/>
          </a:prstGeom>
        </p:spPr>
      </p:pic>
    </p:spTree>
    <p:extLst>
      <p:ext uri="{BB962C8B-B14F-4D97-AF65-F5344CB8AC3E}">
        <p14:creationId xmlns:p14="http://schemas.microsoft.com/office/powerpoint/2010/main" val="3068353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5C36DD5-F451-579A-C147-2B3A5ADFCD13}"/>
              </a:ext>
            </a:extLst>
          </p:cNvPr>
          <p:cNvGrpSpPr/>
          <p:nvPr/>
        </p:nvGrpSpPr>
        <p:grpSpPr>
          <a:xfrm>
            <a:off x="951951" y="784135"/>
            <a:ext cx="10592056" cy="1088910"/>
            <a:chOff x="1379654" y="857877"/>
            <a:chExt cx="10592056" cy="1088910"/>
          </a:xfrm>
        </p:grpSpPr>
        <p:sp>
          <p:nvSpPr>
            <p:cNvPr id="2" name="Google Shape;275;p7">
              <a:extLst>
                <a:ext uri="{FF2B5EF4-FFF2-40B4-BE49-F238E27FC236}">
                  <a16:creationId xmlns:a16="http://schemas.microsoft.com/office/drawing/2014/main" id="{900274E7-9683-C74D-21F4-0A7DB7A8533C}"/>
                </a:ext>
              </a:extLst>
            </p:cNvPr>
            <p:cNvSpPr/>
            <p:nvPr/>
          </p:nvSpPr>
          <p:spPr>
            <a:xfrm>
              <a:off x="1379654" y="857877"/>
              <a:ext cx="10592056" cy="1088910"/>
            </a:xfrm>
            <a:prstGeom prst="roundRect">
              <a:avLst>
                <a:gd name="adj" fmla="val 6471"/>
              </a:avLst>
            </a:prstGeom>
            <a:solidFill>
              <a:srgbClr val="FFFFFF"/>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 name="TextBox 2">
              <a:extLst>
                <a:ext uri="{FF2B5EF4-FFF2-40B4-BE49-F238E27FC236}">
                  <a16:creationId xmlns:a16="http://schemas.microsoft.com/office/drawing/2014/main" id="{D441D83A-C3F9-3882-3054-A2D53C8CB76E}"/>
                </a:ext>
              </a:extLst>
            </p:cNvPr>
            <p:cNvSpPr txBox="1"/>
            <p:nvPr/>
          </p:nvSpPr>
          <p:spPr>
            <a:xfrm>
              <a:off x="1379654" y="946365"/>
              <a:ext cx="10592056" cy="923330"/>
            </a:xfrm>
            <a:prstGeom prst="rect">
              <a:avLst/>
            </a:prstGeom>
            <a:noFill/>
          </p:spPr>
          <p:txBody>
            <a:bodyPr wrap="square">
              <a:spAutoFit/>
            </a:bodyPr>
            <a:lstStyle/>
            <a:p>
              <a:pPr algn="ctr">
                <a:buClr>
                  <a:srgbClr val="000000"/>
                </a:buClr>
                <a:buFont typeface="Arial"/>
                <a:buNone/>
              </a:pPr>
              <a:r>
                <a:rPr lang="en-US" sz="5400" b="1" u="sng" kern="0" dirty="0" err="1">
                  <a:solidFill>
                    <a:srgbClr val="892E45"/>
                  </a:solidFill>
                  <a:latin typeface="Cambria" panose="02040503050406030204" pitchFamily="18" charset="0"/>
                  <a:ea typeface="Times New Roman" panose="02020603050405020304" pitchFamily="18" charset="0"/>
                  <a:cs typeface="Arial"/>
                  <a:sym typeface="Arial"/>
                </a:rPr>
                <a:t>Câu</a:t>
              </a:r>
              <a:r>
                <a:rPr lang="en-US" sz="5400" b="1" u="sng" kern="0" dirty="0">
                  <a:solidFill>
                    <a:srgbClr val="892E45"/>
                  </a:solidFill>
                  <a:latin typeface="Cambria" panose="02040503050406030204" pitchFamily="18" charset="0"/>
                  <a:ea typeface="Times New Roman" panose="02020603050405020304" pitchFamily="18" charset="0"/>
                  <a:cs typeface="Arial"/>
                  <a:sym typeface="Arial"/>
                </a:rPr>
                <a:t> 1</a:t>
              </a:r>
              <a:r>
                <a:rPr lang="en-US" sz="5400" kern="0" dirty="0">
                  <a:solidFill>
                    <a:srgbClr val="892E45"/>
                  </a:solidFill>
                  <a:latin typeface="Cambria" panose="02040503050406030204" pitchFamily="18" charset="0"/>
                  <a:ea typeface="Times New Roman" panose="02020603050405020304" pitchFamily="18" charset="0"/>
                  <a:cs typeface="Arial"/>
                  <a:sym typeface="Arial"/>
                </a:rPr>
                <a:t>: </a:t>
              </a:r>
              <a:r>
                <a:rPr lang="en-US" sz="5400" kern="0" dirty="0" err="1">
                  <a:solidFill>
                    <a:srgbClr val="892E45"/>
                  </a:solidFill>
                  <a:latin typeface="Cambria" panose="02040503050406030204" pitchFamily="18" charset="0"/>
                  <a:ea typeface="Times New Roman" panose="02020603050405020304" pitchFamily="18" charset="0"/>
                  <a:cs typeface="Arial"/>
                  <a:sym typeface="Arial"/>
                </a:rPr>
                <a:t>Bạn</a:t>
              </a:r>
              <a:r>
                <a:rPr lang="en-US" sz="5400" kern="0" dirty="0">
                  <a:solidFill>
                    <a:srgbClr val="892E45"/>
                  </a:solidFill>
                  <a:latin typeface="Cambria" panose="02040503050406030204" pitchFamily="18" charset="0"/>
                  <a:ea typeface="Times New Roman" panose="02020603050405020304" pitchFamily="18" charset="0"/>
                  <a:cs typeface="Arial"/>
                  <a:sym typeface="Arial"/>
                </a:rPr>
                <a:t> </a:t>
              </a:r>
              <a:r>
                <a:rPr lang="en-US" sz="5400" kern="0" dirty="0" err="1">
                  <a:solidFill>
                    <a:srgbClr val="892E45"/>
                  </a:solidFill>
                  <a:latin typeface="Cambria" panose="02040503050406030204" pitchFamily="18" charset="0"/>
                  <a:ea typeface="Times New Roman" panose="02020603050405020304" pitchFamily="18" charset="0"/>
                  <a:cs typeface="Arial"/>
                  <a:sym typeface="Arial"/>
                </a:rPr>
                <a:t>nhỏ</a:t>
              </a:r>
              <a:r>
                <a:rPr lang="en-US" sz="5400" kern="0" dirty="0">
                  <a:solidFill>
                    <a:srgbClr val="892E45"/>
                  </a:solidFill>
                  <a:latin typeface="Cambria" panose="02040503050406030204" pitchFamily="18" charset="0"/>
                  <a:ea typeface="Times New Roman" panose="02020603050405020304" pitchFamily="18" charset="0"/>
                  <a:cs typeface="Arial"/>
                  <a:sym typeface="Arial"/>
                </a:rPr>
                <a:t> </a:t>
              </a:r>
              <a:r>
                <a:rPr lang="en-US" sz="5400" kern="0" dirty="0" err="1">
                  <a:solidFill>
                    <a:srgbClr val="892E45"/>
                  </a:solidFill>
                  <a:latin typeface="Cambria" panose="02040503050406030204" pitchFamily="18" charset="0"/>
                  <a:ea typeface="Times New Roman" panose="02020603050405020304" pitchFamily="18" charset="0"/>
                  <a:cs typeface="Arial"/>
                  <a:sym typeface="Arial"/>
                </a:rPr>
                <a:t>đã</a:t>
              </a:r>
              <a:r>
                <a:rPr lang="en-US" sz="5400" kern="0" dirty="0">
                  <a:solidFill>
                    <a:srgbClr val="892E45"/>
                  </a:solidFill>
                  <a:latin typeface="Cambria" panose="02040503050406030204" pitchFamily="18" charset="0"/>
                  <a:ea typeface="Times New Roman" panose="02020603050405020304" pitchFamily="18" charset="0"/>
                  <a:cs typeface="Arial"/>
                  <a:sym typeface="Arial"/>
                </a:rPr>
                <a:t> </a:t>
              </a:r>
              <a:r>
                <a:rPr lang="en-US" sz="5400" kern="0" dirty="0" err="1">
                  <a:solidFill>
                    <a:srgbClr val="892E45"/>
                  </a:solidFill>
                  <a:latin typeface="Cambria" panose="02040503050406030204" pitchFamily="18" charset="0"/>
                  <a:ea typeface="Times New Roman" panose="02020603050405020304" pitchFamily="18" charset="0"/>
                  <a:cs typeface="Arial"/>
                  <a:sym typeface="Arial"/>
                </a:rPr>
                <a:t>hỏi</a:t>
              </a:r>
              <a:r>
                <a:rPr lang="en-US" sz="5400" kern="0" dirty="0">
                  <a:solidFill>
                    <a:srgbClr val="892E45"/>
                  </a:solidFill>
                  <a:latin typeface="Cambria" panose="02040503050406030204" pitchFamily="18" charset="0"/>
                  <a:ea typeface="Times New Roman" panose="02020603050405020304" pitchFamily="18" charset="0"/>
                  <a:cs typeface="Arial"/>
                  <a:sym typeface="Arial"/>
                </a:rPr>
                <a:t> </a:t>
              </a:r>
              <a:r>
                <a:rPr lang="en-US" sz="5400" kern="0" dirty="0" err="1">
                  <a:solidFill>
                    <a:srgbClr val="892E45"/>
                  </a:solidFill>
                  <a:latin typeface="Cambria" panose="02040503050406030204" pitchFamily="18" charset="0"/>
                  <a:ea typeface="Times New Roman" panose="02020603050405020304" pitchFamily="18" charset="0"/>
                  <a:cs typeface="Arial"/>
                  <a:sym typeface="Arial"/>
                </a:rPr>
                <a:t>về</a:t>
              </a:r>
              <a:r>
                <a:rPr lang="en-US" sz="5400" kern="0" dirty="0">
                  <a:solidFill>
                    <a:srgbClr val="892E45"/>
                  </a:solidFill>
                  <a:latin typeface="Cambria" panose="02040503050406030204" pitchFamily="18" charset="0"/>
                  <a:ea typeface="Times New Roman" panose="02020603050405020304" pitchFamily="18" charset="0"/>
                  <a:cs typeface="Arial"/>
                  <a:sym typeface="Arial"/>
                </a:rPr>
                <a:t> </a:t>
              </a:r>
              <a:r>
                <a:rPr lang="en-US" sz="5400" kern="0" dirty="0" err="1">
                  <a:solidFill>
                    <a:srgbClr val="892E45"/>
                  </a:solidFill>
                  <a:latin typeface="Cambria" panose="02040503050406030204" pitchFamily="18" charset="0"/>
                  <a:ea typeface="Times New Roman" panose="02020603050405020304" pitchFamily="18" charset="0"/>
                  <a:cs typeface="Arial"/>
                  <a:sym typeface="Arial"/>
                </a:rPr>
                <a:t>những</a:t>
              </a:r>
              <a:r>
                <a:rPr lang="en-US" sz="5400" kern="0" dirty="0">
                  <a:solidFill>
                    <a:srgbClr val="892E45"/>
                  </a:solidFill>
                  <a:latin typeface="Cambria" panose="02040503050406030204" pitchFamily="18" charset="0"/>
                  <a:ea typeface="Times New Roman" panose="02020603050405020304" pitchFamily="18" charset="0"/>
                  <a:cs typeface="Arial"/>
                  <a:sym typeface="Arial"/>
                </a:rPr>
                <a:t> ai?</a:t>
              </a:r>
              <a:endParaRPr lang="en-US" sz="5400" kern="0" dirty="0">
                <a:solidFill>
                  <a:srgbClr val="892E45"/>
                </a:solidFill>
                <a:latin typeface="Cambria" panose="02040503050406030204" pitchFamily="18" charset="0"/>
                <a:cs typeface="Arial"/>
                <a:sym typeface="Arial"/>
              </a:endParaRPr>
            </a:p>
          </p:txBody>
        </p:sp>
      </p:grpSp>
      <p:sp>
        <p:nvSpPr>
          <p:cNvPr id="5" name="Speech Bubble: Rectangle with Corners Rounded 4">
            <a:extLst>
              <a:ext uri="{FF2B5EF4-FFF2-40B4-BE49-F238E27FC236}">
                <a16:creationId xmlns:a16="http://schemas.microsoft.com/office/drawing/2014/main" id="{937DC262-6EE0-BC20-8BFC-395117763251}"/>
              </a:ext>
            </a:extLst>
          </p:cNvPr>
          <p:cNvSpPr/>
          <p:nvPr/>
        </p:nvSpPr>
        <p:spPr>
          <a:xfrm>
            <a:off x="450506" y="2497539"/>
            <a:ext cx="4972687" cy="2128391"/>
          </a:xfrm>
          <a:prstGeom prst="wedgeRoundRectCallout">
            <a:avLst>
              <a:gd name="adj1" fmla="val 72147"/>
              <a:gd name="adj2" fmla="val -15022"/>
              <a:gd name="adj3" fmla="val 16667"/>
            </a:avLst>
          </a:prstGeom>
          <a:solidFill>
            <a:schemeClr val="bg1"/>
          </a:solidFill>
          <a:ln w="25400" cap="flat" cmpd="sng" algn="ctr">
            <a:solidFill>
              <a:srgbClr val="F7A9BD">
                <a:lumMod val="10000"/>
              </a:srgbClr>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nl-NL" sz="4800" b="1" i="0" u="none" strike="noStrike" kern="0" cap="none" spc="0" normalizeH="0" baseline="0" noProof="0" dirty="0">
                <a:ln>
                  <a:noFill/>
                </a:ln>
                <a:solidFill>
                  <a:srgbClr val="EB5785"/>
                </a:solidFill>
                <a:effectLst/>
                <a:uLnTx/>
                <a:uFillTx/>
                <a:latin typeface="Cambria" panose="02040503050406030204" pitchFamily="18" charset="0"/>
                <a:sym typeface="Arial"/>
              </a:rPr>
              <a:t>Bạn nhỏ hỏi về bà, ông, bố, mẹ.</a:t>
            </a:r>
            <a:endParaRPr kumimoji="0" lang="en-US" sz="7200" b="1" i="0" u="none" strike="noStrike" kern="0" cap="none" spc="0" normalizeH="0" baseline="0" noProof="0" dirty="0">
              <a:ln>
                <a:noFill/>
              </a:ln>
              <a:solidFill>
                <a:srgbClr val="EB5785"/>
              </a:solidFill>
              <a:effectLst/>
              <a:uLnTx/>
              <a:uFillTx/>
              <a:latin typeface="Cambria" panose="02040503050406030204" pitchFamily="18" charset="0"/>
              <a:sym typeface="Arial"/>
            </a:endParaRPr>
          </a:p>
        </p:txBody>
      </p:sp>
      <p:pic>
        <p:nvPicPr>
          <p:cNvPr id="6" name="Picture 5">
            <a:extLst>
              <a:ext uri="{FF2B5EF4-FFF2-40B4-BE49-F238E27FC236}">
                <a16:creationId xmlns:a16="http://schemas.microsoft.com/office/drawing/2014/main" id="{224DF087-4167-6D73-C049-EEF78B4C4BE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863667" y="2497539"/>
            <a:ext cx="6221765" cy="4360461"/>
          </a:xfrm>
          <a:prstGeom prst="rect">
            <a:avLst/>
          </a:prstGeom>
        </p:spPr>
      </p:pic>
    </p:spTree>
    <p:extLst>
      <p:ext uri="{BB962C8B-B14F-4D97-AF65-F5344CB8AC3E}">
        <p14:creationId xmlns:p14="http://schemas.microsoft.com/office/powerpoint/2010/main" val="1343358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8CD0E9AA-1D81-D1AA-21DC-F98F9D956B31}"/>
              </a:ext>
            </a:extLst>
          </p:cNvPr>
          <p:cNvGrpSpPr/>
          <p:nvPr/>
        </p:nvGrpSpPr>
        <p:grpSpPr>
          <a:xfrm>
            <a:off x="1553497" y="313332"/>
            <a:ext cx="9085005" cy="1692449"/>
            <a:chOff x="1572056" y="240158"/>
            <a:chExt cx="9222754" cy="1295430"/>
          </a:xfrm>
        </p:grpSpPr>
        <p:sp>
          <p:nvSpPr>
            <p:cNvPr id="17" name="Google Shape;276;p7">
              <a:extLst>
                <a:ext uri="{FF2B5EF4-FFF2-40B4-BE49-F238E27FC236}">
                  <a16:creationId xmlns:a16="http://schemas.microsoft.com/office/drawing/2014/main" id="{BCE13C16-5059-0DF4-5FBC-DE0ED2593AC5}"/>
                </a:ext>
              </a:extLst>
            </p:cNvPr>
            <p:cNvSpPr/>
            <p:nvPr/>
          </p:nvSpPr>
          <p:spPr>
            <a:xfrm>
              <a:off x="1572056" y="243300"/>
              <a:ext cx="9222754" cy="1292288"/>
            </a:xfrm>
            <a:prstGeom prst="roundRect">
              <a:avLst>
                <a:gd name="adj" fmla="val 31317"/>
              </a:avLst>
            </a:prstGeom>
            <a:solidFill>
              <a:schemeClr val="bg1"/>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mbria" panose="02040503050406030204" pitchFamily="18" charset="0"/>
                <a:cs typeface="Arial"/>
                <a:sym typeface="Arial"/>
              </a:endParaRPr>
            </a:p>
          </p:txBody>
        </p:sp>
        <p:sp>
          <p:nvSpPr>
            <p:cNvPr id="18" name="Google Shape;1483;p40">
              <a:extLst>
                <a:ext uri="{FF2B5EF4-FFF2-40B4-BE49-F238E27FC236}">
                  <a16:creationId xmlns:a16="http://schemas.microsoft.com/office/drawing/2014/main" id="{F9BF0B07-4756-5B6D-A168-2385D663CC08}"/>
                </a:ext>
              </a:extLst>
            </p:cNvPr>
            <p:cNvSpPr txBox="1">
              <a:spLocks/>
            </p:cNvSpPr>
            <p:nvPr/>
          </p:nvSpPr>
          <p:spPr>
            <a:xfrm>
              <a:off x="1862455" y="240158"/>
              <a:ext cx="8571875" cy="642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Fredoka One"/>
                <a:buNone/>
                <a:defRPr sz="3000" b="1" i="0" u="none" strike="noStrike" cap="none">
                  <a:solidFill>
                    <a:srgbClr val="FFFFFF"/>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3500"/>
                <a:buFont typeface="Fredoka One"/>
                <a:buNone/>
                <a:defRPr sz="3500" b="1"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3500"/>
                <a:buFont typeface="Fredoka One"/>
                <a:buNone/>
                <a:defRPr sz="3500" b="1"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3500"/>
                <a:buFont typeface="Fredoka One"/>
                <a:buNone/>
                <a:defRPr sz="3500" b="1"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3500"/>
                <a:buFont typeface="Fredoka One"/>
                <a:buNone/>
                <a:defRPr sz="3500" b="1"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3500"/>
                <a:buFont typeface="Fredoka One"/>
                <a:buNone/>
                <a:defRPr sz="3500" b="1"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3500"/>
                <a:buFont typeface="Fredoka One"/>
                <a:buNone/>
                <a:defRPr sz="3500" b="1"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3500"/>
                <a:buFont typeface="Fredoka One"/>
                <a:buNone/>
                <a:defRPr sz="3500" b="1"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3500"/>
                <a:buFont typeface="Fredoka One"/>
                <a:buNone/>
                <a:defRPr sz="3500" b="1" i="0" u="none" strike="noStrike" cap="none">
                  <a:solidFill>
                    <a:schemeClr val="dk1"/>
                  </a:solidFill>
                  <a:latin typeface="Fredoka One"/>
                  <a:ea typeface="Fredoka One"/>
                  <a:cs typeface="Fredoka One"/>
                  <a:sym typeface="Fredoka One"/>
                </a:defRPr>
              </a:lvl9pPr>
            </a:lstStyle>
            <a:p>
              <a:pPr algn="ctr"/>
              <a:r>
                <a:rPr lang="en-US" sz="5400" u="sng" kern="0" dirty="0" err="1">
                  <a:solidFill>
                    <a:srgbClr val="892E45"/>
                  </a:solidFill>
                  <a:latin typeface="Cambria" panose="02040503050406030204" pitchFamily="18" charset="0"/>
                </a:rPr>
                <a:t>Câu</a:t>
              </a:r>
              <a:r>
                <a:rPr lang="en-US" sz="5400" u="sng" kern="0" dirty="0">
                  <a:solidFill>
                    <a:srgbClr val="892E45"/>
                  </a:solidFill>
                  <a:latin typeface="Cambria" panose="02040503050406030204" pitchFamily="18" charset="0"/>
                </a:rPr>
                <a:t> 2</a:t>
              </a:r>
              <a:r>
                <a:rPr lang="en-US" sz="5400" kern="0" dirty="0">
                  <a:solidFill>
                    <a:srgbClr val="892E45"/>
                  </a:solidFill>
                  <a:latin typeface="Cambria" panose="02040503050406030204" pitchFamily="18" charset="0"/>
                </a:rPr>
                <a:t>: </a:t>
              </a:r>
              <a:r>
                <a:rPr lang="en-US" sz="5400" b="0" kern="0" dirty="0" err="1">
                  <a:solidFill>
                    <a:srgbClr val="892E45"/>
                  </a:solidFill>
                  <a:latin typeface="Cambria" panose="02040503050406030204" pitchFamily="18" charset="0"/>
                </a:rPr>
                <a:t>Bạn</a:t>
              </a:r>
              <a:r>
                <a:rPr lang="en-US" sz="5400" b="0" kern="0" dirty="0">
                  <a:solidFill>
                    <a:srgbClr val="892E45"/>
                  </a:solidFill>
                  <a:latin typeface="Cambria" panose="02040503050406030204" pitchFamily="18" charset="0"/>
                </a:rPr>
                <a:t> </a:t>
              </a:r>
              <a:r>
                <a:rPr lang="en-US" sz="5400" b="0" kern="0" dirty="0" err="1">
                  <a:solidFill>
                    <a:srgbClr val="892E45"/>
                  </a:solidFill>
                  <a:latin typeface="Cambria" panose="02040503050406030204" pitchFamily="18" charset="0"/>
                </a:rPr>
                <a:t>nhỏ</a:t>
              </a:r>
              <a:r>
                <a:rPr lang="en-US" sz="5400" b="0" kern="0" dirty="0">
                  <a:solidFill>
                    <a:srgbClr val="892E45"/>
                  </a:solidFill>
                  <a:latin typeface="Cambria" panose="02040503050406030204" pitchFamily="18" charset="0"/>
                </a:rPr>
                <a:t> </a:t>
              </a:r>
              <a:r>
                <a:rPr lang="en-US" sz="5400" b="0" kern="0" dirty="0" err="1">
                  <a:solidFill>
                    <a:srgbClr val="892E45"/>
                  </a:solidFill>
                  <a:latin typeface="Cambria" panose="02040503050406030204" pitchFamily="18" charset="0"/>
                </a:rPr>
                <a:t>thắc</a:t>
              </a:r>
              <a:r>
                <a:rPr lang="en-US" sz="5400" b="0" kern="0" dirty="0">
                  <a:solidFill>
                    <a:srgbClr val="892E45"/>
                  </a:solidFill>
                  <a:latin typeface="Cambria" panose="02040503050406030204" pitchFamily="18" charset="0"/>
                </a:rPr>
                <a:t> </a:t>
              </a:r>
              <a:r>
                <a:rPr lang="en-US" sz="5400" b="0" kern="0" dirty="0" err="1">
                  <a:solidFill>
                    <a:srgbClr val="892E45"/>
                  </a:solidFill>
                  <a:latin typeface="Cambria" panose="02040503050406030204" pitchFamily="18" charset="0"/>
                </a:rPr>
                <a:t>mắc</a:t>
              </a:r>
              <a:endParaRPr lang="en-US" sz="5400" b="0" kern="0" dirty="0">
                <a:solidFill>
                  <a:srgbClr val="892E45"/>
                </a:solidFill>
                <a:latin typeface="Cambria" panose="02040503050406030204" pitchFamily="18" charset="0"/>
              </a:endParaRPr>
            </a:p>
            <a:p>
              <a:pPr algn="ctr"/>
              <a:r>
                <a:rPr lang="en-US" sz="5400" b="0" kern="0" dirty="0">
                  <a:solidFill>
                    <a:srgbClr val="892E45"/>
                  </a:solidFill>
                  <a:latin typeface="Cambria" panose="02040503050406030204" pitchFamily="18" charset="0"/>
                </a:rPr>
                <a:t>            </a:t>
              </a:r>
              <a:r>
                <a:rPr lang="en-US" sz="5400" b="0" kern="0" dirty="0" err="1">
                  <a:solidFill>
                    <a:srgbClr val="892E45"/>
                  </a:solidFill>
                  <a:latin typeface="Cambria" panose="02040503050406030204" pitchFamily="18" charset="0"/>
                </a:rPr>
                <a:t>về</a:t>
              </a:r>
              <a:r>
                <a:rPr lang="en-US" sz="5400" b="0" kern="0" dirty="0">
                  <a:solidFill>
                    <a:srgbClr val="892E45"/>
                  </a:solidFill>
                  <a:latin typeface="Cambria" panose="02040503050406030204" pitchFamily="18" charset="0"/>
                </a:rPr>
                <a:t> </a:t>
              </a:r>
              <a:r>
                <a:rPr lang="en-US" sz="5400" b="0" kern="0" dirty="0" err="1">
                  <a:solidFill>
                    <a:srgbClr val="892E45"/>
                  </a:solidFill>
                  <a:latin typeface="Cambria" panose="02040503050406030204" pitchFamily="18" charset="0"/>
                </a:rPr>
                <a:t>điều</a:t>
              </a:r>
              <a:r>
                <a:rPr lang="en-US" sz="5400" b="0" kern="0" dirty="0">
                  <a:solidFill>
                    <a:srgbClr val="892E45"/>
                  </a:solidFill>
                  <a:latin typeface="Cambria" panose="02040503050406030204" pitchFamily="18" charset="0"/>
                </a:rPr>
                <a:t> </a:t>
              </a:r>
              <a:r>
                <a:rPr lang="en-US" sz="5400" b="0" kern="0" dirty="0" err="1">
                  <a:solidFill>
                    <a:srgbClr val="892E45"/>
                  </a:solidFill>
                  <a:latin typeface="Cambria" panose="02040503050406030204" pitchFamily="18" charset="0"/>
                </a:rPr>
                <a:t>gì</a:t>
              </a:r>
              <a:r>
                <a:rPr lang="en-US" sz="5400" b="0" kern="0" dirty="0">
                  <a:solidFill>
                    <a:srgbClr val="892E45"/>
                  </a:solidFill>
                  <a:latin typeface="Cambria" panose="02040503050406030204" pitchFamily="18" charset="0"/>
                </a:rPr>
                <a:t> ?</a:t>
              </a:r>
            </a:p>
          </p:txBody>
        </p:sp>
      </p:grpSp>
      <p:sp>
        <p:nvSpPr>
          <p:cNvPr id="19" name="Google Shape;276;p7">
            <a:extLst>
              <a:ext uri="{FF2B5EF4-FFF2-40B4-BE49-F238E27FC236}">
                <a16:creationId xmlns:a16="http://schemas.microsoft.com/office/drawing/2014/main" id="{D2465871-A322-3198-697F-41F3BFC6FEC5}"/>
              </a:ext>
            </a:extLst>
          </p:cNvPr>
          <p:cNvSpPr/>
          <p:nvPr/>
        </p:nvSpPr>
        <p:spPr>
          <a:xfrm>
            <a:off x="1740310" y="2292747"/>
            <a:ext cx="8161072" cy="954498"/>
          </a:xfrm>
          <a:prstGeom prst="roundRect">
            <a:avLst>
              <a:gd name="adj" fmla="val 50000"/>
            </a:avLst>
          </a:prstGeom>
          <a:solidFill>
            <a:srgbClr val="FED539"/>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Bạn</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ấy</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thế</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nào</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khi</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còn</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bé</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a:t>
            </a:r>
          </a:p>
        </p:txBody>
      </p:sp>
      <p:sp>
        <p:nvSpPr>
          <p:cNvPr id="20" name="Google Shape;276;p7">
            <a:extLst>
              <a:ext uri="{FF2B5EF4-FFF2-40B4-BE49-F238E27FC236}">
                <a16:creationId xmlns:a16="http://schemas.microsoft.com/office/drawing/2014/main" id="{856734D1-1E58-E319-F68C-2A9726CD8FCF}"/>
              </a:ext>
            </a:extLst>
          </p:cNvPr>
          <p:cNvSpPr/>
          <p:nvPr/>
        </p:nvSpPr>
        <p:spPr>
          <a:xfrm>
            <a:off x="2723535" y="3610757"/>
            <a:ext cx="8912943" cy="882586"/>
          </a:xfrm>
          <a:prstGeom prst="roundRect">
            <a:avLst>
              <a:gd name="adj" fmla="val 50000"/>
            </a:avLst>
          </a:prstGeom>
          <a:solidFill>
            <a:srgbClr val="FED539"/>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Mọi</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người</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như</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thế</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nào</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khi</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còn</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bé</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a:t>
            </a:r>
          </a:p>
        </p:txBody>
      </p:sp>
      <p:sp>
        <p:nvSpPr>
          <p:cNvPr id="21" name="Google Shape;276;p7">
            <a:extLst>
              <a:ext uri="{FF2B5EF4-FFF2-40B4-BE49-F238E27FC236}">
                <a16:creationId xmlns:a16="http://schemas.microsoft.com/office/drawing/2014/main" id="{37F2B8DA-7066-521B-7E10-6CCE8CE6C9EC}"/>
              </a:ext>
            </a:extLst>
          </p:cNvPr>
          <p:cNvSpPr/>
          <p:nvPr/>
        </p:nvSpPr>
        <p:spPr>
          <a:xfrm>
            <a:off x="3500284" y="4989404"/>
            <a:ext cx="8239433" cy="1303241"/>
          </a:xfrm>
          <a:prstGeom prst="roundRect">
            <a:avLst>
              <a:gd name="adj" fmla="val 50000"/>
            </a:avLst>
          </a:prstGeom>
          <a:solidFill>
            <a:srgbClr val="FED539"/>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Mọi</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người</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khi</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còn</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bé</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có</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giống</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bạn</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ấy</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 </a:t>
            </a:r>
            <a:r>
              <a:rPr kumimoji="0" lang="en-US" sz="4400" b="0" i="0" u="none" strike="noStrike" kern="0" cap="none" spc="0" normalizeH="0" baseline="0" noProof="0" dirty="0" err="1">
                <a:ln>
                  <a:noFill/>
                </a:ln>
                <a:solidFill>
                  <a:srgbClr val="000000"/>
                </a:solidFill>
                <a:effectLst/>
                <a:uLnTx/>
                <a:uFillTx/>
                <a:latin typeface="Cambria" panose="02040503050406030204" pitchFamily="18" charset="0"/>
                <a:cs typeface="Arial"/>
                <a:sym typeface="Arial"/>
              </a:rPr>
              <a:t>không</a:t>
            </a:r>
            <a:r>
              <a:rPr kumimoji="0" lang="en-US" sz="4400" b="0" i="0" u="none" strike="noStrike" kern="0" cap="none" spc="0" normalizeH="0" baseline="0" noProof="0" dirty="0">
                <a:ln>
                  <a:noFill/>
                </a:ln>
                <a:solidFill>
                  <a:srgbClr val="000000"/>
                </a:solidFill>
                <a:effectLst/>
                <a:uLnTx/>
                <a:uFillTx/>
                <a:latin typeface="Cambria" panose="02040503050406030204" pitchFamily="18" charset="0"/>
                <a:cs typeface="Arial"/>
                <a:sym typeface="Arial"/>
              </a:rPr>
              <a:t>?</a:t>
            </a:r>
          </a:p>
        </p:txBody>
      </p:sp>
      <p:pic>
        <p:nvPicPr>
          <p:cNvPr id="2" name="Picture 1">
            <a:extLst>
              <a:ext uri="{FF2B5EF4-FFF2-40B4-BE49-F238E27FC236}">
                <a16:creationId xmlns:a16="http://schemas.microsoft.com/office/drawing/2014/main" id="{8FF390BF-3605-ED35-2AD5-AE06CB57817C}"/>
              </a:ext>
            </a:extLst>
          </p:cNvPr>
          <p:cNvPicPr>
            <a:picLocks noChangeAspect="1"/>
          </p:cNvPicPr>
          <p:nvPr/>
        </p:nvPicPr>
        <p:blipFill>
          <a:blip r:embed="rId3"/>
          <a:stretch>
            <a:fillRect/>
          </a:stretch>
        </p:blipFill>
        <p:spPr>
          <a:xfrm>
            <a:off x="699510" y="2062251"/>
            <a:ext cx="1475271" cy="1492036"/>
          </a:xfrm>
          <a:prstGeom prst="rect">
            <a:avLst/>
          </a:prstGeom>
        </p:spPr>
      </p:pic>
      <p:pic>
        <p:nvPicPr>
          <p:cNvPr id="3" name="Picture 2">
            <a:extLst>
              <a:ext uri="{FF2B5EF4-FFF2-40B4-BE49-F238E27FC236}">
                <a16:creationId xmlns:a16="http://schemas.microsoft.com/office/drawing/2014/main" id="{1B660703-F04B-B9BD-3491-9E5F1851D717}"/>
              </a:ext>
            </a:extLst>
          </p:cNvPr>
          <p:cNvPicPr>
            <a:picLocks noChangeAspect="1"/>
          </p:cNvPicPr>
          <p:nvPr/>
        </p:nvPicPr>
        <p:blipFill rotWithShape="1">
          <a:blip r:embed="rId4">
            <a:extLst>
              <a:ext uri="{28A0092B-C50C-407E-A947-70E740481C1C}">
                <a14:useLocalDpi xmlns:a14="http://schemas.microsoft.com/office/drawing/2010/main" val="0"/>
              </a:ext>
            </a:extLst>
          </a:blip>
          <a:srcRect l="21716" r="58214" b="79914"/>
          <a:stretch/>
        </p:blipFill>
        <p:spPr>
          <a:xfrm>
            <a:off x="1553497" y="3429000"/>
            <a:ext cx="1385564" cy="1400861"/>
          </a:xfrm>
          <a:prstGeom prst="rect">
            <a:avLst/>
          </a:prstGeom>
        </p:spPr>
      </p:pic>
      <p:pic>
        <p:nvPicPr>
          <p:cNvPr id="4" name="Picture 3">
            <a:extLst>
              <a:ext uri="{FF2B5EF4-FFF2-40B4-BE49-F238E27FC236}">
                <a16:creationId xmlns:a16="http://schemas.microsoft.com/office/drawing/2014/main" id="{0FA54E87-2D59-444A-F2A4-330687A0A730}"/>
              </a:ext>
            </a:extLst>
          </p:cNvPr>
          <p:cNvPicPr>
            <a:picLocks noChangeAspect="1"/>
          </p:cNvPicPr>
          <p:nvPr/>
        </p:nvPicPr>
        <p:blipFill rotWithShape="1">
          <a:blip r:embed="rId5"/>
          <a:srcRect r="50703"/>
          <a:stretch/>
        </p:blipFill>
        <p:spPr>
          <a:xfrm>
            <a:off x="2246279" y="5011616"/>
            <a:ext cx="1487889" cy="1570786"/>
          </a:xfrm>
          <a:prstGeom prst="rect">
            <a:avLst/>
          </a:prstGeom>
        </p:spPr>
      </p:pic>
    </p:spTree>
    <p:extLst>
      <p:ext uri="{BB962C8B-B14F-4D97-AF65-F5344CB8AC3E}">
        <p14:creationId xmlns:p14="http://schemas.microsoft.com/office/powerpoint/2010/main" val="4166019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right)">
                                      <p:cBhvr>
                                        <p:cTn id="12" dur="500"/>
                                        <p:tgtEl>
                                          <p:spTgt spid="19"/>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par>
                                <p:cTn id="25" presetID="22" presetClass="entr" presetSubtype="2"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right)">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19"/>
                                        </p:tgtEl>
                                      </p:cBhvr>
                                    </p:animEffect>
                                    <p:set>
                                      <p:cBhvr>
                                        <p:cTn id="32" dur="1" fill="hold">
                                          <p:stCondLst>
                                            <p:cond delay="499"/>
                                          </p:stCondLst>
                                        </p:cTn>
                                        <p:tgtEl>
                                          <p:spTgt spid="19"/>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2"/>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21"/>
                                        </p:tgtEl>
                                      </p:cBhvr>
                                    </p:animEffect>
                                    <p:set>
                                      <p:cBhvr>
                                        <p:cTn id="37" dur="1" fill="hold">
                                          <p:stCondLst>
                                            <p:cond delay="499"/>
                                          </p:stCondLst>
                                        </p:cTn>
                                        <p:tgtEl>
                                          <p:spTgt spid="21"/>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4"/>
                                        </p:tgtEl>
                                        <p:attrNameLst>
                                          <p:attrName>style.visibility</p:attrName>
                                        </p:attrNameLst>
                                      </p:cBhvr>
                                      <p:to>
                                        <p:strVal val="hidden"/>
                                      </p:to>
                                    </p:set>
                                  </p:childTnLst>
                                </p:cTn>
                              </p:par>
                              <p:par>
                                <p:cTn id="40" presetID="32" presetClass="emph" presetSubtype="0" fill="hold" nodeType="withEffect">
                                  <p:stCondLst>
                                    <p:cond delay="0"/>
                                  </p:stCondLst>
                                  <p:childTnLst>
                                    <p:animRot by="120000">
                                      <p:cBhvr>
                                        <p:cTn id="41" dur="100" fill="hold">
                                          <p:stCondLst>
                                            <p:cond delay="0"/>
                                          </p:stCondLst>
                                        </p:cTn>
                                        <p:tgtEl>
                                          <p:spTgt spid="3"/>
                                        </p:tgtEl>
                                        <p:attrNameLst>
                                          <p:attrName>r</p:attrName>
                                        </p:attrNameLst>
                                      </p:cBhvr>
                                    </p:animRot>
                                    <p:animRot by="-240000">
                                      <p:cBhvr>
                                        <p:cTn id="42" dur="200" fill="hold">
                                          <p:stCondLst>
                                            <p:cond delay="200"/>
                                          </p:stCondLst>
                                        </p:cTn>
                                        <p:tgtEl>
                                          <p:spTgt spid="3"/>
                                        </p:tgtEl>
                                        <p:attrNameLst>
                                          <p:attrName>r</p:attrName>
                                        </p:attrNameLst>
                                      </p:cBhvr>
                                    </p:animRot>
                                    <p:animRot by="240000">
                                      <p:cBhvr>
                                        <p:cTn id="43" dur="200" fill="hold">
                                          <p:stCondLst>
                                            <p:cond delay="400"/>
                                          </p:stCondLst>
                                        </p:cTn>
                                        <p:tgtEl>
                                          <p:spTgt spid="3"/>
                                        </p:tgtEl>
                                        <p:attrNameLst>
                                          <p:attrName>r</p:attrName>
                                        </p:attrNameLst>
                                      </p:cBhvr>
                                    </p:animRot>
                                    <p:animRot by="-240000">
                                      <p:cBhvr>
                                        <p:cTn id="44" dur="200" fill="hold">
                                          <p:stCondLst>
                                            <p:cond delay="600"/>
                                          </p:stCondLst>
                                        </p:cTn>
                                        <p:tgtEl>
                                          <p:spTgt spid="3"/>
                                        </p:tgtEl>
                                        <p:attrNameLst>
                                          <p:attrName>r</p:attrName>
                                        </p:attrNameLst>
                                      </p:cBhvr>
                                    </p:animRot>
                                    <p:animRot by="120000">
                                      <p:cBhvr>
                                        <p:cTn id="45" dur="200" fill="hold">
                                          <p:stCondLst>
                                            <p:cond delay="800"/>
                                          </p:stCondLst>
                                        </p:cTn>
                                        <p:tgtEl>
                                          <p:spTgt spid="3"/>
                                        </p:tgtEl>
                                        <p:attrNameLst>
                                          <p:attrName>r</p:attrName>
                                        </p:attrNameLst>
                                      </p:cBhvr>
                                    </p:animRot>
                                  </p:childTnLst>
                                </p:cTn>
                              </p:par>
                              <p:par>
                                <p:cTn id="46" presetID="32" presetClass="emph" presetSubtype="0" fill="hold" grpId="1" nodeType="withEffect">
                                  <p:stCondLst>
                                    <p:cond delay="0"/>
                                  </p:stCondLst>
                                  <p:childTnLst>
                                    <p:animRot by="120000">
                                      <p:cBhvr>
                                        <p:cTn id="47" dur="100" fill="hold">
                                          <p:stCondLst>
                                            <p:cond delay="0"/>
                                          </p:stCondLst>
                                        </p:cTn>
                                        <p:tgtEl>
                                          <p:spTgt spid="20"/>
                                        </p:tgtEl>
                                        <p:attrNameLst>
                                          <p:attrName>r</p:attrName>
                                        </p:attrNameLst>
                                      </p:cBhvr>
                                    </p:animRot>
                                    <p:animRot by="-240000">
                                      <p:cBhvr>
                                        <p:cTn id="48" dur="200" fill="hold">
                                          <p:stCondLst>
                                            <p:cond delay="200"/>
                                          </p:stCondLst>
                                        </p:cTn>
                                        <p:tgtEl>
                                          <p:spTgt spid="20"/>
                                        </p:tgtEl>
                                        <p:attrNameLst>
                                          <p:attrName>r</p:attrName>
                                        </p:attrNameLst>
                                      </p:cBhvr>
                                    </p:animRot>
                                    <p:animRot by="240000">
                                      <p:cBhvr>
                                        <p:cTn id="49" dur="200" fill="hold">
                                          <p:stCondLst>
                                            <p:cond delay="400"/>
                                          </p:stCondLst>
                                        </p:cTn>
                                        <p:tgtEl>
                                          <p:spTgt spid="20"/>
                                        </p:tgtEl>
                                        <p:attrNameLst>
                                          <p:attrName>r</p:attrName>
                                        </p:attrNameLst>
                                      </p:cBhvr>
                                    </p:animRot>
                                    <p:animRot by="-240000">
                                      <p:cBhvr>
                                        <p:cTn id="50" dur="200" fill="hold">
                                          <p:stCondLst>
                                            <p:cond delay="600"/>
                                          </p:stCondLst>
                                        </p:cTn>
                                        <p:tgtEl>
                                          <p:spTgt spid="20"/>
                                        </p:tgtEl>
                                        <p:attrNameLst>
                                          <p:attrName>r</p:attrName>
                                        </p:attrNameLst>
                                      </p:cBhvr>
                                    </p:animRot>
                                    <p:animRot by="120000">
                                      <p:cBhvr>
                                        <p:cTn id="51" dur="200" fill="hold">
                                          <p:stCondLst>
                                            <p:cond delay="800"/>
                                          </p:stCondLst>
                                        </p:cTn>
                                        <p:tgtEl>
                                          <p:spTgt spid="20"/>
                                        </p:tgtEl>
                                        <p:attrNameLst>
                                          <p:attrName>r</p:attrName>
                                        </p:attrNameLst>
                                      </p:cBhvr>
                                    </p:animRot>
                                  </p:childTnLst>
                                  <p:subTnLst>
                                    <p:audio>
                                      <p:cMediaNode>
                                        <p:cTn display="0" masterRel="sameClick">
                                          <p:stCondLst>
                                            <p:cond evt="begin" delay="0">
                                              <p:tn val="46"/>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21" grpId="0" animBg="1"/>
      <p:bldP spid="21"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7C0364E-82E5-5370-CEBB-5087E06C47C8}"/>
              </a:ext>
            </a:extLst>
          </p:cNvPr>
          <p:cNvGrpSpPr/>
          <p:nvPr/>
        </p:nvGrpSpPr>
        <p:grpSpPr>
          <a:xfrm>
            <a:off x="884903" y="275302"/>
            <a:ext cx="10422194" cy="1474841"/>
            <a:chOff x="884903" y="275302"/>
            <a:chExt cx="10422194" cy="1474841"/>
          </a:xfrm>
        </p:grpSpPr>
        <p:sp>
          <p:nvSpPr>
            <p:cNvPr id="8" name="Google Shape;275;p7">
              <a:extLst>
                <a:ext uri="{FF2B5EF4-FFF2-40B4-BE49-F238E27FC236}">
                  <a16:creationId xmlns:a16="http://schemas.microsoft.com/office/drawing/2014/main" id="{9466FEDD-AE04-622D-B9E4-A9A6DD4445D0}"/>
                </a:ext>
              </a:extLst>
            </p:cNvPr>
            <p:cNvSpPr/>
            <p:nvPr/>
          </p:nvSpPr>
          <p:spPr>
            <a:xfrm>
              <a:off x="884903" y="275302"/>
              <a:ext cx="10422193" cy="1474841"/>
            </a:xfrm>
            <a:prstGeom prst="roundRect">
              <a:avLst>
                <a:gd name="adj" fmla="val 6471"/>
              </a:avLst>
            </a:prstGeom>
            <a:solidFill>
              <a:srgbClr val="FFFFFF"/>
            </a:solidFill>
            <a:ln w="28575" cap="flat" cmpd="sng">
              <a:solidFill>
                <a:srgbClr val="892E4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TextBox 8">
              <a:extLst>
                <a:ext uri="{FF2B5EF4-FFF2-40B4-BE49-F238E27FC236}">
                  <a16:creationId xmlns:a16="http://schemas.microsoft.com/office/drawing/2014/main" id="{DDFE33EC-CEA3-CE6F-E9CC-CE069A534124}"/>
                </a:ext>
              </a:extLst>
            </p:cNvPr>
            <p:cNvSpPr txBox="1"/>
            <p:nvPr/>
          </p:nvSpPr>
          <p:spPr>
            <a:xfrm>
              <a:off x="884903" y="414575"/>
              <a:ext cx="10422194" cy="1200329"/>
            </a:xfrm>
            <a:prstGeom prst="rect">
              <a:avLst/>
            </a:prstGeom>
            <a:noFill/>
          </p:spPr>
          <p:txBody>
            <a:bodyPr wrap="square">
              <a:spAutoFit/>
            </a:bodyPr>
            <a:lstStyle/>
            <a:p>
              <a:pPr algn="ctr">
                <a:buClr>
                  <a:srgbClr val="000000"/>
                </a:buClr>
                <a:buFont typeface="Arial"/>
                <a:buNone/>
              </a:pPr>
              <a:r>
                <a:rPr lang="en-US" sz="3600" b="1" u="sng" kern="0" dirty="0" err="1">
                  <a:solidFill>
                    <a:srgbClr val="892E45"/>
                  </a:solidFill>
                  <a:latin typeface="Cambria" panose="02040503050406030204" pitchFamily="18" charset="0"/>
                  <a:ea typeface="Times New Roman" panose="02020603050405020304" pitchFamily="18" charset="0"/>
                  <a:cs typeface="Arial"/>
                  <a:sym typeface="Arial"/>
                </a:rPr>
                <a:t>Câu</a:t>
              </a:r>
              <a:r>
                <a:rPr lang="en-US" sz="3600" b="1" u="sng" kern="0" dirty="0">
                  <a:solidFill>
                    <a:srgbClr val="892E45"/>
                  </a:solidFill>
                  <a:latin typeface="Cambria" panose="02040503050406030204" pitchFamily="18" charset="0"/>
                  <a:ea typeface="Times New Roman" panose="02020603050405020304" pitchFamily="18" charset="0"/>
                  <a:cs typeface="Arial"/>
                  <a:sym typeface="Arial"/>
                </a:rPr>
                <a:t> 3</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Hình</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ảnh</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của</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mỗi</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người</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trong</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gia</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đình</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hiện</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ra</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như</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thế</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nào</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trong</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suy</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nghĩ</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của</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bạn</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nhỏ</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a:t>
              </a:r>
              <a:endParaRPr lang="en-US" sz="3600" b="1" kern="0" dirty="0">
                <a:solidFill>
                  <a:srgbClr val="892E45"/>
                </a:solidFill>
                <a:latin typeface="Cambria" panose="02040503050406030204" pitchFamily="18" charset="0"/>
                <a:cs typeface="Arial"/>
                <a:sym typeface="Arial"/>
              </a:endParaRPr>
            </a:p>
          </p:txBody>
        </p:sp>
      </p:grpSp>
      <p:pic>
        <p:nvPicPr>
          <p:cNvPr id="4" name="Picture 3">
            <a:extLst>
              <a:ext uri="{FF2B5EF4-FFF2-40B4-BE49-F238E27FC236}">
                <a16:creationId xmlns:a16="http://schemas.microsoft.com/office/drawing/2014/main" id="{5D6601DD-3F93-E3E9-82AD-86D44CA090E5}"/>
              </a:ext>
            </a:extLst>
          </p:cNvPr>
          <p:cNvPicPr>
            <a:picLocks noChangeAspect="1"/>
          </p:cNvPicPr>
          <p:nvPr/>
        </p:nvPicPr>
        <p:blipFill rotWithShape="1">
          <a:blip r:embed="rId2">
            <a:extLst>
              <a:ext uri="{28A0092B-C50C-407E-A947-70E740481C1C}">
                <a14:useLocalDpi xmlns:a14="http://schemas.microsoft.com/office/drawing/2010/main" val="0"/>
              </a:ext>
            </a:extLst>
          </a:blip>
          <a:srcRect l="54194" t="1918" r="26935"/>
          <a:stretch/>
        </p:blipFill>
        <p:spPr>
          <a:xfrm>
            <a:off x="0" y="948642"/>
            <a:ext cx="2654710" cy="6011245"/>
          </a:xfrm>
          <a:prstGeom prst="rect">
            <a:avLst/>
          </a:prstGeom>
        </p:spPr>
      </p:pic>
      <p:sp>
        <p:nvSpPr>
          <p:cNvPr id="7" name="Speech Bubble: Rectangle with Corners Rounded 6">
            <a:extLst>
              <a:ext uri="{FF2B5EF4-FFF2-40B4-BE49-F238E27FC236}">
                <a16:creationId xmlns:a16="http://schemas.microsoft.com/office/drawing/2014/main" id="{AD215411-8320-F28E-6C87-8CF7B06E3E2E}"/>
              </a:ext>
            </a:extLst>
          </p:cNvPr>
          <p:cNvSpPr/>
          <p:nvPr/>
        </p:nvSpPr>
        <p:spPr>
          <a:xfrm>
            <a:off x="2246670" y="2148971"/>
            <a:ext cx="9060426" cy="2800571"/>
          </a:xfrm>
          <a:prstGeom prst="wedgeRoundRectCallout">
            <a:avLst>
              <a:gd name="adj1" fmla="val -50207"/>
              <a:gd name="adj2" fmla="val 23307"/>
              <a:gd name="adj3" fmla="val 16667"/>
            </a:avLst>
          </a:prstGeom>
          <a:solidFill>
            <a:schemeClr val="bg1"/>
          </a:solidFill>
          <a:ln w="25400" cap="flat" cmpd="sng" algn="ctr">
            <a:solidFill>
              <a:srgbClr val="F7A9BD">
                <a:lumMod val="10000"/>
              </a:srgbClr>
            </a:solidFill>
            <a:prstDash val="sysDash"/>
          </a:ln>
          <a:effectLst/>
        </p:spPr>
        <p:txBody>
          <a:bodyPr rtlCol="0" anchor="ct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r>
              <a:rPr kumimoji="0" lang="nl-NL" sz="3600" b="0" i="0" u="none" strike="noStrike" kern="0" cap="none" spc="0" normalizeH="0" baseline="0" noProof="0" dirty="0">
                <a:ln>
                  <a:noFill/>
                </a:ln>
                <a:effectLst/>
                <a:uLnTx/>
                <a:uFillTx/>
                <a:latin typeface="Cambria" panose="02040503050406030204" pitchFamily="18" charset="0"/>
                <a:sym typeface="Arial"/>
              </a:rPr>
              <a:t>   Từ dáng hơi còng và việc chăm quét dọn nhà của bà hiện tại, trong suy nghĩ bạn nhỏ không biết ngày xưa bà có nghịch không, dáng có còng, có quét nhà dọn dẹp không?</a:t>
            </a:r>
            <a:endParaRPr kumimoji="0" lang="en-US" sz="3600" b="0" i="0" u="none" strike="noStrike" kern="0" cap="none" spc="0" normalizeH="0" baseline="0" noProof="0" dirty="0">
              <a:ln>
                <a:noFill/>
              </a:ln>
              <a:effectLst/>
              <a:uLnTx/>
              <a:uFillTx/>
              <a:latin typeface="Cambria" panose="02040503050406030204" pitchFamily="18" charset="0"/>
              <a:sym typeface="Arial"/>
            </a:endParaRPr>
          </a:p>
        </p:txBody>
      </p:sp>
    </p:spTree>
    <p:extLst>
      <p:ext uri="{BB962C8B-B14F-4D97-AF65-F5344CB8AC3E}">
        <p14:creationId xmlns:p14="http://schemas.microsoft.com/office/powerpoint/2010/main" val="349338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0564433-E18C-323E-05E3-53F6EB7B0395}"/>
              </a:ext>
            </a:extLst>
          </p:cNvPr>
          <p:cNvGrpSpPr/>
          <p:nvPr/>
        </p:nvGrpSpPr>
        <p:grpSpPr>
          <a:xfrm>
            <a:off x="884903" y="275302"/>
            <a:ext cx="10422194" cy="1474841"/>
            <a:chOff x="884903" y="275302"/>
            <a:chExt cx="10422194" cy="1474841"/>
          </a:xfrm>
        </p:grpSpPr>
        <p:sp>
          <p:nvSpPr>
            <p:cNvPr id="4" name="Google Shape;275;p7">
              <a:extLst>
                <a:ext uri="{FF2B5EF4-FFF2-40B4-BE49-F238E27FC236}">
                  <a16:creationId xmlns:a16="http://schemas.microsoft.com/office/drawing/2014/main" id="{541CB97C-2CBA-109C-8A48-E31A6214B3E4}"/>
                </a:ext>
              </a:extLst>
            </p:cNvPr>
            <p:cNvSpPr/>
            <p:nvPr/>
          </p:nvSpPr>
          <p:spPr>
            <a:xfrm>
              <a:off x="884903" y="275302"/>
              <a:ext cx="10422193" cy="1474841"/>
            </a:xfrm>
            <a:prstGeom prst="roundRect">
              <a:avLst>
                <a:gd name="adj" fmla="val 6471"/>
              </a:avLst>
            </a:prstGeom>
            <a:solidFill>
              <a:srgbClr val="FFFFFF"/>
            </a:solidFill>
            <a:ln w="28575" cap="flat" cmpd="sng">
              <a:solidFill>
                <a:srgbClr val="892E4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TextBox 7">
              <a:extLst>
                <a:ext uri="{FF2B5EF4-FFF2-40B4-BE49-F238E27FC236}">
                  <a16:creationId xmlns:a16="http://schemas.microsoft.com/office/drawing/2014/main" id="{D034AC2B-2641-527E-94CE-64030B62EF9C}"/>
                </a:ext>
              </a:extLst>
            </p:cNvPr>
            <p:cNvSpPr txBox="1"/>
            <p:nvPr/>
          </p:nvSpPr>
          <p:spPr>
            <a:xfrm>
              <a:off x="884903" y="414575"/>
              <a:ext cx="10422194" cy="1200329"/>
            </a:xfrm>
            <a:prstGeom prst="rect">
              <a:avLst/>
            </a:prstGeom>
            <a:noFill/>
          </p:spPr>
          <p:txBody>
            <a:bodyPr wrap="square">
              <a:spAutoFit/>
            </a:bodyPr>
            <a:lstStyle/>
            <a:p>
              <a:pPr algn="ctr">
                <a:buClr>
                  <a:srgbClr val="000000"/>
                </a:buClr>
                <a:buFont typeface="Arial"/>
                <a:buNone/>
              </a:pPr>
              <a:r>
                <a:rPr lang="en-US" sz="3600" b="1" u="sng" kern="0" dirty="0" err="1">
                  <a:solidFill>
                    <a:srgbClr val="892E45"/>
                  </a:solidFill>
                  <a:latin typeface="Cambria" panose="02040503050406030204" pitchFamily="18" charset="0"/>
                  <a:ea typeface="Times New Roman" panose="02020603050405020304" pitchFamily="18" charset="0"/>
                  <a:cs typeface="Arial"/>
                  <a:sym typeface="Arial"/>
                </a:rPr>
                <a:t>Câu</a:t>
              </a:r>
              <a:r>
                <a:rPr lang="en-US" sz="3600" b="1" u="sng" kern="0" dirty="0">
                  <a:solidFill>
                    <a:srgbClr val="892E45"/>
                  </a:solidFill>
                  <a:latin typeface="Cambria" panose="02040503050406030204" pitchFamily="18" charset="0"/>
                  <a:ea typeface="Times New Roman" panose="02020603050405020304" pitchFamily="18" charset="0"/>
                  <a:cs typeface="Arial"/>
                  <a:sym typeface="Arial"/>
                </a:rPr>
                <a:t> 3</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Hình</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ảnh</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của</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mỗi</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người</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trong</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gia</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đình</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hiện</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ra</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như</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thế</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nào</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trong</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suy</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nghĩ</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của</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bạn</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nhỏ</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a:t>
              </a:r>
              <a:endParaRPr lang="en-US" sz="3600" b="1" kern="0" dirty="0">
                <a:solidFill>
                  <a:srgbClr val="892E45"/>
                </a:solidFill>
                <a:latin typeface="Cambria" panose="02040503050406030204" pitchFamily="18" charset="0"/>
                <a:cs typeface="Arial"/>
                <a:sym typeface="Arial"/>
              </a:endParaRPr>
            </a:p>
          </p:txBody>
        </p:sp>
      </p:grpSp>
      <p:pic>
        <p:nvPicPr>
          <p:cNvPr id="9" name="Picture 8">
            <a:extLst>
              <a:ext uri="{FF2B5EF4-FFF2-40B4-BE49-F238E27FC236}">
                <a16:creationId xmlns:a16="http://schemas.microsoft.com/office/drawing/2014/main" id="{24F87337-2833-B241-07CF-E0CE0DF930CC}"/>
              </a:ext>
            </a:extLst>
          </p:cNvPr>
          <p:cNvPicPr>
            <a:picLocks noChangeAspect="1"/>
          </p:cNvPicPr>
          <p:nvPr/>
        </p:nvPicPr>
        <p:blipFill rotWithShape="1">
          <a:blip r:embed="rId2">
            <a:extLst>
              <a:ext uri="{28A0092B-C50C-407E-A947-70E740481C1C}">
                <a14:useLocalDpi xmlns:a14="http://schemas.microsoft.com/office/drawing/2010/main" val="0"/>
              </a:ext>
            </a:extLst>
          </a:blip>
          <a:srcRect l="79871" t="15241" r="-1328" b="-1550"/>
          <a:stretch/>
        </p:blipFill>
        <p:spPr>
          <a:xfrm>
            <a:off x="9104670" y="1278195"/>
            <a:ext cx="3184018" cy="5579806"/>
          </a:xfrm>
          <a:prstGeom prst="rect">
            <a:avLst/>
          </a:prstGeom>
        </p:spPr>
      </p:pic>
      <p:sp>
        <p:nvSpPr>
          <p:cNvPr id="5" name="Speech Bubble: Rectangle with Corners Rounded 4">
            <a:extLst>
              <a:ext uri="{FF2B5EF4-FFF2-40B4-BE49-F238E27FC236}">
                <a16:creationId xmlns:a16="http://schemas.microsoft.com/office/drawing/2014/main" id="{6939C9C6-B5EB-4247-527C-C722A7648274}"/>
              </a:ext>
            </a:extLst>
          </p:cNvPr>
          <p:cNvSpPr/>
          <p:nvPr/>
        </p:nvSpPr>
        <p:spPr>
          <a:xfrm>
            <a:off x="432620" y="2170471"/>
            <a:ext cx="8839199" cy="2792361"/>
          </a:xfrm>
          <a:prstGeom prst="wedgeRoundRectCallout">
            <a:avLst>
              <a:gd name="adj1" fmla="val -50238"/>
              <a:gd name="adj2" fmla="val 22183"/>
              <a:gd name="adj3" fmla="val 16667"/>
            </a:avLst>
          </a:prstGeom>
          <a:solidFill>
            <a:schemeClr val="bg1"/>
          </a:solidFill>
          <a:ln w="25400" cap="flat" cmpd="sng" algn="ctr">
            <a:solidFill>
              <a:srgbClr val="F7A9BD">
                <a:lumMod val="10000"/>
              </a:srgbClr>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nl-NL" sz="4000" b="0" i="0" u="none" strike="noStrike" kern="0" cap="none" spc="0" normalizeH="0" baseline="0" noProof="0" dirty="0">
                <a:ln>
                  <a:noFill/>
                </a:ln>
                <a:effectLst/>
                <a:uLnTx/>
                <a:uFillTx/>
                <a:latin typeface="Cambria" panose="02040503050406030204" pitchFamily="18" charset="0"/>
                <a:sym typeface="Arial"/>
              </a:rPr>
              <a:t>Từ dáng vẻ nghiêm nghị, chau mặt chơi cờ, uống trà buổi sáng của ông hiện tại, bạn nhỏ suy nghĩ và thắc mắc, khi còn bé tí ông có như vậy không?</a:t>
            </a:r>
            <a:endParaRPr kumimoji="0" lang="en-US" sz="6000" b="0" i="0" u="none" strike="noStrike" kern="0" cap="none" spc="0" normalizeH="0" baseline="0" noProof="0" dirty="0">
              <a:ln>
                <a:noFill/>
              </a:ln>
              <a:effectLst/>
              <a:uLnTx/>
              <a:uFillTx/>
              <a:latin typeface="Cambria" panose="02040503050406030204" pitchFamily="18" charset="0"/>
              <a:sym typeface="Arial"/>
            </a:endParaRPr>
          </a:p>
        </p:txBody>
      </p:sp>
    </p:spTree>
    <p:extLst>
      <p:ext uri="{BB962C8B-B14F-4D97-AF65-F5344CB8AC3E}">
        <p14:creationId xmlns:p14="http://schemas.microsoft.com/office/powerpoint/2010/main" val="2893753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74D93AE-77DC-A9B5-47C2-A6564766C3FD}"/>
              </a:ext>
            </a:extLst>
          </p:cNvPr>
          <p:cNvSpPr txBox="1"/>
          <p:nvPr/>
        </p:nvSpPr>
        <p:spPr>
          <a:xfrm>
            <a:off x="572729" y="1030611"/>
            <a:ext cx="11046541" cy="5336397"/>
          </a:xfrm>
          <a:prstGeom prst="rect">
            <a:avLst/>
          </a:prstGeom>
          <a:noFill/>
        </p:spPr>
        <p:txBody>
          <a:bodyPr wrap="square">
            <a:spAutoFit/>
          </a:bodyPr>
          <a:lstStyle/>
          <a:p>
            <a:pPr marL="0" marR="0" indent="228600" algn="just">
              <a:lnSpc>
                <a:spcPct val="120000"/>
              </a:lnSpc>
              <a:spcBef>
                <a:spcPts val="0"/>
              </a:spcBef>
              <a:spcAft>
                <a:spcPts val="0"/>
              </a:spcAft>
            </a:pPr>
            <a:r>
              <a:rPr lang="nl-NL" sz="2200" b="1" dirty="0">
                <a:solidFill>
                  <a:srgbClr val="892E45"/>
                </a:solidFill>
                <a:effectLst/>
                <a:latin typeface="Cambria" panose="02040503050406030204" pitchFamily="18" charset="0"/>
                <a:ea typeface="Times New Roman" panose="02020603050405020304" pitchFamily="18" charset="0"/>
              </a:rPr>
              <a:t>1. Năng lực đặc thù.</a:t>
            </a:r>
            <a:endParaRPr lang="en-US" sz="2200" dirty="0">
              <a:solidFill>
                <a:srgbClr val="892E45"/>
              </a:solidFill>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nl-NL" sz="2200" dirty="0">
                <a:solidFill>
                  <a:srgbClr val="892E45"/>
                </a:solidFill>
                <a:effectLst/>
                <a:latin typeface="Cambria" panose="02040503050406030204" pitchFamily="18" charset="0"/>
                <a:ea typeface="Times New Roman" panose="02020603050405020304" pitchFamily="18" charset="0"/>
              </a:rPr>
              <a:t>- Học sinh đọc đúng và rõ ràng bài thơ “Khi cả nhà bé tí”, biết nghỉ hơi ở chỗ ngắt nhịp thơ và giữa các dòng thơ.</a:t>
            </a:r>
            <a:endParaRPr lang="en-US" sz="2200" dirty="0">
              <a:solidFill>
                <a:srgbClr val="892E45"/>
              </a:solidFill>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nl-NL" sz="2200" dirty="0">
                <a:solidFill>
                  <a:srgbClr val="892E45"/>
                </a:solidFill>
                <a:effectLst/>
                <a:latin typeface="Cambria" panose="02040503050406030204" pitchFamily="18" charset="0"/>
                <a:ea typeface="Times New Roman" panose="02020603050405020304" pitchFamily="18" charset="0"/>
              </a:rPr>
              <a:t>- Bước đầu biết thể hiện cảm xúc qua giọng đọc.</a:t>
            </a:r>
            <a:endParaRPr lang="en-US" sz="2200" dirty="0">
              <a:solidFill>
                <a:srgbClr val="892E45"/>
              </a:solidFill>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nl-NL" sz="2200" dirty="0">
                <a:solidFill>
                  <a:srgbClr val="892E45"/>
                </a:solidFill>
                <a:effectLst/>
                <a:latin typeface="Cambria" panose="02040503050406030204" pitchFamily="18" charset="0"/>
                <a:ea typeface="Times New Roman" panose="02020603050405020304" pitchFamily="18" charset="0"/>
              </a:rPr>
              <a:t>- Nhận biết được tình cảm, suy nghĩ ngộ nghĩnh của bạn nhỏ về ông bà, bố mẹ khi còn bé.</a:t>
            </a:r>
            <a:endParaRPr lang="en-US" sz="2200" dirty="0">
              <a:solidFill>
                <a:srgbClr val="892E45"/>
              </a:solidFill>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nl-NL" sz="2200" dirty="0">
                <a:solidFill>
                  <a:srgbClr val="892E45"/>
                </a:solidFill>
                <a:effectLst/>
                <a:latin typeface="Cambria" panose="02040503050406030204" pitchFamily="18" charset="0"/>
                <a:ea typeface="Times New Roman" panose="02020603050405020304" pitchFamily="18" charset="0"/>
              </a:rPr>
              <a:t>- Hiểu được tình cảm của bạn nhỏ với người thân trong gia đình thông qua từ ngữ, hình ảnh miêu tả cử chỉ, hành động, lời nói, suy nghĩ của nhân vật.</a:t>
            </a:r>
            <a:endParaRPr lang="en-US" sz="2200" dirty="0">
              <a:solidFill>
                <a:srgbClr val="892E45"/>
              </a:solidFill>
              <a:effectLst/>
              <a:latin typeface="Cambria" panose="02040503050406030204" pitchFamily="18" charset="0"/>
              <a:ea typeface="Times New Roman" panose="02020603050405020304" pitchFamily="18" charset="0"/>
            </a:endParaRPr>
          </a:p>
          <a:p>
            <a:pPr marL="342900" marR="0" indent="-342900" algn="just">
              <a:lnSpc>
                <a:spcPct val="120000"/>
              </a:lnSpc>
              <a:spcBef>
                <a:spcPts val="0"/>
              </a:spcBef>
              <a:spcAft>
                <a:spcPts val="0"/>
              </a:spcAft>
              <a:buFontTx/>
              <a:buChar char="-"/>
            </a:pPr>
            <a:r>
              <a:rPr lang="nl-NL" sz="2200" dirty="0">
                <a:solidFill>
                  <a:srgbClr val="892E45"/>
                </a:solidFill>
                <a:effectLst/>
                <a:latin typeface="Cambria" panose="02040503050406030204" pitchFamily="18" charset="0"/>
                <a:ea typeface="Times New Roman" panose="02020603050405020304" pitchFamily="18" charset="0"/>
              </a:rPr>
              <a:t>Kể về những việc em thích làm cùng với người thân.</a:t>
            </a:r>
            <a:endParaRPr lang="en-US" sz="2200" dirty="0">
              <a:solidFill>
                <a:srgbClr val="892E45"/>
              </a:solidFill>
              <a:latin typeface="Cambria" panose="02040503050406030204" pitchFamily="18" charset="0"/>
              <a:ea typeface="Times New Roman" panose="02020603050405020304" pitchFamily="18" charset="0"/>
            </a:endParaRPr>
          </a:p>
          <a:p>
            <a:pPr marR="0" algn="just">
              <a:lnSpc>
                <a:spcPct val="120000"/>
              </a:lnSpc>
              <a:spcBef>
                <a:spcPts val="0"/>
              </a:spcBef>
              <a:spcAft>
                <a:spcPts val="0"/>
              </a:spcAft>
            </a:pPr>
            <a:r>
              <a:rPr lang="nl-NL" sz="2200" b="1" dirty="0">
                <a:solidFill>
                  <a:srgbClr val="892E45"/>
                </a:solidFill>
                <a:effectLst/>
                <a:latin typeface="Cambria" panose="02040503050406030204" pitchFamily="18" charset="0"/>
                <a:ea typeface="Times New Roman" panose="02020603050405020304" pitchFamily="18" charset="0"/>
              </a:rPr>
              <a:t>2. Năng lực chung.</a:t>
            </a:r>
            <a:endParaRPr lang="en-US" sz="2200" dirty="0">
              <a:solidFill>
                <a:srgbClr val="892E45"/>
              </a:solidFill>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nl-NL" sz="2200" dirty="0">
                <a:solidFill>
                  <a:srgbClr val="892E45"/>
                </a:solidFill>
                <a:effectLst/>
                <a:latin typeface="Cambria" panose="02040503050406030204" pitchFamily="18" charset="0"/>
                <a:ea typeface="Times New Roman" panose="02020603050405020304" pitchFamily="18" charset="0"/>
              </a:rPr>
              <a:t>- Năng lực tự chủ, tự học</a:t>
            </a:r>
            <a:r>
              <a:rPr lang="nl-NL" sz="2200" dirty="0">
                <a:solidFill>
                  <a:srgbClr val="892E45"/>
                </a:solidFill>
                <a:latin typeface="Cambria" panose="02040503050406030204" pitchFamily="18" charset="0"/>
                <a:ea typeface="Times New Roman" panose="02020603050405020304" pitchFamily="18" charset="0"/>
              </a:rPr>
              <a:t>, n</a:t>
            </a:r>
            <a:r>
              <a:rPr lang="nl-NL" sz="2200" dirty="0">
                <a:solidFill>
                  <a:srgbClr val="892E45"/>
                </a:solidFill>
                <a:effectLst/>
                <a:latin typeface="Cambria" panose="02040503050406030204" pitchFamily="18" charset="0"/>
                <a:ea typeface="Times New Roman" panose="02020603050405020304" pitchFamily="18" charset="0"/>
              </a:rPr>
              <a:t>ăng lực giải quyết vấn đề và sáng tạ, năng lực giao tiếp và hợp tác</a:t>
            </a:r>
          </a:p>
          <a:p>
            <a:pPr marR="0" algn="just">
              <a:lnSpc>
                <a:spcPct val="120000"/>
              </a:lnSpc>
              <a:spcBef>
                <a:spcPts val="0"/>
              </a:spcBef>
              <a:spcAft>
                <a:spcPts val="0"/>
              </a:spcAft>
            </a:pPr>
            <a:r>
              <a:rPr lang="nl-NL" sz="2200" b="1" dirty="0">
                <a:solidFill>
                  <a:srgbClr val="892E45"/>
                </a:solidFill>
                <a:effectLst/>
                <a:latin typeface="Cambria" panose="02040503050406030204" pitchFamily="18" charset="0"/>
                <a:ea typeface="Times New Roman" panose="02020603050405020304" pitchFamily="18" charset="0"/>
              </a:rPr>
              <a:t>3. Phẩm chất.</a:t>
            </a:r>
            <a:endParaRPr lang="en-US" sz="2200" dirty="0">
              <a:solidFill>
                <a:srgbClr val="892E45"/>
              </a:solidFill>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nl-NL" sz="2200" dirty="0">
                <a:solidFill>
                  <a:srgbClr val="892E45"/>
                </a:solidFill>
                <a:effectLst/>
                <a:latin typeface="Cambria" panose="02040503050406030204" pitchFamily="18" charset="0"/>
                <a:ea typeface="Times New Roman" panose="02020603050405020304" pitchFamily="18" charset="0"/>
              </a:rPr>
              <a:t>- Phẩm chất yêu nước, phẩm chất nhân ái, phẩm chất chăm chỉ</a:t>
            </a:r>
            <a:r>
              <a:rPr lang="nl-NL" sz="2200" dirty="0">
                <a:solidFill>
                  <a:srgbClr val="892E45"/>
                </a:solidFill>
                <a:latin typeface="Cambria" panose="02040503050406030204" pitchFamily="18" charset="0"/>
                <a:ea typeface="Times New Roman" panose="02020603050405020304" pitchFamily="18" charset="0"/>
              </a:rPr>
              <a:t>, phẩm </a:t>
            </a:r>
            <a:r>
              <a:rPr lang="nl-NL" sz="2200" dirty="0">
                <a:solidFill>
                  <a:srgbClr val="892E45"/>
                </a:solidFill>
                <a:effectLst/>
                <a:latin typeface="Cambria" panose="02040503050406030204" pitchFamily="18" charset="0"/>
                <a:ea typeface="Times New Roman" panose="02020603050405020304" pitchFamily="18" charset="0"/>
              </a:rPr>
              <a:t>chất trách nhiệm.</a:t>
            </a:r>
            <a:endParaRPr lang="en-US" sz="2200" dirty="0">
              <a:solidFill>
                <a:srgbClr val="892E45"/>
              </a:solidFill>
              <a:effectLst/>
              <a:latin typeface="Cambria" panose="02040503050406030204" pitchFamily="18" charset="0"/>
              <a:ea typeface="Times New Roman" panose="02020603050405020304" pitchFamily="18" charset="0"/>
            </a:endParaRPr>
          </a:p>
        </p:txBody>
      </p:sp>
      <p:pic>
        <p:nvPicPr>
          <p:cNvPr id="5" name="Picture 4">
            <a:extLst>
              <a:ext uri="{FF2B5EF4-FFF2-40B4-BE49-F238E27FC236}">
                <a16:creationId xmlns:a16="http://schemas.microsoft.com/office/drawing/2014/main" id="{9905BBDE-B33E-ECD7-2301-84CFFE47F76A}"/>
              </a:ext>
            </a:extLst>
          </p:cNvPr>
          <p:cNvPicPr>
            <a:picLocks noChangeAspect="1"/>
          </p:cNvPicPr>
          <p:nvPr/>
        </p:nvPicPr>
        <p:blipFill>
          <a:blip r:embed="rId2"/>
          <a:stretch>
            <a:fillRect/>
          </a:stretch>
        </p:blipFill>
        <p:spPr>
          <a:xfrm>
            <a:off x="2516500" y="0"/>
            <a:ext cx="7401185" cy="1072989"/>
          </a:xfrm>
          <a:prstGeom prst="rect">
            <a:avLst/>
          </a:prstGeom>
        </p:spPr>
      </p:pic>
    </p:spTree>
    <p:extLst>
      <p:ext uri="{BB962C8B-B14F-4D97-AF65-F5344CB8AC3E}">
        <p14:creationId xmlns:p14="http://schemas.microsoft.com/office/powerpoint/2010/main" val="2824565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910AFE6F-7A2B-B82A-1340-A33DDD5F14B3}"/>
              </a:ext>
            </a:extLst>
          </p:cNvPr>
          <p:cNvSpPr/>
          <p:nvPr/>
        </p:nvSpPr>
        <p:spPr>
          <a:xfrm>
            <a:off x="2290916" y="2177847"/>
            <a:ext cx="9016180" cy="3205314"/>
          </a:xfrm>
          <a:prstGeom prst="wedgeRoundRectCallout">
            <a:avLst>
              <a:gd name="adj1" fmla="val -53383"/>
              <a:gd name="adj2" fmla="val -11918"/>
              <a:gd name="adj3" fmla="val 16667"/>
            </a:avLst>
          </a:prstGeom>
          <a:solidFill>
            <a:schemeClr val="bg1"/>
          </a:solidFill>
          <a:ln w="25400" cap="flat" cmpd="sng" algn="ctr">
            <a:solidFill>
              <a:srgbClr val="F7A9BD">
                <a:lumMod val="10000"/>
              </a:srgbClr>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nl-NL" sz="4000" b="0" i="0" u="none" strike="noStrike" kern="0" cap="none" spc="0" normalizeH="0" baseline="0" noProof="0" dirty="0">
                <a:ln>
                  <a:noFill/>
                </a:ln>
                <a:effectLst/>
                <a:uLnTx/>
                <a:uFillTx/>
                <a:latin typeface="Cambria" panose="02040503050406030204" pitchFamily="18" charset="0"/>
                <a:sym typeface="Arial"/>
              </a:rPr>
              <a:t>Từ những sở thích của bố bây giờ, như lái ô tô, sửa đồ, xem bóng đá, bạn nhỏ liên tưởng và thắc mắc, không biết khi còn bé tí bố có thích làm những việc như vậy không?</a:t>
            </a:r>
            <a:endParaRPr kumimoji="0" lang="en-US" sz="4000" b="0" i="0" u="none" strike="noStrike" kern="0" cap="none" spc="0" normalizeH="0" baseline="0" noProof="0" dirty="0">
              <a:ln>
                <a:noFill/>
              </a:ln>
              <a:effectLst/>
              <a:uLnTx/>
              <a:uFillTx/>
              <a:latin typeface="Cambria" panose="02040503050406030204" pitchFamily="18" charset="0"/>
              <a:sym typeface="Arial"/>
            </a:endParaRPr>
          </a:p>
        </p:txBody>
      </p:sp>
      <p:grpSp>
        <p:nvGrpSpPr>
          <p:cNvPr id="5" name="Group 4">
            <a:extLst>
              <a:ext uri="{FF2B5EF4-FFF2-40B4-BE49-F238E27FC236}">
                <a16:creationId xmlns:a16="http://schemas.microsoft.com/office/drawing/2014/main" id="{759231B6-7A8B-08EE-F746-A416563DE46C}"/>
              </a:ext>
            </a:extLst>
          </p:cNvPr>
          <p:cNvGrpSpPr/>
          <p:nvPr/>
        </p:nvGrpSpPr>
        <p:grpSpPr>
          <a:xfrm>
            <a:off x="884903" y="275302"/>
            <a:ext cx="10422194" cy="1474841"/>
            <a:chOff x="884903" y="275302"/>
            <a:chExt cx="10422194" cy="1474841"/>
          </a:xfrm>
        </p:grpSpPr>
        <p:sp>
          <p:nvSpPr>
            <p:cNvPr id="6" name="Google Shape;275;p7">
              <a:extLst>
                <a:ext uri="{FF2B5EF4-FFF2-40B4-BE49-F238E27FC236}">
                  <a16:creationId xmlns:a16="http://schemas.microsoft.com/office/drawing/2014/main" id="{89FE463C-7DF2-1B7F-5850-A352C827864D}"/>
                </a:ext>
              </a:extLst>
            </p:cNvPr>
            <p:cNvSpPr/>
            <p:nvPr/>
          </p:nvSpPr>
          <p:spPr>
            <a:xfrm>
              <a:off x="884903" y="275302"/>
              <a:ext cx="10422193" cy="1474841"/>
            </a:xfrm>
            <a:prstGeom prst="roundRect">
              <a:avLst>
                <a:gd name="adj" fmla="val 6471"/>
              </a:avLst>
            </a:prstGeom>
            <a:solidFill>
              <a:srgbClr val="FFFFFF"/>
            </a:solidFill>
            <a:ln w="28575" cap="flat" cmpd="sng">
              <a:solidFill>
                <a:srgbClr val="892E4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 name="TextBox 6">
              <a:extLst>
                <a:ext uri="{FF2B5EF4-FFF2-40B4-BE49-F238E27FC236}">
                  <a16:creationId xmlns:a16="http://schemas.microsoft.com/office/drawing/2014/main" id="{964015A9-8101-4B7C-608E-595544C73B97}"/>
                </a:ext>
              </a:extLst>
            </p:cNvPr>
            <p:cNvSpPr txBox="1"/>
            <p:nvPr/>
          </p:nvSpPr>
          <p:spPr>
            <a:xfrm>
              <a:off x="884903" y="414575"/>
              <a:ext cx="10422194" cy="1200329"/>
            </a:xfrm>
            <a:prstGeom prst="rect">
              <a:avLst/>
            </a:prstGeom>
            <a:noFill/>
          </p:spPr>
          <p:txBody>
            <a:bodyPr wrap="square">
              <a:spAutoFit/>
            </a:bodyPr>
            <a:lstStyle/>
            <a:p>
              <a:pPr algn="ctr">
                <a:buClr>
                  <a:srgbClr val="000000"/>
                </a:buClr>
                <a:buFont typeface="Arial"/>
                <a:buNone/>
              </a:pPr>
              <a:r>
                <a:rPr lang="en-US" sz="3600" b="1" u="sng" kern="0" dirty="0" err="1">
                  <a:solidFill>
                    <a:srgbClr val="892E45"/>
                  </a:solidFill>
                  <a:latin typeface="Cambria" panose="02040503050406030204" pitchFamily="18" charset="0"/>
                  <a:ea typeface="Times New Roman" panose="02020603050405020304" pitchFamily="18" charset="0"/>
                  <a:cs typeface="Arial"/>
                  <a:sym typeface="Arial"/>
                </a:rPr>
                <a:t>Câu</a:t>
              </a:r>
              <a:r>
                <a:rPr lang="en-US" sz="3600" b="1" u="sng" kern="0" dirty="0">
                  <a:solidFill>
                    <a:srgbClr val="892E45"/>
                  </a:solidFill>
                  <a:latin typeface="Cambria" panose="02040503050406030204" pitchFamily="18" charset="0"/>
                  <a:ea typeface="Times New Roman" panose="02020603050405020304" pitchFamily="18" charset="0"/>
                  <a:cs typeface="Arial"/>
                  <a:sym typeface="Arial"/>
                </a:rPr>
                <a:t> 3</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Hình</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ảnh</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của</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mỗi</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người</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trong</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gia</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đình</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hiện</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ra</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như</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thế</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nào</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trong</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suy</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nghĩ</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của</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bạn</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nhỏ</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a:t>
              </a:r>
              <a:endParaRPr lang="en-US" sz="3600" b="1" kern="0" dirty="0">
                <a:solidFill>
                  <a:srgbClr val="892E45"/>
                </a:solidFill>
                <a:latin typeface="Cambria" panose="02040503050406030204" pitchFamily="18" charset="0"/>
                <a:cs typeface="Arial"/>
                <a:sym typeface="Arial"/>
              </a:endParaRPr>
            </a:p>
          </p:txBody>
        </p:sp>
      </p:grpSp>
      <p:pic>
        <p:nvPicPr>
          <p:cNvPr id="9" name="Picture 8">
            <a:extLst>
              <a:ext uri="{FF2B5EF4-FFF2-40B4-BE49-F238E27FC236}">
                <a16:creationId xmlns:a16="http://schemas.microsoft.com/office/drawing/2014/main" id="{09AFD7C0-21BB-C10D-F938-4B4915452060}"/>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31452" t="-2895" r="48064" b="1"/>
          <a:stretch/>
        </p:blipFill>
        <p:spPr>
          <a:xfrm>
            <a:off x="29497" y="1945951"/>
            <a:ext cx="2261419" cy="4948969"/>
          </a:xfrm>
          <a:prstGeom prst="rect">
            <a:avLst/>
          </a:prstGeom>
        </p:spPr>
      </p:pic>
    </p:spTree>
    <p:extLst>
      <p:ext uri="{BB962C8B-B14F-4D97-AF65-F5344CB8AC3E}">
        <p14:creationId xmlns:p14="http://schemas.microsoft.com/office/powerpoint/2010/main" val="1931655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5D22104E-DB06-97A6-53FB-5BFBB6536EE5}"/>
              </a:ext>
            </a:extLst>
          </p:cNvPr>
          <p:cNvSpPr/>
          <p:nvPr/>
        </p:nvSpPr>
        <p:spPr>
          <a:xfrm>
            <a:off x="2844748" y="2290916"/>
            <a:ext cx="8462348" cy="3117084"/>
          </a:xfrm>
          <a:prstGeom prst="wedgeRoundRectCallout">
            <a:avLst>
              <a:gd name="adj1" fmla="val -57318"/>
              <a:gd name="adj2" fmla="val 31001"/>
              <a:gd name="adj3" fmla="val 16667"/>
            </a:avLst>
          </a:prstGeom>
          <a:solidFill>
            <a:schemeClr val="bg1"/>
          </a:solidFill>
          <a:ln w="25400" cap="flat" cmpd="sng" algn="ctr">
            <a:solidFill>
              <a:srgbClr val="F7A9BD">
                <a:lumMod val="10000"/>
              </a:srgbClr>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nl-NL" sz="3600" b="0" i="0" u="none" strike="noStrike" kern="0" cap="none" spc="0" normalizeH="0" baseline="0" noProof="0" dirty="0">
                <a:ln>
                  <a:noFill/>
                </a:ln>
                <a:effectLst/>
                <a:uLnTx/>
                <a:uFillTx/>
                <a:latin typeface="Cambria" panose="02040503050406030204" pitchFamily="18" charset="0"/>
                <a:sym typeface="Arial"/>
              </a:rPr>
              <a:t>Cũng  từ những việc làm yêu thích của mẹ hiện nay (cắm hoa, đi chợ, đọc sách), trong suy nghĩ của mình, bạn nhỏ  thắc mắc không biết khi  còn bé, mẹ có thích làm những việc như vậy không?</a:t>
            </a:r>
            <a:endParaRPr kumimoji="0" lang="en-US" sz="3600" b="0" i="0" u="none" strike="noStrike" kern="0" cap="none" spc="0" normalizeH="0" baseline="0" noProof="0" dirty="0">
              <a:ln>
                <a:noFill/>
              </a:ln>
              <a:effectLst/>
              <a:uLnTx/>
              <a:uFillTx/>
              <a:latin typeface="Cambria" panose="02040503050406030204" pitchFamily="18" charset="0"/>
              <a:sym typeface="Arial"/>
            </a:endParaRPr>
          </a:p>
        </p:txBody>
      </p:sp>
      <p:grpSp>
        <p:nvGrpSpPr>
          <p:cNvPr id="5" name="Group 4">
            <a:extLst>
              <a:ext uri="{FF2B5EF4-FFF2-40B4-BE49-F238E27FC236}">
                <a16:creationId xmlns:a16="http://schemas.microsoft.com/office/drawing/2014/main" id="{D18D476E-F88F-8126-98A7-011016D024F0}"/>
              </a:ext>
            </a:extLst>
          </p:cNvPr>
          <p:cNvGrpSpPr/>
          <p:nvPr/>
        </p:nvGrpSpPr>
        <p:grpSpPr>
          <a:xfrm>
            <a:off x="884903" y="275302"/>
            <a:ext cx="10422194" cy="1474841"/>
            <a:chOff x="884903" y="275302"/>
            <a:chExt cx="10422194" cy="1474841"/>
          </a:xfrm>
        </p:grpSpPr>
        <p:sp>
          <p:nvSpPr>
            <p:cNvPr id="6" name="Google Shape;275;p7">
              <a:extLst>
                <a:ext uri="{FF2B5EF4-FFF2-40B4-BE49-F238E27FC236}">
                  <a16:creationId xmlns:a16="http://schemas.microsoft.com/office/drawing/2014/main" id="{25D2C8EE-355E-B0B6-08D6-C5F5F88EAC45}"/>
                </a:ext>
              </a:extLst>
            </p:cNvPr>
            <p:cNvSpPr/>
            <p:nvPr/>
          </p:nvSpPr>
          <p:spPr>
            <a:xfrm>
              <a:off x="884903" y="275302"/>
              <a:ext cx="10422193" cy="1474841"/>
            </a:xfrm>
            <a:prstGeom prst="roundRect">
              <a:avLst>
                <a:gd name="adj" fmla="val 6471"/>
              </a:avLst>
            </a:prstGeom>
            <a:solidFill>
              <a:srgbClr val="FFFFFF"/>
            </a:solidFill>
            <a:ln w="28575" cap="flat" cmpd="sng">
              <a:solidFill>
                <a:srgbClr val="892E4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 name="TextBox 6">
              <a:extLst>
                <a:ext uri="{FF2B5EF4-FFF2-40B4-BE49-F238E27FC236}">
                  <a16:creationId xmlns:a16="http://schemas.microsoft.com/office/drawing/2014/main" id="{9E8474DA-703F-6654-8235-155133A12F2C}"/>
                </a:ext>
              </a:extLst>
            </p:cNvPr>
            <p:cNvSpPr txBox="1"/>
            <p:nvPr/>
          </p:nvSpPr>
          <p:spPr>
            <a:xfrm>
              <a:off x="884903" y="414575"/>
              <a:ext cx="10422194" cy="1200329"/>
            </a:xfrm>
            <a:prstGeom prst="rect">
              <a:avLst/>
            </a:prstGeom>
            <a:noFill/>
          </p:spPr>
          <p:txBody>
            <a:bodyPr wrap="square">
              <a:spAutoFit/>
            </a:bodyPr>
            <a:lstStyle/>
            <a:p>
              <a:pPr algn="ctr">
                <a:buClr>
                  <a:srgbClr val="000000"/>
                </a:buClr>
                <a:buFont typeface="Arial"/>
                <a:buNone/>
              </a:pPr>
              <a:r>
                <a:rPr lang="en-US" sz="3600" b="1" u="sng" kern="0" dirty="0" err="1">
                  <a:solidFill>
                    <a:srgbClr val="892E45"/>
                  </a:solidFill>
                  <a:latin typeface="Cambria" panose="02040503050406030204" pitchFamily="18" charset="0"/>
                  <a:ea typeface="Times New Roman" panose="02020603050405020304" pitchFamily="18" charset="0"/>
                  <a:cs typeface="Arial"/>
                  <a:sym typeface="Arial"/>
                </a:rPr>
                <a:t>Câu</a:t>
              </a:r>
              <a:r>
                <a:rPr lang="en-US" sz="3600" b="1" u="sng" kern="0" dirty="0">
                  <a:solidFill>
                    <a:srgbClr val="892E45"/>
                  </a:solidFill>
                  <a:latin typeface="Cambria" panose="02040503050406030204" pitchFamily="18" charset="0"/>
                  <a:ea typeface="Times New Roman" panose="02020603050405020304" pitchFamily="18" charset="0"/>
                  <a:cs typeface="Arial"/>
                  <a:sym typeface="Arial"/>
                </a:rPr>
                <a:t> 3</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Hình</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ảnh</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của</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mỗi</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người</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trong</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gia</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đình</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hiện</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ra</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như</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thế</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nào</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trong</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suy</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nghĩ</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của</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bạn</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nhỏ</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a:t>
              </a:r>
              <a:endParaRPr lang="en-US" sz="3600" b="1" kern="0" dirty="0">
                <a:solidFill>
                  <a:srgbClr val="892E45"/>
                </a:solidFill>
                <a:latin typeface="Cambria" panose="02040503050406030204" pitchFamily="18" charset="0"/>
                <a:cs typeface="Arial"/>
                <a:sym typeface="Arial"/>
              </a:endParaRPr>
            </a:p>
          </p:txBody>
        </p:sp>
      </p:grpSp>
      <p:pic>
        <p:nvPicPr>
          <p:cNvPr id="11" name="Picture 10">
            <a:extLst>
              <a:ext uri="{FF2B5EF4-FFF2-40B4-BE49-F238E27FC236}">
                <a16:creationId xmlns:a16="http://schemas.microsoft.com/office/drawing/2014/main" id="{A4DAD68E-0069-CD22-73DD-FDD5C825802D}"/>
              </a:ext>
            </a:extLst>
          </p:cNvPr>
          <p:cNvPicPr>
            <a:picLocks noChangeAspect="1"/>
          </p:cNvPicPr>
          <p:nvPr/>
        </p:nvPicPr>
        <p:blipFill rotWithShape="1">
          <a:blip r:embed="rId2">
            <a:extLst>
              <a:ext uri="{28A0092B-C50C-407E-A947-70E740481C1C}">
                <a14:useLocalDpi xmlns:a14="http://schemas.microsoft.com/office/drawing/2010/main" val="0"/>
              </a:ext>
            </a:extLst>
          </a:blip>
          <a:srcRect t="3584" r="85323"/>
          <a:stretch/>
        </p:blipFill>
        <p:spPr>
          <a:xfrm>
            <a:off x="412956" y="1073947"/>
            <a:ext cx="2045110" cy="5852863"/>
          </a:xfrm>
          <a:prstGeom prst="rect">
            <a:avLst/>
          </a:prstGeom>
        </p:spPr>
      </p:pic>
    </p:spTree>
    <p:extLst>
      <p:ext uri="{BB962C8B-B14F-4D97-AF65-F5344CB8AC3E}">
        <p14:creationId xmlns:p14="http://schemas.microsoft.com/office/powerpoint/2010/main" val="636478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49D4F5E-0FDB-9A62-E99C-0401E583547B}"/>
              </a:ext>
            </a:extLst>
          </p:cNvPr>
          <p:cNvGrpSpPr/>
          <p:nvPr/>
        </p:nvGrpSpPr>
        <p:grpSpPr>
          <a:xfrm>
            <a:off x="1995948" y="599767"/>
            <a:ext cx="8495072" cy="825911"/>
            <a:chOff x="884903" y="275302"/>
            <a:chExt cx="10422194" cy="1474841"/>
          </a:xfrm>
        </p:grpSpPr>
        <p:sp>
          <p:nvSpPr>
            <p:cNvPr id="3" name="Google Shape;275;p7">
              <a:extLst>
                <a:ext uri="{FF2B5EF4-FFF2-40B4-BE49-F238E27FC236}">
                  <a16:creationId xmlns:a16="http://schemas.microsoft.com/office/drawing/2014/main" id="{EACB41A3-FC70-E5B9-E9FD-A4BB85917679}"/>
                </a:ext>
              </a:extLst>
            </p:cNvPr>
            <p:cNvSpPr/>
            <p:nvPr/>
          </p:nvSpPr>
          <p:spPr>
            <a:xfrm>
              <a:off x="884903" y="275302"/>
              <a:ext cx="10422193" cy="1474841"/>
            </a:xfrm>
            <a:prstGeom prst="roundRect">
              <a:avLst>
                <a:gd name="adj" fmla="val 6471"/>
              </a:avLst>
            </a:prstGeom>
            <a:solidFill>
              <a:srgbClr val="FFFFFF"/>
            </a:solidFill>
            <a:ln w="28575" cap="flat" cmpd="sng">
              <a:solidFill>
                <a:srgbClr val="892E4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 name="TextBox 3">
              <a:extLst>
                <a:ext uri="{FF2B5EF4-FFF2-40B4-BE49-F238E27FC236}">
                  <a16:creationId xmlns:a16="http://schemas.microsoft.com/office/drawing/2014/main" id="{7860EA87-D124-830C-13FA-059AD54CF69C}"/>
                </a:ext>
              </a:extLst>
            </p:cNvPr>
            <p:cNvSpPr txBox="1"/>
            <p:nvPr/>
          </p:nvSpPr>
          <p:spPr>
            <a:xfrm>
              <a:off x="884903" y="414575"/>
              <a:ext cx="10422194" cy="646331"/>
            </a:xfrm>
            <a:prstGeom prst="rect">
              <a:avLst/>
            </a:prstGeom>
            <a:noFill/>
          </p:spPr>
          <p:txBody>
            <a:bodyPr wrap="square">
              <a:spAutoFit/>
            </a:bodyPr>
            <a:lstStyle/>
            <a:p>
              <a:pPr algn="ctr">
                <a:buClr>
                  <a:srgbClr val="000000"/>
                </a:buClr>
                <a:buFont typeface="Arial"/>
                <a:buNone/>
              </a:pPr>
              <a:r>
                <a:rPr lang="en-US" sz="3600" b="1" u="sng" kern="0" dirty="0" err="1">
                  <a:solidFill>
                    <a:srgbClr val="892E45"/>
                  </a:solidFill>
                  <a:latin typeface="Cambria" panose="02040503050406030204" pitchFamily="18" charset="0"/>
                  <a:ea typeface="Times New Roman" panose="02020603050405020304" pitchFamily="18" charset="0"/>
                  <a:cs typeface="Arial"/>
                  <a:sym typeface="Arial"/>
                </a:rPr>
                <a:t>Câu</a:t>
              </a:r>
              <a:r>
                <a:rPr lang="en-US" sz="3600" b="1" u="sng" kern="0" dirty="0">
                  <a:solidFill>
                    <a:srgbClr val="892E45"/>
                  </a:solidFill>
                  <a:latin typeface="Cambria" panose="02040503050406030204" pitchFamily="18" charset="0"/>
                  <a:ea typeface="Times New Roman" panose="02020603050405020304" pitchFamily="18" charset="0"/>
                  <a:cs typeface="Arial"/>
                  <a:sym typeface="Arial"/>
                </a:rPr>
                <a:t> 4</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Em</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thích</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hình</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ảnh</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của</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 ai </a:t>
              </a:r>
              <a:r>
                <a:rPr lang="en-US" sz="3600" b="1" kern="0" dirty="0" err="1">
                  <a:solidFill>
                    <a:srgbClr val="892E45"/>
                  </a:solidFill>
                  <a:latin typeface="Cambria" panose="02040503050406030204" pitchFamily="18" charset="0"/>
                  <a:ea typeface="Times New Roman" panose="02020603050405020304" pitchFamily="18" charset="0"/>
                  <a:cs typeface="Arial"/>
                  <a:sym typeface="Arial"/>
                </a:rPr>
                <a:t>nhất</a:t>
              </a:r>
              <a:r>
                <a:rPr lang="en-US" sz="3600" b="1" kern="0" dirty="0">
                  <a:solidFill>
                    <a:srgbClr val="892E45"/>
                  </a:solidFill>
                  <a:latin typeface="Cambria" panose="02040503050406030204" pitchFamily="18" charset="0"/>
                  <a:ea typeface="Times New Roman" panose="02020603050405020304" pitchFamily="18" charset="0"/>
                  <a:cs typeface="Arial"/>
                  <a:sym typeface="Arial"/>
                </a:rPr>
                <a:t>?</a:t>
              </a:r>
              <a:endParaRPr lang="en-US" sz="3600" b="1" kern="0" dirty="0">
                <a:solidFill>
                  <a:srgbClr val="892E45"/>
                </a:solidFill>
                <a:latin typeface="Cambria" panose="02040503050406030204" pitchFamily="18" charset="0"/>
                <a:cs typeface="Arial"/>
                <a:sym typeface="Arial"/>
              </a:endParaRPr>
            </a:p>
          </p:txBody>
        </p:sp>
      </p:grpSp>
      <p:pic>
        <p:nvPicPr>
          <p:cNvPr id="8" name="Picture 7">
            <a:extLst>
              <a:ext uri="{FF2B5EF4-FFF2-40B4-BE49-F238E27FC236}">
                <a16:creationId xmlns:a16="http://schemas.microsoft.com/office/drawing/2014/main" id="{3A81132F-2F9F-791C-4295-56A35B2C5F4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851354" y="1855252"/>
            <a:ext cx="7138220" cy="5002748"/>
          </a:xfrm>
          <a:prstGeom prst="rect">
            <a:avLst/>
          </a:prstGeom>
        </p:spPr>
      </p:pic>
    </p:spTree>
    <p:extLst>
      <p:ext uri="{BB962C8B-B14F-4D97-AF65-F5344CB8AC3E}">
        <p14:creationId xmlns:p14="http://schemas.microsoft.com/office/powerpoint/2010/main" val="199537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5243DC1-EE37-B86E-A233-79C6B6486682}"/>
              </a:ext>
            </a:extLst>
          </p:cNvPr>
          <p:cNvGrpSpPr/>
          <p:nvPr/>
        </p:nvGrpSpPr>
        <p:grpSpPr>
          <a:xfrm>
            <a:off x="860601" y="2335938"/>
            <a:ext cx="10470797" cy="4035365"/>
            <a:chOff x="952107" y="1571920"/>
            <a:chExt cx="4421171" cy="1857080"/>
          </a:xfrm>
          <a:solidFill>
            <a:srgbClr val="FFFFFF"/>
          </a:solidFill>
        </p:grpSpPr>
        <p:sp>
          <p:nvSpPr>
            <p:cNvPr id="3" name="Rectangle: Rounded Corners 3">
              <a:extLst>
                <a:ext uri="{FF2B5EF4-FFF2-40B4-BE49-F238E27FC236}">
                  <a16:creationId xmlns:a16="http://schemas.microsoft.com/office/drawing/2014/main" id="{DEB0C792-57B6-DBB1-70C3-02324F7D24B0}"/>
                </a:ext>
              </a:extLst>
            </p:cNvPr>
            <p:cNvSpPr/>
            <p:nvPr/>
          </p:nvSpPr>
          <p:spPr>
            <a:xfrm>
              <a:off x="952107" y="1571920"/>
              <a:ext cx="4421171" cy="1857080"/>
            </a:xfrm>
            <a:prstGeom prst="roundRect">
              <a:avLst/>
            </a:prstGeom>
            <a:grpFill/>
            <a:ln w="28575" cap="flat" cmpd="sng" algn="ctr">
              <a:solidFill>
                <a:srgbClr val="892E45"/>
              </a:solid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95C7">
                    <a:lumMod val="75000"/>
                  </a:srgbClr>
                </a:solidFill>
                <a:effectLst/>
                <a:uLnTx/>
                <a:uFillTx/>
                <a:latin typeface="Arial"/>
                <a:ea typeface="+mn-ea"/>
                <a:cs typeface="+mn-cs"/>
                <a:sym typeface="Arial"/>
              </a:endParaRPr>
            </a:p>
          </p:txBody>
        </p:sp>
        <p:sp>
          <p:nvSpPr>
            <p:cNvPr id="4" name="Rectangle: Rounded Corners 7">
              <a:extLst>
                <a:ext uri="{FF2B5EF4-FFF2-40B4-BE49-F238E27FC236}">
                  <a16:creationId xmlns:a16="http://schemas.microsoft.com/office/drawing/2014/main" id="{1ECB3FA6-6B37-B24D-D571-1BB0E2AEC869}"/>
                </a:ext>
              </a:extLst>
            </p:cNvPr>
            <p:cNvSpPr/>
            <p:nvPr/>
          </p:nvSpPr>
          <p:spPr>
            <a:xfrm>
              <a:off x="1043324" y="1677896"/>
              <a:ext cx="4247041" cy="1622148"/>
            </a:xfrm>
            <a:prstGeom prst="roundRect">
              <a:avLst/>
            </a:prstGeom>
            <a:grpFill/>
            <a:ln w="38100" cap="flat" cmpd="sng" algn="ctr">
              <a:solidFill>
                <a:srgbClr val="892E45"/>
              </a:solidFill>
              <a:prstDash val="lg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95C7">
                    <a:lumMod val="75000"/>
                  </a:srgbClr>
                </a:solidFill>
                <a:effectLst/>
                <a:uLnTx/>
                <a:uFillTx/>
                <a:latin typeface="Arial" panose="020B0604020202020204" pitchFamily="34" charset="0"/>
                <a:ea typeface="+mn-ea"/>
                <a:cs typeface="Arial" panose="020B0604020202020204" pitchFamily="34" charset="0"/>
                <a:sym typeface="Arial"/>
              </a:endParaRPr>
            </a:p>
          </p:txBody>
        </p:sp>
      </p:grpSp>
      <p:sp>
        <p:nvSpPr>
          <p:cNvPr id="5" name="TextBox 4">
            <a:extLst>
              <a:ext uri="{FF2B5EF4-FFF2-40B4-BE49-F238E27FC236}">
                <a16:creationId xmlns:a16="http://schemas.microsoft.com/office/drawing/2014/main" id="{0BA02EC5-7A40-7791-B799-E705218BEAFA}"/>
              </a:ext>
            </a:extLst>
          </p:cNvPr>
          <p:cNvSpPr txBox="1"/>
          <p:nvPr/>
        </p:nvSpPr>
        <p:spPr>
          <a:xfrm>
            <a:off x="1391265" y="2768570"/>
            <a:ext cx="9429134" cy="3170099"/>
          </a:xfrm>
          <a:prstGeom prst="rect">
            <a:avLst/>
          </a:prstGeom>
          <a:noFill/>
        </p:spPr>
        <p:txBody>
          <a:bodyPr wrap="square">
            <a:spAutoFit/>
          </a:bodyPr>
          <a:lstStyle/>
          <a:p>
            <a:pPr algn="ctr">
              <a:buClr>
                <a:srgbClr val="000000"/>
              </a:buClr>
              <a:buFont typeface="Arial"/>
              <a:buNone/>
            </a:pP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Bài</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thơ</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cho</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biết</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được</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tình</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cảm</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của</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bạn</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nhỏ</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với</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người</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thân</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trong</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gia</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đình</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thông</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qua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từ</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ngữ</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hình</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ảnh</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miêu</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tả</a:t>
            </a:r>
            <a:endParaRPr lang="en-US" sz="4000" b="1" kern="0" dirty="0">
              <a:solidFill>
                <a:srgbClr val="892E45"/>
              </a:solidFill>
              <a:latin typeface="Cambria" panose="02040503050406030204" pitchFamily="18" charset="0"/>
              <a:ea typeface="Times New Roman" panose="02020603050405020304" pitchFamily="18" charset="0"/>
              <a:cs typeface="Arial"/>
              <a:sym typeface="Arial"/>
            </a:endParaRPr>
          </a:p>
          <a:p>
            <a:pPr algn="ctr">
              <a:buClr>
                <a:srgbClr val="000000"/>
              </a:buClr>
              <a:buFont typeface="Arial"/>
              <a:buNone/>
            </a:pP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cử</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chỉ</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hành</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động</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lời</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nói</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suy</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nghĩ</a:t>
            </a:r>
            <a:endParaRPr lang="en-US" sz="4000" b="1" kern="0" dirty="0">
              <a:solidFill>
                <a:srgbClr val="892E45"/>
              </a:solidFill>
              <a:latin typeface="Cambria" panose="02040503050406030204" pitchFamily="18" charset="0"/>
              <a:ea typeface="Times New Roman" panose="02020603050405020304" pitchFamily="18" charset="0"/>
              <a:cs typeface="Arial"/>
              <a:sym typeface="Arial"/>
            </a:endParaRPr>
          </a:p>
          <a:p>
            <a:pPr algn="ctr">
              <a:buClr>
                <a:srgbClr val="000000"/>
              </a:buClr>
              <a:buFont typeface="Arial"/>
              <a:buNone/>
            </a:pP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của</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nhân</a:t>
            </a:r>
            <a:r>
              <a:rPr lang="en-US" sz="4000" b="1" kern="0" dirty="0">
                <a:solidFill>
                  <a:srgbClr val="892E45"/>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892E45"/>
                </a:solidFill>
                <a:latin typeface="Cambria" panose="02040503050406030204" pitchFamily="18" charset="0"/>
                <a:ea typeface="Times New Roman" panose="02020603050405020304" pitchFamily="18" charset="0"/>
                <a:cs typeface="Arial"/>
                <a:sym typeface="Arial"/>
              </a:rPr>
              <a:t>vật</a:t>
            </a:r>
            <a:endParaRPr lang="en-US" sz="4000" b="1" kern="0" dirty="0">
              <a:solidFill>
                <a:srgbClr val="892E45"/>
              </a:solidFill>
              <a:latin typeface="Cambria" panose="02040503050406030204" pitchFamily="18" charset="0"/>
              <a:cs typeface="Arial"/>
              <a:sym typeface="Arial"/>
            </a:endParaRPr>
          </a:p>
        </p:txBody>
      </p:sp>
      <p:pic>
        <p:nvPicPr>
          <p:cNvPr id="6" name="Picture 5">
            <a:extLst>
              <a:ext uri="{FF2B5EF4-FFF2-40B4-BE49-F238E27FC236}">
                <a16:creationId xmlns:a16="http://schemas.microsoft.com/office/drawing/2014/main" id="{A4FB9D19-F4C4-A3A8-E97A-7A7F773E75A5}"/>
              </a:ext>
            </a:extLst>
          </p:cNvPr>
          <p:cNvPicPr>
            <a:picLocks noChangeAspect="1"/>
          </p:cNvPicPr>
          <p:nvPr/>
        </p:nvPicPr>
        <p:blipFill>
          <a:blip r:embed="rId2"/>
          <a:stretch>
            <a:fillRect/>
          </a:stretch>
        </p:blipFill>
        <p:spPr>
          <a:xfrm>
            <a:off x="3004047" y="486697"/>
            <a:ext cx="6364776" cy="1609483"/>
          </a:xfrm>
          <a:prstGeom prst="rect">
            <a:avLst/>
          </a:prstGeom>
        </p:spPr>
      </p:pic>
    </p:spTree>
    <p:extLst>
      <p:ext uri="{BB962C8B-B14F-4D97-AF65-F5344CB8AC3E}">
        <p14:creationId xmlns:p14="http://schemas.microsoft.com/office/powerpoint/2010/main" val="677919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6">
            <a:extLst>
              <a:ext uri="{FF2B5EF4-FFF2-40B4-BE49-F238E27FC236}">
                <a16:creationId xmlns:a16="http://schemas.microsoft.com/office/drawing/2014/main" id="{AFBCFEEC-03F8-42CA-73AD-50F3A2EE391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0" y="4949669"/>
            <a:ext cx="12187170" cy="1908329"/>
          </a:xfrm>
          <a:prstGeom prst="rect">
            <a:avLst/>
          </a:prstGeom>
        </p:spPr>
      </p:pic>
      <p:pic>
        <p:nvPicPr>
          <p:cNvPr id="12" name="Picture 11">
            <a:extLst>
              <a:ext uri="{FF2B5EF4-FFF2-40B4-BE49-F238E27FC236}">
                <a16:creationId xmlns:a16="http://schemas.microsoft.com/office/drawing/2014/main" id="{CA7C00C3-B5DF-22E5-6DA2-15B16C1F34D1}"/>
              </a:ext>
            </a:extLst>
          </p:cNvPr>
          <p:cNvPicPr>
            <a:picLocks noChangeAspect="1"/>
          </p:cNvPicPr>
          <p:nvPr/>
        </p:nvPicPr>
        <p:blipFill rotWithShape="1">
          <a:blip r:embed="rId4">
            <a:extLst>
              <a:ext uri="{28A0092B-C50C-407E-A947-70E740481C1C}">
                <a14:useLocalDpi xmlns:a14="http://schemas.microsoft.com/office/drawing/2010/main" val="0"/>
              </a:ext>
            </a:extLst>
          </a:blip>
          <a:srcRect t="44547"/>
          <a:stretch/>
        </p:blipFill>
        <p:spPr>
          <a:xfrm>
            <a:off x="-457742" y="1655504"/>
            <a:ext cx="13318855" cy="5036660"/>
          </a:xfrm>
          <a:prstGeom prst="rect">
            <a:avLst/>
          </a:prstGeom>
        </p:spPr>
      </p:pic>
      <p:pic>
        <p:nvPicPr>
          <p:cNvPr id="3" name="图片 10">
            <a:extLst>
              <a:ext uri="{FF2B5EF4-FFF2-40B4-BE49-F238E27FC236}">
                <a16:creationId xmlns:a16="http://schemas.microsoft.com/office/drawing/2014/main" id="{D09B2A12-7C7B-F8C0-EC4E-56A1AF92DD7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60672" y="3085139"/>
            <a:ext cx="1107996" cy="1107996"/>
          </a:xfrm>
          <a:prstGeom prst="rect">
            <a:avLst/>
          </a:prstGeom>
        </p:spPr>
      </p:pic>
      <p:pic>
        <p:nvPicPr>
          <p:cNvPr id="23" name="图片 36">
            <a:extLst>
              <a:ext uri="{FF2B5EF4-FFF2-40B4-BE49-F238E27FC236}">
                <a16:creationId xmlns:a16="http://schemas.microsoft.com/office/drawing/2014/main" id="{FFB57864-4D33-D8D9-FCB6-8D3021230DF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249504">
            <a:off x="3105603" y="3859503"/>
            <a:ext cx="1277052" cy="1298399"/>
          </a:xfrm>
          <a:prstGeom prst="rect">
            <a:avLst/>
          </a:prstGeom>
        </p:spPr>
      </p:pic>
      <p:pic>
        <p:nvPicPr>
          <p:cNvPr id="7" name="Picture 6">
            <a:extLst>
              <a:ext uri="{FF2B5EF4-FFF2-40B4-BE49-F238E27FC236}">
                <a16:creationId xmlns:a16="http://schemas.microsoft.com/office/drawing/2014/main" id="{5A49DAD3-881F-6482-FF17-E1712807CD39}"/>
              </a:ext>
            </a:extLst>
          </p:cNvPr>
          <p:cNvPicPr>
            <a:picLocks noChangeAspect="1"/>
          </p:cNvPicPr>
          <p:nvPr/>
        </p:nvPicPr>
        <p:blipFill>
          <a:blip r:embed="rId7"/>
          <a:stretch>
            <a:fillRect/>
          </a:stretch>
        </p:blipFill>
        <p:spPr>
          <a:xfrm>
            <a:off x="371993" y="658936"/>
            <a:ext cx="11443184" cy="3017782"/>
          </a:xfrm>
          <a:prstGeom prst="rect">
            <a:avLst/>
          </a:prstGeom>
        </p:spPr>
      </p:pic>
    </p:spTree>
    <p:extLst>
      <p:ext uri="{BB962C8B-B14F-4D97-AF65-F5344CB8AC3E}">
        <p14:creationId xmlns:p14="http://schemas.microsoft.com/office/powerpoint/2010/main" val="204954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4B4D2C7-4D26-A0C5-A644-6698228BBE8C}"/>
              </a:ext>
            </a:extLst>
          </p:cNvPr>
          <p:cNvSpPr txBox="1"/>
          <p:nvPr/>
        </p:nvSpPr>
        <p:spPr>
          <a:xfrm>
            <a:off x="2728905" y="308296"/>
            <a:ext cx="4743922"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Khi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bà</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Bà</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nghịch</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lắm</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không</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Dáng</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hơi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còng</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Chăm</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quét</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nhà</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dọn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dẹp</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Khi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ông</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nghiêm</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như</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bây</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giờ</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chau</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mặt</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chơi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cờ</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uống</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trà</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buổi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sáng</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p:txBody>
      </p:sp>
      <p:sp>
        <p:nvSpPr>
          <p:cNvPr id="7" name="TextBox 6">
            <a:extLst>
              <a:ext uri="{FF2B5EF4-FFF2-40B4-BE49-F238E27FC236}">
                <a16:creationId xmlns:a16="http://schemas.microsoft.com/office/drawing/2014/main" id="{4F5A37DF-A89A-EE17-700B-4CA782B40B9A}"/>
              </a:ext>
            </a:extLst>
          </p:cNvPr>
          <p:cNvSpPr txBox="1"/>
          <p:nvPr/>
        </p:nvSpPr>
        <p:spPr>
          <a:xfrm>
            <a:off x="7587316" y="175561"/>
            <a:ext cx="5818967" cy="61247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Khi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bố</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thích</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lái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ô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tô</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say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mê</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sửa</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đồ</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hay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xem</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bóng</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đá</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Khi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mẹ</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mải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ngồi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cắm</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hoa</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Thích</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ra</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chợ</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gần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nhà</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Tối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khuya</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ôm</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cuốn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sách</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Khi con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Chẳng</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đọc</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sách</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chơi</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cờ</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Chẳng</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dọn</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dẹp</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chữa</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đồ</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Cả</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ngày</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con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đùa</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b="1"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nghịch</a:t>
            </a:r>
            <a:r>
              <a:rPr kumimoji="0" lang="en-US" sz="2800" b="1"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p:txBody>
      </p:sp>
      <p:sp>
        <p:nvSpPr>
          <p:cNvPr id="19" name="TextBox 18">
            <a:extLst>
              <a:ext uri="{FF2B5EF4-FFF2-40B4-BE49-F238E27FC236}">
                <a16:creationId xmlns:a16="http://schemas.microsoft.com/office/drawing/2014/main" id="{89A981BD-8A8D-8DDD-9C1B-EBA801C43E97}"/>
              </a:ext>
            </a:extLst>
          </p:cNvPr>
          <p:cNvSpPr txBox="1"/>
          <p:nvPr/>
        </p:nvSpPr>
        <p:spPr>
          <a:xfrm>
            <a:off x="8939007" y="6300315"/>
            <a:ext cx="31155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Huỳnh</a:t>
            </a:r>
            <a:r>
              <a:rPr kumimoji="0" lang="en-US" sz="24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Mai </a:t>
            </a:r>
            <a:r>
              <a:rPr kumimoji="0" lang="en-US" sz="2400" b="0" i="1"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Liên</a:t>
            </a:r>
            <a:endParaRPr kumimoji="0" lang="en-US" sz="24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2" name="Speech Bubble: Rectangle with Corners Rounded 1">
            <a:extLst>
              <a:ext uri="{FF2B5EF4-FFF2-40B4-BE49-F238E27FC236}">
                <a16:creationId xmlns:a16="http://schemas.microsoft.com/office/drawing/2014/main" id="{AAD8494A-D52D-3701-1A1C-A8C5F59FD7C9}"/>
              </a:ext>
            </a:extLst>
          </p:cNvPr>
          <p:cNvSpPr/>
          <p:nvPr/>
        </p:nvSpPr>
        <p:spPr>
          <a:xfrm>
            <a:off x="425068" y="4465510"/>
            <a:ext cx="6588259" cy="704418"/>
          </a:xfrm>
          <a:prstGeom prst="wedgeRoundRectCallout">
            <a:avLst>
              <a:gd name="adj1" fmla="val -49941"/>
              <a:gd name="adj2" fmla="val 39036"/>
              <a:gd name="adj3" fmla="val 16667"/>
            </a:avLst>
          </a:prstGeom>
          <a:solidFill>
            <a:srgbClr val="FFD2DD"/>
          </a:solidFill>
          <a:ln w="25400" cap="flat" cmpd="sng" algn="ctr">
            <a:solidFill>
              <a:srgbClr val="F7A9BD">
                <a:lumMod val="1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lang="en-US" sz="3200" b="1" kern="0" noProof="0" dirty="0" err="1">
                <a:solidFill>
                  <a:srgbClr val="F7A9BD">
                    <a:lumMod val="10000"/>
                  </a:srgbClr>
                </a:solidFill>
                <a:latin typeface="Cambria" panose="02040503050406030204" pitchFamily="18" charset="0"/>
                <a:sym typeface="Arial"/>
              </a:rPr>
              <a:t>Đọc</a:t>
            </a:r>
            <a:r>
              <a:rPr lang="en-US" sz="3200" b="1" kern="0" noProof="0" dirty="0">
                <a:solidFill>
                  <a:srgbClr val="F7A9BD">
                    <a:lumMod val="10000"/>
                  </a:srgbClr>
                </a:solidFill>
                <a:latin typeface="Cambria" panose="02040503050406030204" pitchFamily="18" charset="0"/>
                <a:sym typeface="Arial"/>
              </a:rPr>
              <a:t> </a:t>
            </a:r>
            <a:r>
              <a:rPr lang="en-US" sz="3200" b="1" kern="0" noProof="0" dirty="0" err="1">
                <a:solidFill>
                  <a:srgbClr val="F7A9BD">
                    <a:lumMod val="10000"/>
                  </a:srgbClr>
                </a:solidFill>
                <a:latin typeface="Cambria" panose="02040503050406030204" pitchFamily="18" charset="0"/>
                <a:sym typeface="Arial"/>
              </a:rPr>
              <a:t>thuộc</a:t>
            </a:r>
            <a:r>
              <a:rPr lang="en-US" sz="3200" b="1" kern="0" noProof="0" dirty="0">
                <a:solidFill>
                  <a:srgbClr val="F7A9BD">
                    <a:lumMod val="10000"/>
                  </a:srgbClr>
                </a:solidFill>
                <a:latin typeface="Cambria" panose="02040503050406030204" pitchFamily="18" charset="0"/>
                <a:sym typeface="Arial"/>
              </a:rPr>
              <a:t> </a:t>
            </a:r>
            <a:r>
              <a:rPr lang="en-US" sz="3200" b="1" kern="0" noProof="0" dirty="0" err="1">
                <a:solidFill>
                  <a:srgbClr val="F7A9BD">
                    <a:lumMod val="10000"/>
                  </a:srgbClr>
                </a:solidFill>
                <a:latin typeface="Cambria" panose="02040503050406030204" pitchFamily="18" charset="0"/>
                <a:sym typeface="Arial"/>
              </a:rPr>
              <a:t>lòng</a:t>
            </a:r>
            <a:r>
              <a:rPr lang="en-US" sz="3200" b="1" kern="0" noProof="0" dirty="0">
                <a:solidFill>
                  <a:srgbClr val="F7A9BD">
                    <a:lumMod val="10000"/>
                  </a:srgbClr>
                </a:solidFill>
                <a:latin typeface="Cambria" panose="02040503050406030204" pitchFamily="18" charset="0"/>
                <a:sym typeface="Arial"/>
              </a:rPr>
              <a:t> </a:t>
            </a:r>
            <a:r>
              <a:rPr lang="en-US" sz="3200" b="1" kern="0" noProof="0" dirty="0" err="1">
                <a:solidFill>
                  <a:srgbClr val="F7A9BD">
                    <a:lumMod val="10000"/>
                  </a:srgbClr>
                </a:solidFill>
                <a:latin typeface="Cambria" panose="02040503050406030204" pitchFamily="18" charset="0"/>
                <a:sym typeface="Arial"/>
              </a:rPr>
              <a:t>khổ</a:t>
            </a:r>
            <a:r>
              <a:rPr lang="en-US" sz="3200" b="1" kern="0" noProof="0" dirty="0">
                <a:solidFill>
                  <a:srgbClr val="F7A9BD">
                    <a:lumMod val="10000"/>
                  </a:srgbClr>
                </a:solidFill>
                <a:latin typeface="Cambria" panose="02040503050406030204" pitchFamily="18" charset="0"/>
                <a:sym typeface="Arial"/>
              </a:rPr>
              <a:t> </a:t>
            </a:r>
            <a:r>
              <a:rPr lang="en-US" sz="3200" b="1" kern="0" noProof="0" dirty="0" err="1">
                <a:solidFill>
                  <a:srgbClr val="F7A9BD">
                    <a:lumMod val="10000"/>
                  </a:srgbClr>
                </a:solidFill>
                <a:latin typeface="Cambria" panose="02040503050406030204" pitchFamily="18" charset="0"/>
                <a:sym typeface="Arial"/>
              </a:rPr>
              <a:t>thơ</a:t>
            </a:r>
            <a:r>
              <a:rPr lang="en-US" sz="3200" b="1" kern="0" noProof="0" dirty="0">
                <a:solidFill>
                  <a:srgbClr val="F7A9BD">
                    <a:lumMod val="10000"/>
                  </a:srgbClr>
                </a:solidFill>
                <a:latin typeface="Cambria" panose="02040503050406030204" pitchFamily="18" charset="0"/>
                <a:sym typeface="Arial"/>
              </a:rPr>
              <a:t> </a:t>
            </a:r>
            <a:r>
              <a:rPr lang="en-US" sz="3200" b="1" kern="0" noProof="0" dirty="0" err="1">
                <a:solidFill>
                  <a:srgbClr val="F7A9BD">
                    <a:lumMod val="10000"/>
                  </a:srgbClr>
                </a:solidFill>
                <a:latin typeface="Cambria" panose="02040503050406030204" pitchFamily="18" charset="0"/>
                <a:sym typeface="Arial"/>
              </a:rPr>
              <a:t>em</a:t>
            </a:r>
            <a:r>
              <a:rPr lang="en-US" sz="3200" b="1" kern="0" noProof="0" dirty="0">
                <a:solidFill>
                  <a:srgbClr val="F7A9BD">
                    <a:lumMod val="10000"/>
                  </a:srgbClr>
                </a:solidFill>
                <a:latin typeface="Cambria" panose="02040503050406030204" pitchFamily="18" charset="0"/>
                <a:sym typeface="Arial"/>
              </a:rPr>
              <a:t> </a:t>
            </a:r>
            <a:r>
              <a:rPr lang="en-US" sz="3200" b="1" kern="0" noProof="0" dirty="0" err="1">
                <a:solidFill>
                  <a:srgbClr val="F7A9BD">
                    <a:lumMod val="10000"/>
                  </a:srgbClr>
                </a:solidFill>
                <a:latin typeface="Cambria" panose="02040503050406030204" pitchFamily="18" charset="0"/>
                <a:sym typeface="Arial"/>
              </a:rPr>
              <a:t>thích</a:t>
            </a:r>
            <a:endParaRPr kumimoji="0" lang="en-US" sz="32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endParaRPr>
          </a:p>
        </p:txBody>
      </p:sp>
      <p:pic>
        <p:nvPicPr>
          <p:cNvPr id="18" name="Picture 17">
            <a:extLst>
              <a:ext uri="{FF2B5EF4-FFF2-40B4-BE49-F238E27FC236}">
                <a16:creationId xmlns:a16="http://schemas.microsoft.com/office/drawing/2014/main" id="{FADF31B9-5B48-99BF-DED3-CA52A9394E56}"/>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44547"/>
          <a:stretch/>
        </p:blipFill>
        <p:spPr>
          <a:xfrm>
            <a:off x="-161717" y="4142783"/>
            <a:ext cx="7634544" cy="2887080"/>
          </a:xfrm>
          <a:prstGeom prst="rect">
            <a:avLst/>
          </a:prstGeom>
        </p:spPr>
      </p:pic>
      <p:pic>
        <p:nvPicPr>
          <p:cNvPr id="3" name="Picture 2">
            <a:extLst>
              <a:ext uri="{FF2B5EF4-FFF2-40B4-BE49-F238E27FC236}">
                <a16:creationId xmlns:a16="http://schemas.microsoft.com/office/drawing/2014/main" id="{51B284C6-F902-273E-AABD-EAA47555DBDC}"/>
              </a:ext>
            </a:extLst>
          </p:cNvPr>
          <p:cNvPicPr>
            <a:picLocks noChangeAspect="1"/>
          </p:cNvPicPr>
          <p:nvPr/>
        </p:nvPicPr>
        <p:blipFill>
          <a:blip r:embed="rId4"/>
          <a:stretch>
            <a:fillRect/>
          </a:stretch>
        </p:blipFill>
        <p:spPr>
          <a:xfrm>
            <a:off x="683288" y="702184"/>
            <a:ext cx="2045617" cy="3318800"/>
          </a:xfrm>
          <a:prstGeom prst="rect">
            <a:avLst/>
          </a:prstGeom>
        </p:spPr>
      </p:pic>
    </p:spTree>
    <p:extLst>
      <p:ext uri="{BB962C8B-B14F-4D97-AF65-F5344CB8AC3E}">
        <p14:creationId xmlns:p14="http://schemas.microsoft.com/office/powerpoint/2010/main" val="3012232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left)">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1" nodeType="clickEffect">
                                  <p:stCondLst>
                                    <p:cond delay="0"/>
                                  </p:stCondLst>
                                  <p:childTnLst>
                                    <p:animEffect transition="out" filter="fade">
                                      <p:cBhvr>
                                        <p:cTn id="33" dur="500"/>
                                        <p:tgtEl>
                                          <p:spTgt spid="2"/>
                                        </p:tgtEl>
                                      </p:cBhvr>
                                    </p:animEffect>
                                    <p:set>
                                      <p:cBhvr>
                                        <p:cTn id="34"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9" grpId="0"/>
      <p:bldP spid="2" grpId="0" animBg="1"/>
      <p:bldP spid="2"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2EDF0C-86F2-9E58-EFD0-F6E4E533EDE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2458222"/>
            <a:ext cx="6277866" cy="4399778"/>
          </a:xfrm>
          <a:prstGeom prst="rect">
            <a:avLst/>
          </a:prstGeom>
        </p:spPr>
      </p:pic>
      <p:pic>
        <p:nvPicPr>
          <p:cNvPr id="12" name="Picture 11">
            <a:extLst>
              <a:ext uri="{FF2B5EF4-FFF2-40B4-BE49-F238E27FC236}">
                <a16:creationId xmlns:a16="http://schemas.microsoft.com/office/drawing/2014/main" id="{4C59701D-CC7A-FB54-84AC-CD1AA25E0990}"/>
              </a:ext>
            </a:extLst>
          </p:cNvPr>
          <p:cNvPicPr>
            <a:picLocks noChangeAspect="1"/>
          </p:cNvPicPr>
          <p:nvPr/>
        </p:nvPicPr>
        <p:blipFill>
          <a:blip r:embed="rId3"/>
          <a:stretch>
            <a:fillRect/>
          </a:stretch>
        </p:blipFill>
        <p:spPr>
          <a:xfrm>
            <a:off x="3490445" y="171950"/>
            <a:ext cx="5864860" cy="1542422"/>
          </a:xfrm>
          <a:prstGeom prst="rect">
            <a:avLst/>
          </a:prstGeom>
        </p:spPr>
      </p:pic>
      <p:pic>
        <p:nvPicPr>
          <p:cNvPr id="13" name="Picture 12">
            <a:extLst>
              <a:ext uri="{FF2B5EF4-FFF2-40B4-BE49-F238E27FC236}">
                <a16:creationId xmlns:a16="http://schemas.microsoft.com/office/drawing/2014/main" id="{A488462B-605A-B128-CCCF-39EA07BBD197}"/>
              </a:ext>
            </a:extLst>
          </p:cNvPr>
          <p:cNvPicPr>
            <a:picLocks noChangeAspect="1"/>
          </p:cNvPicPr>
          <p:nvPr/>
        </p:nvPicPr>
        <p:blipFill>
          <a:blip r:embed="rId4"/>
          <a:stretch>
            <a:fillRect/>
          </a:stretch>
        </p:blipFill>
        <p:spPr>
          <a:xfrm>
            <a:off x="2689877" y="1346201"/>
            <a:ext cx="8480271" cy="1774090"/>
          </a:xfrm>
          <a:prstGeom prst="rect">
            <a:avLst/>
          </a:prstGeom>
        </p:spPr>
      </p:pic>
      <p:pic>
        <p:nvPicPr>
          <p:cNvPr id="14" name="Picture 13">
            <a:extLst>
              <a:ext uri="{FF2B5EF4-FFF2-40B4-BE49-F238E27FC236}">
                <a16:creationId xmlns:a16="http://schemas.microsoft.com/office/drawing/2014/main" id="{C6964588-4304-01D2-BAE0-EC990C856652}"/>
              </a:ext>
            </a:extLst>
          </p:cNvPr>
          <p:cNvPicPr>
            <a:picLocks noChangeAspect="1"/>
          </p:cNvPicPr>
          <p:nvPr/>
        </p:nvPicPr>
        <p:blipFill>
          <a:blip r:embed="rId5"/>
          <a:stretch>
            <a:fillRect/>
          </a:stretch>
        </p:blipFill>
        <p:spPr>
          <a:xfrm>
            <a:off x="6096000" y="2706264"/>
            <a:ext cx="6279424" cy="4151736"/>
          </a:xfrm>
          <a:prstGeom prst="rect">
            <a:avLst/>
          </a:prstGeom>
        </p:spPr>
      </p:pic>
    </p:spTree>
    <p:extLst>
      <p:ext uri="{BB962C8B-B14F-4D97-AF65-F5344CB8AC3E}">
        <p14:creationId xmlns:p14="http://schemas.microsoft.com/office/powerpoint/2010/main" val="128690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Rectangle with Corners Rounded 6">
            <a:extLst>
              <a:ext uri="{FF2B5EF4-FFF2-40B4-BE49-F238E27FC236}">
                <a16:creationId xmlns:a16="http://schemas.microsoft.com/office/drawing/2014/main" id="{328CF170-B63C-E8A5-98FC-52160F1CACFF}"/>
              </a:ext>
            </a:extLst>
          </p:cNvPr>
          <p:cNvSpPr/>
          <p:nvPr/>
        </p:nvSpPr>
        <p:spPr>
          <a:xfrm>
            <a:off x="2074606" y="2258337"/>
            <a:ext cx="8042788" cy="2569301"/>
          </a:xfrm>
          <a:prstGeom prst="wedgeRoundRectCallout">
            <a:avLst>
              <a:gd name="adj1" fmla="val -42107"/>
              <a:gd name="adj2" fmla="val 31236"/>
              <a:gd name="adj3" fmla="val 16667"/>
            </a:avLst>
          </a:prstGeom>
          <a:solidFill>
            <a:srgbClr val="FFD2DD"/>
          </a:solidFill>
          <a:ln w="25400" cap="flat" cmpd="sng" algn="ctr">
            <a:solidFill>
              <a:srgbClr val="F7A9BD">
                <a:lumMod val="1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Các</a:t>
            </a:r>
            <a:r>
              <a:rPr kumimoji="0" lang="en-US" sz="4000" b="0"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en-US" sz="4000" b="0"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em</a:t>
            </a:r>
            <a:r>
              <a:rPr kumimoji="0" lang="en-US" sz="4000" b="0"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en-US" sz="4000" b="0"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hãy</a:t>
            </a:r>
            <a:r>
              <a:rPr kumimoji="0" lang="en-US" sz="4000" b="0"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nl-NL" sz="4000" b="0"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đóng vai, hỏi – đáp về công việc yêu thích của những người thân trong gia </a:t>
            </a:r>
            <a:r>
              <a:rPr kumimoji="0" lang="nl-NL" sz="4000" b="0" i="0" u="none" strike="noStrike" kern="0" cap="none" spc="0" normalizeH="0" baseline="0" noProof="0" dirty="0" smtClean="0">
                <a:ln>
                  <a:noFill/>
                </a:ln>
                <a:solidFill>
                  <a:srgbClr val="F7A9BD">
                    <a:lumMod val="10000"/>
                  </a:srgbClr>
                </a:solidFill>
                <a:effectLst/>
                <a:uLnTx/>
                <a:uFillTx/>
                <a:latin typeface="Cambria" panose="02040503050406030204" pitchFamily="18" charset="0"/>
                <a:sym typeface="Arial"/>
              </a:rPr>
              <a:t>đình </a:t>
            </a:r>
            <a:r>
              <a:rPr kumimoji="0" lang="nl-NL" sz="4000" b="0"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thông qua các tranh dưới đây. </a:t>
            </a:r>
            <a:endParaRPr kumimoji="0" lang="en-US" sz="4000" b="0"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endParaRPr>
          </a:p>
        </p:txBody>
      </p:sp>
      <p:pic>
        <p:nvPicPr>
          <p:cNvPr id="3" name="Picture 2">
            <a:extLst>
              <a:ext uri="{FF2B5EF4-FFF2-40B4-BE49-F238E27FC236}">
                <a16:creationId xmlns:a16="http://schemas.microsoft.com/office/drawing/2014/main" id="{8EB56953-AA98-CE08-BBDD-0C56E57D6AF9}"/>
              </a:ext>
            </a:extLst>
          </p:cNvPr>
          <p:cNvPicPr>
            <a:picLocks noChangeAspect="1"/>
          </p:cNvPicPr>
          <p:nvPr/>
        </p:nvPicPr>
        <p:blipFill>
          <a:blip r:embed="rId2"/>
          <a:stretch>
            <a:fillRect/>
          </a:stretch>
        </p:blipFill>
        <p:spPr>
          <a:xfrm>
            <a:off x="3434865" y="484247"/>
            <a:ext cx="5322269" cy="1774090"/>
          </a:xfrm>
          <a:prstGeom prst="rect">
            <a:avLst/>
          </a:prstGeom>
        </p:spPr>
      </p:pic>
    </p:spTree>
    <p:extLst>
      <p:ext uri="{BB962C8B-B14F-4D97-AF65-F5344CB8AC3E}">
        <p14:creationId xmlns:p14="http://schemas.microsoft.com/office/powerpoint/2010/main" val="357583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E047F019-4D6C-6F61-670D-834EAF8B3EC0}"/>
              </a:ext>
            </a:extLst>
          </p:cNvPr>
          <p:cNvSpPr/>
          <p:nvPr/>
        </p:nvSpPr>
        <p:spPr>
          <a:xfrm>
            <a:off x="331596" y="154235"/>
            <a:ext cx="11485266" cy="1162099"/>
          </a:xfrm>
          <a:prstGeom prst="wedgeRoundRectCallout">
            <a:avLst>
              <a:gd name="adj1" fmla="val -42107"/>
              <a:gd name="adj2" fmla="val 31236"/>
              <a:gd name="adj3" fmla="val 16667"/>
            </a:avLst>
          </a:prstGeom>
          <a:solidFill>
            <a:srgbClr val="FFD2DD"/>
          </a:solidFill>
          <a:ln w="25400" cap="flat" cmpd="sng" algn="ctr">
            <a:solidFill>
              <a:srgbClr val="F7A9BD">
                <a:lumMod val="1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Các</a:t>
            </a:r>
            <a:r>
              <a:rPr kumimoji="0" lang="en-US" sz="3200" b="0"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en-US" sz="3200" b="0"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em</a:t>
            </a:r>
            <a:r>
              <a:rPr kumimoji="0" lang="en-US" sz="3200" b="0"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en-US" sz="3200" b="0"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hãy</a:t>
            </a:r>
            <a:r>
              <a:rPr kumimoji="0" lang="en-US" sz="3200" b="0"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nl-NL" sz="3200" b="0"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đóng vai, hỏi – đáp về công việc yêu thích của những người thân trong gia  đình thông qua các tranh dưới đây. </a:t>
            </a:r>
            <a:endParaRPr kumimoji="0" lang="en-US" sz="3200" b="0"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endParaRPr>
          </a:p>
        </p:txBody>
      </p:sp>
      <p:pic>
        <p:nvPicPr>
          <p:cNvPr id="4" name="Picture 3">
            <a:extLst>
              <a:ext uri="{FF2B5EF4-FFF2-40B4-BE49-F238E27FC236}">
                <a16:creationId xmlns:a16="http://schemas.microsoft.com/office/drawing/2014/main" id="{30EF28B5-CE4A-22AA-F038-138C318A676F}"/>
              </a:ext>
            </a:extLst>
          </p:cNvPr>
          <p:cNvPicPr>
            <a:picLocks noChangeAspect="1"/>
          </p:cNvPicPr>
          <p:nvPr/>
        </p:nvPicPr>
        <p:blipFill rotWithShape="1">
          <a:blip r:embed="rId2"/>
          <a:srcRect l="27419" t="27527" r="40887" b="38351"/>
          <a:stretch/>
        </p:blipFill>
        <p:spPr>
          <a:xfrm>
            <a:off x="3182330" y="1505392"/>
            <a:ext cx="4282809" cy="2593660"/>
          </a:xfrm>
          <a:prstGeom prst="rect">
            <a:avLst/>
          </a:prstGeom>
          <a:ln>
            <a:noFill/>
          </a:ln>
          <a:effectLst>
            <a:softEdge rad="112500"/>
          </a:effectLst>
        </p:spPr>
      </p:pic>
      <p:pic>
        <p:nvPicPr>
          <p:cNvPr id="5" name="Picture 4">
            <a:extLst>
              <a:ext uri="{FF2B5EF4-FFF2-40B4-BE49-F238E27FC236}">
                <a16:creationId xmlns:a16="http://schemas.microsoft.com/office/drawing/2014/main" id="{9EA0D145-1DC9-28FA-56D4-DBC5BCF4287F}"/>
              </a:ext>
            </a:extLst>
          </p:cNvPr>
          <p:cNvPicPr>
            <a:picLocks noChangeAspect="1"/>
          </p:cNvPicPr>
          <p:nvPr/>
        </p:nvPicPr>
        <p:blipFill rotWithShape="1">
          <a:blip r:embed="rId2"/>
          <a:srcRect l="59831" t="26699" r="8475" b="36954"/>
          <a:stretch/>
        </p:blipFill>
        <p:spPr>
          <a:xfrm>
            <a:off x="7660545" y="1417872"/>
            <a:ext cx="4156317" cy="2681180"/>
          </a:xfrm>
          <a:prstGeom prst="rect">
            <a:avLst/>
          </a:prstGeom>
          <a:ln>
            <a:noFill/>
          </a:ln>
          <a:effectLst>
            <a:softEdge rad="112500"/>
          </a:effectLst>
        </p:spPr>
      </p:pic>
      <p:pic>
        <p:nvPicPr>
          <p:cNvPr id="7" name="Picture 6">
            <a:extLst>
              <a:ext uri="{FF2B5EF4-FFF2-40B4-BE49-F238E27FC236}">
                <a16:creationId xmlns:a16="http://schemas.microsoft.com/office/drawing/2014/main" id="{4B37DD91-0D12-0318-F830-A9D8F854B556}"/>
              </a:ext>
            </a:extLst>
          </p:cNvPr>
          <p:cNvPicPr>
            <a:picLocks noChangeAspect="1"/>
          </p:cNvPicPr>
          <p:nvPr/>
        </p:nvPicPr>
        <p:blipFill rotWithShape="1">
          <a:blip r:embed="rId3"/>
          <a:srcRect l="27775" t="29157" r="40741" b="37289"/>
          <a:stretch/>
        </p:blipFill>
        <p:spPr>
          <a:xfrm>
            <a:off x="3182330" y="4099052"/>
            <a:ext cx="4282809" cy="2567444"/>
          </a:xfrm>
          <a:prstGeom prst="rect">
            <a:avLst/>
          </a:prstGeom>
          <a:ln>
            <a:noFill/>
          </a:ln>
          <a:effectLst>
            <a:softEdge rad="112500"/>
          </a:effectLst>
        </p:spPr>
      </p:pic>
      <p:pic>
        <p:nvPicPr>
          <p:cNvPr id="9" name="Picture 8">
            <a:extLst>
              <a:ext uri="{FF2B5EF4-FFF2-40B4-BE49-F238E27FC236}">
                <a16:creationId xmlns:a16="http://schemas.microsoft.com/office/drawing/2014/main" id="{DC221CF5-4DBF-4E94-B36B-2816324CBBB9}"/>
              </a:ext>
            </a:extLst>
          </p:cNvPr>
          <p:cNvPicPr>
            <a:picLocks noChangeAspect="1"/>
          </p:cNvPicPr>
          <p:nvPr/>
        </p:nvPicPr>
        <p:blipFill rotWithShape="1">
          <a:blip r:embed="rId3"/>
          <a:srcRect l="60393" t="27863" r="9093" b="37070"/>
          <a:stretch/>
        </p:blipFill>
        <p:spPr>
          <a:xfrm>
            <a:off x="7660544" y="4016990"/>
            <a:ext cx="4156317" cy="2686775"/>
          </a:xfrm>
          <a:prstGeom prst="rect">
            <a:avLst/>
          </a:prstGeom>
          <a:ln>
            <a:noFill/>
          </a:ln>
          <a:effectLst>
            <a:softEdge rad="112500"/>
          </a:effectLst>
        </p:spPr>
      </p:pic>
      <p:sp>
        <p:nvSpPr>
          <p:cNvPr id="11" name="TextBox 10">
            <a:extLst>
              <a:ext uri="{FF2B5EF4-FFF2-40B4-BE49-F238E27FC236}">
                <a16:creationId xmlns:a16="http://schemas.microsoft.com/office/drawing/2014/main" id="{4056D085-F108-F41E-B77C-A93E33501951}"/>
              </a:ext>
            </a:extLst>
          </p:cNvPr>
          <p:cNvSpPr txBox="1"/>
          <p:nvPr/>
        </p:nvSpPr>
        <p:spPr>
          <a:xfrm>
            <a:off x="331596" y="1836894"/>
            <a:ext cx="2650253" cy="4524315"/>
          </a:xfrm>
          <a:prstGeom prst="rect">
            <a:avLst/>
          </a:prstGeom>
          <a:noFill/>
        </p:spPr>
        <p:txBody>
          <a:bodyPr wrap="square">
            <a:spAutoFit/>
          </a:bodyPr>
          <a:lstStyle/>
          <a:p>
            <a:r>
              <a:rPr kumimoji="0" lang="en-US" sz="3200" b="1" i="0" u="none" strike="noStrike" kern="0" cap="none" spc="0" normalizeH="0" baseline="0" noProof="0" dirty="0">
                <a:ln>
                  <a:noFill/>
                </a:ln>
                <a:solidFill>
                  <a:srgbClr val="892E45"/>
                </a:solidFill>
                <a:effectLst/>
                <a:uLnTx/>
                <a:uFillTx/>
                <a:latin typeface="Cambria" panose="02040503050406030204" pitchFamily="18" charset="0"/>
                <a:ea typeface="+mn-ea"/>
                <a:cs typeface="+mn-cs"/>
                <a:sym typeface="Arial"/>
              </a:rPr>
              <a:t>M: </a:t>
            </a:r>
          </a:p>
          <a:p>
            <a:pPr algn="just"/>
            <a:r>
              <a:rPr kumimoji="0" lang="en-US" sz="3200" i="0" u="none" strike="noStrike" kern="0" cap="none" spc="0" normalizeH="0" baseline="0" noProof="0" dirty="0">
                <a:ln>
                  <a:noFill/>
                </a:ln>
                <a:solidFill>
                  <a:srgbClr val="892E45"/>
                </a:solidFill>
                <a:effectLst/>
                <a:uLnTx/>
                <a:uFillTx/>
                <a:latin typeface="Cambria" panose="02040503050406030204" pitchFamily="18" charset="0"/>
                <a:ea typeface="+mn-ea"/>
                <a:cs typeface="+mn-cs"/>
                <a:sym typeface="Arial"/>
              </a:rPr>
              <a:t>- </a:t>
            </a:r>
            <a:r>
              <a:rPr kumimoji="0" lang="en-US" sz="3200" i="0" u="none" strike="noStrike" kern="0" cap="none" spc="0" normalizeH="0" baseline="0" noProof="0" dirty="0" err="1">
                <a:ln>
                  <a:noFill/>
                </a:ln>
                <a:solidFill>
                  <a:srgbClr val="892E45"/>
                </a:solidFill>
                <a:effectLst/>
                <a:uLnTx/>
                <a:uFillTx/>
                <a:latin typeface="Cambria" panose="02040503050406030204" pitchFamily="18" charset="0"/>
                <a:ea typeface="+mn-ea"/>
                <a:cs typeface="+mn-cs"/>
                <a:sym typeface="Arial"/>
              </a:rPr>
              <a:t>Hằng</a:t>
            </a:r>
            <a:r>
              <a:rPr kumimoji="0" lang="en-US" sz="3200" i="0" u="none" strike="noStrike" kern="0" cap="none" spc="0" normalizeH="0" baseline="0" noProof="0" dirty="0">
                <a:ln>
                  <a:noFill/>
                </a:ln>
                <a:solidFill>
                  <a:srgbClr val="892E45"/>
                </a:solidFill>
                <a:effectLst/>
                <a:uLnTx/>
                <a:uFillTx/>
                <a:latin typeface="Cambria" panose="02040503050406030204" pitchFamily="18" charset="0"/>
                <a:ea typeface="+mn-ea"/>
                <a:cs typeface="+mn-cs"/>
                <a:sym typeface="Arial"/>
              </a:rPr>
              <a:t> </a:t>
            </a:r>
            <a:r>
              <a:rPr kumimoji="0" lang="en-US" sz="3200" i="0" u="none" strike="noStrike" kern="0" cap="none" spc="0" normalizeH="0" baseline="0" noProof="0" dirty="0" err="1">
                <a:ln>
                  <a:noFill/>
                </a:ln>
                <a:solidFill>
                  <a:srgbClr val="892E45"/>
                </a:solidFill>
                <a:effectLst/>
                <a:uLnTx/>
                <a:uFillTx/>
                <a:latin typeface="Cambria" panose="02040503050406030204" pitchFamily="18" charset="0"/>
                <a:ea typeface="+mn-ea"/>
                <a:cs typeface="+mn-cs"/>
                <a:sym typeface="Arial"/>
              </a:rPr>
              <a:t>ngày</a:t>
            </a:r>
            <a:r>
              <a:rPr kumimoji="0" lang="en-US" sz="3200" i="0" u="none" strike="noStrike" kern="0" cap="none" spc="0" normalizeH="0" baseline="0" noProof="0" dirty="0">
                <a:ln>
                  <a:noFill/>
                </a:ln>
                <a:solidFill>
                  <a:srgbClr val="892E45"/>
                </a:solidFill>
                <a:effectLst/>
                <a:uLnTx/>
                <a:uFillTx/>
                <a:latin typeface="Cambria" panose="02040503050406030204" pitchFamily="18" charset="0"/>
                <a:ea typeface="+mn-ea"/>
                <a:cs typeface="+mn-cs"/>
                <a:sym typeface="Arial"/>
              </a:rPr>
              <a:t> </a:t>
            </a:r>
            <a:r>
              <a:rPr kumimoji="0" lang="en-US" sz="3200" i="0" u="none" strike="noStrike" kern="0" cap="none" spc="0" normalizeH="0" baseline="0" noProof="0" dirty="0" err="1">
                <a:ln>
                  <a:noFill/>
                </a:ln>
                <a:solidFill>
                  <a:srgbClr val="892E45"/>
                </a:solidFill>
                <a:effectLst/>
                <a:uLnTx/>
                <a:uFillTx/>
                <a:latin typeface="Cambria" panose="02040503050406030204" pitchFamily="18" charset="0"/>
                <a:ea typeface="+mn-ea"/>
                <a:cs typeface="+mn-cs"/>
                <a:sym typeface="Arial"/>
              </a:rPr>
              <a:t>bà</a:t>
            </a:r>
            <a:r>
              <a:rPr kumimoji="0" lang="en-US" sz="3200" i="0" u="none" strike="noStrike" kern="0" cap="none" spc="0" normalizeH="0" baseline="0" noProof="0" dirty="0">
                <a:ln>
                  <a:noFill/>
                </a:ln>
                <a:solidFill>
                  <a:srgbClr val="892E45"/>
                </a:solidFill>
                <a:effectLst/>
                <a:uLnTx/>
                <a:uFillTx/>
                <a:latin typeface="Cambria" panose="02040503050406030204" pitchFamily="18" charset="0"/>
                <a:ea typeface="+mn-ea"/>
                <a:cs typeface="+mn-cs"/>
                <a:sym typeface="Arial"/>
              </a:rPr>
              <a:t> </a:t>
            </a:r>
            <a:r>
              <a:rPr kumimoji="0" lang="en-US" sz="3200" i="0" u="none" strike="noStrike" kern="0" cap="none" spc="0" normalizeH="0" baseline="0" noProof="0" dirty="0" err="1">
                <a:ln>
                  <a:noFill/>
                </a:ln>
                <a:solidFill>
                  <a:srgbClr val="892E45"/>
                </a:solidFill>
                <a:effectLst/>
                <a:uLnTx/>
                <a:uFillTx/>
                <a:latin typeface="Cambria" panose="02040503050406030204" pitchFamily="18" charset="0"/>
                <a:ea typeface="+mn-ea"/>
                <a:cs typeface="+mn-cs"/>
                <a:sym typeface="Arial"/>
              </a:rPr>
              <a:t>của</a:t>
            </a:r>
            <a:r>
              <a:rPr kumimoji="0" lang="en-US" sz="3200" i="0" u="none" strike="noStrike" kern="0" cap="none" spc="0" normalizeH="0" baseline="0" noProof="0" dirty="0">
                <a:ln>
                  <a:noFill/>
                </a:ln>
                <a:solidFill>
                  <a:srgbClr val="892E45"/>
                </a:solidFill>
                <a:effectLst/>
                <a:uLnTx/>
                <a:uFillTx/>
                <a:latin typeface="Cambria" panose="02040503050406030204" pitchFamily="18" charset="0"/>
                <a:ea typeface="+mn-ea"/>
                <a:cs typeface="+mn-cs"/>
                <a:sym typeface="Arial"/>
              </a:rPr>
              <a:t> </a:t>
            </a:r>
            <a:r>
              <a:rPr kumimoji="0" lang="en-US" sz="3200" i="0" u="none" strike="noStrike" kern="0" cap="none" spc="0" normalizeH="0" baseline="0" noProof="0" dirty="0" err="1">
                <a:ln>
                  <a:noFill/>
                </a:ln>
                <a:solidFill>
                  <a:srgbClr val="892E45"/>
                </a:solidFill>
                <a:effectLst/>
                <a:uLnTx/>
                <a:uFillTx/>
                <a:latin typeface="Cambria" panose="02040503050406030204" pitchFamily="18" charset="0"/>
                <a:ea typeface="+mn-ea"/>
                <a:cs typeface="+mn-cs"/>
                <a:sym typeface="Arial"/>
              </a:rPr>
              <a:t>bạn</a:t>
            </a:r>
            <a:r>
              <a:rPr kumimoji="0" lang="en-US" sz="3200" i="0" u="none" strike="noStrike" kern="0" cap="none" spc="0" normalizeH="0" baseline="0" noProof="0" dirty="0">
                <a:ln>
                  <a:noFill/>
                </a:ln>
                <a:solidFill>
                  <a:srgbClr val="892E45"/>
                </a:solidFill>
                <a:effectLst/>
                <a:uLnTx/>
                <a:uFillTx/>
                <a:latin typeface="Cambria" panose="02040503050406030204" pitchFamily="18" charset="0"/>
                <a:ea typeface="+mn-ea"/>
                <a:cs typeface="+mn-cs"/>
                <a:sym typeface="Arial"/>
              </a:rPr>
              <a:t> </a:t>
            </a:r>
            <a:r>
              <a:rPr kumimoji="0" lang="en-US" sz="3200" i="0" u="none" strike="noStrike" kern="0" cap="none" spc="0" normalizeH="0" baseline="0" noProof="0" dirty="0" err="1">
                <a:ln>
                  <a:noFill/>
                </a:ln>
                <a:solidFill>
                  <a:srgbClr val="892E45"/>
                </a:solidFill>
                <a:effectLst/>
                <a:uLnTx/>
                <a:uFillTx/>
                <a:latin typeface="Cambria" panose="02040503050406030204" pitchFamily="18" charset="0"/>
                <a:ea typeface="+mn-ea"/>
                <a:cs typeface="+mn-cs"/>
                <a:sym typeface="Arial"/>
              </a:rPr>
              <a:t>thích</a:t>
            </a:r>
            <a:r>
              <a:rPr kumimoji="0" lang="en-US" sz="3200" i="0" u="none" strike="noStrike" kern="0" cap="none" spc="0" normalizeH="0" baseline="0" noProof="0" dirty="0">
                <a:ln>
                  <a:noFill/>
                </a:ln>
                <a:solidFill>
                  <a:srgbClr val="892E45"/>
                </a:solidFill>
                <a:effectLst/>
                <a:uLnTx/>
                <a:uFillTx/>
                <a:latin typeface="Cambria" panose="02040503050406030204" pitchFamily="18" charset="0"/>
                <a:ea typeface="+mn-ea"/>
                <a:cs typeface="+mn-cs"/>
                <a:sym typeface="Arial"/>
              </a:rPr>
              <a:t> </a:t>
            </a:r>
            <a:r>
              <a:rPr kumimoji="0" lang="en-US" sz="3200" i="0" u="none" strike="noStrike" kern="0" cap="none" spc="0" normalizeH="0" baseline="0" noProof="0" dirty="0" err="1">
                <a:ln>
                  <a:noFill/>
                </a:ln>
                <a:solidFill>
                  <a:srgbClr val="892E45"/>
                </a:solidFill>
                <a:effectLst/>
                <a:uLnTx/>
                <a:uFillTx/>
                <a:latin typeface="Cambria" panose="02040503050406030204" pitchFamily="18" charset="0"/>
                <a:ea typeface="+mn-ea"/>
                <a:cs typeface="+mn-cs"/>
                <a:sym typeface="Arial"/>
              </a:rPr>
              <a:t>làm</a:t>
            </a:r>
            <a:r>
              <a:rPr kumimoji="0" lang="en-US" sz="3200" i="0" u="none" strike="noStrike" kern="0" cap="none" spc="0" normalizeH="0" baseline="0" noProof="0" dirty="0">
                <a:ln>
                  <a:noFill/>
                </a:ln>
                <a:solidFill>
                  <a:srgbClr val="892E45"/>
                </a:solidFill>
                <a:effectLst/>
                <a:uLnTx/>
                <a:uFillTx/>
                <a:latin typeface="Cambria" panose="02040503050406030204" pitchFamily="18" charset="0"/>
                <a:ea typeface="+mn-ea"/>
                <a:cs typeface="+mn-cs"/>
                <a:sym typeface="Arial"/>
              </a:rPr>
              <a:t> </a:t>
            </a:r>
            <a:r>
              <a:rPr kumimoji="0" lang="en-US" sz="3200" i="0" u="none" strike="noStrike" kern="0" cap="none" spc="0" normalizeH="0" baseline="0" noProof="0" dirty="0" err="1">
                <a:ln>
                  <a:noFill/>
                </a:ln>
                <a:solidFill>
                  <a:srgbClr val="892E45"/>
                </a:solidFill>
                <a:effectLst/>
                <a:uLnTx/>
                <a:uFillTx/>
                <a:latin typeface="Cambria" panose="02040503050406030204" pitchFamily="18" charset="0"/>
                <a:ea typeface="+mn-ea"/>
                <a:cs typeface="+mn-cs"/>
                <a:sym typeface="Arial"/>
              </a:rPr>
              <a:t>gì</a:t>
            </a:r>
            <a:r>
              <a:rPr kumimoji="0" lang="en-US" sz="3200" i="0" u="none" strike="noStrike" kern="0" cap="none" spc="0" normalizeH="0" baseline="0" noProof="0" dirty="0">
                <a:ln>
                  <a:noFill/>
                </a:ln>
                <a:solidFill>
                  <a:srgbClr val="892E45"/>
                </a:solidFill>
                <a:effectLst/>
                <a:uLnTx/>
                <a:uFillTx/>
                <a:latin typeface="Cambria" panose="02040503050406030204" pitchFamily="18" charset="0"/>
                <a:ea typeface="+mn-ea"/>
                <a:cs typeface="+mn-cs"/>
                <a:sym typeface="Arial"/>
              </a:rPr>
              <a:t>?</a:t>
            </a:r>
          </a:p>
          <a:p>
            <a:pPr algn="just"/>
            <a:r>
              <a:rPr lang="en-US" sz="3200" b="1" kern="0" dirty="0">
                <a:solidFill>
                  <a:srgbClr val="892E45"/>
                </a:solidFill>
                <a:latin typeface="Cambria" panose="02040503050406030204" pitchFamily="18" charset="0"/>
                <a:sym typeface="Arial"/>
              </a:rPr>
              <a:t>- </a:t>
            </a:r>
            <a:r>
              <a:rPr lang="en-US" sz="3200" kern="0" dirty="0" err="1">
                <a:solidFill>
                  <a:srgbClr val="892E45"/>
                </a:solidFill>
                <a:latin typeface="Cambria" panose="02040503050406030204" pitchFamily="18" charset="0"/>
                <a:sym typeface="Arial"/>
              </a:rPr>
              <a:t>Bà</a:t>
            </a:r>
            <a:r>
              <a:rPr lang="en-US" sz="3200" kern="0" dirty="0">
                <a:solidFill>
                  <a:srgbClr val="892E45"/>
                </a:solidFill>
                <a:latin typeface="Cambria" panose="02040503050406030204" pitchFamily="18" charset="0"/>
                <a:sym typeface="Arial"/>
              </a:rPr>
              <a:t> </a:t>
            </a:r>
            <a:r>
              <a:rPr lang="en-US" sz="3200" kern="0" dirty="0" err="1">
                <a:solidFill>
                  <a:srgbClr val="892E45"/>
                </a:solidFill>
                <a:latin typeface="Cambria" panose="02040503050406030204" pitchFamily="18" charset="0"/>
                <a:sym typeface="Arial"/>
              </a:rPr>
              <a:t>rất</a:t>
            </a:r>
            <a:r>
              <a:rPr lang="en-US" sz="3200" kern="0" dirty="0">
                <a:solidFill>
                  <a:srgbClr val="892E45"/>
                </a:solidFill>
                <a:latin typeface="Cambria" panose="02040503050406030204" pitchFamily="18" charset="0"/>
                <a:sym typeface="Arial"/>
              </a:rPr>
              <a:t> </a:t>
            </a:r>
            <a:r>
              <a:rPr lang="en-US" sz="3200" kern="0" dirty="0" err="1">
                <a:solidFill>
                  <a:srgbClr val="892E45"/>
                </a:solidFill>
                <a:latin typeface="Cambria" panose="02040503050406030204" pitchFamily="18" charset="0"/>
                <a:sym typeface="Arial"/>
              </a:rPr>
              <a:t>thích</a:t>
            </a:r>
            <a:r>
              <a:rPr lang="en-US" sz="3200" kern="0" dirty="0">
                <a:solidFill>
                  <a:srgbClr val="892E45"/>
                </a:solidFill>
                <a:latin typeface="Cambria" panose="02040503050406030204" pitchFamily="18" charset="0"/>
                <a:sym typeface="Arial"/>
              </a:rPr>
              <a:t> </a:t>
            </a:r>
            <a:r>
              <a:rPr lang="en-US" sz="3200" kern="0" dirty="0" err="1">
                <a:solidFill>
                  <a:srgbClr val="892E45"/>
                </a:solidFill>
                <a:latin typeface="Cambria" panose="02040503050406030204" pitchFamily="18" charset="0"/>
                <a:sym typeface="Arial"/>
              </a:rPr>
              <a:t>đọc</a:t>
            </a:r>
            <a:r>
              <a:rPr lang="en-US" sz="3200" kern="0" dirty="0">
                <a:solidFill>
                  <a:srgbClr val="892E45"/>
                </a:solidFill>
                <a:latin typeface="Cambria" panose="02040503050406030204" pitchFamily="18" charset="0"/>
                <a:sym typeface="Arial"/>
              </a:rPr>
              <a:t> </a:t>
            </a:r>
            <a:r>
              <a:rPr lang="en-US" sz="3200" kern="0" dirty="0" err="1">
                <a:solidFill>
                  <a:srgbClr val="892E45"/>
                </a:solidFill>
                <a:latin typeface="Cambria" panose="02040503050406030204" pitchFamily="18" charset="0"/>
                <a:sym typeface="Arial"/>
              </a:rPr>
              <a:t>báo</a:t>
            </a:r>
            <a:r>
              <a:rPr lang="en-US" sz="3200" kern="0" dirty="0">
                <a:solidFill>
                  <a:srgbClr val="892E45"/>
                </a:solidFill>
                <a:latin typeface="Cambria" panose="02040503050406030204" pitchFamily="18" charset="0"/>
                <a:sym typeface="Arial"/>
              </a:rPr>
              <a:t>. </a:t>
            </a:r>
            <a:r>
              <a:rPr lang="en-US" sz="3200" kern="0" dirty="0" err="1">
                <a:solidFill>
                  <a:srgbClr val="892E45"/>
                </a:solidFill>
                <a:latin typeface="Cambria" panose="02040503050406030204" pitchFamily="18" charset="0"/>
                <a:sym typeface="Arial"/>
              </a:rPr>
              <a:t>Bà</a:t>
            </a:r>
            <a:r>
              <a:rPr lang="en-US" sz="3200" kern="0" dirty="0">
                <a:solidFill>
                  <a:srgbClr val="892E45"/>
                </a:solidFill>
                <a:latin typeface="Cambria" panose="02040503050406030204" pitchFamily="18" charset="0"/>
                <a:sym typeface="Arial"/>
              </a:rPr>
              <a:t> </a:t>
            </a:r>
            <a:r>
              <a:rPr lang="en-US" sz="3200" kern="0" dirty="0" err="1">
                <a:solidFill>
                  <a:srgbClr val="892E45"/>
                </a:solidFill>
                <a:latin typeface="Cambria" panose="02040503050406030204" pitchFamily="18" charset="0"/>
                <a:sym typeface="Arial"/>
              </a:rPr>
              <a:t>thích</a:t>
            </a:r>
            <a:r>
              <a:rPr lang="en-US" sz="3200" kern="0" dirty="0">
                <a:solidFill>
                  <a:srgbClr val="892E45"/>
                </a:solidFill>
                <a:latin typeface="Cambria" panose="02040503050406030204" pitchFamily="18" charset="0"/>
                <a:sym typeface="Arial"/>
              </a:rPr>
              <a:t> </a:t>
            </a:r>
            <a:r>
              <a:rPr lang="en-US" sz="3200" kern="0" dirty="0" err="1">
                <a:solidFill>
                  <a:srgbClr val="892E45"/>
                </a:solidFill>
                <a:latin typeface="Cambria" panose="02040503050406030204" pitchFamily="18" charset="0"/>
                <a:sym typeface="Arial"/>
              </a:rPr>
              <a:t>đọc</a:t>
            </a:r>
            <a:r>
              <a:rPr lang="en-US" sz="3200" kern="0" dirty="0">
                <a:solidFill>
                  <a:srgbClr val="892E45"/>
                </a:solidFill>
                <a:latin typeface="Cambria" panose="02040503050406030204" pitchFamily="18" charset="0"/>
                <a:sym typeface="Arial"/>
              </a:rPr>
              <a:t> </a:t>
            </a:r>
            <a:r>
              <a:rPr lang="en-US" sz="3200" kern="0" dirty="0" err="1">
                <a:solidFill>
                  <a:srgbClr val="892E45"/>
                </a:solidFill>
                <a:latin typeface="Cambria" panose="02040503050406030204" pitchFamily="18" charset="0"/>
                <a:sym typeface="Arial"/>
              </a:rPr>
              <a:t>báo</a:t>
            </a:r>
            <a:r>
              <a:rPr lang="en-US" sz="3200" kern="0" dirty="0">
                <a:solidFill>
                  <a:srgbClr val="892E45"/>
                </a:solidFill>
                <a:latin typeface="Cambria" panose="02040503050406030204" pitchFamily="18" charset="0"/>
                <a:sym typeface="Arial"/>
              </a:rPr>
              <a:t> </a:t>
            </a:r>
            <a:r>
              <a:rPr lang="en-US" sz="3200" kern="0" dirty="0" err="1">
                <a:solidFill>
                  <a:srgbClr val="892E45"/>
                </a:solidFill>
                <a:latin typeface="Cambria" panose="02040503050406030204" pitchFamily="18" charset="0"/>
                <a:sym typeface="Arial"/>
              </a:rPr>
              <a:t>Sức</a:t>
            </a:r>
            <a:r>
              <a:rPr lang="en-US" sz="3200" kern="0" dirty="0">
                <a:solidFill>
                  <a:srgbClr val="892E45"/>
                </a:solidFill>
                <a:latin typeface="Cambria" panose="02040503050406030204" pitchFamily="18" charset="0"/>
                <a:sym typeface="Arial"/>
              </a:rPr>
              <a:t> </a:t>
            </a:r>
            <a:r>
              <a:rPr lang="en-US" sz="3200" kern="0" dirty="0" err="1">
                <a:solidFill>
                  <a:srgbClr val="892E45"/>
                </a:solidFill>
                <a:latin typeface="Cambria" panose="02040503050406030204" pitchFamily="18" charset="0"/>
                <a:sym typeface="Arial"/>
              </a:rPr>
              <a:t>khỏe</a:t>
            </a:r>
            <a:r>
              <a:rPr lang="en-US" sz="3200" kern="0" dirty="0">
                <a:solidFill>
                  <a:srgbClr val="892E45"/>
                </a:solidFill>
                <a:latin typeface="Cambria" panose="02040503050406030204" pitchFamily="18" charset="0"/>
                <a:sym typeface="Arial"/>
              </a:rPr>
              <a:t> </a:t>
            </a:r>
            <a:r>
              <a:rPr lang="en-US" sz="3200" kern="0" dirty="0" err="1">
                <a:solidFill>
                  <a:srgbClr val="892E45"/>
                </a:solidFill>
                <a:latin typeface="Cambria" panose="02040503050406030204" pitchFamily="18" charset="0"/>
                <a:sym typeface="Arial"/>
              </a:rPr>
              <a:t>và</a:t>
            </a:r>
            <a:r>
              <a:rPr lang="en-US" sz="3200" kern="0" dirty="0">
                <a:solidFill>
                  <a:srgbClr val="892E45"/>
                </a:solidFill>
                <a:latin typeface="Cambria" panose="02040503050406030204" pitchFamily="18" charset="0"/>
                <a:sym typeface="Arial"/>
              </a:rPr>
              <a:t> </a:t>
            </a:r>
            <a:r>
              <a:rPr lang="en-US" sz="3200" kern="0" dirty="0" err="1">
                <a:solidFill>
                  <a:srgbClr val="892E45"/>
                </a:solidFill>
                <a:latin typeface="Cambria" panose="02040503050406030204" pitchFamily="18" charset="0"/>
                <a:sym typeface="Arial"/>
              </a:rPr>
              <a:t>đời</a:t>
            </a:r>
            <a:r>
              <a:rPr lang="en-US" sz="3200" kern="0" dirty="0">
                <a:solidFill>
                  <a:srgbClr val="892E45"/>
                </a:solidFill>
                <a:latin typeface="Cambria" panose="02040503050406030204" pitchFamily="18" charset="0"/>
                <a:sym typeface="Arial"/>
              </a:rPr>
              <a:t> </a:t>
            </a:r>
            <a:r>
              <a:rPr lang="en-US" sz="3200" kern="0" dirty="0" err="1">
                <a:solidFill>
                  <a:srgbClr val="892E45"/>
                </a:solidFill>
                <a:latin typeface="Cambria" panose="02040503050406030204" pitchFamily="18" charset="0"/>
                <a:sym typeface="Arial"/>
              </a:rPr>
              <a:t>sống</a:t>
            </a:r>
            <a:r>
              <a:rPr lang="en-US" sz="3200" kern="0" dirty="0">
                <a:solidFill>
                  <a:srgbClr val="892E45"/>
                </a:solidFill>
                <a:latin typeface="Cambria" panose="02040503050406030204" pitchFamily="18" charset="0"/>
                <a:sym typeface="Arial"/>
              </a:rPr>
              <a:t>.</a:t>
            </a:r>
            <a:endParaRPr lang="en-US" dirty="0">
              <a:solidFill>
                <a:srgbClr val="892E45"/>
              </a:solidFill>
            </a:endParaRPr>
          </a:p>
        </p:txBody>
      </p:sp>
    </p:spTree>
    <p:extLst>
      <p:ext uri="{BB962C8B-B14F-4D97-AF65-F5344CB8AC3E}">
        <p14:creationId xmlns:p14="http://schemas.microsoft.com/office/powerpoint/2010/main" val="8766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A526AC-357A-537F-D8ED-C9FDD78BB05F}"/>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200"/>
                    </a14:imgEffect>
                    <a14:imgEffect>
                      <a14:saturation sat="200000"/>
                    </a14:imgEffect>
                  </a14:imgLayer>
                </a14:imgProps>
              </a:ext>
            </a:extLst>
          </a:blip>
          <a:srcRect l="27419" t="27527" r="40887" b="38351"/>
          <a:stretch/>
        </p:blipFill>
        <p:spPr>
          <a:xfrm>
            <a:off x="5109452" y="1243778"/>
            <a:ext cx="6979572" cy="4226814"/>
          </a:xfrm>
          <a:prstGeom prst="rect">
            <a:avLst/>
          </a:prstGeom>
          <a:ln>
            <a:noFill/>
          </a:ln>
          <a:effectLst>
            <a:softEdge rad="112500"/>
          </a:effectLst>
        </p:spPr>
      </p:pic>
      <p:sp>
        <p:nvSpPr>
          <p:cNvPr id="3" name="Speech Bubble: Rectangle with Corners Rounded 2">
            <a:extLst>
              <a:ext uri="{FF2B5EF4-FFF2-40B4-BE49-F238E27FC236}">
                <a16:creationId xmlns:a16="http://schemas.microsoft.com/office/drawing/2014/main" id="{9D31A9C0-BF75-50D6-16FF-B992C0D11854}"/>
              </a:ext>
            </a:extLst>
          </p:cNvPr>
          <p:cNvSpPr/>
          <p:nvPr/>
        </p:nvSpPr>
        <p:spPr>
          <a:xfrm>
            <a:off x="302100" y="1493972"/>
            <a:ext cx="4722185" cy="1455175"/>
          </a:xfrm>
          <a:prstGeom prst="wedgeRoundRectCallout">
            <a:avLst>
              <a:gd name="adj1" fmla="val -42107"/>
              <a:gd name="adj2" fmla="val 31236"/>
              <a:gd name="adj3" fmla="val 16667"/>
            </a:avLst>
          </a:prstGeom>
          <a:solidFill>
            <a:srgbClr val="FFD2DD"/>
          </a:solidFill>
          <a:ln w="25400" cap="flat" cmpd="sng" algn="ctr">
            <a:solidFill>
              <a:srgbClr val="F7A9BD">
                <a:lumMod val="1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lang="en-US" sz="4000" b="1" kern="0" dirty="0" err="1">
                <a:solidFill>
                  <a:srgbClr val="F7A9BD">
                    <a:lumMod val="10000"/>
                  </a:srgbClr>
                </a:solidFill>
                <a:latin typeface="Cambria" panose="02040503050406030204" pitchFamily="18" charset="0"/>
                <a:sym typeface="Arial"/>
              </a:rPr>
              <a:t>Hằng</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ngày</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bà</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của</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bạn</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thích</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làm</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gì</a:t>
            </a:r>
            <a:r>
              <a:rPr lang="en-US" sz="4000" b="1" kern="0" dirty="0">
                <a:solidFill>
                  <a:srgbClr val="F7A9BD">
                    <a:lumMod val="10000"/>
                  </a:srgbClr>
                </a:solidFill>
                <a:latin typeface="Cambria" panose="02040503050406030204" pitchFamily="18" charset="0"/>
                <a:sym typeface="Arial"/>
              </a:rPr>
              <a:t>?</a:t>
            </a:r>
            <a:endParaRPr kumimoji="0" lang="en-US" sz="40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endParaRPr>
          </a:p>
        </p:txBody>
      </p:sp>
      <p:sp>
        <p:nvSpPr>
          <p:cNvPr id="4" name="Speech Bubble: Rectangle with Corners Rounded 3">
            <a:extLst>
              <a:ext uri="{FF2B5EF4-FFF2-40B4-BE49-F238E27FC236}">
                <a16:creationId xmlns:a16="http://schemas.microsoft.com/office/drawing/2014/main" id="{1B9C9935-0A39-B1A2-E364-BC7CAB6C14BF}"/>
              </a:ext>
            </a:extLst>
          </p:cNvPr>
          <p:cNvSpPr/>
          <p:nvPr/>
        </p:nvSpPr>
        <p:spPr>
          <a:xfrm>
            <a:off x="302099" y="3357185"/>
            <a:ext cx="4722185" cy="1912376"/>
          </a:xfrm>
          <a:prstGeom prst="wedgeRoundRectCallout">
            <a:avLst>
              <a:gd name="adj1" fmla="val -42107"/>
              <a:gd name="adj2" fmla="val 31236"/>
              <a:gd name="adj3" fmla="val 16667"/>
            </a:avLst>
          </a:prstGeom>
          <a:solidFill>
            <a:srgbClr val="D6F0F6"/>
          </a:solidFill>
          <a:ln w="25400" cap="flat" cmpd="sng" algn="ctr">
            <a:solidFill>
              <a:srgbClr val="F7A9BD">
                <a:lumMod val="10000"/>
              </a:srgbClr>
            </a:solidFill>
            <a:prstDash val="solid"/>
          </a:ln>
          <a:effectLst/>
        </p:spPr>
        <p:txBody>
          <a:bodyPr rtlCol="0" anchor="ctr"/>
          <a:lstStyle/>
          <a:p>
            <a:pPr lvl="0" algn="ctr">
              <a:buClr>
                <a:srgbClr val="000000"/>
              </a:buClr>
              <a:defRPr/>
            </a:pPr>
            <a:r>
              <a:rPr lang="en-US" sz="3600" b="1" kern="0" dirty="0" err="1">
                <a:solidFill>
                  <a:srgbClr val="F7A9BD">
                    <a:lumMod val="10000"/>
                  </a:srgbClr>
                </a:solidFill>
                <a:latin typeface="Cambria" panose="02040503050406030204" pitchFamily="18" charset="0"/>
                <a:sym typeface="Arial"/>
              </a:rPr>
              <a:t>Bà</a:t>
            </a:r>
            <a:r>
              <a:rPr lang="en-US" sz="3600" b="1" kern="0" dirty="0">
                <a:solidFill>
                  <a:srgbClr val="F7A9BD">
                    <a:lumMod val="10000"/>
                  </a:srgbClr>
                </a:solidFill>
                <a:latin typeface="Cambria" panose="02040503050406030204" pitchFamily="18" charset="0"/>
                <a:sym typeface="Arial"/>
              </a:rPr>
              <a:t> </a:t>
            </a:r>
            <a:r>
              <a:rPr lang="en-US" sz="3600" b="1" kern="0" dirty="0" err="1">
                <a:solidFill>
                  <a:srgbClr val="F7A9BD">
                    <a:lumMod val="10000"/>
                  </a:srgbClr>
                </a:solidFill>
                <a:latin typeface="Cambria" panose="02040503050406030204" pitchFamily="18" charset="0"/>
                <a:sym typeface="Arial"/>
              </a:rPr>
              <a:t>rất</a:t>
            </a:r>
            <a:r>
              <a:rPr lang="en-US" sz="3600" b="1" kern="0" dirty="0">
                <a:solidFill>
                  <a:srgbClr val="F7A9BD">
                    <a:lumMod val="10000"/>
                  </a:srgbClr>
                </a:solidFill>
                <a:latin typeface="Cambria" panose="02040503050406030204" pitchFamily="18" charset="0"/>
                <a:sym typeface="Arial"/>
              </a:rPr>
              <a:t> </a:t>
            </a:r>
            <a:r>
              <a:rPr lang="en-US" sz="3600" b="1" kern="0" dirty="0" err="1">
                <a:solidFill>
                  <a:srgbClr val="F7A9BD">
                    <a:lumMod val="10000"/>
                  </a:srgbClr>
                </a:solidFill>
                <a:latin typeface="Cambria" panose="02040503050406030204" pitchFamily="18" charset="0"/>
                <a:sym typeface="Arial"/>
              </a:rPr>
              <a:t>thích</a:t>
            </a:r>
            <a:r>
              <a:rPr lang="en-US" sz="3600" b="1" kern="0" dirty="0">
                <a:solidFill>
                  <a:srgbClr val="F7A9BD">
                    <a:lumMod val="10000"/>
                  </a:srgbClr>
                </a:solidFill>
                <a:latin typeface="Cambria" panose="02040503050406030204" pitchFamily="18" charset="0"/>
                <a:sym typeface="Arial"/>
              </a:rPr>
              <a:t> </a:t>
            </a:r>
            <a:r>
              <a:rPr lang="en-US" sz="3600" b="1" kern="0" dirty="0" err="1">
                <a:solidFill>
                  <a:srgbClr val="F7A9BD">
                    <a:lumMod val="10000"/>
                  </a:srgbClr>
                </a:solidFill>
                <a:latin typeface="Cambria" panose="02040503050406030204" pitchFamily="18" charset="0"/>
                <a:sym typeface="Arial"/>
              </a:rPr>
              <a:t>đọc</a:t>
            </a:r>
            <a:r>
              <a:rPr lang="en-US" sz="3600" b="1" kern="0" dirty="0">
                <a:solidFill>
                  <a:srgbClr val="F7A9BD">
                    <a:lumMod val="10000"/>
                  </a:srgbClr>
                </a:solidFill>
                <a:latin typeface="Cambria" panose="02040503050406030204" pitchFamily="18" charset="0"/>
                <a:sym typeface="Arial"/>
              </a:rPr>
              <a:t> </a:t>
            </a:r>
            <a:r>
              <a:rPr lang="en-US" sz="3600" b="1" kern="0" dirty="0" err="1">
                <a:solidFill>
                  <a:srgbClr val="F7A9BD">
                    <a:lumMod val="10000"/>
                  </a:srgbClr>
                </a:solidFill>
                <a:latin typeface="Cambria" panose="02040503050406030204" pitchFamily="18" charset="0"/>
                <a:sym typeface="Arial"/>
              </a:rPr>
              <a:t>báo</a:t>
            </a:r>
            <a:r>
              <a:rPr lang="en-US" sz="3600" b="1" kern="0" dirty="0">
                <a:solidFill>
                  <a:srgbClr val="F7A9BD">
                    <a:lumMod val="10000"/>
                  </a:srgbClr>
                </a:solidFill>
                <a:latin typeface="Cambria" panose="02040503050406030204" pitchFamily="18" charset="0"/>
                <a:sym typeface="Arial"/>
              </a:rPr>
              <a:t>. </a:t>
            </a:r>
            <a:r>
              <a:rPr lang="en-US" sz="3600" b="1" kern="0" dirty="0" err="1">
                <a:solidFill>
                  <a:srgbClr val="F7A9BD">
                    <a:lumMod val="10000"/>
                  </a:srgbClr>
                </a:solidFill>
                <a:latin typeface="Cambria" panose="02040503050406030204" pitchFamily="18" charset="0"/>
                <a:sym typeface="Arial"/>
              </a:rPr>
              <a:t>Bà</a:t>
            </a:r>
            <a:r>
              <a:rPr lang="en-US" sz="3600" b="1" kern="0" dirty="0">
                <a:solidFill>
                  <a:srgbClr val="F7A9BD">
                    <a:lumMod val="10000"/>
                  </a:srgbClr>
                </a:solidFill>
                <a:latin typeface="Cambria" panose="02040503050406030204" pitchFamily="18" charset="0"/>
                <a:sym typeface="Arial"/>
              </a:rPr>
              <a:t> </a:t>
            </a:r>
            <a:r>
              <a:rPr lang="en-US" sz="3600" b="1" kern="0" dirty="0" err="1">
                <a:solidFill>
                  <a:srgbClr val="F7A9BD">
                    <a:lumMod val="10000"/>
                  </a:srgbClr>
                </a:solidFill>
                <a:latin typeface="Cambria" panose="02040503050406030204" pitchFamily="18" charset="0"/>
                <a:sym typeface="Arial"/>
              </a:rPr>
              <a:t>thích</a:t>
            </a:r>
            <a:r>
              <a:rPr lang="en-US" sz="3600" b="1" kern="0" dirty="0">
                <a:solidFill>
                  <a:srgbClr val="F7A9BD">
                    <a:lumMod val="10000"/>
                  </a:srgbClr>
                </a:solidFill>
                <a:latin typeface="Cambria" panose="02040503050406030204" pitchFamily="18" charset="0"/>
                <a:sym typeface="Arial"/>
              </a:rPr>
              <a:t> </a:t>
            </a:r>
            <a:r>
              <a:rPr lang="en-US" sz="3600" b="1" kern="0" dirty="0" err="1">
                <a:solidFill>
                  <a:srgbClr val="F7A9BD">
                    <a:lumMod val="10000"/>
                  </a:srgbClr>
                </a:solidFill>
                <a:latin typeface="Cambria" panose="02040503050406030204" pitchFamily="18" charset="0"/>
                <a:sym typeface="Arial"/>
              </a:rPr>
              <a:t>đọc</a:t>
            </a:r>
            <a:r>
              <a:rPr lang="en-US" sz="3600" b="1" kern="0" dirty="0">
                <a:solidFill>
                  <a:srgbClr val="F7A9BD">
                    <a:lumMod val="10000"/>
                  </a:srgbClr>
                </a:solidFill>
                <a:latin typeface="Cambria" panose="02040503050406030204" pitchFamily="18" charset="0"/>
                <a:sym typeface="Arial"/>
              </a:rPr>
              <a:t> </a:t>
            </a:r>
            <a:r>
              <a:rPr lang="en-US" sz="3600" b="1" kern="0" dirty="0" err="1">
                <a:solidFill>
                  <a:srgbClr val="F7A9BD">
                    <a:lumMod val="10000"/>
                  </a:srgbClr>
                </a:solidFill>
                <a:latin typeface="Cambria" panose="02040503050406030204" pitchFamily="18" charset="0"/>
                <a:sym typeface="Arial"/>
              </a:rPr>
              <a:t>báo</a:t>
            </a:r>
            <a:r>
              <a:rPr lang="en-US" sz="3600" b="1" kern="0" dirty="0">
                <a:solidFill>
                  <a:srgbClr val="F7A9BD">
                    <a:lumMod val="10000"/>
                  </a:srgbClr>
                </a:solidFill>
                <a:latin typeface="Cambria" panose="02040503050406030204" pitchFamily="18" charset="0"/>
                <a:sym typeface="Arial"/>
              </a:rPr>
              <a:t> </a:t>
            </a:r>
            <a:r>
              <a:rPr lang="en-US" sz="3600" b="1" kern="0" dirty="0" err="1">
                <a:solidFill>
                  <a:srgbClr val="F7A9BD">
                    <a:lumMod val="10000"/>
                  </a:srgbClr>
                </a:solidFill>
                <a:latin typeface="Cambria" panose="02040503050406030204" pitchFamily="18" charset="0"/>
                <a:sym typeface="Arial"/>
              </a:rPr>
              <a:t>Sức</a:t>
            </a:r>
            <a:r>
              <a:rPr lang="en-US" sz="3600" b="1" kern="0" dirty="0">
                <a:solidFill>
                  <a:srgbClr val="F7A9BD">
                    <a:lumMod val="10000"/>
                  </a:srgbClr>
                </a:solidFill>
                <a:latin typeface="Cambria" panose="02040503050406030204" pitchFamily="18" charset="0"/>
                <a:sym typeface="Arial"/>
              </a:rPr>
              <a:t> </a:t>
            </a:r>
            <a:r>
              <a:rPr lang="en-US" sz="3600" b="1" kern="0" dirty="0" err="1">
                <a:solidFill>
                  <a:srgbClr val="F7A9BD">
                    <a:lumMod val="10000"/>
                  </a:srgbClr>
                </a:solidFill>
                <a:latin typeface="Cambria" panose="02040503050406030204" pitchFamily="18" charset="0"/>
                <a:sym typeface="Arial"/>
              </a:rPr>
              <a:t>khỏe</a:t>
            </a:r>
            <a:r>
              <a:rPr lang="en-US" sz="3600" b="1" kern="0" dirty="0">
                <a:solidFill>
                  <a:srgbClr val="F7A9BD">
                    <a:lumMod val="10000"/>
                  </a:srgbClr>
                </a:solidFill>
                <a:latin typeface="Cambria" panose="02040503050406030204" pitchFamily="18" charset="0"/>
                <a:sym typeface="Arial"/>
              </a:rPr>
              <a:t> </a:t>
            </a:r>
            <a:r>
              <a:rPr lang="en-US" sz="3600" b="1" kern="0" dirty="0" err="1">
                <a:solidFill>
                  <a:srgbClr val="F7A9BD">
                    <a:lumMod val="10000"/>
                  </a:srgbClr>
                </a:solidFill>
                <a:latin typeface="Cambria" panose="02040503050406030204" pitchFamily="18" charset="0"/>
                <a:sym typeface="Arial"/>
              </a:rPr>
              <a:t>và</a:t>
            </a:r>
            <a:r>
              <a:rPr lang="en-US" sz="3600" b="1" kern="0" dirty="0">
                <a:solidFill>
                  <a:srgbClr val="F7A9BD">
                    <a:lumMod val="10000"/>
                  </a:srgbClr>
                </a:solidFill>
                <a:latin typeface="Cambria" panose="02040503050406030204" pitchFamily="18" charset="0"/>
                <a:sym typeface="Arial"/>
              </a:rPr>
              <a:t> </a:t>
            </a:r>
            <a:r>
              <a:rPr lang="en-US" sz="3600" b="1" kern="0" dirty="0" err="1">
                <a:solidFill>
                  <a:srgbClr val="F7A9BD">
                    <a:lumMod val="10000"/>
                  </a:srgbClr>
                </a:solidFill>
                <a:latin typeface="Cambria" panose="02040503050406030204" pitchFamily="18" charset="0"/>
                <a:sym typeface="Arial"/>
              </a:rPr>
              <a:t>đời</a:t>
            </a:r>
            <a:r>
              <a:rPr lang="en-US" sz="3600" b="1" kern="0" dirty="0">
                <a:solidFill>
                  <a:srgbClr val="F7A9BD">
                    <a:lumMod val="10000"/>
                  </a:srgbClr>
                </a:solidFill>
                <a:latin typeface="Cambria" panose="02040503050406030204" pitchFamily="18" charset="0"/>
                <a:sym typeface="Arial"/>
              </a:rPr>
              <a:t> </a:t>
            </a:r>
            <a:r>
              <a:rPr lang="en-US" sz="3600" b="1" kern="0" dirty="0" err="1">
                <a:solidFill>
                  <a:srgbClr val="F7A9BD">
                    <a:lumMod val="10000"/>
                  </a:srgbClr>
                </a:solidFill>
                <a:latin typeface="Cambria" panose="02040503050406030204" pitchFamily="18" charset="0"/>
                <a:sym typeface="Arial"/>
              </a:rPr>
              <a:t>sống</a:t>
            </a:r>
            <a:r>
              <a:rPr lang="en-US" sz="3600" b="1" kern="0" dirty="0">
                <a:solidFill>
                  <a:srgbClr val="F7A9BD">
                    <a:lumMod val="10000"/>
                  </a:srgbClr>
                </a:solidFill>
                <a:latin typeface="Cambria" panose="02040503050406030204" pitchFamily="18" charset="0"/>
                <a:sym typeface="Arial"/>
              </a:rPr>
              <a:t>.</a:t>
            </a:r>
            <a:endPar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endParaRPr>
          </a:p>
        </p:txBody>
      </p:sp>
    </p:spTree>
    <p:extLst>
      <p:ext uri="{BB962C8B-B14F-4D97-AF65-F5344CB8AC3E}">
        <p14:creationId xmlns:p14="http://schemas.microsoft.com/office/powerpoint/2010/main" val="717459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8" name="图片 17">
            <a:extLst>
              <a:ext uri="{FF2B5EF4-FFF2-40B4-BE49-F238E27FC236}">
                <a16:creationId xmlns:a16="http://schemas.microsoft.com/office/drawing/2014/main" id="{D5333A03-189B-84CE-4848-7A7E52BF3E8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948203" y="156074"/>
            <a:ext cx="1467831" cy="1004406"/>
          </a:xfrm>
          <a:prstGeom prst="rect">
            <a:avLst/>
          </a:prstGeom>
        </p:spPr>
      </p:pic>
      <p:pic>
        <p:nvPicPr>
          <p:cNvPr id="16" name="图片 15">
            <a:extLst>
              <a:ext uri="{FF2B5EF4-FFF2-40B4-BE49-F238E27FC236}">
                <a16:creationId xmlns:a16="http://schemas.microsoft.com/office/drawing/2014/main" id="{7903B1FE-02A9-74B3-E9A0-0F6CDDFF10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151268" y="-446581"/>
            <a:ext cx="3045561" cy="1991867"/>
          </a:xfrm>
          <a:prstGeom prst="rect">
            <a:avLst/>
          </a:prstGeom>
        </p:spPr>
      </p:pic>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830" y="-2"/>
            <a:ext cx="12192000" cy="68579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830" y="-1800"/>
            <a:ext cx="12191999" cy="3278362"/>
          </a:xfrm>
          <a:prstGeom prst="rect">
            <a:avLst/>
          </a:prstGeom>
        </p:spPr>
      </p:pic>
      <p:pic>
        <p:nvPicPr>
          <p:cNvPr id="17" name="图片 16">
            <a:extLst>
              <a:ext uri="{FF2B5EF4-FFF2-40B4-BE49-F238E27FC236}">
                <a16:creationId xmlns:a16="http://schemas.microsoft.com/office/drawing/2014/main" id="{39DECE02-08E7-60BE-2DCA-AE7454BDE98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0" y="4265367"/>
            <a:ext cx="12187170" cy="2592631"/>
          </a:xfrm>
          <a:prstGeom prst="rect">
            <a:avLst/>
          </a:prstGeom>
        </p:spPr>
      </p:pic>
      <p:pic>
        <p:nvPicPr>
          <p:cNvPr id="19" name="图片 18">
            <a:extLst>
              <a:ext uri="{FF2B5EF4-FFF2-40B4-BE49-F238E27FC236}">
                <a16:creationId xmlns:a16="http://schemas.microsoft.com/office/drawing/2014/main" id="{9E195F6F-FB02-BD77-2E77-2434867537F8}"/>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4830" y="-446581"/>
            <a:ext cx="1600149" cy="1740256"/>
          </a:xfrm>
          <a:prstGeom prst="rect">
            <a:avLst/>
          </a:prstGeom>
        </p:spPr>
      </p:pic>
      <p:pic>
        <p:nvPicPr>
          <p:cNvPr id="20" name="图片 19">
            <a:extLst>
              <a:ext uri="{FF2B5EF4-FFF2-40B4-BE49-F238E27FC236}">
                <a16:creationId xmlns:a16="http://schemas.microsoft.com/office/drawing/2014/main" id="{D48D8AEF-38BE-C815-D0AB-E1B2A49795B1}"/>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0885834" y="0"/>
            <a:ext cx="1438082" cy="318332"/>
          </a:xfrm>
          <a:prstGeom prst="rect">
            <a:avLst/>
          </a:prstGeom>
        </p:spPr>
      </p:pic>
      <p:pic>
        <p:nvPicPr>
          <p:cNvPr id="21" name="图片 20">
            <a:extLst>
              <a:ext uri="{FF2B5EF4-FFF2-40B4-BE49-F238E27FC236}">
                <a16:creationId xmlns:a16="http://schemas.microsoft.com/office/drawing/2014/main" id="{039E5322-E398-8A84-07E2-B5637941A3CA}"/>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rot="20875656">
            <a:off x="-417519" y="2808694"/>
            <a:ext cx="1603302" cy="4451609"/>
          </a:xfrm>
          <a:prstGeom prst="rect">
            <a:avLst/>
          </a:prstGeom>
        </p:spPr>
      </p:pic>
      <p:pic>
        <p:nvPicPr>
          <p:cNvPr id="37" name="图片 36">
            <a:extLst>
              <a:ext uri="{FF2B5EF4-FFF2-40B4-BE49-F238E27FC236}">
                <a16:creationId xmlns:a16="http://schemas.microsoft.com/office/drawing/2014/main" id="{8BE9BA07-6B37-44CD-ED1A-C12EEBAA4FEA}"/>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rot="249504">
            <a:off x="3835565" y="1509779"/>
            <a:ext cx="1277052" cy="1298399"/>
          </a:xfrm>
          <a:prstGeom prst="rect">
            <a:avLst/>
          </a:prstGeom>
        </p:spPr>
      </p:pic>
      <p:pic>
        <p:nvPicPr>
          <p:cNvPr id="11" name="图片 10">
            <a:extLst>
              <a:ext uri="{FF2B5EF4-FFF2-40B4-BE49-F238E27FC236}">
                <a16:creationId xmlns:a16="http://schemas.microsoft.com/office/drawing/2014/main" id="{22CA8C09-988D-ED67-8849-FDCA952A5AED}"/>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820986" y="725316"/>
            <a:ext cx="1107996" cy="1107996"/>
          </a:xfrm>
          <a:prstGeom prst="rect">
            <a:avLst/>
          </a:prstGeom>
        </p:spPr>
      </p:pic>
      <p:pic>
        <p:nvPicPr>
          <p:cNvPr id="2" name="Picture 1">
            <a:extLst>
              <a:ext uri="{FF2B5EF4-FFF2-40B4-BE49-F238E27FC236}">
                <a16:creationId xmlns:a16="http://schemas.microsoft.com/office/drawing/2014/main" id="{D4B9FC2D-58E7-3849-0908-E904F581C53B}"/>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52456" y="1440352"/>
            <a:ext cx="7580497" cy="5312714"/>
          </a:xfrm>
          <a:prstGeom prst="rect">
            <a:avLst/>
          </a:prstGeom>
        </p:spPr>
      </p:pic>
      <p:pic>
        <p:nvPicPr>
          <p:cNvPr id="12" name="Picture 11">
            <a:extLst>
              <a:ext uri="{FF2B5EF4-FFF2-40B4-BE49-F238E27FC236}">
                <a16:creationId xmlns:a16="http://schemas.microsoft.com/office/drawing/2014/main" id="{21145897-5C71-F8D6-5FEA-4ECE72FD0844}"/>
              </a:ext>
            </a:extLst>
          </p:cNvPr>
          <p:cNvPicPr>
            <a:picLocks noChangeAspect="1"/>
          </p:cNvPicPr>
          <p:nvPr/>
        </p:nvPicPr>
        <p:blipFill>
          <a:blip r:embed="rId13"/>
          <a:stretch>
            <a:fillRect/>
          </a:stretch>
        </p:blipFill>
        <p:spPr>
          <a:xfrm>
            <a:off x="4697856" y="318332"/>
            <a:ext cx="7730398" cy="4328535"/>
          </a:xfrm>
          <a:prstGeom prst="rect">
            <a:avLst/>
          </a:prstGeom>
        </p:spPr>
      </p:pic>
    </p:spTree>
    <p:extLst>
      <p:ext uri="{BB962C8B-B14F-4D97-AF65-F5344CB8AC3E}">
        <p14:creationId xmlns:p14="http://schemas.microsoft.com/office/powerpoint/2010/main" val="242933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A0FD1D-2F8D-583A-EB37-2832F3387A89}"/>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200"/>
                    </a14:imgEffect>
                    <a14:imgEffect>
                      <a14:saturation sat="200000"/>
                    </a14:imgEffect>
                  </a14:imgLayer>
                </a14:imgProps>
              </a:ext>
            </a:extLst>
          </a:blip>
          <a:srcRect l="59831" t="26699" r="8475" b="36954"/>
          <a:stretch/>
        </p:blipFill>
        <p:spPr>
          <a:xfrm>
            <a:off x="5246124" y="1357282"/>
            <a:ext cx="6904530" cy="4454012"/>
          </a:xfrm>
          <a:prstGeom prst="rect">
            <a:avLst/>
          </a:prstGeom>
          <a:ln>
            <a:noFill/>
          </a:ln>
          <a:effectLst>
            <a:softEdge rad="112500"/>
          </a:effectLst>
        </p:spPr>
      </p:pic>
      <p:sp>
        <p:nvSpPr>
          <p:cNvPr id="3" name="Speech Bubble: Rectangle with Corners Rounded 2">
            <a:extLst>
              <a:ext uri="{FF2B5EF4-FFF2-40B4-BE49-F238E27FC236}">
                <a16:creationId xmlns:a16="http://schemas.microsoft.com/office/drawing/2014/main" id="{5ED76428-6DE5-F07F-F49C-BF56A8EE125B}"/>
              </a:ext>
            </a:extLst>
          </p:cNvPr>
          <p:cNvSpPr/>
          <p:nvPr/>
        </p:nvSpPr>
        <p:spPr>
          <a:xfrm>
            <a:off x="206478" y="1642417"/>
            <a:ext cx="4861854" cy="1455175"/>
          </a:xfrm>
          <a:prstGeom prst="wedgeRoundRectCallout">
            <a:avLst>
              <a:gd name="adj1" fmla="val -42107"/>
              <a:gd name="adj2" fmla="val 31236"/>
              <a:gd name="adj3" fmla="val 16667"/>
            </a:avLst>
          </a:prstGeom>
          <a:solidFill>
            <a:srgbClr val="FFD2DD"/>
          </a:solidFill>
          <a:ln w="25400" cap="flat" cmpd="sng" algn="ctr">
            <a:solidFill>
              <a:srgbClr val="F7A9BD">
                <a:lumMod val="1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lang="en-US" sz="4000" b="1" kern="0" dirty="0" err="1">
                <a:solidFill>
                  <a:srgbClr val="F7A9BD">
                    <a:lumMod val="10000"/>
                  </a:srgbClr>
                </a:solidFill>
                <a:latin typeface="Cambria" panose="02040503050406030204" pitchFamily="18" charset="0"/>
                <a:sym typeface="Arial"/>
              </a:rPr>
              <a:t>Hằng</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ngày</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ông</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của</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bạn</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thích</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làm</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gì</a:t>
            </a:r>
            <a:r>
              <a:rPr lang="en-US" sz="4000" b="1" kern="0" dirty="0">
                <a:solidFill>
                  <a:srgbClr val="F7A9BD">
                    <a:lumMod val="10000"/>
                  </a:srgbClr>
                </a:solidFill>
                <a:latin typeface="Cambria" panose="02040503050406030204" pitchFamily="18" charset="0"/>
                <a:sym typeface="Arial"/>
              </a:rPr>
              <a:t>?</a:t>
            </a:r>
            <a:endParaRPr kumimoji="0" lang="en-US" sz="40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endParaRPr>
          </a:p>
        </p:txBody>
      </p:sp>
    </p:spTree>
    <p:extLst>
      <p:ext uri="{BB962C8B-B14F-4D97-AF65-F5344CB8AC3E}">
        <p14:creationId xmlns:p14="http://schemas.microsoft.com/office/powerpoint/2010/main" val="2972134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A970DF9-1631-375D-85F5-F7206B2154E0}"/>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200"/>
                    </a14:imgEffect>
                    <a14:imgEffect>
                      <a14:saturation sat="200000"/>
                    </a14:imgEffect>
                  </a14:imgLayer>
                </a14:imgProps>
              </a:ext>
            </a:extLst>
          </a:blip>
          <a:srcRect l="27775" t="29157" r="40741" b="37289"/>
          <a:stretch/>
        </p:blipFill>
        <p:spPr>
          <a:xfrm>
            <a:off x="4867101" y="1149843"/>
            <a:ext cx="7364228" cy="4414683"/>
          </a:xfrm>
          <a:prstGeom prst="rect">
            <a:avLst/>
          </a:prstGeom>
          <a:ln>
            <a:noFill/>
          </a:ln>
          <a:effectLst>
            <a:softEdge rad="112500"/>
          </a:effectLst>
        </p:spPr>
      </p:pic>
      <p:sp>
        <p:nvSpPr>
          <p:cNvPr id="3" name="Speech Bubble: Rectangle with Corners Rounded 2">
            <a:extLst>
              <a:ext uri="{FF2B5EF4-FFF2-40B4-BE49-F238E27FC236}">
                <a16:creationId xmlns:a16="http://schemas.microsoft.com/office/drawing/2014/main" id="{9D85C93C-24DF-E5E0-CCAC-F1DB3D6D17A2}"/>
              </a:ext>
            </a:extLst>
          </p:cNvPr>
          <p:cNvSpPr/>
          <p:nvPr/>
        </p:nvSpPr>
        <p:spPr>
          <a:xfrm>
            <a:off x="174413" y="2511745"/>
            <a:ext cx="4692688" cy="1455175"/>
          </a:xfrm>
          <a:prstGeom prst="wedgeRoundRectCallout">
            <a:avLst>
              <a:gd name="adj1" fmla="val -42107"/>
              <a:gd name="adj2" fmla="val 31236"/>
              <a:gd name="adj3" fmla="val 16667"/>
            </a:avLst>
          </a:prstGeom>
          <a:solidFill>
            <a:srgbClr val="FFD2DD"/>
          </a:solidFill>
          <a:ln w="25400" cap="flat" cmpd="sng" algn="ctr">
            <a:solidFill>
              <a:srgbClr val="F7A9BD">
                <a:lumMod val="1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lang="en-US" sz="4000" b="1" kern="0" dirty="0" err="1">
                <a:solidFill>
                  <a:srgbClr val="F7A9BD">
                    <a:lumMod val="10000"/>
                  </a:srgbClr>
                </a:solidFill>
                <a:latin typeface="Cambria" panose="02040503050406030204" pitchFamily="18" charset="0"/>
                <a:sym typeface="Arial"/>
              </a:rPr>
              <a:t>Hằng</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ngày</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mẹ</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của</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bạn</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thích</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làm</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gì</a:t>
            </a:r>
            <a:r>
              <a:rPr lang="en-US" sz="4000" b="1" kern="0" dirty="0">
                <a:solidFill>
                  <a:srgbClr val="F7A9BD">
                    <a:lumMod val="10000"/>
                  </a:srgbClr>
                </a:solidFill>
                <a:latin typeface="Cambria" panose="02040503050406030204" pitchFamily="18" charset="0"/>
                <a:sym typeface="Arial"/>
              </a:rPr>
              <a:t>?</a:t>
            </a:r>
            <a:endParaRPr kumimoji="0" lang="en-US" sz="40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endParaRPr>
          </a:p>
        </p:txBody>
      </p:sp>
    </p:spTree>
    <p:extLst>
      <p:ext uri="{BB962C8B-B14F-4D97-AF65-F5344CB8AC3E}">
        <p14:creationId xmlns:p14="http://schemas.microsoft.com/office/powerpoint/2010/main" val="3390286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BC40344-05E1-D163-43EF-21F6E40EB5DE}"/>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200"/>
                    </a14:imgEffect>
                    <a14:imgEffect>
                      <a14:saturation sat="200000"/>
                    </a14:imgEffect>
                  </a14:imgLayer>
                </a14:imgProps>
              </a:ext>
            </a:extLst>
          </a:blip>
          <a:srcRect l="60393" t="27863" r="9093" b="37070"/>
          <a:stretch/>
        </p:blipFill>
        <p:spPr>
          <a:xfrm>
            <a:off x="5101148" y="1317523"/>
            <a:ext cx="6902526" cy="4462011"/>
          </a:xfrm>
          <a:prstGeom prst="rect">
            <a:avLst/>
          </a:prstGeom>
          <a:ln>
            <a:noFill/>
          </a:ln>
          <a:effectLst>
            <a:softEdge rad="112500"/>
          </a:effectLst>
        </p:spPr>
      </p:pic>
      <p:sp>
        <p:nvSpPr>
          <p:cNvPr id="3" name="Speech Bubble: Rectangle with Corners Rounded 2">
            <a:extLst>
              <a:ext uri="{FF2B5EF4-FFF2-40B4-BE49-F238E27FC236}">
                <a16:creationId xmlns:a16="http://schemas.microsoft.com/office/drawing/2014/main" id="{F37A9E48-7A5E-24DD-6B12-7583F50BCCB6}"/>
              </a:ext>
            </a:extLst>
          </p:cNvPr>
          <p:cNvSpPr/>
          <p:nvPr/>
        </p:nvSpPr>
        <p:spPr>
          <a:xfrm>
            <a:off x="361093" y="2546024"/>
            <a:ext cx="4565001" cy="1455175"/>
          </a:xfrm>
          <a:prstGeom prst="wedgeRoundRectCallout">
            <a:avLst>
              <a:gd name="adj1" fmla="val -42107"/>
              <a:gd name="adj2" fmla="val 31236"/>
              <a:gd name="adj3" fmla="val 16667"/>
            </a:avLst>
          </a:prstGeom>
          <a:solidFill>
            <a:srgbClr val="FFD2DD"/>
          </a:solidFill>
          <a:ln w="25400" cap="flat" cmpd="sng" algn="ctr">
            <a:solidFill>
              <a:srgbClr val="F7A9BD">
                <a:lumMod val="1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lang="en-US" sz="4000" b="1" kern="0" dirty="0" err="1">
                <a:solidFill>
                  <a:srgbClr val="F7A9BD">
                    <a:lumMod val="10000"/>
                  </a:srgbClr>
                </a:solidFill>
                <a:latin typeface="Cambria" panose="02040503050406030204" pitchFamily="18" charset="0"/>
                <a:sym typeface="Arial"/>
              </a:rPr>
              <a:t>Hằng</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ngày</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bố</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của</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bạn</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thích</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làm</a:t>
            </a:r>
            <a:r>
              <a:rPr lang="en-US" sz="4000" b="1" kern="0" dirty="0">
                <a:solidFill>
                  <a:srgbClr val="F7A9BD">
                    <a:lumMod val="10000"/>
                  </a:srgbClr>
                </a:solidFill>
                <a:latin typeface="Cambria" panose="02040503050406030204" pitchFamily="18" charset="0"/>
                <a:sym typeface="Arial"/>
              </a:rPr>
              <a:t> </a:t>
            </a:r>
            <a:r>
              <a:rPr lang="en-US" sz="4000" b="1" kern="0" dirty="0" err="1">
                <a:solidFill>
                  <a:srgbClr val="F7A9BD">
                    <a:lumMod val="10000"/>
                  </a:srgbClr>
                </a:solidFill>
                <a:latin typeface="Cambria" panose="02040503050406030204" pitchFamily="18" charset="0"/>
                <a:sym typeface="Arial"/>
              </a:rPr>
              <a:t>gì</a:t>
            </a:r>
            <a:r>
              <a:rPr lang="en-US" sz="4000" b="1" kern="0" dirty="0">
                <a:solidFill>
                  <a:srgbClr val="F7A9BD">
                    <a:lumMod val="10000"/>
                  </a:srgbClr>
                </a:solidFill>
                <a:latin typeface="Cambria" panose="02040503050406030204" pitchFamily="18" charset="0"/>
                <a:sym typeface="Arial"/>
              </a:rPr>
              <a:t>?</a:t>
            </a:r>
            <a:endParaRPr kumimoji="0" lang="en-US" sz="40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endParaRPr>
          </a:p>
        </p:txBody>
      </p:sp>
    </p:spTree>
    <p:extLst>
      <p:ext uri="{BB962C8B-B14F-4D97-AF65-F5344CB8AC3E}">
        <p14:creationId xmlns:p14="http://schemas.microsoft.com/office/powerpoint/2010/main" val="3130039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8C9528C-8908-5898-B49E-D4522FA47524}"/>
              </a:ext>
            </a:extLst>
          </p:cNvPr>
          <p:cNvGrpSpPr/>
          <p:nvPr/>
        </p:nvGrpSpPr>
        <p:grpSpPr>
          <a:xfrm>
            <a:off x="2483520" y="343962"/>
            <a:ext cx="6650647" cy="1150542"/>
            <a:chOff x="2109894" y="88323"/>
            <a:chExt cx="6650647" cy="1150542"/>
          </a:xfrm>
        </p:grpSpPr>
        <p:sp>
          <p:nvSpPr>
            <p:cNvPr id="2" name="Google Shape;276;p7">
              <a:extLst>
                <a:ext uri="{FF2B5EF4-FFF2-40B4-BE49-F238E27FC236}">
                  <a16:creationId xmlns:a16="http://schemas.microsoft.com/office/drawing/2014/main" id="{D27CBB7A-21F4-D69B-F753-A0A28FD8F8CF}"/>
                </a:ext>
              </a:extLst>
            </p:cNvPr>
            <p:cNvSpPr/>
            <p:nvPr/>
          </p:nvSpPr>
          <p:spPr>
            <a:xfrm>
              <a:off x="2109894" y="88323"/>
              <a:ext cx="6650647" cy="1150542"/>
            </a:xfrm>
            <a:prstGeom prst="roundRect">
              <a:avLst>
                <a:gd name="adj" fmla="val 50000"/>
              </a:avLst>
            </a:prstGeom>
            <a:solidFill>
              <a:schemeClr val="bg1"/>
            </a:solidFill>
            <a:ln w="28575" cap="flat" cmpd="sng">
              <a:solidFill>
                <a:srgbClr val="892E4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1483;p40">
              <a:extLst>
                <a:ext uri="{FF2B5EF4-FFF2-40B4-BE49-F238E27FC236}">
                  <a16:creationId xmlns:a16="http://schemas.microsoft.com/office/drawing/2014/main" id="{77EB351F-6BAA-626F-8AD6-D4B36F1E6B0C}"/>
                </a:ext>
              </a:extLst>
            </p:cNvPr>
            <p:cNvSpPr txBox="1">
              <a:spLocks/>
            </p:cNvSpPr>
            <p:nvPr/>
          </p:nvSpPr>
          <p:spPr>
            <a:xfrm>
              <a:off x="2447474" y="88323"/>
              <a:ext cx="5929609" cy="1012890"/>
            </a:xfrm>
            <a:prstGeom prst="rect">
              <a:avLst/>
            </a:prstGeom>
          </p:spPr>
          <p:txBody>
            <a:bodyPr spcFirstLastPara="1" wrap="square" lIns="91425" tIns="91425" rIns="91425" bIns="9142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vi-VN" sz="3600" b="1" dirty="0">
                  <a:solidFill>
                    <a:srgbClr val="892E45"/>
                  </a:solidFill>
                  <a:latin typeface="Cambria" panose="02040503050406030204" pitchFamily="18" charset="0"/>
                </a:rPr>
                <a:t>Kể những việc em thích làm cùng người thân</a:t>
              </a:r>
            </a:p>
          </p:txBody>
        </p:sp>
      </p:grpSp>
      <p:sp>
        <p:nvSpPr>
          <p:cNvPr id="4" name="Speech Bubble: Rectangle with Corners Rounded 3">
            <a:extLst>
              <a:ext uri="{FF2B5EF4-FFF2-40B4-BE49-F238E27FC236}">
                <a16:creationId xmlns:a16="http://schemas.microsoft.com/office/drawing/2014/main" id="{B909CC2B-DFF1-A890-BEA4-5C27C82FE2D3}"/>
              </a:ext>
            </a:extLst>
          </p:cNvPr>
          <p:cNvSpPr/>
          <p:nvPr/>
        </p:nvSpPr>
        <p:spPr>
          <a:xfrm>
            <a:off x="1392986" y="1647620"/>
            <a:ext cx="9206188" cy="1425506"/>
          </a:xfrm>
          <a:prstGeom prst="wedgeRoundRectCallout">
            <a:avLst>
              <a:gd name="adj1" fmla="val 49996"/>
              <a:gd name="adj2" fmla="val -10753"/>
              <a:gd name="adj3" fmla="val 16667"/>
            </a:avLst>
          </a:prstGeom>
          <a:solidFill>
            <a:srgbClr val="D6F0F6"/>
          </a:solidFill>
          <a:ln w="28575">
            <a:solidFill>
              <a:srgbClr val="00B0F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err="1">
                <a:solidFill>
                  <a:schemeClr val="bg1">
                    <a:lumMod val="10000"/>
                  </a:schemeClr>
                </a:solidFill>
                <a:latin typeface="Cambria" panose="02040503050406030204" pitchFamily="18" charset="0"/>
              </a:rPr>
              <a:t>Các</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em</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hãy</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cùng</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nhau</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kể</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lại</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những</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việc</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em</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thích</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làm</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cùng</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với</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người</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thân</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của</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mình</a:t>
            </a:r>
            <a:r>
              <a:rPr lang="en-US" sz="3600" dirty="0">
                <a:solidFill>
                  <a:schemeClr val="bg1">
                    <a:lumMod val="10000"/>
                  </a:schemeClr>
                </a:solidFill>
                <a:latin typeface="Cambria" panose="02040503050406030204" pitchFamily="18" charset="0"/>
              </a:rPr>
              <a:t> </a:t>
            </a:r>
            <a:r>
              <a:rPr lang="en-US" sz="3600" dirty="0" err="1">
                <a:solidFill>
                  <a:schemeClr val="bg1">
                    <a:lumMod val="10000"/>
                  </a:schemeClr>
                </a:solidFill>
                <a:latin typeface="Cambria" panose="02040503050406030204" pitchFamily="18" charset="0"/>
              </a:rPr>
              <a:t>nhé</a:t>
            </a:r>
            <a:r>
              <a:rPr lang="en-US" sz="3600" dirty="0">
                <a:solidFill>
                  <a:schemeClr val="bg1">
                    <a:lumMod val="10000"/>
                  </a:schemeClr>
                </a:solidFill>
                <a:latin typeface="Cambria" panose="02040503050406030204" pitchFamily="18" charset="0"/>
              </a:rPr>
              <a:t> !</a:t>
            </a:r>
          </a:p>
        </p:txBody>
      </p:sp>
      <p:pic>
        <p:nvPicPr>
          <p:cNvPr id="6" name="Picture 5">
            <a:extLst>
              <a:ext uri="{FF2B5EF4-FFF2-40B4-BE49-F238E27FC236}">
                <a16:creationId xmlns:a16="http://schemas.microsoft.com/office/drawing/2014/main" id="{4C8F3AF3-E767-8561-B903-2B3AA7084BE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764890" y="3210778"/>
            <a:ext cx="8662219" cy="3647222"/>
          </a:xfrm>
          <a:prstGeom prst="rect">
            <a:avLst/>
          </a:prstGeom>
        </p:spPr>
      </p:pic>
    </p:spTree>
    <p:extLst>
      <p:ext uri="{BB962C8B-B14F-4D97-AF65-F5344CB8AC3E}">
        <p14:creationId xmlns:p14="http://schemas.microsoft.com/office/powerpoint/2010/main" val="3612788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6">
            <a:extLst>
              <a:ext uri="{FF2B5EF4-FFF2-40B4-BE49-F238E27FC236}">
                <a16:creationId xmlns:a16="http://schemas.microsoft.com/office/drawing/2014/main" id="{AFBCFEEC-03F8-42CA-73AD-50F3A2EE391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0" y="4949669"/>
            <a:ext cx="12187170" cy="1908329"/>
          </a:xfrm>
          <a:prstGeom prst="rect">
            <a:avLst/>
          </a:prstGeom>
        </p:spPr>
      </p:pic>
      <p:pic>
        <p:nvPicPr>
          <p:cNvPr id="12" name="Picture 11">
            <a:extLst>
              <a:ext uri="{FF2B5EF4-FFF2-40B4-BE49-F238E27FC236}">
                <a16:creationId xmlns:a16="http://schemas.microsoft.com/office/drawing/2014/main" id="{CA7C00C3-B5DF-22E5-6DA2-15B16C1F34D1}"/>
              </a:ext>
            </a:extLst>
          </p:cNvPr>
          <p:cNvPicPr>
            <a:picLocks noChangeAspect="1"/>
          </p:cNvPicPr>
          <p:nvPr/>
        </p:nvPicPr>
        <p:blipFill rotWithShape="1">
          <a:blip r:embed="rId4">
            <a:extLst>
              <a:ext uri="{28A0092B-C50C-407E-A947-70E740481C1C}">
                <a14:useLocalDpi xmlns:a14="http://schemas.microsoft.com/office/drawing/2010/main" val="0"/>
              </a:ext>
            </a:extLst>
          </a:blip>
          <a:srcRect t="44547"/>
          <a:stretch/>
        </p:blipFill>
        <p:spPr>
          <a:xfrm>
            <a:off x="-457742" y="1655504"/>
            <a:ext cx="13318855" cy="5036660"/>
          </a:xfrm>
          <a:prstGeom prst="rect">
            <a:avLst/>
          </a:prstGeom>
        </p:spPr>
      </p:pic>
      <p:pic>
        <p:nvPicPr>
          <p:cNvPr id="3" name="图片 10">
            <a:extLst>
              <a:ext uri="{FF2B5EF4-FFF2-40B4-BE49-F238E27FC236}">
                <a16:creationId xmlns:a16="http://schemas.microsoft.com/office/drawing/2014/main" id="{D09B2A12-7C7B-F8C0-EC4E-56A1AF92DD7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940439" y="2334155"/>
            <a:ext cx="1107996" cy="1107996"/>
          </a:xfrm>
          <a:prstGeom prst="rect">
            <a:avLst/>
          </a:prstGeom>
        </p:spPr>
      </p:pic>
      <p:pic>
        <p:nvPicPr>
          <p:cNvPr id="23" name="图片 36">
            <a:extLst>
              <a:ext uri="{FF2B5EF4-FFF2-40B4-BE49-F238E27FC236}">
                <a16:creationId xmlns:a16="http://schemas.microsoft.com/office/drawing/2014/main" id="{FFB57864-4D33-D8D9-FCB6-8D3021230DF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249504">
            <a:off x="3105603" y="3859503"/>
            <a:ext cx="1277052" cy="1298399"/>
          </a:xfrm>
          <a:prstGeom prst="rect">
            <a:avLst/>
          </a:prstGeom>
        </p:spPr>
      </p:pic>
      <p:pic>
        <p:nvPicPr>
          <p:cNvPr id="4" name="Picture 3">
            <a:extLst>
              <a:ext uri="{FF2B5EF4-FFF2-40B4-BE49-F238E27FC236}">
                <a16:creationId xmlns:a16="http://schemas.microsoft.com/office/drawing/2014/main" id="{3F6C34F1-EDF7-0204-1FED-7D620C5B8962}"/>
              </a:ext>
            </a:extLst>
          </p:cNvPr>
          <p:cNvPicPr>
            <a:picLocks noChangeAspect="1"/>
          </p:cNvPicPr>
          <p:nvPr/>
        </p:nvPicPr>
        <p:blipFill>
          <a:blip r:embed="rId7"/>
          <a:stretch>
            <a:fillRect/>
          </a:stretch>
        </p:blipFill>
        <p:spPr>
          <a:xfrm>
            <a:off x="2565106" y="766645"/>
            <a:ext cx="7273158" cy="3048264"/>
          </a:xfrm>
          <a:prstGeom prst="rect">
            <a:avLst/>
          </a:prstGeom>
        </p:spPr>
      </p:pic>
    </p:spTree>
    <p:extLst>
      <p:ext uri="{BB962C8B-B14F-4D97-AF65-F5344CB8AC3E}">
        <p14:creationId xmlns:p14="http://schemas.microsoft.com/office/powerpoint/2010/main" val="3631417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935C837E-3055-8E50-4C0C-71381A4835EE}"/>
              </a:ext>
            </a:extLst>
          </p:cNvPr>
          <p:cNvSpPr/>
          <p:nvPr/>
        </p:nvSpPr>
        <p:spPr>
          <a:xfrm>
            <a:off x="-419739" y="3010320"/>
            <a:ext cx="13680376" cy="6904499"/>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sp>
        <p:nvSpPr>
          <p:cNvPr id="2" name="Freeform: Shape 1">
            <a:extLst>
              <a:ext uri="{FF2B5EF4-FFF2-40B4-BE49-F238E27FC236}">
                <a16:creationId xmlns:a16="http://schemas.microsoft.com/office/drawing/2014/main" id="{7FA83EA8-EFE2-6A5A-76DB-8CC29E9F8F6C}"/>
              </a:ext>
            </a:extLst>
          </p:cNvPr>
          <p:cNvSpPr/>
          <p:nvPr/>
        </p:nvSpPr>
        <p:spPr>
          <a:xfrm>
            <a:off x="-587079" y="2253587"/>
            <a:ext cx="12802985" cy="4604412"/>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39325"/>
          <a:stretch/>
        </p:blipFill>
        <p:spPr>
          <a:xfrm>
            <a:off x="9497229" y="3741571"/>
            <a:ext cx="3138417" cy="3238192"/>
          </a:xfrm>
          <a:prstGeom prst="rect">
            <a:avLst/>
          </a:prstGeom>
        </p:spPr>
      </p:pic>
      <p:sp>
        <p:nvSpPr>
          <p:cNvPr id="10" name="Title 1">
            <a:extLst>
              <a:ext uri="{FF2B5EF4-FFF2-40B4-BE49-F238E27FC236}">
                <a16:creationId xmlns:a16="http://schemas.microsoft.com/office/drawing/2014/main" id="{A49B2F85-1F36-8233-A1FC-540CBAA07DFC}"/>
              </a:ext>
            </a:extLst>
          </p:cNvPr>
          <p:cNvSpPr txBox="1">
            <a:spLocks/>
          </p:cNvSpPr>
          <p:nvPr/>
        </p:nvSpPr>
        <p:spPr>
          <a:xfrm>
            <a:off x="-868593" y="3389762"/>
            <a:ext cx="12969380" cy="1600439"/>
          </a:xfrm>
          <a:prstGeom prst="rect">
            <a:avLst/>
          </a:prstGeom>
        </p:spPr>
        <p:txBody>
          <a:bodyPr vert="horz" lIns="121920" tIns="60960" rIns="121920" bIns="6096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a:ln>
                  <a:noFill/>
                </a:ln>
                <a:solidFill>
                  <a:srgbClr val="D63E3D">
                    <a:lumMod val="50000"/>
                  </a:srgbClr>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Soạn</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bài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giảng</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yêu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cầu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các</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khối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lớp</a:t>
            </a:r>
            <a:endPar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endParaRPr>
          </a:p>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Thiết</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kế</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bài</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giảng</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a:ln>
                  <a:noFill/>
                </a:ln>
                <a:solidFill>
                  <a:srgbClr val="2E9733"/>
                </a:solidFill>
                <a:effectLst/>
                <a:uLnTx/>
                <a:uFillTx/>
                <a:latin typeface="SVN-Dancing Script" panose="02040603050506020204" pitchFamily="18" charset="0"/>
                <a:ea typeface="+mj-ea"/>
                <a:cs typeface="+mj-cs"/>
                <a:sym typeface="Arial"/>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1" y="5108352"/>
            <a:ext cx="10346724" cy="1323632"/>
          </a:xfrm>
          <a:prstGeom prst="rect">
            <a:avLst/>
          </a:prstGeom>
          <a:noFill/>
        </p:spPr>
        <p:txBody>
          <a:bodyPr wrap="square">
            <a:spAutoFit/>
            <a:scene3d>
              <a:camera prst="orthographicFront"/>
              <a:lightRig rig="threePt" dir="t"/>
            </a:scene3d>
            <a:sp3d extrusionH="57150">
              <a:bevelT w="82550" h="38100" prst="coolSlant"/>
            </a:sp3d>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43671B"/>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MĂNG NON – TÀI LIỆU TIỂU HỌC </a:t>
            </a: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Mời</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truy</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cập</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xmlns="" val="tx"/>
                    </a:ext>
                  </a:extLst>
                </a:hlinkClick>
              </a:rPr>
              <a:t>MĂNG NON- TÀI LIỆU TIỂU HỌC | Facebook</a:t>
            </a:r>
            <a:endParaRPr kumimoji="0" lang="en-US" sz="2667"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endParaRP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ZALO : </a:t>
            </a:r>
            <a:r>
              <a:rPr kumimoji="0" lang="en-US" sz="2667"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0382348780</a:t>
            </a:r>
            <a:r>
              <a:rPr kumimoji="0" lang="en-US" sz="2667"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 - </a:t>
            </a:r>
            <a:r>
              <a:rPr kumimoji="0" lang="en-US" sz="2667"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0984848929</a:t>
            </a:r>
            <a:endParaRPr kumimoji="0" lang="en-US" sz="2667"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endParaRPr>
          </a:p>
        </p:txBody>
      </p:sp>
      <p:pic>
        <p:nvPicPr>
          <p:cNvPr id="4" name="Picture 3">
            <a:extLst>
              <a:ext uri="{FF2B5EF4-FFF2-40B4-BE49-F238E27FC236}">
                <a16:creationId xmlns:a16="http://schemas.microsoft.com/office/drawing/2014/main" id="{94E71926-8BF3-F518-3047-A9C5F7475B81}"/>
              </a:ext>
            </a:extLst>
          </p:cNvPr>
          <p:cNvPicPr>
            <a:picLocks noChangeAspect="1"/>
          </p:cNvPicPr>
          <p:nvPr/>
        </p:nvPicPr>
        <p:blipFill>
          <a:blip r:embed="rId4"/>
          <a:stretch>
            <a:fillRect/>
          </a:stretch>
        </p:blipFill>
        <p:spPr>
          <a:xfrm>
            <a:off x="401843" y="1626439"/>
            <a:ext cx="11388315" cy="1926503"/>
          </a:xfrm>
          <a:prstGeom prst="rect">
            <a:avLst/>
          </a:prstGeom>
        </p:spPr>
      </p:pic>
      <p:pic>
        <p:nvPicPr>
          <p:cNvPr id="11" name="Picture 10">
            <a:extLst>
              <a:ext uri="{FF2B5EF4-FFF2-40B4-BE49-F238E27FC236}">
                <a16:creationId xmlns:a16="http://schemas.microsoft.com/office/drawing/2014/main" id="{CBC623E4-8592-CDC4-D892-473045F2495A}"/>
              </a:ext>
            </a:extLst>
          </p:cNvPr>
          <p:cNvPicPr>
            <a:picLocks noChangeAspect="1"/>
          </p:cNvPicPr>
          <p:nvPr/>
        </p:nvPicPr>
        <p:blipFill>
          <a:blip r:embed="rId5"/>
          <a:stretch>
            <a:fillRect/>
          </a:stretch>
        </p:blipFill>
        <p:spPr>
          <a:xfrm>
            <a:off x="-2592631" y="629695"/>
            <a:ext cx="17195357" cy="996744"/>
          </a:xfrm>
          <a:prstGeom prst="rect">
            <a:avLst/>
          </a:prstGeom>
        </p:spPr>
      </p:pic>
    </p:spTree>
    <p:extLst>
      <p:ext uri="{BB962C8B-B14F-4D97-AF65-F5344CB8AC3E}">
        <p14:creationId xmlns:p14="http://schemas.microsoft.com/office/powerpoint/2010/main" val="2819458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3000" fill="hold"/>
                                        <p:tgtEl>
                                          <p:spTgt spid="10"/>
                                        </p:tgtEl>
                                        <p:attrNameLst>
                                          <p:attrName>ppt_w</p:attrName>
                                        </p:attrNameLst>
                                      </p:cBhvr>
                                      <p:tavLst>
                                        <p:tav tm="0">
                                          <p:val>
                                            <p:strVal val="#ppt_w+.3"/>
                                          </p:val>
                                        </p:tav>
                                        <p:tav tm="100000">
                                          <p:val>
                                            <p:strVal val="#ppt_w"/>
                                          </p:val>
                                        </p:tav>
                                      </p:tavLst>
                                    </p:anim>
                                    <p:anim calcmode="lin" valueType="num">
                                      <p:cBhvr>
                                        <p:cTn id="12" dur="3000" fill="hold"/>
                                        <p:tgtEl>
                                          <p:spTgt spid="10"/>
                                        </p:tgtEl>
                                        <p:attrNameLst>
                                          <p:attrName>ppt_h</p:attrName>
                                        </p:attrNameLst>
                                      </p:cBhvr>
                                      <p:tavLst>
                                        <p:tav tm="0">
                                          <p:val>
                                            <p:strVal val="#ppt_h"/>
                                          </p:val>
                                        </p:tav>
                                        <p:tav tm="100000">
                                          <p:val>
                                            <p:strVal val="#ppt_h"/>
                                          </p:val>
                                        </p:tav>
                                      </p:tavLst>
                                    </p:anim>
                                    <p:animEffect transition="in" filter="fade">
                                      <p:cBhvr>
                                        <p:cTn id="13" dur="3000"/>
                                        <p:tgtEl>
                                          <p:spTgt spid="10"/>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500" fill="hold"/>
                                        <p:tgtEl>
                                          <p:spTgt spid="15"/>
                                        </p:tgtEl>
                                        <p:attrNameLst>
                                          <p:attrName>ppt_x</p:attrName>
                                        </p:attrNameLst>
                                      </p:cBhvr>
                                      <p:tavLst>
                                        <p:tav tm="0">
                                          <p:val>
                                            <p:strVal val="#ppt_x"/>
                                          </p:val>
                                        </p:tav>
                                        <p:tav tm="100000">
                                          <p:val>
                                            <p:strVal val="#ppt_x"/>
                                          </p:val>
                                        </p:tav>
                                      </p:tavLst>
                                    </p:anim>
                                    <p:anim calcmode="lin" valueType="num">
                                      <p:cBhvr additive="base">
                                        <p:cTn id="17"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A NGỌN NẾN LUNG LINH - Nhạc Thiếu Nhi Ý Nghĩa Hay Nhất Cho Bé">
            <a:hlinkClick r:id="" action="ppaction://media"/>
            <a:extLst>
              <a:ext uri="{FF2B5EF4-FFF2-40B4-BE49-F238E27FC236}">
                <a16:creationId xmlns:a16="http://schemas.microsoft.com/office/drawing/2014/main" id="{8DF17153-A148-CA9C-9CF3-CC0B571D8C4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55301" y="615461"/>
            <a:ext cx="10681398" cy="6008286"/>
          </a:xfrm>
          <a:prstGeom prst="rect">
            <a:avLst/>
          </a:prstGeom>
        </p:spPr>
      </p:pic>
    </p:spTree>
    <p:extLst>
      <p:ext uri="{BB962C8B-B14F-4D97-AF65-F5344CB8AC3E}">
        <p14:creationId xmlns:p14="http://schemas.microsoft.com/office/powerpoint/2010/main" val="2354090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48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8" name="图片 17">
            <a:extLst>
              <a:ext uri="{FF2B5EF4-FFF2-40B4-BE49-F238E27FC236}">
                <a16:creationId xmlns:a16="http://schemas.microsoft.com/office/drawing/2014/main" id="{D5333A03-189B-84CE-4848-7A7E52BF3E8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948203" y="156074"/>
            <a:ext cx="1467831" cy="1004406"/>
          </a:xfrm>
          <a:prstGeom prst="rect">
            <a:avLst/>
          </a:prstGeom>
        </p:spPr>
      </p:pic>
      <p:pic>
        <p:nvPicPr>
          <p:cNvPr id="16" name="图片 15">
            <a:extLst>
              <a:ext uri="{FF2B5EF4-FFF2-40B4-BE49-F238E27FC236}">
                <a16:creationId xmlns:a16="http://schemas.microsoft.com/office/drawing/2014/main" id="{7903B1FE-02A9-74B3-E9A0-0F6CDDFF10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151268" y="-446581"/>
            <a:ext cx="3045561" cy="1991867"/>
          </a:xfrm>
          <a:prstGeom prst="rect">
            <a:avLst/>
          </a:prstGeom>
        </p:spPr>
      </p:pic>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830" y="-2"/>
            <a:ext cx="12192000" cy="68579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830" y="-1800"/>
            <a:ext cx="12191999" cy="3278362"/>
          </a:xfrm>
          <a:prstGeom prst="rect">
            <a:avLst/>
          </a:prstGeom>
        </p:spPr>
      </p:pic>
      <p:pic>
        <p:nvPicPr>
          <p:cNvPr id="17" name="图片 16">
            <a:extLst>
              <a:ext uri="{FF2B5EF4-FFF2-40B4-BE49-F238E27FC236}">
                <a16:creationId xmlns:a16="http://schemas.microsoft.com/office/drawing/2014/main" id="{39DECE02-08E7-60BE-2DCA-AE7454BDE98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0" y="4265367"/>
            <a:ext cx="12187170" cy="2592631"/>
          </a:xfrm>
          <a:prstGeom prst="rect">
            <a:avLst/>
          </a:prstGeom>
        </p:spPr>
      </p:pic>
      <p:pic>
        <p:nvPicPr>
          <p:cNvPr id="19" name="图片 18">
            <a:extLst>
              <a:ext uri="{FF2B5EF4-FFF2-40B4-BE49-F238E27FC236}">
                <a16:creationId xmlns:a16="http://schemas.microsoft.com/office/drawing/2014/main" id="{9E195F6F-FB02-BD77-2E77-2434867537F8}"/>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4830" y="-446581"/>
            <a:ext cx="1600149" cy="1740256"/>
          </a:xfrm>
          <a:prstGeom prst="rect">
            <a:avLst/>
          </a:prstGeom>
        </p:spPr>
      </p:pic>
      <p:pic>
        <p:nvPicPr>
          <p:cNvPr id="20" name="图片 19">
            <a:extLst>
              <a:ext uri="{FF2B5EF4-FFF2-40B4-BE49-F238E27FC236}">
                <a16:creationId xmlns:a16="http://schemas.microsoft.com/office/drawing/2014/main" id="{D48D8AEF-38BE-C815-D0AB-E1B2A49795B1}"/>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0885834" y="0"/>
            <a:ext cx="1438082" cy="318332"/>
          </a:xfrm>
          <a:prstGeom prst="rect">
            <a:avLst/>
          </a:prstGeom>
        </p:spPr>
      </p:pic>
      <p:pic>
        <p:nvPicPr>
          <p:cNvPr id="21" name="图片 20">
            <a:extLst>
              <a:ext uri="{FF2B5EF4-FFF2-40B4-BE49-F238E27FC236}">
                <a16:creationId xmlns:a16="http://schemas.microsoft.com/office/drawing/2014/main" id="{039E5322-E398-8A84-07E2-B5637941A3CA}"/>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rot="20875656">
            <a:off x="-417519" y="2808694"/>
            <a:ext cx="1603302" cy="4451609"/>
          </a:xfrm>
          <a:prstGeom prst="rect">
            <a:avLst/>
          </a:prstGeom>
        </p:spPr>
      </p:pic>
      <p:pic>
        <p:nvPicPr>
          <p:cNvPr id="37" name="图片 36">
            <a:extLst>
              <a:ext uri="{FF2B5EF4-FFF2-40B4-BE49-F238E27FC236}">
                <a16:creationId xmlns:a16="http://schemas.microsoft.com/office/drawing/2014/main" id="{8BE9BA07-6B37-44CD-ED1A-C12EEBAA4FEA}"/>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rot="249504">
            <a:off x="3835565" y="1509779"/>
            <a:ext cx="1277052" cy="1298399"/>
          </a:xfrm>
          <a:prstGeom prst="rect">
            <a:avLst/>
          </a:prstGeom>
        </p:spPr>
      </p:pic>
      <p:pic>
        <p:nvPicPr>
          <p:cNvPr id="11" name="图片 10">
            <a:extLst>
              <a:ext uri="{FF2B5EF4-FFF2-40B4-BE49-F238E27FC236}">
                <a16:creationId xmlns:a16="http://schemas.microsoft.com/office/drawing/2014/main" id="{22CA8C09-988D-ED67-8849-FDCA952A5AED}"/>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820986" y="725316"/>
            <a:ext cx="1107996" cy="1107996"/>
          </a:xfrm>
          <a:prstGeom prst="rect">
            <a:avLst/>
          </a:prstGeom>
        </p:spPr>
      </p:pic>
      <p:pic>
        <p:nvPicPr>
          <p:cNvPr id="2" name="Picture 1">
            <a:extLst>
              <a:ext uri="{FF2B5EF4-FFF2-40B4-BE49-F238E27FC236}">
                <a16:creationId xmlns:a16="http://schemas.microsoft.com/office/drawing/2014/main" id="{D4B9FC2D-58E7-3849-0908-E904F581C53B}"/>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52456" y="1440352"/>
            <a:ext cx="7580497" cy="5312714"/>
          </a:xfrm>
          <a:prstGeom prst="rect">
            <a:avLst/>
          </a:prstGeom>
        </p:spPr>
      </p:pic>
      <p:pic>
        <p:nvPicPr>
          <p:cNvPr id="12" name="Picture 11">
            <a:extLst>
              <a:ext uri="{FF2B5EF4-FFF2-40B4-BE49-F238E27FC236}">
                <a16:creationId xmlns:a16="http://schemas.microsoft.com/office/drawing/2014/main" id="{D2A6C035-145A-1F3A-BB54-A74DF307F3BF}"/>
              </a:ext>
            </a:extLst>
          </p:cNvPr>
          <p:cNvPicPr>
            <a:picLocks noChangeAspect="1"/>
          </p:cNvPicPr>
          <p:nvPr/>
        </p:nvPicPr>
        <p:blipFill>
          <a:blip r:embed="rId13"/>
          <a:stretch>
            <a:fillRect/>
          </a:stretch>
        </p:blipFill>
        <p:spPr>
          <a:xfrm>
            <a:off x="4775793" y="522551"/>
            <a:ext cx="7803556" cy="4426080"/>
          </a:xfrm>
          <a:prstGeom prst="rect">
            <a:avLst/>
          </a:prstGeom>
        </p:spPr>
      </p:pic>
    </p:spTree>
    <p:extLst>
      <p:ext uri="{BB962C8B-B14F-4D97-AF65-F5344CB8AC3E}">
        <p14:creationId xmlns:p14="http://schemas.microsoft.com/office/powerpoint/2010/main" val="129574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409461A-2B29-7035-EC19-00437FCC5FE6}"/>
              </a:ext>
            </a:extLst>
          </p:cNvPr>
          <p:cNvGrpSpPr/>
          <p:nvPr/>
        </p:nvGrpSpPr>
        <p:grpSpPr>
          <a:xfrm>
            <a:off x="796412" y="1071715"/>
            <a:ext cx="10422194" cy="1474841"/>
            <a:chOff x="884903" y="275302"/>
            <a:chExt cx="10422194" cy="1474841"/>
          </a:xfrm>
        </p:grpSpPr>
        <p:sp>
          <p:nvSpPr>
            <p:cNvPr id="3" name="Google Shape;275;p7">
              <a:extLst>
                <a:ext uri="{FF2B5EF4-FFF2-40B4-BE49-F238E27FC236}">
                  <a16:creationId xmlns:a16="http://schemas.microsoft.com/office/drawing/2014/main" id="{B7981BC8-0C4B-0639-0AC0-7C34F3FECE36}"/>
                </a:ext>
              </a:extLst>
            </p:cNvPr>
            <p:cNvSpPr/>
            <p:nvPr/>
          </p:nvSpPr>
          <p:spPr>
            <a:xfrm>
              <a:off x="884903" y="275302"/>
              <a:ext cx="10422193" cy="1474841"/>
            </a:xfrm>
            <a:prstGeom prst="roundRect">
              <a:avLst>
                <a:gd name="adj" fmla="val 6471"/>
              </a:avLst>
            </a:prstGeom>
            <a:solidFill>
              <a:srgbClr val="FFFFFF"/>
            </a:solidFill>
            <a:ln w="28575" cap="flat" cmpd="sng">
              <a:solidFill>
                <a:srgbClr val="892E4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 name="TextBox 3">
              <a:extLst>
                <a:ext uri="{FF2B5EF4-FFF2-40B4-BE49-F238E27FC236}">
                  <a16:creationId xmlns:a16="http://schemas.microsoft.com/office/drawing/2014/main" id="{99A1DD71-FF3F-C892-4F82-095E440D672F}"/>
                </a:ext>
              </a:extLst>
            </p:cNvPr>
            <p:cNvSpPr txBox="1"/>
            <p:nvPr/>
          </p:nvSpPr>
          <p:spPr>
            <a:xfrm>
              <a:off x="884903" y="414575"/>
              <a:ext cx="10422194" cy="1200329"/>
            </a:xfrm>
            <a:prstGeom prst="rect">
              <a:avLst/>
            </a:prstGeom>
            <a:noFill/>
          </p:spPr>
          <p:txBody>
            <a:bodyPr wrap="square">
              <a:spAutoFit/>
            </a:bodyPr>
            <a:lstStyle/>
            <a:p>
              <a:pPr algn="ctr">
                <a:buClr>
                  <a:srgbClr val="000000"/>
                </a:buClr>
                <a:buFont typeface="Arial"/>
                <a:buNone/>
              </a:pPr>
              <a:r>
                <a:rPr lang="en-US" sz="3600" b="1" kern="0" dirty="0">
                  <a:solidFill>
                    <a:srgbClr val="892E45"/>
                  </a:solidFill>
                  <a:latin typeface="Cambria" panose="02040503050406030204" pitchFamily="18" charset="0"/>
                  <a:cs typeface="Arial"/>
                  <a:sym typeface="Arial"/>
                </a:rPr>
                <a:t>Chia </a:t>
              </a:r>
              <a:r>
                <a:rPr lang="en-US" sz="3600" b="1" kern="0" dirty="0" err="1">
                  <a:solidFill>
                    <a:srgbClr val="892E45"/>
                  </a:solidFill>
                  <a:latin typeface="Cambria" panose="02040503050406030204" pitchFamily="18" charset="0"/>
                  <a:cs typeface="Arial"/>
                  <a:sym typeface="Arial"/>
                </a:rPr>
                <a:t>sẻ</a:t>
              </a:r>
              <a:r>
                <a:rPr lang="en-US" sz="3600" b="1" kern="0" dirty="0">
                  <a:solidFill>
                    <a:srgbClr val="892E45"/>
                  </a:solidFill>
                  <a:latin typeface="Cambria" panose="02040503050406030204" pitchFamily="18" charset="0"/>
                  <a:cs typeface="Arial"/>
                  <a:sym typeface="Arial"/>
                </a:rPr>
                <a:t> </a:t>
              </a:r>
              <a:r>
                <a:rPr lang="en-US" sz="3600" b="1" kern="0" dirty="0" err="1">
                  <a:solidFill>
                    <a:srgbClr val="892E45"/>
                  </a:solidFill>
                  <a:latin typeface="Cambria" panose="02040503050406030204" pitchFamily="18" charset="0"/>
                  <a:cs typeface="Arial"/>
                  <a:sym typeface="Arial"/>
                </a:rPr>
                <a:t>với</a:t>
              </a:r>
              <a:r>
                <a:rPr lang="en-US" sz="3600" b="1" kern="0" dirty="0">
                  <a:solidFill>
                    <a:srgbClr val="892E45"/>
                  </a:solidFill>
                  <a:latin typeface="Cambria" panose="02040503050406030204" pitchFamily="18" charset="0"/>
                  <a:cs typeface="Arial"/>
                  <a:sym typeface="Arial"/>
                </a:rPr>
                <a:t> </a:t>
              </a:r>
              <a:r>
                <a:rPr lang="en-US" sz="3600" b="1" kern="0" dirty="0" err="1">
                  <a:solidFill>
                    <a:srgbClr val="892E45"/>
                  </a:solidFill>
                  <a:latin typeface="Cambria" panose="02040503050406030204" pitchFamily="18" charset="0"/>
                  <a:cs typeface="Arial"/>
                  <a:sym typeface="Arial"/>
                </a:rPr>
                <a:t>bạn</a:t>
              </a:r>
              <a:r>
                <a:rPr lang="en-US" sz="3600" b="1" kern="0" dirty="0">
                  <a:solidFill>
                    <a:srgbClr val="892E45"/>
                  </a:solidFill>
                  <a:latin typeface="Cambria" panose="02040503050406030204" pitchFamily="18" charset="0"/>
                  <a:cs typeface="Arial"/>
                  <a:sym typeface="Arial"/>
                </a:rPr>
                <a:t> </a:t>
              </a:r>
              <a:r>
                <a:rPr lang="en-US" sz="3600" b="1" kern="0" dirty="0" err="1">
                  <a:solidFill>
                    <a:srgbClr val="892E45"/>
                  </a:solidFill>
                  <a:latin typeface="Cambria" panose="02040503050406030204" pitchFamily="18" charset="0"/>
                  <a:cs typeface="Arial"/>
                  <a:sym typeface="Arial"/>
                </a:rPr>
                <a:t>một</a:t>
              </a:r>
              <a:r>
                <a:rPr lang="en-US" sz="3600" b="1" kern="0" dirty="0">
                  <a:solidFill>
                    <a:srgbClr val="892E45"/>
                  </a:solidFill>
                  <a:latin typeface="Cambria" panose="02040503050406030204" pitchFamily="18" charset="0"/>
                  <a:cs typeface="Arial"/>
                  <a:sym typeface="Arial"/>
                </a:rPr>
                <a:t> </a:t>
              </a:r>
              <a:r>
                <a:rPr lang="en-US" sz="3600" b="1" kern="0" dirty="0" err="1">
                  <a:solidFill>
                    <a:srgbClr val="892E45"/>
                  </a:solidFill>
                  <a:latin typeface="Cambria" panose="02040503050406030204" pitchFamily="18" charset="0"/>
                  <a:cs typeface="Arial"/>
                  <a:sym typeface="Arial"/>
                </a:rPr>
                <a:t>câu</a:t>
              </a:r>
              <a:r>
                <a:rPr lang="en-US" sz="3600" b="1" kern="0" dirty="0">
                  <a:solidFill>
                    <a:srgbClr val="892E45"/>
                  </a:solidFill>
                  <a:latin typeface="Cambria" panose="02040503050406030204" pitchFamily="18" charset="0"/>
                  <a:cs typeface="Arial"/>
                  <a:sym typeface="Arial"/>
                </a:rPr>
                <a:t> </a:t>
              </a:r>
              <a:r>
                <a:rPr lang="en-US" sz="3600" b="1" kern="0" dirty="0" err="1">
                  <a:solidFill>
                    <a:srgbClr val="892E45"/>
                  </a:solidFill>
                  <a:latin typeface="Cambria" panose="02040503050406030204" pitchFamily="18" charset="0"/>
                  <a:cs typeface="Arial"/>
                  <a:sym typeface="Arial"/>
                </a:rPr>
                <a:t>chuyện</a:t>
              </a:r>
              <a:r>
                <a:rPr lang="en-US" sz="3600" b="1" kern="0" dirty="0">
                  <a:solidFill>
                    <a:srgbClr val="892E45"/>
                  </a:solidFill>
                  <a:latin typeface="Cambria" panose="02040503050406030204" pitchFamily="18" charset="0"/>
                  <a:cs typeface="Arial"/>
                  <a:sym typeface="Arial"/>
                </a:rPr>
                <a:t> </a:t>
              </a:r>
              <a:r>
                <a:rPr lang="en-US" sz="3600" b="1" kern="0" dirty="0" err="1">
                  <a:solidFill>
                    <a:srgbClr val="892E45"/>
                  </a:solidFill>
                  <a:latin typeface="Cambria" panose="02040503050406030204" pitchFamily="18" charset="0"/>
                  <a:cs typeface="Arial"/>
                  <a:sym typeface="Arial"/>
                </a:rPr>
                <a:t>về</a:t>
              </a:r>
              <a:r>
                <a:rPr lang="en-US" sz="3600" b="1" kern="0" dirty="0">
                  <a:solidFill>
                    <a:srgbClr val="892E45"/>
                  </a:solidFill>
                  <a:latin typeface="Cambria" panose="02040503050406030204" pitchFamily="18" charset="0"/>
                  <a:cs typeface="Arial"/>
                  <a:sym typeface="Arial"/>
                </a:rPr>
                <a:t> </a:t>
              </a:r>
              <a:r>
                <a:rPr lang="en-US" sz="3600" b="1" kern="0" dirty="0" err="1">
                  <a:solidFill>
                    <a:srgbClr val="892E45"/>
                  </a:solidFill>
                  <a:latin typeface="Cambria" panose="02040503050406030204" pitchFamily="18" charset="0"/>
                  <a:cs typeface="Arial"/>
                  <a:sym typeface="Arial"/>
                </a:rPr>
                <a:t>em</a:t>
              </a:r>
              <a:r>
                <a:rPr lang="en-US" sz="3600" b="1" kern="0" dirty="0">
                  <a:solidFill>
                    <a:srgbClr val="892E45"/>
                  </a:solidFill>
                  <a:latin typeface="Cambria" panose="02040503050406030204" pitchFamily="18" charset="0"/>
                  <a:cs typeface="Arial"/>
                  <a:sym typeface="Arial"/>
                </a:rPr>
                <a:t> </a:t>
              </a:r>
              <a:r>
                <a:rPr lang="en-US" sz="3600" b="1" kern="0" dirty="0" err="1">
                  <a:solidFill>
                    <a:srgbClr val="892E45"/>
                  </a:solidFill>
                  <a:latin typeface="Cambria" panose="02040503050406030204" pitchFamily="18" charset="0"/>
                  <a:cs typeface="Arial"/>
                  <a:sym typeface="Arial"/>
                </a:rPr>
                <a:t>khi</a:t>
              </a:r>
              <a:r>
                <a:rPr lang="en-US" sz="3600" b="1" kern="0" dirty="0">
                  <a:solidFill>
                    <a:srgbClr val="892E45"/>
                  </a:solidFill>
                  <a:latin typeface="Cambria" panose="02040503050406030204" pitchFamily="18" charset="0"/>
                  <a:cs typeface="Arial"/>
                  <a:sym typeface="Arial"/>
                </a:rPr>
                <a:t> </a:t>
              </a:r>
              <a:r>
                <a:rPr lang="en-US" sz="3600" b="1" kern="0" dirty="0" err="1">
                  <a:solidFill>
                    <a:srgbClr val="892E45"/>
                  </a:solidFill>
                  <a:latin typeface="Cambria" panose="02040503050406030204" pitchFamily="18" charset="0"/>
                  <a:cs typeface="Arial"/>
                  <a:sym typeface="Arial"/>
                </a:rPr>
                <a:t>còn</a:t>
              </a:r>
              <a:r>
                <a:rPr lang="en-US" sz="3600" b="1" kern="0" dirty="0">
                  <a:solidFill>
                    <a:srgbClr val="892E45"/>
                  </a:solidFill>
                  <a:latin typeface="Cambria" panose="02040503050406030204" pitchFamily="18" charset="0"/>
                  <a:cs typeface="Arial"/>
                  <a:sym typeface="Arial"/>
                </a:rPr>
                <a:t> </a:t>
              </a:r>
              <a:r>
                <a:rPr lang="en-US" sz="3600" b="1" kern="0" dirty="0" err="1">
                  <a:solidFill>
                    <a:srgbClr val="892E45"/>
                  </a:solidFill>
                  <a:latin typeface="Cambria" panose="02040503050406030204" pitchFamily="18" charset="0"/>
                  <a:cs typeface="Arial"/>
                  <a:sym typeface="Arial"/>
                </a:rPr>
                <a:t>bé</a:t>
              </a:r>
              <a:r>
                <a:rPr lang="en-US" sz="3600" b="1" kern="0" dirty="0">
                  <a:solidFill>
                    <a:srgbClr val="892E45"/>
                  </a:solidFill>
                  <a:latin typeface="Cambria" panose="02040503050406030204" pitchFamily="18" charset="0"/>
                  <a:cs typeface="Arial"/>
                  <a:sym typeface="Arial"/>
                </a:rPr>
                <a:t> qua </a:t>
              </a:r>
              <a:r>
                <a:rPr lang="en-US" sz="3600" b="1" kern="0" dirty="0" err="1">
                  <a:solidFill>
                    <a:srgbClr val="892E45"/>
                  </a:solidFill>
                  <a:latin typeface="Cambria" panose="02040503050406030204" pitchFamily="18" charset="0"/>
                  <a:cs typeface="Arial"/>
                  <a:sym typeface="Arial"/>
                </a:rPr>
                <a:t>lời</a:t>
              </a:r>
              <a:r>
                <a:rPr lang="en-US" sz="3600" b="1" kern="0" dirty="0">
                  <a:solidFill>
                    <a:srgbClr val="892E45"/>
                  </a:solidFill>
                  <a:latin typeface="Cambria" panose="02040503050406030204" pitchFamily="18" charset="0"/>
                  <a:cs typeface="Arial"/>
                  <a:sym typeface="Arial"/>
                </a:rPr>
                <a:t> </a:t>
              </a:r>
              <a:r>
                <a:rPr lang="en-US" sz="3600" b="1" kern="0" dirty="0" err="1">
                  <a:solidFill>
                    <a:srgbClr val="892E45"/>
                  </a:solidFill>
                  <a:latin typeface="Cambria" panose="02040503050406030204" pitchFamily="18" charset="0"/>
                  <a:cs typeface="Arial"/>
                  <a:sym typeface="Arial"/>
                </a:rPr>
                <a:t>kể</a:t>
              </a:r>
              <a:r>
                <a:rPr lang="en-US" sz="3600" b="1" kern="0" dirty="0">
                  <a:solidFill>
                    <a:srgbClr val="892E45"/>
                  </a:solidFill>
                  <a:latin typeface="Cambria" panose="02040503050406030204" pitchFamily="18" charset="0"/>
                  <a:cs typeface="Arial"/>
                  <a:sym typeface="Arial"/>
                </a:rPr>
                <a:t> </a:t>
              </a:r>
              <a:r>
                <a:rPr lang="en-US" sz="3600" b="1" kern="0" dirty="0" err="1">
                  <a:solidFill>
                    <a:srgbClr val="892E45"/>
                  </a:solidFill>
                  <a:latin typeface="Cambria" panose="02040503050406030204" pitchFamily="18" charset="0"/>
                  <a:cs typeface="Arial"/>
                  <a:sym typeface="Arial"/>
                </a:rPr>
                <a:t>của</a:t>
              </a:r>
              <a:r>
                <a:rPr lang="en-US" sz="3600" b="1" kern="0" dirty="0">
                  <a:solidFill>
                    <a:srgbClr val="892E45"/>
                  </a:solidFill>
                  <a:latin typeface="Cambria" panose="02040503050406030204" pitchFamily="18" charset="0"/>
                  <a:cs typeface="Arial"/>
                  <a:sym typeface="Arial"/>
                </a:rPr>
                <a:t> </a:t>
              </a:r>
              <a:r>
                <a:rPr lang="en-US" sz="3600" b="1" kern="0" dirty="0" err="1">
                  <a:solidFill>
                    <a:srgbClr val="892E45"/>
                  </a:solidFill>
                  <a:latin typeface="Cambria" panose="02040503050406030204" pitchFamily="18" charset="0"/>
                  <a:cs typeface="Arial"/>
                  <a:sym typeface="Arial"/>
                </a:rPr>
                <a:t>người</a:t>
              </a:r>
              <a:r>
                <a:rPr lang="en-US" sz="3600" b="1" kern="0" dirty="0">
                  <a:solidFill>
                    <a:srgbClr val="892E45"/>
                  </a:solidFill>
                  <a:latin typeface="Cambria" panose="02040503050406030204" pitchFamily="18" charset="0"/>
                  <a:cs typeface="Arial"/>
                  <a:sym typeface="Arial"/>
                </a:rPr>
                <a:t> </a:t>
              </a:r>
              <a:r>
                <a:rPr lang="en-US" sz="3600" b="1" kern="0" dirty="0" err="1">
                  <a:solidFill>
                    <a:srgbClr val="892E45"/>
                  </a:solidFill>
                  <a:latin typeface="Cambria" panose="02040503050406030204" pitchFamily="18" charset="0"/>
                  <a:cs typeface="Arial"/>
                  <a:sym typeface="Arial"/>
                </a:rPr>
                <a:t>thân</a:t>
              </a:r>
              <a:r>
                <a:rPr lang="en-US" sz="3600" b="1" kern="0" dirty="0">
                  <a:solidFill>
                    <a:srgbClr val="892E45"/>
                  </a:solidFill>
                  <a:latin typeface="Cambria" panose="02040503050406030204" pitchFamily="18" charset="0"/>
                  <a:cs typeface="Arial"/>
                  <a:sym typeface="Arial"/>
                </a:rPr>
                <a:t>.</a:t>
              </a:r>
            </a:p>
          </p:txBody>
        </p:sp>
      </p:grpSp>
      <p:pic>
        <p:nvPicPr>
          <p:cNvPr id="5" name="Picture 4">
            <a:extLst>
              <a:ext uri="{FF2B5EF4-FFF2-40B4-BE49-F238E27FC236}">
                <a16:creationId xmlns:a16="http://schemas.microsoft.com/office/drawing/2014/main" id="{6F885176-D133-33BC-4697-F8AA53E89AD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437091" y="2793984"/>
            <a:ext cx="9652112" cy="4064016"/>
          </a:xfrm>
          <a:prstGeom prst="rect">
            <a:avLst/>
          </a:prstGeom>
        </p:spPr>
      </p:pic>
    </p:spTree>
    <p:extLst>
      <p:ext uri="{BB962C8B-B14F-4D97-AF65-F5344CB8AC3E}">
        <p14:creationId xmlns:p14="http://schemas.microsoft.com/office/powerpoint/2010/main" val="2047203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6">
            <a:extLst>
              <a:ext uri="{FF2B5EF4-FFF2-40B4-BE49-F238E27FC236}">
                <a16:creationId xmlns:a16="http://schemas.microsoft.com/office/drawing/2014/main" id="{AFBCFEEC-03F8-42CA-73AD-50F3A2EE391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0" y="4949669"/>
            <a:ext cx="12187170" cy="1908329"/>
          </a:xfrm>
          <a:prstGeom prst="rect">
            <a:avLst/>
          </a:prstGeom>
        </p:spPr>
      </p:pic>
      <p:pic>
        <p:nvPicPr>
          <p:cNvPr id="12" name="Picture 11">
            <a:extLst>
              <a:ext uri="{FF2B5EF4-FFF2-40B4-BE49-F238E27FC236}">
                <a16:creationId xmlns:a16="http://schemas.microsoft.com/office/drawing/2014/main" id="{CA7C00C3-B5DF-22E5-6DA2-15B16C1F34D1}"/>
              </a:ext>
            </a:extLst>
          </p:cNvPr>
          <p:cNvPicPr>
            <a:picLocks noChangeAspect="1"/>
          </p:cNvPicPr>
          <p:nvPr/>
        </p:nvPicPr>
        <p:blipFill rotWithShape="1">
          <a:blip r:embed="rId4">
            <a:extLst>
              <a:ext uri="{28A0092B-C50C-407E-A947-70E740481C1C}">
                <a14:useLocalDpi xmlns:a14="http://schemas.microsoft.com/office/drawing/2010/main" val="0"/>
              </a:ext>
            </a:extLst>
          </a:blip>
          <a:srcRect t="44547"/>
          <a:stretch/>
        </p:blipFill>
        <p:spPr>
          <a:xfrm>
            <a:off x="-457742" y="1655504"/>
            <a:ext cx="13318855" cy="5036660"/>
          </a:xfrm>
          <a:prstGeom prst="rect">
            <a:avLst/>
          </a:prstGeom>
        </p:spPr>
      </p:pic>
      <p:pic>
        <p:nvPicPr>
          <p:cNvPr id="3" name="图片 10">
            <a:extLst>
              <a:ext uri="{FF2B5EF4-FFF2-40B4-BE49-F238E27FC236}">
                <a16:creationId xmlns:a16="http://schemas.microsoft.com/office/drawing/2014/main" id="{D09B2A12-7C7B-F8C0-EC4E-56A1AF92DD7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58878" y="2923679"/>
            <a:ext cx="1107996" cy="1107996"/>
          </a:xfrm>
          <a:prstGeom prst="rect">
            <a:avLst/>
          </a:prstGeom>
        </p:spPr>
      </p:pic>
      <p:pic>
        <p:nvPicPr>
          <p:cNvPr id="23" name="图片 36">
            <a:extLst>
              <a:ext uri="{FF2B5EF4-FFF2-40B4-BE49-F238E27FC236}">
                <a16:creationId xmlns:a16="http://schemas.microsoft.com/office/drawing/2014/main" id="{FFB57864-4D33-D8D9-FCB6-8D3021230DF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249504">
            <a:off x="3105603" y="3859503"/>
            <a:ext cx="1277052" cy="1298399"/>
          </a:xfrm>
          <a:prstGeom prst="rect">
            <a:avLst/>
          </a:prstGeom>
        </p:spPr>
      </p:pic>
      <p:pic>
        <p:nvPicPr>
          <p:cNvPr id="7" name="Picture 6">
            <a:extLst>
              <a:ext uri="{FF2B5EF4-FFF2-40B4-BE49-F238E27FC236}">
                <a16:creationId xmlns:a16="http://schemas.microsoft.com/office/drawing/2014/main" id="{F91B131A-3E46-D74B-3092-D473D36234D7}"/>
              </a:ext>
            </a:extLst>
          </p:cNvPr>
          <p:cNvPicPr>
            <a:picLocks noChangeAspect="1"/>
          </p:cNvPicPr>
          <p:nvPr/>
        </p:nvPicPr>
        <p:blipFill>
          <a:blip r:embed="rId7"/>
          <a:stretch>
            <a:fillRect/>
          </a:stretch>
        </p:blipFill>
        <p:spPr>
          <a:xfrm>
            <a:off x="998298" y="404241"/>
            <a:ext cx="10406774" cy="3627434"/>
          </a:xfrm>
          <a:prstGeom prst="rect">
            <a:avLst/>
          </a:prstGeom>
        </p:spPr>
      </p:pic>
    </p:spTree>
    <p:extLst>
      <p:ext uri="{BB962C8B-B14F-4D97-AF65-F5344CB8AC3E}">
        <p14:creationId xmlns:p14="http://schemas.microsoft.com/office/powerpoint/2010/main" val="178618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4B4D2C7-4D26-A0C5-A644-6698228BBE8C}"/>
              </a:ext>
            </a:extLst>
          </p:cNvPr>
          <p:cNvSpPr txBox="1"/>
          <p:nvPr/>
        </p:nvSpPr>
        <p:spPr>
          <a:xfrm>
            <a:off x="2728905" y="308296"/>
            <a:ext cx="4743922" cy="3970318"/>
          </a:xfrm>
          <a:prstGeom prst="rect">
            <a:avLst/>
          </a:prstGeom>
          <a:noFill/>
        </p:spPr>
        <p:txBody>
          <a:bodyPr wrap="square">
            <a:spAutoFit/>
          </a:bodyPr>
          <a:lstStyle/>
          <a:p>
            <a:pPr marL="0" marR="0">
              <a:spcBef>
                <a:spcPts val="0"/>
              </a:spcBef>
              <a:spcAft>
                <a:spcPts val="0"/>
              </a:spcAft>
            </a:pP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Khi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bà</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còn</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bé</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tí</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Bà</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có</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nghịch</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lắm</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không</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Dáng</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đi</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có</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hơi</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còng</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Chăm</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quét</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nhà</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dọn</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dẹp</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a:t>
            </a:r>
          </a:p>
          <a:p>
            <a:pPr marL="0" marR="0">
              <a:spcBef>
                <a:spcPts val="0"/>
              </a:spcBef>
              <a:spcAft>
                <a:spcPts val="0"/>
              </a:spcAft>
            </a:pP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Khi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ông</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còn</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bé</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tí</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Có</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nghiêm</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như</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bây</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giờ</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Có</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chau</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mặt</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chơi</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cờ</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Có</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uống</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trà</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buổi</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sáng</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a:t>
            </a:r>
            <a:endParaRPr lang="en-US" sz="2800" dirty="0">
              <a:solidFill>
                <a:srgbClr val="892E45"/>
              </a:solidFill>
              <a:effectLst/>
              <a:latin typeface="Cambria" panose="020405030504060302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4F5A37DF-A89A-EE17-700B-4CA782B40B9A}"/>
              </a:ext>
            </a:extLst>
          </p:cNvPr>
          <p:cNvSpPr txBox="1"/>
          <p:nvPr/>
        </p:nvSpPr>
        <p:spPr>
          <a:xfrm>
            <a:off x="7587316" y="175561"/>
            <a:ext cx="5818967" cy="6124754"/>
          </a:xfrm>
          <a:prstGeom prst="rect">
            <a:avLst/>
          </a:prstGeom>
          <a:noFill/>
        </p:spPr>
        <p:txBody>
          <a:bodyPr wrap="square">
            <a:spAutoFit/>
          </a:bodyPr>
          <a:lstStyle/>
          <a:p>
            <a:pPr marL="0" marR="0">
              <a:spcBef>
                <a:spcPts val="0"/>
              </a:spcBef>
              <a:spcAft>
                <a:spcPts val="0"/>
              </a:spcAft>
            </a:pP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Khi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bố</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còn</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bé</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tí</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Có</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thích</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lái</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ô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tô</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Có</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say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mê</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sửa</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đồ</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Có</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hay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xem</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bóng</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đá</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Khi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mẹ</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còn</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bé</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tí</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Có</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mải</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ngồi</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cắm</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hoa</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Thích</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ra</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chợ</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gần</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nhà</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Tối</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khuya</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ôm</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cuốn</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sách</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Khi con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còn</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bé</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tí</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Chẳng</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đọc</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sách</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chơi</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cờ</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Chẳng</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dọn</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dẹp</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chữa</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đồ</a:t>
            </a:r>
            <a:endParaRPr lang="en-US" sz="2800" dirty="0">
              <a:solidFill>
                <a:srgbClr val="892E45"/>
              </a:solidFill>
              <a:effectLst/>
              <a:latin typeface="Cambria" panose="02040503050406030204" pitchFamily="18" charset="0"/>
              <a:ea typeface="Times New Roman" panose="02020603050405020304" pitchFamily="18" charset="0"/>
            </a:endParaRPr>
          </a:p>
          <a:p>
            <a:pPr marL="0" marR="0">
              <a:spcBef>
                <a:spcPts val="0"/>
              </a:spcBef>
              <a:spcAft>
                <a:spcPts val="0"/>
              </a:spcAft>
            </a:pP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Cả</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ngày</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con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đùa</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 </a:t>
            </a:r>
            <a:r>
              <a:rPr lang="en-US" sz="2800" dirty="0" err="1">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nghịch</a:t>
            </a:r>
            <a:r>
              <a:rPr lang="en-US" sz="2800" dirty="0">
                <a:solidFill>
                  <a:srgbClr val="892E45"/>
                </a:solidFill>
                <a:effectLst/>
                <a:latin typeface="Cambria" panose="02040503050406030204" pitchFamily="18" charset="0"/>
                <a:ea typeface="Times New Roman" panose="02020603050405020304" pitchFamily="18" charset="0"/>
                <a:cs typeface="Tahoma" panose="020B0604030504040204" pitchFamily="34" charset="0"/>
              </a:rPr>
              <a:t>.</a:t>
            </a:r>
            <a:endParaRPr lang="en-US" sz="2800" dirty="0">
              <a:solidFill>
                <a:srgbClr val="892E45"/>
              </a:solidFill>
              <a:effectLst/>
              <a:latin typeface="Cambria" panose="02040503050406030204" pitchFamily="18" charset="0"/>
              <a:ea typeface="Times New Roman" panose="02020603050405020304" pitchFamily="18" charset="0"/>
            </a:endParaRPr>
          </a:p>
        </p:txBody>
      </p:sp>
      <p:pic>
        <p:nvPicPr>
          <p:cNvPr id="18" name="Picture 17">
            <a:extLst>
              <a:ext uri="{FF2B5EF4-FFF2-40B4-BE49-F238E27FC236}">
                <a16:creationId xmlns:a16="http://schemas.microsoft.com/office/drawing/2014/main" id="{FADF31B9-5B48-99BF-DED3-CA52A9394E56}"/>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44547"/>
          <a:stretch/>
        </p:blipFill>
        <p:spPr>
          <a:xfrm>
            <a:off x="-104472" y="3970920"/>
            <a:ext cx="7634544" cy="2887080"/>
          </a:xfrm>
          <a:prstGeom prst="rect">
            <a:avLst/>
          </a:prstGeom>
        </p:spPr>
      </p:pic>
      <p:sp>
        <p:nvSpPr>
          <p:cNvPr id="19" name="TextBox 18">
            <a:extLst>
              <a:ext uri="{FF2B5EF4-FFF2-40B4-BE49-F238E27FC236}">
                <a16:creationId xmlns:a16="http://schemas.microsoft.com/office/drawing/2014/main" id="{89A981BD-8A8D-8DDD-9C1B-EBA801C43E97}"/>
              </a:ext>
            </a:extLst>
          </p:cNvPr>
          <p:cNvSpPr txBox="1"/>
          <p:nvPr/>
        </p:nvSpPr>
        <p:spPr>
          <a:xfrm>
            <a:off x="8939007" y="6300315"/>
            <a:ext cx="3115584" cy="461665"/>
          </a:xfrm>
          <a:prstGeom prst="rect">
            <a:avLst/>
          </a:prstGeom>
          <a:noFill/>
        </p:spPr>
        <p:txBody>
          <a:bodyPr wrap="square" rtlCol="0">
            <a:spAutoFit/>
          </a:bodyPr>
          <a:lstStyle/>
          <a:p>
            <a:pPr algn="ctr"/>
            <a:r>
              <a:rPr lang="en-US" sz="2400" i="1" dirty="0" err="1">
                <a:solidFill>
                  <a:srgbClr val="892E45"/>
                </a:solidFill>
                <a:latin typeface="Cambria" panose="02040503050406030204" pitchFamily="18" charset="0"/>
              </a:rPr>
              <a:t>Huỳnh</a:t>
            </a:r>
            <a:r>
              <a:rPr lang="en-US" sz="2400" i="1" dirty="0">
                <a:solidFill>
                  <a:srgbClr val="892E45"/>
                </a:solidFill>
                <a:latin typeface="Cambria" panose="02040503050406030204" pitchFamily="18" charset="0"/>
              </a:rPr>
              <a:t> Mai </a:t>
            </a:r>
            <a:r>
              <a:rPr lang="en-US" sz="2400" i="1" dirty="0" err="1">
                <a:solidFill>
                  <a:srgbClr val="892E45"/>
                </a:solidFill>
                <a:latin typeface="Cambria" panose="02040503050406030204" pitchFamily="18" charset="0"/>
              </a:rPr>
              <a:t>Liên</a:t>
            </a:r>
            <a:endParaRPr lang="en-US" sz="2400" i="1" dirty="0">
              <a:solidFill>
                <a:srgbClr val="892E45"/>
              </a:solidFill>
              <a:latin typeface="Cambria" panose="02040503050406030204" pitchFamily="18" charset="0"/>
            </a:endParaRPr>
          </a:p>
        </p:txBody>
      </p:sp>
      <p:pic>
        <p:nvPicPr>
          <p:cNvPr id="2" name="Picture 1">
            <a:extLst>
              <a:ext uri="{FF2B5EF4-FFF2-40B4-BE49-F238E27FC236}">
                <a16:creationId xmlns:a16="http://schemas.microsoft.com/office/drawing/2014/main" id="{B3793CE9-B8F9-FC75-C520-26DA72A68A6D}"/>
              </a:ext>
            </a:extLst>
          </p:cNvPr>
          <p:cNvPicPr>
            <a:picLocks noChangeAspect="1"/>
          </p:cNvPicPr>
          <p:nvPr/>
        </p:nvPicPr>
        <p:blipFill>
          <a:blip r:embed="rId3"/>
          <a:stretch>
            <a:fillRect/>
          </a:stretch>
        </p:blipFill>
        <p:spPr>
          <a:xfrm>
            <a:off x="391473" y="480477"/>
            <a:ext cx="2341067" cy="3798137"/>
          </a:xfrm>
          <a:prstGeom prst="rect">
            <a:avLst/>
          </a:prstGeom>
        </p:spPr>
      </p:pic>
    </p:spTree>
    <p:extLst>
      <p:ext uri="{BB962C8B-B14F-4D97-AF65-F5344CB8AC3E}">
        <p14:creationId xmlns:p14="http://schemas.microsoft.com/office/powerpoint/2010/main" val="2316553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1000"/>
                                        <p:tgtEl>
                                          <p:spTgt spid="19"/>
                                        </p:tgtEl>
                                      </p:cBhvr>
                                    </p:animEffect>
                                    <p:anim calcmode="lin" valueType="num">
                                      <p:cBhvr>
                                        <p:cTn id="24" dur="1000" fill="hold"/>
                                        <p:tgtEl>
                                          <p:spTgt spid="19"/>
                                        </p:tgtEl>
                                        <p:attrNameLst>
                                          <p:attrName>ppt_x</p:attrName>
                                        </p:attrNameLst>
                                      </p:cBhvr>
                                      <p:tavLst>
                                        <p:tav tm="0">
                                          <p:val>
                                            <p:strVal val="#ppt_x"/>
                                          </p:val>
                                        </p:tav>
                                        <p:tav tm="100000">
                                          <p:val>
                                            <p:strVal val="#ppt_x"/>
                                          </p:val>
                                        </p:tav>
                                      </p:tavLst>
                                    </p:anim>
                                    <p:anim calcmode="lin" valueType="num">
                                      <p:cBhvr>
                                        <p:cTn id="2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4B4D2C7-4D26-A0C5-A644-6698228BBE8C}"/>
              </a:ext>
            </a:extLst>
          </p:cNvPr>
          <p:cNvSpPr txBox="1"/>
          <p:nvPr/>
        </p:nvSpPr>
        <p:spPr>
          <a:xfrm>
            <a:off x="2728905" y="308296"/>
            <a:ext cx="4743922"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Khi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bà</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Bà</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nghịch</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lắm</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không</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Dáng</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đi</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hơi</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còng</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Chăm</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quét</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nhà</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dọn</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dẹp</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Khi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ông</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nghiêm</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như</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bây</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giờ</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chau</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mặt</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chơi</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cờ</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uống</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trà</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buổi</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sáng</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p:txBody>
      </p:sp>
      <p:sp>
        <p:nvSpPr>
          <p:cNvPr id="7" name="TextBox 6">
            <a:extLst>
              <a:ext uri="{FF2B5EF4-FFF2-40B4-BE49-F238E27FC236}">
                <a16:creationId xmlns:a16="http://schemas.microsoft.com/office/drawing/2014/main" id="{4F5A37DF-A89A-EE17-700B-4CA782B40B9A}"/>
              </a:ext>
            </a:extLst>
          </p:cNvPr>
          <p:cNvSpPr txBox="1"/>
          <p:nvPr/>
        </p:nvSpPr>
        <p:spPr>
          <a:xfrm>
            <a:off x="7587316" y="175561"/>
            <a:ext cx="5818967" cy="61247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Khi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bố</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thích</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lái</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ô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tô</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say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mê</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sửa</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đồ</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hay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xem</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bóng</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đá</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Khi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mẹ</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Có</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mải</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ngồi</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cắm</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hoa</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Thích</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ra</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chợ</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gần</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nhà</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Tối</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khuya</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ôm</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cuốn</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sách</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Khi con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còn</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bé</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tí</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Chẳng</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đọc</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sách</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chơi</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cờ</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Chẳng</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dọn</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dẹp</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chữa</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đồ</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Cả</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ngày</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con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đùa</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 </a:t>
            </a:r>
            <a:r>
              <a:rPr kumimoji="0" lang="en-US" sz="2800" i="0" u="none" strike="noStrike" kern="1200" cap="none" spc="0" normalizeH="0" baseline="0" noProof="0" dirty="0" err="1">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nghịch</a:t>
            </a:r>
            <a:r>
              <a:rPr kumimoji="0" lang="en-US" sz="2800" i="0" u="none" strike="noStrike" kern="1200" cap="none" spc="0" normalizeH="0" baseline="0" noProof="0" dirty="0">
                <a:ln>
                  <a:noFill/>
                </a:ln>
                <a:solidFill>
                  <a:srgbClr val="000000"/>
                </a:solidFill>
                <a:effectLst/>
                <a:uLnTx/>
                <a:uFillTx/>
                <a:latin typeface="Cambria" panose="02040503050406030204" pitchFamily="18" charset="0"/>
                <a:ea typeface="Times New Roman" panose="02020603050405020304" pitchFamily="18" charset="0"/>
                <a:cs typeface="Tahoma" panose="020B0604030504040204" pitchFamily="34" charset="0"/>
              </a:rPr>
              <a:t>.</a:t>
            </a:r>
            <a:endParaRPr kumimoji="0" lang="en-US" sz="2800" i="0" u="none" strike="noStrike" kern="1200" cap="none" spc="0" normalizeH="0" baseline="0" noProof="0" dirty="0">
              <a:ln>
                <a:noFill/>
              </a:ln>
              <a:solidFill>
                <a:prstClr val="black"/>
              </a:solidFill>
              <a:effectLst/>
              <a:uLnTx/>
              <a:uFillTx/>
              <a:latin typeface="Cambria" panose="02040503050406030204" pitchFamily="18" charset="0"/>
              <a:ea typeface="Times New Roman" panose="02020603050405020304" pitchFamily="18" charset="0"/>
              <a:cs typeface="+mn-cs"/>
            </a:endParaRPr>
          </a:p>
        </p:txBody>
      </p:sp>
      <p:sp>
        <p:nvSpPr>
          <p:cNvPr id="19" name="TextBox 18">
            <a:extLst>
              <a:ext uri="{FF2B5EF4-FFF2-40B4-BE49-F238E27FC236}">
                <a16:creationId xmlns:a16="http://schemas.microsoft.com/office/drawing/2014/main" id="{89A981BD-8A8D-8DDD-9C1B-EBA801C43E97}"/>
              </a:ext>
            </a:extLst>
          </p:cNvPr>
          <p:cNvSpPr txBox="1"/>
          <p:nvPr/>
        </p:nvSpPr>
        <p:spPr>
          <a:xfrm>
            <a:off x="8939007" y="6300315"/>
            <a:ext cx="31155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Huỳnh</a:t>
            </a:r>
            <a:r>
              <a:rPr kumimoji="0" lang="en-US" sz="24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Mai </a:t>
            </a:r>
            <a:r>
              <a:rPr kumimoji="0" lang="en-US" sz="2400" b="0" i="1"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Liên</a:t>
            </a:r>
            <a:endParaRPr kumimoji="0" lang="en-US" sz="24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5" name="Speech Bubble: Rectangle with Corners Rounded 4">
            <a:extLst>
              <a:ext uri="{FF2B5EF4-FFF2-40B4-BE49-F238E27FC236}">
                <a16:creationId xmlns:a16="http://schemas.microsoft.com/office/drawing/2014/main" id="{FAC8C6F0-D87C-84CD-A1C0-B590DC523094}"/>
              </a:ext>
            </a:extLst>
          </p:cNvPr>
          <p:cNvSpPr/>
          <p:nvPr/>
        </p:nvSpPr>
        <p:spPr>
          <a:xfrm>
            <a:off x="1007160" y="4679059"/>
            <a:ext cx="6072066" cy="1621256"/>
          </a:xfrm>
          <a:prstGeom prst="wedgeRoundRectCallout">
            <a:avLst>
              <a:gd name="adj1" fmla="val -62201"/>
              <a:gd name="adj2" fmla="val 15640"/>
              <a:gd name="adj3" fmla="val 16667"/>
            </a:avLst>
          </a:prstGeom>
          <a:solidFill>
            <a:srgbClr val="FFD2DD"/>
          </a:solidFill>
          <a:ln w="25400" cap="flat" cmpd="sng" algn="ctr">
            <a:solidFill>
              <a:srgbClr val="F7A9BD">
                <a:lumMod val="1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Bài</a:t>
            </a:r>
            <a:r>
              <a:rPr kumimoji="0" lang="en-US" sz="40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en-US" sz="4000" b="1"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thơ</a:t>
            </a:r>
            <a:r>
              <a:rPr kumimoji="0" lang="en-US" sz="40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en-US" sz="4000" b="1"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trên</a:t>
            </a:r>
            <a:r>
              <a:rPr kumimoji="0" lang="en-US" sz="40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en-US" sz="4000" b="1"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có</a:t>
            </a:r>
            <a:r>
              <a:rPr kumimoji="0" lang="en-US" sz="40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en-US" sz="4000" b="1"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mấy</a:t>
            </a:r>
            <a:r>
              <a:rPr kumimoji="0" lang="en-US" sz="40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en-US" sz="4000" b="1"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đoạn</a:t>
            </a:r>
            <a:r>
              <a:rPr kumimoji="0" lang="en-US" sz="40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p>
        </p:txBody>
      </p:sp>
      <p:sp>
        <p:nvSpPr>
          <p:cNvPr id="8" name="Speech Bubble: Rectangle with Corners Rounded 7">
            <a:extLst>
              <a:ext uri="{FF2B5EF4-FFF2-40B4-BE49-F238E27FC236}">
                <a16:creationId xmlns:a16="http://schemas.microsoft.com/office/drawing/2014/main" id="{12B8A338-83DB-0E3A-5295-163D07759412}"/>
              </a:ext>
            </a:extLst>
          </p:cNvPr>
          <p:cNvSpPr/>
          <p:nvPr/>
        </p:nvSpPr>
        <p:spPr>
          <a:xfrm>
            <a:off x="887732" y="4768435"/>
            <a:ext cx="6072066" cy="1621256"/>
          </a:xfrm>
          <a:prstGeom prst="wedgeRoundRectCallout">
            <a:avLst>
              <a:gd name="adj1" fmla="val -58315"/>
              <a:gd name="adj2" fmla="val 22918"/>
              <a:gd name="adj3" fmla="val 16667"/>
            </a:avLst>
          </a:prstGeom>
          <a:solidFill>
            <a:srgbClr val="FFD2DD"/>
          </a:solidFill>
          <a:ln w="25400" cap="flat" cmpd="sng" algn="ctr">
            <a:solidFill>
              <a:srgbClr val="F7A9BD">
                <a:lumMod val="1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Bài</a:t>
            </a:r>
            <a:r>
              <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en-US" sz="3600" b="1"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thơ</a:t>
            </a:r>
            <a:r>
              <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en-US" sz="3600" b="1"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trên</a:t>
            </a:r>
            <a:r>
              <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en-US" sz="3600" b="1"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có</a:t>
            </a:r>
            <a:r>
              <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5 </a:t>
            </a:r>
            <a:r>
              <a:rPr kumimoji="0" lang="en-US" sz="3600" b="1"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đoạn</a:t>
            </a:r>
            <a:r>
              <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en-US" sz="3600" b="1"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mỗi</a:t>
            </a:r>
            <a:r>
              <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en-US" sz="3600" b="1"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đoạn</a:t>
            </a:r>
            <a:r>
              <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en-US" sz="3600" b="1"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ứng</a:t>
            </a:r>
            <a:r>
              <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en-US" sz="3600" b="1"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với</a:t>
            </a:r>
            <a:r>
              <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1 </a:t>
            </a:r>
            <a:r>
              <a:rPr kumimoji="0" lang="en-US" sz="3600" b="1"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khổ</a:t>
            </a:r>
            <a:r>
              <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rPr>
              <a:t> </a:t>
            </a:r>
            <a:r>
              <a:rPr kumimoji="0" lang="en-US" sz="3600" b="1" i="0" u="none" strike="noStrike" kern="0" cap="none" spc="0" normalizeH="0" baseline="0" noProof="0" dirty="0" err="1">
                <a:ln>
                  <a:noFill/>
                </a:ln>
                <a:solidFill>
                  <a:srgbClr val="F7A9BD">
                    <a:lumMod val="10000"/>
                  </a:srgbClr>
                </a:solidFill>
                <a:effectLst/>
                <a:uLnTx/>
                <a:uFillTx/>
                <a:latin typeface="Cambria" panose="02040503050406030204" pitchFamily="18" charset="0"/>
                <a:sym typeface="Arial"/>
              </a:rPr>
              <a:t>thơ</a:t>
            </a:r>
            <a:endPar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sym typeface="Arial"/>
            </a:endParaRPr>
          </a:p>
        </p:txBody>
      </p:sp>
      <p:pic>
        <p:nvPicPr>
          <p:cNvPr id="2" name="Picture 1">
            <a:extLst>
              <a:ext uri="{FF2B5EF4-FFF2-40B4-BE49-F238E27FC236}">
                <a16:creationId xmlns:a16="http://schemas.microsoft.com/office/drawing/2014/main" id="{92391930-7898-FAAA-3A2D-86BF07C497E0}"/>
              </a:ext>
            </a:extLst>
          </p:cNvPr>
          <p:cNvPicPr>
            <a:picLocks noChangeAspect="1"/>
          </p:cNvPicPr>
          <p:nvPr/>
        </p:nvPicPr>
        <p:blipFill>
          <a:blip r:embed="rId2"/>
          <a:stretch>
            <a:fillRect/>
          </a:stretch>
        </p:blipFill>
        <p:spPr>
          <a:xfrm>
            <a:off x="504192" y="680699"/>
            <a:ext cx="2341067" cy="3798137"/>
          </a:xfrm>
          <a:prstGeom prst="rect">
            <a:avLst/>
          </a:prstGeom>
        </p:spPr>
      </p:pic>
    </p:spTree>
    <p:extLst>
      <p:ext uri="{BB962C8B-B14F-4D97-AF65-F5344CB8AC3E}">
        <p14:creationId xmlns:p14="http://schemas.microsoft.com/office/powerpoint/2010/main" val="4172415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1" nodeType="clickEffect">
                                  <p:stCondLst>
                                    <p:cond delay="0"/>
                                  </p:stCondLst>
                                  <p:childTnLst>
                                    <p:animEffect transition="out" filter="fade">
                                      <p:cBhvr>
                                        <p:cTn id="29" dur="500"/>
                                        <p:tgtEl>
                                          <p:spTgt spid="5"/>
                                        </p:tgtEl>
                                      </p:cBhvr>
                                    </p:animEffect>
                                    <p:set>
                                      <p:cBhvr>
                                        <p:cTn id="30" dur="1" fill="hold">
                                          <p:stCondLst>
                                            <p:cond delay="499"/>
                                          </p:stCondLst>
                                        </p:cTn>
                                        <p:tgtEl>
                                          <p:spTgt spid="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grpId="1" nodeType="clickEffect">
                                  <p:stCondLst>
                                    <p:cond delay="0"/>
                                  </p:stCondLst>
                                  <p:childTnLst>
                                    <p:animEffect transition="out" filter="fade">
                                      <p:cBhvr>
                                        <p:cTn id="39" dur="500"/>
                                        <p:tgtEl>
                                          <p:spTgt spid="8"/>
                                        </p:tgtEl>
                                      </p:cBhvr>
                                    </p:animEffect>
                                    <p:set>
                                      <p:cBhvr>
                                        <p:cTn id="40"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9" grpId="0"/>
      <p:bldP spid="5" grpId="0" animBg="1"/>
      <p:bldP spid="5" grpId="1" animBg="1"/>
      <p:bldP spid="8" grpId="0" animBg="1"/>
      <p:bldP spid="8"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13673620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Awesome Teachers Meeting by Slidesgo">
  <a:themeElements>
    <a:clrScheme name="Simple Light">
      <a:dk1>
        <a:srgbClr val="513632"/>
      </a:dk1>
      <a:lt1>
        <a:srgbClr val="FFB64C"/>
      </a:lt1>
      <a:dk2>
        <a:srgbClr val="FFFFFF"/>
      </a:dk2>
      <a:lt2>
        <a:srgbClr val="FFC51C"/>
      </a:lt2>
      <a:accent1>
        <a:srgbClr val="FCF2BA"/>
      </a:accent1>
      <a:accent2>
        <a:srgbClr val="422B24"/>
      </a:accent2>
      <a:accent3>
        <a:srgbClr val="78909C"/>
      </a:accent3>
      <a:accent4>
        <a:srgbClr val="FFC18A"/>
      </a:accent4>
      <a:accent5>
        <a:srgbClr val="FF6374"/>
      </a:accent5>
      <a:accent6>
        <a:srgbClr val="D63E3D"/>
      </a:accent6>
      <a:hlink>
        <a:srgbClr val="FDFDF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TotalTime>
  <Words>1197</Words>
  <Application>Microsoft Office PowerPoint</Application>
  <PresentationFormat>Widescreen</PresentationFormat>
  <Paragraphs>184</Paragraphs>
  <Slides>35</Slides>
  <Notes>6</Notes>
  <HiddenSlides>0</HiddenSlides>
  <MMClips>1</MMClips>
  <ScaleCrop>false</ScaleCrop>
  <HeadingPairs>
    <vt:vector size="6" baseType="variant">
      <vt:variant>
        <vt:lpstr>Fonts Used</vt:lpstr>
      </vt:variant>
      <vt:variant>
        <vt:i4>17</vt:i4>
      </vt:variant>
      <vt:variant>
        <vt:lpstr>Theme</vt:lpstr>
      </vt:variant>
      <vt:variant>
        <vt:i4>3</vt:i4>
      </vt:variant>
      <vt:variant>
        <vt:lpstr>Slide Titles</vt:lpstr>
      </vt:variant>
      <vt:variant>
        <vt:i4>35</vt:i4>
      </vt:variant>
    </vt:vector>
  </HeadingPairs>
  <TitlesOfParts>
    <vt:vector size="55" baseType="lpstr">
      <vt:lpstr>SVN-Newton</vt:lpstr>
      <vt:lpstr>#9Slide07 HoneyCream</vt:lpstr>
      <vt:lpstr>Calibri Light</vt:lpstr>
      <vt:lpstr>SVN-Ready</vt:lpstr>
      <vt:lpstr>Times New Roman</vt:lpstr>
      <vt:lpstr>思源黑体 CN Bold</vt:lpstr>
      <vt:lpstr>Arial</vt:lpstr>
      <vt:lpstr>等线 Light</vt:lpstr>
      <vt:lpstr>M PLUS Rounded 1c</vt:lpstr>
      <vt:lpstr>UTM Avo</vt:lpstr>
      <vt:lpstr>#9Slide05 Bodega Script</vt:lpstr>
      <vt:lpstr>Calibri</vt:lpstr>
      <vt:lpstr>Fredoka One</vt:lpstr>
      <vt:lpstr>SVN-Dancing Script</vt:lpstr>
      <vt:lpstr>等线</vt:lpstr>
      <vt:lpstr>Tahoma</vt:lpstr>
      <vt:lpstr>Cambria</vt:lpstr>
      <vt:lpstr>Office Theme</vt:lpstr>
      <vt:lpstr>Office 主题​​</vt:lpstr>
      <vt:lpstr>2_Awesome Teachers Meeting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KHuyen;KhanhHuyen</dc:creator>
  <cp:keywords>MNT;MangnonTeam</cp:keywords>
  <cp:lastModifiedBy>Nguyễn Thị Hồng Linh</cp:lastModifiedBy>
  <cp:revision>24</cp:revision>
  <dcterms:created xsi:type="dcterms:W3CDTF">2022-09-28T12:11:56Z</dcterms:created>
  <dcterms:modified xsi:type="dcterms:W3CDTF">2022-10-24T03:13:57Z</dcterms:modified>
</cp:coreProperties>
</file>