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7.xml" ContentType="application/vnd.openxmlformats-officedocument.theme+xml"/>
  <Override PartName="/ppt/slideLayouts/slideLayout11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22" r:id="rId6"/>
    <p:sldMasterId id="2147483734" r:id="rId7"/>
    <p:sldMasterId id="2147483785" r:id="rId8"/>
  </p:sldMasterIdLst>
  <p:notesMasterIdLst>
    <p:notesMasterId r:id="rId29"/>
  </p:notesMasterIdLst>
  <p:handoutMasterIdLst>
    <p:handoutMasterId r:id="rId30"/>
  </p:handoutMasterIdLst>
  <p:sldIdLst>
    <p:sldId id="359" r:id="rId9"/>
    <p:sldId id="421" r:id="rId10"/>
    <p:sldId id="383" r:id="rId11"/>
    <p:sldId id="427" r:id="rId12"/>
    <p:sldId id="429" r:id="rId13"/>
    <p:sldId id="428" r:id="rId14"/>
    <p:sldId id="381" r:id="rId15"/>
    <p:sldId id="422" r:id="rId16"/>
    <p:sldId id="430" r:id="rId17"/>
    <p:sldId id="426" r:id="rId18"/>
    <p:sldId id="382" r:id="rId19"/>
    <p:sldId id="384" r:id="rId20"/>
    <p:sldId id="431" r:id="rId21"/>
    <p:sldId id="385" r:id="rId22"/>
    <p:sldId id="386" r:id="rId23"/>
    <p:sldId id="437" r:id="rId24"/>
    <p:sldId id="434" r:id="rId25"/>
    <p:sldId id="392" r:id="rId26"/>
    <p:sldId id="436" r:id="rId27"/>
    <p:sldId id="438" r:id="rId28"/>
  </p:sldIdLst>
  <p:sldSz cx="12192000" cy="6858000"/>
  <p:notesSz cx="6858000" cy="9144000"/>
  <p:embeddedFontLst>
    <p:embeddedFont>
      <p:font typeface="#9Slide07 Bungee Inline" pitchFamily="2" charset="0"/>
      <p:regular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SVN-Newton" panose="02040603050506020204" pitchFamily="18" charset="0"/>
      <p:regular r:id="rId36"/>
    </p:embeddedFont>
    <p:embeddedFont>
      <p:font typeface="#9Slide07 HoneyCream" pitchFamily="2" charset="0"/>
      <p:regular r:id="rId37"/>
    </p:embeddedFont>
    <p:embeddedFont>
      <p:font typeface="#9Slide07 SVNZiclets" panose="02000603000000000000" pitchFamily="2" charset="0"/>
      <p:regular r:id="rId38"/>
    </p:embeddedFont>
    <p:embeddedFont>
      <p:font typeface="#9Slide05 IcielRukola" panose="02000506050000020003" pitchFamily="2" charset="0"/>
      <p:regular r:id="rId39"/>
    </p:embeddedFont>
    <p:embeddedFont>
      <p:font typeface="#9Slide07 Altus" pitchFamily="2" charset="0"/>
      <p:regular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15"/>
    <a:srgbClr val="F00505"/>
    <a:srgbClr val="FAB246"/>
    <a:srgbClr val="FD6104"/>
    <a:srgbClr val="A8186E"/>
    <a:srgbClr val="FFCE03"/>
    <a:srgbClr val="FF2C05"/>
    <a:srgbClr val="DC00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960" autoAdjust="0"/>
  </p:normalViewPr>
  <p:slideViewPr>
    <p:cSldViewPr snapToGrid="0" snapToObjects="1">
      <p:cViewPr>
        <p:scale>
          <a:sx n="50" d="100"/>
          <a:sy n="50" d="100"/>
        </p:scale>
        <p:origin x="1210" y="52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7" d="100"/>
        <a:sy n="197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2022/10/25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7030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2022/10/25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63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711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5783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44099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0787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49621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>
            <a:extLst>
              <a:ext uri="{FF2B5EF4-FFF2-40B4-BE49-F238E27FC236}">
                <a16:creationId xmlns:a16="http://schemas.microsoft.com/office/drawing/2014/main" id="{3AAF9A23-D612-3849-A22F-31E5B6AFA31D}"/>
              </a:ext>
            </a:extLst>
          </p:cNvPr>
          <p:cNvSpPr/>
          <p:nvPr userDrawn="1"/>
        </p:nvSpPr>
        <p:spPr>
          <a:xfrm>
            <a:off x="177800" y="203200"/>
            <a:ext cx="11849100" cy="6451600"/>
          </a:xfrm>
          <a:prstGeom prst="roundRect">
            <a:avLst>
              <a:gd name="adj" fmla="val 48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1E948E-8EA2-1A4B-8CC4-57E0490070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6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3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1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59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44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41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59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2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21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48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80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9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2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5986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4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9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64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8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64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09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3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47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59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1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67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7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3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36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28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82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2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95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51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9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3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98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4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11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8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05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3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7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15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7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4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50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94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37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98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7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7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1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4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0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6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68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3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75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54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12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69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0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3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5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5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26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53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9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23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8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4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41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9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67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7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51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79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85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6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2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7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7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3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40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20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7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7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99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5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812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77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14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theme" Target="../theme/theme6.xml"/><Relationship Id="rId8" Type="http://schemas.openxmlformats.org/officeDocument/2006/relationships/slideLayout" Target="../slideLayouts/slideLayout7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hyperlink" Target="https://www.facebook.com/groups/629898828017053" TargetMode="Externa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9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106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3.png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5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783" r:id="rId5"/>
    <p:sldLayoutId id="21474837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23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777" r:id="rId8"/>
    <p:sldLayoutId id="2147483773" r:id="rId9"/>
    <p:sldLayoutId id="2147483772" r:id="rId10"/>
    <p:sldLayoutId id="2147483669" r:id="rId11"/>
    <p:sldLayoutId id="2147483670" r:id="rId12"/>
    <p:sldLayoutId id="2147483671" r:id="rId13"/>
    <p:sldLayoutId id="214748367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2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775" r:id="rId8"/>
    <p:sldLayoutId id="2147483697" r:id="rId9"/>
    <p:sldLayoutId id="2147483681" r:id="rId10"/>
    <p:sldLayoutId id="2147483682" r:id="rId11"/>
    <p:sldLayoutId id="2147483683" r:id="rId12"/>
    <p:sldLayoutId id="214748368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63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776" r:id="rId8"/>
    <p:sldLayoutId id="2147483774" r:id="rId9"/>
    <p:sldLayoutId id="2147483771" r:id="rId10"/>
    <p:sldLayoutId id="2147483770" r:id="rId11"/>
    <p:sldLayoutId id="2147483769" r:id="rId12"/>
    <p:sldLayoutId id="2147483768" r:id="rId13"/>
    <p:sldLayoutId id="2147483754" r:id="rId14"/>
    <p:sldLayoutId id="2147483751" r:id="rId15"/>
    <p:sldLayoutId id="2147483746" r:id="rId16"/>
    <p:sldLayoutId id="2147483693" r:id="rId17"/>
    <p:sldLayoutId id="2147483694" r:id="rId18"/>
    <p:sldLayoutId id="2147483695" r:id="rId19"/>
    <p:sldLayoutId id="2147483696" r:id="rId2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81" r:id="rId8"/>
    <p:sldLayoutId id="2147483780" r:id="rId9"/>
    <p:sldLayoutId id="2147483779" r:id="rId10"/>
    <p:sldLayoutId id="2147483706" r:id="rId11"/>
    <p:sldLayoutId id="2147483707" r:id="rId12"/>
    <p:sldLayoutId id="2147483708" r:id="rId13"/>
    <p:sldLayoutId id="2147483709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10/25/2022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42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84" r:id="rId8"/>
    <p:sldLayoutId id="2147483765" r:id="rId9"/>
    <p:sldLayoutId id="2147483764" r:id="rId10"/>
    <p:sldLayoutId id="2147483763" r:id="rId11"/>
    <p:sldLayoutId id="2147483762" r:id="rId12"/>
    <p:sldLayoutId id="2147483761" r:id="rId13"/>
    <p:sldLayoutId id="2147483760" r:id="rId14"/>
    <p:sldLayoutId id="2147483759" r:id="rId15"/>
    <p:sldLayoutId id="2147483758" r:id="rId16"/>
    <p:sldLayoutId id="2147483757" r:id="rId17"/>
    <p:sldLayoutId id="2147483756" r:id="rId18"/>
    <p:sldLayoutId id="2147483755" r:id="rId19"/>
    <p:sldLayoutId id="2147483753" r:id="rId20"/>
    <p:sldLayoutId id="2147483752" r:id="rId21"/>
    <p:sldLayoutId id="2147483750" r:id="rId22"/>
    <p:sldLayoutId id="2147483749" r:id="rId23"/>
    <p:sldLayoutId id="2147483748" r:id="rId24"/>
    <p:sldLayoutId id="2147483747" r:id="rId25"/>
    <p:sldLayoutId id="2147483730" r:id="rId26"/>
    <p:sldLayoutId id="2147483731" r:id="rId27"/>
    <p:sldLayoutId id="2147483732" r:id="rId28"/>
    <p:sldLayoutId id="2147483733" r:id="rId2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AED93-6A8C-40E8-83A3-E904E2A8483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7B8D9-F644-4389-9219-024615BB4F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10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82" r:id="rId3"/>
    <p:sldLayoutId id="2147483778" r:id="rId4"/>
    <p:sldLayoutId id="2147483767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Linh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1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tif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10" Type="http://schemas.openxmlformats.org/officeDocument/2006/relationships/image" Target="../media/image10.pn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2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11" Type="http://schemas.microsoft.com/office/2007/relationships/hdphoto" Target="../media/hdphoto4.wdp"/><Relationship Id="rId10" Type="http://schemas.openxmlformats.org/officeDocument/2006/relationships/image" Target="../media/image23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40.xml"/><Relationship Id="rId12" Type="http://schemas.microsoft.com/office/2007/relationships/hdphoto" Target="../media/hdphoto5.wdp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11" Type="http://schemas.openxmlformats.org/officeDocument/2006/relationships/image" Target="../media/image25.png"/><Relationship Id="rId10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3" Type="http://schemas.openxmlformats.org/officeDocument/2006/relationships/audio" Target="../media/audio3.wav"/><Relationship Id="rId12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11" Type="http://schemas.openxmlformats.org/officeDocument/2006/relationships/image" Target="../media/image29.png"/><Relationship Id="rId10" Type="http://schemas.openxmlformats.org/officeDocument/2006/relationships/image" Target="../media/image15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Relationship Id="rId11" Type="http://schemas.openxmlformats.org/officeDocument/2006/relationships/image" Target="../media/image31.png"/><Relationship Id="rId10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51" Type="http://schemas.openxmlformats.org/officeDocument/2006/relationships/image" Target="../media/image22.svg"/><Relationship Id="rId3" Type="http://schemas.openxmlformats.org/officeDocument/2006/relationships/image" Target="../media/image32.png"/><Relationship Id="rId55" Type="http://schemas.openxmlformats.org/officeDocument/2006/relationships/image" Target="../media/image35.png"/><Relationship Id="rId63" Type="http://schemas.openxmlformats.org/officeDocument/2006/relationships/slide" Target="slide19.xml"/><Relationship Id="rId59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54" Type="http://schemas.openxmlformats.org/officeDocument/2006/relationships/image" Target="../media/image71.svg"/><Relationship Id="rId62" Type="http://schemas.openxmlformats.org/officeDocument/2006/relationships/image" Target="../media/image77.svg"/><Relationship Id="rId1" Type="http://schemas.openxmlformats.org/officeDocument/2006/relationships/slideLayout" Target="../slideLayouts/slideLayout74.xml"/><Relationship Id="rId53" Type="http://schemas.openxmlformats.org/officeDocument/2006/relationships/image" Target="../media/image34.png"/><Relationship Id="rId58" Type="http://schemas.openxmlformats.org/officeDocument/2006/relationships/image" Target="../media/image75.svg"/><Relationship Id="rId5" Type="http://schemas.openxmlformats.org/officeDocument/2006/relationships/image" Target="../media/image33.png"/><Relationship Id="rId57" Type="http://schemas.openxmlformats.org/officeDocument/2006/relationships/image" Target="../media/image36.png"/><Relationship Id="rId61" Type="http://schemas.openxmlformats.org/officeDocument/2006/relationships/image" Target="../media/image38.png"/><Relationship Id="rId52" Type="http://schemas.openxmlformats.org/officeDocument/2006/relationships/slide" Target="slide6.xml"/><Relationship Id="rId60" Type="http://schemas.openxmlformats.org/officeDocument/2006/relationships/image" Target="../media/image29.svg"/><Relationship Id="rId65" Type="http://schemas.openxmlformats.org/officeDocument/2006/relationships/image" Target="../media/image40.png"/><Relationship Id="rId4" Type="http://schemas.openxmlformats.org/officeDocument/2006/relationships/image" Target="../media/image200.svg"/><Relationship Id="rId56" Type="http://schemas.openxmlformats.org/officeDocument/2006/relationships/image" Target="../media/image73.svg"/><Relationship Id="rId6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audio" Target="../media/audio2.wav"/><Relationship Id="rId12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f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8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7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10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73858" y="1336483"/>
            <a:ext cx="90590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PHẤN ĐẤU </a:t>
            </a:r>
            <a:endParaRPr lang="en-US" sz="80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C000"/>
              </a:solidFill>
              <a:latin typeface="#9Slide07 SVNZiclets" panose="02000603000000000000" pitchFamily="2" charset="0"/>
            </a:endParaRPr>
          </a:p>
          <a:p>
            <a:pPr algn="ctr"/>
            <a:r>
              <a:rPr lang="en-US" sz="8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TRỞ </a:t>
            </a:r>
            <a:r>
              <a:rPr lang="en-US" sz="80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C000"/>
                </a:solidFill>
                <a:latin typeface="#9Slide07 SVNZiclets" panose="02000603000000000000" pitchFamily="2" charset="0"/>
              </a:rPr>
              <a:t>THÀNH </a:t>
            </a:r>
            <a:endParaRPr lang="en-US" sz="80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C000"/>
              </a:solidFill>
              <a:latin typeface="#9Slide07 SVNZiclets" panose="02000603000000000000" pitchFamily="2" charset="0"/>
            </a:endParaRPr>
          </a:p>
          <a:p>
            <a:pPr algn="ctr"/>
            <a:r>
              <a:rPr lang="en-US" sz="8000" dirty="0" err="1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00505"/>
                </a:solidFill>
                <a:latin typeface="#9Slide07 SVNZiclets" panose="02000603000000000000" pitchFamily="2" charset="0"/>
              </a:rPr>
              <a:t>ĐỘi</a:t>
            </a:r>
            <a:r>
              <a:rPr lang="en-US" sz="800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00505"/>
                </a:solidFill>
                <a:latin typeface="#9Slide07 SVNZiclets" panose="02000603000000000000" pitchFamily="2" charset="0"/>
              </a:rPr>
              <a:t> VIÊN</a:t>
            </a:r>
            <a:endParaRPr lang="en-US" sz="80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00505"/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AE65CA2-88C0-6348-9C25-2AF86B3DD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09" y="2285146"/>
            <a:ext cx="4111614" cy="45728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5591" y="594270"/>
            <a:ext cx="4398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Hoạt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động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trải</a:t>
            </a:r>
            <a:r>
              <a:rPr 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 </a:t>
            </a:r>
            <a:r>
              <a:rPr lang="en-US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#9Slide05 IcielRukola" panose="02000506050000020003" pitchFamily="2" charset="0"/>
              </a:rPr>
              <a:t>nghiệm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#9Slide05 IcielRukola" panose="0200050605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06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85800" y="685800"/>
            <a:ext cx="6267879" cy="5584185"/>
            <a:chOff x="0" y="0"/>
            <a:chExt cx="3178010" cy="2831356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3147530" cy="2807226"/>
            </a:xfrm>
            <a:custGeom>
              <a:avLst/>
              <a:gdLst/>
              <a:ahLst/>
              <a:cxnLst/>
              <a:rect l="l" t="t" r="r" b="b"/>
              <a:pathLst>
                <a:path w="3147530" h="2807226">
                  <a:moveTo>
                    <a:pt x="1270" y="0"/>
                  </a:moveTo>
                  <a:lnTo>
                    <a:pt x="3147530" y="15240"/>
                  </a:lnTo>
                  <a:lnTo>
                    <a:pt x="3115780" y="2807226"/>
                  </a:lnTo>
                  <a:lnTo>
                    <a:pt x="1137054" y="2807226"/>
                  </a:lnTo>
                  <a:lnTo>
                    <a:pt x="0" y="2780556"/>
                  </a:lnTo>
                  <a:lnTo>
                    <a:pt x="11430" y="897030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3176740" cy="2832626"/>
            </a:xfrm>
            <a:custGeom>
              <a:avLst/>
              <a:gdLst/>
              <a:ahLst/>
              <a:cxnLst/>
              <a:rect l="l" t="t" r="r" b="b"/>
              <a:pathLst>
                <a:path w="3176740" h="2832626">
                  <a:moveTo>
                    <a:pt x="3142450" y="2807226"/>
                  </a:moveTo>
                  <a:cubicBezTo>
                    <a:pt x="3139910" y="2811036"/>
                    <a:pt x="3136100" y="2816116"/>
                    <a:pt x="3132290" y="2819926"/>
                  </a:cubicBezTo>
                  <a:cubicBezTo>
                    <a:pt x="3128480" y="2822466"/>
                    <a:pt x="3123400" y="2825006"/>
                    <a:pt x="3119590" y="2825006"/>
                  </a:cubicBezTo>
                  <a:cubicBezTo>
                    <a:pt x="3011455" y="2823736"/>
                    <a:pt x="2878219" y="2830086"/>
                    <a:pt x="2742517" y="2832626"/>
                  </a:cubicBezTo>
                  <a:cubicBezTo>
                    <a:pt x="2700573" y="2832626"/>
                    <a:pt x="2656161" y="2831356"/>
                    <a:pt x="2614216" y="2831356"/>
                  </a:cubicBezTo>
                  <a:cubicBezTo>
                    <a:pt x="2520458" y="2830086"/>
                    <a:pt x="2426700" y="2828816"/>
                    <a:pt x="2332942" y="2828816"/>
                  </a:cubicBezTo>
                  <a:lnTo>
                    <a:pt x="2026994" y="2828816"/>
                  </a:lnTo>
                  <a:cubicBezTo>
                    <a:pt x="1957909" y="2828816"/>
                    <a:pt x="1891292" y="2827546"/>
                    <a:pt x="1822207" y="2827546"/>
                  </a:cubicBezTo>
                  <a:cubicBezTo>
                    <a:pt x="1762991" y="2827546"/>
                    <a:pt x="1701308" y="2827546"/>
                    <a:pt x="1642093" y="2828816"/>
                  </a:cubicBezTo>
                  <a:lnTo>
                    <a:pt x="1605083" y="2828816"/>
                  </a:lnTo>
                  <a:cubicBezTo>
                    <a:pt x="1518727" y="2827546"/>
                    <a:pt x="556472" y="2826276"/>
                    <a:pt x="470116" y="2823736"/>
                  </a:cubicBezTo>
                  <a:cubicBezTo>
                    <a:pt x="418302" y="2822466"/>
                    <a:pt x="366489" y="2817386"/>
                    <a:pt x="314675" y="2814846"/>
                  </a:cubicBezTo>
                  <a:cubicBezTo>
                    <a:pt x="220917" y="2809766"/>
                    <a:pt x="127159" y="2805956"/>
                    <a:pt x="41910" y="2800876"/>
                  </a:cubicBezTo>
                  <a:cubicBezTo>
                    <a:pt x="33020" y="2799606"/>
                    <a:pt x="24130" y="2797066"/>
                    <a:pt x="16510" y="2793256"/>
                  </a:cubicBezTo>
                  <a:cubicBezTo>
                    <a:pt x="5080" y="2788176"/>
                    <a:pt x="0" y="2776746"/>
                    <a:pt x="1270" y="2757581"/>
                  </a:cubicBezTo>
                  <a:cubicBezTo>
                    <a:pt x="2540" y="2631344"/>
                    <a:pt x="3810" y="2502930"/>
                    <a:pt x="3810" y="2376693"/>
                  </a:cubicBezTo>
                  <a:cubicBezTo>
                    <a:pt x="5080" y="2248279"/>
                    <a:pt x="17780" y="901024"/>
                    <a:pt x="17780" y="772610"/>
                  </a:cubicBezTo>
                  <a:cubicBezTo>
                    <a:pt x="19050" y="648549"/>
                    <a:pt x="20320" y="524489"/>
                    <a:pt x="19050" y="398251"/>
                  </a:cubicBezTo>
                  <a:cubicBezTo>
                    <a:pt x="17780" y="274191"/>
                    <a:pt x="16510" y="15230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5345" y="5080"/>
                    <a:pt x="129626" y="3810"/>
                  </a:cubicBezTo>
                  <a:cubicBezTo>
                    <a:pt x="206113" y="1270"/>
                    <a:pt x="285067" y="1270"/>
                    <a:pt x="361554" y="1270"/>
                  </a:cubicBezTo>
                  <a:cubicBezTo>
                    <a:pt x="457780" y="2540"/>
                    <a:pt x="1429903" y="5080"/>
                    <a:pt x="1526129" y="6350"/>
                  </a:cubicBezTo>
                  <a:cubicBezTo>
                    <a:pt x="1619887" y="7620"/>
                    <a:pt x="1713645" y="7620"/>
                    <a:pt x="1807403" y="7620"/>
                  </a:cubicBezTo>
                  <a:cubicBezTo>
                    <a:pt x="1859217" y="7620"/>
                    <a:pt x="1911030" y="7620"/>
                    <a:pt x="1962844" y="8890"/>
                  </a:cubicBezTo>
                  <a:cubicBezTo>
                    <a:pt x="2064004" y="11430"/>
                    <a:pt x="2167632" y="10160"/>
                    <a:pt x="2268792" y="2540"/>
                  </a:cubicBezTo>
                  <a:cubicBezTo>
                    <a:pt x="2310736" y="0"/>
                    <a:pt x="2352681" y="2540"/>
                    <a:pt x="2394625" y="2540"/>
                  </a:cubicBezTo>
                  <a:cubicBezTo>
                    <a:pt x="2488383" y="2540"/>
                    <a:pt x="2582141" y="1270"/>
                    <a:pt x="2675899" y="3810"/>
                  </a:cubicBezTo>
                  <a:cubicBezTo>
                    <a:pt x="2794331" y="6350"/>
                    <a:pt x="2910295" y="13970"/>
                    <a:pt x="3028726" y="17780"/>
                  </a:cubicBezTo>
                  <a:cubicBezTo>
                    <a:pt x="3080540" y="20320"/>
                    <a:pt x="3110700" y="19050"/>
                    <a:pt x="3137370" y="21590"/>
                  </a:cubicBezTo>
                  <a:cubicBezTo>
                    <a:pt x="3146260" y="22860"/>
                    <a:pt x="3155150" y="25400"/>
                    <a:pt x="3164040" y="27940"/>
                  </a:cubicBezTo>
                  <a:cubicBezTo>
                    <a:pt x="3171660" y="30480"/>
                    <a:pt x="3175470" y="36830"/>
                    <a:pt x="3175470" y="46990"/>
                  </a:cubicBezTo>
                  <a:cubicBezTo>
                    <a:pt x="3176740" y="93541"/>
                    <a:pt x="3172930" y="158836"/>
                    <a:pt x="3169120" y="224131"/>
                  </a:cubicBezTo>
                  <a:cubicBezTo>
                    <a:pt x="3165310" y="278544"/>
                    <a:pt x="3164040" y="335133"/>
                    <a:pt x="3162770" y="389545"/>
                  </a:cubicBezTo>
                  <a:cubicBezTo>
                    <a:pt x="3160230" y="480958"/>
                    <a:pt x="3158960" y="572372"/>
                    <a:pt x="3157690" y="663785"/>
                  </a:cubicBezTo>
                  <a:cubicBezTo>
                    <a:pt x="3156420" y="748668"/>
                    <a:pt x="3155150" y="833552"/>
                    <a:pt x="3155150" y="918436"/>
                  </a:cubicBezTo>
                  <a:cubicBezTo>
                    <a:pt x="3155150" y="1059908"/>
                    <a:pt x="3143720" y="2418046"/>
                    <a:pt x="3142450" y="2559519"/>
                  </a:cubicBezTo>
                  <a:cubicBezTo>
                    <a:pt x="3144990" y="2650932"/>
                    <a:pt x="3143720" y="2742345"/>
                    <a:pt x="3142450" y="2807226"/>
                  </a:cubicBezTo>
                  <a:close/>
                  <a:moveTo>
                    <a:pt x="17780" y="2776746"/>
                  </a:moveTo>
                  <a:cubicBezTo>
                    <a:pt x="22860" y="2778016"/>
                    <a:pt x="29210" y="2780556"/>
                    <a:pt x="36830" y="2780556"/>
                  </a:cubicBezTo>
                  <a:cubicBezTo>
                    <a:pt x="124691" y="2785636"/>
                    <a:pt x="225852" y="2790716"/>
                    <a:pt x="324544" y="2794526"/>
                  </a:cubicBezTo>
                  <a:cubicBezTo>
                    <a:pt x="371423" y="2797066"/>
                    <a:pt x="418302" y="2800876"/>
                    <a:pt x="467649" y="2802146"/>
                  </a:cubicBezTo>
                  <a:cubicBezTo>
                    <a:pt x="499724" y="2803416"/>
                    <a:pt x="1407697" y="2799606"/>
                    <a:pt x="1437305" y="2800876"/>
                  </a:cubicBezTo>
                  <a:cubicBezTo>
                    <a:pt x="1489119" y="2802146"/>
                    <a:pt x="1540933" y="2804686"/>
                    <a:pt x="1592746" y="2805956"/>
                  </a:cubicBezTo>
                  <a:cubicBezTo>
                    <a:pt x="1617419" y="2807226"/>
                    <a:pt x="1639625" y="2807226"/>
                    <a:pt x="1664299" y="2807226"/>
                  </a:cubicBezTo>
                  <a:cubicBezTo>
                    <a:pt x="1775328" y="2807226"/>
                    <a:pt x="1883890" y="2805956"/>
                    <a:pt x="1994919" y="2807226"/>
                  </a:cubicBezTo>
                  <a:cubicBezTo>
                    <a:pt x="2036864" y="2807226"/>
                    <a:pt x="2081275" y="2809766"/>
                    <a:pt x="2123220" y="2809766"/>
                  </a:cubicBezTo>
                  <a:cubicBezTo>
                    <a:pt x="2187370" y="2809766"/>
                    <a:pt x="2249053" y="2805956"/>
                    <a:pt x="2313203" y="2805956"/>
                  </a:cubicBezTo>
                  <a:cubicBezTo>
                    <a:pt x="2389690" y="2805956"/>
                    <a:pt x="2463710" y="2807226"/>
                    <a:pt x="2540197" y="2807226"/>
                  </a:cubicBezTo>
                  <a:cubicBezTo>
                    <a:pt x="2641357" y="2807226"/>
                    <a:pt x="2744984" y="2807226"/>
                    <a:pt x="2846144" y="2805956"/>
                  </a:cubicBezTo>
                  <a:cubicBezTo>
                    <a:pt x="2937435" y="2804686"/>
                    <a:pt x="3026258" y="2802146"/>
                    <a:pt x="3104350" y="2799606"/>
                  </a:cubicBezTo>
                  <a:cubicBezTo>
                    <a:pt x="3109430" y="2799606"/>
                    <a:pt x="3114510" y="2797066"/>
                    <a:pt x="3120860" y="2795796"/>
                  </a:cubicBezTo>
                  <a:cubicBezTo>
                    <a:pt x="3120860" y="2783096"/>
                    <a:pt x="3122130" y="2770396"/>
                    <a:pt x="3122130" y="2751051"/>
                  </a:cubicBezTo>
                  <a:lnTo>
                    <a:pt x="3122130" y="2683580"/>
                  </a:lnTo>
                  <a:cubicBezTo>
                    <a:pt x="3123400" y="2572578"/>
                    <a:pt x="3125940" y="2459400"/>
                    <a:pt x="3124670" y="2348398"/>
                  </a:cubicBezTo>
                  <a:cubicBezTo>
                    <a:pt x="3123400" y="2191690"/>
                    <a:pt x="3136100" y="820493"/>
                    <a:pt x="3139910" y="663785"/>
                  </a:cubicBezTo>
                  <a:cubicBezTo>
                    <a:pt x="3142450" y="572371"/>
                    <a:pt x="3144990" y="480958"/>
                    <a:pt x="3144990" y="389545"/>
                  </a:cubicBezTo>
                  <a:cubicBezTo>
                    <a:pt x="3144990" y="313368"/>
                    <a:pt x="3146260" y="239366"/>
                    <a:pt x="3153880" y="165365"/>
                  </a:cubicBezTo>
                  <a:cubicBezTo>
                    <a:pt x="3157690" y="121835"/>
                    <a:pt x="3160230" y="78305"/>
                    <a:pt x="3155150" y="49530"/>
                  </a:cubicBezTo>
                  <a:cubicBezTo>
                    <a:pt x="3147530" y="49530"/>
                    <a:pt x="3141180" y="48260"/>
                    <a:pt x="3133560" y="48260"/>
                  </a:cubicBezTo>
                  <a:cubicBezTo>
                    <a:pt x="3100540" y="45720"/>
                    <a:pt x="3045997" y="45720"/>
                    <a:pt x="2979380" y="40640"/>
                  </a:cubicBezTo>
                  <a:cubicBezTo>
                    <a:pt x="2856013" y="33020"/>
                    <a:pt x="2730180" y="27940"/>
                    <a:pt x="2606814" y="27940"/>
                  </a:cubicBezTo>
                  <a:cubicBezTo>
                    <a:pt x="2520458" y="27940"/>
                    <a:pt x="2431635" y="31750"/>
                    <a:pt x="2345279" y="24130"/>
                  </a:cubicBezTo>
                  <a:lnTo>
                    <a:pt x="2320605" y="24130"/>
                  </a:lnTo>
                  <a:cubicBezTo>
                    <a:pt x="2249053" y="27940"/>
                    <a:pt x="2172566" y="33020"/>
                    <a:pt x="2098547" y="34290"/>
                  </a:cubicBezTo>
                  <a:cubicBezTo>
                    <a:pt x="2017125" y="35560"/>
                    <a:pt x="1938171" y="31750"/>
                    <a:pt x="1856749" y="30480"/>
                  </a:cubicBezTo>
                  <a:cubicBezTo>
                    <a:pt x="1780262" y="29210"/>
                    <a:pt x="1703776" y="27940"/>
                    <a:pt x="1629756" y="27940"/>
                  </a:cubicBezTo>
                  <a:cubicBezTo>
                    <a:pt x="1602616" y="27940"/>
                    <a:pt x="1577942" y="29210"/>
                    <a:pt x="1550802" y="27940"/>
                  </a:cubicBezTo>
                  <a:cubicBezTo>
                    <a:pt x="1457044" y="26670"/>
                    <a:pt x="487387" y="24130"/>
                    <a:pt x="391162" y="24130"/>
                  </a:cubicBezTo>
                  <a:cubicBezTo>
                    <a:pt x="307273" y="22860"/>
                    <a:pt x="223384" y="24130"/>
                    <a:pt x="139495" y="24130"/>
                  </a:cubicBezTo>
                  <a:cubicBezTo>
                    <a:pt x="95084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011"/>
                    <a:pt x="31750" y="156659"/>
                    <a:pt x="34290" y="224131"/>
                  </a:cubicBezTo>
                  <a:cubicBezTo>
                    <a:pt x="36830" y="346015"/>
                    <a:pt x="38100" y="467899"/>
                    <a:pt x="38100" y="589783"/>
                  </a:cubicBezTo>
                  <a:cubicBezTo>
                    <a:pt x="38100" y="668138"/>
                    <a:pt x="36830" y="744315"/>
                    <a:pt x="35560" y="822669"/>
                  </a:cubicBezTo>
                  <a:cubicBezTo>
                    <a:pt x="34290" y="898847"/>
                    <a:pt x="22860" y="2189513"/>
                    <a:pt x="21590" y="2263514"/>
                  </a:cubicBezTo>
                  <a:lnTo>
                    <a:pt x="21590" y="2407164"/>
                  </a:lnTo>
                  <a:cubicBezTo>
                    <a:pt x="21590" y="2515989"/>
                    <a:pt x="20320" y="2626991"/>
                    <a:pt x="20320" y="2735816"/>
                  </a:cubicBezTo>
                  <a:cubicBezTo>
                    <a:pt x="20320" y="2751051"/>
                    <a:pt x="19050" y="2764110"/>
                    <a:pt x="17780" y="2776746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215780" y="685800"/>
            <a:ext cx="4701900" cy="4761721"/>
            <a:chOff x="0" y="0"/>
            <a:chExt cx="2146400" cy="2414341"/>
          </a:xfrm>
        </p:grpSpPr>
        <p:sp>
          <p:nvSpPr>
            <p:cNvPr id="24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646131">
            <a:off x="6547387" y="3212605"/>
            <a:ext cx="872698" cy="1610684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7964567" y="4296368"/>
            <a:ext cx="2735696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niên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2400" dirty="0">
                <a:solidFill>
                  <a:srgbClr val="44281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Minh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971264" y="1243212"/>
            <a:ext cx="5694445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/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sẻ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niên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Minh</a:t>
            </a:r>
          </a:p>
        </p:txBody>
      </p:sp>
      <p:pic>
        <p:nvPicPr>
          <p:cNvPr id="1026" name="Picture 2" descr="Ngày thành lập đội Thiếu niên tiền phong Hồ Chí Minh là ngày mấy?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037" y="1259337"/>
            <a:ext cx="3949216" cy="28587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AutoShape 2" descr="Vector chibi đội viê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Cloud 27"/>
          <p:cNvSpPr/>
          <p:nvPr/>
        </p:nvSpPr>
        <p:spPr>
          <a:xfrm>
            <a:off x="3364159" y="4567199"/>
            <a:ext cx="4600408" cy="2281085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 LUẬN NHÓM 4</a:t>
            </a:r>
            <a:endParaRPr lang="en-US" sz="40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3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10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8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20"/>
          <p:cNvGrpSpPr/>
          <p:nvPr/>
        </p:nvGrpSpPr>
        <p:grpSpPr>
          <a:xfrm>
            <a:off x="5245157" y="3582878"/>
            <a:ext cx="6709638" cy="3148989"/>
            <a:chOff x="0" y="0"/>
            <a:chExt cx="2525970" cy="1405302"/>
          </a:xfrm>
        </p:grpSpPr>
        <p:sp>
          <p:nvSpPr>
            <p:cNvPr id="38" name="Freeform 21"/>
            <p:cNvSpPr/>
            <p:nvPr/>
          </p:nvSpPr>
          <p:spPr>
            <a:xfrm>
              <a:off x="16510" y="11430"/>
              <a:ext cx="2495490" cy="1381172"/>
            </a:xfrm>
            <a:custGeom>
              <a:avLst/>
              <a:gdLst/>
              <a:ahLst/>
              <a:cxnLst/>
              <a:rect l="l" t="t" r="r" b="b"/>
              <a:pathLst>
                <a:path w="2495490" h="1381172">
                  <a:moveTo>
                    <a:pt x="1270" y="0"/>
                  </a:moveTo>
                  <a:lnTo>
                    <a:pt x="2495490" y="15240"/>
                  </a:lnTo>
                  <a:lnTo>
                    <a:pt x="2463740" y="1381172"/>
                  </a:lnTo>
                  <a:lnTo>
                    <a:pt x="900509" y="1381172"/>
                  </a:lnTo>
                  <a:lnTo>
                    <a:pt x="0" y="1354502"/>
                  </a:lnTo>
                  <a:lnTo>
                    <a:pt x="11430" y="45420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39" name="Freeform 22"/>
            <p:cNvSpPr/>
            <p:nvPr/>
          </p:nvSpPr>
          <p:spPr>
            <a:xfrm>
              <a:off x="0" y="-1270"/>
              <a:ext cx="2524700" cy="1406572"/>
            </a:xfrm>
            <a:custGeom>
              <a:avLst/>
              <a:gdLst/>
              <a:ahLst/>
              <a:cxnLst/>
              <a:rect l="l" t="t" r="r" b="b"/>
              <a:pathLst>
                <a:path w="2524700" h="1406572">
                  <a:moveTo>
                    <a:pt x="2490410" y="1381172"/>
                  </a:moveTo>
                  <a:cubicBezTo>
                    <a:pt x="2487870" y="1384982"/>
                    <a:pt x="2484060" y="1390062"/>
                    <a:pt x="2480250" y="1393872"/>
                  </a:cubicBezTo>
                  <a:cubicBezTo>
                    <a:pt x="2476440" y="1396412"/>
                    <a:pt x="2471360" y="1398952"/>
                    <a:pt x="2467550" y="1398952"/>
                  </a:cubicBezTo>
                  <a:cubicBezTo>
                    <a:pt x="2376340" y="1397682"/>
                    <a:pt x="2271688" y="1404032"/>
                    <a:pt x="2165097" y="1406572"/>
                  </a:cubicBezTo>
                  <a:cubicBezTo>
                    <a:pt x="2132151" y="1406572"/>
                    <a:pt x="2097267" y="1405302"/>
                    <a:pt x="2064321" y="1405302"/>
                  </a:cubicBezTo>
                  <a:cubicBezTo>
                    <a:pt x="1990676" y="1404032"/>
                    <a:pt x="1917032" y="1402762"/>
                    <a:pt x="1843387" y="1402762"/>
                  </a:cubicBezTo>
                  <a:lnTo>
                    <a:pt x="1603074" y="1402762"/>
                  </a:lnTo>
                  <a:cubicBezTo>
                    <a:pt x="1548810" y="1402762"/>
                    <a:pt x="1496484" y="1401492"/>
                    <a:pt x="1442219" y="1401492"/>
                  </a:cubicBezTo>
                  <a:cubicBezTo>
                    <a:pt x="1395707" y="1401492"/>
                    <a:pt x="1347257" y="1401492"/>
                    <a:pt x="1300745" y="1402762"/>
                  </a:cubicBezTo>
                  <a:lnTo>
                    <a:pt x="1271675" y="1402762"/>
                  </a:lnTo>
                  <a:cubicBezTo>
                    <a:pt x="1203844" y="1401492"/>
                    <a:pt x="448021" y="1400222"/>
                    <a:pt x="380190" y="1397682"/>
                  </a:cubicBezTo>
                  <a:cubicBezTo>
                    <a:pt x="339492" y="1396412"/>
                    <a:pt x="298794" y="1391332"/>
                    <a:pt x="258096" y="1388792"/>
                  </a:cubicBezTo>
                  <a:cubicBezTo>
                    <a:pt x="184451" y="1383712"/>
                    <a:pt x="110807" y="1379902"/>
                    <a:pt x="41910" y="1374822"/>
                  </a:cubicBezTo>
                  <a:cubicBezTo>
                    <a:pt x="33020" y="1373552"/>
                    <a:pt x="24130" y="1371012"/>
                    <a:pt x="16510" y="1367202"/>
                  </a:cubicBezTo>
                  <a:cubicBezTo>
                    <a:pt x="5080" y="1362122"/>
                    <a:pt x="0" y="1350692"/>
                    <a:pt x="1270" y="1336516"/>
                  </a:cubicBezTo>
                  <a:cubicBezTo>
                    <a:pt x="2540" y="1277108"/>
                    <a:pt x="3810" y="1216676"/>
                    <a:pt x="3810" y="1157267"/>
                  </a:cubicBezTo>
                  <a:cubicBezTo>
                    <a:pt x="5080" y="1096835"/>
                    <a:pt x="17780" y="462807"/>
                    <a:pt x="17780" y="402374"/>
                  </a:cubicBezTo>
                  <a:cubicBezTo>
                    <a:pt x="19050" y="343990"/>
                    <a:pt x="20320" y="285606"/>
                    <a:pt x="19050" y="226198"/>
                  </a:cubicBezTo>
                  <a:cubicBezTo>
                    <a:pt x="17780" y="167814"/>
                    <a:pt x="16510" y="110455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0109" y="5080"/>
                    <a:pt x="112745" y="3810"/>
                  </a:cubicBezTo>
                  <a:cubicBezTo>
                    <a:pt x="172823" y="1270"/>
                    <a:pt x="234839" y="1270"/>
                    <a:pt x="294918" y="1270"/>
                  </a:cubicBezTo>
                  <a:cubicBezTo>
                    <a:pt x="370500" y="2540"/>
                    <a:pt x="1134076" y="5080"/>
                    <a:pt x="1209658" y="6350"/>
                  </a:cubicBezTo>
                  <a:cubicBezTo>
                    <a:pt x="1283303" y="7620"/>
                    <a:pt x="1356947" y="7620"/>
                    <a:pt x="1430591" y="7620"/>
                  </a:cubicBezTo>
                  <a:cubicBezTo>
                    <a:pt x="1471290" y="7620"/>
                    <a:pt x="1511988" y="7620"/>
                    <a:pt x="1552686" y="8890"/>
                  </a:cubicBezTo>
                  <a:cubicBezTo>
                    <a:pt x="1632144" y="11430"/>
                    <a:pt x="1713541" y="10160"/>
                    <a:pt x="1792999" y="2540"/>
                  </a:cubicBezTo>
                  <a:cubicBezTo>
                    <a:pt x="1825945" y="0"/>
                    <a:pt x="1858892" y="2540"/>
                    <a:pt x="1891838" y="2540"/>
                  </a:cubicBezTo>
                  <a:cubicBezTo>
                    <a:pt x="1965482" y="2540"/>
                    <a:pt x="2039127" y="1270"/>
                    <a:pt x="2112771" y="3810"/>
                  </a:cubicBezTo>
                  <a:cubicBezTo>
                    <a:pt x="2205795" y="6350"/>
                    <a:pt x="2296882" y="13970"/>
                    <a:pt x="2389906" y="17780"/>
                  </a:cubicBezTo>
                  <a:cubicBezTo>
                    <a:pt x="2430604" y="20320"/>
                    <a:pt x="2458660" y="19050"/>
                    <a:pt x="2485330" y="21590"/>
                  </a:cubicBezTo>
                  <a:cubicBezTo>
                    <a:pt x="2494220" y="22860"/>
                    <a:pt x="2503110" y="25400"/>
                    <a:pt x="2512000" y="27940"/>
                  </a:cubicBezTo>
                  <a:cubicBezTo>
                    <a:pt x="2519620" y="30480"/>
                    <a:pt x="2523430" y="36830"/>
                    <a:pt x="2523430" y="46990"/>
                  </a:cubicBezTo>
                  <a:cubicBezTo>
                    <a:pt x="2524700" y="82799"/>
                    <a:pt x="2520890" y="113528"/>
                    <a:pt x="2517080" y="144256"/>
                  </a:cubicBezTo>
                  <a:cubicBezTo>
                    <a:pt x="2513270" y="169863"/>
                    <a:pt x="2512000" y="196494"/>
                    <a:pt x="2510730" y="222101"/>
                  </a:cubicBezTo>
                  <a:cubicBezTo>
                    <a:pt x="2508190" y="265121"/>
                    <a:pt x="2506920" y="308141"/>
                    <a:pt x="2505650" y="351160"/>
                  </a:cubicBezTo>
                  <a:cubicBezTo>
                    <a:pt x="2504380" y="391107"/>
                    <a:pt x="2503110" y="431054"/>
                    <a:pt x="2503110" y="471001"/>
                  </a:cubicBezTo>
                  <a:cubicBezTo>
                    <a:pt x="2503110" y="537579"/>
                    <a:pt x="2491680" y="1176729"/>
                    <a:pt x="2490410" y="1243307"/>
                  </a:cubicBezTo>
                  <a:cubicBezTo>
                    <a:pt x="2492950" y="1286327"/>
                    <a:pt x="2491680" y="1329346"/>
                    <a:pt x="2490410" y="1381172"/>
                  </a:cubicBezTo>
                  <a:close/>
                  <a:moveTo>
                    <a:pt x="17780" y="1350692"/>
                  </a:moveTo>
                  <a:cubicBezTo>
                    <a:pt x="22860" y="1351962"/>
                    <a:pt x="29210" y="1354502"/>
                    <a:pt x="36830" y="1354502"/>
                  </a:cubicBezTo>
                  <a:cubicBezTo>
                    <a:pt x="108869" y="1359582"/>
                    <a:pt x="188327" y="1364662"/>
                    <a:pt x="265848" y="1368472"/>
                  </a:cubicBezTo>
                  <a:cubicBezTo>
                    <a:pt x="302670" y="1371012"/>
                    <a:pt x="339492" y="1374822"/>
                    <a:pt x="378252" y="1376092"/>
                  </a:cubicBezTo>
                  <a:cubicBezTo>
                    <a:pt x="403446" y="1377362"/>
                    <a:pt x="1116634" y="1373552"/>
                    <a:pt x="1139890" y="1374822"/>
                  </a:cubicBezTo>
                  <a:cubicBezTo>
                    <a:pt x="1180588" y="1376092"/>
                    <a:pt x="1221286" y="1378632"/>
                    <a:pt x="1261985" y="1379902"/>
                  </a:cubicBezTo>
                  <a:cubicBezTo>
                    <a:pt x="1281365" y="1381172"/>
                    <a:pt x="1298807" y="1381172"/>
                    <a:pt x="1318187" y="1381172"/>
                  </a:cubicBezTo>
                  <a:cubicBezTo>
                    <a:pt x="1405397" y="1381172"/>
                    <a:pt x="1490670" y="1379902"/>
                    <a:pt x="1577880" y="1381172"/>
                  </a:cubicBezTo>
                  <a:cubicBezTo>
                    <a:pt x="1610826" y="1381172"/>
                    <a:pt x="1645710" y="1383712"/>
                    <a:pt x="1678657" y="1383712"/>
                  </a:cubicBezTo>
                  <a:cubicBezTo>
                    <a:pt x="1729045" y="1383712"/>
                    <a:pt x="1777495" y="1379902"/>
                    <a:pt x="1827883" y="1379902"/>
                  </a:cubicBezTo>
                  <a:cubicBezTo>
                    <a:pt x="1887962" y="1379902"/>
                    <a:pt x="1946102" y="1381172"/>
                    <a:pt x="2006180" y="1381172"/>
                  </a:cubicBezTo>
                  <a:cubicBezTo>
                    <a:pt x="2085639" y="1381172"/>
                    <a:pt x="2167035" y="1381172"/>
                    <a:pt x="2246493" y="1379902"/>
                  </a:cubicBezTo>
                  <a:cubicBezTo>
                    <a:pt x="2318200" y="1378632"/>
                    <a:pt x="2387968" y="1376092"/>
                    <a:pt x="2452310" y="1373552"/>
                  </a:cubicBezTo>
                  <a:cubicBezTo>
                    <a:pt x="2457390" y="1373552"/>
                    <a:pt x="2462470" y="1371012"/>
                    <a:pt x="2468820" y="1369742"/>
                  </a:cubicBezTo>
                  <a:cubicBezTo>
                    <a:pt x="2468820" y="1357042"/>
                    <a:pt x="2470090" y="1344342"/>
                    <a:pt x="2470090" y="1333443"/>
                  </a:cubicBezTo>
                  <a:lnTo>
                    <a:pt x="2470090" y="1301691"/>
                  </a:lnTo>
                  <a:cubicBezTo>
                    <a:pt x="2471360" y="1249452"/>
                    <a:pt x="2473900" y="1196190"/>
                    <a:pt x="2472630" y="1143952"/>
                  </a:cubicBezTo>
                  <a:cubicBezTo>
                    <a:pt x="2471360" y="1070204"/>
                    <a:pt x="2484060" y="424908"/>
                    <a:pt x="2487870" y="351160"/>
                  </a:cubicBezTo>
                  <a:cubicBezTo>
                    <a:pt x="2490410" y="308140"/>
                    <a:pt x="2492950" y="265121"/>
                    <a:pt x="2492950" y="222101"/>
                  </a:cubicBezTo>
                  <a:cubicBezTo>
                    <a:pt x="2492950" y="186251"/>
                    <a:pt x="2494220" y="151426"/>
                    <a:pt x="2501840" y="116600"/>
                  </a:cubicBezTo>
                  <a:cubicBezTo>
                    <a:pt x="2505650" y="96115"/>
                    <a:pt x="2508190" y="75629"/>
                    <a:pt x="2503110" y="49530"/>
                  </a:cubicBezTo>
                  <a:cubicBezTo>
                    <a:pt x="2495490" y="49530"/>
                    <a:pt x="2489140" y="48260"/>
                    <a:pt x="2481520" y="48260"/>
                  </a:cubicBezTo>
                  <a:cubicBezTo>
                    <a:pt x="2448500" y="45720"/>
                    <a:pt x="2403472" y="45720"/>
                    <a:pt x="2351146" y="40640"/>
                  </a:cubicBezTo>
                  <a:cubicBezTo>
                    <a:pt x="2254246" y="33020"/>
                    <a:pt x="2155407" y="27940"/>
                    <a:pt x="2058507" y="27940"/>
                  </a:cubicBezTo>
                  <a:cubicBezTo>
                    <a:pt x="1990676" y="27940"/>
                    <a:pt x="1920908" y="31750"/>
                    <a:pt x="1853077" y="24130"/>
                  </a:cubicBezTo>
                  <a:lnTo>
                    <a:pt x="1833697" y="24130"/>
                  </a:lnTo>
                  <a:cubicBezTo>
                    <a:pt x="1777495" y="27940"/>
                    <a:pt x="1717417" y="33020"/>
                    <a:pt x="1659276" y="34290"/>
                  </a:cubicBezTo>
                  <a:cubicBezTo>
                    <a:pt x="1595322" y="35560"/>
                    <a:pt x="1533306" y="31750"/>
                    <a:pt x="1469352" y="30480"/>
                  </a:cubicBezTo>
                  <a:cubicBezTo>
                    <a:pt x="1409273" y="29210"/>
                    <a:pt x="1349195" y="27940"/>
                    <a:pt x="1291055" y="27940"/>
                  </a:cubicBezTo>
                  <a:cubicBezTo>
                    <a:pt x="1269737" y="27940"/>
                    <a:pt x="1250356" y="29210"/>
                    <a:pt x="1229038" y="27940"/>
                  </a:cubicBezTo>
                  <a:cubicBezTo>
                    <a:pt x="1155394" y="26670"/>
                    <a:pt x="393756" y="24130"/>
                    <a:pt x="318174" y="24130"/>
                  </a:cubicBezTo>
                  <a:cubicBezTo>
                    <a:pt x="252282" y="22860"/>
                    <a:pt x="186389" y="24130"/>
                    <a:pt x="120497" y="24130"/>
                  </a:cubicBezTo>
                  <a:cubicBezTo>
                    <a:pt x="8561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726"/>
                    <a:pt x="31750" y="112503"/>
                    <a:pt x="34290" y="144256"/>
                  </a:cubicBezTo>
                  <a:cubicBezTo>
                    <a:pt x="36830" y="201616"/>
                    <a:pt x="38100" y="258975"/>
                    <a:pt x="38100" y="316335"/>
                  </a:cubicBezTo>
                  <a:cubicBezTo>
                    <a:pt x="38100" y="353209"/>
                    <a:pt x="36830" y="389058"/>
                    <a:pt x="35560" y="425932"/>
                  </a:cubicBezTo>
                  <a:cubicBezTo>
                    <a:pt x="34290" y="461782"/>
                    <a:pt x="22860" y="1069179"/>
                    <a:pt x="21590" y="1104005"/>
                  </a:cubicBezTo>
                  <a:lnTo>
                    <a:pt x="21590" y="1171607"/>
                  </a:lnTo>
                  <a:cubicBezTo>
                    <a:pt x="21590" y="1222821"/>
                    <a:pt x="20320" y="1275059"/>
                    <a:pt x="20320" y="1326273"/>
                  </a:cubicBezTo>
                  <a:cubicBezTo>
                    <a:pt x="20320" y="1333443"/>
                    <a:pt x="19050" y="1339589"/>
                    <a:pt x="17780" y="135069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40" name="Group 23"/>
          <p:cNvGrpSpPr/>
          <p:nvPr/>
        </p:nvGrpSpPr>
        <p:grpSpPr>
          <a:xfrm>
            <a:off x="6122568" y="120412"/>
            <a:ext cx="5832226" cy="3467378"/>
            <a:chOff x="-174398" y="-153733"/>
            <a:chExt cx="2699098" cy="1676356"/>
          </a:xfrm>
        </p:grpSpPr>
        <p:sp>
          <p:nvSpPr>
            <p:cNvPr id="41" name="Freeform 24"/>
            <p:cNvSpPr/>
            <p:nvPr/>
          </p:nvSpPr>
          <p:spPr>
            <a:xfrm>
              <a:off x="-174398" y="-153733"/>
              <a:ext cx="2686399" cy="1630672"/>
            </a:xfrm>
            <a:custGeom>
              <a:avLst/>
              <a:gdLst/>
              <a:ahLst/>
              <a:cxnLst/>
              <a:rect l="l" t="t" r="r" b="b"/>
              <a:pathLst>
                <a:path w="2495490" h="1342384">
                  <a:moveTo>
                    <a:pt x="1270" y="0"/>
                  </a:moveTo>
                  <a:lnTo>
                    <a:pt x="2495490" y="15240"/>
                  </a:lnTo>
                  <a:lnTo>
                    <a:pt x="2463740" y="1342384"/>
                  </a:lnTo>
                  <a:lnTo>
                    <a:pt x="900509" y="1342384"/>
                  </a:lnTo>
                  <a:lnTo>
                    <a:pt x="0" y="1315714"/>
                  </a:lnTo>
                  <a:lnTo>
                    <a:pt x="11430" y="442159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2" name="Freeform 25"/>
            <p:cNvSpPr/>
            <p:nvPr/>
          </p:nvSpPr>
          <p:spPr>
            <a:xfrm>
              <a:off x="-174398" y="-153733"/>
              <a:ext cx="2699098" cy="1676356"/>
            </a:xfrm>
            <a:custGeom>
              <a:avLst/>
              <a:gdLst/>
              <a:ahLst/>
              <a:cxnLst/>
              <a:rect l="l" t="t" r="r" b="b"/>
              <a:pathLst>
                <a:path w="2524700" h="1367785">
                  <a:moveTo>
                    <a:pt x="2490410" y="1342385"/>
                  </a:moveTo>
                  <a:cubicBezTo>
                    <a:pt x="2487870" y="1346195"/>
                    <a:pt x="2484060" y="1351275"/>
                    <a:pt x="2480250" y="1355085"/>
                  </a:cubicBezTo>
                  <a:cubicBezTo>
                    <a:pt x="2476440" y="1357625"/>
                    <a:pt x="2471360" y="1360165"/>
                    <a:pt x="2467550" y="1360165"/>
                  </a:cubicBezTo>
                  <a:cubicBezTo>
                    <a:pt x="2376340" y="1358895"/>
                    <a:pt x="2271688" y="1365245"/>
                    <a:pt x="2165097" y="1367785"/>
                  </a:cubicBezTo>
                  <a:cubicBezTo>
                    <a:pt x="2132151" y="1367785"/>
                    <a:pt x="2097267" y="1366515"/>
                    <a:pt x="2064321" y="1366515"/>
                  </a:cubicBezTo>
                  <a:cubicBezTo>
                    <a:pt x="1990676" y="1365245"/>
                    <a:pt x="1917032" y="1363975"/>
                    <a:pt x="1843387" y="1363975"/>
                  </a:cubicBezTo>
                  <a:lnTo>
                    <a:pt x="1603074" y="1363975"/>
                  </a:lnTo>
                  <a:cubicBezTo>
                    <a:pt x="1548810" y="1363975"/>
                    <a:pt x="1496484" y="1362705"/>
                    <a:pt x="1442219" y="1362705"/>
                  </a:cubicBezTo>
                  <a:cubicBezTo>
                    <a:pt x="1395707" y="1362705"/>
                    <a:pt x="1347257" y="1362705"/>
                    <a:pt x="1300745" y="1363975"/>
                  </a:cubicBezTo>
                  <a:lnTo>
                    <a:pt x="1271675" y="1363975"/>
                  </a:lnTo>
                  <a:cubicBezTo>
                    <a:pt x="1203844" y="1362705"/>
                    <a:pt x="448021" y="1361435"/>
                    <a:pt x="380190" y="1358895"/>
                  </a:cubicBezTo>
                  <a:cubicBezTo>
                    <a:pt x="339492" y="1357625"/>
                    <a:pt x="298794" y="1352545"/>
                    <a:pt x="258096" y="1350005"/>
                  </a:cubicBezTo>
                  <a:cubicBezTo>
                    <a:pt x="184451" y="1344925"/>
                    <a:pt x="110807" y="1341115"/>
                    <a:pt x="41910" y="1336035"/>
                  </a:cubicBezTo>
                  <a:cubicBezTo>
                    <a:pt x="33020" y="1334765"/>
                    <a:pt x="24130" y="1332225"/>
                    <a:pt x="16510" y="1328415"/>
                  </a:cubicBezTo>
                  <a:cubicBezTo>
                    <a:pt x="5080" y="1323335"/>
                    <a:pt x="0" y="1311905"/>
                    <a:pt x="1270" y="1297864"/>
                  </a:cubicBezTo>
                  <a:cubicBezTo>
                    <a:pt x="2540" y="1240274"/>
                    <a:pt x="3810" y="1181690"/>
                    <a:pt x="3810" y="1124100"/>
                  </a:cubicBezTo>
                  <a:cubicBezTo>
                    <a:pt x="5080" y="1065516"/>
                    <a:pt x="17780" y="450887"/>
                    <a:pt x="17780" y="392304"/>
                  </a:cubicBezTo>
                  <a:cubicBezTo>
                    <a:pt x="19050" y="335707"/>
                    <a:pt x="20320" y="279109"/>
                    <a:pt x="19050" y="221519"/>
                  </a:cubicBezTo>
                  <a:cubicBezTo>
                    <a:pt x="17780" y="164921"/>
                    <a:pt x="16510" y="10931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0109" y="5080"/>
                    <a:pt x="112745" y="3810"/>
                  </a:cubicBezTo>
                  <a:cubicBezTo>
                    <a:pt x="172823" y="1270"/>
                    <a:pt x="234839" y="1270"/>
                    <a:pt x="294918" y="1270"/>
                  </a:cubicBezTo>
                  <a:cubicBezTo>
                    <a:pt x="370500" y="2540"/>
                    <a:pt x="1134076" y="5080"/>
                    <a:pt x="1209658" y="6350"/>
                  </a:cubicBezTo>
                  <a:cubicBezTo>
                    <a:pt x="1283303" y="7620"/>
                    <a:pt x="1356947" y="7620"/>
                    <a:pt x="1430591" y="7620"/>
                  </a:cubicBezTo>
                  <a:cubicBezTo>
                    <a:pt x="1471290" y="7620"/>
                    <a:pt x="1511988" y="7620"/>
                    <a:pt x="1552686" y="8890"/>
                  </a:cubicBezTo>
                  <a:cubicBezTo>
                    <a:pt x="1632144" y="11430"/>
                    <a:pt x="1713541" y="10160"/>
                    <a:pt x="1792999" y="2540"/>
                  </a:cubicBezTo>
                  <a:cubicBezTo>
                    <a:pt x="1825945" y="0"/>
                    <a:pt x="1858892" y="2540"/>
                    <a:pt x="1891838" y="2540"/>
                  </a:cubicBezTo>
                  <a:cubicBezTo>
                    <a:pt x="1965482" y="2540"/>
                    <a:pt x="2039127" y="1270"/>
                    <a:pt x="2112771" y="3810"/>
                  </a:cubicBezTo>
                  <a:cubicBezTo>
                    <a:pt x="2205795" y="6350"/>
                    <a:pt x="2296882" y="13970"/>
                    <a:pt x="2389906" y="17780"/>
                  </a:cubicBezTo>
                  <a:cubicBezTo>
                    <a:pt x="2430604" y="20320"/>
                    <a:pt x="2458660" y="19050"/>
                    <a:pt x="2485330" y="21590"/>
                  </a:cubicBezTo>
                  <a:cubicBezTo>
                    <a:pt x="2494220" y="22860"/>
                    <a:pt x="2503110" y="25400"/>
                    <a:pt x="2512000" y="27940"/>
                  </a:cubicBezTo>
                  <a:cubicBezTo>
                    <a:pt x="2519620" y="30480"/>
                    <a:pt x="2523430" y="36830"/>
                    <a:pt x="2523430" y="46990"/>
                  </a:cubicBezTo>
                  <a:cubicBezTo>
                    <a:pt x="2524700" y="82507"/>
                    <a:pt x="2520890" y="112295"/>
                    <a:pt x="2517080" y="142083"/>
                  </a:cubicBezTo>
                  <a:cubicBezTo>
                    <a:pt x="2513270" y="166907"/>
                    <a:pt x="2512000" y="192723"/>
                    <a:pt x="2510730" y="217547"/>
                  </a:cubicBezTo>
                  <a:cubicBezTo>
                    <a:pt x="2508190" y="259250"/>
                    <a:pt x="2506920" y="300954"/>
                    <a:pt x="2505650" y="342657"/>
                  </a:cubicBezTo>
                  <a:cubicBezTo>
                    <a:pt x="2504380" y="381382"/>
                    <a:pt x="2503110" y="420106"/>
                    <a:pt x="2503110" y="458831"/>
                  </a:cubicBezTo>
                  <a:cubicBezTo>
                    <a:pt x="2503110" y="523372"/>
                    <a:pt x="2491680" y="1142966"/>
                    <a:pt x="2490410" y="1207507"/>
                  </a:cubicBezTo>
                  <a:cubicBezTo>
                    <a:pt x="2492950" y="1249210"/>
                    <a:pt x="2491680" y="1290914"/>
                    <a:pt x="2490410" y="1342384"/>
                  </a:cubicBezTo>
                  <a:close/>
                  <a:moveTo>
                    <a:pt x="17780" y="1311904"/>
                  </a:moveTo>
                  <a:cubicBezTo>
                    <a:pt x="22860" y="1313174"/>
                    <a:pt x="29210" y="1315714"/>
                    <a:pt x="36830" y="1315714"/>
                  </a:cubicBezTo>
                  <a:cubicBezTo>
                    <a:pt x="108869" y="1320794"/>
                    <a:pt x="188327" y="1325874"/>
                    <a:pt x="265848" y="1329684"/>
                  </a:cubicBezTo>
                  <a:cubicBezTo>
                    <a:pt x="302670" y="1332224"/>
                    <a:pt x="339492" y="1336034"/>
                    <a:pt x="378252" y="1337304"/>
                  </a:cubicBezTo>
                  <a:cubicBezTo>
                    <a:pt x="403446" y="1338574"/>
                    <a:pt x="1116634" y="1334764"/>
                    <a:pt x="1139890" y="1336034"/>
                  </a:cubicBezTo>
                  <a:cubicBezTo>
                    <a:pt x="1180588" y="1337304"/>
                    <a:pt x="1221286" y="1339844"/>
                    <a:pt x="1261985" y="1341114"/>
                  </a:cubicBezTo>
                  <a:cubicBezTo>
                    <a:pt x="1281365" y="1342384"/>
                    <a:pt x="1298807" y="1342384"/>
                    <a:pt x="1318187" y="1342384"/>
                  </a:cubicBezTo>
                  <a:cubicBezTo>
                    <a:pt x="1405397" y="1342384"/>
                    <a:pt x="1490670" y="1341114"/>
                    <a:pt x="1577880" y="1342384"/>
                  </a:cubicBezTo>
                  <a:cubicBezTo>
                    <a:pt x="1610826" y="1342384"/>
                    <a:pt x="1645710" y="1344924"/>
                    <a:pt x="1678657" y="1344924"/>
                  </a:cubicBezTo>
                  <a:cubicBezTo>
                    <a:pt x="1729045" y="1344924"/>
                    <a:pt x="1777495" y="1341114"/>
                    <a:pt x="1827883" y="1341114"/>
                  </a:cubicBezTo>
                  <a:cubicBezTo>
                    <a:pt x="1887962" y="1341114"/>
                    <a:pt x="1946102" y="1342384"/>
                    <a:pt x="2006180" y="1342384"/>
                  </a:cubicBezTo>
                  <a:cubicBezTo>
                    <a:pt x="2085639" y="1342384"/>
                    <a:pt x="2167035" y="1342384"/>
                    <a:pt x="2246493" y="1341114"/>
                  </a:cubicBezTo>
                  <a:cubicBezTo>
                    <a:pt x="2318200" y="1339844"/>
                    <a:pt x="2387968" y="1337304"/>
                    <a:pt x="2452310" y="1334764"/>
                  </a:cubicBezTo>
                  <a:cubicBezTo>
                    <a:pt x="2457390" y="1334764"/>
                    <a:pt x="2462470" y="1332224"/>
                    <a:pt x="2468820" y="1330954"/>
                  </a:cubicBezTo>
                  <a:cubicBezTo>
                    <a:pt x="2468820" y="1318254"/>
                    <a:pt x="2470090" y="1305554"/>
                    <a:pt x="2470090" y="1294885"/>
                  </a:cubicBezTo>
                  <a:lnTo>
                    <a:pt x="2470090" y="1264104"/>
                  </a:lnTo>
                  <a:cubicBezTo>
                    <a:pt x="2471360" y="1213464"/>
                    <a:pt x="2473900" y="1161832"/>
                    <a:pt x="2472630" y="1111192"/>
                  </a:cubicBezTo>
                  <a:cubicBezTo>
                    <a:pt x="2471360" y="1039700"/>
                    <a:pt x="2484060" y="414149"/>
                    <a:pt x="2487870" y="342657"/>
                  </a:cubicBezTo>
                  <a:cubicBezTo>
                    <a:pt x="2490410" y="300954"/>
                    <a:pt x="2492950" y="259250"/>
                    <a:pt x="2492950" y="217547"/>
                  </a:cubicBezTo>
                  <a:cubicBezTo>
                    <a:pt x="2492950" y="182794"/>
                    <a:pt x="2494220" y="149034"/>
                    <a:pt x="2501840" y="115274"/>
                  </a:cubicBezTo>
                  <a:cubicBezTo>
                    <a:pt x="2505650" y="95415"/>
                    <a:pt x="2508190" y="75556"/>
                    <a:pt x="2503110" y="49530"/>
                  </a:cubicBezTo>
                  <a:cubicBezTo>
                    <a:pt x="2495490" y="49530"/>
                    <a:pt x="2489140" y="48260"/>
                    <a:pt x="2481520" y="48260"/>
                  </a:cubicBezTo>
                  <a:cubicBezTo>
                    <a:pt x="2448500" y="45720"/>
                    <a:pt x="2403472" y="45720"/>
                    <a:pt x="2351146" y="40640"/>
                  </a:cubicBezTo>
                  <a:cubicBezTo>
                    <a:pt x="2254246" y="33020"/>
                    <a:pt x="2155407" y="27940"/>
                    <a:pt x="2058507" y="27940"/>
                  </a:cubicBezTo>
                  <a:cubicBezTo>
                    <a:pt x="1990676" y="27940"/>
                    <a:pt x="1920908" y="31750"/>
                    <a:pt x="1853077" y="24130"/>
                  </a:cubicBezTo>
                  <a:lnTo>
                    <a:pt x="1833697" y="24130"/>
                  </a:lnTo>
                  <a:cubicBezTo>
                    <a:pt x="1777495" y="27940"/>
                    <a:pt x="1717417" y="33020"/>
                    <a:pt x="1659276" y="34290"/>
                  </a:cubicBezTo>
                  <a:cubicBezTo>
                    <a:pt x="1595322" y="35560"/>
                    <a:pt x="1533306" y="31750"/>
                    <a:pt x="1469352" y="30480"/>
                  </a:cubicBezTo>
                  <a:cubicBezTo>
                    <a:pt x="1409273" y="29210"/>
                    <a:pt x="1349195" y="27940"/>
                    <a:pt x="1291055" y="27940"/>
                  </a:cubicBezTo>
                  <a:cubicBezTo>
                    <a:pt x="1269737" y="27940"/>
                    <a:pt x="1250356" y="29210"/>
                    <a:pt x="1229038" y="27940"/>
                  </a:cubicBezTo>
                  <a:cubicBezTo>
                    <a:pt x="1155394" y="26670"/>
                    <a:pt x="393756" y="24130"/>
                    <a:pt x="318174" y="24130"/>
                  </a:cubicBezTo>
                  <a:cubicBezTo>
                    <a:pt x="252282" y="22860"/>
                    <a:pt x="186389" y="24130"/>
                    <a:pt x="120497" y="24130"/>
                  </a:cubicBezTo>
                  <a:cubicBezTo>
                    <a:pt x="8561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528"/>
                    <a:pt x="31750" y="111302"/>
                    <a:pt x="34290" y="142083"/>
                  </a:cubicBezTo>
                  <a:cubicBezTo>
                    <a:pt x="36830" y="197688"/>
                    <a:pt x="38100" y="253293"/>
                    <a:pt x="38100" y="308897"/>
                  </a:cubicBezTo>
                  <a:cubicBezTo>
                    <a:pt x="38100" y="344643"/>
                    <a:pt x="36830" y="379396"/>
                    <a:pt x="35560" y="415142"/>
                  </a:cubicBezTo>
                  <a:cubicBezTo>
                    <a:pt x="34290" y="449894"/>
                    <a:pt x="22860" y="1038707"/>
                    <a:pt x="21590" y="1072467"/>
                  </a:cubicBezTo>
                  <a:lnTo>
                    <a:pt x="21590" y="1138001"/>
                  </a:lnTo>
                  <a:cubicBezTo>
                    <a:pt x="21590" y="1187648"/>
                    <a:pt x="20320" y="1238288"/>
                    <a:pt x="20320" y="1287935"/>
                  </a:cubicBezTo>
                  <a:cubicBezTo>
                    <a:pt x="20320" y="1294885"/>
                    <a:pt x="19050" y="1300843"/>
                    <a:pt x="17780" y="1311904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43" name="Group 26"/>
          <p:cNvGrpSpPr/>
          <p:nvPr/>
        </p:nvGrpSpPr>
        <p:grpSpPr>
          <a:xfrm>
            <a:off x="120094" y="257704"/>
            <a:ext cx="5764198" cy="4081844"/>
            <a:chOff x="0" y="-1270"/>
            <a:chExt cx="2785064" cy="2672694"/>
          </a:xfrm>
        </p:grpSpPr>
        <p:sp>
          <p:nvSpPr>
            <p:cNvPr id="44" name="Freeform 27"/>
            <p:cNvSpPr/>
            <p:nvPr/>
          </p:nvSpPr>
          <p:spPr>
            <a:xfrm>
              <a:off x="16510" y="11430"/>
              <a:ext cx="2755854" cy="2631862"/>
            </a:xfrm>
            <a:custGeom>
              <a:avLst/>
              <a:gdLst/>
              <a:ahLst/>
              <a:cxnLst/>
              <a:rect l="l" t="t" r="r" b="b"/>
              <a:pathLst>
                <a:path w="2755854" h="2864702">
                  <a:moveTo>
                    <a:pt x="1270" y="0"/>
                  </a:moveTo>
                  <a:lnTo>
                    <a:pt x="2755854" y="15240"/>
                  </a:lnTo>
                  <a:lnTo>
                    <a:pt x="2724104" y="2864702"/>
                  </a:lnTo>
                  <a:lnTo>
                    <a:pt x="994963" y="2864702"/>
                  </a:lnTo>
                  <a:lnTo>
                    <a:pt x="0" y="2838032"/>
                  </a:lnTo>
                  <a:lnTo>
                    <a:pt x="11430" y="914877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45" name="Freeform 28"/>
            <p:cNvSpPr/>
            <p:nvPr/>
          </p:nvSpPr>
          <p:spPr>
            <a:xfrm>
              <a:off x="0" y="-1270"/>
              <a:ext cx="2785064" cy="2672694"/>
            </a:xfrm>
            <a:custGeom>
              <a:avLst/>
              <a:gdLst/>
              <a:ahLst/>
              <a:cxnLst/>
              <a:rect l="l" t="t" r="r" b="b"/>
              <a:pathLst>
                <a:path w="2785064" h="2890102">
                  <a:moveTo>
                    <a:pt x="2750774" y="2864702"/>
                  </a:moveTo>
                  <a:cubicBezTo>
                    <a:pt x="2748234" y="2868512"/>
                    <a:pt x="2744424" y="2873592"/>
                    <a:pt x="2740614" y="2877402"/>
                  </a:cubicBezTo>
                  <a:cubicBezTo>
                    <a:pt x="2736804" y="2879942"/>
                    <a:pt x="2731724" y="2882482"/>
                    <a:pt x="2727914" y="2882482"/>
                  </a:cubicBezTo>
                  <a:cubicBezTo>
                    <a:pt x="2629945" y="2881212"/>
                    <a:pt x="2513880" y="2887562"/>
                    <a:pt x="2395664" y="2890102"/>
                  </a:cubicBezTo>
                  <a:cubicBezTo>
                    <a:pt x="2359125" y="2890102"/>
                    <a:pt x="2320437" y="2888832"/>
                    <a:pt x="2283897" y="2888832"/>
                  </a:cubicBezTo>
                  <a:cubicBezTo>
                    <a:pt x="2202222" y="2887562"/>
                    <a:pt x="2120546" y="2886292"/>
                    <a:pt x="2038870" y="2886292"/>
                  </a:cubicBezTo>
                  <a:lnTo>
                    <a:pt x="1772348" y="2886292"/>
                  </a:lnTo>
                  <a:cubicBezTo>
                    <a:pt x="1712166" y="2886292"/>
                    <a:pt x="1654133" y="2885022"/>
                    <a:pt x="1593951" y="2885022"/>
                  </a:cubicBezTo>
                  <a:cubicBezTo>
                    <a:pt x="1542366" y="2885022"/>
                    <a:pt x="1488632" y="2885022"/>
                    <a:pt x="1437047" y="2886292"/>
                  </a:cubicBezTo>
                  <a:lnTo>
                    <a:pt x="1404807" y="2886292"/>
                  </a:lnTo>
                  <a:cubicBezTo>
                    <a:pt x="1329579" y="2885022"/>
                    <a:pt x="491326" y="2883752"/>
                    <a:pt x="416098" y="2881212"/>
                  </a:cubicBezTo>
                  <a:cubicBezTo>
                    <a:pt x="370961" y="2879942"/>
                    <a:pt x="325825" y="2874862"/>
                    <a:pt x="280688" y="2872322"/>
                  </a:cubicBezTo>
                  <a:cubicBezTo>
                    <a:pt x="199012" y="2867242"/>
                    <a:pt x="117336" y="2863432"/>
                    <a:pt x="41910" y="2858352"/>
                  </a:cubicBezTo>
                  <a:cubicBezTo>
                    <a:pt x="33020" y="2857082"/>
                    <a:pt x="24130" y="2854542"/>
                    <a:pt x="16510" y="2850732"/>
                  </a:cubicBezTo>
                  <a:cubicBezTo>
                    <a:pt x="5080" y="2845652"/>
                    <a:pt x="0" y="2834222"/>
                    <a:pt x="1270" y="2814856"/>
                  </a:cubicBezTo>
                  <a:cubicBezTo>
                    <a:pt x="2540" y="2685925"/>
                    <a:pt x="3810" y="2554772"/>
                    <a:pt x="3810" y="2425841"/>
                  </a:cubicBezTo>
                  <a:cubicBezTo>
                    <a:pt x="5080" y="2294687"/>
                    <a:pt x="17780" y="918686"/>
                    <a:pt x="17780" y="787532"/>
                  </a:cubicBezTo>
                  <a:cubicBezTo>
                    <a:pt x="19050" y="660824"/>
                    <a:pt x="20320" y="534117"/>
                    <a:pt x="19050" y="405186"/>
                  </a:cubicBezTo>
                  <a:cubicBezTo>
                    <a:pt x="17780" y="278478"/>
                    <a:pt x="16510" y="153993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2200" y="5080"/>
                    <a:pt x="119486" y="3810"/>
                  </a:cubicBezTo>
                  <a:cubicBezTo>
                    <a:pt x="186116" y="1270"/>
                    <a:pt x="254896" y="1270"/>
                    <a:pt x="321526" y="1270"/>
                  </a:cubicBezTo>
                  <a:cubicBezTo>
                    <a:pt x="405351" y="2540"/>
                    <a:pt x="1252202" y="5080"/>
                    <a:pt x="1336027" y="6350"/>
                  </a:cubicBezTo>
                  <a:cubicBezTo>
                    <a:pt x="1417703" y="7620"/>
                    <a:pt x="1499379" y="7620"/>
                    <a:pt x="1581055" y="7620"/>
                  </a:cubicBezTo>
                  <a:cubicBezTo>
                    <a:pt x="1626191" y="7620"/>
                    <a:pt x="1671328" y="7620"/>
                    <a:pt x="1716465" y="8890"/>
                  </a:cubicBezTo>
                  <a:cubicBezTo>
                    <a:pt x="1804589" y="11430"/>
                    <a:pt x="1894862" y="10160"/>
                    <a:pt x="1982986" y="2540"/>
                  </a:cubicBezTo>
                  <a:cubicBezTo>
                    <a:pt x="2019525" y="0"/>
                    <a:pt x="2056064" y="2540"/>
                    <a:pt x="2092604" y="2540"/>
                  </a:cubicBezTo>
                  <a:cubicBezTo>
                    <a:pt x="2174280" y="2540"/>
                    <a:pt x="2255956" y="1270"/>
                    <a:pt x="2337632" y="3810"/>
                  </a:cubicBezTo>
                  <a:cubicBezTo>
                    <a:pt x="2440801" y="6350"/>
                    <a:pt x="2541821" y="13970"/>
                    <a:pt x="2644991" y="17780"/>
                  </a:cubicBezTo>
                  <a:cubicBezTo>
                    <a:pt x="2690127" y="20320"/>
                    <a:pt x="2719024" y="19050"/>
                    <a:pt x="2745694" y="21590"/>
                  </a:cubicBezTo>
                  <a:cubicBezTo>
                    <a:pt x="2754584" y="22860"/>
                    <a:pt x="2763474" y="25400"/>
                    <a:pt x="2772364" y="27940"/>
                  </a:cubicBezTo>
                  <a:cubicBezTo>
                    <a:pt x="2779984" y="30480"/>
                    <a:pt x="2783794" y="36830"/>
                    <a:pt x="2783794" y="46990"/>
                  </a:cubicBezTo>
                  <a:cubicBezTo>
                    <a:pt x="2785064" y="93974"/>
                    <a:pt x="2781254" y="160662"/>
                    <a:pt x="2777444" y="227350"/>
                  </a:cubicBezTo>
                  <a:cubicBezTo>
                    <a:pt x="2773634" y="282924"/>
                    <a:pt x="2772364" y="340720"/>
                    <a:pt x="2771094" y="396294"/>
                  </a:cubicBezTo>
                  <a:cubicBezTo>
                    <a:pt x="2768554" y="489658"/>
                    <a:pt x="2767284" y="583021"/>
                    <a:pt x="2766014" y="676385"/>
                  </a:cubicBezTo>
                  <a:cubicBezTo>
                    <a:pt x="2764744" y="763080"/>
                    <a:pt x="2763474" y="849774"/>
                    <a:pt x="2763474" y="936469"/>
                  </a:cubicBezTo>
                  <a:cubicBezTo>
                    <a:pt x="2763474" y="1080960"/>
                    <a:pt x="2752044" y="2468077"/>
                    <a:pt x="2750774" y="2612568"/>
                  </a:cubicBezTo>
                  <a:cubicBezTo>
                    <a:pt x="2753314" y="2705932"/>
                    <a:pt x="2752044" y="2799295"/>
                    <a:pt x="2750774" y="2864702"/>
                  </a:cubicBezTo>
                  <a:close/>
                  <a:moveTo>
                    <a:pt x="17780" y="2834222"/>
                  </a:moveTo>
                  <a:cubicBezTo>
                    <a:pt x="22860" y="2835492"/>
                    <a:pt x="29210" y="2838032"/>
                    <a:pt x="36830" y="2838032"/>
                  </a:cubicBezTo>
                  <a:cubicBezTo>
                    <a:pt x="115187" y="2843112"/>
                    <a:pt x="203311" y="2848192"/>
                    <a:pt x="289286" y="2852002"/>
                  </a:cubicBezTo>
                  <a:cubicBezTo>
                    <a:pt x="330124" y="2854542"/>
                    <a:pt x="370961" y="2858352"/>
                    <a:pt x="413949" y="2859622"/>
                  </a:cubicBezTo>
                  <a:cubicBezTo>
                    <a:pt x="441891" y="2860892"/>
                    <a:pt x="1232857" y="2857082"/>
                    <a:pt x="1258650" y="2858352"/>
                  </a:cubicBezTo>
                  <a:cubicBezTo>
                    <a:pt x="1303786" y="2859622"/>
                    <a:pt x="1348923" y="2862162"/>
                    <a:pt x="1394060" y="2863432"/>
                  </a:cubicBezTo>
                  <a:cubicBezTo>
                    <a:pt x="1415553" y="2864702"/>
                    <a:pt x="1434898" y="2864702"/>
                    <a:pt x="1456391" y="2864702"/>
                  </a:cubicBezTo>
                  <a:cubicBezTo>
                    <a:pt x="1553113" y="2864702"/>
                    <a:pt x="1647685" y="2863432"/>
                    <a:pt x="1744407" y="2864702"/>
                  </a:cubicBezTo>
                  <a:cubicBezTo>
                    <a:pt x="1780946" y="2864702"/>
                    <a:pt x="1819634" y="2867242"/>
                    <a:pt x="1856174" y="2867242"/>
                  </a:cubicBezTo>
                  <a:cubicBezTo>
                    <a:pt x="1912057" y="2867242"/>
                    <a:pt x="1965791" y="2863432"/>
                    <a:pt x="2021675" y="2863432"/>
                  </a:cubicBezTo>
                  <a:cubicBezTo>
                    <a:pt x="2088305" y="2863432"/>
                    <a:pt x="2152786" y="2864702"/>
                    <a:pt x="2219416" y="2864702"/>
                  </a:cubicBezTo>
                  <a:cubicBezTo>
                    <a:pt x="2307540" y="2864702"/>
                    <a:pt x="2397814" y="2864702"/>
                    <a:pt x="2485938" y="2863432"/>
                  </a:cubicBezTo>
                  <a:cubicBezTo>
                    <a:pt x="2565464" y="2862162"/>
                    <a:pt x="2642841" y="2859622"/>
                    <a:pt x="2712674" y="2857082"/>
                  </a:cubicBezTo>
                  <a:cubicBezTo>
                    <a:pt x="2717754" y="2857082"/>
                    <a:pt x="2722834" y="2854542"/>
                    <a:pt x="2729184" y="2853272"/>
                  </a:cubicBezTo>
                  <a:cubicBezTo>
                    <a:pt x="2729184" y="2840572"/>
                    <a:pt x="2730454" y="2827872"/>
                    <a:pt x="2730454" y="2808187"/>
                  </a:cubicBezTo>
                  <a:lnTo>
                    <a:pt x="2730454" y="2739276"/>
                  </a:lnTo>
                  <a:cubicBezTo>
                    <a:pt x="2731724" y="2625906"/>
                    <a:pt x="2734264" y="2510313"/>
                    <a:pt x="2732994" y="2396943"/>
                  </a:cubicBezTo>
                  <a:cubicBezTo>
                    <a:pt x="2731724" y="2236891"/>
                    <a:pt x="2744424" y="836437"/>
                    <a:pt x="2748234" y="676385"/>
                  </a:cubicBezTo>
                  <a:cubicBezTo>
                    <a:pt x="2750774" y="583021"/>
                    <a:pt x="2753314" y="489658"/>
                    <a:pt x="2753314" y="396294"/>
                  </a:cubicBezTo>
                  <a:cubicBezTo>
                    <a:pt x="2753314" y="318491"/>
                    <a:pt x="2754584" y="242911"/>
                    <a:pt x="2762204" y="167331"/>
                  </a:cubicBezTo>
                  <a:cubicBezTo>
                    <a:pt x="2766014" y="122872"/>
                    <a:pt x="2768554" y="78413"/>
                    <a:pt x="2763474" y="49530"/>
                  </a:cubicBezTo>
                  <a:cubicBezTo>
                    <a:pt x="2755854" y="49530"/>
                    <a:pt x="2749504" y="48260"/>
                    <a:pt x="2741884" y="48260"/>
                  </a:cubicBezTo>
                  <a:cubicBezTo>
                    <a:pt x="2708864" y="45720"/>
                    <a:pt x="2660036" y="45720"/>
                    <a:pt x="2602003" y="40640"/>
                  </a:cubicBezTo>
                  <a:cubicBezTo>
                    <a:pt x="2494535" y="33020"/>
                    <a:pt x="2384917" y="27940"/>
                    <a:pt x="2277449" y="27940"/>
                  </a:cubicBezTo>
                  <a:cubicBezTo>
                    <a:pt x="2202221" y="27940"/>
                    <a:pt x="2124844" y="31750"/>
                    <a:pt x="2049616" y="24130"/>
                  </a:cubicBezTo>
                  <a:lnTo>
                    <a:pt x="2028123" y="24130"/>
                  </a:lnTo>
                  <a:cubicBezTo>
                    <a:pt x="1965791" y="27940"/>
                    <a:pt x="1899161" y="33020"/>
                    <a:pt x="1834680" y="34290"/>
                  </a:cubicBezTo>
                  <a:cubicBezTo>
                    <a:pt x="1763751" y="35560"/>
                    <a:pt x="1694971" y="31750"/>
                    <a:pt x="1624042" y="30480"/>
                  </a:cubicBezTo>
                  <a:cubicBezTo>
                    <a:pt x="1557412" y="29210"/>
                    <a:pt x="1490781" y="27940"/>
                    <a:pt x="1426300" y="27940"/>
                  </a:cubicBezTo>
                  <a:cubicBezTo>
                    <a:pt x="1402657" y="27940"/>
                    <a:pt x="1381163" y="29210"/>
                    <a:pt x="1357520" y="27940"/>
                  </a:cubicBezTo>
                  <a:cubicBezTo>
                    <a:pt x="1275845" y="26670"/>
                    <a:pt x="431144" y="24130"/>
                    <a:pt x="347318" y="24130"/>
                  </a:cubicBezTo>
                  <a:cubicBezTo>
                    <a:pt x="274240" y="22860"/>
                    <a:pt x="201161" y="24130"/>
                    <a:pt x="128083" y="24130"/>
                  </a:cubicBezTo>
                  <a:cubicBezTo>
                    <a:pt x="89394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305"/>
                    <a:pt x="31750" y="158439"/>
                    <a:pt x="34290" y="227350"/>
                  </a:cubicBezTo>
                  <a:cubicBezTo>
                    <a:pt x="36830" y="351835"/>
                    <a:pt x="38100" y="476320"/>
                    <a:pt x="38100" y="600805"/>
                  </a:cubicBezTo>
                  <a:cubicBezTo>
                    <a:pt x="38100" y="680831"/>
                    <a:pt x="36830" y="758634"/>
                    <a:pt x="35560" y="838659"/>
                  </a:cubicBezTo>
                  <a:cubicBezTo>
                    <a:pt x="34290" y="916462"/>
                    <a:pt x="22860" y="2234668"/>
                    <a:pt x="21590" y="2310248"/>
                  </a:cubicBezTo>
                  <a:lnTo>
                    <a:pt x="21590" y="2456962"/>
                  </a:lnTo>
                  <a:cubicBezTo>
                    <a:pt x="21590" y="2568109"/>
                    <a:pt x="20320" y="2681479"/>
                    <a:pt x="20320" y="2792626"/>
                  </a:cubicBezTo>
                  <a:cubicBezTo>
                    <a:pt x="20320" y="2808187"/>
                    <a:pt x="19050" y="2821524"/>
                    <a:pt x="17780" y="283422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646131">
            <a:off x="5971456" y="2933113"/>
            <a:ext cx="872698" cy="1610684"/>
          </a:xfrm>
          <a:prstGeom prst="rect">
            <a:avLst/>
          </a:prstGeom>
        </p:spPr>
      </p:pic>
      <p:pic>
        <p:nvPicPr>
          <p:cNvPr id="46" name="Picture 45"/>
          <p:cNvPicPr/>
          <p:nvPr/>
        </p:nvPicPr>
        <p:blipFill>
          <a:blip r:embed="rId9"/>
          <a:srcRect l="47890" t="38571" r="23945" b="39143"/>
          <a:stretch>
            <a:fillRect/>
          </a:stretch>
        </p:blipFill>
        <p:spPr bwMode="auto">
          <a:xfrm>
            <a:off x="195664" y="426548"/>
            <a:ext cx="5329537" cy="291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Box 36"/>
          <p:cNvSpPr txBox="1"/>
          <p:nvPr/>
        </p:nvSpPr>
        <p:spPr>
          <a:xfrm>
            <a:off x="37252" y="3208344"/>
            <a:ext cx="5965827" cy="992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8480"/>
              </a:lnSpc>
            </a:pPr>
            <a:r>
              <a:rPr lang="en-US" sz="60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Biểu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US" sz="60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60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endParaRPr lang="en-US" sz="60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8" name="Picture 47"/>
          <p:cNvPicPr/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309" b="54217" l="49240" r="60039"/>
                    </a14:imgEffect>
                  </a14:imgLayer>
                </a14:imgProps>
              </a:ext>
            </a:extLst>
          </a:blip>
          <a:srcRect l="47890" t="38571" r="38611" b="44045"/>
          <a:stretch/>
        </p:blipFill>
        <p:spPr bwMode="auto">
          <a:xfrm>
            <a:off x="10629117" y="70838"/>
            <a:ext cx="1593073" cy="138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Rectangle 49"/>
          <p:cNvSpPr/>
          <p:nvPr/>
        </p:nvSpPr>
        <p:spPr>
          <a:xfrm>
            <a:off x="6389567" y="257703"/>
            <a:ext cx="48410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Hình tam </a:t>
            </a: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giác, là 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một phần cờ Tổ quốc, màu đỏ tượng trưng cho lí tưởng cách mạng</a:t>
            </a: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Đeo 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khăn quàng đỏ, đội </a:t>
            </a: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viên 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tự hào </a:t>
            </a: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về Tổ quốc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Đội 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viên đeo khăn quàng đỏ khi đến trường, trong mọi sinh hoạt và hoạt động của Đội.</a:t>
            </a:r>
            <a:endParaRPr lang="en-US" sz="200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2" name="Group 20"/>
          <p:cNvGrpSpPr/>
          <p:nvPr/>
        </p:nvGrpSpPr>
        <p:grpSpPr>
          <a:xfrm>
            <a:off x="305899" y="4348764"/>
            <a:ext cx="4997485" cy="2395271"/>
            <a:chOff x="0" y="0"/>
            <a:chExt cx="2525970" cy="1405302"/>
          </a:xfrm>
        </p:grpSpPr>
        <p:sp>
          <p:nvSpPr>
            <p:cNvPr id="53" name="Freeform 21"/>
            <p:cNvSpPr/>
            <p:nvPr/>
          </p:nvSpPr>
          <p:spPr>
            <a:xfrm>
              <a:off x="16510" y="11430"/>
              <a:ext cx="2495490" cy="1381172"/>
            </a:xfrm>
            <a:custGeom>
              <a:avLst/>
              <a:gdLst/>
              <a:ahLst/>
              <a:cxnLst/>
              <a:rect l="l" t="t" r="r" b="b"/>
              <a:pathLst>
                <a:path w="2495490" h="1381172">
                  <a:moveTo>
                    <a:pt x="1270" y="0"/>
                  </a:moveTo>
                  <a:lnTo>
                    <a:pt x="2495490" y="15240"/>
                  </a:lnTo>
                  <a:lnTo>
                    <a:pt x="2463740" y="1381172"/>
                  </a:lnTo>
                  <a:lnTo>
                    <a:pt x="900509" y="1381172"/>
                  </a:lnTo>
                  <a:lnTo>
                    <a:pt x="0" y="1354502"/>
                  </a:lnTo>
                  <a:lnTo>
                    <a:pt x="11430" y="45420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54" name="Freeform 22"/>
            <p:cNvSpPr/>
            <p:nvPr/>
          </p:nvSpPr>
          <p:spPr>
            <a:xfrm>
              <a:off x="0" y="-1270"/>
              <a:ext cx="2524700" cy="1406572"/>
            </a:xfrm>
            <a:custGeom>
              <a:avLst/>
              <a:gdLst/>
              <a:ahLst/>
              <a:cxnLst/>
              <a:rect l="l" t="t" r="r" b="b"/>
              <a:pathLst>
                <a:path w="2524700" h="1406572">
                  <a:moveTo>
                    <a:pt x="2490410" y="1381172"/>
                  </a:moveTo>
                  <a:cubicBezTo>
                    <a:pt x="2487870" y="1384982"/>
                    <a:pt x="2484060" y="1390062"/>
                    <a:pt x="2480250" y="1393872"/>
                  </a:cubicBezTo>
                  <a:cubicBezTo>
                    <a:pt x="2476440" y="1396412"/>
                    <a:pt x="2471360" y="1398952"/>
                    <a:pt x="2467550" y="1398952"/>
                  </a:cubicBezTo>
                  <a:cubicBezTo>
                    <a:pt x="2376340" y="1397682"/>
                    <a:pt x="2271688" y="1404032"/>
                    <a:pt x="2165097" y="1406572"/>
                  </a:cubicBezTo>
                  <a:cubicBezTo>
                    <a:pt x="2132151" y="1406572"/>
                    <a:pt x="2097267" y="1405302"/>
                    <a:pt x="2064321" y="1405302"/>
                  </a:cubicBezTo>
                  <a:cubicBezTo>
                    <a:pt x="1990676" y="1404032"/>
                    <a:pt x="1917032" y="1402762"/>
                    <a:pt x="1843387" y="1402762"/>
                  </a:cubicBezTo>
                  <a:lnTo>
                    <a:pt x="1603074" y="1402762"/>
                  </a:lnTo>
                  <a:cubicBezTo>
                    <a:pt x="1548810" y="1402762"/>
                    <a:pt x="1496484" y="1401492"/>
                    <a:pt x="1442219" y="1401492"/>
                  </a:cubicBezTo>
                  <a:cubicBezTo>
                    <a:pt x="1395707" y="1401492"/>
                    <a:pt x="1347257" y="1401492"/>
                    <a:pt x="1300745" y="1402762"/>
                  </a:cubicBezTo>
                  <a:lnTo>
                    <a:pt x="1271675" y="1402762"/>
                  </a:lnTo>
                  <a:cubicBezTo>
                    <a:pt x="1203844" y="1401492"/>
                    <a:pt x="448021" y="1400222"/>
                    <a:pt x="380190" y="1397682"/>
                  </a:cubicBezTo>
                  <a:cubicBezTo>
                    <a:pt x="339492" y="1396412"/>
                    <a:pt x="298794" y="1391332"/>
                    <a:pt x="258096" y="1388792"/>
                  </a:cubicBezTo>
                  <a:cubicBezTo>
                    <a:pt x="184451" y="1383712"/>
                    <a:pt x="110807" y="1379902"/>
                    <a:pt x="41910" y="1374822"/>
                  </a:cubicBezTo>
                  <a:cubicBezTo>
                    <a:pt x="33020" y="1373552"/>
                    <a:pt x="24130" y="1371012"/>
                    <a:pt x="16510" y="1367202"/>
                  </a:cubicBezTo>
                  <a:cubicBezTo>
                    <a:pt x="5080" y="1362122"/>
                    <a:pt x="0" y="1350692"/>
                    <a:pt x="1270" y="1336516"/>
                  </a:cubicBezTo>
                  <a:cubicBezTo>
                    <a:pt x="2540" y="1277108"/>
                    <a:pt x="3810" y="1216676"/>
                    <a:pt x="3810" y="1157267"/>
                  </a:cubicBezTo>
                  <a:cubicBezTo>
                    <a:pt x="5080" y="1096835"/>
                    <a:pt x="17780" y="462807"/>
                    <a:pt x="17780" y="402374"/>
                  </a:cubicBezTo>
                  <a:cubicBezTo>
                    <a:pt x="19050" y="343990"/>
                    <a:pt x="20320" y="285606"/>
                    <a:pt x="19050" y="226198"/>
                  </a:cubicBezTo>
                  <a:cubicBezTo>
                    <a:pt x="17780" y="167814"/>
                    <a:pt x="16510" y="110455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0109" y="5080"/>
                    <a:pt x="112745" y="3810"/>
                  </a:cubicBezTo>
                  <a:cubicBezTo>
                    <a:pt x="172823" y="1270"/>
                    <a:pt x="234839" y="1270"/>
                    <a:pt x="294918" y="1270"/>
                  </a:cubicBezTo>
                  <a:cubicBezTo>
                    <a:pt x="370500" y="2540"/>
                    <a:pt x="1134076" y="5080"/>
                    <a:pt x="1209658" y="6350"/>
                  </a:cubicBezTo>
                  <a:cubicBezTo>
                    <a:pt x="1283303" y="7620"/>
                    <a:pt x="1356947" y="7620"/>
                    <a:pt x="1430591" y="7620"/>
                  </a:cubicBezTo>
                  <a:cubicBezTo>
                    <a:pt x="1471290" y="7620"/>
                    <a:pt x="1511988" y="7620"/>
                    <a:pt x="1552686" y="8890"/>
                  </a:cubicBezTo>
                  <a:cubicBezTo>
                    <a:pt x="1632144" y="11430"/>
                    <a:pt x="1713541" y="10160"/>
                    <a:pt x="1792999" y="2540"/>
                  </a:cubicBezTo>
                  <a:cubicBezTo>
                    <a:pt x="1825945" y="0"/>
                    <a:pt x="1858892" y="2540"/>
                    <a:pt x="1891838" y="2540"/>
                  </a:cubicBezTo>
                  <a:cubicBezTo>
                    <a:pt x="1965482" y="2540"/>
                    <a:pt x="2039127" y="1270"/>
                    <a:pt x="2112771" y="3810"/>
                  </a:cubicBezTo>
                  <a:cubicBezTo>
                    <a:pt x="2205795" y="6350"/>
                    <a:pt x="2296882" y="13970"/>
                    <a:pt x="2389906" y="17780"/>
                  </a:cubicBezTo>
                  <a:cubicBezTo>
                    <a:pt x="2430604" y="20320"/>
                    <a:pt x="2458660" y="19050"/>
                    <a:pt x="2485330" y="21590"/>
                  </a:cubicBezTo>
                  <a:cubicBezTo>
                    <a:pt x="2494220" y="22860"/>
                    <a:pt x="2503110" y="25400"/>
                    <a:pt x="2512000" y="27940"/>
                  </a:cubicBezTo>
                  <a:cubicBezTo>
                    <a:pt x="2519620" y="30480"/>
                    <a:pt x="2523430" y="36830"/>
                    <a:pt x="2523430" y="46990"/>
                  </a:cubicBezTo>
                  <a:cubicBezTo>
                    <a:pt x="2524700" y="82799"/>
                    <a:pt x="2520890" y="113528"/>
                    <a:pt x="2517080" y="144256"/>
                  </a:cubicBezTo>
                  <a:cubicBezTo>
                    <a:pt x="2513270" y="169863"/>
                    <a:pt x="2512000" y="196494"/>
                    <a:pt x="2510730" y="222101"/>
                  </a:cubicBezTo>
                  <a:cubicBezTo>
                    <a:pt x="2508190" y="265121"/>
                    <a:pt x="2506920" y="308141"/>
                    <a:pt x="2505650" y="351160"/>
                  </a:cubicBezTo>
                  <a:cubicBezTo>
                    <a:pt x="2504380" y="391107"/>
                    <a:pt x="2503110" y="431054"/>
                    <a:pt x="2503110" y="471001"/>
                  </a:cubicBezTo>
                  <a:cubicBezTo>
                    <a:pt x="2503110" y="537579"/>
                    <a:pt x="2491680" y="1176729"/>
                    <a:pt x="2490410" y="1243307"/>
                  </a:cubicBezTo>
                  <a:cubicBezTo>
                    <a:pt x="2492950" y="1286327"/>
                    <a:pt x="2491680" y="1329346"/>
                    <a:pt x="2490410" y="1381172"/>
                  </a:cubicBezTo>
                  <a:close/>
                  <a:moveTo>
                    <a:pt x="17780" y="1350692"/>
                  </a:moveTo>
                  <a:cubicBezTo>
                    <a:pt x="22860" y="1351962"/>
                    <a:pt x="29210" y="1354502"/>
                    <a:pt x="36830" y="1354502"/>
                  </a:cubicBezTo>
                  <a:cubicBezTo>
                    <a:pt x="108869" y="1359582"/>
                    <a:pt x="188327" y="1364662"/>
                    <a:pt x="265848" y="1368472"/>
                  </a:cubicBezTo>
                  <a:cubicBezTo>
                    <a:pt x="302670" y="1371012"/>
                    <a:pt x="339492" y="1374822"/>
                    <a:pt x="378252" y="1376092"/>
                  </a:cubicBezTo>
                  <a:cubicBezTo>
                    <a:pt x="403446" y="1377362"/>
                    <a:pt x="1116634" y="1373552"/>
                    <a:pt x="1139890" y="1374822"/>
                  </a:cubicBezTo>
                  <a:cubicBezTo>
                    <a:pt x="1180588" y="1376092"/>
                    <a:pt x="1221286" y="1378632"/>
                    <a:pt x="1261985" y="1379902"/>
                  </a:cubicBezTo>
                  <a:cubicBezTo>
                    <a:pt x="1281365" y="1381172"/>
                    <a:pt x="1298807" y="1381172"/>
                    <a:pt x="1318187" y="1381172"/>
                  </a:cubicBezTo>
                  <a:cubicBezTo>
                    <a:pt x="1405397" y="1381172"/>
                    <a:pt x="1490670" y="1379902"/>
                    <a:pt x="1577880" y="1381172"/>
                  </a:cubicBezTo>
                  <a:cubicBezTo>
                    <a:pt x="1610826" y="1381172"/>
                    <a:pt x="1645710" y="1383712"/>
                    <a:pt x="1678657" y="1383712"/>
                  </a:cubicBezTo>
                  <a:cubicBezTo>
                    <a:pt x="1729045" y="1383712"/>
                    <a:pt x="1777495" y="1379902"/>
                    <a:pt x="1827883" y="1379902"/>
                  </a:cubicBezTo>
                  <a:cubicBezTo>
                    <a:pt x="1887962" y="1379902"/>
                    <a:pt x="1946102" y="1381172"/>
                    <a:pt x="2006180" y="1381172"/>
                  </a:cubicBezTo>
                  <a:cubicBezTo>
                    <a:pt x="2085639" y="1381172"/>
                    <a:pt x="2167035" y="1381172"/>
                    <a:pt x="2246493" y="1379902"/>
                  </a:cubicBezTo>
                  <a:cubicBezTo>
                    <a:pt x="2318200" y="1378632"/>
                    <a:pt x="2387968" y="1376092"/>
                    <a:pt x="2452310" y="1373552"/>
                  </a:cubicBezTo>
                  <a:cubicBezTo>
                    <a:pt x="2457390" y="1373552"/>
                    <a:pt x="2462470" y="1371012"/>
                    <a:pt x="2468820" y="1369742"/>
                  </a:cubicBezTo>
                  <a:cubicBezTo>
                    <a:pt x="2468820" y="1357042"/>
                    <a:pt x="2470090" y="1344342"/>
                    <a:pt x="2470090" y="1333443"/>
                  </a:cubicBezTo>
                  <a:lnTo>
                    <a:pt x="2470090" y="1301691"/>
                  </a:lnTo>
                  <a:cubicBezTo>
                    <a:pt x="2471360" y="1249452"/>
                    <a:pt x="2473900" y="1196190"/>
                    <a:pt x="2472630" y="1143952"/>
                  </a:cubicBezTo>
                  <a:cubicBezTo>
                    <a:pt x="2471360" y="1070204"/>
                    <a:pt x="2484060" y="424908"/>
                    <a:pt x="2487870" y="351160"/>
                  </a:cubicBezTo>
                  <a:cubicBezTo>
                    <a:pt x="2490410" y="308140"/>
                    <a:pt x="2492950" y="265121"/>
                    <a:pt x="2492950" y="222101"/>
                  </a:cubicBezTo>
                  <a:cubicBezTo>
                    <a:pt x="2492950" y="186251"/>
                    <a:pt x="2494220" y="151426"/>
                    <a:pt x="2501840" y="116600"/>
                  </a:cubicBezTo>
                  <a:cubicBezTo>
                    <a:pt x="2505650" y="96115"/>
                    <a:pt x="2508190" y="75629"/>
                    <a:pt x="2503110" y="49530"/>
                  </a:cubicBezTo>
                  <a:cubicBezTo>
                    <a:pt x="2495490" y="49530"/>
                    <a:pt x="2489140" y="48260"/>
                    <a:pt x="2481520" y="48260"/>
                  </a:cubicBezTo>
                  <a:cubicBezTo>
                    <a:pt x="2448500" y="45720"/>
                    <a:pt x="2403472" y="45720"/>
                    <a:pt x="2351146" y="40640"/>
                  </a:cubicBezTo>
                  <a:cubicBezTo>
                    <a:pt x="2254246" y="33020"/>
                    <a:pt x="2155407" y="27940"/>
                    <a:pt x="2058507" y="27940"/>
                  </a:cubicBezTo>
                  <a:cubicBezTo>
                    <a:pt x="1990676" y="27940"/>
                    <a:pt x="1920908" y="31750"/>
                    <a:pt x="1853077" y="24130"/>
                  </a:cubicBezTo>
                  <a:lnTo>
                    <a:pt x="1833697" y="24130"/>
                  </a:lnTo>
                  <a:cubicBezTo>
                    <a:pt x="1777495" y="27940"/>
                    <a:pt x="1717417" y="33020"/>
                    <a:pt x="1659276" y="34290"/>
                  </a:cubicBezTo>
                  <a:cubicBezTo>
                    <a:pt x="1595322" y="35560"/>
                    <a:pt x="1533306" y="31750"/>
                    <a:pt x="1469352" y="30480"/>
                  </a:cubicBezTo>
                  <a:cubicBezTo>
                    <a:pt x="1409273" y="29210"/>
                    <a:pt x="1349195" y="27940"/>
                    <a:pt x="1291055" y="27940"/>
                  </a:cubicBezTo>
                  <a:cubicBezTo>
                    <a:pt x="1269737" y="27940"/>
                    <a:pt x="1250356" y="29210"/>
                    <a:pt x="1229038" y="27940"/>
                  </a:cubicBezTo>
                  <a:cubicBezTo>
                    <a:pt x="1155394" y="26670"/>
                    <a:pt x="393756" y="24130"/>
                    <a:pt x="318174" y="24130"/>
                  </a:cubicBezTo>
                  <a:cubicBezTo>
                    <a:pt x="252282" y="22860"/>
                    <a:pt x="186389" y="24130"/>
                    <a:pt x="120497" y="24130"/>
                  </a:cubicBezTo>
                  <a:cubicBezTo>
                    <a:pt x="8561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9726"/>
                    <a:pt x="31750" y="112503"/>
                    <a:pt x="34290" y="144256"/>
                  </a:cubicBezTo>
                  <a:cubicBezTo>
                    <a:pt x="36830" y="201616"/>
                    <a:pt x="38100" y="258975"/>
                    <a:pt x="38100" y="316335"/>
                  </a:cubicBezTo>
                  <a:cubicBezTo>
                    <a:pt x="38100" y="353209"/>
                    <a:pt x="36830" y="389058"/>
                    <a:pt x="35560" y="425932"/>
                  </a:cubicBezTo>
                  <a:cubicBezTo>
                    <a:pt x="34290" y="461782"/>
                    <a:pt x="22860" y="1069179"/>
                    <a:pt x="21590" y="1104005"/>
                  </a:cubicBezTo>
                  <a:lnTo>
                    <a:pt x="21590" y="1171607"/>
                  </a:lnTo>
                  <a:cubicBezTo>
                    <a:pt x="21590" y="1222821"/>
                    <a:pt x="20320" y="1275059"/>
                    <a:pt x="20320" y="1326273"/>
                  </a:cubicBezTo>
                  <a:cubicBezTo>
                    <a:pt x="20320" y="1333443"/>
                    <a:pt x="19050" y="1339589"/>
                    <a:pt x="17780" y="135069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51" name="Rectangle 50"/>
          <p:cNvSpPr/>
          <p:nvPr/>
        </p:nvSpPr>
        <p:spPr>
          <a:xfrm>
            <a:off x="6034672" y="3718880"/>
            <a:ext cx="54261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NL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Đeo </a:t>
            </a:r>
            <a:r>
              <a:rPr lang="nl-NL" sz="2800" dirty="0">
                <a:latin typeface="Cambria" panose="02040503050406030204" pitchFamily="18" charset="0"/>
                <a:ea typeface="Cambria" panose="02040503050406030204" pitchFamily="18" charset="0"/>
              </a:rPr>
              <a:t>huy hiệu Đội nhắc nhở đội viên học tập và rèn luyện để </a:t>
            </a:r>
            <a:r>
              <a:rPr lang="nl-NL" sz="2800" dirty="0" smtClean="0">
                <a:latin typeface="Cambria" panose="02040503050406030204" pitchFamily="18" charset="0"/>
                <a:ea typeface="Cambria" panose="02040503050406030204" pitchFamily="18" charset="0"/>
              </a:rPr>
              <a:t>sẵn </a:t>
            </a:r>
            <a:r>
              <a:rPr lang="nl-NL" sz="2800" dirty="0">
                <a:latin typeface="Cambria" panose="02040503050406030204" pitchFamily="18" charset="0"/>
                <a:ea typeface="Cambria" panose="02040503050406030204" pitchFamily="18" charset="0"/>
              </a:rPr>
              <a:t>sàng kế tục sự nghiệp cách mạng vinh quang của Đảng, của Bác Hồ và của dân tộc.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9" name="Picture 48"/>
          <p:cNvPicPr/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453" b="54167" l="49195" r="78184"/>
                    </a14:imgEffect>
                  </a14:imgLayer>
                </a14:imgProps>
              </a:ext>
            </a:extLst>
          </a:blip>
          <a:srcRect l="64075" t="40033" r="26786" b="45569"/>
          <a:stretch/>
        </p:blipFill>
        <p:spPr bwMode="auto">
          <a:xfrm>
            <a:off x="4654652" y="5611031"/>
            <a:ext cx="1658202" cy="147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Rectangle 54"/>
          <p:cNvSpPr/>
          <p:nvPr/>
        </p:nvSpPr>
        <p:spPr>
          <a:xfrm>
            <a:off x="335476" y="4558272"/>
            <a:ext cx="47074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Búp măng non tượng trưng cho lửa tuổi thiếu niên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Băng chữ “SẴN SÀNG” là khẩu hiệu hành động của Đội Thiếu niên Tiền phong Hồ Chí Minh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50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0" grpId="0"/>
      <p:bldP spid="51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254644" y="386118"/>
            <a:ext cx="7435976" cy="4710583"/>
            <a:chOff x="0" y="0"/>
            <a:chExt cx="3178010" cy="2831356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3147530" cy="2807226"/>
            </a:xfrm>
            <a:custGeom>
              <a:avLst/>
              <a:gdLst/>
              <a:ahLst/>
              <a:cxnLst/>
              <a:rect l="l" t="t" r="r" b="b"/>
              <a:pathLst>
                <a:path w="3147530" h="2807226">
                  <a:moveTo>
                    <a:pt x="1270" y="0"/>
                  </a:moveTo>
                  <a:lnTo>
                    <a:pt x="3147530" y="15240"/>
                  </a:lnTo>
                  <a:lnTo>
                    <a:pt x="3115780" y="2807226"/>
                  </a:lnTo>
                  <a:lnTo>
                    <a:pt x="1137054" y="2807226"/>
                  </a:lnTo>
                  <a:lnTo>
                    <a:pt x="0" y="2780556"/>
                  </a:lnTo>
                  <a:lnTo>
                    <a:pt x="11430" y="897030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3176740" cy="2832626"/>
            </a:xfrm>
            <a:custGeom>
              <a:avLst/>
              <a:gdLst/>
              <a:ahLst/>
              <a:cxnLst/>
              <a:rect l="l" t="t" r="r" b="b"/>
              <a:pathLst>
                <a:path w="3176740" h="2832626">
                  <a:moveTo>
                    <a:pt x="3142450" y="2807226"/>
                  </a:moveTo>
                  <a:cubicBezTo>
                    <a:pt x="3139910" y="2811036"/>
                    <a:pt x="3136100" y="2816116"/>
                    <a:pt x="3132290" y="2819926"/>
                  </a:cubicBezTo>
                  <a:cubicBezTo>
                    <a:pt x="3128480" y="2822466"/>
                    <a:pt x="3123400" y="2825006"/>
                    <a:pt x="3119590" y="2825006"/>
                  </a:cubicBezTo>
                  <a:cubicBezTo>
                    <a:pt x="3011455" y="2823736"/>
                    <a:pt x="2878219" y="2830086"/>
                    <a:pt x="2742517" y="2832626"/>
                  </a:cubicBezTo>
                  <a:cubicBezTo>
                    <a:pt x="2700573" y="2832626"/>
                    <a:pt x="2656161" y="2831356"/>
                    <a:pt x="2614216" y="2831356"/>
                  </a:cubicBezTo>
                  <a:cubicBezTo>
                    <a:pt x="2520458" y="2830086"/>
                    <a:pt x="2426700" y="2828816"/>
                    <a:pt x="2332942" y="2828816"/>
                  </a:cubicBezTo>
                  <a:lnTo>
                    <a:pt x="2026994" y="2828816"/>
                  </a:lnTo>
                  <a:cubicBezTo>
                    <a:pt x="1957909" y="2828816"/>
                    <a:pt x="1891292" y="2827546"/>
                    <a:pt x="1822207" y="2827546"/>
                  </a:cubicBezTo>
                  <a:cubicBezTo>
                    <a:pt x="1762991" y="2827546"/>
                    <a:pt x="1701308" y="2827546"/>
                    <a:pt x="1642093" y="2828816"/>
                  </a:cubicBezTo>
                  <a:lnTo>
                    <a:pt x="1605083" y="2828816"/>
                  </a:lnTo>
                  <a:cubicBezTo>
                    <a:pt x="1518727" y="2827546"/>
                    <a:pt x="556472" y="2826276"/>
                    <a:pt x="470116" y="2823736"/>
                  </a:cubicBezTo>
                  <a:cubicBezTo>
                    <a:pt x="418302" y="2822466"/>
                    <a:pt x="366489" y="2817386"/>
                    <a:pt x="314675" y="2814846"/>
                  </a:cubicBezTo>
                  <a:cubicBezTo>
                    <a:pt x="220917" y="2809766"/>
                    <a:pt x="127159" y="2805956"/>
                    <a:pt x="41910" y="2800876"/>
                  </a:cubicBezTo>
                  <a:cubicBezTo>
                    <a:pt x="33020" y="2799606"/>
                    <a:pt x="24130" y="2797066"/>
                    <a:pt x="16510" y="2793256"/>
                  </a:cubicBezTo>
                  <a:cubicBezTo>
                    <a:pt x="5080" y="2788176"/>
                    <a:pt x="0" y="2776746"/>
                    <a:pt x="1270" y="2757581"/>
                  </a:cubicBezTo>
                  <a:cubicBezTo>
                    <a:pt x="2540" y="2631344"/>
                    <a:pt x="3810" y="2502930"/>
                    <a:pt x="3810" y="2376693"/>
                  </a:cubicBezTo>
                  <a:cubicBezTo>
                    <a:pt x="5080" y="2248279"/>
                    <a:pt x="17780" y="901024"/>
                    <a:pt x="17780" y="772610"/>
                  </a:cubicBezTo>
                  <a:cubicBezTo>
                    <a:pt x="19050" y="648549"/>
                    <a:pt x="20320" y="524489"/>
                    <a:pt x="19050" y="398251"/>
                  </a:cubicBezTo>
                  <a:cubicBezTo>
                    <a:pt x="17780" y="274191"/>
                    <a:pt x="16510" y="15230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5345" y="5080"/>
                    <a:pt x="129626" y="3810"/>
                  </a:cubicBezTo>
                  <a:cubicBezTo>
                    <a:pt x="206113" y="1270"/>
                    <a:pt x="285067" y="1270"/>
                    <a:pt x="361554" y="1270"/>
                  </a:cubicBezTo>
                  <a:cubicBezTo>
                    <a:pt x="457780" y="2540"/>
                    <a:pt x="1429903" y="5080"/>
                    <a:pt x="1526129" y="6350"/>
                  </a:cubicBezTo>
                  <a:cubicBezTo>
                    <a:pt x="1619887" y="7620"/>
                    <a:pt x="1713645" y="7620"/>
                    <a:pt x="1807403" y="7620"/>
                  </a:cubicBezTo>
                  <a:cubicBezTo>
                    <a:pt x="1859217" y="7620"/>
                    <a:pt x="1911030" y="7620"/>
                    <a:pt x="1962844" y="8890"/>
                  </a:cubicBezTo>
                  <a:cubicBezTo>
                    <a:pt x="2064004" y="11430"/>
                    <a:pt x="2167632" y="10160"/>
                    <a:pt x="2268792" y="2540"/>
                  </a:cubicBezTo>
                  <a:cubicBezTo>
                    <a:pt x="2310736" y="0"/>
                    <a:pt x="2352681" y="2540"/>
                    <a:pt x="2394625" y="2540"/>
                  </a:cubicBezTo>
                  <a:cubicBezTo>
                    <a:pt x="2488383" y="2540"/>
                    <a:pt x="2582141" y="1270"/>
                    <a:pt x="2675899" y="3810"/>
                  </a:cubicBezTo>
                  <a:cubicBezTo>
                    <a:pt x="2794331" y="6350"/>
                    <a:pt x="2910295" y="13970"/>
                    <a:pt x="3028726" y="17780"/>
                  </a:cubicBezTo>
                  <a:cubicBezTo>
                    <a:pt x="3080540" y="20320"/>
                    <a:pt x="3110700" y="19050"/>
                    <a:pt x="3137370" y="21590"/>
                  </a:cubicBezTo>
                  <a:cubicBezTo>
                    <a:pt x="3146260" y="22860"/>
                    <a:pt x="3155150" y="25400"/>
                    <a:pt x="3164040" y="27940"/>
                  </a:cubicBezTo>
                  <a:cubicBezTo>
                    <a:pt x="3171660" y="30480"/>
                    <a:pt x="3175470" y="36830"/>
                    <a:pt x="3175470" y="46990"/>
                  </a:cubicBezTo>
                  <a:cubicBezTo>
                    <a:pt x="3176740" y="93541"/>
                    <a:pt x="3172930" y="158836"/>
                    <a:pt x="3169120" y="224131"/>
                  </a:cubicBezTo>
                  <a:cubicBezTo>
                    <a:pt x="3165310" y="278544"/>
                    <a:pt x="3164040" y="335133"/>
                    <a:pt x="3162770" y="389545"/>
                  </a:cubicBezTo>
                  <a:cubicBezTo>
                    <a:pt x="3160230" y="480958"/>
                    <a:pt x="3158960" y="572372"/>
                    <a:pt x="3157690" y="663785"/>
                  </a:cubicBezTo>
                  <a:cubicBezTo>
                    <a:pt x="3156420" y="748668"/>
                    <a:pt x="3155150" y="833552"/>
                    <a:pt x="3155150" y="918436"/>
                  </a:cubicBezTo>
                  <a:cubicBezTo>
                    <a:pt x="3155150" y="1059908"/>
                    <a:pt x="3143720" y="2418046"/>
                    <a:pt x="3142450" y="2559519"/>
                  </a:cubicBezTo>
                  <a:cubicBezTo>
                    <a:pt x="3144990" y="2650932"/>
                    <a:pt x="3143720" y="2742345"/>
                    <a:pt x="3142450" y="2807226"/>
                  </a:cubicBezTo>
                  <a:close/>
                  <a:moveTo>
                    <a:pt x="17780" y="2776746"/>
                  </a:moveTo>
                  <a:cubicBezTo>
                    <a:pt x="22860" y="2778016"/>
                    <a:pt x="29210" y="2780556"/>
                    <a:pt x="36830" y="2780556"/>
                  </a:cubicBezTo>
                  <a:cubicBezTo>
                    <a:pt x="124691" y="2785636"/>
                    <a:pt x="225852" y="2790716"/>
                    <a:pt x="324544" y="2794526"/>
                  </a:cubicBezTo>
                  <a:cubicBezTo>
                    <a:pt x="371423" y="2797066"/>
                    <a:pt x="418302" y="2800876"/>
                    <a:pt x="467649" y="2802146"/>
                  </a:cubicBezTo>
                  <a:cubicBezTo>
                    <a:pt x="499724" y="2803416"/>
                    <a:pt x="1407697" y="2799606"/>
                    <a:pt x="1437305" y="2800876"/>
                  </a:cubicBezTo>
                  <a:cubicBezTo>
                    <a:pt x="1489119" y="2802146"/>
                    <a:pt x="1540933" y="2804686"/>
                    <a:pt x="1592746" y="2805956"/>
                  </a:cubicBezTo>
                  <a:cubicBezTo>
                    <a:pt x="1617419" y="2807226"/>
                    <a:pt x="1639625" y="2807226"/>
                    <a:pt x="1664299" y="2807226"/>
                  </a:cubicBezTo>
                  <a:cubicBezTo>
                    <a:pt x="1775328" y="2807226"/>
                    <a:pt x="1883890" y="2805956"/>
                    <a:pt x="1994919" y="2807226"/>
                  </a:cubicBezTo>
                  <a:cubicBezTo>
                    <a:pt x="2036864" y="2807226"/>
                    <a:pt x="2081275" y="2809766"/>
                    <a:pt x="2123220" y="2809766"/>
                  </a:cubicBezTo>
                  <a:cubicBezTo>
                    <a:pt x="2187370" y="2809766"/>
                    <a:pt x="2249053" y="2805956"/>
                    <a:pt x="2313203" y="2805956"/>
                  </a:cubicBezTo>
                  <a:cubicBezTo>
                    <a:pt x="2389690" y="2805956"/>
                    <a:pt x="2463710" y="2807226"/>
                    <a:pt x="2540197" y="2807226"/>
                  </a:cubicBezTo>
                  <a:cubicBezTo>
                    <a:pt x="2641357" y="2807226"/>
                    <a:pt x="2744984" y="2807226"/>
                    <a:pt x="2846144" y="2805956"/>
                  </a:cubicBezTo>
                  <a:cubicBezTo>
                    <a:pt x="2937435" y="2804686"/>
                    <a:pt x="3026258" y="2802146"/>
                    <a:pt x="3104350" y="2799606"/>
                  </a:cubicBezTo>
                  <a:cubicBezTo>
                    <a:pt x="3109430" y="2799606"/>
                    <a:pt x="3114510" y="2797066"/>
                    <a:pt x="3120860" y="2795796"/>
                  </a:cubicBezTo>
                  <a:cubicBezTo>
                    <a:pt x="3120860" y="2783096"/>
                    <a:pt x="3122130" y="2770396"/>
                    <a:pt x="3122130" y="2751051"/>
                  </a:cubicBezTo>
                  <a:lnTo>
                    <a:pt x="3122130" y="2683580"/>
                  </a:lnTo>
                  <a:cubicBezTo>
                    <a:pt x="3123400" y="2572578"/>
                    <a:pt x="3125940" y="2459400"/>
                    <a:pt x="3124670" y="2348398"/>
                  </a:cubicBezTo>
                  <a:cubicBezTo>
                    <a:pt x="3123400" y="2191690"/>
                    <a:pt x="3136100" y="820493"/>
                    <a:pt x="3139910" y="663785"/>
                  </a:cubicBezTo>
                  <a:cubicBezTo>
                    <a:pt x="3142450" y="572371"/>
                    <a:pt x="3144990" y="480958"/>
                    <a:pt x="3144990" y="389545"/>
                  </a:cubicBezTo>
                  <a:cubicBezTo>
                    <a:pt x="3144990" y="313368"/>
                    <a:pt x="3146260" y="239366"/>
                    <a:pt x="3153880" y="165365"/>
                  </a:cubicBezTo>
                  <a:cubicBezTo>
                    <a:pt x="3157690" y="121835"/>
                    <a:pt x="3160230" y="78305"/>
                    <a:pt x="3155150" y="49530"/>
                  </a:cubicBezTo>
                  <a:cubicBezTo>
                    <a:pt x="3147530" y="49530"/>
                    <a:pt x="3141180" y="48260"/>
                    <a:pt x="3133560" y="48260"/>
                  </a:cubicBezTo>
                  <a:cubicBezTo>
                    <a:pt x="3100540" y="45720"/>
                    <a:pt x="3045997" y="45720"/>
                    <a:pt x="2979380" y="40640"/>
                  </a:cubicBezTo>
                  <a:cubicBezTo>
                    <a:pt x="2856013" y="33020"/>
                    <a:pt x="2730180" y="27940"/>
                    <a:pt x="2606814" y="27940"/>
                  </a:cubicBezTo>
                  <a:cubicBezTo>
                    <a:pt x="2520458" y="27940"/>
                    <a:pt x="2431635" y="31750"/>
                    <a:pt x="2345279" y="24130"/>
                  </a:cubicBezTo>
                  <a:lnTo>
                    <a:pt x="2320605" y="24130"/>
                  </a:lnTo>
                  <a:cubicBezTo>
                    <a:pt x="2249053" y="27940"/>
                    <a:pt x="2172566" y="33020"/>
                    <a:pt x="2098547" y="34290"/>
                  </a:cubicBezTo>
                  <a:cubicBezTo>
                    <a:pt x="2017125" y="35560"/>
                    <a:pt x="1938171" y="31750"/>
                    <a:pt x="1856749" y="30480"/>
                  </a:cubicBezTo>
                  <a:cubicBezTo>
                    <a:pt x="1780262" y="29210"/>
                    <a:pt x="1703776" y="27940"/>
                    <a:pt x="1629756" y="27940"/>
                  </a:cubicBezTo>
                  <a:cubicBezTo>
                    <a:pt x="1602616" y="27940"/>
                    <a:pt x="1577942" y="29210"/>
                    <a:pt x="1550802" y="27940"/>
                  </a:cubicBezTo>
                  <a:cubicBezTo>
                    <a:pt x="1457044" y="26670"/>
                    <a:pt x="487387" y="24130"/>
                    <a:pt x="391162" y="24130"/>
                  </a:cubicBezTo>
                  <a:cubicBezTo>
                    <a:pt x="307273" y="22860"/>
                    <a:pt x="223384" y="24130"/>
                    <a:pt x="139495" y="24130"/>
                  </a:cubicBezTo>
                  <a:cubicBezTo>
                    <a:pt x="95084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011"/>
                    <a:pt x="31750" y="156659"/>
                    <a:pt x="34290" y="224131"/>
                  </a:cubicBezTo>
                  <a:cubicBezTo>
                    <a:pt x="36830" y="346015"/>
                    <a:pt x="38100" y="467899"/>
                    <a:pt x="38100" y="589783"/>
                  </a:cubicBezTo>
                  <a:cubicBezTo>
                    <a:pt x="38100" y="668138"/>
                    <a:pt x="36830" y="744315"/>
                    <a:pt x="35560" y="822669"/>
                  </a:cubicBezTo>
                  <a:cubicBezTo>
                    <a:pt x="34290" y="898847"/>
                    <a:pt x="22860" y="2189513"/>
                    <a:pt x="21590" y="2263514"/>
                  </a:cubicBezTo>
                  <a:lnTo>
                    <a:pt x="21590" y="2407164"/>
                  </a:lnTo>
                  <a:cubicBezTo>
                    <a:pt x="21590" y="2515989"/>
                    <a:pt x="20320" y="2626991"/>
                    <a:pt x="20320" y="2735816"/>
                  </a:cubicBezTo>
                  <a:cubicBezTo>
                    <a:pt x="20320" y="2751051"/>
                    <a:pt x="19050" y="2764110"/>
                    <a:pt x="17780" y="2776746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747006" y="876105"/>
            <a:ext cx="4233270" cy="4761721"/>
            <a:chOff x="0" y="0"/>
            <a:chExt cx="2146400" cy="2414341"/>
          </a:xfrm>
        </p:grpSpPr>
        <p:sp>
          <p:nvSpPr>
            <p:cNvPr id="24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646131">
            <a:off x="6547387" y="3212605"/>
            <a:ext cx="872698" cy="1610684"/>
          </a:xfrm>
          <a:prstGeom prst="rect">
            <a:avLst/>
          </a:prstGeom>
        </p:spPr>
      </p:pic>
      <p:sp>
        <p:nvSpPr>
          <p:cNvPr id="34" name="TextBox 34"/>
          <p:cNvSpPr txBox="1"/>
          <p:nvPr/>
        </p:nvSpPr>
        <p:spPr>
          <a:xfrm>
            <a:off x="8522624" y="4836375"/>
            <a:ext cx="2735696" cy="49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820"/>
              </a:lnSpc>
              <a:spcBef>
                <a:spcPct val="0"/>
              </a:spcBef>
            </a:pPr>
            <a:r>
              <a:rPr lang="en-US" sz="32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Lễ</a:t>
            </a:r>
            <a:r>
              <a:rPr lang="en-US" sz="3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kết</a:t>
            </a:r>
            <a:r>
              <a:rPr lang="en-US" sz="3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nạp</a:t>
            </a:r>
            <a:r>
              <a:rPr lang="en-US" sz="3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32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endParaRPr lang="en-US" sz="32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AutoShape 2" descr="Vector chibi đội viê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09" r="100000">
                        <a14:foregroundMark x1="35215" y1="6799" x2="29839" y2="97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6844" y="4304158"/>
            <a:ext cx="2507551" cy="2379477"/>
          </a:xfrm>
          <a:prstGeom prst="rect">
            <a:avLst/>
          </a:prstGeom>
        </p:spPr>
      </p:pic>
      <p:pic>
        <p:nvPicPr>
          <p:cNvPr id="33" name="Picture 2" descr="Bài 16: Ngày em vào Đội trang 70, 71 SGK Tiếng Việt 3 tập 1 Kết nối tri  thức với cuộc sống | Tiếng Việt 3 - Kết nối tri thức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017" y="1200360"/>
            <a:ext cx="3240155" cy="3378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ách thắt khăn quàng đỏ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536" end="25830.466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9825" y="532346"/>
            <a:ext cx="7200893" cy="4083654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3012055" y="4858168"/>
            <a:ext cx="5092675" cy="1988137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Xem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video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hướng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dẫn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thắt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khăn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quàng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endParaRPr lang="en-US" sz="24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9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34" grpId="0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055" y="0"/>
            <a:ext cx="4512945" cy="6858000"/>
          </a:xfrm>
          <a:prstGeom prst="rect">
            <a:avLst/>
          </a:prstGeom>
        </p:spPr>
      </p:pic>
      <p:pic>
        <p:nvPicPr>
          <p:cNvPr id="5" name="图片 4" descr="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950"/>
            <a:ext cx="3222625" cy="1998980"/>
          </a:xfrm>
          <a:prstGeom prst="rect">
            <a:avLst/>
          </a:prstGeom>
        </p:spPr>
      </p:pic>
      <p:pic>
        <p:nvPicPr>
          <p:cNvPr id="8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5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83622" y="657225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chemeClr val="accent2">
                    <a:lumMod val="75000"/>
                  </a:schemeClr>
                </a:solidFill>
                <a:latin typeface="#9Slide07 Bungee Inline" pitchFamily="2" charset="0"/>
              </a:rPr>
              <a:t>t</a:t>
            </a:r>
            <a:endParaRPr lang="en-US" sz="16600" dirty="0">
              <a:solidFill>
                <a:schemeClr val="accent2">
                  <a:lumMod val="75000"/>
                </a:schemeClr>
              </a:solidFill>
              <a:latin typeface="#9Slide07 Bungee Inline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7084" y="129794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C00000"/>
                </a:solidFill>
                <a:latin typeface="#9Slide07 Bungee Inline" pitchFamily="2" charset="0"/>
              </a:rPr>
              <a:t>h</a:t>
            </a:r>
            <a:endParaRPr lang="en-US" sz="16600" dirty="0">
              <a:solidFill>
                <a:srgbClr val="C00000"/>
              </a:solidFill>
              <a:latin typeface="#9Slide07 Bungee Inline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4347" y="734924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FCE03"/>
                </a:solidFill>
                <a:latin typeface="#9Slide07 Bungee Inline" pitchFamily="2" charset="0"/>
              </a:rPr>
              <a:t>Ự</a:t>
            </a:r>
            <a:endParaRPr lang="en-US" sz="16600" dirty="0">
              <a:solidFill>
                <a:srgbClr val="FFCE03"/>
              </a:solidFill>
              <a:latin typeface="#9Slide07 Bungee Inline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19898" y="1106399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00505"/>
                </a:solidFill>
                <a:latin typeface="#9Slide07 Bungee Inline" pitchFamily="2" charset="0"/>
              </a:rPr>
              <a:t>c</a:t>
            </a:r>
            <a:endParaRPr lang="en-US" sz="16600" dirty="0">
              <a:solidFill>
                <a:srgbClr val="F00505"/>
              </a:solidFill>
              <a:latin typeface="#9Slide07 Bungee Inline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40586" y="3267443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00505"/>
                </a:solidFill>
                <a:latin typeface="#9Slide07 Bungee Inline" pitchFamily="2" charset="0"/>
              </a:rPr>
              <a:t>h</a:t>
            </a:r>
            <a:endParaRPr lang="en-US" sz="16600" dirty="0">
              <a:solidFill>
                <a:srgbClr val="F00505"/>
              </a:solidFill>
              <a:latin typeface="#9Slide07 Bungee Inlin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9607" y="378333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>
                <a:solidFill>
                  <a:srgbClr val="FD6104"/>
                </a:solidFill>
                <a:latin typeface="#9Slide07 Bungee Inline" pitchFamily="2" charset="0"/>
              </a:rPr>
              <a:t>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01669" y="3088447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chemeClr val="bg2">
                    <a:lumMod val="50000"/>
                  </a:schemeClr>
                </a:solidFill>
                <a:latin typeface="#9Slide07 Bungee Inline" pitchFamily="2" charset="0"/>
              </a:rPr>
              <a:t>h</a:t>
            </a:r>
            <a:endParaRPr lang="en-US" sz="16600" dirty="0">
              <a:solidFill>
                <a:schemeClr val="bg2">
                  <a:lumMod val="50000"/>
                </a:schemeClr>
              </a:solidFill>
              <a:latin typeface="#9Slide07 Bungee Inline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0891" y="358140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FBF15"/>
                </a:solidFill>
                <a:latin typeface="#9Slide07 Bungee Inline" pitchFamily="2" charset="0"/>
              </a:rPr>
              <a:t>n</a:t>
            </a:r>
            <a:endParaRPr lang="en-US" sz="16600" dirty="0">
              <a:solidFill>
                <a:srgbClr val="FFBF15"/>
              </a:solidFill>
              <a:latin typeface="#9Slide07 Bungee Inli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34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00611" y="615951"/>
            <a:ext cx="11118013" cy="4789655"/>
            <a:chOff x="0" y="0"/>
            <a:chExt cx="5637179" cy="2428505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549577" y="5547770"/>
            <a:ext cx="11118013" cy="864788"/>
            <a:chOff x="0" y="0"/>
            <a:chExt cx="5637179" cy="438474"/>
          </a:xfrm>
        </p:grpSpPr>
        <p:sp>
          <p:nvSpPr>
            <p:cNvPr id="25" name="Freeform 25"/>
            <p:cNvSpPr/>
            <p:nvPr/>
          </p:nvSpPr>
          <p:spPr>
            <a:xfrm>
              <a:off x="16510" y="11430"/>
              <a:ext cx="5606699" cy="414344"/>
            </a:xfrm>
            <a:custGeom>
              <a:avLst/>
              <a:gdLst/>
              <a:ahLst/>
              <a:cxnLst/>
              <a:rect l="l" t="t" r="r" b="b"/>
              <a:pathLst>
                <a:path w="5606699" h="414344">
                  <a:moveTo>
                    <a:pt x="1270" y="0"/>
                  </a:moveTo>
                  <a:lnTo>
                    <a:pt x="5606699" y="15240"/>
                  </a:lnTo>
                  <a:lnTo>
                    <a:pt x="5574949" y="414344"/>
                  </a:lnTo>
                  <a:lnTo>
                    <a:pt x="2029182" y="414344"/>
                  </a:lnTo>
                  <a:lnTo>
                    <a:pt x="0" y="387674"/>
                  </a:lnTo>
                  <a:lnTo>
                    <a:pt x="11430" y="153979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0" y="-1270"/>
              <a:ext cx="5635909" cy="439745"/>
            </a:xfrm>
            <a:custGeom>
              <a:avLst/>
              <a:gdLst/>
              <a:ahLst/>
              <a:cxnLst/>
              <a:rect l="l" t="t" r="r" b="b"/>
              <a:pathLst>
                <a:path w="5635909" h="439745">
                  <a:moveTo>
                    <a:pt x="5601619" y="414345"/>
                  </a:moveTo>
                  <a:cubicBezTo>
                    <a:pt x="5599079" y="418155"/>
                    <a:pt x="5595269" y="423235"/>
                    <a:pt x="5591459" y="427045"/>
                  </a:cubicBezTo>
                  <a:cubicBezTo>
                    <a:pt x="5587649" y="429585"/>
                    <a:pt x="5582569" y="432125"/>
                    <a:pt x="5578759" y="432125"/>
                  </a:cubicBezTo>
                  <a:cubicBezTo>
                    <a:pt x="5406791" y="430855"/>
                    <a:pt x="5165756" y="437205"/>
                    <a:pt x="4920257" y="439745"/>
                  </a:cubicBezTo>
                  <a:cubicBezTo>
                    <a:pt x="4844376" y="439745"/>
                    <a:pt x="4764031" y="438475"/>
                    <a:pt x="4688149" y="438475"/>
                  </a:cubicBezTo>
                  <a:cubicBezTo>
                    <a:pt x="4518532" y="437205"/>
                    <a:pt x="4348915" y="435935"/>
                    <a:pt x="4179298" y="435935"/>
                  </a:cubicBezTo>
                  <a:lnTo>
                    <a:pt x="3625810" y="435935"/>
                  </a:lnTo>
                  <a:cubicBezTo>
                    <a:pt x="3500829" y="435935"/>
                    <a:pt x="3380311" y="434665"/>
                    <a:pt x="3255330" y="434665"/>
                  </a:cubicBezTo>
                  <a:cubicBezTo>
                    <a:pt x="3148204" y="434665"/>
                    <a:pt x="3036613" y="434665"/>
                    <a:pt x="2929487" y="435935"/>
                  </a:cubicBezTo>
                  <a:lnTo>
                    <a:pt x="2862533" y="435935"/>
                  </a:lnTo>
                  <a:cubicBezTo>
                    <a:pt x="2706306" y="434665"/>
                    <a:pt x="965498" y="433395"/>
                    <a:pt x="809272" y="430855"/>
                  </a:cubicBezTo>
                  <a:cubicBezTo>
                    <a:pt x="715536" y="429585"/>
                    <a:pt x="621801" y="424505"/>
                    <a:pt x="528065" y="421965"/>
                  </a:cubicBezTo>
                  <a:cubicBezTo>
                    <a:pt x="358448" y="416885"/>
                    <a:pt x="188830" y="413075"/>
                    <a:pt x="41910" y="407995"/>
                  </a:cubicBezTo>
                  <a:cubicBezTo>
                    <a:pt x="33020" y="406725"/>
                    <a:pt x="24130" y="404185"/>
                    <a:pt x="16510" y="400375"/>
                  </a:cubicBezTo>
                  <a:cubicBezTo>
                    <a:pt x="5080" y="395295"/>
                    <a:pt x="0" y="383865"/>
                    <a:pt x="1270" y="373071"/>
                  </a:cubicBezTo>
                  <a:cubicBezTo>
                    <a:pt x="2540" y="358971"/>
                    <a:pt x="3810" y="344628"/>
                    <a:pt x="3810" y="330528"/>
                  </a:cubicBezTo>
                  <a:cubicBezTo>
                    <a:pt x="5080" y="316186"/>
                    <a:pt x="17780" y="165707"/>
                    <a:pt x="17780" y="151364"/>
                  </a:cubicBezTo>
                  <a:cubicBezTo>
                    <a:pt x="19050" y="137507"/>
                    <a:pt x="20320" y="123651"/>
                    <a:pt x="19050" y="109551"/>
                  </a:cubicBezTo>
                  <a:cubicBezTo>
                    <a:pt x="17780" y="95694"/>
                    <a:pt x="16510" y="82080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75517"/>
                    <a:pt x="5632099" y="82810"/>
                    <a:pt x="5628289" y="90103"/>
                  </a:cubicBezTo>
                  <a:cubicBezTo>
                    <a:pt x="5624479" y="96180"/>
                    <a:pt x="5623209" y="102501"/>
                    <a:pt x="5621939" y="108578"/>
                  </a:cubicBezTo>
                  <a:cubicBezTo>
                    <a:pt x="5619399" y="118789"/>
                    <a:pt x="5618129" y="128999"/>
                    <a:pt x="5616859" y="139209"/>
                  </a:cubicBezTo>
                  <a:cubicBezTo>
                    <a:pt x="5615589" y="148690"/>
                    <a:pt x="5614319" y="158171"/>
                    <a:pt x="5614319" y="167652"/>
                  </a:cubicBezTo>
                  <a:cubicBezTo>
                    <a:pt x="5614319" y="183453"/>
                    <a:pt x="5602889" y="335147"/>
                    <a:pt x="5601619" y="350949"/>
                  </a:cubicBezTo>
                  <a:cubicBezTo>
                    <a:pt x="5604159" y="361159"/>
                    <a:pt x="5602889" y="371369"/>
                    <a:pt x="5601619" y="414344"/>
                  </a:cubicBezTo>
                  <a:close/>
                  <a:moveTo>
                    <a:pt x="17780" y="383864"/>
                  </a:moveTo>
                  <a:cubicBezTo>
                    <a:pt x="22860" y="385134"/>
                    <a:pt x="29210" y="387674"/>
                    <a:pt x="36830" y="387674"/>
                  </a:cubicBezTo>
                  <a:cubicBezTo>
                    <a:pt x="184367" y="392754"/>
                    <a:pt x="367375" y="397834"/>
                    <a:pt x="545919" y="401644"/>
                  </a:cubicBezTo>
                  <a:cubicBezTo>
                    <a:pt x="630728" y="404184"/>
                    <a:pt x="715536" y="407994"/>
                    <a:pt x="804808" y="409264"/>
                  </a:cubicBezTo>
                  <a:cubicBezTo>
                    <a:pt x="862835" y="410534"/>
                    <a:pt x="2505444" y="406724"/>
                    <a:pt x="2559007" y="407994"/>
                  </a:cubicBezTo>
                  <a:cubicBezTo>
                    <a:pt x="2652743" y="409264"/>
                    <a:pt x="2746479" y="411804"/>
                    <a:pt x="2840215" y="413074"/>
                  </a:cubicBezTo>
                  <a:cubicBezTo>
                    <a:pt x="2884851" y="414344"/>
                    <a:pt x="2925023" y="414344"/>
                    <a:pt x="2969659" y="414344"/>
                  </a:cubicBezTo>
                  <a:cubicBezTo>
                    <a:pt x="3170522" y="414344"/>
                    <a:pt x="3366920" y="413074"/>
                    <a:pt x="3567783" y="414344"/>
                  </a:cubicBezTo>
                  <a:cubicBezTo>
                    <a:pt x="3643664" y="414344"/>
                    <a:pt x="3724010" y="416884"/>
                    <a:pt x="3799891" y="416884"/>
                  </a:cubicBezTo>
                  <a:cubicBezTo>
                    <a:pt x="3915945" y="416884"/>
                    <a:pt x="4027535" y="413074"/>
                    <a:pt x="4143589" y="413074"/>
                  </a:cubicBezTo>
                  <a:cubicBezTo>
                    <a:pt x="4281961" y="413074"/>
                    <a:pt x="4415869" y="414344"/>
                    <a:pt x="4554241" y="414344"/>
                  </a:cubicBezTo>
                  <a:cubicBezTo>
                    <a:pt x="4737249" y="414344"/>
                    <a:pt x="4924721" y="414344"/>
                    <a:pt x="5107729" y="413074"/>
                  </a:cubicBezTo>
                  <a:cubicBezTo>
                    <a:pt x="5272882" y="411804"/>
                    <a:pt x="5433572" y="409264"/>
                    <a:pt x="5563519" y="406724"/>
                  </a:cubicBezTo>
                  <a:cubicBezTo>
                    <a:pt x="5568599" y="406724"/>
                    <a:pt x="5573679" y="404184"/>
                    <a:pt x="5580029" y="402914"/>
                  </a:cubicBezTo>
                  <a:cubicBezTo>
                    <a:pt x="5580029" y="390214"/>
                    <a:pt x="5581299" y="377514"/>
                    <a:pt x="5581299" y="372342"/>
                  </a:cubicBezTo>
                  <a:lnTo>
                    <a:pt x="5581299" y="364805"/>
                  </a:lnTo>
                  <a:cubicBezTo>
                    <a:pt x="5582569" y="352407"/>
                    <a:pt x="5585109" y="339766"/>
                    <a:pt x="5583839" y="327368"/>
                  </a:cubicBezTo>
                  <a:cubicBezTo>
                    <a:pt x="5582569" y="309865"/>
                    <a:pt x="5595269" y="156712"/>
                    <a:pt x="5599079" y="139209"/>
                  </a:cubicBezTo>
                  <a:cubicBezTo>
                    <a:pt x="5601619" y="128999"/>
                    <a:pt x="5604159" y="118789"/>
                    <a:pt x="5604159" y="108578"/>
                  </a:cubicBezTo>
                  <a:cubicBezTo>
                    <a:pt x="5604159" y="100070"/>
                    <a:pt x="5605429" y="91804"/>
                    <a:pt x="5613049" y="83539"/>
                  </a:cubicBezTo>
                  <a:cubicBezTo>
                    <a:pt x="5616859" y="78677"/>
                    <a:pt x="5619399" y="73815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74787"/>
                    <a:pt x="31750" y="82567"/>
                    <a:pt x="34290" y="90103"/>
                  </a:cubicBezTo>
                  <a:cubicBezTo>
                    <a:pt x="36830" y="103716"/>
                    <a:pt x="38100" y="117330"/>
                    <a:pt x="38100" y="130944"/>
                  </a:cubicBezTo>
                  <a:cubicBezTo>
                    <a:pt x="38100" y="139695"/>
                    <a:pt x="36830" y="148204"/>
                    <a:pt x="35560" y="156955"/>
                  </a:cubicBezTo>
                  <a:cubicBezTo>
                    <a:pt x="34290" y="165464"/>
                    <a:pt x="22860" y="309622"/>
                    <a:pt x="21590" y="317887"/>
                  </a:cubicBezTo>
                  <a:lnTo>
                    <a:pt x="21590" y="333932"/>
                  </a:lnTo>
                  <a:cubicBezTo>
                    <a:pt x="21590" y="346087"/>
                    <a:pt x="20320" y="358485"/>
                    <a:pt x="20320" y="370640"/>
                  </a:cubicBezTo>
                  <a:cubicBezTo>
                    <a:pt x="20320" y="372342"/>
                    <a:pt x="19050" y="373800"/>
                    <a:pt x="17780" y="383864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930210" flipH="1">
            <a:off x="10943063" y="35182"/>
            <a:ext cx="806775" cy="148901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859440" y="644047"/>
            <a:ext cx="68958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7200" b="1" spc="3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</a:t>
            </a:r>
            <a:r>
              <a:rPr lang="nl-NL" sz="7200" b="1" spc="3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2: </a:t>
            </a:r>
          </a:p>
          <a:p>
            <a:pPr algn="ctr"/>
            <a:r>
              <a:rPr lang="nl-NL" sz="72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Xây dựng </a:t>
            </a:r>
            <a:endParaRPr lang="vi-VN" sz="7200" b="1" spc="300" dirty="0" smtClean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nl-NL" sz="72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 hoạch </a:t>
            </a:r>
          </a:p>
          <a:p>
            <a:pPr algn="ctr"/>
            <a:r>
              <a:rPr lang="nl-NL" sz="72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phấn đấu</a:t>
            </a:r>
            <a:endParaRPr lang="en-US" sz="72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4" name="图片 7">
            <a:extLst>
              <a:ext uri="{FF2B5EF4-FFF2-40B4-BE49-F238E27FC236}">
                <a16:creationId xmlns:a16="http://schemas.microsoft.com/office/drawing/2014/main" id="{0873E205-033A-0847-A920-BFA024C8035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5906" y="369438"/>
            <a:ext cx="5186908" cy="51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6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00611" y="615950"/>
            <a:ext cx="11118013" cy="5697543"/>
            <a:chOff x="0" y="0"/>
            <a:chExt cx="5637179" cy="2888832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5606699" cy="2864702"/>
            </a:xfrm>
            <a:custGeom>
              <a:avLst/>
              <a:gdLst/>
              <a:ahLst/>
              <a:cxnLst/>
              <a:rect l="l" t="t" r="r" b="b"/>
              <a:pathLst>
                <a:path w="5606699" h="2864702">
                  <a:moveTo>
                    <a:pt x="1270" y="0"/>
                  </a:moveTo>
                  <a:lnTo>
                    <a:pt x="5606699" y="15240"/>
                  </a:lnTo>
                  <a:lnTo>
                    <a:pt x="5574949" y="2864702"/>
                  </a:lnTo>
                  <a:lnTo>
                    <a:pt x="2029182" y="2864702"/>
                  </a:lnTo>
                  <a:lnTo>
                    <a:pt x="0" y="2838032"/>
                  </a:lnTo>
                  <a:lnTo>
                    <a:pt x="11430" y="914877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5635909" cy="2890102"/>
            </a:xfrm>
            <a:custGeom>
              <a:avLst/>
              <a:gdLst/>
              <a:ahLst/>
              <a:cxnLst/>
              <a:rect l="l" t="t" r="r" b="b"/>
              <a:pathLst>
                <a:path w="5635909" h="2890102">
                  <a:moveTo>
                    <a:pt x="5601619" y="2864702"/>
                  </a:moveTo>
                  <a:cubicBezTo>
                    <a:pt x="5599079" y="2868512"/>
                    <a:pt x="5595269" y="2873592"/>
                    <a:pt x="5591459" y="2877402"/>
                  </a:cubicBezTo>
                  <a:cubicBezTo>
                    <a:pt x="5587649" y="2879942"/>
                    <a:pt x="5582569" y="2882482"/>
                    <a:pt x="5578759" y="2882482"/>
                  </a:cubicBezTo>
                  <a:cubicBezTo>
                    <a:pt x="5406791" y="2881212"/>
                    <a:pt x="5165756" y="2887562"/>
                    <a:pt x="4920257" y="2890102"/>
                  </a:cubicBezTo>
                  <a:cubicBezTo>
                    <a:pt x="4844376" y="2890102"/>
                    <a:pt x="4764031" y="2888832"/>
                    <a:pt x="4688149" y="2888832"/>
                  </a:cubicBezTo>
                  <a:cubicBezTo>
                    <a:pt x="4518532" y="2887562"/>
                    <a:pt x="4348915" y="2886292"/>
                    <a:pt x="4179298" y="2886292"/>
                  </a:cubicBezTo>
                  <a:lnTo>
                    <a:pt x="3625810" y="2886292"/>
                  </a:lnTo>
                  <a:cubicBezTo>
                    <a:pt x="3500829" y="2886292"/>
                    <a:pt x="3380311" y="2885022"/>
                    <a:pt x="3255330" y="2885022"/>
                  </a:cubicBezTo>
                  <a:cubicBezTo>
                    <a:pt x="3148204" y="2885022"/>
                    <a:pt x="3036613" y="2885022"/>
                    <a:pt x="2929487" y="2886292"/>
                  </a:cubicBezTo>
                  <a:lnTo>
                    <a:pt x="2862533" y="2886292"/>
                  </a:lnTo>
                  <a:cubicBezTo>
                    <a:pt x="2706306" y="2885022"/>
                    <a:pt x="965498" y="2883752"/>
                    <a:pt x="809272" y="2881212"/>
                  </a:cubicBezTo>
                  <a:cubicBezTo>
                    <a:pt x="715536" y="2879942"/>
                    <a:pt x="621801" y="2874862"/>
                    <a:pt x="528065" y="2872322"/>
                  </a:cubicBezTo>
                  <a:cubicBezTo>
                    <a:pt x="358448" y="2867242"/>
                    <a:pt x="188830" y="2863432"/>
                    <a:pt x="41910" y="2858352"/>
                  </a:cubicBezTo>
                  <a:cubicBezTo>
                    <a:pt x="33020" y="2857082"/>
                    <a:pt x="24130" y="2854542"/>
                    <a:pt x="16510" y="2850732"/>
                  </a:cubicBezTo>
                  <a:cubicBezTo>
                    <a:pt x="5080" y="2845652"/>
                    <a:pt x="0" y="2834222"/>
                    <a:pt x="1270" y="2814856"/>
                  </a:cubicBezTo>
                  <a:cubicBezTo>
                    <a:pt x="2540" y="2685925"/>
                    <a:pt x="3810" y="2554772"/>
                    <a:pt x="3810" y="2425841"/>
                  </a:cubicBezTo>
                  <a:cubicBezTo>
                    <a:pt x="5080" y="2294687"/>
                    <a:pt x="17780" y="918686"/>
                    <a:pt x="17780" y="787532"/>
                  </a:cubicBezTo>
                  <a:cubicBezTo>
                    <a:pt x="19050" y="660824"/>
                    <a:pt x="20320" y="534117"/>
                    <a:pt x="19050" y="405186"/>
                  </a:cubicBezTo>
                  <a:cubicBezTo>
                    <a:pt x="17780" y="278478"/>
                    <a:pt x="16510" y="153993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3974"/>
                    <a:pt x="5632099" y="160662"/>
                    <a:pt x="5628289" y="227350"/>
                  </a:cubicBezTo>
                  <a:cubicBezTo>
                    <a:pt x="5624479" y="282924"/>
                    <a:pt x="5623209" y="340720"/>
                    <a:pt x="5621939" y="396294"/>
                  </a:cubicBezTo>
                  <a:cubicBezTo>
                    <a:pt x="5619399" y="489658"/>
                    <a:pt x="5618129" y="583021"/>
                    <a:pt x="5616859" y="676385"/>
                  </a:cubicBezTo>
                  <a:cubicBezTo>
                    <a:pt x="5615589" y="763080"/>
                    <a:pt x="5614319" y="849774"/>
                    <a:pt x="5614319" y="936469"/>
                  </a:cubicBezTo>
                  <a:cubicBezTo>
                    <a:pt x="5614319" y="1080960"/>
                    <a:pt x="5602889" y="2468077"/>
                    <a:pt x="5601619" y="2612568"/>
                  </a:cubicBezTo>
                  <a:cubicBezTo>
                    <a:pt x="5604159" y="2705932"/>
                    <a:pt x="5602889" y="2799295"/>
                    <a:pt x="5601619" y="2864702"/>
                  </a:cubicBezTo>
                  <a:close/>
                  <a:moveTo>
                    <a:pt x="17780" y="2834222"/>
                  </a:moveTo>
                  <a:cubicBezTo>
                    <a:pt x="22860" y="2835492"/>
                    <a:pt x="29210" y="2838032"/>
                    <a:pt x="36830" y="2838032"/>
                  </a:cubicBezTo>
                  <a:cubicBezTo>
                    <a:pt x="184367" y="2843112"/>
                    <a:pt x="367375" y="2848192"/>
                    <a:pt x="545919" y="2852002"/>
                  </a:cubicBezTo>
                  <a:cubicBezTo>
                    <a:pt x="630728" y="2854542"/>
                    <a:pt x="715536" y="2858352"/>
                    <a:pt x="804808" y="2859622"/>
                  </a:cubicBezTo>
                  <a:cubicBezTo>
                    <a:pt x="862835" y="2860892"/>
                    <a:pt x="2505444" y="2857082"/>
                    <a:pt x="2559007" y="2858352"/>
                  </a:cubicBezTo>
                  <a:cubicBezTo>
                    <a:pt x="2652743" y="2859622"/>
                    <a:pt x="2746479" y="2862162"/>
                    <a:pt x="2840215" y="2863432"/>
                  </a:cubicBezTo>
                  <a:cubicBezTo>
                    <a:pt x="2884851" y="2864702"/>
                    <a:pt x="2925023" y="2864702"/>
                    <a:pt x="2969659" y="2864702"/>
                  </a:cubicBezTo>
                  <a:cubicBezTo>
                    <a:pt x="3170522" y="2864702"/>
                    <a:pt x="3366920" y="2863432"/>
                    <a:pt x="3567783" y="2864702"/>
                  </a:cubicBezTo>
                  <a:cubicBezTo>
                    <a:pt x="3643664" y="2864702"/>
                    <a:pt x="3724010" y="2867242"/>
                    <a:pt x="3799891" y="2867242"/>
                  </a:cubicBezTo>
                  <a:cubicBezTo>
                    <a:pt x="3915945" y="2867242"/>
                    <a:pt x="4027535" y="2863432"/>
                    <a:pt x="4143589" y="2863432"/>
                  </a:cubicBezTo>
                  <a:cubicBezTo>
                    <a:pt x="4281961" y="2863432"/>
                    <a:pt x="4415869" y="2864702"/>
                    <a:pt x="4554241" y="2864702"/>
                  </a:cubicBezTo>
                  <a:cubicBezTo>
                    <a:pt x="4737249" y="2864702"/>
                    <a:pt x="4924721" y="2864702"/>
                    <a:pt x="5107729" y="2863432"/>
                  </a:cubicBezTo>
                  <a:cubicBezTo>
                    <a:pt x="5272882" y="2862162"/>
                    <a:pt x="5433572" y="2859622"/>
                    <a:pt x="5563519" y="2857082"/>
                  </a:cubicBezTo>
                  <a:cubicBezTo>
                    <a:pt x="5568599" y="2857082"/>
                    <a:pt x="5573679" y="2854542"/>
                    <a:pt x="5580029" y="2853272"/>
                  </a:cubicBezTo>
                  <a:cubicBezTo>
                    <a:pt x="5580029" y="2840572"/>
                    <a:pt x="5581299" y="2827872"/>
                    <a:pt x="5581299" y="2808187"/>
                  </a:cubicBezTo>
                  <a:lnTo>
                    <a:pt x="5581299" y="2739276"/>
                  </a:lnTo>
                  <a:cubicBezTo>
                    <a:pt x="5582569" y="2625906"/>
                    <a:pt x="5585109" y="2510313"/>
                    <a:pt x="5583839" y="2396943"/>
                  </a:cubicBezTo>
                  <a:cubicBezTo>
                    <a:pt x="5582569" y="2236891"/>
                    <a:pt x="5595269" y="836437"/>
                    <a:pt x="5599079" y="676385"/>
                  </a:cubicBezTo>
                  <a:cubicBezTo>
                    <a:pt x="5601619" y="583021"/>
                    <a:pt x="5604159" y="489658"/>
                    <a:pt x="5604159" y="396294"/>
                  </a:cubicBezTo>
                  <a:cubicBezTo>
                    <a:pt x="5604159" y="318491"/>
                    <a:pt x="5605429" y="242911"/>
                    <a:pt x="5613049" y="167331"/>
                  </a:cubicBezTo>
                  <a:cubicBezTo>
                    <a:pt x="5616859" y="122872"/>
                    <a:pt x="5619399" y="78413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305"/>
                    <a:pt x="31750" y="158439"/>
                    <a:pt x="34290" y="227350"/>
                  </a:cubicBezTo>
                  <a:cubicBezTo>
                    <a:pt x="36830" y="351835"/>
                    <a:pt x="38100" y="476320"/>
                    <a:pt x="38100" y="600805"/>
                  </a:cubicBezTo>
                  <a:cubicBezTo>
                    <a:pt x="38100" y="680831"/>
                    <a:pt x="36830" y="758634"/>
                    <a:pt x="35560" y="838659"/>
                  </a:cubicBezTo>
                  <a:cubicBezTo>
                    <a:pt x="34290" y="916462"/>
                    <a:pt x="22860" y="2234668"/>
                    <a:pt x="21590" y="2310248"/>
                  </a:cubicBezTo>
                  <a:lnTo>
                    <a:pt x="21590" y="2456962"/>
                  </a:lnTo>
                  <a:cubicBezTo>
                    <a:pt x="21590" y="2568109"/>
                    <a:pt x="20320" y="2681479"/>
                    <a:pt x="20320" y="2792626"/>
                  </a:cubicBezTo>
                  <a:cubicBezTo>
                    <a:pt x="20320" y="2808187"/>
                    <a:pt x="19050" y="2821524"/>
                    <a:pt x="17780" y="283422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335513" flipH="1">
            <a:off x="75838" y="114288"/>
            <a:ext cx="1563685" cy="1191243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153068" y="781325"/>
            <a:ext cx="10421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8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 trở thành đội viên, em cần rèn luyện những phẩm chất, đức tính gì?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5973212" y="1848158"/>
            <a:ext cx="6172479" cy="4335212"/>
            <a:chOff x="5865741" y="1648911"/>
            <a:chExt cx="6172479" cy="4335212"/>
          </a:xfrm>
        </p:grpSpPr>
        <p:grpSp>
          <p:nvGrpSpPr>
            <p:cNvPr id="45" name="Group 23"/>
            <p:cNvGrpSpPr/>
            <p:nvPr/>
          </p:nvGrpSpPr>
          <p:grpSpPr>
            <a:xfrm>
              <a:off x="5865741" y="1648911"/>
              <a:ext cx="5371918" cy="4040849"/>
              <a:chOff x="0" y="0"/>
              <a:chExt cx="2146400" cy="2414341"/>
            </a:xfrm>
          </p:grpSpPr>
          <p:sp>
            <p:nvSpPr>
              <p:cNvPr id="46" name="Freeform 24"/>
              <p:cNvSpPr/>
              <p:nvPr/>
            </p:nvSpPr>
            <p:spPr>
              <a:xfrm>
                <a:off x="16510" y="11430"/>
                <a:ext cx="2115920" cy="2390211"/>
              </a:xfrm>
              <a:custGeom>
                <a:avLst/>
                <a:gdLst/>
                <a:ahLst/>
                <a:cxnLst/>
                <a:rect l="l" t="t" r="r" b="b"/>
                <a:pathLst>
                  <a:path w="2115920" h="2390211">
                    <a:moveTo>
                      <a:pt x="1270" y="0"/>
                    </a:moveTo>
                    <a:lnTo>
                      <a:pt x="2115920" y="15240"/>
                    </a:lnTo>
                    <a:lnTo>
                      <a:pt x="2084170" y="2390211"/>
                    </a:lnTo>
                    <a:lnTo>
                      <a:pt x="762810" y="2390211"/>
                    </a:lnTo>
                    <a:lnTo>
                      <a:pt x="0" y="2363541"/>
                    </a:lnTo>
                    <a:lnTo>
                      <a:pt x="11430" y="76753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</p:spPr>
          </p:sp>
          <p:sp>
            <p:nvSpPr>
              <p:cNvPr id="47" name="Freeform 25"/>
              <p:cNvSpPr/>
              <p:nvPr/>
            </p:nvSpPr>
            <p:spPr>
              <a:xfrm>
                <a:off x="0" y="-1270"/>
                <a:ext cx="2145130" cy="2415611"/>
              </a:xfrm>
              <a:custGeom>
                <a:avLst/>
                <a:gdLst/>
                <a:ahLst/>
                <a:cxnLst/>
                <a:rect l="l" t="t" r="r" b="b"/>
                <a:pathLst>
                  <a:path w="2145130" h="2415611">
                    <a:moveTo>
                      <a:pt x="2110840" y="2390211"/>
                    </a:moveTo>
                    <a:cubicBezTo>
                      <a:pt x="2108300" y="2394021"/>
                      <a:pt x="2104490" y="2399101"/>
                      <a:pt x="2100680" y="2402911"/>
                    </a:cubicBezTo>
                    <a:cubicBezTo>
                      <a:pt x="2096870" y="2405451"/>
                      <a:pt x="2091790" y="2407991"/>
                      <a:pt x="2087980" y="2407991"/>
                    </a:cubicBezTo>
                    <a:cubicBezTo>
                      <a:pt x="2006622" y="2406721"/>
                      <a:pt x="1918609" y="2413071"/>
                      <a:pt x="1828965" y="2415611"/>
                    </a:cubicBezTo>
                    <a:cubicBezTo>
                      <a:pt x="1801257" y="2415611"/>
                      <a:pt x="1771919" y="2414341"/>
                      <a:pt x="1744211" y="2414341"/>
                    </a:cubicBezTo>
                    <a:cubicBezTo>
                      <a:pt x="1682275" y="2413071"/>
                      <a:pt x="1620340" y="2411801"/>
                      <a:pt x="1558404" y="2411801"/>
                    </a:cubicBezTo>
                    <a:lnTo>
                      <a:pt x="1356299" y="2411801"/>
                    </a:lnTo>
                    <a:cubicBezTo>
                      <a:pt x="1310662" y="2411801"/>
                      <a:pt x="1266655" y="2410531"/>
                      <a:pt x="1221018" y="2410531"/>
                    </a:cubicBezTo>
                    <a:cubicBezTo>
                      <a:pt x="1181901" y="2410531"/>
                      <a:pt x="1141154" y="2410531"/>
                      <a:pt x="1102037" y="2411801"/>
                    </a:cubicBezTo>
                    <a:lnTo>
                      <a:pt x="1077588" y="2411801"/>
                    </a:lnTo>
                    <a:cubicBezTo>
                      <a:pt x="1020542" y="2410531"/>
                      <a:pt x="384888" y="2409261"/>
                      <a:pt x="327842" y="2406721"/>
                    </a:cubicBezTo>
                    <a:cubicBezTo>
                      <a:pt x="293614" y="2405451"/>
                      <a:pt x="259387" y="2400371"/>
                      <a:pt x="225159" y="2397831"/>
                    </a:cubicBezTo>
                    <a:cubicBezTo>
                      <a:pt x="163224" y="2392751"/>
                      <a:pt x="101288" y="2388941"/>
                      <a:pt x="41910" y="2383861"/>
                    </a:cubicBezTo>
                    <a:cubicBezTo>
                      <a:pt x="33020" y="2382591"/>
                      <a:pt x="24130" y="2380051"/>
                      <a:pt x="16510" y="2376241"/>
                    </a:cubicBezTo>
                    <a:cubicBezTo>
                      <a:pt x="5080" y="2371161"/>
                      <a:pt x="0" y="2359731"/>
                      <a:pt x="1270" y="2342025"/>
                    </a:cubicBezTo>
                    <a:cubicBezTo>
                      <a:pt x="2540" y="2235330"/>
                      <a:pt x="3810" y="2126796"/>
                      <a:pt x="3810" y="2020101"/>
                    </a:cubicBezTo>
                    <a:cubicBezTo>
                      <a:pt x="5080" y="1911567"/>
                      <a:pt x="17780" y="772878"/>
                      <a:pt x="17780" y="664343"/>
                    </a:cubicBezTo>
                    <a:cubicBezTo>
                      <a:pt x="19050" y="559488"/>
                      <a:pt x="20320" y="454633"/>
                      <a:pt x="19050" y="347939"/>
                    </a:cubicBezTo>
                    <a:cubicBezTo>
                      <a:pt x="17780" y="243084"/>
                      <a:pt x="16510" y="140068"/>
                      <a:pt x="6350" y="48260"/>
                    </a:cubicBezTo>
                    <a:cubicBezTo>
                      <a:pt x="5080" y="35560"/>
                      <a:pt x="2540" y="22860"/>
                      <a:pt x="1270" y="10160"/>
                    </a:cubicBezTo>
                    <a:cubicBezTo>
                      <a:pt x="3810" y="8890"/>
                      <a:pt x="5080" y="7620"/>
                      <a:pt x="6350" y="7620"/>
                    </a:cubicBezTo>
                    <a:cubicBezTo>
                      <a:pt x="34290" y="6350"/>
                      <a:pt x="67060" y="5080"/>
                      <a:pt x="102918" y="3810"/>
                    </a:cubicBezTo>
                    <a:cubicBezTo>
                      <a:pt x="153444" y="1270"/>
                      <a:pt x="205600" y="1270"/>
                      <a:pt x="256127" y="1270"/>
                    </a:cubicBezTo>
                    <a:cubicBezTo>
                      <a:pt x="319692" y="2540"/>
                      <a:pt x="961867" y="5080"/>
                      <a:pt x="1025432" y="6350"/>
                    </a:cubicBezTo>
                    <a:cubicBezTo>
                      <a:pt x="1087368" y="7620"/>
                      <a:pt x="1149303" y="7620"/>
                      <a:pt x="1211239" y="7620"/>
                    </a:cubicBezTo>
                    <a:cubicBezTo>
                      <a:pt x="1245467" y="7620"/>
                      <a:pt x="1279694" y="7620"/>
                      <a:pt x="1313922" y="8890"/>
                    </a:cubicBezTo>
                    <a:cubicBezTo>
                      <a:pt x="1380747" y="11430"/>
                      <a:pt x="1449202" y="10160"/>
                      <a:pt x="1516027" y="2540"/>
                    </a:cubicBezTo>
                    <a:cubicBezTo>
                      <a:pt x="1543735" y="0"/>
                      <a:pt x="1571443" y="2540"/>
                      <a:pt x="1599151" y="2540"/>
                    </a:cubicBezTo>
                    <a:cubicBezTo>
                      <a:pt x="1661087" y="2540"/>
                      <a:pt x="1723023" y="1270"/>
                      <a:pt x="1784958" y="3810"/>
                    </a:cubicBezTo>
                    <a:cubicBezTo>
                      <a:pt x="1863192" y="6350"/>
                      <a:pt x="1939797" y="13970"/>
                      <a:pt x="2018031" y="17780"/>
                    </a:cubicBezTo>
                    <a:cubicBezTo>
                      <a:pt x="2052259" y="20320"/>
                      <a:pt x="2079090" y="19050"/>
                      <a:pt x="2105760" y="21590"/>
                    </a:cubicBezTo>
                    <a:cubicBezTo>
                      <a:pt x="2114650" y="22860"/>
                      <a:pt x="2123540" y="25400"/>
                      <a:pt x="2132430" y="27940"/>
                    </a:cubicBezTo>
                    <a:cubicBezTo>
                      <a:pt x="2140050" y="30480"/>
                      <a:pt x="2143860" y="36830"/>
                      <a:pt x="2143860" y="46990"/>
                    </a:cubicBezTo>
                    <a:cubicBezTo>
                      <a:pt x="2145130" y="90400"/>
                      <a:pt x="2141320" y="145587"/>
                      <a:pt x="2137510" y="200773"/>
                    </a:cubicBezTo>
                    <a:cubicBezTo>
                      <a:pt x="2133700" y="246763"/>
                      <a:pt x="2132430" y="294591"/>
                      <a:pt x="2131160" y="340580"/>
                    </a:cubicBezTo>
                    <a:cubicBezTo>
                      <a:pt x="2128620" y="417842"/>
                      <a:pt x="2127350" y="495104"/>
                      <a:pt x="2126080" y="572365"/>
                    </a:cubicBezTo>
                    <a:cubicBezTo>
                      <a:pt x="2124810" y="644108"/>
                      <a:pt x="2123540" y="715851"/>
                      <a:pt x="2123540" y="787594"/>
                    </a:cubicBezTo>
                    <a:cubicBezTo>
                      <a:pt x="2123540" y="907166"/>
                      <a:pt x="2112110" y="2055053"/>
                      <a:pt x="2110840" y="2174625"/>
                    </a:cubicBezTo>
                    <a:cubicBezTo>
                      <a:pt x="2113380" y="2251886"/>
                      <a:pt x="2112110" y="2329148"/>
                      <a:pt x="2110840" y="2390211"/>
                    </a:cubicBezTo>
                    <a:close/>
                    <a:moveTo>
                      <a:pt x="17780" y="2359731"/>
                    </a:moveTo>
                    <a:cubicBezTo>
                      <a:pt x="22860" y="2361001"/>
                      <a:pt x="29210" y="2363541"/>
                      <a:pt x="36830" y="2363541"/>
                    </a:cubicBezTo>
                    <a:cubicBezTo>
                      <a:pt x="99658" y="2368621"/>
                      <a:pt x="166483" y="2373701"/>
                      <a:pt x="231679" y="2377511"/>
                    </a:cubicBezTo>
                    <a:cubicBezTo>
                      <a:pt x="262646" y="2380051"/>
                      <a:pt x="293614" y="2383861"/>
                      <a:pt x="326212" y="2385131"/>
                    </a:cubicBezTo>
                    <a:cubicBezTo>
                      <a:pt x="347400" y="2386401"/>
                      <a:pt x="947198" y="2382591"/>
                      <a:pt x="966756" y="2383861"/>
                    </a:cubicBezTo>
                    <a:cubicBezTo>
                      <a:pt x="1000984" y="2385131"/>
                      <a:pt x="1035211" y="2387671"/>
                      <a:pt x="1069439" y="2388941"/>
                    </a:cubicBezTo>
                    <a:cubicBezTo>
                      <a:pt x="1085738" y="2390211"/>
                      <a:pt x="1100407" y="2390211"/>
                      <a:pt x="1116706" y="2390211"/>
                    </a:cubicBezTo>
                    <a:cubicBezTo>
                      <a:pt x="1190050" y="2390211"/>
                      <a:pt x="1261765" y="2388941"/>
                      <a:pt x="1335110" y="2390211"/>
                    </a:cubicBezTo>
                    <a:cubicBezTo>
                      <a:pt x="1362818" y="2390211"/>
                      <a:pt x="1392156" y="2392751"/>
                      <a:pt x="1419864" y="2392751"/>
                    </a:cubicBezTo>
                    <a:cubicBezTo>
                      <a:pt x="1462241" y="2392751"/>
                      <a:pt x="1502988" y="2388941"/>
                      <a:pt x="1545365" y="2388941"/>
                    </a:cubicBezTo>
                    <a:cubicBezTo>
                      <a:pt x="1595892" y="2388941"/>
                      <a:pt x="1644788" y="2390211"/>
                      <a:pt x="1695314" y="2390211"/>
                    </a:cubicBezTo>
                    <a:cubicBezTo>
                      <a:pt x="1762140" y="2390211"/>
                      <a:pt x="1830595" y="2390211"/>
                      <a:pt x="1897420" y="2388941"/>
                    </a:cubicBezTo>
                    <a:cubicBezTo>
                      <a:pt x="1957726" y="2387671"/>
                      <a:pt x="2016402" y="2385131"/>
                      <a:pt x="2072740" y="2382591"/>
                    </a:cubicBezTo>
                    <a:cubicBezTo>
                      <a:pt x="2077820" y="2382591"/>
                      <a:pt x="2082900" y="2380051"/>
                      <a:pt x="2089250" y="2378781"/>
                    </a:cubicBezTo>
                    <a:cubicBezTo>
                      <a:pt x="2089250" y="2366081"/>
                      <a:pt x="2090520" y="2353381"/>
                      <a:pt x="2090520" y="2336506"/>
                    </a:cubicBezTo>
                    <a:lnTo>
                      <a:pt x="2090520" y="2279479"/>
                    </a:lnTo>
                    <a:cubicBezTo>
                      <a:pt x="2091790" y="2185662"/>
                      <a:pt x="2094330" y="2090005"/>
                      <a:pt x="2093060" y="1996187"/>
                    </a:cubicBezTo>
                    <a:cubicBezTo>
                      <a:pt x="2091790" y="1863738"/>
                      <a:pt x="2104490" y="704814"/>
                      <a:pt x="2108300" y="572365"/>
                    </a:cubicBezTo>
                    <a:cubicBezTo>
                      <a:pt x="2110840" y="495103"/>
                      <a:pt x="2113380" y="417842"/>
                      <a:pt x="2113380" y="340580"/>
                    </a:cubicBezTo>
                    <a:cubicBezTo>
                      <a:pt x="2113380" y="276195"/>
                      <a:pt x="2114650" y="213650"/>
                      <a:pt x="2122270" y="151105"/>
                    </a:cubicBezTo>
                    <a:cubicBezTo>
                      <a:pt x="2126080" y="114314"/>
                      <a:pt x="2128620" y="77523"/>
                      <a:pt x="2123540" y="49530"/>
                    </a:cubicBezTo>
                    <a:cubicBezTo>
                      <a:pt x="2115920" y="49530"/>
                      <a:pt x="2109570" y="48260"/>
                      <a:pt x="2101950" y="48260"/>
                    </a:cubicBezTo>
                    <a:cubicBezTo>
                      <a:pt x="2068930" y="45720"/>
                      <a:pt x="2029441" y="45720"/>
                      <a:pt x="1985434" y="40640"/>
                    </a:cubicBezTo>
                    <a:cubicBezTo>
                      <a:pt x="1903940" y="33020"/>
                      <a:pt x="1820815" y="27940"/>
                      <a:pt x="1739321" y="27940"/>
                    </a:cubicBezTo>
                    <a:cubicBezTo>
                      <a:pt x="1682275" y="27940"/>
                      <a:pt x="1623600" y="31750"/>
                      <a:pt x="1566554" y="24130"/>
                    </a:cubicBezTo>
                    <a:lnTo>
                      <a:pt x="1550255" y="24130"/>
                    </a:lnTo>
                    <a:cubicBezTo>
                      <a:pt x="1502988" y="27940"/>
                      <a:pt x="1452462" y="33020"/>
                      <a:pt x="1403565" y="34290"/>
                    </a:cubicBezTo>
                    <a:cubicBezTo>
                      <a:pt x="1349779" y="35560"/>
                      <a:pt x="1297623" y="31750"/>
                      <a:pt x="1243837" y="30480"/>
                    </a:cubicBezTo>
                    <a:cubicBezTo>
                      <a:pt x="1193310" y="29210"/>
                      <a:pt x="1142784" y="27940"/>
                      <a:pt x="1093887" y="27940"/>
                    </a:cubicBezTo>
                    <a:cubicBezTo>
                      <a:pt x="1075958" y="27940"/>
                      <a:pt x="1059660" y="29210"/>
                      <a:pt x="1041731" y="27940"/>
                    </a:cubicBezTo>
                    <a:cubicBezTo>
                      <a:pt x="979795" y="26670"/>
                      <a:pt x="339251" y="24130"/>
                      <a:pt x="275685" y="24130"/>
                    </a:cubicBezTo>
                    <a:cubicBezTo>
                      <a:pt x="220269" y="22860"/>
                      <a:pt x="164853" y="24130"/>
                      <a:pt x="109437" y="24130"/>
                    </a:cubicBezTo>
                    <a:cubicBezTo>
                      <a:pt x="80099" y="24130"/>
                      <a:pt x="45720" y="24130"/>
                      <a:pt x="21590" y="25400"/>
                    </a:cubicBezTo>
                    <a:cubicBezTo>
                      <a:pt x="20320" y="25400"/>
                      <a:pt x="21590" y="36830"/>
                      <a:pt x="22860" y="41910"/>
                    </a:cubicBezTo>
                    <a:cubicBezTo>
                      <a:pt x="26670" y="84881"/>
                      <a:pt x="31750" y="143747"/>
                      <a:pt x="34290" y="200773"/>
                    </a:cubicBezTo>
                    <a:cubicBezTo>
                      <a:pt x="36830" y="303789"/>
                      <a:pt x="38100" y="406804"/>
                      <a:pt x="38100" y="509820"/>
                    </a:cubicBezTo>
                    <a:cubicBezTo>
                      <a:pt x="38100" y="576044"/>
                      <a:pt x="36830" y="640429"/>
                      <a:pt x="35560" y="706653"/>
                    </a:cubicBezTo>
                    <a:cubicBezTo>
                      <a:pt x="34290" y="771038"/>
                      <a:pt x="22860" y="1861899"/>
                      <a:pt x="21590" y="1924444"/>
                    </a:cubicBezTo>
                    <a:lnTo>
                      <a:pt x="21590" y="2045855"/>
                    </a:lnTo>
                    <a:cubicBezTo>
                      <a:pt x="21590" y="2137833"/>
                      <a:pt x="20320" y="2231651"/>
                      <a:pt x="20320" y="2323629"/>
                    </a:cubicBezTo>
                    <a:cubicBezTo>
                      <a:pt x="20320" y="2336506"/>
                      <a:pt x="19050" y="2347543"/>
                      <a:pt x="17780" y="2359731"/>
                    </a:cubicBezTo>
                    <a:close/>
                  </a:path>
                </a:pathLst>
              </a:custGeom>
              <a:solidFill>
                <a:srgbClr val="442816"/>
              </a:solidFill>
            </p:spPr>
          </p:sp>
        </p:grpSp>
        <p:grpSp>
          <p:nvGrpSpPr>
            <p:cNvPr id="51" name="Group 50"/>
            <p:cNvGrpSpPr/>
            <p:nvPr/>
          </p:nvGrpSpPr>
          <p:grpSpPr>
            <a:xfrm>
              <a:off x="6033198" y="1787723"/>
              <a:ext cx="5033824" cy="3858648"/>
              <a:chOff x="6033198" y="1787723"/>
              <a:chExt cx="5033824" cy="3858648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6033198" y="1787723"/>
                <a:ext cx="5033824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800" dirty="0" smtClean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Kế hoạch phấn đấu để </a:t>
                </a:r>
                <a:r>
                  <a:rPr lang="nl-NL" sz="28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trở thành đội </a:t>
                </a:r>
                <a:r>
                  <a:rPr lang="nl-NL" sz="2800" dirty="0" smtClean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viên</a:t>
                </a:r>
                <a:endParaRPr lang="en-US" sz="28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128079" y="2537828"/>
                <a:ext cx="4068107" cy="31085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nl-NL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Hằng ngày, em sẽ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nl-NL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Tập thể dục buổi sáng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nl-NL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Ngủ đúng giờ, đi học đúng giờ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nl-NL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Tích cực học tập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nl-NL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- Giữ vệ sinh cá nhân sạch sẽ</a:t>
                </a:r>
                <a:endPara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37199" y1="46417" x2="49453" y2="71498"/>
                          <a14:foregroundMark x1="54267" y1="42182" x2="54267" y2="42182"/>
                          <a14:foregroundMark x1="44858" y1="42345" x2="44858" y2="42345"/>
                          <a14:foregroundMark x1="51422" y1="13681" x2="51422" y2="13681"/>
                          <a14:foregroundMark x1="59737" y1="8143" x2="60175" y2="16775"/>
                          <a14:foregroundMark x1="63895" y1="13844" x2="63895" y2="20358"/>
                          <a14:foregroundMark x1="74836" y1="38762" x2="74836" y2="38762"/>
                          <a14:foregroundMark x1="74179" y1="40391" x2="74179" y2="40391"/>
                          <a14:foregroundMark x1="61269" y1="41531" x2="59737" y2="61075"/>
                          <a14:foregroundMark x1="41357" y1="14495" x2="43326" y2="1416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257124" y="2247596"/>
              <a:ext cx="2781096" cy="3736527"/>
            </a:xfrm>
            <a:prstGeom prst="rect">
              <a:avLst/>
            </a:prstGeom>
          </p:spPr>
        </p:pic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66" y="3987198"/>
            <a:ext cx="3129821" cy="3129821"/>
          </a:xfrm>
          <a:prstGeom prst="rect">
            <a:avLst/>
          </a:prstGeom>
        </p:spPr>
      </p:pic>
      <p:sp>
        <p:nvSpPr>
          <p:cNvPr id="54" name="Cloud 53"/>
          <p:cNvSpPr/>
          <p:nvPr/>
        </p:nvSpPr>
        <p:spPr>
          <a:xfrm>
            <a:off x="1396719" y="2199634"/>
            <a:ext cx="4606249" cy="2401941"/>
          </a:xfrm>
          <a:prstGeom prst="cloud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luận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2,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hoạch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endParaRPr lang="en-US" sz="32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07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2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00611" y="615950"/>
            <a:ext cx="11118013" cy="5697543"/>
            <a:chOff x="0" y="0"/>
            <a:chExt cx="5637179" cy="2888832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5606699" cy="2864702"/>
            </a:xfrm>
            <a:custGeom>
              <a:avLst/>
              <a:gdLst/>
              <a:ahLst/>
              <a:cxnLst/>
              <a:rect l="l" t="t" r="r" b="b"/>
              <a:pathLst>
                <a:path w="5606699" h="2864702">
                  <a:moveTo>
                    <a:pt x="1270" y="0"/>
                  </a:moveTo>
                  <a:lnTo>
                    <a:pt x="5606699" y="15240"/>
                  </a:lnTo>
                  <a:lnTo>
                    <a:pt x="5574949" y="2864702"/>
                  </a:lnTo>
                  <a:lnTo>
                    <a:pt x="2029182" y="2864702"/>
                  </a:lnTo>
                  <a:lnTo>
                    <a:pt x="0" y="2838032"/>
                  </a:lnTo>
                  <a:lnTo>
                    <a:pt x="11430" y="914877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5635909" cy="2890102"/>
            </a:xfrm>
            <a:custGeom>
              <a:avLst/>
              <a:gdLst/>
              <a:ahLst/>
              <a:cxnLst/>
              <a:rect l="l" t="t" r="r" b="b"/>
              <a:pathLst>
                <a:path w="5635909" h="2890102">
                  <a:moveTo>
                    <a:pt x="5601619" y="2864702"/>
                  </a:moveTo>
                  <a:cubicBezTo>
                    <a:pt x="5599079" y="2868512"/>
                    <a:pt x="5595269" y="2873592"/>
                    <a:pt x="5591459" y="2877402"/>
                  </a:cubicBezTo>
                  <a:cubicBezTo>
                    <a:pt x="5587649" y="2879942"/>
                    <a:pt x="5582569" y="2882482"/>
                    <a:pt x="5578759" y="2882482"/>
                  </a:cubicBezTo>
                  <a:cubicBezTo>
                    <a:pt x="5406791" y="2881212"/>
                    <a:pt x="5165756" y="2887562"/>
                    <a:pt x="4920257" y="2890102"/>
                  </a:cubicBezTo>
                  <a:cubicBezTo>
                    <a:pt x="4844376" y="2890102"/>
                    <a:pt x="4764031" y="2888832"/>
                    <a:pt x="4688149" y="2888832"/>
                  </a:cubicBezTo>
                  <a:cubicBezTo>
                    <a:pt x="4518532" y="2887562"/>
                    <a:pt x="4348915" y="2886292"/>
                    <a:pt x="4179298" y="2886292"/>
                  </a:cubicBezTo>
                  <a:lnTo>
                    <a:pt x="3625810" y="2886292"/>
                  </a:lnTo>
                  <a:cubicBezTo>
                    <a:pt x="3500829" y="2886292"/>
                    <a:pt x="3380311" y="2885022"/>
                    <a:pt x="3255330" y="2885022"/>
                  </a:cubicBezTo>
                  <a:cubicBezTo>
                    <a:pt x="3148204" y="2885022"/>
                    <a:pt x="3036613" y="2885022"/>
                    <a:pt x="2929487" y="2886292"/>
                  </a:cubicBezTo>
                  <a:lnTo>
                    <a:pt x="2862533" y="2886292"/>
                  </a:lnTo>
                  <a:cubicBezTo>
                    <a:pt x="2706306" y="2885022"/>
                    <a:pt x="965498" y="2883752"/>
                    <a:pt x="809272" y="2881212"/>
                  </a:cubicBezTo>
                  <a:cubicBezTo>
                    <a:pt x="715536" y="2879942"/>
                    <a:pt x="621801" y="2874862"/>
                    <a:pt x="528065" y="2872322"/>
                  </a:cubicBezTo>
                  <a:cubicBezTo>
                    <a:pt x="358448" y="2867242"/>
                    <a:pt x="188830" y="2863432"/>
                    <a:pt x="41910" y="2858352"/>
                  </a:cubicBezTo>
                  <a:cubicBezTo>
                    <a:pt x="33020" y="2857082"/>
                    <a:pt x="24130" y="2854542"/>
                    <a:pt x="16510" y="2850732"/>
                  </a:cubicBezTo>
                  <a:cubicBezTo>
                    <a:pt x="5080" y="2845652"/>
                    <a:pt x="0" y="2834222"/>
                    <a:pt x="1270" y="2814856"/>
                  </a:cubicBezTo>
                  <a:cubicBezTo>
                    <a:pt x="2540" y="2685925"/>
                    <a:pt x="3810" y="2554772"/>
                    <a:pt x="3810" y="2425841"/>
                  </a:cubicBezTo>
                  <a:cubicBezTo>
                    <a:pt x="5080" y="2294687"/>
                    <a:pt x="17780" y="918686"/>
                    <a:pt x="17780" y="787532"/>
                  </a:cubicBezTo>
                  <a:cubicBezTo>
                    <a:pt x="19050" y="660824"/>
                    <a:pt x="20320" y="534117"/>
                    <a:pt x="19050" y="405186"/>
                  </a:cubicBezTo>
                  <a:cubicBezTo>
                    <a:pt x="17780" y="278478"/>
                    <a:pt x="16510" y="153993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3974"/>
                    <a:pt x="5632099" y="160662"/>
                    <a:pt x="5628289" y="227350"/>
                  </a:cubicBezTo>
                  <a:cubicBezTo>
                    <a:pt x="5624479" y="282924"/>
                    <a:pt x="5623209" y="340720"/>
                    <a:pt x="5621939" y="396294"/>
                  </a:cubicBezTo>
                  <a:cubicBezTo>
                    <a:pt x="5619399" y="489658"/>
                    <a:pt x="5618129" y="583021"/>
                    <a:pt x="5616859" y="676385"/>
                  </a:cubicBezTo>
                  <a:cubicBezTo>
                    <a:pt x="5615589" y="763080"/>
                    <a:pt x="5614319" y="849774"/>
                    <a:pt x="5614319" y="936469"/>
                  </a:cubicBezTo>
                  <a:cubicBezTo>
                    <a:pt x="5614319" y="1080960"/>
                    <a:pt x="5602889" y="2468077"/>
                    <a:pt x="5601619" y="2612568"/>
                  </a:cubicBezTo>
                  <a:cubicBezTo>
                    <a:pt x="5604159" y="2705932"/>
                    <a:pt x="5602889" y="2799295"/>
                    <a:pt x="5601619" y="2864702"/>
                  </a:cubicBezTo>
                  <a:close/>
                  <a:moveTo>
                    <a:pt x="17780" y="2834222"/>
                  </a:moveTo>
                  <a:cubicBezTo>
                    <a:pt x="22860" y="2835492"/>
                    <a:pt x="29210" y="2838032"/>
                    <a:pt x="36830" y="2838032"/>
                  </a:cubicBezTo>
                  <a:cubicBezTo>
                    <a:pt x="184367" y="2843112"/>
                    <a:pt x="367375" y="2848192"/>
                    <a:pt x="545919" y="2852002"/>
                  </a:cubicBezTo>
                  <a:cubicBezTo>
                    <a:pt x="630728" y="2854542"/>
                    <a:pt x="715536" y="2858352"/>
                    <a:pt x="804808" y="2859622"/>
                  </a:cubicBezTo>
                  <a:cubicBezTo>
                    <a:pt x="862835" y="2860892"/>
                    <a:pt x="2505444" y="2857082"/>
                    <a:pt x="2559007" y="2858352"/>
                  </a:cubicBezTo>
                  <a:cubicBezTo>
                    <a:pt x="2652743" y="2859622"/>
                    <a:pt x="2746479" y="2862162"/>
                    <a:pt x="2840215" y="2863432"/>
                  </a:cubicBezTo>
                  <a:cubicBezTo>
                    <a:pt x="2884851" y="2864702"/>
                    <a:pt x="2925023" y="2864702"/>
                    <a:pt x="2969659" y="2864702"/>
                  </a:cubicBezTo>
                  <a:cubicBezTo>
                    <a:pt x="3170522" y="2864702"/>
                    <a:pt x="3366920" y="2863432"/>
                    <a:pt x="3567783" y="2864702"/>
                  </a:cubicBezTo>
                  <a:cubicBezTo>
                    <a:pt x="3643664" y="2864702"/>
                    <a:pt x="3724010" y="2867242"/>
                    <a:pt x="3799891" y="2867242"/>
                  </a:cubicBezTo>
                  <a:cubicBezTo>
                    <a:pt x="3915945" y="2867242"/>
                    <a:pt x="4027535" y="2863432"/>
                    <a:pt x="4143589" y="2863432"/>
                  </a:cubicBezTo>
                  <a:cubicBezTo>
                    <a:pt x="4281961" y="2863432"/>
                    <a:pt x="4415869" y="2864702"/>
                    <a:pt x="4554241" y="2864702"/>
                  </a:cubicBezTo>
                  <a:cubicBezTo>
                    <a:pt x="4737249" y="2864702"/>
                    <a:pt x="4924721" y="2864702"/>
                    <a:pt x="5107729" y="2863432"/>
                  </a:cubicBezTo>
                  <a:cubicBezTo>
                    <a:pt x="5272882" y="2862162"/>
                    <a:pt x="5433572" y="2859622"/>
                    <a:pt x="5563519" y="2857082"/>
                  </a:cubicBezTo>
                  <a:cubicBezTo>
                    <a:pt x="5568599" y="2857082"/>
                    <a:pt x="5573679" y="2854542"/>
                    <a:pt x="5580029" y="2853272"/>
                  </a:cubicBezTo>
                  <a:cubicBezTo>
                    <a:pt x="5580029" y="2840572"/>
                    <a:pt x="5581299" y="2827872"/>
                    <a:pt x="5581299" y="2808187"/>
                  </a:cubicBezTo>
                  <a:lnTo>
                    <a:pt x="5581299" y="2739276"/>
                  </a:lnTo>
                  <a:cubicBezTo>
                    <a:pt x="5582569" y="2625906"/>
                    <a:pt x="5585109" y="2510313"/>
                    <a:pt x="5583839" y="2396943"/>
                  </a:cubicBezTo>
                  <a:cubicBezTo>
                    <a:pt x="5582569" y="2236891"/>
                    <a:pt x="5595269" y="836437"/>
                    <a:pt x="5599079" y="676385"/>
                  </a:cubicBezTo>
                  <a:cubicBezTo>
                    <a:pt x="5601619" y="583021"/>
                    <a:pt x="5604159" y="489658"/>
                    <a:pt x="5604159" y="396294"/>
                  </a:cubicBezTo>
                  <a:cubicBezTo>
                    <a:pt x="5604159" y="318491"/>
                    <a:pt x="5605429" y="242911"/>
                    <a:pt x="5613049" y="167331"/>
                  </a:cubicBezTo>
                  <a:cubicBezTo>
                    <a:pt x="5616859" y="122872"/>
                    <a:pt x="5619399" y="78413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305"/>
                    <a:pt x="31750" y="158439"/>
                    <a:pt x="34290" y="227350"/>
                  </a:cubicBezTo>
                  <a:cubicBezTo>
                    <a:pt x="36830" y="351835"/>
                    <a:pt x="38100" y="476320"/>
                    <a:pt x="38100" y="600805"/>
                  </a:cubicBezTo>
                  <a:cubicBezTo>
                    <a:pt x="38100" y="680831"/>
                    <a:pt x="36830" y="758634"/>
                    <a:pt x="35560" y="838659"/>
                  </a:cubicBezTo>
                  <a:cubicBezTo>
                    <a:pt x="34290" y="916462"/>
                    <a:pt x="22860" y="2234668"/>
                    <a:pt x="21590" y="2310248"/>
                  </a:cubicBezTo>
                  <a:lnTo>
                    <a:pt x="21590" y="2456962"/>
                  </a:lnTo>
                  <a:cubicBezTo>
                    <a:pt x="21590" y="2568109"/>
                    <a:pt x="20320" y="2681479"/>
                    <a:pt x="20320" y="2792626"/>
                  </a:cubicBezTo>
                  <a:cubicBezTo>
                    <a:pt x="20320" y="2808187"/>
                    <a:pt x="19050" y="2821524"/>
                    <a:pt x="17780" y="2834222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335513" flipH="1">
            <a:off x="75838" y="114288"/>
            <a:ext cx="1563685" cy="1191243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756971" y="926196"/>
            <a:ext cx="6069186" cy="4749351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7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CHIA SẺ </a:t>
            </a:r>
          </a:p>
          <a:p>
            <a:pPr algn="ctr"/>
            <a:r>
              <a:rPr lang="vi-VN" sz="7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KẾ HOẠCH </a:t>
            </a:r>
          </a:p>
          <a:p>
            <a:pPr algn="ctr"/>
            <a:r>
              <a:rPr lang="vi-VN" sz="7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 NHÂN</a:t>
            </a:r>
            <a:endParaRPr lang="en-US" sz="7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7" name="图片 4">
            <a:extLst>
              <a:ext uri="{FF2B5EF4-FFF2-40B4-BE49-F238E27FC236}">
                <a16:creationId xmlns:a16="http://schemas.microsoft.com/office/drawing/2014/main" id="{BE9BB89C-25BE-E247-8D05-D906E184AA7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097" y="2047942"/>
            <a:ext cx="658177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7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055" y="0"/>
            <a:ext cx="4512945" cy="6858000"/>
          </a:xfrm>
          <a:prstGeom prst="rect">
            <a:avLst/>
          </a:prstGeom>
        </p:spPr>
      </p:pic>
      <p:pic>
        <p:nvPicPr>
          <p:cNvPr id="5" name="图片 4" descr="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950"/>
            <a:ext cx="3222625" cy="1998980"/>
          </a:xfrm>
          <a:prstGeom prst="rect">
            <a:avLst/>
          </a:prstGeom>
        </p:spPr>
      </p:pic>
      <p:pic>
        <p:nvPicPr>
          <p:cNvPr id="8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5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83622" y="657225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chemeClr val="accent2">
                    <a:lumMod val="75000"/>
                  </a:schemeClr>
                </a:solidFill>
                <a:latin typeface="#9Slide07 Bungee Inline" pitchFamily="2" charset="0"/>
              </a:rPr>
              <a:t>c</a:t>
            </a:r>
            <a:endParaRPr lang="en-US" sz="16600" dirty="0">
              <a:solidFill>
                <a:schemeClr val="accent2">
                  <a:lumMod val="75000"/>
                </a:schemeClr>
              </a:solidFill>
              <a:latin typeface="#9Slide07 Bungee Inline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17084" y="129794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>
                <a:solidFill>
                  <a:srgbClr val="C00000"/>
                </a:solidFill>
                <a:latin typeface="#9Slide07 Bungee Inline" pitchFamily="2" charset="0"/>
              </a:rPr>
              <a:t>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3582" y="688046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FCE03"/>
                </a:solidFill>
                <a:latin typeface="#9Slide07 Bungee Inline" pitchFamily="2" charset="0"/>
              </a:rPr>
              <a:t>N</a:t>
            </a:r>
            <a:endParaRPr lang="en-US" sz="16600" dirty="0">
              <a:solidFill>
                <a:srgbClr val="FFCE03"/>
              </a:solidFill>
              <a:latin typeface="#9Slide07 Bungee Inline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5065" y="1272055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00505"/>
                </a:solidFill>
                <a:latin typeface="#9Slide07 Bungee Inline" pitchFamily="2" charset="0"/>
              </a:rPr>
              <a:t>G</a:t>
            </a:r>
            <a:endParaRPr lang="en-US" sz="16600" dirty="0">
              <a:solidFill>
                <a:srgbClr val="F00505"/>
              </a:solidFill>
              <a:latin typeface="#9Slide07 Bungee Inline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09610" y="398526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D6104"/>
                </a:solidFill>
                <a:latin typeface="#9Slide07 Bungee Inline" pitchFamily="2" charset="0"/>
              </a:rPr>
              <a:t>C</a:t>
            </a:r>
            <a:endParaRPr lang="en-US" sz="16600" dirty="0">
              <a:solidFill>
                <a:srgbClr val="FD6104"/>
              </a:solidFill>
              <a:latin typeface="#9Slide07 Bungee Inline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2997" y="3783330"/>
            <a:ext cx="160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>
                <a:solidFill>
                  <a:srgbClr val="FFBF15"/>
                </a:solidFill>
                <a:latin typeface="#9Slide07 Bungee Inline" pitchFamily="2" charset="0"/>
              </a:rPr>
              <a:t>Ố</a:t>
            </a:r>
            <a:endParaRPr lang="en-US" sz="16600" dirty="0">
              <a:solidFill>
                <a:srgbClr val="FFBF15"/>
              </a:solidFill>
              <a:latin typeface="#9Slide07 Bungee Inlin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82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3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CC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23065" y="202345"/>
            <a:ext cx="10745871" cy="6146059"/>
          </a:xfrm>
          <a:prstGeom prst="rect">
            <a:avLst/>
          </a:prstGeom>
        </p:spPr>
      </p:pic>
      <p:pic>
        <p:nvPicPr>
          <p:cNvPr id="114" name="Picture 1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 rot="1638578">
            <a:off x="-793104" y="426239"/>
            <a:ext cx="1586207" cy="519123"/>
          </a:xfrm>
          <a:prstGeom prst="rect">
            <a:avLst/>
          </a:prstGeom>
        </p:spPr>
      </p:pic>
      <p:pic>
        <p:nvPicPr>
          <p:cNvPr id="118" name="Picture 118">
            <a:hlinkClick r:id="rId52" action="ppaction://hlinksldjump"/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4"/>
              </a:ext>
            </a:extLst>
          </a:blip>
          <a:srcRect/>
          <a:stretch>
            <a:fillRect/>
          </a:stretch>
        </p:blipFill>
        <p:spPr>
          <a:xfrm rot="-579270">
            <a:off x="6431" y="4351307"/>
            <a:ext cx="1400976" cy="1379271"/>
          </a:xfrm>
          <a:prstGeom prst="rect">
            <a:avLst/>
          </a:prstGeom>
        </p:spPr>
      </p:pic>
      <p:pic>
        <p:nvPicPr>
          <p:cNvPr id="119" name="Picture 119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6"/>
              </a:ext>
            </a:extLst>
          </a:blip>
          <a:srcRect/>
          <a:stretch>
            <a:fillRect/>
          </a:stretch>
        </p:blipFill>
        <p:spPr>
          <a:xfrm rot="1434936">
            <a:off x="11109068" y="335815"/>
            <a:ext cx="1009635" cy="985771"/>
          </a:xfrm>
          <a:prstGeom prst="rect">
            <a:avLst/>
          </a:prstGeom>
        </p:spPr>
      </p:pic>
      <p:pic>
        <p:nvPicPr>
          <p:cNvPr id="120" name="Picture 120"/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8"/>
              </a:ext>
            </a:extLst>
          </a:blip>
          <a:srcRect/>
          <a:stretch>
            <a:fillRect/>
          </a:stretch>
        </p:blipFill>
        <p:spPr>
          <a:xfrm>
            <a:off x="163126" y="5965580"/>
            <a:ext cx="780795" cy="780795"/>
          </a:xfrm>
          <a:prstGeom prst="rect">
            <a:avLst/>
          </a:prstGeom>
        </p:spPr>
      </p:pic>
      <p:pic>
        <p:nvPicPr>
          <p:cNvPr id="121" name="Picture 121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0"/>
              </a:ext>
            </a:extLst>
          </a:blip>
          <a:srcRect/>
          <a:stretch>
            <a:fillRect/>
          </a:stretch>
        </p:blipFill>
        <p:spPr>
          <a:xfrm rot="734474">
            <a:off x="481471" y="-253533"/>
            <a:ext cx="684640" cy="689655"/>
          </a:xfrm>
          <a:prstGeom prst="rect">
            <a:avLst/>
          </a:prstGeom>
        </p:spPr>
      </p:pic>
      <p:pic>
        <p:nvPicPr>
          <p:cNvPr id="122" name="Picture 122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2"/>
              </a:ext>
            </a:extLst>
          </a:blip>
          <a:srcRect/>
          <a:stretch>
            <a:fillRect/>
          </a:stretch>
        </p:blipFill>
        <p:spPr>
          <a:xfrm rot="734474">
            <a:off x="11913316" y="5160639"/>
            <a:ext cx="304662" cy="306894"/>
          </a:xfrm>
          <a:prstGeom prst="rect">
            <a:avLst/>
          </a:prstGeom>
        </p:spPr>
      </p:pic>
      <p:pic>
        <p:nvPicPr>
          <p:cNvPr id="13" name="Picture 12">
            <a:hlinkClick r:id="rId63" action="ppaction://hlinksldjump"/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551" y="940135"/>
            <a:ext cx="4401693" cy="568806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823791" y="1564682"/>
            <a:ext cx="7443861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6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055" y="0"/>
            <a:ext cx="4512945" cy="6858000"/>
          </a:xfrm>
          <a:prstGeom prst="rect">
            <a:avLst/>
          </a:prstGeom>
        </p:spPr>
      </p:pic>
      <p:pic>
        <p:nvPicPr>
          <p:cNvPr id="5" name="图片 4" descr="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950"/>
            <a:ext cx="3222625" cy="1998980"/>
          </a:xfrm>
          <a:prstGeom prst="rect">
            <a:avLst/>
          </a:prstGeom>
        </p:spPr>
      </p:pic>
      <p:pic>
        <p:nvPicPr>
          <p:cNvPr id="8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5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66337" y="944261"/>
            <a:ext cx="565358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#9Slide07 Bungee Inline" pitchFamily="2" charset="0"/>
                <a:ea typeface="+mn-ea"/>
                <a:cs typeface="+mn-cs"/>
              </a:rPr>
              <a:t>Tạm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#9Slide07 Bungee Inline" pitchFamily="2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93389" y="3429000"/>
            <a:ext cx="584213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BF15"/>
                </a:solidFill>
                <a:effectLst/>
                <a:uLnTx/>
                <a:uFillTx/>
                <a:latin typeface="#9Slide07 Bungee Inline" pitchFamily="2" charset="0"/>
                <a:ea typeface="+mn-ea"/>
                <a:cs typeface="+mn-cs"/>
              </a:rPr>
              <a:t>Biệt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srgbClr val="FFBF15"/>
              </a:solidFill>
              <a:effectLst/>
              <a:uLnTx/>
              <a:uFillTx/>
              <a:latin typeface="#9Slide07 Bungee Inline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172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950"/>
            <a:ext cx="3222625" cy="1998980"/>
          </a:xfrm>
          <a:prstGeom prst="rect">
            <a:avLst/>
          </a:prstGeom>
        </p:spPr>
      </p:pic>
      <p:pic>
        <p:nvPicPr>
          <p:cNvPr id="8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5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899" y="847222"/>
            <a:ext cx="6697945" cy="521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4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56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745431" y="531795"/>
            <a:ext cx="6267879" cy="4482562"/>
            <a:chOff x="0" y="0"/>
            <a:chExt cx="3178010" cy="2831356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3147530" cy="2807226"/>
            </a:xfrm>
            <a:custGeom>
              <a:avLst/>
              <a:gdLst/>
              <a:ahLst/>
              <a:cxnLst/>
              <a:rect l="l" t="t" r="r" b="b"/>
              <a:pathLst>
                <a:path w="3147530" h="2807226">
                  <a:moveTo>
                    <a:pt x="1270" y="0"/>
                  </a:moveTo>
                  <a:lnTo>
                    <a:pt x="3147530" y="15240"/>
                  </a:lnTo>
                  <a:lnTo>
                    <a:pt x="3115780" y="2807226"/>
                  </a:lnTo>
                  <a:lnTo>
                    <a:pt x="1137054" y="2807226"/>
                  </a:lnTo>
                  <a:lnTo>
                    <a:pt x="0" y="2780556"/>
                  </a:lnTo>
                  <a:lnTo>
                    <a:pt x="11430" y="897030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3176740" cy="2832626"/>
            </a:xfrm>
            <a:custGeom>
              <a:avLst/>
              <a:gdLst/>
              <a:ahLst/>
              <a:cxnLst/>
              <a:rect l="l" t="t" r="r" b="b"/>
              <a:pathLst>
                <a:path w="3176740" h="2832626">
                  <a:moveTo>
                    <a:pt x="3142450" y="2807226"/>
                  </a:moveTo>
                  <a:cubicBezTo>
                    <a:pt x="3139910" y="2811036"/>
                    <a:pt x="3136100" y="2816116"/>
                    <a:pt x="3132290" y="2819926"/>
                  </a:cubicBezTo>
                  <a:cubicBezTo>
                    <a:pt x="3128480" y="2822466"/>
                    <a:pt x="3123400" y="2825006"/>
                    <a:pt x="3119590" y="2825006"/>
                  </a:cubicBezTo>
                  <a:cubicBezTo>
                    <a:pt x="3011455" y="2823736"/>
                    <a:pt x="2878219" y="2830086"/>
                    <a:pt x="2742517" y="2832626"/>
                  </a:cubicBezTo>
                  <a:cubicBezTo>
                    <a:pt x="2700573" y="2832626"/>
                    <a:pt x="2656161" y="2831356"/>
                    <a:pt x="2614216" y="2831356"/>
                  </a:cubicBezTo>
                  <a:cubicBezTo>
                    <a:pt x="2520458" y="2830086"/>
                    <a:pt x="2426700" y="2828816"/>
                    <a:pt x="2332942" y="2828816"/>
                  </a:cubicBezTo>
                  <a:lnTo>
                    <a:pt x="2026994" y="2828816"/>
                  </a:lnTo>
                  <a:cubicBezTo>
                    <a:pt x="1957909" y="2828816"/>
                    <a:pt x="1891292" y="2827546"/>
                    <a:pt x="1822207" y="2827546"/>
                  </a:cubicBezTo>
                  <a:cubicBezTo>
                    <a:pt x="1762991" y="2827546"/>
                    <a:pt x="1701308" y="2827546"/>
                    <a:pt x="1642093" y="2828816"/>
                  </a:cubicBezTo>
                  <a:lnTo>
                    <a:pt x="1605083" y="2828816"/>
                  </a:lnTo>
                  <a:cubicBezTo>
                    <a:pt x="1518727" y="2827546"/>
                    <a:pt x="556472" y="2826276"/>
                    <a:pt x="470116" y="2823736"/>
                  </a:cubicBezTo>
                  <a:cubicBezTo>
                    <a:pt x="418302" y="2822466"/>
                    <a:pt x="366489" y="2817386"/>
                    <a:pt x="314675" y="2814846"/>
                  </a:cubicBezTo>
                  <a:cubicBezTo>
                    <a:pt x="220917" y="2809766"/>
                    <a:pt x="127159" y="2805956"/>
                    <a:pt x="41910" y="2800876"/>
                  </a:cubicBezTo>
                  <a:cubicBezTo>
                    <a:pt x="33020" y="2799606"/>
                    <a:pt x="24130" y="2797066"/>
                    <a:pt x="16510" y="2793256"/>
                  </a:cubicBezTo>
                  <a:cubicBezTo>
                    <a:pt x="5080" y="2788176"/>
                    <a:pt x="0" y="2776746"/>
                    <a:pt x="1270" y="2757581"/>
                  </a:cubicBezTo>
                  <a:cubicBezTo>
                    <a:pt x="2540" y="2631344"/>
                    <a:pt x="3810" y="2502930"/>
                    <a:pt x="3810" y="2376693"/>
                  </a:cubicBezTo>
                  <a:cubicBezTo>
                    <a:pt x="5080" y="2248279"/>
                    <a:pt x="17780" y="901024"/>
                    <a:pt x="17780" y="772610"/>
                  </a:cubicBezTo>
                  <a:cubicBezTo>
                    <a:pt x="19050" y="648549"/>
                    <a:pt x="20320" y="524489"/>
                    <a:pt x="19050" y="398251"/>
                  </a:cubicBezTo>
                  <a:cubicBezTo>
                    <a:pt x="17780" y="274191"/>
                    <a:pt x="16510" y="15230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5345" y="5080"/>
                    <a:pt x="129626" y="3810"/>
                  </a:cubicBezTo>
                  <a:cubicBezTo>
                    <a:pt x="206113" y="1270"/>
                    <a:pt x="285067" y="1270"/>
                    <a:pt x="361554" y="1270"/>
                  </a:cubicBezTo>
                  <a:cubicBezTo>
                    <a:pt x="457780" y="2540"/>
                    <a:pt x="1429903" y="5080"/>
                    <a:pt x="1526129" y="6350"/>
                  </a:cubicBezTo>
                  <a:cubicBezTo>
                    <a:pt x="1619887" y="7620"/>
                    <a:pt x="1713645" y="7620"/>
                    <a:pt x="1807403" y="7620"/>
                  </a:cubicBezTo>
                  <a:cubicBezTo>
                    <a:pt x="1859217" y="7620"/>
                    <a:pt x="1911030" y="7620"/>
                    <a:pt x="1962844" y="8890"/>
                  </a:cubicBezTo>
                  <a:cubicBezTo>
                    <a:pt x="2064004" y="11430"/>
                    <a:pt x="2167632" y="10160"/>
                    <a:pt x="2268792" y="2540"/>
                  </a:cubicBezTo>
                  <a:cubicBezTo>
                    <a:pt x="2310736" y="0"/>
                    <a:pt x="2352681" y="2540"/>
                    <a:pt x="2394625" y="2540"/>
                  </a:cubicBezTo>
                  <a:cubicBezTo>
                    <a:pt x="2488383" y="2540"/>
                    <a:pt x="2582141" y="1270"/>
                    <a:pt x="2675899" y="3810"/>
                  </a:cubicBezTo>
                  <a:cubicBezTo>
                    <a:pt x="2794331" y="6350"/>
                    <a:pt x="2910295" y="13970"/>
                    <a:pt x="3028726" y="17780"/>
                  </a:cubicBezTo>
                  <a:cubicBezTo>
                    <a:pt x="3080540" y="20320"/>
                    <a:pt x="3110700" y="19050"/>
                    <a:pt x="3137370" y="21590"/>
                  </a:cubicBezTo>
                  <a:cubicBezTo>
                    <a:pt x="3146260" y="22860"/>
                    <a:pt x="3155150" y="25400"/>
                    <a:pt x="3164040" y="27940"/>
                  </a:cubicBezTo>
                  <a:cubicBezTo>
                    <a:pt x="3171660" y="30480"/>
                    <a:pt x="3175470" y="36830"/>
                    <a:pt x="3175470" y="46990"/>
                  </a:cubicBezTo>
                  <a:cubicBezTo>
                    <a:pt x="3176740" y="93541"/>
                    <a:pt x="3172930" y="158836"/>
                    <a:pt x="3169120" y="224131"/>
                  </a:cubicBezTo>
                  <a:cubicBezTo>
                    <a:pt x="3165310" y="278544"/>
                    <a:pt x="3164040" y="335133"/>
                    <a:pt x="3162770" y="389545"/>
                  </a:cubicBezTo>
                  <a:cubicBezTo>
                    <a:pt x="3160230" y="480958"/>
                    <a:pt x="3158960" y="572372"/>
                    <a:pt x="3157690" y="663785"/>
                  </a:cubicBezTo>
                  <a:cubicBezTo>
                    <a:pt x="3156420" y="748668"/>
                    <a:pt x="3155150" y="833552"/>
                    <a:pt x="3155150" y="918436"/>
                  </a:cubicBezTo>
                  <a:cubicBezTo>
                    <a:pt x="3155150" y="1059908"/>
                    <a:pt x="3143720" y="2418046"/>
                    <a:pt x="3142450" y="2559519"/>
                  </a:cubicBezTo>
                  <a:cubicBezTo>
                    <a:pt x="3144990" y="2650932"/>
                    <a:pt x="3143720" y="2742345"/>
                    <a:pt x="3142450" y="2807226"/>
                  </a:cubicBezTo>
                  <a:close/>
                  <a:moveTo>
                    <a:pt x="17780" y="2776746"/>
                  </a:moveTo>
                  <a:cubicBezTo>
                    <a:pt x="22860" y="2778016"/>
                    <a:pt x="29210" y="2780556"/>
                    <a:pt x="36830" y="2780556"/>
                  </a:cubicBezTo>
                  <a:cubicBezTo>
                    <a:pt x="124691" y="2785636"/>
                    <a:pt x="225852" y="2790716"/>
                    <a:pt x="324544" y="2794526"/>
                  </a:cubicBezTo>
                  <a:cubicBezTo>
                    <a:pt x="371423" y="2797066"/>
                    <a:pt x="418302" y="2800876"/>
                    <a:pt x="467649" y="2802146"/>
                  </a:cubicBezTo>
                  <a:cubicBezTo>
                    <a:pt x="499724" y="2803416"/>
                    <a:pt x="1407697" y="2799606"/>
                    <a:pt x="1437305" y="2800876"/>
                  </a:cubicBezTo>
                  <a:cubicBezTo>
                    <a:pt x="1489119" y="2802146"/>
                    <a:pt x="1540933" y="2804686"/>
                    <a:pt x="1592746" y="2805956"/>
                  </a:cubicBezTo>
                  <a:cubicBezTo>
                    <a:pt x="1617419" y="2807226"/>
                    <a:pt x="1639625" y="2807226"/>
                    <a:pt x="1664299" y="2807226"/>
                  </a:cubicBezTo>
                  <a:cubicBezTo>
                    <a:pt x="1775328" y="2807226"/>
                    <a:pt x="1883890" y="2805956"/>
                    <a:pt x="1994919" y="2807226"/>
                  </a:cubicBezTo>
                  <a:cubicBezTo>
                    <a:pt x="2036864" y="2807226"/>
                    <a:pt x="2081275" y="2809766"/>
                    <a:pt x="2123220" y="2809766"/>
                  </a:cubicBezTo>
                  <a:cubicBezTo>
                    <a:pt x="2187370" y="2809766"/>
                    <a:pt x="2249053" y="2805956"/>
                    <a:pt x="2313203" y="2805956"/>
                  </a:cubicBezTo>
                  <a:cubicBezTo>
                    <a:pt x="2389690" y="2805956"/>
                    <a:pt x="2463710" y="2807226"/>
                    <a:pt x="2540197" y="2807226"/>
                  </a:cubicBezTo>
                  <a:cubicBezTo>
                    <a:pt x="2641357" y="2807226"/>
                    <a:pt x="2744984" y="2807226"/>
                    <a:pt x="2846144" y="2805956"/>
                  </a:cubicBezTo>
                  <a:cubicBezTo>
                    <a:pt x="2937435" y="2804686"/>
                    <a:pt x="3026258" y="2802146"/>
                    <a:pt x="3104350" y="2799606"/>
                  </a:cubicBezTo>
                  <a:cubicBezTo>
                    <a:pt x="3109430" y="2799606"/>
                    <a:pt x="3114510" y="2797066"/>
                    <a:pt x="3120860" y="2795796"/>
                  </a:cubicBezTo>
                  <a:cubicBezTo>
                    <a:pt x="3120860" y="2783096"/>
                    <a:pt x="3122130" y="2770396"/>
                    <a:pt x="3122130" y="2751051"/>
                  </a:cubicBezTo>
                  <a:lnTo>
                    <a:pt x="3122130" y="2683580"/>
                  </a:lnTo>
                  <a:cubicBezTo>
                    <a:pt x="3123400" y="2572578"/>
                    <a:pt x="3125940" y="2459400"/>
                    <a:pt x="3124670" y="2348398"/>
                  </a:cubicBezTo>
                  <a:cubicBezTo>
                    <a:pt x="3123400" y="2191690"/>
                    <a:pt x="3136100" y="820493"/>
                    <a:pt x="3139910" y="663785"/>
                  </a:cubicBezTo>
                  <a:cubicBezTo>
                    <a:pt x="3142450" y="572371"/>
                    <a:pt x="3144990" y="480958"/>
                    <a:pt x="3144990" y="389545"/>
                  </a:cubicBezTo>
                  <a:cubicBezTo>
                    <a:pt x="3144990" y="313368"/>
                    <a:pt x="3146260" y="239366"/>
                    <a:pt x="3153880" y="165365"/>
                  </a:cubicBezTo>
                  <a:cubicBezTo>
                    <a:pt x="3157690" y="121835"/>
                    <a:pt x="3160230" y="78305"/>
                    <a:pt x="3155150" y="49530"/>
                  </a:cubicBezTo>
                  <a:cubicBezTo>
                    <a:pt x="3147530" y="49530"/>
                    <a:pt x="3141180" y="48260"/>
                    <a:pt x="3133560" y="48260"/>
                  </a:cubicBezTo>
                  <a:cubicBezTo>
                    <a:pt x="3100540" y="45720"/>
                    <a:pt x="3045997" y="45720"/>
                    <a:pt x="2979380" y="40640"/>
                  </a:cubicBezTo>
                  <a:cubicBezTo>
                    <a:pt x="2856013" y="33020"/>
                    <a:pt x="2730180" y="27940"/>
                    <a:pt x="2606814" y="27940"/>
                  </a:cubicBezTo>
                  <a:cubicBezTo>
                    <a:pt x="2520458" y="27940"/>
                    <a:pt x="2431635" y="31750"/>
                    <a:pt x="2345279" y="24130"/>
                  </a:cubicBezTo>
                  <a:lnTo>
                    <a:pt x="2320605" y="24130"/>
                  </a:lnTo>
                  <a:cubicBezTo>
                    <a:pt x="2249053" y="27940"/>
                    <a:pt x="2172566" y="33020"/>
                    <a:pt x="2098547" y="34290"/>
                  </a:cubicBezTo>
                  <a:cubicBezTo>
                    <a:pt x="2017125" y="35560"/>
                    <a:pt x="1938171" y="31750"/>
                    <a:pt x="1856749" y="30480"/>
                  </a:cubicBezTo>
                  <a:cubicBezTo>
                    <a:pt x="1780262" y="29210"/>
                    <a:pt x="1703776" y="27940"/>
                    <a:pt x="1629756" y="27940"/>
                  </a:cubicBezTo>
                  <a:cubicBezTo>
                    <a:pt x="1602616" y="27940"/>
                    <a:pt x="1577942" y="29210"/>
                    <a:pt x="1550802" y="27940"/>
                  </a:cubicBezTo>
                  <a:cubicBezTo>
                    <a:pt x="1457044" y="26670"/>
                    <a:pt x="487387" y="24130"/>
                    <a:pt x="391162" y="24130"/>
                  </a:cubicBezTo>
                  <a:cubicBezTo>
                    <a:pt x="307273" y="22860"/>
                    <a:pt x="223384" y="24130"/>
                    <a:pt x="139495" y="24130"/>
                  </a:cubicBezTo>
                  <a:cubicBezTo>
                    <a:pt x="95084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011"/>
                    <a:pt x="31750" y="156659"/>
                    <a:pt x="34290" y="224131"/>
                  </a:cubicBezTo>
                  <a:cubicBezTo>
                    <a:pt x="36830" y="346015"/>
                    <a:pt x="38100" y="467899"/>
                    <a:pt x="38100" y="589783"/>
                  </a:cubicBezTo>
                  <a:cubicBezTo>
                    <a:pt x="38100" y="668138"/>
                    <a:pt x="36830" y="744315"/>
                    <a:pt x="35560" y="822669"/>
                  </a:cubicBezTo>
                  <a:cubicBezTo>
                    <a:pt x="34290" y="898847"/>
                    <a:pt x="22860" y="2189513"/>
                    <a:pt x="21590" y="2263514"/>
                  </a:cubicBezTo>
                  <a:lnTo>
                    <a:pt x="21590" y="2407164"/>
                  </a:lnTo>
                  <a:cubicBezTo>
                    <a:pt x="21590" y="2515989"/>
                    <a:pt x="20320" y="2626991"/>
                    <a:pt x="20320" y="2735816"/>
                  </a:cubicBezTo>
                  <a:cubicBezTo>
                    <a:pt x="20320" y="2751051"/>
                    <a:pt x="19050" y="2764110"/>
                    <a:pt x="17780" y="2776746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215780" y="266218"/>
            <a:ext cx="4233270" cy="5181303"/>
            <a:chOff x="0" y="0"/>
            <a:chExt cx="2146400" cy="2414341"/>
          </a:xfrm>
        </p:grpSpPr>
        <p:sp>
          <p:nvSpPr>
            <p:cNvPr id="24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646131">
            <a:off x="6547387" y="3212605"/>
            <a:ext cx="872698" cy="1610684"/>
          </a:xfrm>
          <a:prstGeom prst="rect">
            <a:avLst/>
          </a:prstGeom>
        </p:spPr>
      </p:pic>
      <p:sp>
        <p:nvSpPr>
          <p:cNvPr id="26" name="AutoShape 2" descr="Vector chibi đội viê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409" r="100000">
                        <a14:foregroundMark x1="35215" y1="6799" x2="29839" y2="971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872" y="4438144"/>
            <a:ext cx="2507551" cy="2379477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1044588" y="806006"/>
            <a:ext cx="6194760" cy="1090042"/>
            <a:chOff x="1103454" y="1211938"/>
            <a:chExt cx="6194760" cy="1090042"/>
          </a:xfrm>
        </p:grpSpPr>
        <p:sp>
          <p:nvSpPr>
            <p:cNvPr id="36" name="TextBox 36"/>
            <p:cNvSpPr txBox="1"/>
            <p:nvPr/>
          </p:nvSpPr>
          <p:spPr>
            <a:xfrm>
              <a:off x="1332387" y="1211938"/>
              <a:ext cx="5965827" cy="10900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8480"/>
                </a:lnSpc>
              </a:pP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Chú</a:t>
              </a:r>
              <a:r>
                <a:rPr lang="en-US" sz="5400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bé</a:t>
              </a:r>
              <a:r>
                <a:rPr lang="en-US" sz="5400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Lượm</a:t>
              </a:r>
              <a:endPara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103454" y="1253123"/>
              <a:ext cx="1134618" cy="1019538"/>
              <a:chOff x="2893372" y="5699425"/>
              <a:chExt cx="1134618" cy="1019538"/>
            </a:xfrm>
          </p:grpSpPr>
          <p:sp>
            <p:nvSpPr>
              <p:cNvPr id="28" name="Cloud 27"/>
              <p:cNvSpPr/>
              <p:nvPr/>
            </p:nvSpPr>
            <p:spPr>
              <a:xfrm>
                <a:off x="2893372" y="5729468"/>
                <a:ext cx="1134618" cy="989495"/>
              </a:xfrm>
              <a:prstGeom prst="cloud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4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3187558" y="5699425"/>
                <a:ext cx="56240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</a:t>
                </a:r>
                <a:endParaRPr lang="en-US" sz="40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764103" y="2088169"/>
            <a:ext cx="5965827" cy="1166734"/>
            <a:chOff x="843515" y="1263290"/>
            <a:chExt cx="5965827" cy="1166734"/>
          </a:xfrm>
        </p:grpSpPr>
        <p:sp>
          <p:nvSpPr>
            <p:cNvPr id="38" name="TextBox 36"/>
            <p:cNvSpPr txBox="1"/>
            <p:nvPr/>
          </p:nvSpPr>
          <p:spPr>
            <a:xfrm>
              <a:off x="843515" y="1339982"/>
              <a:ext cx="5965827" cy="10900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8480"/>
                </a:lnSpc>
              </a:pPr>
              <a:r>
                <a:rPr lang="en-US" sz="5400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Kim </a:t>
              </a: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endPara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1103454" y="1263290"/>
              <a:ext cx="1134618" cy="1009371"/>
              <a:chOff x="2893372" y="5709592"/>
              <a:chExt cx="1134618" cy="1009371"/>
            </a:xfrm>
          </p:grpSpPr>
          <p:sp>
            <p:nvSpPr>
              <p:cNvPr id="40" name="Cloud 39"/>
              <p:cNvSpPr/>
              <p:nvPr/>
            </p:nvSpPr>
            <p:spPr>
              <a:xfrm>
                <a:off x="2893372" y="5729468"/>
                <a:ext cx="1134618" cy="989495"/>
              </a:xfrm>
              <a:prstGeom prst="cloud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4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144298" y="5709592"/>
                <a:ext cx="56240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</a:t>
                </a:r>
                <a:endParaRPr lang="en-US" sz="40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777992" y="3428686"/>
            <a:ext cx="5965827" cy="1146858"/>
            <a:chOff x="843515" y="1283166"/>
            <a:chExt cx="5965827" cy="1146858"/>
          </a:xfrm>
        </p:grpSpPr>
        <p:sp>
          <p:nvSpPr>
            <p:cNvPr id="43" name="TextBox 36"/>
            <p:cNvSpPr txBox="1"/>
            <p:nvPr/>
          </p:nvSpPr>
          <p:spPr>
            <a:xfrm>
              <a:off x="843515" y="1339982"/>
              <a:ext cx="5965827" cy="10900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lnSpc>
                  <a:spcPts val="8480"/>
                </a:lnSpc>
              </a:pP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Võ</a:t>
              </a:r>
              <a:r>
                <a:rPr lang="en-US" sz="5400" dirty="0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Thị </a:t>
              </a:r>
              <a:r>
                <a:rPr lang="en-US" sz="5400" dirty="0" err="1" smtClean="0">
                  <a:solidFill>
                    <a:srgbClr val="C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Sáu</a:t>
              </a:r>
              <a:endParaRPr lang="en-US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1103454" y="1283166"/>
              <a:ext cx="1134618" cy="989495"/>
              <a:chOff x="2893372" y="5729468"/>
              <a:chExt cx="1134618" cy="989495"/>
            </a:xfrm>
          </p:grpSpPr>
          <p:sp>
            <p:nvSpPr>
              <p:cNvPr id="45" name="Cloud 44"/>
              <p:cNvSpPr/>
              <p:nvPr/>
            </p:nvSpPr>
            <p:spPr>
              <a:xfrm>
                <a:off x="2893372" y="5729468"/>
                <a:ext cx="1134618" cy="989495"/>
              </a:xfrm>
              <a:prstGeom prst="cloud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4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3184882" y="5730104"/>
                <a:ext cx="56240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</a:t>
                </a:r>
                <a:endParaRPr lang="en-US" sz="40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grpSp>
        <p:nvGrpSpPr>
          <p:cNvPr id="47" name="Group 23"/>
          <p:cNvGrpSpPr/>
          <p:nvPr/>
        </p:nvGrpSpPr>
        <p:grpSpPr>
          <a:xfrm>
            <a:off x="2954194" y="5270472"/>
            <a:ext cx="8917766" cy="1517205"/>
            <a:chOff x="0" y="0"/>
            <a:chExt cx="2146400" cy="241434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8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grpFill/>
          </p:spPr>
        </p:sp>
        <p:sp>
          <p:nvSpPr>
            <p:cNvPr id="49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33" name="Picture 2" descr="Tranh vẽ chibi về chị Võ Thị Sáu, anh Kim Đồng và Nguyễn Bá Ngọc của Nguyễn Việt Thắ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660" b="89410" l="42090" r="65918">
                        <a14:foregroundMark x1="62012" y1="69792" x2="62012" y2="69792"/>
                        <a14:foregroundMark x1="62012" y1="61979" x2="62012" y2="63021"/>
                        <a14:foregroundMark x1="62012" y1="60417" x2="62402" y2="67361"/>
                        <a14:foregroundMark x1="63086" y1="63715" x2="63867" y2="66667"/>
                        <a14:foregroundMark x1="63574" y1="62674" x2="63574" y2="62674"/>
                        <a14:foregroundMark x1="43457" y1="35243" x2="45996" y2="54514"/>
                        <a14:foregroundMark x1="60156" y1="65451" x2="60156" y2="65451"/>
                        <a14:foregroundMark x1="61328" y1="64757" x2="61328" y2="64757"/>
                        <a14:backgroundMark x1="52832" y1="70486" x2="52832" y2="70486"/>
                        <a14:backgroundMark x1="58203" y1="73438" x2="58203" y2="73438"/>
                        <a14:backgroundMark x1="58984" y1="57986" x2="58984" y2="57986"/>
                        <a14:backgroundMark x1="55762" y1="46875" x2="55762" y2="4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19" t="24904" r="33442" b="8641"/>
          <a:stretch/>
        </p:blipFill>
        <p:spPr bwMode="auto">
          <a:xfrm>
            <a:off x="7806102" y="485974"/>
            <a:ext cx="3325449" cy="49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4"/>
          <p:cNvSpPr txBox="1"/>
          <p:nvPr/>
        </p:nvSpPr>
        <p:spPr>
          <a:xfrm>
            <a:off x="3192286" y="5498527"/>
            <a:ext cx="811211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Theo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tiên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Thiếu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niên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phong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3600" dirty="0" smtClean="0">
                <a:latin typeface="Cambria" panose="02040503050406030204" pitchFamily="18" charset="0"/>
                <a:ea typeface="Cambria" panose="02040503050406030204" pitchFamily="18" charset="0"/>
              </a:rPr>
              <a:t> Minh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7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chuc-mung-chien-tha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chuc-mung-chien-thang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745431" y="204477"/>
            <a:ext cx="6267879" cy="4809880"/>
            <a:chOff x="0" y="0"/>
            <a:chExt cx="3178010" cy="2831356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3147530" cy="2807226"/>
            </a:xfrm>
            <a:custGeom>
              <a:avLst/>
              <a:gdLst/>
              <a:ahLst/>
              <a:cxnLst/>
              <a:rect l="l" t="t" r="r" b="b"/>
              <a:pathLst>
                <a:path w="3147530" h="2807226">
                  <a:moveTo>
                    <a:pt x="1270" y="0"/>
                  </a:moveTo>
                  <a:lnTo>
                    <a:pt x="3147530" y="15240"/>
                  </a:lnTo>
                  <a:lnTo>
                    <a:pt x="3115780" y="2807226"/>
                  </a:lnTo>
                  <a:lnTo>
                    <a:pt x="1137054" y="2807226"/>
                  </a:lnTo>
                  <a:lnTo>
                    <a:pt x="0" y="2780556"/>
                  </a:lnTo>
                  <a:lnTo>
                    <a:pt x="11430" y="897030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3176740" cy="2832626"/>
            </a:xfrm>
            <a:custGeom>
              <a:avLst/>
              <a:gdLst/>
              <a:ahLst/>
              <a:cxnLst/>
              <a:rect l="l" t="t" r="r" b="b"/>
              <a:pathLst>
                <a:path w="3176740" h="2832626">
                  <a:moveTo>
                    <a:pt x="3142450" y="2807226"/>
                  </a:moveTo>
                  <a:cubicBezTo>
                    <a:pt x="3139910" y="2811036"/>
                    <a:pt x="3136100" y="2816116"/>
                    <a:pt x="3132290" y="2819926"/>
                  </a:cubicBezTo>
                  <a:cubicBezTo>
                    <a:pt x="3128480" y="2822466"/>
                    <a:pt x="3123400" y="2825006"/>
                    <a:pt x="3119590" y="2825006"/>
                  </a:cubicBezTo>
                  <a:cubicBezTo>
                    <a:pt x="3011455" y="2823736"/>
                    <a:pt x="2878219" y="2830086"/>
                    <a:pt x="2742517" y="2832626"/>
                  </a:cubicBezTo>
                  <a:cubicBezTo>
                    <a:pt x="2700573" y="2832626"/>
                    <a:pt x="2656161" y="2831356"/>
                    <a:pt x="2614216" y="2831356"/>
                  </a:cubicBezTo>
                  <a:cubicBezTo>
                    <a:pt x="2520458" y="2830086"/>
                    <a:pt x="2426700" y="2828816"/>
                    <a:pt x="2332942" y="2828816"/>
                  </a:cubicBezTo>
                  <a:lnTo>
                    <a:pt x="2026994" y="2828816"/>
                  </a:lnTo>
                  <a:cubicBezTo>
                    <a:pt x="1957909" y="2828816"/>
                    <a:pt x="1891292" y="2827546"/>
                    <a:pt x="1822207" y="2827546"/>
                  </a:cubicBezTo>
                  <a:cubicBezTo>
                    <a:pt x="1762991" y="2827546"/>
                    <a:pt x="1701308" y="2827546"/>
                    <a:pt x="1642093" y="2828816"/>
                  </a:cubicBezTo>
                  <a:lnTo>
                    <a:pt x="1605083" y="2828816"/>
                  </a:lnTo>
                  <a:cubicBezTo>
                    <a:pt x="1518727" y="2827546"/>
                    <a:pt x="556472" y="2826276"/>
                    <a:pt x="470116" y="2823736"/>
                  </a:cubicBezTo>
                  <a:cubicBezTo>
                    <a:pt x="418302" y="2822466"/>
                    <a:pt x="366489" y="2817386"/>
                    <a:pt x="314675" y="2814846"/>
                  </a:cubicBezTo>
                  <a:cubicBezTo>
                    <a:pt x="220917" y="2809766"/>
                    <a:pt x="127159" y="2805956"/>
                    <a:pt x="41910" y="2800876"/>
                  </a:cubicBezTo>
                  <a:cubicBezTo>
                    <a:pt x="33020" y="2799606"/>
                    <a:pt x="24130" y="2797066"/>
                    <a:pt x="16510" y="2793256"/>
                  </a:cubicBezTo>
                  <a:cubicBezTo>
                    <a:pt x="5080" y="2788176"/>
                    <a:pt x="0" y="2776746"/>
                    <a:pt x="1270" y="2757581"/>
                  </a:cubicBezTo>
                  <a:cubicBezTo>
                    <a:pt x="2540" y="2631344"/>
                    <a:pt x="3810" y="2502930"/>
                    <a:pt x="3810" y="2376693"/>
                  </a:cubicBezTo>
                  <a:cubicBezTo>
                    <a:pt x="5080" y="2248279"/>
                    <a:pt x="17780" y="901024"/>
                    <a:pt x="17780" y="772610"/>
                  </a:cubicBezTo>
                  <a:cubicBezTo>
                    <a:pt x="19050" y="648549"/>
                    <a:pt x="20320" y="524489"/>
                    <a:pt x="19050" y="398251"/>
                  </a:cubicBezTo>
                  <a:cubicBezTo>
                    <a:pt x="17780" y="274191"/>
                    <a:pt x="16510" y="152307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75345" y="5080"/>
                    <a:pt x="129626" y="3810"/>
                  </a:cubicBezTo>
                  <a:cubicBezTo>
                    <a:pt x="206113" y="1270"/>
                    <a:pt x="285067" y="1270"/>
                    <a:pt x="361554" y="1270"/>
                  </a:cubicBezTo>
                  <a:cubicBezTo>
                    <a:pt x="457780" y="2540"/>
                    <a:pt x="1429903" y="5080"/>
                    <a:pt x="1526129" y="6350"/>
                  </a:cubicBezTo>
                  <a:cubicBezTo>
                    <a:pt x="1619887" y="7620"/>
                    <a:pt x="1713645" y="7620"/>
                    <a:pt x="1807403" y="7620"/>
                  </a:cubicBezTo>
                  <a:cubicBezTo>
                    <a:pt x="1859217" y="7620"/>
                    <a:pt x="1911030" y="7620"/>
                    <a:pt x="1962844" y="8890"/>
                  </a:cubicBezTo>
                  <a:cubicBezTo>
                    <a:pt x="2064004" y="11430"/>
                    <a:pt x="2167632" y="10160"/>
                    <a:pt x="2268792" y="2540"/>
                  </a:cubicBezTo>
                  <a:cubicBezTo>
                    <a:pt x="2310736" y="0"/>
                    <a:pt x="2352681" y="2540"/>
                    <a:pt x="2394625" y="2540"/>
                  </a:cubicBezTo>
                  <a:cubicBezTo>
                    <a:pt x="2488383" y="2540"/>
                    <a:pt x="2582141" y="1270"/>
                    <a:pt x="2675899" y="3810"/>
                  </a:cubicBezTo>
                  <a:cubicBezTo>
                    <a:pt x="2794331" y="6350"/>
                    <a:pt x="2910295" y="13970"/>
                    <a:pt x="3028726" y="17780"/>
                  </a:cubicBezTo>
                  <a:cubicBezTo>
                    <a:pt x="3080540" y="20320"/>
                    <a:pt x="3110700" y="19050"/>
                    <a:pt x="3137370" y="21590"/>
                  </a:cubicBezTo>
                  <a:cubicBezTo>
                    <a:pt x="3146260" y="22860"/>
                    <a:pt x="3155150" y="25400"/>
                    <a:pt x="3164040" y="27940"/>
                  </a:cubicBezTo>
                  <a:cubicBezTo>
                    <a:pt x="3171660" y="30480"/>
                    <a:pt x="3175470" y="36830"/>
                    <a:pt x="3175470" y="46990"/>
                  </a:cubicBezTo>
                  <a:cubicBezTo>
                    <a:pt x="3176740" y="93541"/>
                    <a:pt x="3172930" y="158836"/>
                    <a:pt x="3169120" y="224131"/>
                  </a:cubicBezTo>
                  <a:cubicBezTo>
                    <a:pt x="3165310" y="278544"/>
                    <a:pt x="3164040" y="335133"/>
                    <a:pt x="3162770" y="389545"/>
                  </a:cubicBezTo>
                  <a:cubicBezTo>
                    <a:pt x="3160230" y="480958"/>
                    <a:pt x="3158960" y="572372"/>
                    <a:pt x="3157690" y="663785"/>
                  </a:cubicBezTo>
                  <a:cubicBezTo>
                    <a:pt x="3156420" y="748668"/>
                    <a:pt x="3155150" y="833552"/>
                    <a:pt x="3155150" y="918436"/>
                  </a:cubicBezTo>
                  <a:cubicBezTo>
                    <a:pt x="3155150" y="1059908"/>
                    <a:pt x="3143720" y="2418046"/>
                    <a:pt x="3142450" y="2559519"/>
                  </a:cubicBezTo>
                  <a:cubicBezTo>
                    <a:pt x="3144990" y="2650932"/>
                    <a:pt x="3143720" y="2742345"/>
                    <a:pt x="3142450" y="2807226"/>
                  </a:cubicBezTo>
                  <a:close/>
                  <a:moveTo>
                    <a:pt x="17780" y="2776746"/>
                  </a:moveTo>
                  <a:cubicBezTo>
                    <a:pt x="22860" y="2778016"/>
                    <a:pt x="29210" y="2780556"/>
                    <a:pt x="36830" y="2780556"/>
                  </a:cubicBezTo>
                  <a:cubicBezTo>
                    <a:pt x="124691" y="2785636"/>
                    <a:pt x="225852" y="2790716"/>
                    <a:pt x="324544" y="2794526"/>
                  </a:cubicBezTo>
                  <a:cubicBezTo>
                    <a:pt x="371423" y="2797066"/>
                    <a:pt x="418302" y="2800876"/>
                    <a:pt x="467649" y="2802146"/>
                  </a:cubicBezTo>
                  <a:cubicBezTo>
                    <a:pt x="499724" y="2803416"/>
                    <a:pt x="1407697" y="2799606"/>
                    <a:pt x="1437305" y="2800876"/>
                  </a:cubicBezTo>
                  <a:cubicBezTo>
                    <a:pt x="1489119" y="2802146"/>
                    <a:pt x="1540933" y="2804686"/>
                    <a:pt x="1592746" y="2805956"/>
                  </a:cubicBezTo>
                  <a:cubicBezTo>
                    <a:pt x="1617419" y="2807226"/>
                    <a:pt x="1639625" y="2807226"/>
                    <a:pt x="1664299" y="2807226"/>
                  </a:cubicBezTo>
                  <a:cubicBezTo>
                    <a:pt x="1775328" y="2807226"/>
                    <a:pt x="1883890" y="2805956"/>
                    <a:pt x="1994919" y="2807226"/>
                  </a:cubicBezTo>
                  <a:cubicBezTo>
                    <a:pt x="2036864" y="2807226"/>
                    <a:pt x="2081275" y="2809766"/>
                    <a:pt x="2123220" y="2809766"/>
                  </a:cubicBezTo>
                  <a:cubicBezTo>
                    <a:pt x="2187370" y="2809766"/>
                    <a:pt x="2249053" y="2805956"/>
                    <a:pt x="2313203" y="2805956"/>
                  </a:cubicBezTo>
                  <a:cubicBezTo>
                    <a:pt x="2389690" y="2805956"/>
                    <a:pt x="2463710" y="2807226"/>
                    <a:pt x="2540197" y="2807226"/>
                  </a:cubicBezTo>
                  <a:cubicBezTo>
                    <a:pt x="2641357" y="2807226"/>
                    <a:pt x="2744984" y="2807226"/>
                    <a:pt x="2846144" y="2805956"/>
                  </a:cubicBezTo>
                  <a:cubicBezTo>
                    <a:pt x="2937435" y="2804686"/>
                    <a:pt x="3026258" y="2802146"/>
                    <a:pt x="3104350" y="2799606"/>
                  </a:cubicBezTo>
                  <a:cubicBezTo>
                    <a:pt x="3109430" y="2799606"/>
                    <a:pt x="3114510" y="2797066"/>
                    <a:pt x="3120860" y="2795796"/>
                  </a:cubicBezTo>
                  <a:cubicBezTo>
                    <a:pt x="3120860" y="2783096"/>
                    <a:pt x="3122130" y="2770396"/>
                    <a:pt x="3122130" y="2751051"/>
                  </a:cubicBezTo>
                  <a:lnTo>
                    <a:pt x="3122130" y="2683580"/>
                  </a:lnTo>
                  <a:cubicBezTo>
                    <a:pt x="3123400" y="2572578"/>
                    <a:pt x="3125940" y="2459400"/>
                    <a:pt x="3124670" y="2348398"/>
                  </a:cubicBezTo>
                  <a:cubicBezTo>
                    <a:pt x="3123400" y="2191690"/>
                    <a:pt x="3136100" y="820493"/>
                    <a:pt x="3139910" y="663785"/>
                  </a:cubicBezTo>
                  <a:cubicBezTo>
                    <a:pt x="3142450" y="572371"/>
                    <a:pt x="3144990" y="480958"/>
                    <a:pt x="3144990" y="389545"/>
                  </a:cubicBezTo>
                  <a:cubicBezTo>
                    <a:pt x="3144990" y="313368"/>
                    <a:pt x="3146260" y="239366"/>
                    <a:pt x="3153880" y="165365"/>
                  </a:cubicBezTo>
                  <a:cubicBezTo>
                    <a:pt x="3157690" y="121835"/>
                    <a:pt x="3160230" y="78305"/>
                    <a:pt x="3155150" y="49530"/>
                  </a:cubicBezTo>
                  <a:cubicBezTo>
                    <a:pt x="3147530" y="49530"/>
                    <a:pt x="3141180" y="48260"/>
                    <a:pt x="3133560" y="48260"/>
                  </a:cubicBezTo>
                  <a:cubicBezTo>
                    <a:pt x="3100540" y="45720"/>
                    <a:pt x="3045997" y="45720"/>
                    <a:pt x="2979380" y="40640"/>
                  </a:cubicBezTo>
                  <a:cubicBezTo>
                    <a:pt x="2856013" y="33020"/>
                    <a:pt x="2730180" y="27940"/>
                    <a:pt x="2606814" y="27940"/>
                  </a:cubicBezTo>
                  <a:cubicBezTo>
                    <a:pt x="2520458" y="27940"/>
                    <a:pt x="2431635" y="31750"/>
                    <a:pt x="2345279" y="24130"/>
                  </a:cubicBezTo>
                  <a:lnTo>
                    <a:pt x="2320605" y="24130"/>
                  </a:lnTo>
                  <a:cubicBezTo>
                    <a:pt x="2249053" y="27940"/>
                    <a:pt x="2172566" y="33020"/>
                    <a:pt x="2098547" y="34290"/>
                  </a:cubicBezTo>
                  <a:cubicBezTo>
                    <a:pt x="2017125" y="35560"/>
                    <a:pt x="1938171" y="31750"/>
                    <a:pt x="1856749" y="30480"/>
                  </a:cubicBezTo>
                  <a:cubicBezTo>
                    <a:pt x="1780262" y="29210"/>
                    <a:pt x="1703776" y="27940"/>
                    <a:pt x="1629756" y="27940"/>
                  </a:cubicBezTo>
                  <a:cubicBezTo>
                    <a:pt x="1602616" y="27940"/>
                    <a:pt x="1577942" y="29210"/>
                    <a:pt x="1550802" y="27940"/>
                  </a:cubicBezTo>
                  <a:cubicBezTo>
                    <a:pt x="1457044" y="26670"/>
                    <a:pt x="487387" y="24130"/>
                    <a:pt x="391162" y="24130"/>
                  </a:cubicBezTo>
                  <a:cubicBezTo>
                    <a:pt x="307273" y="22860"/>
                    <a:pt x="223384" y="24130"/>
                    <a:pt x="139495" y="24130"/>
                  </a:cubicBezTo>
                  <a:cubicBezTo>
                    <a:pt x="95084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7011"/>
                    <a:pt x="31750" y="156659"/>
                    <a:pt x="34290" y="224131"/>
                  </a:cubicBezTo>
                  <a:cubicBezTo>
                    <a:pt x="36830" y="346015"/>
                    <a:pt x="38100" y="467899"/>
                    <a:pt x="38100" y="589783"/>
                  </a:cubicBezTo>
                  <a:cubicBezTo>
                    <a:pt x="38100" y="668138"/>
                    <a:pt x="36830" y="744315"/>
                    <a:pt x="35560" y="822669"/>
                  </a:cubicBezTo>
                  <a:cubicBezTo>
                    <a:pt x="34290" y="898847"/>
                    <a:pt x="22860" y="2189513"/>
                    <a:pt x="21590" y="2263514"/>
                  </a:cubicBezTo>
                  <a:lnTo>
                    <a:pt x="21590" y="2407164"/>
                  </a:lnTo>
                  <a:cubicBezTo>
                    <a:pt x="21590" y="2515989"/>
                    <a:pt x="20320" y="2626991"/>
                    <a:pt x="20320" y="2735816"/>
                  </a:cubicBezTo>
                  <a:cubicBezTo>
                    <a:pt x="20320" y="2751051"/>
                    <a:pt x="19050" y="2764110"/>
                    <a:pt x="17780" y="2776746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7215779" y="266218"/>
            <a:ext cx="4782833" cy="5723102"/>
            <a:chOff x="0" y="0"/>
            <a:chExt cx="2146400" cy="2414341"/>
          </a:xfrm>
        </p:grpSpPr>
        <p:sp>
          <p:nvSpPr>
            <p:cNvPr id="24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26" name="AutoShape 2" descr="Vector chibi đội viê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" name="Picture 2" descr="Tranh vẽ chibi về chị Võ Thị Sáu, anh Kim Đồng và Nguyễn Bá Ngọc của Nguyễn Việt Thắ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660" b="89410" l="42090" r="65918">
                        <a14:foregroundMark x1="62012" y1="69792" x2="62012" y2="69792"/>
                        <a14:foregroundMark x1="62012" y1="61979" x2="62012" y2="63021"/>
                        <a14:foregroundMark x1="62012" y1="60417" x2="62402" y2="67361"/>
                        <a14:foregroundMark x1="63086" y1="63715" x2="63867" y2="66667"/>
                        <a14:foregroundMark x1="63574" y1="62674" x2="63574" y2="62674"/>
                        <a14:foregroundMark x1="43457" y1="35243" x2="45996" y2="54514"/>
                        <a14:foregroundMark x1="60156" y1="65451" x2="60156" y2="65451"/>
                        <a14:foregroundMark x1="61328" y1="64757" x2="61328" y2="64757"/>
                        <a14:backgroundMark x1="52832" y1="70486" x2="52832" y2="70486"/>
                        <a14:backgroundMark x1="58203" y1="73438" x2="58203" y2="73438"/>
                        <a14:backgroundMark x1="58984" y1="57986" x2="58984" y2="57986"/>
                        <a14:backgroundMark x1="55762" y1="46875" x2="55762" y2="4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19" t="24904" r="33442" b="8641"/>
          <a:stretch/>
        </p:blipFill>
        <p:spPr bwMode="auto">
          <a:xfrm>
            <a:off x="8110191" y="365004"/>
            <a:ext cx="3325449" cy="496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155575" y="5253052"/>
            <a:ext cx="10018905" cy="1518003"/>
            <a:chOff x="155575" y="5253052"/>
            <a:chExt cx="10018905" cy="1518003"/>
          </a:xfrm>
        </p:grpSpPr>
        <p:grpSp>
          <p:nvGrpSpPr>
            <p:cNvPr id="47" name="Group 23"/>
            <p:cNvGrpSpPr/>
            <p:nvPr/>
          </p:nvGrpSpPr>
          <p:grpSpPr>
            <a:xfrm>
              <a:off x="271779" y="5253052"/>
              <a:ext cx="9902701" cy="1518003"/>
              <a:chOff x="-5235" y="-1270"/>
              <a:chExt cx="2300888" cy="2415611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48" name="Freeform 24"/>
              <p:cNvSpPr/>
              <p:nvPr/>
            </p:nvSpPr>
            <p:spPr>
              <a:xfrm>
                <a:off x="-5235" y="11430"/>
                <a:ext cx="2300888" cy="2390211"/>
              </a:xfrm>
              <a:custGeom>
                <a:avLst/>
                <a:gdLst/>
                <a:ahLst/>
                <a:cxnLst/>
                <a:rect l="l" t="t" r="r" b="b"/>
                <a:pathLst>
                  <a:path w="2115920" h="2390211">
                    <a:moveTo>
                      <a:pt x="1270" y="0"/>
                    </a:moveTo>
                    <a:lnTo>
                      <a:pt x="2115920" y="15240"/>
                    </a:lnTo>
                    <a:lnTo>
                      <a:pt x="2084170" y="2390211"/>
                    </a:lnTo>
                    <a:lnTo>
                      <a:pt x="762810" y="2390211"/>
                    </a:lnTo>
                    <a:lnTo>
                      <a:pt x="0" y="2363541"/>
                    </a:lnTo>
                    <a:lnTo>
                      <a:pt x="11430" y="767536"/>
                    </a:lnTo>
                    <a:close/>
                  </a:path>
                </a:pathLst>
              </a:custGeom>
              <a:grpFill/>
            </p:spPr>
          </p:sp>
          <p:sp>
            <p:nvSpPr>
              <p:cNvPr id="49" name="Freeform 25"/>
              <p:cNvSpPr/>
              <p:nvPr/>
            </p:nvSpPr>
            <p:spPr>
              <a:xfrm>
                <a:off x="0" y="-1270"/>
                <a:ext cx="2145130" cy="2415611"/>
              </a:xfrm>
              <a:custGeom>
                <a:avLst/>
                <a:gdLst/>
                <a:ahLst/>
                <a:cxnLst/>
                <a:rect l="l" t="t" r="r" b="b"/>
                <a:pathLst>
                  <a:path w="2145130" h="2415611">
                    <a:moveTo>
                      <a:pt x="2110840" y="2390211"/>
                    </a:moveTo>
                    <a:cubicBezTo>
                      <a:pt x="2108300" y="2394021"/>
                      <a:pt x="2104490" y="2399101"/>
                      <a:pt x="2100680" y="2402911"/>
                    </a:cubicBezTo>
                    <a:cubicBezTo>
                      <a:pt x="2096870" y="2405451"/>
                      <a:pt x="2091790" y="2407991"/>
                      <a:pt x="2087980" y="2407991"/>
                    </a:cubicBezTo>
                    <a:cubicBezTo>
                      <a:pt x="2006622" y="2406721"/>
                      <a:pt x="1918609" y="2413071"/>
                      <a:pt x="1828965" y="2415611"/>
                    </a:cubicBezTo>
                    <a:cubicBezTo>
                      <a:pt x="1801257" y="2415611"/>
                      <a:pt x="1771919" y="2414341"/>
                      <a:pt x="1744211" y="2414341"/>
                    </a:cubicBezTo>
                    <a:cubicBezTo>
                      <a:pt x="1682275" y="2413071"/>
                      <a:pt x="1620340" y="2411801"/>
                      <a:pt x="1558404" y="2411801"/>
                    </a:cubicBezTo>
                    <a:lnTo>
                      <a:pt x="1356299" y="2411801"/>
                    </a:lnTo>
                    <a:cubicBezTo>
                      <a:pt x="1310662" y="2411801"/>
                      <a:pt x="1266655" y="2410531"/>
                      <a:pt x="1221018" y="2410531"/>
                    </a:cubicBezTo>
                    <a:cubicBezTo>
                      <a:pt x="1181901" y="2410531"/>
                      <a:pt x="1141154" y="2410531"/>
                      <a:pt x="1102037" y="2411801"/>
                    </a:cubicBezTo>
                    <a:lnTo>
                      <a:pt x="1077588" y="2411801"/>
                    </a:lnTo>
                    <a:cubicBezTo>
                      <a:pt x="1020542" y="2410531"/>
                      <a:pt x="384888" y="2409261"/>
                      <a:pt x="327842" y="2406721"/>
                    </a:cubicBezTo>
                    <a:cubicBezTo>
                      <a:pt x="293614" y="2405451"/>
                      <a:pt x="259387" y="2400371"/>
                      <a:pt x="225159" y="2397831"/>
                    </a:cubicBezTo>
                    <a:cubicBezTo>
                      <a:pt x="163224" y="2392751"/>
                      <a:pt x="101288" y="2388941"/>
                      <a:pt x="41910" y="2383861"/>
                    </a:cubicBezTo>
                    <a:cubicBezTo>
                      <a:pt x="33020" y="2382591"/>
                      <a:pt x="24130" y="2380051"/>
                      <a:pt x="16510" y="2376241"/>
                    </a:cubicBezTo>
                    <a:cubicBezTo>
                      <a:pt x="5080" y="2371161"/>
                      <a:pt x="0" y="2359731"/>
                      <a:pt x="1270" y="2342025"/>
                    </a:cubicBezTo>
                    <a:cubicBezTo>
                      <a:pt x="2540" y="2235330"/>
                      <a:pt x="3810" y="2126796"/>
                      <a:pt x="3810" y="2020101"/>
                    </a:cubicBezTo>
                    <a:cubicBezTo>
                      <a:pt x="5080" y="1911567"/>
                      <a:pt x="17780" y="772878"/>
                      <a:pt x="17780" y="664343"/>
                    </a:cubicBezTo>
                    <a:cubicBezTo>
                      <a:pt x="19050" y="559488"/>
                      <a:pt x="20320" y="454633"/>
                      <a:pt x="19050" y="347939"/>
                    </a:cubicBezTo>
                    <a:cubicBezTo>
                      <a:pt x="17780" y="243084"/>
                      <a:pt x="16510" y="140068"/>
                      <a:pt x="6350" y="48260"/>
                    </a:cubicBezTo>
                    <a:cubicBezTo>
                      <a:pt x="5080" y="35560"/>
                      <a:pt x="2540" y="22860"/>
                      <a:pt x="1270" y="10160"/>
                    </a:cubicBezTo>
                    <a:cubicBezTo>
                      <a:pt x="3810" y="8890"/>
                      <a:pt x="5080" y="7620"/>
                      <a:pt x="6350" y="7620"/>
                    </a:cubicBezTo>
                    <a:cubicBezTo>
                      <a:pt x="34290" y="6350"/>
                      <a:pt x="67060" y="5080"/>
                      <a:pt x="102918" y="3810"/>
                    </a:cubicBezTo>
                    <a:cubicBezTo>
                      <a:pt x="153444" y="1270"/>
                      <a:pt x="205600" y="1270"/>
                      <a:pt x="256127" y="1270"/>
                    </a:cubicBezTo>
                    <a:cubicBezTo>
                      <a:pt x="319692" y="2540"/>
                      <a:pt x="961867" y="5080"/>
                      <a:pt x="1025432" y="6350"/>
                    </a:cubicBezTo>
                    <a:cubicBezTo>
                      <a:pt x="1087368" y="7620"/>
                      <a:pt x="1149303" y="7620"/>
                      <a:pt x="1211239" y="7620"/>
                    </a:cubicBezTo>
                    <a:cubicBezTo>
                      <a:pt x="1245467" y="7620"/>
                      <a:pt x="1279694" y="7620"/>
                      <a:pt x="1313922" y="8890"/>
                    </a:cubicBezTo>
                    <a:cubicBezTo>
                      <a:pt x="1380747" y="11430"/>
                      <a:pt x="1449202" y="10160"/>
                      <a:pt x="1516027" y="2540"/>
                    </a:cubicBezTo>
                    <a:cubicBezTo>
                      <a:pt x="1543735" y="0"/>
                      <a:pt x="1571443" y="2540"/>
                      <a:pt x="1599151" y="2540"/>
                    </a:cubicBezTo>
                    <a:cubicBezTo>
                      <a:pt x="1661087" y="2540"/>
                      <a:pt x="1723023" y="1270"/>
                      <a:pt x="1784958" y="3810"/>
                    </a:cubicBezTo>
                    <a:cubicBezTo>
                      <a:pt x="1863192" y="6350"/>
                      <a:pt x="1939797" y="13970"/>
                      <a:pt x="2018031" y="17780"/>
                    </a:cubicBezTo>
                    <a:cubicBezTo>
                      <a:pt x="2052259" y="20320"/>
                      <a:pt x="2079090" y="19050"/>
                      <a:pt x="2105760" y="21590"/>
                    </a:cubicBezTo>
                    <a:cubicBezTo>
                      <a:pt x="2114650" y="22860"/>
                      <a:pt x="2123540" y="25400"/>
                      <a:pt x="2132430" y="27940"/>
                    </a:cubicBezTo>
                    <a:cubicBezTo>
                      <a:pt x="2140050" y="30480"/>
                      <a:pt x="2143860" y="36830"/>
                      <a:pt x="2143860" y="46990"/>
                    </a:cubicBezTo>
                    <a:cubicBezTo>
                      <a:pt x="2145130" y="90400"/>
                      <a:pt x="2141320" y="145587"/>
                      <a:pt x="2137510" y="200773"/>
                    </a:cubicBezTo>
                    <a:cubicBezTo>
                      <a:pt x="2133700" y="246763"/>
                      <a:pt x="2132430" y="294591"/>
                      <a:pt x="2131160" y="340580"/>
                    </a:cubicBezTo>
                    <a:cubicBezTo>
                      <a:pt x="2128620" y="417842"/>
                      <a:pt x="2127350" y="495104"/>
                      <a:pt x="2126080" y="572365"/>
                    </a:cubicBezTo>
                    <a:cubicBezTo>
                      <a:pt x="2124810" y="644108"/>
                      <a:pt x="2123540" y="715851"/>
                      <a:pt x="2123540" y="787594"/>
                    </a:cubicBezTo>
                    <a:cubicBezTo>
                      <a:pt x="2123540" y="907166"/>
                      <a:pt x="2112110" y="2055053"/>
                      <a:pt x="2110840" y="2174625"/>
                    </a:cubicBezTo>
                    <a:cubicBezTo>
                      <a:pt x="2113380" y="2251886"/>
                      <a:pt x="2112110" y="2329148"/>
                      <a:pt x="2110840" y="2390211"/>
                    </a:cubicBezTo>
                    <a:close/>
                    <a:moveTo>
                      <a:pt x="17780" y="2359731"/>
                    </a:moveTo>
                    <a:cubicBezTo>
                      <a:pt x="22860" y="2361001"/>
                      <a:pt x="29210" y="2363541"/>
                      <a:pt x="36830" y="2363541"/>
                    </a:cubicBezTo>
                    <a:cubicBezTo>
                      <a:pt x="99658" y="2368621"/>
                      <a:pt x="166483" y="2373701"/>
                      <a:pt x="231679" y="2377511"/>
                    </a:cubicBezTo>
                    <a:cubicBezTo>
                      <a:pt x="262646" y="2380051"/>
                      <a:pt x="293614" y="2383861"/>
                      <a:pt x="326212" y="2385131"/>
                    </a:cubicBezTo>
                    <a:cubicBezTo>
                      <a:pt x="347400" y="2386401"/>
                      <a:pt x="947198" y="2382591"/>
                      <a:pt x="966756" y="2383861"/>
                    </a:cubicBezTo>
                    <a:cubicBezTo>
                      <a:pt x="1000984" y="2385131"/>
                      <a:pt x="1035211" y="2387671"/>
                      <a:pt x="1069439" y="2388941"/>
                    </a:cubicBezTo>
                    <a:cubicBezTo>
                      <a:pt x="1085738" y="2390211"/>
                      <a:pt x="1100407" y="2390211"/>
                      <a:pt x="1116706" y="2390211"/>
                    </a:cubicBezTo>
                    <a:cubicBezTo>
                      <a:pt x="1190050" y="2390211"/>
                      <a:pt x="1261765" y="2388941"/>
                      <a:pt x="1335110" y="2390211"/>
                    </a:cubicBezTo>
                    <a:cubicBezTo>
                      <a:pt x="1362818" y="2390211"/>
                      <a:pt x="1392156" y="2392751"/>
                      <a:pt x="1419864" y="2392751"/>
                    </a:cubicBezTo>
                    <a:cubicBezTo>
                      <a:pt x="1462241" y="2392751"/>
                      <a:pt x="1502988" y="2388941"/>
                      <a:pt x="1545365" y="2388941"/>
                    </a:cubicBezTo>
                    <a:cubicBezTo>
                      <a:pt x="1595892" y="2388941"/>
                      <a:pt x="1644788" y="2390211"/>
                      <a:pt x="1695314" y="2390211"/>
                    </a:cubicBezTo>
                    <a:cubicBezTo>
                      <a:pt x="1762140" y="2390211"/>
                      <a:pt x="1830595" y="2390211"/>
                      <a:pt x="1897420" y="2388941"/>
                    </a:cubicBezTo>
                    <a:cubicBezTo>
                      <a:pt x="1957726" y="2387671"/>
                      <a:pt x="2016402" y="2385131"/>
                      <a:pt x="2072740" y="2382591"/>
                    </a:cubicBezTo>
                    <a:cubicBezTo>
                      <a:pt x="2077820" y="2382591"/>
                      <a:pt x="2082900" y="2380051"/>
                      <a:pt x="2089250" y="2378781"/>
                    </a:cubicBezTo>
                    <a:cubicBezTo>
                      <a:pt x="2089250" y="2366081"/>
                      <a:pt x="2090520" y="2353381"/>
                      <a:pt x="2090520" y="2336506"/>
                    </a:cubicBezTo>
                    <a:lnTo>
                      <a:pt x="2090520" y="2279479"/>
                    </a:lnTo>
                    <a:cubicBezTo>
                      <a:pt x="2091790" y="2185662"/>
                      <a:pt x="2094330" y="2090005"/>
                      <a:pt x="2093060" y="1996187"/>
                    </a:cubicBezTo>
                    <a:cubicBezTo>
                      <a:pt x="2091790" y="1863738"/>
                      <a:pt x="2104490" y="704814"/>
                      <a:pt x="2108300" y="572365"/>
                    </a:cubicBezTo>
                    <a:cubicBezTo>
                      <a:pt x="2110840" y="495103"/>
                      <a:pt x="2113380" y="417842"/>
                      <a:pt x="2113380" y="340580"/>
                    </a:cubicBezTo>
                    <a:cubicBezTo>
                      <a:pt x="2113380" y="276195"/>
                      <a:pt x="2114650" y="213650"/>
                      <a:pt x="2122270" y="151105"/>
                    </a:cubicBezTo>
                    <a:cubicBezTo>
                      <a:pt x="2126080" y="114314"/>
                      <a:pt x="2128620" y="77523"/>
                      <a:pt x="2123540" y="49530"/>
                    </a:cubicBezTo>
                    <a:cubicBezTo>
                      <a:pt x="2115920" y="49530"/>
                      <a:pt x="2109570" y="48260"/>
                      <a:pt x="2101950" y="48260"/>
                    </a:cubicBezTo>
                    <a:cubicBezTo>
                      <a:pt x="2068930" y="45720"/>
                      <a:pt x="2029441" y="45720"/>
                      <a:pt x="1985434" y="40640"/>
                    </a:cubicBezTo>
                    <a:cubicBezTo>
                      <a:pt x="1903940" y="33020"/>
                      <a:pt x="1820815" y="27940"/>
                      <a:pt x="1739321" y="27940"/>
                    </a:cubicBezTo>
                    <a:cubicBezTo>
                      <a:pt x="1682275" y="27940"/>
                      <a:pt x="1623600" y="31750"/>
                      <a:pt x="1566554" y="24130"/>
                    </a:cubicBezTo>
                    <a:lnTo>
                      <a:pt x="1550255" y="24130"/>
                    </a:lnTo>
                    <a:cubicBezTo>
                      <a:pt x="1502988" y="27940"/>
                      <a:pt x="1452462" y="33020"/>
                      <a:pt x="1403565" y="34290"/>
                    </a:cubicBezTo>
                    <a:cubicBezTo>
                      <a:pt x="1349779" y="35560"/>
                      <a:pt x="1297623" y="31750"/>
                      <a:pt x="1243837" y="30480"/>
                    </a:cubicBezTo>
                    <a:cubicBezTo>
                      <a:pt x="1193310" y="29210"/>
                      <a:pt x="1142784" y="27940"/>
                      <a:pt x="1093887" y="27940"/>
                    </a:cubicBezTo>
                    <a:cubicBezTo>
                      <a:pt x="1075958" y="27940"/>
                      <a:pt x="1059660" y="29210"/>
                      <a:pt x="1041731" y="27940"/>
                    </a:cubicBezTo>
                    <a:cubicBezTo>
                      <a:pt x="979795" y="26670"/>
                      <a:pt x="339251" y="24130"/>
                      <a:pt x="275685" y="24130"/>
                    </a:cubicBezTo>
                    <a:cubicBezTo>
                      <a:pt x="220269" y="22860"/>
                      <a:pt x="164853" y="24130"/>
                      <a:pt x="109437" y="24130"/>
                    </a:cubicBezTo>
                    <a:cubicBezTo>
                      <a:pt x="80099" y="24130"/>
                      <a:pt x="45720" y="24130"/>
                      <a:pt x="21590" y="25400"/>
                    </a:cubicBezTo>
                    <a:cubicBezTo>
                      <a:pt x="20320" y="25400"/>
                      <a:pt x="21590" y="36830"/>
                      <a:pt x="22860" y="41910"/>
                    </a:cubicBezTo>
                    <a:cubicBezTo>
                      <a:pt x="26670" y="84881"/>
                      <a:pt x="31750" y="143747"/>
                      <a:pt x="34290" y="200773"/>
                    </a:cubicBezTo>
                    <a:cubicBezTo>
                      <a:pt x="36830" y="303789"/>
                      <a:pt x="38100" y="406804"/>
                      <a:pt x="38100" y="509820"/>
                    </a:cubicBezTo>
                    <a:cubicBezTo>
                      <a:pt x="38100" y="576044"/>
                      <a:pt x="36830" y="640429"/>
                      <a:pt x="35560" y="706653"/>
                    </a:cubicBezTo>
                    <a:cubicBezTo>
                      <a:pt x="34290" y="771038"/>
                      <a:pt x="22860" y="1861899"/>
                      <a:pt x="21590" y="1924444"/>
                    </a:cubicBezTo>
                    <a:lnTo>
                      <a:pt x="21590" y="2045855"/>
                    </a:lnTo>
                    <a:cubicBezTo>
                      <a:pt x="21590" y="2137833"/>
                      <a:pt x="20320" y="2231651"/>
                      <a:pt x="20320" y="2323629"/>
                    </a:cubicBezTo>
                    <a:cubicBezTo>
                      <a:pt x="20320" y="2336506"/>
                      <a:pt x="19050" y="2347543"/>
                      <a:pt x="17780" y="2359731"/>
                    </a:cubicBezTo>
                    <a:close/>
                  </a:path>
                </a:pathLst>
              </a:custGeom>
              <a:grpFill/>
            </p:spPr>
          </p:sp>
        </p:grpSp>
        <p:sp>
          <p:nvSpPr>
            <p:cNvPr id="34" name="TextBox 34"/>
            <p:cNvSpPr txBox="1"/>
            <p:nvPr/>
          </p:nvSpPr>
          <p:spPr>
            <a:xfrm>
              <a:off x="155575" y="5526981"/>
              <a:ext cx="9706273" cy="984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09630">
                <a:spcBef>
                  <a:spcPct val="0"/>
                </a:spcBef>
              </a:pP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xem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phim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anh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ctr" defTabSz="609630">
                <a:spcBef>
                  <a:spcPct val="0"/>
                </a:spcBef>
              </a:pP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Kim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và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viết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thông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tin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chính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anh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dirty="0" err="1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nhé</a:t>
              </a:r>
              <a:r>
                <a:rPr lang="en-US" sz="3200" dirty="0" smtClean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  <a:endPara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854" y="399067"/>
            <a:ext cx="5910010" cy="4380569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646131">
            <a:off x="6547387" y="3212605"/>
            <a:ext cx="872698" cy="161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53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34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3"/>
          <p:cNvGrpSpPr/>
          <p:nvPr/>
        </p:nvGrpSpPr>
        <p:grpSpPr>
          <a:xfrm>
            <a:off x="2917497" y="624839"/>
            <a:ext cx="9072655" cy="5989321"/>
            <a:chOff x="0" y="0"/>
            <a:chExt cx="2146400" cy="2414341"/>
          </a:xfrm>
        </p:grpSpPr>
        <p:sp>
          <p:nvSpPr>
            <p:cNvPr id="24" name="Freeform 24"/>
            <p:cNvSpPr/>
            <p:nvPr/>
          </p:nvSpPr>
          <p:spPr>
            <a:xfrm>
              <a:off x="16510" y="11430"/>
              <a:ext cx="2115920" cy="2390211"/>
            </a:xfrm>
            <a:custGeom>
              <a:avLst/>
              <a:gdLst/>
              <a:ahLst/>
              <a:cxnLst/>
              <a:rect l="l" t="t" r="r" b="b"/>
              <a:pathLst>
                <a:path w="2115920" h="2390211">
                  <a:moveTo>
                    <a:pt x="1270" y="0"/>
                  </a:moveTo>
                  <a:lnTo>
                    <a:pt x="2115920" y="15240"/>
                  </a:lnTo>
                  <a:lnTo>
                    <a:pt x="2084170" y="2390211"/>
                  </a:lnTo>
                  <a:lnTo>
                    <a:pt x="762810" y="2390211"/>
                  </a:lnTo>
                  <a:lnTo>
                    <a:pt x="0" y="2363541"/>
                  </a:lnTo>
                  <a:lnTo>
                    <a:pt x="11430" y="767536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1270"/>
              <a:ext cx="2145130" cy="2415611"/>
            </a:xfrm>
            <a:custGeom>
              <a:avLst/>
              <a:gdLst/>
              <a:ahLst/>
              <a:cxnLst/>
              <a:rect l="l" t="t" r="r" b="b"/>
              <a:pathLst>
                <a:path w="2145130" h="2415611">
                  <a:moveTo>
                    <a:pt x="2110840" y="2390211"/>
                  </a:moveTo>
                  <a:cubicBezTo>
                    <a:pt x="2108300" y="2394021"/>
                    <a:pt x="2104490" y="2399101"/>
                    <a:pt x="2100680" y="2402911"/>
                  </a:cubicBezTo>
                  <a:cubicBezTo>
                    <a:pt x="2096870" y="2405451"/>
                    <a:pt x="2091790" y="2407991"/>
                    <a:pt x="2087980" y="2407991"/>
                  </a:cubicBezTo>
                  <a:cubicBezTo>
                    <a:pt x="2006622" y="2406721"/>
                    <a:pt x="1918609" y="2413071"/>
                    <a:pt x="1828965" y="2415611"/>
                  </a:cubicBezTo>
                  <a:cubicBezTo>
                    <a:pt x="1801257" y="2415611"/>
                    <a:pt x="1771919" y="2414341"/>
                    <a:pt x="1744211" y="2414341"/>
                  </a:cubicBezTo>
                  <a:cubicBezTo>
                    <a:pt x="1682275" y="2413071"/>
                    <a:pt x="1620340" y="2411801"/>
                    <a:pt x="1558404" y="2411801"/>
                  </a:cubicBezTo>
                  <a:lnTo>
                    <a:pt x="1356299" y="2411801"/>
                  </a:lnTo>
                  <a:cubicBezTo>
                    <a:pt x="1310662" y="2411801"/>
                    <a:pt x="1266655" y="2410531"/>
                    <a:pt x="1221018" y="2410531"/>
                  </a:cubicBezTo>
                  <a:cubicBezTo>
                    <a:pt x="1181901" y="2410531"/>
                    <a:pt x="1141154" y="2410531"/>
                    <a:pt x="1102037" y="2411801"/>
                  </a:cubicBezTo>
                  <a:lnTo>
                    <a:pt x="1077588" y="2411801"/>
                  </a:lnTo>
                  <a:cubicBezTo>
                    <a:pt x="1020542" y="2410531"/>
                    <a:pt x="384888" y="2409261"/>
                    <a:pt x="327842" y="2406721"/>
                  </a:cubicBezTo>
                  <a:cubicBezTo>
                    <a:pt x="293614" y="2405451"/>
                    <a:pt x="259387" y="2400371"/>
                    <a:pt x="225159" y="2397831"/>
                  </a:cubicBezTo>
                  <a:cubicBezTo>
                    <a:pt x="163224" y="2392751"/>
                    <a:pt x="101288" y="2388941"/>
                    <a:pt x="41910" y="2383861"/>
                  </a:cubicBezTo>
                  <a:cubicBezTo>
                    <a:pt x="33020" y="2382591"/>
                    <a:pt x="24130" y="2380051"/>
                    <a:pt x="16510" y="2376241"/>
                  </a:cubicBezTo>
                  <a:cubicBezTo>
                    <a:pt x="5080" y="2371161"/>
                    <a:pt x="0" y="2359731"/>
                    <a:pt x="1270" y="2342025"/>
                  </a:cubicBezTo>
                  <a:cubicBezTo>
                    <a:pt x="2540" y="2235330"/>
                    <a:pt x="3810" y="2126796"/>
                    <a:pt x="3810" y="2020101"/>
                  </a:cubicBezTo>
                  <a:cubicBezTo>
                    <a:pt x="5080" y="1911567"/>
                    <a:pt x="17780" y="772878"/>
                    <a:pt x="17780" y="664343"/>
                  </a:cubicBezTo>
                  <a:cubicBezTo>
                    <a:pt x="19050" y="559488"/>
                    <a:pt x="20320" y="454633"/>
                    <a:pt x="19050" y="347939"/>
                  </a:cubicBezTo>
                  <a:cubicBezTo>
                    <a:pt x="17780" y="243084"/>
                    <a:pt x="16510" y="140068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67060" y="5080"/>
                    <a:pt x="102918" y="3810"/>
                  </a:cubicBezTo>
                  <a:cubicBezTo>
                    <a:pt x="153444" y="1270"/>
                    <a:pt x="205600" y="1270"/>
                    <a:pt x="256127" y="1270"/>
                  </a:cubicBezTo>
                  <a:cubicBezTo>
                    <a:pt x="319692" y="2540"/>
                    <a:pt x="961867" y="5080"/>
                    <a:pt x="1025432" y="6350"/>
                  </a:cubicBezTo>
                  <a:cubicBezTo>
                    <a:pt x="1087368" y="7620"/>
                    <a:pt x="1149303" y="7620"/>
                    <a:pt x="1211239" y="7620"/>
                  </a:cubicBezTo>
                  <a:cubicBezTo>
                    <a:pt x="1245467" y="7620"/>
                    <a:pt x="1279694" y="7620"/>
                    <a:pt x="1313922" y="8890"/>
                  </a:cubicBezTo>
                  <a:cubicBezTo>
                    <a:pt x="1380747" y="11430"/>
                    <a:pt x="1449202" y="10160"/>
                    <a:pt x="1516027" y="2540"/>
                  </a:cubicBezTo>
                  <a:cubicBezTo>
                    <a:pt x="1543735" y="0"/>
                    <a:pt x="1571443" y="2540"/>
                    <a:pt x="1599151" y="2540"/>
                  </a:cubicBezTo>
                  <a:cubicBezTo>
                    <a:pt x="1661087" y="2540"/>
                    <a:pt x="1723023" y="1270"/>
                    <a:pt x="1784958" y="3810"/>
                  </a:cubicBezTo>
                  <a:cubicBezTo>
                    <a:pt x="1863192" y="6350"/>
                    <a:pt x="1939797" y="13970"/>
                    <a:pt x="2018031" y="17780"/>
                  </a:cubicBezTo>
                  <a:cubicBezTo>
                    <a:pt x="2052259" y="20320"/>
                    <a:pt x="2079090" y="19050"/>
                    <a:pt x="2105760" y="21590"/>
                  </a:cubicBezTo>
                  <a:cubicBezTo>
                    <a:pt x="2114650" y="22860"/>
                    <a:pt x="2123540" y="25400"/>
                    <a:pt x="2132430" y="27940"/>
                  </a:cubicBezTo>
                  <a:cubicBezTo>
                    <a:pt x="2140050" y="30480"/>
                    <a:pt x="2143860" y="36830"/>
                    <a:pt x="2143860" y="46990"/>
                  </a:cubicBezTo>
                  <a:cubicBezTo>
                    <a:pt x="2145130" y="90400"/>
                    <a:pt x="2141320" y="145587"/>
                    <a:pt x="2137510" y="200773"/>
                  </a:cubicBezTo>
                  <a:cubicBezTo>
                    <a:pt x="2133700" y="246763"/>
                    <a:pt x="2132430" y="294591"/>
                    <a:pt x="2131160" y="340580"/>
                  </a:cubicBezTo>
                  <a:cubicBezTo>
                    <a:pt x="2128620" y="417842"/>
                    <a:pt x="2127350" y="495104"/>
                    <a:pt x="2126080" y="572365"/>
                  </a:cubicBezTo>
                  <a:cubicBezTo>
                    <a:pt x="2124810" y="644108"/>
                    <a:pt x="2123540" y="715851"/>
                    <a:pt x="2123540" y="787594"/>
                  </a:cubicBezTo>
                  <a:cubicBezTo>
                    <a:pt x="2123540" y="907166"/>
                    <a:pt x="2112110" y="2055053"/>
                    <a:pt x="2110840" y="2174625"/>
                  </a:cubicBezTo>
                  <a:cubicBezTo>
                    <a:pt x="2113380" y="2251886"/>
                    <a:pt x="2112110" y="2329148"/>
                    <a:pt x="2110840" y="2390211"/>
                  </a:cubicBezTo>
                  <a:close/>
                  <a:moveTo>
                    <a:pt x="17780" y="2359731"/>
                  </a:moveTo>
                  <a:cubicBezTo>
                    <a:pt x="22860" y="2361001"/>
                    <a:pt x="29210" y="2363541"/>
                    <a:pt x="36830" y="2363541"/>
                  </a:cubicBezTo>
                  <a:cubicBezTo>
                    <a:pt x="99658" y="2368621"/>
                    <a:pt x="166483" y="2373701"/>
                    <a:pt x="231679" y="2377511"/>
                  </a:cubicBezTo>
                  <a:cubicBezTo>
                    <a:pt x="262646" y="2380051"/>
                    <a:pt x="293614" y="2383861"/>
                    <a:pt x="326212" y="2385131"/>
                  </a:cubicBezTo>
                  <a:cubicBezTo>
                    <a:pt x="347400" y="2386401"/>
                    <a:pt x="947198" y="2382591"/>
                    <a:pt x="966756" y="2383861"/>
                  </a:cubicBezTo>
                  <a:cubicBezTo>
                    <a:pt x="1000984" y="2385131"/>
                    <a:pt x="1035211" y="2387671"/>
                    <a:pt x="1069439" y="2388941"/>
                  </a:cubicBezTo>
                  <a:cubicBezTo>
                    <a:pt x="1085738" y="2390211"/>
                    <a:pt x="1100407" y="2390211"/>
                    <a:pt x="1116706" y="2390211"/>
                  </a:cubicBezTo>
                  <a:cubicBezTo>
                    <a:pt x="1190050" y="2390211"/>
                    <a:pt x="1261765" y="2388941"/>
                    <a:pt x="1335110" y="2390211"/>
                  </a:cubicBezTo>
                  <a:cubicBezTo>
                    <a:pt x="1362818" y="2390211"/>
                    <a:pt x="1392156" y="2392751"/>
                    <a:pt x="1419864" y="2392751"/>
                  </a:cubicBezTo>
                  <a:cubicBezTo>
                    <a:pt x="1462241" y="2392751"/>
                    <a:pt x="1502988" y="2388941"/>
                    <a:pt x="1545365" y="2388941"/>
                  </a:cubicBezTo>
                  <a:cubicBezTo>
                    <a:pt x="1595892" y="2388941"/>
                    <a:pt x="1644788" y="2390211"/>
                    <a:pt x="1695314" y="2390211"/>
                  </a:cubicBezTo>
                  <a:cubicBezTo>
                    <a:pt x="1762140" y="2390211"/>
                    <a:pt x="1830595" y="2390211"/>
                    <a:pt x="1897420" y="2388941"/>
                  </a:cubicBezTo>
                  <a:cubicBezTo>
                    <a:pt x="1957726" y="2387671"/>
                    <a:pt x="2016402" y="2385131"/>
                    <a:pt x="2072740" y="2382591"/>
                  </a:cubicBezTo>
                  <a:cubicBezTo>
                    <a:pt x="2077820" y="2382591"/>
                    <a:pt x="2082900" y="2380051"/>
                    <a:pt x="2089250" y="2378781"/>
                  </a:cubicBezTo>
                  <a:cubicBezTo>
                    <a:pt x="2089250" y="2366081"/>
                    <a:pt x="2090520" y="2353381"/>
                    <a:pt x="2090520" y="2336506"/>
                  </a:cubicBezTo>
                  <a:lnTo>
                    <a:pt x="2090520" y="2279479"/>
                  </a:lnTo>
                  <a:cubicBezTo>
                    <a:pt x="2091790" y="2185662"/>
                    <a:pt x="2094330" y="2090005"/>
                    <a:pt x="2093060" y="1996187"/>
                  </a:cubicBezTo>
                  <a:cubicBezTo>
                    <a:pt x="2091790" y="1863738"/>
                    <a:pt x="2104490" y="704814"/>
                    <a:pt x="2108300" y="572365"/>
                  </a:cubicBezTo>
                  <a:cubicBezTo>
                    <a:pt x="2110840" y="495103"/>
                    <a:pt x="2113380" y="417842"/>
                    <a:pt x="2113380" y="340580"/>
                  </a:cubicBezTo>
                  <a:cubicBezTo>
                    <a:pt x="2113380" y="276195"/>
                    <a:pt x="2114650" y="213650"/>
                    <a:pt x="2122270" y="151105"/>
                  </a:cubicBezTo>
                  <a:cubicBezTo>
                    <a:pt x="2126080" y="114314"/>
                    <a:pt x="2128620" y="77523"/>
                    <a:pt x="2123540" y="49530"/>
                  </a:cubicBezTo>
                  <a:cubicBezTo>
                    <a:pt x="2115920" y="49530"/>
                    <a:pt x="2109570" y="48260"/>
                    <a:pt x="2101950" y="48260"/>
                  </a:cubicBezTo>
                  <a:cubicBezTo>
                    <a:pt x="2068930" y="45720"/>
                    <a:pt x="2029441" y="45720"/>
                    <a:pt x="1985434" y="40640"/>
                  </a:cubicBezTo>
                  <a:cubicBezTo>
                    <a:pt x="1903940" y="33020"/>
                    <a:pt x="1820815" y="27940"/>
                    <a:pt x="1739321" y="27940"/>
                  </a:cubicBezTo>
                  <a:cubicBezTo>
                    <a:pt x="1682275" y="27940"/>
                    <a:pt x="1623600" y="31750"/>
                    <a:pt x="1566554" y="24130"/>
                  </a:cubicBezTo>
                  <a:lnTo>
                    <a:pt x="1550255" y="24130"/>
                  </a:lnTo>
                  <a:cubicBezTo>
                    <a:pt x="1502988" y="27940"/>
                    <a:pt x="1452462" y="33020"/>
                    <a:pt x="1403565" y="34290"/>
                  </a:cubicBezTo>
                  <a:cubicBezTo>
                    <a:pt x="1349779" y="35560"/>
                    <a:pt x="1297623" y="31750"/>
                    <a:pt x="1243837" y="30480"/>
                  </a:cubicBezTo>
                  <a:cubicBezTo>
                    <a:pt x="1193310" y="29210"/>
                    <a:pt x="1142784" y="27940"/>
                    <a:pt x="1093887" y="27940"/>
                  </a:cubicBezTo>
                  <a:cubicBezTo>
                    <a:pt x="1075958" y="27940"/>
                    <a:pt x="1059660" y="29210"/>
                    <a:pt x="1041731" y="27940"/>
                  </a:cubicBezTo>
                  <a:cubicBezTo>
                    <a:pt x="979795" y="26670"/>
                    <a:pt x="339251" y="24130"/>
                    <a:pt x="275685" y="24130"/>
                  </a:cubicBezTo>
                  <a:cubicBezTo>
                    <a:pt x="220269" y="22860"/>
                    <a:pt x="164853" y="24130"/>
                    <a:pt x="109437" y="24130"/>
                  </a:cubicBezTo>
                  <a:cubicBezTo>
                    <a:pt x="80099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881"/>
                    <a:pt x="31750" y="143747"/>
                    <a:pt x="34290" y="200773"/>
                  </a:cubicBezTo>
                  <a:cubicBezTo>
                    <a:pt x="36830" y="303789"/>
                    <a:pt x="38100" y="406804"/>
                    <a:pt x="38100" y="509820"/>
                  </a:cubicBezTo>
                  <a:cubicBezTo>
                    <a:pt x="38100" y="576044"/>
                    <a:pt x="36830" y="640429"/>
                    <a:pt x="35560" y="706653"/>
                  </a:cubicBezTo>
                  <a:cubicBezTo>
                    <a:pt x="34290" y="771038"/>
                    <a:pt x="22860" y="1861899"/>
                    <a:pt x="21590" y="1924444"/>
                  </a:cubicBezTo>
                  <a:lnTo>
                    <a:pt x="21590" y="2045855"/>
                  </a:lnTo>
                  <a:cubicBezTo>
                    <a:pt x="21590" y="2137833"/>
                    <a:pt x="20320" y="2231651"/>
                    <a:pt x="20320" y="2323629"/>
                  </a:cubicBezTo>
                  <a:cubicBezTo>
                    <a:pt x="20320" y="2336506"/>
                    <a:pt x="19050" y="2347543"/>
                    <a:pt x="17780" y="2359731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sp>
        <p:nvSpPr>
          <p:cNvPr id="26" name="AutoShape 2" descr="Vector chibi đội viê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6"/>
          <p:cNvSpPr txBox="1"/>
          <p:nvPr/>
        </p:nvSpPr>
        <p:spPr>
          <a:xfrm>
            <a:off x="64191" y="5294905"/>
            <a:ext cx="2858387" cy="4924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 defTabSz="609630"/>
            <a:r>
              <a:rPr lang="en-US" sz="3200" dirty="0" smtClean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KIM ĐỒNG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3" name="Picture 2" descr="Tranh vẽ chibi về chị Võ Thị Sáu, anh Kim Đồng và Nguyễn Bá Ngọc của Nguyễn Việt Thắ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660" b="89410" l="42090" r="65918">
                        <a14:foregroundMark x1="62012" y1="69792" x2="62012" y2="69792"/>
                        <a14:foregroundMark x1="62012" y1="61979" x2="62012" y2="63021"/>
                        <a14:foregroundMark x1="62012" y1="60417" x2="62402" y2="67361"/>
                        <a14:foregroundMark x1="63086" y1="63715" x2="63867" y2="66667"/>
                        <a14:foregroundMark x1="63574" y1="62674" x2="63574" y2="62674"/>
                        <a14:foregroundMark x1="43457" y1="35243" x2="45996" y2="54514"/>
                        <a14:foregroundMark x1="60156" y1="65451" x2="60156" y2="65451"/>
                        <a14:foregroundMark x1="61328" y1="64757" x2="61328" y2="64757"/>
                        <a14:backgroundMark x1="52832" y1="70486" x2="52832" y2="70486"/>
                        <a14:backgroundMark x1="58203" y1="73438" x2="58203" y2="73438"/>
                        <a14:backgroundMark x1="58984" y1="57986" x2="58984" y2="57986"/>
                        <a14:backgroundMark x1="55762" y1="46875" x2="55762" y2="46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19" t="24904" r="33442" b="8641"/>
          <a:stretch/>
        </p:blipFill>
        <p:spPr bwMode="auto">
          <a:xfrm>
            <a:off x="198425" y="1427844"/>
            <a:ext cx="2706136" cy="403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4"/>
          <p:cNvSpPr txBox="1"/>
          <p:nvPr/>
        </p:nvSpPr>
        <p:spPr>
          <a:xfrm>
            <a:off x="3045915" y="1007444"/>
            <a:ext cx="7552941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54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Tên</a:t>
            </a:r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thật</a:t>
            </a:r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54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Nông</a:t>
            </a:r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Văn</a:t>
            </a:r>
            <a:r>
              <a:rPr lang="en-US" sz="5400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Dền</a:t>
            </a:r>
            <a:endParaRPr lang="en-US" sz="5400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928424">
            <a:off x="2690112" y="-247536"/>
            <a:ext cx="872698" cy="1610684"/>
          </a:xfrm>
          <a:prstGeom prst="rect">
            <a:avLst/>
          </a:prstGeom>
        </p:spPr>
      </p:pic>
      <p:sp>
        <p:nvSpPr>
          <p:cNvPr id="36" name="TextBox 34"/>
          <p:cNvSpPr txBox="1"/>
          <p:nvPr/>
        </p:nvSpPr>
        <p:spPr>
          <a:xfrm>
            <a:off x="2736846" y="2063623"/>
            <a:ext cx="701003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dân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tộc</a:t>
            </a:r>
            <a:r>
              <a:rPr lang="en-US" sz="5400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400" dirty="0" err="1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Nùng</a:t>
            </a:r>
            <a:endParaRPr lang="en-US" sz="54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TextBox 34"/>
          <p:cNvSpPr txBox="1"/>
          <p:nvPr/>
        </p:nvSpPr>
        <p:spPr>
          <a:xfrm>
            <a:off x="3794760" y="3068844"/>
            <a:ext cx="779309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nhiệm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vụ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liên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đưa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Việt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Minh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chuyển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400" dirty="0" err="1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endParaRPr lang="en-US" sz="4400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TextBox 34"/>
          <p:cNvSpPr txBox="1"/>
          <p:nvPr/>
        </p:nvSpPr>
        <p:spPr>
          <a:xfrm>
            <a:off x="3386718" y="4595946"/>
            <a:ext cx="803566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spcBef>
                <a:spcPct val="0"/>
              </a:spcBef>
            </a:pPr>
            <a:r>
              <a:rPr lang="en-US" sz="48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4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r>
              <a:rPr lang="en-US" sz="4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r>
              <a:rPr lang="en-US" sz="4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tiên</a:t>
            </a:r>
            <a:r>
              <a:rPr lang="en-US" sz="4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TNTP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Minh</a:t>
            </a:r>
            <a:endParaRPr lang="en-US" sz="4800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4" grpId="0"/>
      <p:bldP spid="36" grpId="0"/>
      <p:bldP spid="37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00611" y="899160"/>
            <a:ext cx="11118013" cy="5196840"/>
            <a:chOff x="0" y="0"/>
            <a:chExt cx="5637179" cy="2428505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930210" flipH="1">
            <a:off x="10943063" y="35182"/>
            <a:ext cx="806775" cy="148901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624869" y="1650090"/>
            <a:ext cx="8459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5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 có muốn trở thành đội viên không? Nghĩ đến Đội Thiếu niên Tiền phong Hồ Chí Minh, em nghĩ đến gì?</a:t>
            </a:r>
            <a:endParaRPr lang="en-US" sz="166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6" name="图片 2">
            <a:extLst>
              <a:ext uri="{FF2B5EF4-FFF2-40B4-BE49-F238E27FC236}">
                <a16:creationId xmlns:a16="http://schemas.microsoft.com/office/drawing/2014/main" id="{0AE65CA2-88C0-6348-9C25-2AF86B3DD7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85147"/>
            <a:ext cx="4111614" cy="457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2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055" y="0"/>
            <a:ext cx="4512945" cy="6858000"/>
          </a:xfrm>
          <a:prstGeom prst="rect">
            <a:avLst/>
          </a:prstGeom>
        </p:spPr>
      </p:pic>
      <p:pic>
        <p:nvPicPr>
          <p:cNvPr id="5" name="图片 4" descr="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7950"/>
            <a:ext cx="3222625" cy="1998980"/>
          </a:xfrm>
          <a:prstGeom prst="rect">
            <a:avLst/>
          </a:prstGeom>
        </p:spPr>
      </p:pic>
      <p:pic>
        <p:nvPicPr>
          <p:cNvPr id="8" name="图片 7" descr="C:\Users\Am'be'r\Desktop\千库网_敬礼红领巾少先队_元素编号12952984.png千库网_敬礼红领巾少先队_元素编号12952984"/>
          <p:cNvPicPr>
            <a:picLocks noChangeAspect="1"/>
          </p:cNvPicPr>
          <p:nvPr/>
        </p:nvPicPr>
        <p:blipFill>
          <a:blip r:embed="rId5"/>
          <a:srcRect t="36603"/>
          <a:stretch>
            <a:fillRect/>
          </a:stretch>
        </p:blipFill>
        <p:spPr>
          <a:xfrm flipH="1">
            <a:off x="-542290" y="3783330"/>
            <a:ext cx="4849495" cy="3074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593" y="1136843"/>
            <a:ext cx="6871475" cy="45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4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68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600611" y="615951"/>
            <a:ext cx="11118013" cy="5769609"/>
            <a:chOff x="0" y="0"/>
            <a:chExt cx="5637179" cy="2428505"/>
          </a:xfrm>
        </p:grpSpPr>
        <p:sp>
          <p:nvSpPr>
            <p:cNvPr id="21" name="Freeform 21"/>
            <p:cNvSpPr/>
            <p:nvPr/>
          </p:nvSpPr>
          <p:spPr>
            <a:xfrm>
              <a:off x="16510" y="11430"/>
              <a:ext cx="5606699" cy="2404375"/>
            </a:xfrm>
            <a:custGeom>
              <a:avLst/>
              <a:gdLst/>
              <a:ahLst/>
              <a:cxnLst/>
              <a:rect l="l" t="t" r="r" b="b"/>
              <a:pathLst>
                <a:path w="5606699" h="2404375">
                  <a:moveTo>
                    <a:pt x="1270" y="0"/>
                  </a:moveTo>
                  <a:lnTo>
                    <a:pt x="5606699" y="15240"/>
                  </a:lnTo>
                  <a:lnTo>
                    <a:pt x="5574949" y="2404375"/>
                  </a:lnTo>
                  <a:lnTo>
                    <a:pt x="2029182" y="2404375"/>
                  </a:lnTo>
                  <a:lnTo>
                    <a:pt x="0" y="2377705"/>
                  </a:lnTo>
                  <a:lnTo>
                    <a:pt x="11430" y="771934"/>
                  </a:lnTo>
                  <a:close/>
                </a:path>
              </a:pathLst>
            </a:custGeom>
            <a:solidFill>
              <a:srgbClr val="FFFAF7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1270"/>
              <a:ext cx="5635909" cy="2429775"/>
            </a:xfrm>
            <a:custGeom>
              <a:avLst/>
              <a:gdLst/>
              <a:ahLst/>
              <a:cxnLst/>
              <a:rect l="l" t="t" r="r" b="b"/>
              <a:pathLst>
                <a:path w="5635909" h="2429775">
                  <a:moveTo>
                    <a:pt x="5601619" y="2404375"/>
                  </a:moveTo>
                  <a:cubicBezTo>
                    <a:pt x="5599079" y="2408185"/>
                    <a:pt x="5595269" y="2413265"/>
                    <a:pt x="5591459" y="2417075"/>
                  </a:cubicBezTo>
                  <a:cubicBezTo>
                    <a:pt x="5587649" y="2419615"/>
                    <a:pt x="5582569" y="2422155"/>
                    <a:pt x="5578759" y="2422155"/>
                  </a:cubicBezTo>
                  <a:cubicBezTo>
                    <a:pt x="5406791" y="2420885"/>
                    <a:pt x="5165756" y="2427235"/>
                    <a:pt x="4920257" y="2429775"/>
                  </a:cubicBezTo>
                  <a:cubicBezTo>
                    <a:pt x="4844376" y="2429775"/>
                    <a:pt x="4764031" y="2428505"/>
                    <a:pt x="4688149" y="2428505"/>
                  </a:cubicBezTo>
                  <a:cubicBezTo>
                    <a:pt x="4518532" y="2427235"/>
                    <a:pt x="4348915" y="2425965"/>
                    <a:pt x="4179298" y="2425965"/>
                  </a:cubicBezTo>
                  <a:lnTo>
                    <a:pt x="3625810" y="2425965"/>
                  </a:lnTo>
                  <a:cubicBezTo>
                    <a:pt x="3500829" y="2425965"/>
                    <a:pt x="3380311" y="2424695"/>
                    <a:pt x="3255330" y="2424695"/>
                  </a:cubicBezTo>
                  <a:cubicBezTo>
                    <a:pt x="3148204" y="2424695"/>
                    <a:pt x="3036613" y="2424695"/>
                    <a:pt x="2929487" y="2425965"/>
                  </a:cubicBezTo>
                  <a:lnTo>
                    <a:pt x="2862533" y="2425965"/>
                  </a:lnTo>
                  <a:cubicBezTo>
                    <a:pt x="2706306" y="2424695"/>
                    <a:pt x="965498" y="2423425"/>
                    <a:pt x="809272" y="2420885"/>
                  </a:cubicBezTo>
                  <a:cubicBezTo>
                    <a:pt x="715536" y="2419615"/>
                    <a:pt x="621801" y="2414535"/>
                    <a:pt x="528065" y="2411995"/>
                  </a:cubicBezTo>
                  <a:cubicBezTo>
                    <a:pt x="358448" y="2406915"/>
                    <a:pt x="188830" y="2403105"/>
                    <a:pt x="41910" y="2398025"/>
                  </a:cubicBezTo>
                  <a:cubicBezTo>
                    <a:pt x="33020" y="2396755"/>
                    <a:pt x="24130" y="2394215"/>
                    <a:pt x="16510" y="2390405"/>
                  </a:cubicBezTo>
                  <a:cubicBezTo>
                    <a:pt x="5080" y="2385325"/>
                    <a:pt x="0" y="2373895"/>
                    <a:pt x="1270" y="2356139"/>
                  </a:cubicBezTo>
                  <a:cubicBezTo>
                    <a:pt x="2540" y="2248781"/>
                    <a:pt x="3810" y="2139571"/>
                    <a:pt x="3810" y="2032213"/>
                  </a:cubicBezTo>
                  <a:cubicBezTo>
                    <a:pt x="5080" y="1923003"/>
                    <a:pt x="17780" y="777230"/>
                    <a:pt x="17780" y="668021"/>
                  </a:cubicBezTo>
                  <a:cubicBezTo>
                    <a:pt x="19050" y="562513"/>
                    <a:pt x="20320" y="457006"/>
                    <a:pt x="19050" y="349648"/>
                  </a:cubicBezTo>
                  <a:cubicBezTo>
                    <a:pt x="17780" y="244140"/>
                    <a:pt x="16510" y="140484"/>
                    <a:pt x="6350" y="48260"/>
                  </a:cubicBezTo>
                  <a:cubicBezTo>
                    <a:pt x="5080" y="35560"/>
                    <a:pt x="2540" y="22860"/>
                    <a:pt x="1270" y="10160"/>
                  </a:cubicBezTo>
                  <a:cubicBezTo>
                    <a:pt x="3810" y="8890"/>
                    <a:pt x="5080" y="7620"/>
                    <a:pt x="6350" y="7620"/>
                  </a:cubicBezTo>
                  <a:cubicBezTo>
                    <a:pt x="34290" y="6350"/>
                    <a:pt x="95095" y="5080"/>
                    <a:pt x="193294" y="3810"/>
                  </a:cubicBezTo>
                  <a:cubicBezTo>
                    <a:pt x="331666" y="1270"/>
                    <a:pt x="474501" y="1270"/>
                    <a:pt x="612873" y="1270"/>
                  </a:cubicBezTo>
                  <a:cubicBezTo>
                    <a:pt x="786954" y="2540"/>
                    <a:pt x="2545616" y="5080"/>
                    <a:pt x="2719697" y="6350"/>
                  </a:cubicBezTo>
                  <a:cubicBezTo>
                    <a:pt x="2889314" y="7620"/>
                    <a:pt x="3058932" y="7620"/>
                    <a:pt x="3228549" y="7620"/>
                  </a:cubicBezTo>
                  <a:cubicBezTo>
                    <a:pt x="3322284" y="7620"/>
                    <a:pt x="3416021" y="7620"/>
                    <a:pt x="3509756" y="8890"/>
                  </a:cubicBezTo>
                  <a:cubicBezTo>
                    <a:pt x="3692764" y="11430"/>
                    <a:pt x="3880236" y="10160"/>
                    <a:pt x="4063244" y="2540"/>
                  </a:cubicBezTo>
                  <a:cubicBezTo>
                    <a:pt x="4139125" y="0"/>
                    <a:pt x="4215007" y="2540"/>
                    <a:pt x="4290888" y="2540"/>
                  </a:cubicBezTo>
                  <a:cubicBezTo>
                    <a:pt x="4460505" y="2540"/>
                    <a:pt x="4630122" y="1270"/>
                    <a:pt x="4799740" y="3810"/>
                  </a:cubicBezTo>
                  <a:cubicBezTo>
                    <a:pt x="5013993" y="6350"/>
                    <a:pt x="5223782" y="13970"/>
                    <a:pt x="5438036" y="17780"/>
                  </a:cubicBezTo>
                  <a:cubicBezTo>
                    <a:pt x="5531772" y="20320"/>
                    <a:pt x="5569869" y="19050"/>
                    <a:pt x="5596539" y="21590"/>
                  </a:cubicBezTo>
                  <a:cubicBezTo>
                    <a:pt x="5605429" y="22860"/>
                    <a:pt x="5614319" y="25400"/>
                    <a:pt x="5623209" y="27940"/>
                  </a:cubicBezTo>
                  <a:cubicBezTo>
                    <a:pt x="5630829" y="30480"/>
                    <a:pt x="5634639" y="36830"/>
                    <a:pt x="5634639" y="46990"/>
                  </a:cubicBezTo>
                  <a:cubicBezTo>
                    <a:pt x="5635909" y="90506"/>
                    <a:pt x="5632099" y="146037"/>
                    <a:pt x="5628289" y="201567"/>
                  </a:cubicBezTo>
                  <a:cubicBezTo>
                    <a:pt x="5624479" y="247842"/>
                    <a:pt x="5623209" y="295968"/>
                    <a:pt x="5621939" y="342243"/>
                  </a:cubicBezTo>
                  <a:cubicBezTo>
                    <a:pt x="5619399" y="419986"/>
                    <a:pt x="5618129" y="497728"/>
                    <a:pt x="5616859" y="575470"/>
                  </a:cubicBezTo>
                  <a:cubicBezTo>
                    <a:pt x="5615589" y="647660"/>
                    <a:pt x="5614319" y="719849"/>
                    <a:pt x="5614319" y="792038"/>
                  </a:cubicBezTo>
                  <a:cubicBezTo>
                    <a:pt x="5614319" y="912354"/>
                    <a:pt x="5602889" y="2067382"/>
                    <a:pt x="5601619" y="2187697"/>
                  </a:cubicBezTo>
                  <a:cubicBezTo>
                    <a:pt x="5604159" y="2265440"/>
                    <a:pt x="5602889" y="2343182"/>
                    <a:pt x="5601619" y="2404375"/>
                  </a:cubicBezTo>
                  <a:close/>
                  <a:moveTo>
                    <a:pt x="17780" y="2373895"/>
                  </a:moveTo>
                  <a:cubicBezTo>
                    <a:pt x="22860" y="2375165"/>
                    <a:pt x="29210" y="2377705"/>
                    <a:pt x="36830" y="2377705"/>
                  </a:cubicBezTo>
                  <a:cubicBezTo>
                    <a:pt x="184367" y="2382785"/>
                    <a:pt x="367375" y="2387865"/>
                    <a:pt x="545919" y="2391675"/>
                  </a:cubicBezTo>
                  <a:cubicBezTo>
                    <a:pt x="630728" y="2394215"/>
                    <a:pt x="715536" y="2398025"/>
                    <a:pt x="804808" y="2399295"/>
                  </a:cubicBezTo>
                  <a:cubicBezTo>
                    <a:pt x="862835" y="2400565"/>
                    <a:pt x="2505444" y="2396755"/>
                    <a:pt x="2559007" y="2398025"/>
                  </a:cubicBezTo>
                  <a:cubicBezTo>
                    <a:pt x="2652743" y="2399295"/>
                    <a:pt x="2746479" y="2401835"/>
                    <a:pt x="2840215" y="2403105"/>
                  </a:cubicBezTo>
                  <a:cubicBezTo>
                    <a:pt x="2884851" y="2404375"/>
                    <a:pt x="2925023" y="2404375"/>
                    <a:pt x="2969659" y="2404375"/>
                  </a:cubicBezTo>
                  <a:cubicBezTo>
                    <a:pt x="3170522" y="2404375"/>
                    <a:pt x="3366920" y="2403105"/>
                    <a:pt x="3567783" y="2404375"/>
                  </a:cubicBezTo>
                  <a:cubicBezTo>
                    <a:pt x="3643664" y="2404375"/>
                    <a:pt x="3724010" y="2406915"/>
                    <a:pt x="3799891" y="2406915"/>
                  </a:cubicBezTo>
                  <a:cubicBezTo>
                    <a:pt x="3915945" y="2406915"/>
                    <a:pt x="4027535" y="2403105"/>
                    <a:pt x="4143589" y="2403105"/>
                  </a:cubicBezTo>
                  <a:cubicBezTo>
                    <a:pt x="4281961" y="2403105"/>
                    <a:pt x="4415869" y="2404375"/>
                    <a:pt x="4554241" y="2404375"/>
                  </a:cubicBezTo>
                  <a:cubicBezTo>
                    <a:pt x="4737249" y="2404375"/>
                    <a:pt x="4924721" y="2404375"/>
                    <a:pt x="5107729" y="2403105"/>
                  </a:cubicBezTo>
                  <a:cubicBezTo>
                    <a:pt x="5272882" y="2401835"/>
                    <a:pt x="5433572" y="2399295"/>
                    <a:pt x="5563519" y="2396755"/>
                  </a:cubicBezTo>
                  <a:cubicBezTo>
                    <a:pt x="5568599" y="2396755"/>
                    <a:pt x="5573679" y="2394215"/>
                    <a:pt x="5580029" y="2392945"/>
                  </a:cubicBezTo>
                  <a:cubicBezTo>
                    <a:pt x="5580029" y="2380245"/>
                    <a:pt x="5581299" y="2367545"/>
                    <a:pt x="5581299" y="2350586"/>
                  </a:cubicBezTo>
                  <a:lnTo>
                    <a:pt x="5581299" y="2293205"/>
                  </a:lnTo>
                  <a:cubicBezTo>
                    <a:pt x="5582569" y="2198803"/>
                    <a:pt x="5585109" y="2102551"/>
                    <a:pt x="5583839" y="2008150"/>
                  </a:cubicBezTo>
                  <a:cubicBezTo>
                    <a:pt x="5582569" y="1874877"/>
                    <a:pt x="5595269" y="708743"/>
                    <a:pt x="5599079" y="575470"/>
                  </a:cubicBezTo>
                  <a:cubicBezTo>
                    <a:pt x="5601619" y="497728"/>
                    <a:pt x="5604159" y="419986"/>
                    <a:pt x="5604159" y="342243"/>
                  </a:cubicBezTo>
                  <a:cubicBezTo>
                    <a:pt x="5604159" y="277458"/>
                    <a:pt x="5605429" y="214524"/>
                    <a:pt x="5613049" y="151590"/>
                  </a:cubicBezTo>
                  <a:cubicBezTo>
                    <a:pt x="5616859" y="114569"/>
                    <a:pt x="5619399" y="77549"/>
                    <a:pt x="5614319" y="49530"/>
                  </a:cubicBezTo>
                  <a:cubicBezTo>
                    <a:pt x="5606699" y="49530"/>
                    <a:pt x="5600349" y="48260"/>
                    <a:pt x="5592729" y="48260"/>
                  </a:cubicBezTo>
                  <a:cubicBezTo>
                    <a:pt x="5559709" y="45720"/>
                    <a:pt x="5469281" y="45720"/>
                    <a:pt x="5348763" y="40640"/>
                  </a:cubicBezTo>
                  <a:cubicBezTo>
                    <a:pt x="5125583" y="33020"/>
                    <a:pt x="4897939" y="27940"/>
                    <a:pt x="4674758" y="27940"/>
                  </a:cubicBezTo>
                  <a:cubicBezTo>
                    <a:pt x="4518532" y="27940"/>
                    <a:pt x="4357842" y="31750"/>
                    <a:pt x="4201616" y="24130"/>
                  </a:cubicBezTo>
                  <a:lnTo>
                    <a:pt x="4156980" y="24130"/>
                  </a:lnTo>
                  <a:cubicBezTo>
                    <a:pt x="4027535" y="27940"/>
                    <a:pt x="3889163" y="33020"/>
                    <a:pt x="3755255" y="34290"/>
                  </a:cubicBezTo>
                  <a:cubicBezTo>
                    <a:pt x="3607955" y="35560"/>
                    <a:pt x="3465120" y="31750"/>
                    <a:pt x="3317821" y="30480"/>
                  </a:cubicBezTo>
                  <a:cubicBezTo>
                    <a:pt x="3179449" y="29210"/>
                    <a:pt x="3041077" y="27940"/>
                    <a:pt x="2907169" y="27940"/>
                  </a:cubicBezTo>
                  <a:cubicBezTo>
                    <a:pt x="2858069" y="27940"/>
                    <a:pt x="2813433" y="29210"/>
                    <a:pt x="2764333" y="27940"/>
                  </a:cubicBezTo>
                  <a:cubicBezTo>
                    <a:pt x="2594716" y="26670"/>
                    <a:pt x="840517" y="24130"/>
                    <a:pt x="666436" y="24130"/>
                  </a:cubicBezTo>
                  <a:cubicBezTo>
                    <a:pt x="514674" y="22860"/>
                    <a:pt x="362911" y="24130"/>
                    <a:pt x="211148" y="24130"/>
                  </a:cubicBezTo>
                  <a:cubicBezTo>
                    <a:pt x="130803" y="24130"/>
                    <a:pt x="45720" y="24130"/>
                    <a:pt x="21590" y="25400"/>
                  </a:cubicBezTo>
                  <a:cubicBezTo>
                    <a:pt x="20320" y="25400"/>
                    <a:pt x="21590" y="36830"/>
                    <a:pt x="22860" y="41910"/>
                  </a:cubicBezTo>
                  <a:cubicBezTo>
                    <a:pt x="26670" y="84953"/>
                    <a:pt x="31750" y="144186"/>
                    <a:pt x="34290" y="201567"/>
                  </a:cubicBezTo>
                  <a:cubicBezTo>
                    <a:pt x="36830" y="305223"/>
                    <a:pt x="38100" y="408880"/>
                    <a:pt x="38100" y="512536"/>
                  </a:cubicBezTo>
                  <a:cubicBezTo>
                    <a:pt x="38100" y="579172"/>
                    <a:pt x="36830" y="643957"/>
                    <a:pt x="35560" y="710594"/>
                  </a:cubicBezTo>
                  <a:cubicBezTo>
                    <a:pt x="34290" y="775379"/>
                    <a:pt x="22860" y="1873026"/>
                    <a:pt x="21590" y="1935960"/>
                  </a:cubicBezTo>
                  <a:lnTo>
                    <a:pt x="21590" y="2058127"/>
                  </a:lnTo>
                  <a:cubicBezTo>
                    <a:pt x="21590" y="2150677"/>
                    <a:pt x="20320" y="2245078"/>
                    <a:pt x="20320" y="2337629"/>
                  </a:cubicBezTo>
                  <a:cubicBezTo>
                    <a:pt x="20320" y="2350586"/>
                    <a:pt x="19050" y="2361692"/>
                    <a:pt x="17780" y="2373895"/>
                  </a:cubicBezTo>
                  <a:close/>
                </a:path>
              </a:pathLst>
            </a:custGeom>
            <a:solidFill>
              <a:srgbClr val="442816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930210" flipH="1">
            <a:off x="10943063" y="35182"/>
            <a:ext cx="806775" cy="148901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889619" y="1421754"/>
            <a:ext cx="88483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6600" b="1" spc="3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Hoạt động 1: </a:t>
            </a:r>
            <a:endParaRPr lang="nl-NL" sz="6600" b="1" spc="300" dirty="0" smtClean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nl-NL" sz="66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</a:t>
            </a:r>
            <a:r>
              <a:rPr lang="nl-NL" sz="6600" b="1" spc="300" dirty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hiểu về Đội Thiếu niên Tiền </a:t>
            </a:r>
            <a:r>
              <a:rPr lang="nl-NL" sz="66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phong Hồ </a:t>
            </a:r>
            <a:r>
              <a:rPr lang="nl-NL" sz="6600" b="1" spc="300" dirty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 Minh </a:t>
            </a:r>
            <a:r>
              <a:rPr lang="nl-NL" sz="6600" b="1" spc="300" dirty="0" smtClean="0">
                <a:ln w="190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6600" spc="300" dirty="0"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0" name="Picture 2" descr="Infographic – Đội ta lớn lên cùng đất nước – chia sẻ chibi vector đội viên  - Thái Triể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99290" y="1325040"/>
            <a:ext cx="2725456" cy="500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193641" y="216913"/>
            <a:ext cx="1925486" cy="1628956"/>
            <a:chOff x="1933349" y="1443500"/>
            <a:chExt cx="4002844" cy="3725059"/>
          </a:xfrm>
        </p:grpSpPr>
        <p:sp>
          <p:nvSpPr>
            <p:cNvPr id="32" name="Google Shape;786;p35"/>
            <p:cNvSpPr/>
            <p:nvPr/>
          </p:nvSpPr>
          <p:spPr>
            <a:xfrm>
              <a:off x="1933349" y="1443500"/>
              <a:ext cx="4002844" cy="3725059"/>
            </a:xfrm>
            <a:custGeom>
              <a:avLst/>
              <a:gdLst/>
              <a:ahLst/>
              <a:cxnLst/>
              <a:rect l="l" t="t" r="r" b="b"/>
              <a:pathLst>
                <a:path w="9359" h="8546" extrusionOk="0">
                  <a:moveTo>
                    <a:pt x="3496" y="0"/>
                  </a:moveTo>
                  <a:cubicBezTo>
                    <a:pt x="3487" y="0"/>
                    <a:pt x="3479" y="1"/>
                    <a:pt x="3470" y="2"/>
                  </a:cubicBezTo>
                  <a:cubicBezTo>
                    <a:pt x="3361" y="19"/>
                    <a:pt x="3255" y="43"/>
                    <a:pt x="3151" y="73"/>
                  </a:cubicBezTo>
                  <a:cubicBezTo>
                    <a:pt x="3144" y="74"/>
                    <a:pt x="3137" y="74"/>
                    <a:pt x="3130" y="76"/>
                  </a:cubicBezTo>
                  <a:cubicBezTo>
                    <a:pt x="3106" y="80"/>
                    <a:pt x="3089" y="86"/>
                    <a:pt x="3073" y="98"/>
                  </a:cubicBezTo>
                  <a:cubicBezTo>
                    <a:pt x="2313" y="341"/>
                    <a:pt x="1679" y="912"/>
                    <a:pt x="1203" y="1526"/>
                  </a:cubicBezTo>
                  <a:cubicBezTo>
                    <a:pt x="638" y="2254"/>
                    <a:pt x="270" y="3127"/>
                    <a:pt x="176" y="4038"/>
                  </a:cubicBezTo>
                  <a:cubicBezTo>
                    <a:pt x="0" y="5746"/>
                    <a:pt x="943" y="7549"/>
                    <a:pt x="2588" y="8228"/>
                  </a:cubicBezTo>
                  <a:cubicBezTo>
                    <a:pt x="3115" y="8446"/>
                    <a:pt x="3674" y="8546"/>
                    <a:pt x="4234" y="8546"/>
                  </a:cubicBezTo>
                  <a:cubicBezTo>
                    <a:pt x="5514" y="8546"/>
                    <a:pt x="6805" y="8026"/>
                    <a:pt x="7762" y="7210"/>
                  </a:cubicBezTo>
                  <a:cubicBezTo>
                    <a:pt x="8486" y="6595"/>
                    <a:pt x="9034" y="5765"/>
                    <a:pt x="9195" y="4830"/>
                  </a:cubicBezTo>
                  <a:cubicBezTo>
                    <a:pt x="9359" y="3863"/>
                    <a:pt x="9070" y="2946"/>
                    <a:pt x="8472" y="2175"/>
                  </a:cubicBezTo>
                  <a:cubicBezTo>
                    <a:pt x="7419" y="818"/>
                    <a:pt x="5684" y="14"/>
                    <a:pt x="3949" y="14"/>
                  </a:cubicBezTo>
                  <a:cubicBezTo>
                    <a:pt x="3890" y="14"/>
                    <a:pt x="3831" y="15"/>
                    <a:pt x="3772" y="17"/>
                  </a:cubicBezTo>
                  <a:cubicBezTo>
                    <a:pt x="3709" y="20"/>
                    <a:pt x="3646" y="26"/>
                    <a:pt x="3582" y="29"/>
                  </a:cubicBezTo>
                  <a:cubicBezTo>
                    <a:pt x="3559" y="12"/>
                    <a:pt x="3529" y="0"/>
                    <a:pt x="3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59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152818" y="1748763"/>
              <a:ext cx="3331732" cy="34197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882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INKNOELEADERBOARD" val="-47395966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5000</TotalTime>
  <Words>410</Words>
  <Application>Microsoft Office PowerPoint</Application>
  <PresentationFormat>Widescreen</PresentationFormat>
  <Paragraphs>70</Paragraphs>
  <Slides>20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20</vt:i4>
      </vt:variant>
    </vt:vector>
  </HeadingPairs>
  <TitlesOfParts>
    <vt:vector size="44" baseType="lpstr">
      <vt:lpstr>思源黑体 CN Bold</vt:lpstr>
      <vt:lpstr>#9Slide07 Bungee Inline</vt:lpstr>
      <vt:lpstr>Wingdings</vt:lpstr>
      <vt:lpstr>等线</vt:lpstr>
      <vt:lpstr>Cambria</vt:lpstr>
      <vt:lpstr>SVN-Newton</vt:lpstr>
      <vt:lpstr>思源黑体 CN Regular</vt:lpstr>
      <vt:lpstr>#9Slide07 HoneyCream</vt:lpstr>
      <vt:lpstr>#9Slide07 SVNZiclets</vt:lpstr>
      <vt:lpstr>#9Slide05 IcielRukola</vt:lpstr>
      <vt:lpstr>Times New Roman</vt:lpstr>
      <vt:lpstr>Arial</vt:lpstr>
      <vt:lpstr>#9Slide07 Altus</vt:lpstr>
      <vt:lpstr>等线 Light</vt:lpstr>
      <vt:lpstr>等线</vt:lpstr>
      <vt:lpstr>Calibri</vt:lpstr>
      <vt:lpstr>Office 主题</vt:lpstr>
      <vt:lpstr>Office Theme</vt:lpstr>
      <vt:lpstr>1_Office Theme</vt:lpstr>
      <vt:lpstr>2_Office Theme</vt:lpstr>
      <vt:lpstr>3_Office Theme</vt:lpstr>
      <vt:lpstr>5_Office Theme</vt:lpstr>
      <vt:lpstr>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Nguyễn Thị Hồng Linh</cp:lastModifiedBy>
  <cp:revision>681</cp:revision>
  <dcterms:created xsi:type="dcterms:W3CDTF">2018-06-17T04:53:58Z</dcterms:created>
  <dcterms:modified xsi:type="dcterms:W3CDTF">2022-10-25T05:38:05Z</dcterms:modified>
</cp:coreProperties>
</file>