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theme/theme3.xml" ContentType="application/vnd.openxmlformats-officedocument.theme+xml"/>
  <Override PartName="/ppt/slideLayouts/slideLayout21.xml" ContentType="application/vnd.openxmlformats-officedocument.presentationml.slideLayout+xml"/>
  <Override PartName="/ppt/theme/theme4.xml" ContentType="application/vnd.openxmlformats-officedocument.theme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slideLayouts/slideLayout22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  <p:sldMasterId id="2147483662" r:id="rId3"/>
    <p:sldMasterId id="2147483665" r:id="rId4"/>
    <p:sldMasterId id="2147483667" r:id="rId5"/>
  </p:sldMasterIdLst>
  <p:notesMasterIdLst>
    <p:notesMasterId r:id="rId25"/>
  </p:notesMasterIdLst>
  <p:sldIdLst>
    <p:sldId id="360" r:id="rId6"/>
    <p:sldId id="361" r:id="rId7"/>
    <p:sldId id="362" r:id="rId8"/>
    <p:sldId id="363" r:id="rId9"/>
    <p:sldId id="364" r:id="rId10"/>
    <p:sldId id="365" r:id="rId11"/>
    <p:sldId id="366" r:id="rId12"/>
    <p:sldId id="367" r:id="rId13"/>
    <p:sldId id="368" r:id="rId14"/>
    <p:sldId id="369" r:id="rId15"/>
    <p:sldId id="370" r:id="rId16"/>
    <p:sldId id="371" r:id="rId17"/>
    <p:sldId id="372" r:id="rId18"/>
    <p:sldId id="333" r:id="rId19"/>
    <p:sldId id="357" r:id="rId20"/>
    <p:sldId id="373" r:id="rId21"/>
    <p:sldId id="344" r:id="rId22"/>
    <p:sldId id="348" r:id="rId23"/>
    <p:sldId id="375" r:id="rId24"/>
  </p:sldIdLst>
  <p:sldSz cx="12192000" cy="6858000"/>
  <p:notesSz cx="6858000" cy="9144000"/>
  <p:embeddedFontLst>
    <p:embeddedFont>
      <p:font typeface="#9Slide03 SVNEvery Movie Every " panose="02000500000000000000" pitchFamily="2" charset="0"/>
      <p:regular r:id="rId26"/>
    </p:embeddedFont>
    <p:embeddedFont>
      <p:font typeface="SVN-Ready" panose="02040603050506020204" pitchFamily="18" charset="0"/>
      <p:regular r:id="rId27"/>
    </p:embeddedFont>
    <p:embeddedFont>
      <p:font typeface="#9Slide03 Saira SemiCondensed B" panose="00000806000000000000" pitchFamily="2" charset="0"/>
      <p:bold r:id="rId28"/>
    </p:embeddedFont>
    <p:embeddedFont>
      <p:font typeface="SVN-Dancing Script" panose="02040603050506020204" pitchFamily="18" charset="0"/>
      <p:regular r:id="rId29"/>
    </p:embeddedFont>
    <p:embeddedFont>
      <p:font typeface="#9Slide03 SFU Futura_05 ExtraBo" panose="00000800000000000000" pitchFamily="2" charset="0"/>
      <p:bold r:id="rId30"/>
    </p:embeddedFont>
    <p:embeddedFont>
      <p:font typeface="SVN-Newton" panose="02040603050506020204" pitchFamily="18" charset="0"/>
      <p:regular r:id="rId31"/>
    </p:embeddedFont>
    <p:embeddedFont>
      <p:font typeface="#9Slide03 SFU Futura_01" panose="00000700000000000000" pitchFamily="2" charset="0"/>
      <p:bold r:id="rId32"/>
    </p:embeddedFon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#9Slide03 IcielNovecento sans E" panose="00000900000000000000" pitchFamily="2" charset="0"/>
      <p:bold r:id="rId37"/>
    </p:embeddedFont>
    <p:embeddedFont>
      <p:font typeface="#9Slide07 IcielPony" panose="02000000000000000000" pitchFamily="2" charset="0"/>
      <p:regular r:id="rId38"/>
    </p:embeddedFont>
    <p:embeddedFont>
      <p:font typeface="微软雅黑" panose="020B0503020204020204" pitchFamily="34" charset="-122"/>
      <p:regular r:id="rId39"/>
      <p:bold r:id="rId40"/>
    </p:embeddedFont>
    <p:embeddedFont>
      <p:font typeface="#9Slide07 HoneyCream" pitchFamily="2" charset="0"/>
      <p:regular r:id="rId41"/>
    </p:embeddedFont>
    <p:embeddedFont>
      <p:font typeface="Cambria" panose="02040503050406030204" pitchFamily="18" charset="0"/>
      <p:regular r:id="rId42"/>
      <p:bold r:id="rId43"/>
      <p:italic r:id="rId44"/>
      <p:boldItalic r:id="rId45"/>
    </p:embeddedFont>
    <p:embeddedFont>
      <p:font typeface="#9Slide07 Cadena" panose="02000503000000020004" pitchFamily="2" charset="0"/>
      <p:bold r:id="rId46"/>
    </p:embeddedFont>
    <p:embeddedFont>
      <p:font typeface="#9Slide05 Bodega Script" pitchFamily="2" charset="0"/>
      <p:regular r:id="rId47"/>
    </p:embeddedFont>
  </p:embeddedFontLst>
  <p:custDataLst>
    <p:tags r:id="rId4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66B49"/>
    <a:srgbClr val="ADB1F2"/>
    <a:srgbClr val="3E877E"/>
    <a:srgbClr val="B70007"/>
    <a:srgbClr val="8F96EB"/>
    <a:srgbClr val="5482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9057" autoAdjust="0"/>
    <p:restoredTop sz="94660"/>
  </p:normalViewPr>
  <p:slideViewPr>
    <p:cSldViewPr snapToGrid="0">
      <p:cViewPr>
        <p:scale>
          <a:sx n="50" d="100"/>
          <a:sy n="50" d="100"/>
        </p:scale>
        <p:origin x="821" y="85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1.fntdata"/><Relationship Id="rId39" Type="http://schemas.openxmlformats.org/officeDocument/2006/relationships/font" Target="fonts/font14.fntdata"/><Relationship Id="rId21" Type="http://schemas.openxmlformats.org/officeDocument/2006/relationships/slide" Target="slides/slide16.xml"/><Relationship Id="rId34" Type="http://schemas.openxmlformats.org/officeDocument/2006/relationships/font" Target="fonts/font9.fntdata"/><Relationship Id="rId42" Type="http://schemas.openxmlformats.org/officeDocument/2006/relationships/font" Target="fonts/font17.fntdata"/><Relationship Id="rId47" Type="http://schemas.openxmlformats.org/officeDocument/2006/relationships/font" Target="fonts/font22.fntdata"/><Relationship Id="rId50" Type="http://schemas.openxmlformats.org/officeDocument/2006/relationships/viewProps" Target="viewProps.xml"/><Relationship Id="rId7" Type="http://schemas.openxmlformats.org/officeDocument/2006/relationships/slide" Target="slides/slide2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9" Type="http://schemas.openxmlformats.org/officeDocument/2006/relationships/font" Target="fonts/font4.fntdata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font" Target="fonts/font7.fntdata"/><Relationship Id="rId37" Type="http://schemas.openxmlformats.org/officeDocument/2006/relationships/font" Target="fonts/font12.fntdata"/><Relationship Id="rId40" Type="http://schemas.openxmlformats.org/officeDocument/2006/relationships/font" Target="fonts/font15.fntdata"/><Relationship Id="rId45" Type="http://schemas.openxmlformats.org/officeDocument/2006/relationships/font" Target="fonts/font20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font" Target="fonts/font3.fntdata"/><Relationship Id="rId36" Type="http://schemas.openxmlformats.org/officeDocument/2006/relationships/font" Target="fonts/font11.fntdata"/><Relationship Id="rId49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6.fntdata"/><Relationship Id="rId44" Type="http://schemas.openxmlformats.org/officeDocument/2006/relationships/font" Target="fonts/font19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font" Target="fonts/font10.fntdata"/><Relationship Id="rId43" Type="http://schemas.openxmlformats.org/officeDocument/2006/relationships/font" Target="fonts/font18.fntdata"/><Relationship Id="rId48" Type="http://schemas.openxmlformats.org/officeDocument/2006/relationships/tags" Target="tags/tag1.xml"/><Relationship Id="rId8" Type="http://schemas.openxmlformats.org/officeDocument/2006/relationships/slide" Target="slides/slide3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font" Target="fonts/font13.fntdata"/><Relationship Id="rId46" Type="http://schemas.openxmlformats.org/officeDocument/2006/relationships/font" Target="fonts/font21.fntdata"/><Relationship Id="rId20" Type="http://schemas.openxmlformats.org/officeDocument/2006/relationships/slide" Target="slides/slide15.xml"/><Relationship Id="rId41" Type="http://schemas.openxmlformats.org/officeDocument/2006/relationships/font" Target="fonts/font1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6FA3638-00E7-4C61-96E4-2B56B5BD84EE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C18F76-B426-4704-8DC7-C944A723A2C9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01518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10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2.xml"/><Relationship Id="rId4" Type="http://schemas.openxmlformats.org/officeDocument/2006/relationships/tags" Target="../tags/tag1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15.xml"/><Relationship Id="rId2" Type="http://schemas.openxmlformats.org/officeDocument/2006/relationships/tags" Target="../tags/tag14.xml"/><Relationship Id="rId1" Type="http://schemas.openxmlformats.org/officeDocument/2006/relationships/tags" Target="../tags/tag13.xml"/><Relationship Id="rId6" Type="http://schemas.openxmlformats.org/officeDocument/2006/relationships/slideMaster" Target="../slideMasters/slideMaster2.xml"/><Relationship Id="rId5" Type="http://schemas.openxmlformats.org/officeDocument/2006/relationships/tags" Target="../tags/tag17.xml"/><Relationship Id="rId4" Type="http://schemas.openxmlformats.org/officeDocument/2006/relationships/tags" Target="../tags/tag16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26.xml"/><Relationship Id="rId2" Type="http://schemas.openxmlformats.org/officeDocument/2006/relationships/tags" Target="../tags/tag25.xml"/><Relationship Id="rId1" Type="http://schemas.openxmlformats.org/officeDocument/2006/relationships/tags" Target="../tags/tag24.xml"/><Relationship Id="rId6" Type="http://schemas.openxmlformats.org/officeDocument/2006/relationships/slideMaster" Target="../slideMasters/slideMaster4.xml"/><Relationship Id="rId5" Type="http://schemas.openxmlformats.org/officeDocument/2006/relationships/tags" Target="../tags/tag28.xml"/><Relationship Id="rId4" Type="http://schemas.openxmlformats.org/officeDocument/2006/relationships/tags" Target="../tags/tag27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5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51827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87177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0255014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23215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384146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47293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06425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65579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2640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25006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7624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986539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 userDrawn="1"/>
        </p:nvSpPr>
        <p:spPr>
          <a:xfrm>
            <a:off x="452120" y="459105"/>
            <a:ext cx="11329035" cy="59594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  <p:sp>
        <p:nvSpPr>
          <p:cNvPr id="4" name="矩形 3"/>
          <p:cNvSpPr/>
          <p:nvPr userDrawn="1"/>
        </p:nvSpPr>
        <p:spPr>
          <a:xfrm>
            <a:off x="610235" y="616585"/>
            <a:ext cx="11033760" cy="5654040"/>
          </a:xfrm>
          <a:prstGeom prst="rect">
            <a:avLst/>
          </a:prstGeom>
          <a:noFill/>
          <a:ln w="25400">
            <a:solidFill>
              <a:srgbClr val="F9BA6A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字魂131号-酷乐潮玩体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446143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  <p:custDataLst>
              <p:tags r:id="rId1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 b="1" i="0" spc="300" baseline="0">
                <a:solidFill>
                  <a:schemeClr val="tx1">
                    <a:lumMod val="85000"/>
                    <a:lumOff val="15000"/>
                  </a:schemeClr>
                </a:solidFill>
                <a:effectLst/>
              </a:defRPr>
            </a:lvl1pPr>
          </a:lstStyle>
          <a:p>
            <a:r>
              <a:rPr lang="zh-CN" altLang="en-US" dirty="0"/>
              <a:t>单击此处编辑标题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  <p:custDataLst>
              <p:tags r:id="rId2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 eaLnBrk="1" fontAlgn="auto" latinLnBrk="0" hangingPunct="1">
              <a:lnSpc>
                <a:spcPct val="110000"/>
              </a:lnSpc>
              <a:buNone/>
              <a:defRPr sz="2400" u="none" strike="noStrike" kern="1200" cap="none" spc="20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单击此处编辑副标题</a:t>
            </a:r>
          </a:p>
        </p:txBody>
      </p:sp>
      <p:sp>
        <p:nvSpPr>
          <p:cNvPr id="16" name="日期占位符 15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7" name="页脚占位符 16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18" name="灯片编号占位符 17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4377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 userDrawn="1">
  <p:cSld name="Title and three columns"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Shape 9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4"/>
          <p:cNvSpPr/>
          <p:nvPr/>
        </p:nvSpPr>
        <p:spPr>
          <a:xfrm>
            <a:off x="8502319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5" name="Google Shape;985;p14"/>
          <p:cNvSpPr/>
          <p:nvPr/>
        </p:nvSpPr>
        <p:spPr>
          <a:xfrm>
            <a:off x="586919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6" name="Google Shape;986;p14"/>
          <p:cNvSpPr/>
          <p:nvPr/>
        </p:nvSpPr>
        <p:spPr>
          <a:xfrm>
            <a:off x="719202" y="311468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  <p:sp>
        <p:nvSpPr>
          <p:cNvPr id="987" name="Google Shape;987;p14"/>
          <p:cNvSpPr/>
          <p:nvPr/>
        </p:nvSpPr>
        <p:spPr>
          <a:xfrm>
            <a:off x="11432702" y="6035235"/>
            <a:ext cx="277292" cy="277237"/>
          </a:xfrm>
          <a:custGeom>
            <a:avLst/>
            <a:gdLst/>
            <a:ahLst/>
            <a:cxnLst/>
            <a:rect l="l" t="t" r="r" b="b"/>
            <a:pathLst>
              <a:path w="5011" h="5010" extrusionOk="0">
                <a:moveTo>
                  <a:pt x="2484" y="0"/>
                </a:moveTo>
                <a:lnTo>
                  <a:pt x="2013" y="1070"/>
                </a:lnTo>
                <a:lnTo>
                  <a:pt x="1842" y="1413"/>
                </a:lnTo>
                <a:lnTo>
                  <a:pt x="1628" y="1627"/>
                </a:lnTo>
                <a:lnTo>
                  <a:pt x="1371" y="1841"/>
                </a:lnTo>
                <a:lnTo>
                  <a:pt x="1028" y="2012"/>
                </a:lnTo>
                <a:lnTo>
                  <a:pt x="1" y="2526"/>
                </a:lnTo>
                <a:lnTo>
                  <a:pt x="1028" y="2997"/>
                </a:lnTo>
                <a:lnTo>
                  <a:pt x="1371" y="3168"/>
                </a:lnTo>
                <a:lnTo>
                  <a:pt x="1628" y="3382"/>
                </a:lnTo>
                <a:lnTo>
                  <a:pt x="1842" y="3639"/>
                </a:lnTo>
                <a:lnTo>
                  <a:pt x="2013" y="3982"/>
                </a:lnTo>
                <a:lnTo>
                  <a:pt x="2484" y="5009"/>
                </a:lnTo>
                <a:lnTo>
                  <a:pt x="2955" y="3982"/>
                </a:lnTo>
                <a:lnTo>
                  <a:pt x="3169" y="3639"/>
                </a:lnTo>
                <a:lnTo>
                  <a:pt x="3383" y="3382"/>
                </a:lnTo>
                <a:lnTo>
                  <a:pt x="3597" y="3168"/>
                </a:lnTo>
                <a:lnTo>
                  <a:pt x="3940" y="2997"/>
                </a:lnTo>
                <a:lnTo>
                  <a:pt x="5010" y="2526"/>
                </a:lnTo>
                <a:lnTo>
                  <a:pt x="3940" y="2012"/>
                </a:lnTo>
                <a:lnTo>
                  <a:pt x="3597" y="1841"/>
                </a:lnTo>
                <a:lnTo>
                  <a:pt x="3383" y="1627"/>
                </a:lnTo>
                <a:lnTo>
                  <a:pt x="3169" y="1413"/>
                </a:lnTo>
                <a:lnTo>
                  <a:pt x="2955" y="1070"/>
                </a:lnTo>
                <a:lnTo>
                  <a:pt x="2484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/>
          </a:p>
        </p:txBody>
      </p:sp>
    </p:spTree>
    <p:extLst>
      <p:ext uri="{BB962C8B-B14F-4D97-AF65-F5344CB8AC3E}">
        <p14:creationId xmlns:p14="http://schemas.microsoft.com/office/powerpoint/2010/main" val="42662583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121841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058257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681170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4060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5230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94758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78056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tags" Target="../tags/tag6.xml"/><Relationship Id="rId3" Type="http://schemas.openxmlformats.org/officeDocument/2006/relationships/theme" Target="../theme/theme2.xml"/><Relationship Id="rId7" Type="http://schemas.openxmlformats.org/officeDocument/2006/relationships/tags" Target="../tags/tag5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ags" Target="../tags/tag4.xml"/><Relationship Id="rId5" Type="http://schemas.openxmlformats.org/officeDocument/2006/relationships/tags" Target="../tags/tag3.xml"/><Relationship Id="rId4" Type="http://schemas.openxmlformats.org/officeDocument/2006/relationships/tags" Target="../tags/tag2.xml"/><Relationship Id="rId9" Type="http://schemas.openxmlformats.org/officeDocument/2006/relationships/tags" Target="../tags/tag7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theme" Target="../theme/theme3.xml"/><Relationship Id="rId3" Type="http://schemas.openxmlformats.org/officeDocument/2006/relationships/slideLayout" Target="../slideLayouts/slideLayout16.xml"/><Relationship Id="rId7" Type="http://schemas.openxmlformats.org/officeDocument/2006/relationships/slideLayout" Target="../slideLayouts/slideLayout20.xml"/><Relationship Id="rId2" Type="http://schemas.openxmlformats.org/officeDocument/2006/relationships/slideLayout" Target="../slideLayouts/slideLayout15.xml"/><Relationship Id="rId1" Type="http://schemas.openxmlformats.org/officeDocument/2006/relationships/slideLayout" Target="../slideLayouts/slideLayout14.xml"/><Relationship Id="rId6" Type="http://schemas.openxmlformats.org/officeDocument/2006/relationships/slideLayout" Target="../slideLayouts/slideLayout19.xml"/><Relationship Id="rId5" Type="http://schemas.openxmlformats.org/officeDocument/2006/relationships/slideLayout" Target="../slideLayouts/slideLayout18.xml"/><Relationship Id="rId4" Type="http://schemas.openxmlformats.org/officeDocument/2006/relationships/slideLayout" Target="../slideLayouts/slideLayout17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ags" Target="../tags/tag23.xml"/><Relationship Id="rId3" Type="http://schemas.openxmlformats.org/officeDocument/2006/relationships/tags" Target="../tags/tag18.xml"/><Relationship Id="rId7" Type="http://schemas.openxmlformats.org/officeDocument/2006/relationships/tags" Target="../tags/tag22.xml"/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1.xml"/><Relationship Id="rId6" Type="http://schemas.openxmlformats.org/officeDocument/2006/relationships/tags" Target="../tags/tag21.xml"/><Relationship Id="rId5" Type="http://schemas.openxmlformats.org/officeDocument/2006/relationships/tags" Target="../tags/tag20.xml"/><Relationship Id="rId4" Type="http://schemas.openxmlformats.org/officeDocument/2006/relationships/tags" Target="../tags/tag19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t>2022/10/24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03094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5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6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7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8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9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custDataLst>
      <p:tags r:id="rId4"/>
    </p:custDataLst>
    <p:extLst>
      <p:ext uri="{BB962C8B-B14F-4D97-AF65-F5344CB8AC3E}">
        <p14:creationId xmlns:p14="http://schemas.microsoft.com/office/powerpoint/2010/main" val="1194855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0" r:id="rId2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97241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75" r:id="rId2"/>
    <p:sldLayoutId id="2147483674" r:id="rId3"/>
    <p:sldLayoutId id="2147483673" r:id="rId4"/>
    <p:sldLayoutId id="2147483672" r:id="rId5"/>
    <p:sldLayoutId id="2147483671" r:id="rId6"/>
    <p:sldLayoutId id="2147483664" r:id="rId7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1219200" rtl="0" eaLnBrk="1" latinLnBrk="0" hangingPunct="1">
        <a:lnSpc>
          <a:spcPct val="90000"/>
        </a:lnSpc>
        <a:spcBef>
          <a:spcPct val="0"/>
        </a:spcBef>
        <a:buNone/>
        <a:defRPr sz="586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800" indent="-304800" algn="l" defTabSz="1219200" rtl="0" eaLnBrk="1" latinLnBrk="0" hangingPunct="1">
        <a:lnSpc>
          <a:spcPct val="90000"/>
        </a:lnSpc>
        <a:spcBef>
          <a:spcPts val="1335"/>
        </a:spcBef>
        <a:buFont typeface="Arial" panose="020B0604020202020204" pitchFamily="34" charset="0"/>
        <a:buChar char="•"/>
        <a:defRPr sz="3735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40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665" kern="1200">
          <a:solidFill>
            <a:schemeClr val="tx1"/>
          </a:solidFill>
          <a:latin typeface="+mn-lt"/>
          <a:ea typeface="+mn-ea"/>
          <a:cs typeface="+mn-cs"/>
        </a:defRPr>
      </a:lvl3pPr>
      <a:lvl4pPr marL="21336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8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4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20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600" indent="-304800" algn="l" defTabSz="1219200" rtl="0" eaLnBrk="1" latinLnBrk="0" hangingPunct="1">
        <a:lnSpc>
          <a:spcPct val="90000"/>
        </a:lnSpc>
        <a:spcBef>
          <a:spcPts val="665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4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80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6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2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800" algn="l" defTabSz="121920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9D9D9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  <p:custDataLst>
              <p:tags r:id="rId4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  <p:custDataLst>
              <p:tags r:id="rId5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  <p:custDataLst>
              <p:tags r:id="rId6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60FBDFE-C587-4B4C-A407-44438C67B59E}" type="datetimeFigureOut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00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  <p:custDataLst>
              <p:tags r:id="rId7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  <p:custDataLst>
              <p:tags r:id="rId8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ea typeface="微软雅黑" panose="020B0503020204020204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AE70B2-8BF9-45C0-BB95-33D1B9D3A854}" type="slidenum">
              <a:rPr kumimoji="0" lang="zh-CN" altLang="en-US" sz="1000" b="0" i="0" u="none" strike="noStrike" kern="1200" cap="none" spc="0" normalizeH="0" baseline="0" noProof="0" smtClean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000" b="0" i="0" u="none" strike="noStrike" kern="1200" cap="none" spc="0" normalizeH="0" baseline="0" noProof="0" dirty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Arial" panose="020B0604020202020204" pitchFamily="34" charset="0"/>
              <a:ea typeface="微软雅黑" panose="020B0503020204020204" charset="-122"/>
              <a:cs typeface="+mn-cs"/>
            </a:endParaRPr>
          </a:p>
        </p:txBody>
      </p:sp>
    </p:spTree>
    <p:custDataLst>
      <p:tags r:id="rId3"/>
    </p:custDataLst>
    <p:extLst>
      <p:ext uri="{BB962C8B-B14F-4D97-AF65-F5344CB8AC3E}">
        <p14:creationId xmlns:p14="http://schemas.microsoft.com/office/powerpoint/2010/main" val="30948452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6" r:id="rId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3">
            <a:extLst>
              <a:ext uri="{FF2B5EF4-FFF2-40B4-BE49-F238E27FC236}">
                <a16:creationId xmlns:a16="http://schemas.microsoft.com/office/drawing/2014/main" id="{BC42F410-2FFE-55C9-4EF4-2226F8FB36B3}"/>
              </a:ext>
            </a:extLst>
          </p:cNvPr>
          <p:cNvSpPr txBox="1"/>
          <p:nvPr userDrawn="1"/>
        </p:nvSpPr>
        <p:spPr>
          <a:xfrm>
            <a:off x="3048000" y="9098618"/>
            <a:ext cx="622818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2C943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MĂNG NON – TÀI LIỆU TIỂU HỌC</a:t>
            </a: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Mời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truy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</a:t>
            </a:r>
            <a:r>
              <a:rPr kumimoji="0" lang="en-US" sz="1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cập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: 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0066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0066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Times New Roman" panose="02020603050405020304" pitchFamily="18" charset="0"/>
              </a:rPr>
              <a:t>SĐT ZALO :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0382348780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 - </a:t>
            </a:r>
            <a:r>
              <a:rPr kumimoji="0" lang="en-US" sz="1800" b="1" i="0" u="sng" strike="noStrike" kern="1200" cap="none" spc="0" normalizeH="0" baseline="0" noProof="0" dirty="0">
                <a:ln>
                  <a:noFill/>
                </a:ln>
                <a:solidFill>
                  <a:srgbClr val="0D4370"/>
                </a:solidFill>
                <a:effectLst/>
                <a:uLnTx/>
                <a:uFillTx/>
                <a:latin typeface="SVN-Newton" panose="02040603050506020204" pitchFamily="18" charset="0"/>
                <a:ea typeface="+mn-ea"/>
                <a:cs typeface="+mn-cs"/>
              </a:rPr>
              <a:t>0984848929</a:t>
            </a:r>
            <a:endParaRPr kumimoji="0" lang="en-US" sz="1800" b="1" i="0" u="none" strike="noStrike" kern="1200" cap="none" spc="0" normalizeH="0" baseline="0" noProof="0" dirty="0">
              <a:ln>
                <a:noFill/>
              </a:ln>
              <a:solidFill>
                <a:srgbClr val="0D4370"/>
              </a:solidFill>
              <a:effectLst/>
              <a:uLnTx/>
              <a:uFillTx/>
              <a:latin typeface="SVN-Newton" panose="02040603050506020204" pitchFamily="18" charset="0"/>
              <a:ea typeface="+mn-ea"/>
              <a:cs typeface="Times New Roman" panose="02020603050405020304" pitchFamily="18" charset="0"/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F6A7DCEC-A370-29E1-D457-7BDE93CD1ABB}"/>
              </a:ext>
            </a:extLst>
          </p:cNvPr>
          <p:cNvSpPr txBox="1">
            <a:spLocks/>
          </p:cNvSpPr>
          <p:nvPr userDrawn="1"/>
        </p:nvSpPr>
        <p:spPr>
          <a:xfrm>
            <a:off x="10975792" y="0"/>
            <a:ext cx="1540006" cy="32492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FEA219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EA219">
                    <a:lumMod val="20000"/>
                    <a:lumOff val="8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0EF4E73-CF79-7424-6FB3-A73A4C748F35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1976692" y="-26525564"/>
            <a:ext cx="2186247" cy="3717751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5E0EDF0-7494-D5E9-1080-57C8B31BD64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58508" y="-26525565"/>
            <a:ext cx="2186247" cy="37177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A2A82D1-FB60-8891-F4BF-85B5496436E4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40863118" y="29176636"/>
            <a:ext cx="2186247" cy="3717751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68F864F-A126-C644-9654-F01EF568A131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382672" y="29176635"/>
            <a:ext cx="2186247" cy="3717751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CD320692-98C7-17F4-2747-D864B6064F43}"/>
              </a:ext>
            </a:extLst>
          </p:cNvPr>
          <p:cNvSpPr txBox="1">
            <a:spLocks/>
          </p:cNvSpPr>
          <p:nvPr userDrawn="1"/>
        </p:nvSpPr>
        <p:spPr>
          <a:xfrm>
            <a:off x="9869752" y="-1466572"/>
            <a:ext cx="3565436" cy="54239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By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Khánh</a:t>
            </a:r>
            <a:r>
              <a:rPr kumimoji="0" 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 </a:t>
            </a:r>
            <a:r>
              <a:rPr kumimoji="0" lang="en-US" sz="1600" b="0" i="0" u="none" strike="noStrike" kern="1200" cap="none" spc="0" normalizeH="0" baseline="0" noProof="0" dirty="0" err="1">
                <a:ln>
                  <a:noFill/>
                </a:ln>
                <a:solidFill>
                  <a:srgbClr val="70AD47">
                    <a:lumMod val="50000"/>
                    <a:alpha val="41000"/>
                  </a:srgbClr>
                </a:solidFill>
                <a:effectLst/>
                <a:uLnTx/>
                <a:uFillTx/>
                <a:latin typeface="SVN-Ready" panose="02040603050506020204" pitchFamily="18" charset="0"/>
                <a:ea typeface="+mj-ea"/>
                <a:cs typeface="+mj-cs"/>
              </a:rPr>
              <a:t>Huyền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70AD47">
                  <a:lumMod val="50000"/>
                  <a:alpha val="41000"/>
                </a:srgbClr>
              </a:solidFill>
              <a:effectLst/>
              <a:uLnTx/>
              <a:uFillTx/>
              <a:latin typeface="SVN-Ready" panose="02040603050506020204" pitchFamily="18" charset="0"/>
              <a:ea typeface="+mj-ea"/>
              <a:cs typeface="+mj-cs"/>
            </a:endParaRP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9E4F157E-0D97-F257-D7E8-D6CB115A7AD0}"/>
              </a:ext>
            </a:extLst>
          </p:cNvPr>
          <p:cNvSpPr txBox="1">
            <a:spLocks/>
          </p:cNvSpPr>
          <p:nvPr userDrawn="1"/>
        </p:nvSpPr>
        <p:spPr>
          <a:xfrm>
            <a:off x="-661557" y="6145414"/>
            <a:ext cx="2186247" cy="7874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EA219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Măng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EA219">
                    <a:lumMod val="60000"/>
                    <a:lumOff val="40000"/>
                  </a:srgbClr>
                </a:solidFill>
                <a:effectLst/>
                <a:uLnTx/>
                <a:uFillTx/>
                <a:latin typeface="#9Slide07 HoneyCream" pitchFamily="2" charset="0"/>
                <a:ea typeface="+mj-ea"/>
                <a:cs typeface="+mj-cs"/>
              </a:rPr>
              <a:t> Non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657209F-B3A9-0472-2071-04ED2788087E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23006" y="7903349"/>
            <a:ext cx="2188654" cy="2658086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0EBC8F2-F483-9478-B6EE-805BDFE0B4B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-8487112" y="-76200"/>
            <a:ext cx="2188654" cy="26580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53791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13" Type="http://schemas.openxmlformats.org/officeDocument/2006/relationships/image" Target="../media/image14.png"/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12" Type="http://schemas.openxmlformats.org/officeDocument/2006/relationships/image" Target="../media/image13.png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1.png"/><Relationship Id="rId7" Type="http://schemas.openxmlformats.org/officeDocument/2006/relationships/image" Target="../media/image11.png"/><Relationship Id="rId12" Type="http://schemas.openxmlformats.org/officeDocument/2006/relationships/image" Target="../media/image7.png"/><Relationship Id="rId2" Type="http://schemas.openxmlformats.org/officeDocument/2006/relationships/slideLayout" Target="../slideLayouts/slideLayout21.xml"/><Relationship Id="rId1" Type="http://schemas.openxmlformats.org/officeDocument/2006/relationships/tags" Target="../tags/tag30.xml"/><Relationship Id="rId6" Type="http://schemas.openxmlformats.org/officeDocument/2006/relationships/image" Target="../media/image9.png"/><Relationship Id="rId11" Type="http://schemas.openxmlformats.org/officeDocument/2006/relationships/image" Target="../media/image28.png"/><Relationship Id="rId5" Type="http://schemas.openxmlformats.org/officeDocument/2006/relationships/image" Target="../media/image6.png"/><Relationship Id="rId10" Type="http://schemas.openxmlformats.org/officeDocument/2006/relationships/image" Target="../media/image27.png"/><Relationship Id="rId4" Type="http://schemas.openxmlformats.org/officeDocument/2006/relationships/image" Target="../media/image5.png"/><Relationship Id="rId9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3" Type="http://schemas.openxmlformats.org/officeDocument/2006/relationships/image" Target="../media/image30.png"/><Relationship Id="rId7" Type="http://schemas.openxmlformats.org/officeDocument/2006/relationships/image" Target="../media/image34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groups/629898828017053" TargetMode="Externa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19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2.png"/><Relationship Id="rId7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18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22.png"/><Relationship Id="rId7" Type="http://schemas.openxmlformats.org/officeDocument/2006/relationships/image" Target="../media/image20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3.png"/><Relationship Id="rId5" Type="http://schemas.openxmlformats.org/officeDocument/2006/relationships/image" Target="../media/image1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450" y="391160"/>
            <a:ext cx="6043295" cy="6047740"/>
          </a:xfrm>
          <a:prstGeom prst="rect">
            <a:avLst/>
          </a:prstGeom>
        </p:spPr>
      </p:pic>
      <p:pic>
        <p:nvPicPr>
          <p:cNvPr id="7" name="图片 6" descr="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" y="1507644"/>
            <a:ext cx="7871460" cy="4931255"/>
          </a:xfrm>
          <a:prstGeom prst="rect">
            <a:avLst/>
          </a:prstGeom>
        </p:spPr>
      </p:pic>
      <p:pic>
        <p:nvPicPr>
          <p:cNvPr id="8" name="图片 7" descr="1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05102" y="3615124"/>
            <a:ext cx="2362835" cy="3253740"/>
          </a:xfrm>
          <a:prstGeom prst="rect">
            <a:avLst/>
          </a:prstGeom>
        </p:spPr>
      </p:pic>
      <p:pic>
        <p:nvPicPr>
          <p:cNvPr id="9" name="图片 8" descr="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459564" y="4184368"/>
            <a:ext cx="2785173" cy="2469514"/>
          </a:xfrm>
          <a:prstGeom prst="rect">
            <a:avLst/>
          </a:prstGeom>
        </p:spPr>
      </p:pic>
      <p:pic>
        <p:nvPicPr>
          <p:cNvPr id="10" name="图片 9" descr="1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-94615"/>
            <a:ext cx="2000250" cy="4429125"/>
          </a:xfrm>
          <a:prstGeom prst="rect">
            <a:avLst/>
          </a:prstGeom>
        </p:spPr>
      </p:pic>
      <p:pic>
        <p:nvPicPr>
          <p:cNvPr id="11" name="图片 10" descr="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92510" y="2895600"/>
            <a:ext cx="999490" cy="979170"/>
          </a:xfrm>
          <a:prstGeom prst="rect">
            <a:avLst/>
          </a:prstGeom>
        </p:spPr>
      </p:pic>
      <p:pic>
        <p:nvPicPr>
          <p:cNvPr id="12" name="图片 11" descr="18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123825" y="5287645"/>
            <a:ext cx="1545590" cy="1218565"/>
          </a:xfrm>
          <a:prstGeom prst="rect">
            <a:avLst/>
          </a:prstGeom>
        </p:spPr>
      </p:pic>
      <p:pic>
        <p:nvPicPr>
          <p:cNvPr id="14" name="图片 13" descr="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8341995" y="544830"/>
            <a:ext cx="1214120" cy="1214120"/>
          </a:xfrm>
          <a:prstGeom prst="rect">
            <a:avLst/>
          </a:prstGeom>
        </p:spPr>
      </p:pic>
      <p:pic>
        <p:nvPicPr>
          <p:cNvPr id="15" name="图片 14" descr="20"/>
          <p:cNvPicPr>
            <a:picLocks noChangeAspect="1"/>
          </p:cNvPicPr>
          <p:nvPr/>
        </p:nvPicPr>
        <p:blipFill>
          <a:blip r:embed="rId12"/>
          <a:srcRect l="69989" t="-208" b="84615"/>
          <a:stretch>
            <a:fillRect/>
          </a:stretch>
        </p:blipFill>
        <p:spPr>
          <a:xfrm>
            <a:off x="10494010" y="0"/>
            <a:ext cx="1697990" cy="1568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6268" y="219504"/>
            <a:ext cx="1506306" cy="150630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-671334" y="391160"/>
            <a:ext cx="11863844" cy="61087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7827729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51" y="844949"/>
            <a:ext cx="2770767" cy="740323"/>
          </a:xfrm>
          <a:prstGeom prst="rect">
            <a:avLst/>
          </a:prstGeom>
        </p:spPr>
      </p:pic>
      <p:sp>
        <p:nvSpPr>
          <p:cNvPr id="10" name="矩形 2">
            <a:extLst>
              <a:ext uri="{FF2B5EF4-FFF2-40B4-BE49-F238E27FC236}">
                <a16:creationId xmlns:a16="http://schemas.microsoft.com/office/drawing/2014/main" id="{DBDCB535-F985-4840-9BEE-463C81E5C693}"/>
              </a:ext>
            </a:extLst>
          </p:cNvPr>
          <p:cNvSpPr/>
          <p:nvPr/>
        </p:nvSpPr>
        <p:spPr>
          <a:xfrm>
            <a:off x="1189760" y="3351985"/>
            <a:ext cx="4398818" cy="702129"/>
          </a:xfrm>
          <a:prstGeom prst="rect">
            <a:avLst/>
          </a:prstGeom>
          <a:solidFill>
            <a:srgbClr val="3E8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mbria" panose="02040503050406030204" pitchFamily="18" charset="0"/>
              </a:rPr>
              <a:t>a. </a:t>
            </a:r>
            <a:r>
              <a:rPr lang="nl-NL" sz="2400" dirty="0" err="1">
                <a:latin typeface="Cambria" panose="02040503050406030204" pitchFamily="18" charset="0"/>
              </a:rPr>
              <a:t>Để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báo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hiệu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lời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nói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trực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tiếp</a:t>
            </a:r>
            <a:endParaRPr lang="en-VN" sz="2400" dirty="0">
              <a:latin typeface="Cambria" panose="02040503050406030204" pitchFamily="18" charset="0"/>
            </a:endParaRPr>
          </a:p>
        </p:txBody>
      </p:sp>
      <p:sp>
        <p:nvSpPr>
          <p:cNvPr id="11" name="矩形 7">
            <a:extLst>
              <a:ext uri="{FF2B5EF4-FFF2-40B4-BE49-F238E27FC236}">
                <a16:creationId xmlns:a16="http://schemas.microsoft.com/office/drawing/2014/main" id="{77D2D1F2-C284-4ECA-9C94-0A889AE7CFB6}"/>
              </a:ext>
            </a:extLst>
          </p:cNvPr>
          <p:cNvSpPr/>
          <p:nvPr/>
        </p:nvSpPr>
        <p:spPr>
          <a:xfrm>
            <a:off x="1189760" y="4239912"/>
            <a:ext cx="4398818" cy="702129"/>
          </a:xfrm>
          <a:prstGeom prst="rect">
            <a:avLst/>
          </a:prstGeom>
          <a:solidFill>
            <a:srgbClr val="3E8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mbria" panose="02040503050406030204" pitchFamily="18" charset="0"/>
              </a:rPr>
              <a:t>b. </a:t>
            </a:r>
            <a:r>
              <a:rPr lang="nl-NL" sz="2400" dirty="0" err="1">
                <a:latin typeface="Cambria" panose="02040503050406030204" pitchFamily="18" charset="0"/>
              </a:rPr>
              <a:t>Để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báo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hiệu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phần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giải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thích</a:t>
            </a:r>
            <a:endParaRPr lang="en-VN" sz="2400" dirty="0">
              <a:latin typeface="Cambria" panose="02040503050406030204" pitchFamily="18" charset="0"/>
            </a:endParaRPr>
          </a:p>
        </p:txBody>
      </p:sp>
      <p:sp>
        <p:nvSpPr>
          <p:cNvPr id="12" name="文本框 19">
            <a:extLst>
              <a:ext uri="{FF2B5EF4-FFF2-40B4-BE49-F238E27FC236}">
                <a16:creationId xmlns:a16="http://schemas.microsoft.com/office/drawing/2014/main" id="{9D605A8C-726C-2646-9F7E-1023BB5D29A3}"/>
              </a:ext>
            </a:extLst>
          </p:cNvPr>
          <p:cNvSpPr txBox="1"/>
          <p:nvPr/>
        </p:nvSpPr>
        <p:spPr>
          <a:xfrm>
            <a:off x="1697181" y="984277"/>
            <a:ext cx="95525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solidFill>
                  <a:schemeClr val="accent2">
                    <a:lumMod val="75000"/>
                  </a:schemeClr>
                </a:solidFill>
                <a:latin typeface="#9Slide03 SVNEvery Movie Every " panose="02000500000000000000" pitchFamily="2" charset="77"/>
                <a:ea typeface="字魂20号-石头体" panose="00000500000000000000" pitchFamily="2" charset="-122"/>
                <a:cs typeface="字魂58号-创中黑" panose="00000500000000000000" charset="-122"/>
              </a:rPr>
              <a:t>HOẠT ĐỘNG 2: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nhận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viết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dấu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hai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chấm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và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tác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dụng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của</a:t>
            </a:r>
            <a:r>
              <a:rPr lang="nl-NL" sz="2800" dirty="0">
                <a:solidFill>
                  <a:schemeClr val="accent2">
                    <a:lumMod val="75000"/>
                  </a:schemeClr>
                </a:solidFill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nó</a:t>
            </a:r>
            <a:endParaRPr lang="zh-CN" altLang="en-US" sz="2400" dirty="0">
              <a:solidFill>
                <a:schemeClr val="accent2">
                  <a:lumMod val="75000"/>
                </a:schemeClr>
              </a:solidFill>
              <a:latin typeface="#9Slide03 SVNEvery Movie Every " panose="02000500000000000000" pitchFamily="2" charset="77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7A2A83C-60CB-3C4F-8E83-E27D57F7A312}"/>
              </a:ext>
            </a:extLst>
          </p:cNvPr>
          <p:cNvGrpSpPr/>
          <p:nvPr/>
        </p:nvGrpSpPr>
        <p:grpSpPr>
          <a:xfrm>
            <a:off x="1513609" y="1807607"/>
            <a:ext cx="8641955" cy="1199926"/>
            <a:chOff x="1546893" y="1544627"/>
            <a:chExt cx="9553073" cy="1140308"/>
          </a:xfrm>
        </p:grpSpPr>
        <p:pic>
          <p:nvPicPr>
            <p:cNvPr id="14" name="图片 6">
              <a:extLst>
                <a:ext uri="{FF2B5EF4-FFF2-40B4-BE49-F238E27FC236}">
                  <a16:creationId xmlns:a16="http://schemas.microsoft.com/office/drawing/2014/main" id="{E817B9BC-A106-6D4B-9001-D417BF365D5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6893" y="1544627"/>
              <a:ext cx="9553073" cy="1140308"/>
            </a:xfrm>
            <a:prstGeom prst="rect">
              <a:avLst/>
            </a:prstGeom>
          </p:spPr>
        </p:pic>
        <p:sp>
          <p:nvSpPr>
            <p:cNvPr id="19" name="文本框 7">
              <a:extLst>
                <a:ext uri="{FF2B5EF4-FFF2-40B4-BE49-F238E27FC236}">
                  <a16:creationId xmlns:a16="http://schemas.microsoft.com/office/drawing/2014/main" id="{A90D2D46-9948-C342-8039-5FA098A9A843}"/>
                </a:ext>
              </a:extLst>
            </p:cNvPr>
            <p:cNvSpPr txBox="1"/>
            <p:nvPr/>
          </p:nvSpPr>
          <p:spPr>
            <a:xfrm>
              <a:off x="2034814" y="1871965"/>
              <a:ext cx="86276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字魂20号-石头体" panose="00000500000000000000" pitchFamily="2" charset="-122"/>
                  <a:ea typeface="字魂20号-石头体" panose="00000500000000000000" pitchFamily="2" charset="-122"/>
                  <a:cs typeface="字魂58号-创中黑" panose="00000500000000000000" charset="-122"/>
                </a:defRPr>
              </a:lvl1pPr>
            </a:lstStyle>
            <a:p>
              <a:pPr algn="ctr"/>
              <a:r>
                <a:rPr lang="nl-NL" b="1" dirty="0" err="1">
                  <a:latin typeface="Cambria" panose="02040503050406030204" pitchFamily="18" charset="0"/>
                </a:rPr>
                <a:t>Dấu</a:t>
              </a:r>
              <a:r>
                <a:rPr lang="nl-NL" b="1" dirty="0">
                  <a:latin typeface="Cambria" panose="02040503050406030204" pitchFamily="18" charset="0"/>
                </a:rPr>
                <a:t> hai </a:t>
              </a:r>
              <a:r>
                <a:rPr lang="nl-NL" b="1" dirty="0" err="1">
                  <a:latin typeface="Cambria" panose="02040503050406030204" pitchFamily="18" charset="0"/>
                </a:rPr>
                <a:t>chấm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trong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câu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sau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dùng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để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làm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gì</a:t>
              </a:r>
              <a:r>
                <a:rPr lang="nl-NL" b="1" dirty="0">
                  <a:latin typeface="Cambria" panose="02040503050406030204" pitchFamily="18" charset="0"/>
                </a:rPr>
                <a:t>?</a:t>
              </a:r>
              <a:endParaRPr lang="zh-CN" altLang="en-US" sz="2000" b="1" dirty="0"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1EC3005B-51CE-EE4F-9F70-C3947775FF22}"/>
              </a:ext>
            </a:extLst>
          </p:cNvPr>
          <p:cNvSpPr/>
          <p:nvPr/>
        </p:nvSpPr>
        <p:spPr>
          <a:xfrm>
            <a:off x="6096000" y="3428999"/>
            <a:ext cx="5191989" cy="2285572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>
              <a:lnSpc>
                <a:spcPct val="150000"/>
              </a:lnSpc>
            </a:pPr>
            <a:r>
              <a:rPr lang="en-VN" sz="2400" dirty="0">
                <a:solidFill>
                  <a:schemeClr val="bg1"/>
                </a:solidFill>
                <a:latin typeface="Cambria" panose="02040503050406030204" pitchFamily="18" charset="0"/>
              </a:rPr>
              <a:t>Cảnh vật xung quanh tôi đều thay đổi, vì chính lòng tôi đang có sự thay đổi lớn: hôm nay tôi đi học.</a:t>
            </a:r>
          </a:p>
          <a:p>
            <a:pPr algn="r">
              <a:lnSpc>
                <a:spcPct val="150000"/>
              </a:lnSpc>
            </a:pPr>
            <a:r>
              <a:rPr lang="en-VN" sz="2400" dirty="0">
                <a:solidFill>
                  <a:schemeClr val="bg1"/>
                </a:solidFill>
                <a:latin typeface="Cambria" panose="02040503050406030204" pitchFamily="18" charset="0"/>
              </a:rPr>
              <a:t>(Theo Thanh Tịnh)</a:t>
            </a:r>
          </a:p>
        </p:txBody>
      </p:sp>
      <p:sp>
        <p:nvSpPr>
          <p:cNvPr id="21" name="矩形 7">
            <a:extLst>
              <a:ext uri="{FF2B5EF4-FFF2-40B4-BE49-F238E27FC236}">
                <a16:creationId xmlns:a16="http://schemas.microsoft.com/office/drawing/2014/main" id="{31B07695-463E-6A43-93BD-45B32256F2F8}"/>
              </a:ext>
            </a:extLst>
          </p:cNvPr>
          <p:cNvSpPr/>
          <p:nvPr/>
        </p:nvSpPr>
        <p:spPr>
          <a:xfrm>
            <a:off x="1208812" y="5127839"/>
            <a:ext cx="4398818" cy="702129"/>
          </a:xfrm>
          <a:prstGeom prst="rect">
            <a:avLst/>
          </a:prstGeom>
          <a:solidFill>
            <a:srgbClr val="3E877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2400" dirty="0">
                <a:latin typeface="Cambria" panose="02040503050406030204" pitchFamily="18" charset="0"/>
              </a:rPr>
              <a:t>c. </a:t>
            </a:r>
            <a:r>
              <a:rPr lang="nl-NL" sz="2400" dirty="0" err="1">
                <a:latin typeface="Cambria" panose="02040503050406030204" pitchFamily="18" charset="0"/>
              </a:rPr>
              <a:t>Để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báo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hiệu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phần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liệt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kê</a:t>
            </a:r>
            <a:endParaRPr lang="en-VN" sz="2400" dirty="0">
              <a:latin typeface="Cambria" panose="02040503050406030204" pitchFamily="18" charset="0"/>
            </a:endParaRPr>
          </a:p>
        </p:txBody>
      </p:sp>
      <p:pic>
        <p:nvPicPr>
          <p:cNvPr id="22" name="Picture 21">
            <a:extLst>
              <a:ext uri="{FF2B5EF4-FFF2-40B4-BE49-F238E27FC236}">
                <a16:creationId xmlns:a16="http://schemas.microsoft.com/office/drawing/2014/main" id="{16E76139-1E25-F840-9151-7082EF0FE746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722" y="4321140"/>
            <a:ext cx="539671" cy="539671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52A17E01-8C0A-584F-9812-731D782486D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142" y="5068794"/>
            <a:ext cx="820218" cy="820218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2F88168-5E49-7647-A020-36DC1DF4DCB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902" y="3374169"/>
            <a:ext cx="820218" cy="820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1050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1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40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1" fill="hold">
                      <p:stCondLst>
                        <p:cond delay="0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7" fill="hold">
                      <p:stCondLst>
                        <p:cond delay="0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/>
      <p:bldP spid="20" grpId="0" animBg="1"/>
      <p:bldP spid="2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392E6E3-3F81-0B49-B3C9-99D16FEF5B1B}"/>
              </a:ext>
            </a:extLst>
          </p:cNvPr>
          <p:cNvGrpSpPr/>
          <p:nvPr/>
        </p:nvGrpSpPr>
        <p:grpSpPr>
          <a:xfrm>
            <a:off x="832093" y="631806"/>
            <a:ext cx="10527814" cy="1282337"/>
            <a:chOff x="1546893" y="1544627"/>
            <a:chExt cx="9553073" cy="1218624"/>
          </a:xfrm>
        </p:grpSpPr>
        <p:pic>
          <p:nvPicPr>
            <p:cNvPr id="9" name="图片 6">
              <a:extLst>
                <a:ext uri="{FF2B5EF4-FFF2-40B4-BE49-F238E27FC236}">
                  <a16:creationId xmlns:a16="http://schemas.microsoft.com/office/drawing/2014/main" id="{B0E14B7C-8E52-A34A-BD0D-41A69CE10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6893" y="1544627"/>
              <a:ext cx="9553073" cy="1140308"/>
            </a:xfrm>
            <a:prstGeom prst="rect">
              <a:avLst/>
            </a:prstGeom>
          </p:spPr>
        </p:pic>
        <p:sp>
          <p:nvSpPr>
            <p:cNvPr id="10" name="文本框 7">
              <a:extLst>
                <a:ext uri="{FF2B5EF4-FFF2-40B4-BE49-F238E27FC236}">
                  <a16:creationId xmlns:a16="http://schemas.microsoft.com/office/drawing/2014/main" id="{A069CC6A-6CA0-F244-9CBF-D0F16C8B9013}"/>
                </a:ext>
              </a:extLst>
            </p:cNvPr>
            <p:cNvSpPr txBox="1"/>
            <p:nvPr/>
          </p:nvSpPr>
          <p:spPr>
            <a:xfrm>
              <a:off x="2034814" y="1871965"/>
              <a:ext cx="8627698" cy="891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字魂20号-石头体" panose="00000500000000000000" pitchFamily="2" charset="-122"/>
                  <a:ea typeface="字魂20号-石头体" panose="00000500000000000000" pitchFamily="2" charset="-122"/>
                  <a:cs typeface="字魂58号-创中黑" panose="00000500000000000000" charset="-122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Xác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định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công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dụng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của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dấu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hai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chấm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trong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mỗi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câu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văn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dưới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đây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:</a:t>
              </a:r>
              <a:endParaRPr lang="en-VN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grpSp>
        <p:nvGrpSpPr>
          <p:cNvPr id="11" name="Group 10">
            <a:extLst>
              <a:ext uri="{FF2B5EF4-FFF2-40B4-BE49-F238E27FC236}">
                <a16:creationId xmlns:a16="http://schemas.microsoft.com/office/drawing/2014/main" id="{2C517136-EF4E-7849-905F-2EDC6BF6060F}"/>
              </a:ext>
            </a:extLst>
          </p:cNvPr>
          <p:cNvGrpSpPr/>
          <p:nvPr/>
        </p:nvGrpSpPr>
        <p:grpSpPr>
          <a:xfrm>
            <a:off x="1033826" y="4073082"/>
            <a:ext cx="10058702" cy="1217955"/>
            <a:chOff x="1033826" y="4073082"/>
            <a:chExt cx="10058702" cy="1217955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FFDB43B3-C8BF-1D4F-9AB3-C57F24751EB5}"/>
                </a:ext>
              </a:extLst>
            </p:cNvPr>
            <p:cNvSpPr txBox="1"/>
            <p:nvPr/>
          </p:nvSpPr>
          <p:spPr>
            <a:xfrm>
              <a:off x="1745046" y="4090708"/>
              <a:ext cx="93474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Cambria" panose="02040503050406030204" pitchFamily="18" charset="0"/>
                </a:rPr>
                <a:t>Hoa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giấy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có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một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đặc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điểm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khác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với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nhiều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loài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hoa</a:t>
              </a:r>
              <a:r>
                <a:rPr lang="en-US" sz="2400" dirty="0">
                  <a:latin typeface="Cambria" panose="02040503050406030204" pitchFamily="18" charset="0"/>
                </a:rPr>
                <a:t>: </a:t>
              </a:r>
              <a:r>
                <a:rPr lang="en-US" sz="2400" dirty="0" err="1">
                  <a:latin typeface="Cambria" panose="02040503050406030204" pitchFamily="18" charset="0"/>
                </a:rPr>
                <a:t>hoa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rụng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mà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vẫn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còn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tươi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nguyên</a:t>
              </a:r>
              <a:r>
                <a:rPr lang="en-VN" sz="2400" dirty="0">
                  <a:latin typeface="Cambria" panose="02040503050406030204" pitchFamily="18" charset="0"/>
                </a:rPr>
                <a:t>.</a:t>
              </a:r>
            </a:p>
            <a:p>
              <a:pPr algn="r"/>
              <a:r>
                <a:rPr lang="en-VN" sz="2400" dirty="0">
                  <a:latin typeface="Cambria" panose="02040503050406030204" pitchFamily="18" charset="0"/>
                </a:rPr>
                <a:t>(Theo Trần Hoài Dương)</a:t>
              </a:r>
            </a:p>
          </p:txBody>
        </p:sp>
        <p:sp>
          <p:nvSpPr>
            <p:cNvPr id="13" name="椭圆 9">
              <a:extLst>
                <a:ext uri="{FF2B5EF4-FFF2-40B4-BE49-F238E27FC236}">
                  <a16:creationId xmlns:a16="http://schemas.microsoft.com/office/drawing/2014/main" id="{DBBBC6B6-30CE-0042-A9D1-5C1819EBDCE2}"/>
                </a:ext>
              </a:extLst>
            </p:cNvPr>
            <p:cNvSpPr/>
            <p:nvPr/>
          </p:nvSpPr>
          <p:spPr>
            <a:xfrm>
              <a:off x="1033826" y="4073082"/>
              <a:ext cx="671946" cy="671946"/>
            </a:xfrm>
            <a:prstGeom prst="ellipse">
              <a:avLst/>
            </a:prstGeom>
            <a:solidFill>
              <a:srgbClr val="00B0F0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chemeClr val="bg1"/>
                  </a:solidFill>
                  <a:latin typeface="字魂139号-萌趣芋圆体" panose="00000500000000000000" pitchFamily="2" charset="-122"/>
                  <a:ea typeface="字魂139号-萌趣芋圆体" panose="00000500000000000000" pitchFamily="2" charset="-122"/>
                </a:rPr>
                <a:t>b</a:t>
              </a:r>
              <a:endParaRPr lang="zh-CN" altLang="en-US" sz="2000" dirty="0">
                <a:solidFill>
                  <a:schemeClr val="bg1"/>
                </a:solidFill>
                <a:latin typeface="字魂139号-萌趣芋圆体" panose="00000500000000000000" pitchFamily="2" charset="-122"/>
                <a:ea typeface="字魂139号-萌趣芋圆体" panose="00000500000000000000" pitchFamily="2" charset="-122"/>
              </a:endParaRPr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3B2C6F3F-04F3-E54D-A65D-BF9715FCA942}"/>
              </a:ext>
            </a:extLst>
          </p:cNvPr>
          <p:cNvGrpSpPr/>
          <p:nvPr/>
        </p:nvGrpSpPr>
        <p:grpSpPr>
          <a:xfrm>
            <a:off x="1072133" y="5244318"/>
            <a:ext cx="10440513" cy="1306856"/>
            <a:chOff x="1109824" y="5244318"/>
            <a:chExt cx="10009076" cy="1306856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621D1EB3-BFCC-AB43-BAD3-7892B34401DF}"/>
                </a:ext>
              </a:extLst>
            </p:cNvPr>
            <p:cNvSpPr txBox="1"/>
            <p:nvPr/>
          </p:nvSpPr>
          <p:spPr>
            <a:xfrm>
              <a:off x="1771418" y="5350845"/>
              <a:ext cx="93474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400" dirty="0" err="1">
                  <a:latin typeface="Cambria" panose="02040503050406030204" pitchFamily="18" charset="0"/>
                </a:rPr>
                <a:t>Chú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sóc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có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bộ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lông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khá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đẹp</a:t>
              </a:r>
              <a:r>
                <a:rPr lang="en-US" sz="2400" dirty="0">
                  <a:latin typeface="Cambria" panose="02040503050406030204" pitchFamily="18" charset="0"/>
                </a:rPr>
                <a:t>: </a:t>
              </a:r>
              <a:r>
                <a:rPr lang="en-US" sz="2400" dirty="0" err="1">
                  <a:latin typeface="Cambria" panose="02040503050406030204" pitchFamily="18" charset="0"/>
                </a:rPr>
                <a:t>lưng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xám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nhưng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bụng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và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chóp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đuôi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lại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đỏ</a:t>
              </a:r>
              <a:r>
                <a:rPr lang="en-US" sz="2400" dirty="0">
                  <a:latin typeface="Cambria" panose="02040503050406030204" pitchFamily="18" charset="0"/>
                </a:rPr>
                <a:t> </a:t>
              </a:r>
              <a:r>
                <a:rPr lang="en-US" sz="2400" dirty="0" err="1">
                  <a:latin typeface="Cambria" panose="02040503050406030204" pitchFamily="18" charset="0"/>
                </a:rPr>
                <a:t>rực</a:t>
              </a:r>
              <a:endParaRPr lang="en-VN" sz="2400" dirty="0">
                <a:latin typeface="Cambria" panose="02040503050406030204" pitchFamily="18" charset="0"/>
              </a:endParaRPr>
            </a:p>
            <a:p>
              <a:pPr algn="r"/>
              <a:r>
                <a:rPr lang="en-VN" sz="2400" dirty="0">
                  <a:latin typeface="Cambria" panose="02040503050406030204" pitchFamily="18" charset="0"/>
                </a:rPr>
                <a:t>(Theo Ngô Quân Miện)</a:t>
              </a:r>
            </a:p>
          </p:txBody>
        </p:sp>
        <p:sp>
          <p:nvSpPr>
            <p:cNvPr id="19" name="椭圆 11">
              <a:extLst>
                <a:ext uri="{FF2B5EF4-FFF2-40B4-BE49-F238E27FC236}">
                  <a16:creationId xmlns:a16="http://schemas.microsoft.com/office/drawing/2014/main" id="{75202343-ACC0-B64A-82B6-56A7147791A9}"/>
                </a:ext>
              </a:extLst>
            </p:cNvPr>
            <p:cNvSpPr/>
            <p:nvPr/>
          </p:nvSpPr>
          <p:spPr>
            <a:xfrm>
              <a:off x="1109824" y="5244318"/>
              <a:ext cx="671946" cy="671946"/>
            </a:xfrm>
            <a:prstGeom prst="ellipse">
              <a:avLst/>
            </a:prstGeom>
            <a:solidFill>
              <a:srgbClr val="B70007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400" dirty="0">
                  <a:solidFill>
                    <a:schemeClr val="bg1"/>
                  </a:solidFill>
                  <a:latin typeface="字魂139号-萌趣芋圆体" panose="00000500000000000000" pitchFamily="2" charset="-122"/>
                  <a:ea typeface="字魂139号-萌趣芋圆体" panose="00000500000000000000" pitchFamily="2" charset="-122"/>
                </a:rPr>
                <a:t>c</a:t>
              </a:r>
              <a:endParaRPr lang="zh-CN" altLang="en-US" sz="2000" dirty="0">
                <a:solidFill>
                  <a:schemeClr val="bg1"/>
                </a:solidFill>
                <a:latin typeface="字魂139号-萌趣芋圆体" panose="00000500000000000000" pitchFamily="2" charset="-122"/>
                <a:ea typeface="字魂139号-萌趣芋圆体" panose="00000500000000000000" pitchFamily="2" charset="-122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08F96B40-2604-0941-97A4-39B950BB3885}"/>
              </a:ext>
            </a:extLst>
          </p:cNvPr>
          <p:cNvGrpSpPr/>
          <p:nvPr/>
        </p:nvGrpSpPr>
        <p:grpSpPr>
          <a:xfrm>
            <a:off x="1033826" y="2919472"/>
            <a:ext cx="10086699" cy="1200329"/>
            <a:chOff x="1033826" y="2919472"/>
            <a:chExt cx="10086699" cy="120032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7F6BAA-1F14-B941-AD61-08A541C6E13D}"/>
                </a:ext>
              </a:extLst>
            </p:cNvPr>
            <p:cNvSpPr txBox="1"/>
            <p:nvPr/>
          </p:nvSpPr>
          <p:spPr>
            <a:xfrm>
              <a:off x="1773043" y="2919472"/>
              <a:ext cx="934748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VN" sz="2400" dirty="0">
                  <a:latin typeface="Cambria" panose="02040503050406030204" pitchFamily="18" charset="0"/>
                </a:rPr>
                <a:t>T</a:t>
              </a:r>
              <a:r>
                <a:rPr lang="en-US" sz="2400" dirty="0">
                  <a:latin typeface="Cambria" panose="02040503050406030204" pitchFamily="18" charset="0"/>
                </a:rPr>
                <a:t>r</a:t>
              </a:r>
              <a:r>
                <a:rPr lang="en-VN" sz="2400" dirty="0">
                  <a:latin typeface="Cambria" panose="02040503050406030204" pitchFamily="18" charset="0"/>
                </a:rPr>
                <a:t>ong cái túi vải thô của bà có đủ thứ quà, mùa nào thức nấy: nhãn tháng Sáu, na tháng Bảy, roi mùa hạ, gương sen mùa thu.</a:t>
              </a:r>
            </a:p>
            <a:p>
              <a:pPr algn="r"/>
              <a:r>
                <a:rPr lang="en-VN" sz="2400" dirty="0">
                  <a:latin typeface="Cambria" panose="02040503050406030204" pitchFamily="18" charset="0"/>
                </a:rPr>
                <a:t>(Theo Ma Văn Kháng)</a:t>
              </a:r>
            </a:p>
          </p:txBody>
        </p:sp>
        <p:sp>
          <p:nvSpPr>
            <p:cNvPr id="22" name="椭圆 15">
              <a:extLst>
                <a:ext uri="{FF2B5EF4-FFF2-40B4-BE49-F238E27FC236}">
                  <a16:creationId xmlns:a16="http://schemas.microsoft.com/office/drawing/2014/main" id="{C79DAEAD-EDB7-EB48-A88C-655DE56DC9DD}"/>
                </a:ext>
              </a:extLst>
            </p:cNvPr>
            <p:cNvSpPr/>
            <p:nvPr/>
          </p:nvSpPr>
          <p:spPr>
            <a:xfrm>
              <a:off x="1033826" y="2976423"/>
              <a:ext cx="671946" cy="671946"/>
            </a:xfrm>
            <a:prstGeom prst="ellipse">
              <a:avLst/>
            </a:prstGeom>
            <a:solidFill>
              <a:srgbClr val="ADB1F2"/>
            </a:solidFill>
            <a:ln w="254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altLang="zh-CN" sz="2000" dirty="0">
                  <a:solidFill>
                    <a:schemeClr val="tx1"/>
                  </a:solidFill>
                  <a:latin typeface="字魂139号-萌趣芋圆体" panose="00000500000000000000" pitchFamily="2" charset="-122"/>
                  <a:ea typeface="字魂139号-萌趣芋圆体" panose="00000500000000000000" pitchFamily="2" charset="-122"/>
                </a:rPr>
                <a:t>a</a:t>
              </a:r>
              <a:endParaRPr lang="zh-CN" altLang="en-US" sz="2000" dirty="0">
                <a:solidFill>
                  <a:schemeClr val="tx1"/>
                </a:solidFill>
                <a:latin typeface="字魂139号-萌趣芋圆体" panose="00000500000000000000" pitchFamily="2" charset="-122"/>
                <a:ea typeface="字魂139号-萌趣芋圆体" panose="00000500000000000000" pitchFamily="2" charset="-122"/>
              </a:endParaRPr>
            </a:p>
          </p:txBody>
        </p:sp>
      </p:grp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36D90F2-BD84-9047-A52F-B3A8564E5F68}"/>
              </a:ext>
            </a:extLst>
          </p:cNvPr>
          <p:cNvSpPr/>
          <p:nvPr/>
        </p:nvSpPr>
        <p:spPr>
          <a:xfrm>
            <a:off x="2731863" y="1804229"/>
            <a:ext cx="2632618" cy="937885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Cambria" panose="02040503050406030204" pitchFamily="18" charset="0"/>
              </a:rPr>
              <a:t>Báo hiệu phần giải thích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203C481-F093-4447-81BD-9FEF756E440C}"/>
              </a:ext>
            </a:extLst>
          </p:cNvPr>
          <p:cNvSpPr/>
          <p:nvPr/>
        </p:nvSpPr>
        <p:spPr>
          <a:xfrm>
            <a:off x="6370320" y="1804230"/>
            <a:ext cx="3092230" cy="937884"/>
          </a:xfrm>
          <a:prstGeom prst="roundRect">
            <a:avLst/>
          </a:prstGeom>
          <a:solidFill>
            <a:srgbClr val="002060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Cambria" panose="02040503050406030204" pitchFamily="18" charset="0"/>
              </a:rPr>
              <a:t>Báo hiệu phần </a:t>
            </a:r>
            <a:endParaRPr lang="en-US" sz="2800" dirty="0" smtClean="0">
              <a:latin typeface="Cambria" panose="02040503050406030204" pitchFamily="18" charset="0"/>
            </a:endParaRPr>
          </a:p>
          <a:p>
            <a:pPr algn="ctr"/>
            <a:r>
              <a:rPr lang="en-VN" sz="2800" dirty="0" smtClean="0">
                <a:latin typeface="Cambria" panose="02040503050406030204" pitchFamily="18" charset="0"/>
              </a:rPr>
              <a:t>liệt </a:t>
            </a:r>
            <a:r>
              <a:rPr lang="en-VN" sz="2800" dirty="0">
                <a:latin typeface="Cambria" panose="02040503050406030204" pitchFamily="18" charset="0"/>
              </a:rPr>
              <a:t>kê</a:t>
            </a:r>
          </a:p>
        </p:txBody>
      </p:sp>
    </p:spTree>
    <p:extLst>
      <p:ext uri="{BB962C8B-B14F-4D97-AF65-F5344CB8AC3E}">
        <p14:creationId xmlns:p14="http://schemas.microsoft.com/office/powerpoint/2010/main" val="18033595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2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392E6E3-3F81-0B49-B3C9-99D16FEF5B1B}"/>
              </a:ext>
            </a:extLst>
          </p:cNvPr>
          <p:cNvGrpSpPr/>
          <p:nvPr/>
        </p:nvGrpSpPr>
        <p:grpSpPr>
          <a:xfrm>
            <a:off x="832093" y="631806"/>
            <a:ext cx="10527814" cy="1282337"/>
            <a:chOff x="1546893" y="1544627"/>
            <a:chExt cx="9553073" cy="1218624"/>
          </a:xfrm>
        </p:grpSpPr>
        <p:pic>
          <p:nvPicPr>
            <p:cNvPr id="9" name="图片 6">
              <a:extLst>
                <a:ext uri="{FF2B5EF4-FFF2-40B4-BE49-F238E27FC236}">
                  <a16:creationId xmlns:a16="http://schemas.microsoft.com/office/drawing/2014/main" id="{B0E14B7C-8E52-A34A-BD0D-41A69CE1056A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546893" y="1544627"/>
              <a:ext cx="9553073" cy="1140308"/>
            </a:xfrm>
            <a:prstGeom prst="rect">
              <a:avLst/>
            </a:prstGeom>
          </p:spPr>
        </p:pic>
        <p:sp>
          <p:nvSpPr>
            <p:cNvPr id="10" name="文本框 7">
              <a:extLst>
                <a:ext uri="{FF2B5EF4-FFF2-40B4-BE49-F238E27FC236}">
                  <a16:creationId xmlns:a16="http://schemas.microsoft.com/office/drawing/2014/main" id="{A069CC6A-6CA0-F244-9CBF-D0F16C8B9013}"/>
                </a:ext>
              </a:extLst>
            </p:cNvPr>
            <p:cNvSpPr txBox="1"/>
            <p:nvPr/>
          </p:nvSpPr>
          <p:spPr>
            <a:xfrm>
              <a:off x="2034814" y="1871965"/>
              <a:ext cx="8627698" cy="8912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字魂20号-石头体" panose="00000500000000000000" pitchFamily="2" charset="-122"/>
                  <a:ea typeface="字魂20号-石头体" panose="00000500000000000000" pitchFamily="2" charset="-122"/>
                  <a:cs typeface="字魂58号-创中黑" panose="00000500000000000000" charset="-122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Xác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định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công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dụng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của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dấu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hai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chấm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trong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mỗi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câu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văn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dưới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đây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:</a:t>
              </a:r>
              <a:endParaRPr lang="en-VN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FFDB43B3-C8BF-1D4F-9AB3-C57F24751EB5}"/>
              </a:ext>
            </a:extLst>
          </p:cNvPr>
          <p:cNvSpPr txBox="1"/>
          <p:nvPr/>
        </p:nvSpPr>
        <p:spPr>
          <a:xfrm>
            <a:off x="1745046" y="4090708"/>
            <a:ext cx="9347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ambria" panose="02040503050406030204" pitchFamily="18" charset="0"/>
              </a:rPr>
              <a:t>Hoa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giấy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có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một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đặc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điểm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khác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với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nhiều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loài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hoa</a:t>
            </a:r>
            <a:r>
              <a:rPr lang="en-US" sz="2400" dirty="0">
                <a:latin typeface="Cambria" panose="02040503050406030204" pitchFamily="18" charset="0"/>
              </a:rPr>
              <a:t>: </a:t>
            </a:r>
            <a:r>
              <a:rPr lang="en-US" sz="2400" dirty="0" err="1">
                <a:latin typeface="Cambria" panose="02040503050406030204" pitchFamily="18" charset="0"/>
              </a:rPr>
              <a:t>hoa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rụng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mà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vẫn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còn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tươi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nguyên</a:t>
            </a:r>
            <a:r>
              <a:rPr lang="en-VN" sz="2400" dirty="0">
                <a:latin typeface="Cambria" panose="02040503050406030204" pitchFamily="18" charset="0"/>
              </a:rPr>
              <a:t>.</a:t>
            </a:r>
          </a:p>
          <a:p>
            <a:pPr algn="r"/>
            <a:r>
              <a:rPr lang="en-VN" sz="2400" dirty="0">
                <a:latin typeface="Cambria" panose="02040503050406030204" pitchFamily="18" charset="0"/>
              </a:rPr>
              <a:t>(Theo Trần Hoài Dương)</a:t>
            </a:r>
          </a:p>
        </p:txBody>
      </p:sp>
      <p:sp>
        <p:nvSpPr>
          <p:cNvPr id="13" name="椭圆 9">
            <a:extLst>
              <a:ext uri="{FF2B5EF4-FFF2-40B4-BE49-F238E27FC236}">
                <a16:creationId xmlns:a16="http://schemas.microsoft.com/office/drawing/2014/main" id="{DBBBC6B6-30CE-0042-A9D1-5C1819EBDCE2}"/>
              </a:ext>
            </a:extLst>
          </p:cNvPr>
          <p:cNvSpPr/>
          <p:nvPr/>
        </p:nvSpPr>
        <p:spPr>
          <a:xfrm>
            <a:off x="1033826" y="4073082"/>
            <a:ext cx="671946" cy="671946"/>
          </a:xfrm>
          <a:prstGeom prst="ellipse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字魂139号-萌趣芋圆体" panose="00000500000000000000" pitchFamily="2" charset="-122"/>
                <a:ea typeface="字魂139号-萌趣芋圆体" panose="00000500000000000000" pitchFamily="2" charset="-122"/>
              </a:rPr>
              <a:t>b</a:t>
            </a:r>
            <a:endParaRPr lang="zh-CN" altLang="en-US" sz="2000" dirty="0">
              <a:solidFill>
                <a:schemeClr val="bg1"/>
              </a:solidFill>
              <a:latin typeface="字魂139号-萌趣芋圆体" panose="00000500000000000000" pitchFamily="2" charset="-122"/>
              <a:ea typeface="字魂139号-萌趣芋圆体" panose="00000500000000000000" pitchFamily="2" charset="-122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21D1EB3-BFCC-AB43-BAD3-7892B34401DF}"/>
              </a:ext>
            </a:extLst>
          </p:cNvPr>
          <p:cNvSpPr txBox="1"/>
          <p:nvPr/>
        </p:nvSpPr>
        <p:spPr>
          <a:xfrm>
            <a:off x="1762245" y="5350845"/>
            <a:ext cx="975040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>
                <a:latin typeface="Cambria" panose="02040503050406030204" pitchFamily="18" charset="0"/>
              </a:rPr>
              <a:t>Chú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sóc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có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bộ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lông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khá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đẹp</a:t>
            </a:r>
            <a:r>
              <a:rPr lang="en-US" sz="2400" dirty="0">
                <a:latin typeface="Cambria" panose="02040503050406030204" pitchFamily="18" charset="0"/>
              </a:rPr>
              <a:t>: </a:t>
            </a:r>
            <a:r>
              <a:rPr lang="en-US" sz="2400" dirty="0" err="1">
                <a:latin typeface="Cambria" panose="02040503050406030204" pitchFamily="18" charset="0"/>
              </a:rPr>
              <a:t>lưng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xám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nhưng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bụng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và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chóp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đuôi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lại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đỏ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rực</a:t>
            </a:r>
            <a:endParaRPr lang="en-VN" sz="2400" dirty="0">
              <a:latin typeface="Cambria" panose="02040503050406030204" pitchFamily="18" charset="0"/>
            </a:endParaRPr>
          </a:p>
          <a:p>
            <a:pPr algn="r"/>
            <a:r>
              <a:rPr lang="en-VN" sz="2400" dirty="0">
                <a:latin typeface="Cambria" panose="02040503050406030204" pitchFamily="18" charset="0"/>
              </a:rPr>
              <a:t>(Theo Ngô Quân Miện)</a:t>
            </a:r>
          </a:p>
        </p:txBody>
      </p:sp>
      <p:sp>
        <p:nvSpPr>
          <p:cNvPr id="19" name="椭圆 11">
            <a:extLst>
              <a:ext uri="{FF2B5EF4-FFF2-40B4-BE49-F238E27FC236}">
                <a16:creationId xmlns:a16="http://schemas.microsoft.com/office/drawing/2014/main" id="{75202343-ACC0-B64A-82B6-56A7147791A9}"/>
              </a:ext>
            </a:extLst>
          </p:cNvPr>
          <p:cNvSpPr/>
          <p:nvPr/>
        </p:nvSpPr>
        <p:spPr>
          <a:xfrm>
            <a:off x="1072133" y="5244318"/>
            <a:ext cx="700910" cy="671946"/>
          </a:xfrm>
          <a:prstGeom prst="ellipse">
            <a:avLst/>
          </a:prstGeom>
          <a:solidFill>
            <a:srgbClr val="B70007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400" dirty="0">
                <a:solidFill>
                  <a:schemeClr val="bg1"/>
                </a:solidFill>
                <a:latin typeface="字魂139号-萌趣芋圆体" panose="00000500000000000000" pitchFamily="2" charset="-122"/>
                <a:ea typeface="字魂139号-萌趣芋圆体" panose="00000500000000000000" pitchFamily="2" charset="-122"/>
              </a:rPr>
              <a:t>c</a:t>
            </a:r>
            <a:endParaRPr lang="zh-CN" altLang="en-US" sz="2000" dirty="0">
              <a:solidFill>
                <a:schemeClr val="bg1"/>
              </a:solidFill>
              <a:latin typeface="字魂139号-萌趣芋圆体" panose="00000500000000000000" pitchFamily="2" charset="-122"/>
              <a:ea typeface="字魂139号-萌趣芋圆体" panose="00000500000000000000" pitchFamily="2" charset="-122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7D7F6BAA-1F14-B941-AD61-08A541C6E13D}"/>
              </a:ext>
            </a:extLst>
          </p:cNvPr>
          <p:cNvSpPr txBox="1"/>
          <p:nvPr/>
        </p:nvSpPr>
        <p:spPr>
          <a:xfrm>
            <a:off x="1773043" y="2919472"/>
            <a:ext cx="934748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2400" dirty="0">
                <a:latin typeface="Cambria" panose="02040503050406030204" pitchFamily="18" charset="0"/>
              </a:rPr>
              <a:t>T</a:t>
            </a:r>
            <a:r>
              <a:rPr lang="en-US" sz="2400" dirty="0">
                <a:latin typeface="Cambria" panose="02040503050406030204" pitchFamily="18" charset="0"/>
              </a:rPr>
              <a:t>r</a:t>
            </a:r>
            <a:r>
              <a:rPr lang="en-VN" sz="2400" dirty="0">
                <a:latin typeface="Cambria" panose="02040503050406030204" pitchFamily="18" charset="0"/>
              </a:rPr>
              <a:t>ong cái túi vải thô của bà có đủ thứ quà, mùa nào thức nấy: nhãn tháng Sáu, na tháng Bảy, roi mùa hạ, gương sen mùa thu.</a:t>
            </a:r>
          </a:p>
          <a:p>
            <a:pPr algn="r"/>
            <a:r>
              <a:rPr lang="en-VN" sz="2400" dirty="0">
                <a:latin typeface="Cambria" panose="02040503050406030204" pitchFamily="18" charset="0"/>
              </a:rPr>
              <a:t>(Theo Ma Văn Kháng)</a:t>
            </a:r>
          </a:p>
        </p:txBody>
      </p:sp>
      <p:sp>
        <p:nvSpPr>
          <p:cNvPr id="22" name="椭圆 15">
            <a:extLst>
              <a:ext uri="{FF2B5EF4-FFF2-40B4-BE49-F238E27FC236}">
                <a16:creationId xmlns:a16="http://schemas.microsoft.com/office/drawing/2014/main" id="{C79DAEAD-EDB7-EB48-A88C-655DE56DC9DD}"/>
              </a:ext>
            </a:extLst>
          </p:cNvPr>
          <p:cNvSpPr/>
          <p:nvPr/>
        </p:nvSpPr>
        <p:spPr>
          <a:xfrm>
            <a:off x="1033826" y="2976423"/>
            <a:ext cx="671946" cy="671946"/>
          </a:xfrm>
          <a:prstGeom prst="ellipse">
            <a:avLst/>
          </a:prstGeom>
          <a:solidFill>
            <a:srgbClr val="C00000"/>
          </a:solidFill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  <a:latin typeface="字魂139号-萌趣芋圆体" panose="00000500000000000000" pitchFamily="2" charset="-122"/>
                <a:ea typeface="字魂139号-萌趣芋圆体" panose="00000500000000000000" pitchFamily="2" charset="-122"/>
              </a:rPr>
              <a:t>a</a:t>
            </a:r>
            <a:endParaRPr lang="zh-CN" altLang="en-US" sz="2000" dirty="0">
              <a:solidFill>
                <a:schemeClr val="bg1"/>
              </a:solidFill>
              <a:latin typeface="字魂139号-萌趣芋圆体" panose="00000500000000000000" pitchFamily="2" charset="-122"/>
              <a:ea typeface="字魂139号-萌趣芋圆体" panose="00000500000000000000" pitchFamily="2" charset="-122"/>
            </a:endParaRPr>
          </a:p>
        </p:txBody>
      </p:sp>
      <p:sp>
        <p:nvSpPr>
          <p:cNvPr id="23" name="Rounded Rectangle 22">
            <a:extLst>
              <a:ext uri="{FF2B5EF4-FFF2-40B4-BE49-F238E27FC236}">
                <a16:creationId xmlns:a16="http://schemas.microsoft.com/office/drawing/2014/main" id="{936D90F2-BD84-9047-A52F-B3A8564E5F68}"/>
              </a:ext>
            </a:extLst>
          </p:cNvPr>
          <p:cNvSpPr/>
          <p:nvPr/>
        </p:nvSpPr>
        <p:spPr>
          <a:xfrm>
            <a:off x="2731863" y="1804229"/>
            <a:ext cx="2632618" cy="937885"/>
          </a:xfrm>
          <a:prstGeom prst="roundRect">
            <a:avLst/>
          </a:prstGeom>
          <a:solidFill>
            <a:srgbClr val="C00000"/>
          </a:solidFill>
          <a:ln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Cambria" panose="02040503050406030204" pitchFamily="18" charset="0"/>
              </a:rPr>
              <a:t>Báo hiệu phần giải thích</a:t>
            </a:r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203C481-F093-4447-81BD-9FEF756E440C}"/>
              </a:ext>
            </a:extLst>
          </p:cNvPr>
          <p:cNvSpPr/>
          <p:nvPr/>
        </p:nvSpPr>
        <p:spPr>
          <a:xfrm>
            <a:off x="6370320" y="1804230"/>
            <a:ext cx="3092230" cy="937884"/>
          </a:xfrm>
          <a:prstGeom prst="roundRect">
            <a:avLst/>
          </a:prstGeom>
          <a:solidFill>
            <a:srgbClr val="002060"/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800" dirty="0">
                <a:latin typeface="Cambria" panose="02040503050406030204" pitchFamily="18" charset="0"/>
              </a:rPr>
              <a:t>Báo hiệu phần </a:t>
            </a:r>
            <a:endParaRPr lang="en-US" sz="2800" dirty="0" smtClean="0">
              <a:latin typeface="Cambria" panose="02040503050406030204" pitchFamily="18" charset="0"/>
            </a:endParaRPr>
          </a:p>
          <a:p>
            <a:pPr algn="ctr"/>
            <a:r>
              <a:rPr lang="en-VN" sz="2800" dirty="0" smtClean="0">
                <a:latin typeface="Cambria" panose="02040503050406030204" pitchFamily="18" charset="0"/>
              </a:rPr>
              <a:t>liệt </a:t>
            </a:r>
            <a:r>
              <a:rPr lang="en-VN" sz="2800" dirty="0">
                <a:latin typeface="Cambria" panose="02040503050406030204" pitchFamily="18" charset="0"/>
              </a:rPr>
              <a:t>kê</a:t>
            </a:r>
          </a:p>
        </p:txBody>
      </p:sp>
    </p:spTree>
    <p:extLst>
      <p:ext uri="{BB962C8B-B14F-4D97-AF65-F5344CB8AC3E}">
        <p14:creationId xmlns:p14="http://schemas.microsoft.com/office/powerpoint/2010/main" val="31937964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00006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13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4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15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0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1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animClr clrSpc="hsl" dir="cw">
                                      <p:cBhvr>
                                        <p:cTn id="22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12549" l="25098"/>
                                      </p:by>
                                    </p:animClr>
                                    <p:set>
                                      <p:cBhvr>
                                        <p:cTn id="23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CC330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9" grpId="0" animBg="1"/>
      <p:bldP spid="2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稻壳优创意 1"/>
          <p:cNvGrpSpPr/>
          <p:nvPr/>
        </p:nvGrpSpPr>
        <p:grpSpPr bwMode="auto">
          <a:xfrm>
            <a:off x="2121216" y="2177415"/>
            <a:ext cx="7950835" cy="3251200"/>
            <a:chOff x="1050601" y="2863011"/>
            <a:chExt cx="7954347" cy="325086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稻壳优创意 1-1"/>
            <p:cNvSpPr/>
            <p:nvPr/>
          </p:nvSpPr>
          <p:spPr>
            <a:xfrm>
              <a:off x="1050601" y="2863011"/>
              <a:ext cx="7954347" cy="3250867"/>
            </a:xfrm>
            <a:prstGeom prst="roundRect">
              <a:avLst>
                <a:gd name="adj" fmla="val 4342"/>
              </a:avLst>
            </a:prstGeom>
            <a:solidFill>
              <a:srgbClr val="F9BA6A"/>
            </a:solidFill>
            <a:ln>
              <a:solidFill>
                <a:srgbClr val="F9BA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31号-酷乐潮玩体" panose="00000500000000000000" charset="-122"/>
                <a:ea typeface="汉仪正圆-55W" panose="00020600040101010101"/>
                <a:cs typeface="+mn-cs"/>
              </a:endParaRPr>
            </a:p>
          </p:txBody>
        </p:sp>
        <p:sp>
          <p:nvSpPr>
            <p:cNvPr id="7" name="稻壳优创意 1-2"/>
            <p:cNvSpPr>
              <a:spLocks noChangeArrowheads="1"/>
            </p:cNvSpPr>
            <p:nvPr/>
          </p:nvSpPr>
          <p:spPr bwMode="auto">
            <a:xfrm>
              <a:off x="4472064" y="2863011"/>
              <a:ext cx="4088665" cy="3046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1219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汉仪正圆-55W" panose="00020600040101010101"/>
                </a:rPr>
                <a:t>VẬN</a:t>
              </a:r>
              <a:r>
                <a:rPr kumimoji="0" lang="en-US" altLang="zh-CN" sz="96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汉仪正圆-55W" panose="00020600040101010101"/>
                </a:rPr>
                <a:t> </a:t>
              </a:r>
            </a:p>
            <a:p>
              <a:pPr marL="0" marR="0" lvl="0" indent="0" algn="ctr" defTabSz="1219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600" baseline="0" dirty="0" smtClean="0">
                  <a:solidFill>
                    <a:srgbClr val="000000">
                      <a:lumMod val="85000"/>
                      <a:lumOff val="15000"/>
                    </a:srgbClr>
                  </a:solidFill>
                  <a:latin typeface="#9Slide07 Cadena" panose="02000503000000020004" pitchFamily="2" charset="0"/>
                  <a:ea typeface="汉仪正圆-55W" panose="00020600040101010101"/>
                </a:rPr>
                <a:t>DỤNG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汉仪正圆-55W" panose="00020600040101010101"/>
              </a:endParaRPr>
            </a:p>
          </p:txBody>
        </p:sp>
        <p:sp>
          <p:nvSpPr>
            <p:cNvPr id="8" name="稻壳优创意 1-3"/>
            <p:cNvSpPr/>
            <p:nvPr/>
          </p:nvSpPr>
          <p:spPr>
            <a:xfrm>
              <a:off x="1834753" y="3294564"/>
              <a:ext cx="2031514" cy="580571"/>
            </a:xfrm>
            <a:prstGeom prst="roundRect">
              <a:avLst/>
            </a:prstGeom>
            <a:solidFill>
              <a:srgbClr val="F66B4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31号-酷乐潮玩体" panose="00000500000000000000" charset="-122"/>
                <a:ea typeface="汉仪正圆-55W" panose="00020600040101010101"/>
                <a:cs typeface="+mn-cs"/>
              </a:endParaRPr>
            </a:p>
          </p:txBody>
        </p:sp>
        <p:sp>
          <p:nvSpPr>
            <p:cNvPr id="9" name="稻壳优创意 1-4"/>
            <p:cNvSpPr>
              <a:spLocks noChangeArrowheads="1"/>
            </p:cNvSpPr>
            <p:nvPr/>
          </p:nvSpPr>
          <p:spPr bwMode="auto">
            <a:xfrm>
              <a:off x="1751206" y="3148720"/>
              <a:ext cx="2031311" cy="769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7 Cadena" panose="02000503000000020004" pitchFamily="2" charset="0"/>
                  <a:ea typeface="字魂131号-酷乐潮玩体" panose="00000500000000000000" charset="-122"/>
                  <a:sym typeface="Times New Roman" panose="02020603050405020304" pitchFamily="18" charset="0"/>
                </a:rPr>
                <a:t>03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7 Cadena" panose="02000503000000020004" pitchFamily="2" charset="0"/>
                <a:ea typeface="字魂131号-酷乐潮玩体" panose="00000500000000000000" charset="-122"/>
                <a:sym typeface="Times New Roman" panose="02020603050405020304" pitchFamily="18" charset="0"/>
              </a:endParaRPr>
            </a:p>
          </p:txBody>
        </p:sp>
      </p:grpSp>
      <p:pic>
        <p:nvPicPr>
          <p:cNvPr id="2" name="图片 1" descr="C:\Users\Am'be'r\Desktop\千库网_亲子阅读看书_元素编号13328207.png千库网_亲子阅读看书_元素编号1332820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45105" y="3086735"/>
            <a:ext cx="2352040" cy="205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81287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C4F8DDF-A278-4C01-9353-2A25F48C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1EFB486-808A-4B9A-BCE0-48113DA05147}"/>
              </a:ext>
            </a:extLst>
          </p:cNvPr>
          <p:cNvSpPr/>
          <p:nvPr/>
        </p:nvSpPr>
        <p:spPr>
          <a:xfrm>
            <a:off x="585354" y="536863"/>
            <a:ext cx="11021292" cy="57842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6D550518-503F-1F41-A1CD-B1844FC7E100}"/>
              </a:ext>
            </a:extLst>
          </p:cNvPr>
          <p:cNvSpPr/>
          <p:nvPr/>
        </p:nvSpPr>
        <p:spPr>
          <a:xfrm>
            <a:off x="5633946" y="909156"/>
            <a:ext cx="4387740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#9Slide03 SFU Futura_05 ExtraBo" pitchFamily="2" charset="77"/>
              </a:rPr>
              <a:t>TRÒ CHƠI</a:t>
            </a:r>
          </a:p>
        </p:txBody>
      </p:sp>
      <p:sp>
        <p:nvSpPr>
          <p:cNvPr id="12" name="文本框 2">
            <a:extLst>
              <a:ext uri="{FF2B5EF4-FFF2-40B4-BE49-F238E27FC236}">
                <a16:creationId xmlns:a16="http://schemas.microsoft.com/office/drawing/2014/main" id="{4C878D19-64A4-2547-B8E7-40E29F6178F6}"/>
              </a:ext>
            </a:extLst>
          </p:cNvPr>
          <p:cNvSpPr txBox="1"/>
          <p:nvPr/>
        </p:nvSpPr>
        <p:spPr>
          <a:xfrm>
            <a:off x="3421127" y="2696361"/>
            <a:ext cx="7892842" cy="3347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nl-NL" sz="2400" dirty="0">
                <a:latin typeface="Cambria" panose="02040503050406030204" pitchFamily="18" charset="0"/>
              </a:rPr>
              <a:t>Có 2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chơi</a:t>
            </a:r>
            <a:r>
              <a:rPr lang="nl-NL" sz="2400" dirty="0">
                <a:latin typeface="Cambria" panose="02040503050406030204" pitchFamily="18" charset="0"/>
              </a:rPr>
              <a:t>, </a:t>
            </a:r>
            <a:r>
              <a:rPr lang="nl-NL" sz="2400" dirty="0" err="1">
                <a:latin typeface="Cambria" panose="02040503050406030204" pitchFamily="18" charset="0"/>
              </a:rPr>
              <a:t>mỗi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5 </a:t>
            </a:r>
            <a:r>
              <a:rPr lang="nl-NL" sz="2400" dirty="0" err="1">
                <a:latin typeface="Cambria" panose="02040503050406030204" pitchFamily="18" charset="0"/>
              </a:rPr>
              <a:t>bạn</a:t>
            </a:r>
            <a:r>
              <a:rPr lang="nl-NL" sz="2400" dirty="0">
                <a:latin typeface="Cambria" panose="02040503050406030204" pitchFamily="18" charset="0"/>
              </a:rPr>
              <a:t>. </a:t>
            </a:r>
            <a:r>
              <a:rPr lang="nl-NL" sz="2400" dirty="0" err="1">
                <a:latin typeface="Cambria" panose="02040503050406030204" pitchFamily="18" charset="0"/>
              </a:rPr>
              <a:t>Mỗi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lần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lượt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cử</a:t>
            </a:r>
            <a:r>
              <a:rPr lang="nl-NL" sz="2400" dirty="0">
                <a:latin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</a:rPr>
              <a:t>thành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tham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gia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với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nhau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tìm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những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từ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ngữ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chỉ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người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thân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trong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gia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đình</a:t>
            </a:r>
            <a:r>
              <a:rPr lang="nl-NL" sz="2400" dirty="0">
                <a:latin typeface="Cambria" panose="02040503050406030204" pitchFamily="18" charset="0"/>
              </a:rPr>
              <a:t> (</a:t>
            </a:r>
            <a:r>
              <a:rPr lang="nl-NL" sz="2400" dirty="0" err="1">
                <a:latin typeface="Cambria" panose="02040503050406030204" pitchFamily="18" charset="0"/>
              </a:rPr>
              <a:t>Mỗi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viết</a:t>
            </a:r>
            <a:r>
              <a:rPr lang="nl-NL" sz="2400" dirty="0">
                <a:latin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</a:rPr>
              <a:t>từ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ngữ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chỉ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người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thân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rồi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về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chỗ</a:t>
            </a:r>
            <a:r>
              <a:rPr lang="nl-NL" sz="2400" dirty="0">
                <a:latin typeface="Cambria" panose="02040503050406030204" pitchFamily="18" charset="0"/>
              </a:rPr>
              <a:t>, </a:t>
            </a:r>
            <a:r>
              <a:rPr lang="nl-NL" sz="2400" dirty="0" err="1">
                <a:latin typeface="Cambria" panose="02040503050406030204" pitchFamily="18" charset="0"/>
              </a:rPr>
              <a:t>thành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tiếp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theo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trong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lên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viết</a:t>
            </a:r>
            <a:r>
              <a:rPr lang="nl-NL" sz="2400" dirty="0">
                <a:latin typeface="Cambria" panose="02040503050406030204" pitchFamily="18" charset="0"/>
              </a:rPr>
              <a:t>). </a:t>
            </a:r>
          </a:p>
          <a:p>
            <a:pPr>
              <a:lnSpc>
                <a:spcPct val="150000"/>
              </a:lnSpc>
            </a:pPr>
            <a:r>
              <a:rPr lang="nl-NL" sz="2400" dirty="0" err="1">
                <a:latin typeface="Cambria" panose="02040503050406030204" pitchFamily="18" charset="0"/>
              </a:rPr>
              <a:t>Trong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thời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gian</a:t>
            </a:r>
            <a:r>
              <a:rPr lang="nl-NL" sz="2400" dirty="0">
                <a:latin typeface="Cambria" panose="02040503050406030204" pitchFamily="18" charset="0"/>
              </a:rPr>
              <a:t> 3 </a:t>
            </a:r>
            <a:r>
              <a:rPr lang="nl-NL" sz="2400" dirty="0" err="1">
                <a:latin typeface="Cambria" panose="02040503050406030204" pitchFamily="18" charset="0"/>
              </a:rPr>
              <a:t>phút</a:t>
            </a:r>
            <a:r>
              <a:rPr lang="nl-NL" sz="2400" dirty="0">
                <a:latin typeface="Cambria" panose="02040503050406030204" pitchFamily="18" charset="0"/>
              </a:rPr>
              <a:t>, </a:t>
            </a:r>
            <a:r>
              <a:rPr lang="nl-NL" sz="2400" dirty="0" err="1">
                <a:latin typeface="Cambria" panose="02040503050406030204" pitchFamily="18" charset="0"/>
              </a:rPr>
              <a:t>đội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nào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tìm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được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nhiều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từ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ngữ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và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chính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xác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nhất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thì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giành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chiến</a:t>
            </a:r>
            <a:r>
              <a:rPr lang="nl-NL" sz="2400" dirty="0">
                <a:latin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</a:rPr>
              <a:t>thắng</a:t>
            </a:r>
            <a:r>
              <a:rPr lang="nl-NL" sz="2400" dirty="0">
                <a:latin typeface="Cambria" panose="02040503050406030204" pitchFamily="18" charset="0"/>
              </a:rPr>
              <a:t>.</a:t>
            </a:r>
            <a:endParaRPr lang="en-VN" sz="2400" dirty="0">
              <a:latin typeface="Cambria" panose="02040503050406030204" pitchFamily="18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C074CBE-A3EF-E047-A5B4-9CD931585498}"/>
              </a:ext>
            </a:extLst>
          </p:cNvPr>
          <p:cNvSpPr/>
          <p:nvPr/>
        </p:nvSpPr>
        <p:spPr>
          <a:xfrm>
            <a:off x="5871898" y="2024731"/>
            <a:ext cx="3911835" cy="394631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AI NHANH, AI ĐÚNG</a:t>
            </a:r>
          </a:p>
        </p:txBody>
      </p:sp>
      <p:pic>
        <p:nvPicPr>
          <p:cNvPr id="9" name="图片 9" descr="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94615"/>
            <a:ext cx="2000250" cy="442912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86" y="286215"/>
            <a:ext cx="1688738" cy="28348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2" y="1088543"/>
            <a:ext cx="1499746" cy="1530229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id="{F9EC993A-D7A9-4A46-AAC9-AD1B5E9B38D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16474" y="3067596"/>
            <a:ext cx="3637601" cy="3637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25897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8" presetClass="entr" presetSubtype="0" accel="5000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2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3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2" grpId="0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AC4F8DDF-A278-4C01-9353-2A25F48C3D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1EFB486-808A-4B9A-BCE0-48113DA05147}"/>
              </a:ext>
            </a:extLst>
          </p:cNvPr>
          <p:cNvSpPr/>
          <p:nvPr/>
        </p:nvSpPr>
        <p:spPr>
          <a:xfrm>
            <a:off x="585354" y="536863"/>
            <a:ext cx="11021292" cy="5784273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pic>
        <p:nvPicPr>
          <p:cNvPr id="3" name="图片 2">
            <a:extLst>
              <a:ext uri="{FF2B5EF4-FFF2-40B4-BE49-F238E27FC236}">
                <a16:creationId xmlns:a16="http://schemas.microsoft.com/office/drawing/2014/main" id="{F9EC993A-D7A9-4A46-AAC9-AD1B5E9B38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613" y="2419362"/>
            <a:ext cx="3637601" cy="3637601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C074CBE-A3EF-E047-A5B4-9CD931585498}"/>
              </a:ext>
            </a:extLst>
          </p:cNvPr>
          <p:cNvSpPr/>
          <p:nvPr/>
        </p:nvSpPr>
        <p:spPr>
          <a:xfrm>
            <a:off x="5430038" y="879545"/>
            <a:ext cx="5857633" cy="1238815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4000" dirty="0">
                <a:latin typeface="#9Slide07 IcielPony" panose="02000000000000000000" pitchFamily="2" charset="0"/>
              </a:rPr>
              <a:t>AI NHANH, AI ĐÚNG</a:t>
            </a:r>
          </a:p>
        </p:txBody>
      </p:sp>
      <p:grpSp>
        <p:nvGrpSpPr>
          <p:cNvPr id="9" name="组合 20">
            <a:extLst>
              <a:ext uri="{FF2B5EF4-FFF2-40B4-BE49-F238E27FC236}">
                <a16:creationId xmlns:a16="http://schemas.microsoft.com/office/drawing/2014/main" id="{94654B1E-94F4-3B4E-B1DA-E254524CB9CE}"/>
              </a:ext>
            </a:extLst>
          </p:cNvPr>
          <p:cNvGrpSpPr/>
          <p:nvPr/>
        </p:nvGrpSpPr>
        <p:grpSpPr>
          <a:xfrm>
            <a:off x="4839054" y="2767279"/>
            <a:ext cx="6864578" cy="1862048"/>
            <a:chOff x="2550515" y="2545003"/>
            <a:chExt cx="2635201" cy="1862048"/>
          </a:xfrm>
        </p:grpSpPr>
        <p:sp>
          <p:nvSpPr>
            <p:cNvPr id="11" name="文本框 21">
              <a:extLst>
                <a:ext uri="{FF2B5EF4-FFF2-40B4-BE49-F238E27FC236}">
                  <a16:creationId xmlns:a16="http://schemas.microsoft.com/office/drawing/2014/main" id="{5CBA73B7-8036-FD41-8F2A-1900363DB428}"/>
                </a:ext>
              </a:extLst>
            </p:cNvPr>
            <p:cNvSpPr txBox="1"/>
            <p:nvPr/>
          </p:nvSpPr>
          <p:spPr>
            <a:xfrm>
              <a:off x="3652537" y="2545003"/>
              <a:ext cx="1533179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1500" b="1" spc="600" dirty="0">
                  <a:solidFill>
                    <a:srgbClr val="278563"/>
                  </a:solidFill>
                  <a:latin typeface="#9Slide07 IcielPony" panose="02000000000000000000" pitchFamily="2" charset="0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ĐẦU</a:t>
              </a:r>
            </a:p>
          </p:txBody>
        </p:sp>
        <p:sp>
          <p:nvSpPr>
            <p:cNvPr id="13" name="文本框 26">
              <a:extLst>
                <a:ext uri="{FF2B5EF4-FFF2-40B4-BE49-F238E27FC236}">
                  <a16:creationId xmlns:a16="http://schemas.microsoft.com/office/drawing/2014/main" id="{0735D9C5-F2F0-A04D-BEF2-33146882FDD3}"/>
                </a:ext>
              </a:extLst>
            </p:cNvPr>
            <p:cNvSpPr txBox="1"/>
            <p:nvPr/>
          </p:nvSpPr>
          <p:spPr>
            <a:xfrm>
              <a:off x="2550515" y="2545003"/>
              <a:ext cx="1217725" cy="186204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11500" b="1" spc="600" dirty="0">
                  <a:solidFill>
                    <a:schemeClr val="accent2"/>
                  </a:solidFill>
                  <a:latin typeface="#9Slide07 IcielPony" panose="02000000000000000000" pitchFamily="2" charset="0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BẮT</a:t>
              </a:r>
            </a:p>
          </p:txBody>
        </p:sp>
      </p:grpSp>
      <p:pic>
        <p:nvPicPr>
          <p:cNvPr id="12" name="图片 9" descr="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-94615"/>
            <a:ext cx="2000250" cy="442912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86" y="286215"/>
            <a:ext cx="1688738" cy="28348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2" y="1088543"/>
            <a:ext cx="1499746" cy="15302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795929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 descr="2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40450" y="391160"/>
            <a:ext cx="6043295" cy="6047740"/>
          </a:xfrm>
          <a:prstGeom prst="rect">
            <a:avLst/>
          </a:prstGeom>
        </p:spPr>
      </p:pic>
      <p:pic>
        <p:nvPicPr>
          <p:cNvPr id="7" name="图片 6" descr="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06780" y="1610995"/>
            <a:ext cx="6497955" cy="3806190"/>
          </a:xfrm>
          <a:prstGeom prst="rect">
            <a:avLst/>
          </a:prstGeom>
        </p:spPr>
      </p:pic>
      <p:pic>
        <p:nvPicPr>
          <p:cNvPr id="10" name="图片 9" descr="1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0" y="-94615"/>
            <a:ext cx="2000250" cy="4429125"/>
          </a:xfrm>
          <a:prstGeom prst="rect">
            <a:avLst/>
          </a:prstGeom>
        </p:spPr>
      </p:pic>
      <p:pic>
        <p:nvPicPr>
          <p:cNvPr id="12" name="图片 11" descr="1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123825" y="5287645"/>
            <a:ext cx="1545590" cy="1218565"/>
          </a:xfrm>
          <a:prstGeom prst="rect">
            <a:avLst/>
          </a:prstGeom>
        </p:spPr>
      </p:pic>
      <p:pic>
        <p:nvPicPr>
          <p:cNvPr id="14" name="图片 13" descr="1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18500" y="555625"/>
            <a:ext cx="1214120" cy="1214120"/>
          </a:xfrm>
          <a:prstGeom prst="rect">
            <a:avLst/>
          </a:prstGeom>
        </p:spPr>
      </p:pic>
      <p:pic>
        <p:nvPicPr>
          <p:cNvPr id="16" name="图片 2">
            <a:extLst>
              <a:ext uri="{FF2B5EF4-FFF2-40B4-BE49-F238E27FC236}">
                <a16:creationId xmlns:a16="http://schemas.microsoft.com/office/drawing/2014/main" id="{F9EC993A-D7A9-4A46-AAC9-AD1B5E9B38D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9350" y="2829070"/>
            <a:ext cx="4120687" cy="4120687"/>
          </a:xfrm>
          <a:prstGeom prst="rect">
            <a:avLst/>
          </a:prstGeom>
        </p:spPr>
      </p:pic>
      <p:grpSp>
        <p:nvGrpSpPr>
          <p:cNvPr id="17" name="组合 20">
            <a:extLst>
              <a:ext uri="{FF2B5EF4-FFF2-40B4-BE49-F238E27FC236}">
                <a16:creationId xmlns:a16="http://schemas.microsoft.com/office/drawing/2014/main" id="{BF824030-0000-F24F-9B51-BCD48819F90A}"/>
              </a:ext>
            </a:extLst>
          </p:cNvPr>
          <p:cNvGrpSpPr/>
          <p:nvPr/>
        </p:nvGrpSpPr>
        <p:grpSpPr>
          <a:xfrm>
            <a:off x="1836718" y="2244098"/>
            <a:ext cx="5112589" cy="3966879"/>
            <a:chOff x="2758483" y="2355748"/>
            <a:chExt cx="1533179" cy="3966879"/>
          </a:xfrm>
        </p:grpSpPr>
        <p:sp>
          <p:nvSpPr>
            <p:cNvPr id="18" name="文本框 21">
              <a:extLst>
                <a:ext uri="{FF2B5EF4-FFF2-40B4-BE49-F238E27FC236}">
                  <a16:creationId xmlns:a16="http://schemas.microsoft.com/office/drawing/2014/main" id="{79ED9D00-575B-FC4C-B52F-BC141EDFB326}"/>
                </a:ext>
              </a:extLst>
            </p:cNvPr>
            <p:cNvSpPr txBox="1"/>
            <p:nvPr/>
          </p:nvSpPr>
          <p:spPr>
            <a:xfrm>
              <a:off x="2758483" y="3768082"/>
              <a:ext cx="1533179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rgbClr val="278563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MỪNG</a:t>
              </a:r>
            </a:p>
          </p:txBody>
        </p:sp>
        <p:sp>
          <p:nvSpPr>
            <p:cNvPr id="19" name="文本框 26">
              <a:extLst>
                <a:ext uri="{FF2B5EF4-FFF2-40B4-BE49-F238E27FC236}">
                  <a16:creationId xmlns:a16="http://schemas.microsoft.com/office/drawing/2014/main" id="{91BA4BBC-E469-344E-ABBD-1B3AE3B597EA}"/>
                </a:ext>
              </a:extLst>
            </p:cNvPr>
            <p:cNvSpPr txBox="1"/>
            <p:nvPr/>
          </p:nvSpPr>
          <p:spPr>
            <a:xfrm>
              <a:off x="2849520" y="2355748"/>
              <a:ext cx="1217725" cy="255454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8000" b="1" spc="600" dirty="0">
                  <a:solidFill>
                    <a:schemeClr val="accent2"/>
                  </a:solidFill>
                  <a:latin typeface="#9Slide03 SFU Futura_05 ExtraBo" pitchFamily="2" charset="77"/>
                  <a:ea typeface="Pangmenzhengdaoqingsongti" pitchFamily="18" charset="-122"/>
                  <a:cs typeface="阿里巴巴普惠体" panose="00020600040101010101" pitchFamily="18" charset="-122"/>
                  <a:sym typeface="阿里巴巴普惠体" panose="00020600040101010101" pitchFamily="18" charset="-122"/>
                </a:rPr>
                <a:t>CHÚC</a:t>
              </a:r>
            </a:p>
          </p:txBody>
        </p:sp>
      </p:grpSp>
      <p:pic>
        <p:nvPicPr>
          <p:cNvPr id="21" name="Picture 2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386" y="286215"/>
            <a:ext cx="1688738" cy="2834886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882" y="1088543"/>
            <a:ext cx="1499746" cy="1530229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197459" y="160375"/>
            <a:ext cx="1688738" cy="283488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441955" y="962703"/>
            <a:ext cx="1499746" cy="1530229"/>
          </a:xfrm>
          <a:prstGeom prst="rect">
            <a:avLst/>
          </a:prstGeom>
        </p:spPr>
      </p:pic>
      <p:pic>
        <p:nvPicPr>
          <p:cNvPr id="25" name="图片 7" descr="14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1589" y="3481044"/>
            <a:ext cx="2362835" cy="32537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2860543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6" descr="1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3360" y="95944"/>
            <a:ext cx="11916224" cy="6762056"/>
          </a:xfrm>
          <a:prstGeom prst="rect">
            <a:avLst/>
          </a:prstGeom>
        </p:spPr>
      </p:pic>
      <p:sp>
        <p:nvSpPr>
          <p:cNvPr id="7" name="任意多边形: 形状 6">
            <a:extLst>
              <a:ext uri="{FF2B5EF4-FFF2-40B4-BE49-F238E27FC236}">
                <a16:creationId xmlns:a16="http://schemas.microsoft.com/office/drawing/2014/main" id="{B78FC944-B80B-4EAF-869C-E4517B54800B}"/>
              </a:ext>
            </a:extLst>
          </p:cNvPr>
          <p:cNvSpPr/>
          <p:nvPr/>
        </p:nvSpPr>
        <p:spPr>
          <a:xfrm>
            <a:off x="1110342" y="1751605"/>
            <a:ext cx="9971315" cy="0"/>
          </a:xfrm>
          <a:custGeom>
            <a:avLst/>
            <a:gdLst>
              <a:gd name="connsiteX0" fmla="*/ 0 w 9971315"/>
              <a:gd name="connsiteY0" fmla="*/ 0 h 0"/>
              <a:gd name="connsiteX1" fmla="*/ 9971315 w 9971315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9971315">
                <a:moveTo>
                  <a:pt x="0" y="0"/>
                </a:moveTo>
                <a:lnTo>
                  <a:pt x="9971315" y="0"/>
                </a:lnTo>
              </a:path>
            </a:pathLst>
          </a:custGeom>
          <a:noFill/>
          <a:ln w="25400">
            <a:solidFill>
              <a:srgbClr val="3E877E"/>
            </a:solidFill>
            <a:headEnd type="oval" w="lg" len="lg"/>
            <a:tailEnd type="oval" w="lg" len="lg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B1C0B224-D40F-4C25-9E46-8FB01FC82A60}"/>
              </a:ext>
            </a:extLst>
          </p:cNvPr>
          <p:cNvSpPr txBox="1"/>
          <p:nvPr/>
        </p:nvSpPr>
        <p:spPr>
          <a:xfrm>
            <a:off x="3246251" y="1260672"/>
            <a:ext cx="569949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>
            <a:defPPr>
              <a:defRPr lang="zh-CN"/>
            </a:defPPr>
            <a:lvl1pPr indent="0" algn="ctr">
              <a:lnSpc>
                <a:spcPct val="100000"/>
              </a:lnSpc>
              <a:buFont typeface="Wingdings" panose="05000000000000000000" pitchFamily="2" charset="2"/>
              <a:buNone/>
              <a:defRPr sz="2200">
                <a:solidFill>
                  <a:srgbClr val="3E877E"/>
                </a:solidFill>
                <a:latin typeface="思源黑体 CN Bold" panose="020B0800000000000000" pitchFamily="34" charset="-122"/>
                <a:ea typeface="思源黑体 CN Bold" panose="020B0800000000000000" pitchFamily="34" charset="-122"/>
                <a:cs typeface="字魂58号-创中黑" panose="00000500000000000000" charset="-122"/>
              </a:defRPr>
            </a:lvl1pPr>
          </a:lstStyle>
          <a:p>
            <a:r>
              <a:rPr lang="en-US" altLang="zh-CN" sz="4800" dirty="0">
                <a:latin typeface="#9Slide03 Saira SemiCondensed B" panose="00000806000000000000" pitchFamily="2" charset="0"/>
                <a:sym typeface="+mn-lt"/>
              </a:rPr>
              <a:t>DẶN DÒ</a:t>
            </a:r>
            <a:endParaRPr lang="zh-CN" altLang="en-US" sz="4800" dirty="0">
              <a:latin typeface="#9Slide03 Saira SemiCondensed B" panose="00000806000000000000" pitchFamily="2" charset="0"/>
              <a:sym typeface="+mn-lt"/>
            </a:endParaRPr>
          </a:p>
        </p:txBody>
      </p:sp>
      <p:sp>
        <p:nvSpPr>
          <p:cNvPr id="2" name="文本框 1">
            <a:extLst>
              <a:ext uri="{FF2B5EF4-FFF2-40B4-BE49-F238E27FC236}">
                <a16:creationId xmlns:a16="http://schemas.microsoft.com/office/drawing/2014/main" id="{21185312-1007-465C-9BA8-A863BEDE4C82}"/>
              </a:ext>
            </a:extLst>
          </p:cNvPr>
          <p:cNvSpPr txBox="1"/>
          <p:nvPr/>
        </p:nvSpPr>
        <p:spPr>
          <a:xfrm>
            <a:off x="4494083" y="2167683"/>
            <a:ext cx="6745185" cy="38903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marL="342900" indent="-342900">
              <a:lnSpc>
                <a:spcPct val="150000"/>
              </a:lnSpc>
              <a:buFont typeface="+mj-ea"/>
              <a:buAutoNum type="circleNumDbPlain"/>
              <a:defRPr sz="1600">
                <a:latin typeface="思源黑体 CN Medium" panose="020B0600000000000000" pitchFamily="34" charset="-122"/>
                <a:ea typeface="思源黑体 CN Medium" panose="020B0600000000000000" pitchFamily="34" charset="-122"/>
                <a:cs typeface="字魂58号-创中黑" panose="00000500000000000000" charset="-122"/>
              </a:defRPr>
            </a:lvl1pPr>
          </a:lstStyle>
          <a:p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Hoàn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thành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bài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tập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vào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vở</a:t>
            </a:r>
            <a:endParaRPr lang="zh-CN" altLang="en-US" sz="2800" dirty="0">
              <a:latin typeface="Cambria" panose="02040503050406030204" pitchFamily="18" charset="0"/>
              <a:sym typeface="+mn-lt"/>
            </a:endParaRPr>
          </a:p>
          <a:p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Ôn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lại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bài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cũ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,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biết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nêu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được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những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từ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ngữ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miêu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tả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về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người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thân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và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biết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xác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định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được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tác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dung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của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dấu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hai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chấm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trong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câu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</a:p>
          <a:p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Chuẩn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bị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bài</a:t>
            </a:r>
            <a:r>
              <a:rPr lang="en-US" altLang="zh-CN" sz="2800" dirty="0">
                <a:latin typeface="Cambria" panose="02040503050406030204" pitchFamily="18" charset="0"/>
                <a:sym typeface="+mn-lt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sym typeface="+mn-lt"/>
              </a:rPr>
              <a:t>mới</a:t>
            </a:r>
            <a:endParaRPr lang="zh-CN" altLang="en-US" sz="2800" dirty="0">
              <a:latin typeface="Cambria" panose="02040503050406030204" pitchFamily="18" charset="0"/>
              <a:sym typeface="+mn-lt"/>
            </a:endParaRPr>
          </a:p>
        </p:txBody>
      </p:sp>
      <p:pic>
        <p:nvPicPr>
          <p:cNvPr id="9" name="图片 8" descr="1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9954" y="2242539"/>
            <a:ext cx="3742690" cy="33185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54022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1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1166B5E2-DC94-43AF-8C56-DC89A3E838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pic>
        <p:nvPicPr>
          <p:cNvPr id="31" name="图片 30">
            <a:extLst>
              <a:ext uri="{FF2B5EF4-FFF2-40B4-BE49-F238E27FC236}">
                <a16:creationId xmlns:a16="http://schemas.microsoft.com/office/drawing/2014/main" id="{AEB90AC0-1AEA-4C15-8ED6-166E4CCDAE57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03742" y="4563352"/>
            <a:ext cx="2178628" cy="2178628"/>
          </a:xfrm>
          <a:prstGeom prst="rect">
            <a:avLst/>
          </a:prstGeom>
        </p:spPr>
      </p:pic>
      <p:pic>
        <p:nvPicPr>
          <p:cNvPr id="20" name="图片 19">
            <a:extLst>
              <a:ext uri="{FF2B5EF4-FFF2-40B4-BE49-F238E27FC236}">
                <a16:creationId xmlns:a16="http://schemas.microsoft.com/office/drawing/2014/main" id="{61EB365F-D371-41EB-971B-ECE109FD02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12192000" cy="5334645"/>
          </a:xfrm>
          <a:custGeom>
            <a:avLst/>
            <a:gdLst>
              <a:gd name="connsiteX0" fmla="*/ 0 w 12192000"/>
              <a:gd name="connsiteY0" fmla="*/ 0 h 5334645"/>
              <a:gd name="connsiteX1" fmla="*/ 12192000 w 12192000"/>
              <a:gd name="connsiteY1" fmla="*/ 0 h 5334645"/>
              <a:gd name="connsiteX2" fmla="*/ 12192000 w 12192000"/>
              <a:gd name="connsiteY2" fmla="*/ 5334645 h 5334645"/>
              <a:gd name="connsiteX3" fmla="*/ 0 w 12192000"/>
              <a:gd name="connsiteY3" fmla="*/ 5334645 h 5334645"/>
              <a:gd name="connsiteX4" fmla="*/ 0 w 12192000"/>
              <a:gd name="connsiteY4" fmla="*/ 0 h 5334645"/>
              <a:gd name="connsiteX5" fmla="*/ 7245927 w 12192000"/>
              <a:gd name="connsiteY5" fmla="*/ 443345 h 5334645"/>
              <a:gd name="connsiteX6" fmla="*/ 7245927 w 12192000"/>
              <a:gd name="connsiteY6" fmla="*/ 2064327 h 5334645"/>
              <a:gd name="connsiteX7" fmla="*/ 9739745 w 12192000"/>
              <a:gd name="connsiteY7" fmla="*/ 2064327 h 5334645"/>
              <a:gd name="connsiteX8" fmla="*/ 9739745 w 12192000"/>
              <a:gd name="connsiteY8" fmla="*/ 443345 h 5334645"/>
              <a:gd name="connsiteX9" fmla="*/ 7245927 w 12192000"/>
              <a:gd name="connsiteY9" fmla="*/ 443345 h 53346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192000" h="5334645">
                <a:moveTo>
                  <a:pt x="0" y="0"/>
                </a:moveTo>
                <a:lnTo>
                  <a:pt x="12192000" y="0"/>
                </a:lnTo>
                <a:lnTo>
                  <a:pt x="12192000" y="5334645"/>
                </a:lnTo>
                <a:lnTo>
                  <a:pt x="0" y="5334645"/>
                </a:lnTo>
                <a:lnTo>
                  <a:pt x="0" y="0"/>
                </a:lnTo>
                <a:close/>
                <a:moveTo>
                  <a:pt x="7245927" y="443345"/>
                </a:moveTo>
                <a:lnTo>
                  <a:pt x="7245927" y="2064327"/>
                </a:lnTo>
                <a:lnTo>
                  <a:pt x="9739745" y="2064327"/>
                </a:lnTo>
                <a:lnTo>
                  <a:pt x="9739745" y="443345"/>
                </a:lnTo>
                <a:lnTo>
                  <a:pt x="7245927" y="443345"/>
                </a:lnTo>
                <a:close/>
              </a:path>
            </a:pathLst>
          </a:custGeom>
        </p:spPr>
      </p:pic>
      <p:pic>
        <p:nvPicPr>
          <p:cNvPr id="17" name="图片 16">
            <a:extLst>
              <a:ext uri="{FF2B5EF4-FFF2-40B4-BE49-F238E27FC236}">
                <a16:creationId xmlns:a16="http://schemas.microsoft.com/office/drawing/2014/main" id="{BADB8D3C-9819-47E9-974B-4DC68403D2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3797808"/>
            <a:ext cx="12192000" cy="3060192"/>
          </a:xfrm>
          <a:prstGeom prst="rect">
            <a:avLst/>
          </a:prstGeom>
        </p:spPr>
      </p:pic>
      <p:sp>
        <p:nvSpPr>
          <p:cNvPr id="18" name="文本框 17">
            <a:extLst>
              <a:ext uri="{FF2B5EF4-FFF2-40B4-BE49-F238E27FC236}">
                <a16:creationId xmlns:a16="http://schemas.microsoft.com/office/drawing/2014/main" id="{BAAFF09D-F0D9-4D4F-AFAC-DEAE9C4929A1}"/>
              </a:ext>
            </a:extLst>
          </p:cNvPr>
          <p:cNvSpPr txBox="1"/>
          <p:nvPr/>
        </p:nvSpPr>
        <p:spPr>
          <a:xfrm>
            <a:off x="819644" y="1582413"/>
            <a:ext cx="1055271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800" dirty="0">
                <a:solidFill>
                  <a:schemeClr val="bg1"/>
                </a:solidFill>
                <a:effectLst>
                  <a:outerShdw blurRad="25400" dist="25400" dir="2700000" algn="tl" rotWithShape="0">
                    <a:prstClr val="black">
                      <a:alpha val="40000"/>
                    </a:prstClr>
                  </a:outerShdw>
                </a:effectLst>
                <a:latin typeface="#9Slide03 SFU Futura_01" pitchFamily="2" charset="77"/>
                <a:ea typeface="字魂20号-石头体" panose="00000500000000000000" pitchFamily="2" charset="-122"/>
              </a:rPr>
              <a:t>TẠM BIỆT CÁC EM</a:t>
            </a:r>
            <a:endParaRPr lang="zh-CN" altLang="en-US" sz="8800" dirty="0">
              <a:solidFill>
                <a:schemeClr val="bg1"/>
              </a:solidFill>
              <a:effectLst>
                <a:outerShdw blurRad="25400" dist="25400" dir="2700000" algn="tl" rotWithShape="0">
                  <a:prstClr val="black">
                    <a:alpha val="40000"/>
                  </a:prstClr>
                </a:outerShdw>
              </a:effectLst>
              <a:latin typeface="#9Slide03 SFU Futura_01" pitchFamily="2" charset="77"/>
              <a:ea typeface="字魂20号-石头体" panose="00000500000000000000" pitchFamily="2" charset="-122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2169978B-79F3-4A16-A1D0-74BC82463363}"/>
              </a:ext>
            </a:extLst>
          </p:cNvPr>
          <p:cNvSpPr/>
          <p:nvPr/>
        </p:nvSpPr>
        <p:spPr>
          <a:xfrm>
            <a:off x="3612691" y="3267242"/>
            <a:ext cx="4976654" cy="568036"/>
          </a:xfrm>
          <a:prstGeom prst="rect">
            <a:avLst/>
          </a:prstGeom>
          <a:solidFill>
            <a:schemeClr val="bg1"/>
          </a:solidFill>
          <a:ln w="190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3200" dirty="0">
                <a:solidFill>
                  <a:schemeClr val="tx1"/>
                </a:solidFill>
                <a:latin typeface="Cambria" panose="02040503050406030204" pitchFamily="18" charset="0"/>
                <a:ea typeface="思源黑体 CN Medium" panose="020B0600000000000000" pitchFamily="34" charset="-122"/>
              </a:rPr>
              <a:t>HẸN GẶP LẠI</a:t>
            </a:r>
            <a:endParaRPr lang="zh-CN" altLang="en-US" sz="3200" dirty="0">
              <a:solidFill>
                <a:schemeClr val="tx1"/>
              </a:solidFill>
              <a:latin typeface="Cambria" panose="02040503050406030204" pitchFamily="18" charset="0"/>
              <a:ea typeface="思源黑体 CN Medium" panose="020B0600000000000000" pitchFamily="34" charset="-122"/>
            </a:endParaRPr>
          </a:p>
        </p:txBody>
      </p:sp>
      <p:pic>
        <p:nvPicPr>
          <p:cNvPr id="27" name="图片 26">
            <a:extLst>
              <a:ext uri="{FF2B5EF4-FFF2-40B4-BE49-F238E27FC236}">
                <a16:creationId xmlns:a16="http://schemas.microsoft.com/office/drawing/2014/main" id="{8DE26421-E16E-495A-B3E0-B8241DAD2EF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5113" y="3367284"/>
            <a:ext cx="3737264" cy="3737264"/>
          </a:xfrm>
          <a:prstGeom prst="rect">
            <a:avLst/>
          </a:prstGeom>
          <a:effectLst>
            <a:outerShdw blurRad="12700" dist="12700" dir="18900000" algn="bl" rotWithShape="0">
              <a:prstClr val="black">
                <a:alpha val="40000"/>
              </a:prstClr>
            </a:outerShdw>
          </a:effectLst>
        </p:spPr>
      </p:pic>
      <p:pic>
        <p:nvPicPr>
          <p:cNvPr id="33" name="图片 32">
            <a:extLst>
              <a:ext uri="{FF2B5EF4-FFF2-40B4-BE49-F238E27FC236}">
                <a16:creationId xmlns:a16="http://schemas.microsoft.com/office/drawing/2014/main" id="{4789E22A-731D-410C-8AC6-8C1FC77ABD9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892" y="5373895"/>
            <a:ext cx="1681108" cy="1078671"/>
          </a:xfrm>
          <a:prstGeom prst="rect">
            <a:avLst/>
          </a:prstGeom>
          <a:effectLst>
            <a:outerShdw blurRad="12700" dist="127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图片 36">
            <a:extLst>
              <a:ext uri="{FF2B5EF4-FFF2-40B4-BE49-F238E27FC236}">
                <a16:creationId xmlns:a16="http://schemas.microsoft.com/office/drawing/2014/main" id="{58AB5470-20FB-4098-8E09-C8E5583726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6149" y="2818619"/>
            <a:ext cx="2743854" cy="3489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45686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935C837E-3055-8E50-4C0C-71381A4835EE}"/>
              </a:ext>
            </a:extLst>
          </p:cNvPr>
          <p:cNvSpPr/>
          <p:nvPr/>
        </p:nvSpPr>
        <p:spPr>
          <a:xfrm>
            <a:off x="-419739" y="3010320"/>
            <a:ext cx="13680376" cy="6904499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" name="Freeform: Shape 1">
            <a:extLst>
              <a:ext uri="{FF2B5EF4-FFF2-40B4-BE49-F238E27FC236}">
                <a16:creationId xmlns:a16="http://schemas.microsoft.com/office/drawing/2014/main" id="{7FA83EA8-EFE2-6A5A-76DB-8CC29E9F8F6C}"/>
              </a:ext>
            </a:extLst>
          </p:cNvPr>
          <p:cNvSpPr/>
          <p:nvPr/>
        </p:nvSpPr>
        <p:spPr>
          <a:xfrm>
            <a:off x="-587079" y="2253587"/>
            <a:ext cx="12802985" cy="4604412"/>
          </a:xfrm>
          <a:custGeom>
            <a:avLst/>
            <a:gdLst>
              <a:gd name="connsiteX0" fmla="*/ 9376863 w 12192000"/>
              <a:gd name="connsiteY0" fmla="*/ 1462271 h 5753100"/>
              <a:gd name="connsiteX1" fmla="*/ 9373093 w 12192000"/>
              <a:gd name="connsiteY1" fmla="*/ 1499671 h 5753100"/>
              <a:gd name="connsiteX2" fmla="*/ 9385406 w 12192000"/>
              <a:gd name="connsiteY2" fmla="*/ 1493740 h 5753100"/>
              <a:gd name="connsiteX3" fmla="*/ 9428009 w 12192000"/>
              <a:gd name="connsiteY3" fmla="*/ 1478147 h 5753100"/>
              <a:gd name="connsiteX4" fmla="*/ 414342 w 12192000"/>
              <a:gd name="connsiteY4" fmla="*/ 0 h 5753100"/>
              <a:gd name="connsiteX5" fmla="*/ 1052516 w 12192000"/>
              <a:gd name="connsiteY5" fmla="*/ 638175 h 5753100"/>
              <a:gd name="connsiteX6" fmla="*/ 1049618 w 12192000"/>
              <a:gd name="connsiteY6" fmla="*/ 666928 h 5753100"/>
              <a:gd name="connsiteX7" fmla="*/ 1116687 w 12192000"/>
              <a:gd name="connsiteY7" fmla="*/ 646109 h 5753100"/>
              <a:gd name="connsiteX8" fmla="*/ 1195392 w 12192000"/>
              <a:gd name="connsiteY8" fmla="*/ 638175 h 5753100"/>
              <a:gd name="connsiteX9" fmla="*/ 1471535 w 12192000"/>
              <a:gd name="connsiteY9" fmla="*/ 752557 h 5753100"/>
              <a:gd name="connsiteX10" fmla="*/ 1516993 w 12192000"/>
              <a:gd name="connsiteY10" fmla="*/ 807654 h 5753100"/>
              <a:gd name="connsiteX11" fmla="*/ 1546368 w 12192000"/>
              <a:gd name="connsiteY11" fmla="*/ 753535 h 5753100"/>
              <a:gd name="connsiteX12" fmla="*/ 2533654 w 12192000"/>
              <a:gd name="connsiteY12" fmla="*/ 228600 h 5753100"/>
              <a:gd name="connsiteX13" fmla="*/ 3700090 w 12192000"/>
              <a:gd name="connsiteY13" fmla="*/ 1179272 h 5753100"/>
              <a:gd name="connsiteX14" fmla="*/ 3721203 w 12192000"/>
              <a:gd name="connsiteY14" fmla="*/ 1388700 h 5753100"/>
              <a:gd name="connsiteX15" fmla="*/ 3770421 w 12192000"/>
              <a:gd name="connsiteY15" fmla="*/ 1395271 h 5753100"/>
              <a:gd name="connsiteX16" fmla="*/ 3785548 w 12192000"/>
              <a:gd name="connsiteY16" fmla="*/ 1377801 h 5753100"/>
              <a:gd name="connsiteX17" fmla="*/ 4048127 w 12192000"/>
              <a:gd name="connsiteY17" fmla="*/ 1276350 h 5753100"/>
              <a:gd name="connsiteX18" fmla="*/ 4266474 w 12192000"/>
              <a:gd name="connsiteY18" fmla="*/ 1343045 h 5753100"/>
              <a:gd name="connsiteX19" fmla="*/ 4301481 w 12192000"/>
              <a:gd name="connsiteY19" fmla="*/ 1371928 h 5753100"/>
              <a:gd name="connsiteX20" fmla="*/ 4326469 w 12192000"/>
              <a:gd name="connsiteY20" fmla="*/ 1248165 h 5753100"/>
              <a:gd name="connsiteX21" fmla="*/ 4686303 w 12192000"/>
              <a:gd name="connsiteY21" fmla="*/ 1009650 h 5753100"/>
              <a:gd name="connsiteX22" fmla="*/ 4904651 w 12192000"/>
              <a:gd name="connsiteY22" fmla="*/ 1076345 h 5753100"/>
              <a:gd name="connsiteX23" fmla="*/ 4943944 w 12192000"/>
              <a:gd name="connsiteY23" fmla="*/ 1108767 h 5753100"/>
              <a:gd name="connsiteX24" fmla="*/ 4933952 w 12192000"/>
              <a:gd name="connsiteY24" fmla="*/ 1009650 h 5753100"/>
              <a:gd name="connsiteX25" fmla="*/ 5572127 w 12192000"/>
              <a:gd name="connsiteY25" fmla="*/ 371475 h 5753100"/>
              <a:gd name="connsiteX26" fmla="*/ 6160150 w 12192000"/>
              <a:gd name="connsiteY26" fmla="*/ 761243 h 5753100"/>
              <a:gd name="connsiteX27" fmla="*/ 6170212 w 12192000"/>
              <a:gd name="connsiteY27" fmla="*/ 793663 h 5753100"/>
              <a:gd name="connsiteX28" fmla="*/ 6284838 w 12192000"/>
              <a:gd name="connsiteY28" fmla="*/ 699089 h 5753100"/>
              <a:gd name="connsiteX29" fmla="*/ 6796088 w 12192000"/>
              <a:gd name="connsiteY29" fmla="*/ 542924 h 5753100"/>
              <a:gd name="connsiteX30" fmla="*/ 7691912 w 12192000"/>
              <a:gd name="connsiteY30" fmla="*/ 1273041 h 5753100"/>
              <a:gd name="connsiteX31" fmla="*/ 7696549 w 12192000"/>
              <a:gd name="connsiteY31" fmla="*/ 1319031 h 5753100"/>
              <a:gd name="connsiteX32" fmla="*/ 7753739 w 12192000"/>
              <a:gd name="connsiteY32" fmla="*/ 1287989 h 5753100"/>
              <a:gd name="connsiteX33" fmla="*/ 7905749 w 12192000"/>
              <a:gd name="connsiteY33" fmla="*/ 1257300 h 5753100"/>
              <a:gd name="connsiteX34" fmla="*/ 8057760 w 12192000"/>
              <a:gd name="connsiteY34" fmla="*/ 1287989 h 5753100"/>
              <a:gd name="connsiteX35" fmla="*/ 8116690 w 12192000"/>
              <a:gd name="connsiteY35" fmla="*/ 1319975 h 5753100"/>
              <a:gd name="connsiteX36" fmla="*/ 8151164 w 12192000"/>
              <a:gd name="connsiteY36" fmla="*/ 1208917 h 5753100"/>
              <a:gd name="connsiteX37" fmla="*/ 8739187 w 12192000"/>
              <a:gd name="connsiteY37" fmla="*/ 819149 h 5753100"/>
              <a:gd name="connsiteX38" fmla="*/ 8867802 w 12192000"/>
              <a:gd name="connsiteY38" fmla="*/ 832114 h 5753100"/>
              <a:gd name="connsiteX39" fmla="*/ 8963522 w 12192000"/>
              <a:gd name="connsiteY39" fmla="*/ 861828 h 5753100"/>
              <a:gd name="connsiteX40" fmla="*/ 8975988 w 12192000"/>
              <a:gd name="connsiteY40" fmla="*/ 738160 h 5753100"/>
              <a:gd name="connsiteX41" fmla="*/ 9601198 w 12192000"/>
              <a:gd name="connsiteY41" fmla="*/ 228600 h 5753100"/>
              <a:gd name="connsiteX42" fmla="*/ 10030293 w 12192000"/>
              <a:gd name="connsiteY42" fmla="*/ 394387 h 5753100"/>
              <a:gd name="connsiteX43" fmla="*/ 10091844 w 12192000"/>
              <a:gd name="connsiteY43" fmla="*/ 458948 h 5753100"/>
              <a:gd name="connsiteX44" fmla="*/ 10113318 w 12192000"/>
              <a:gd name="connsiteY44" fmla="*/ 389769 h 5753100"/>
              <a:gd name="connsiteX45" fmla="*/ 10701342 w 12192000"/>
              <a:gd name="connsiteY45" fmla="*/ 0 h 5753100"/>
              <a:gd name="connsiteX46" fmla="*/ 11339516 w 12192000"/>
              <a:gd name="connsiteY46" fmla="*/ 638175 h 5753100"/>
              <a:gd name="connsiteX47" fmla="*/ 11336618 w 12192000"/>
              <a:gd name="connsiteY47" fmla="*/ 666928 h 5753100"/>
              <a:gd name="connsiteX48" fmla="*/ 11403687 w 12192000"/>
              <a:gd name="connsiteY48" fmla="*/ 646109 h 5753100"/>
              <a:gd name="connsiteX49" fmla="*/ 11482391 w 12192000"/>
              <a:gd name="connsiteY49" fmla="*/ 638175 h 5753100"/>
              <a:gd name="connsiteX50" fmla="*/ 11758534 w 12192000"/>
              <a:gd name="connsiteY50" fmla="*/ 752557 h 5753100"/>
              <a:gd name="connsiteX51" fmla="*/ 11803993 w 12192000"/>
              <a:gd name="connsiteY51" fmla="*/ 807654 h 5753100"/>
              <a:gd name="connsiteX52" fmla="*/ 11833368 w 12192000"/>
              <a:gd name="connsiteY52" fmla="*/ 753535 h 5753100"/>
              <a:gd name="connsiteX53" fmla="*/ 12131415 w 12192000"/>
              <a:gd name="connsiteY53" fmla="*/ 448264 h 5753100"/>
              <a:gd name="connsiteX54" fmla="*/ 12192000 w 12192000"/>
              <a:gd name="connsiteY54" fmla="*/ 410454 h 5753100"/>
              <a:gd name="connsiteX55" fmla="*/ 12192000 w 12192000"/>
              <a:gd name="connsiteY55" fmla="*/ 5753100 h 5753100"/>
              <a:gd name="connsiteX56" fmla="*/ 0 w 12192000"/>
              <a:gd name="connsiteY56" fmla="*/ 5753100 h 5753100"/>
              <a:gd name="connsiteX57" fmla="*/ 0 w 12192000"/>
              <a:gd name="connsiteY57" fmla="*/ 156459 h 5753100"/>
              <a:gd name="connsiteX58" fmla="*/ 57533 w 12192000"/>
              <a:gd name="connsiteY58" fmla="*/ 108990 h 5753100"/>
              <a:gd name="connsiteX59" fmla="*/ 414342 w 12192000"/>
              <a:gd name="connsiteY59" fmla="*/ 0 h 5753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</a:cxnLst>
            <a:rect l="l" t="t" r="r" b="b"/>
            <a:pathLst>
              <a:path w="12192000" h="5753100">
                <a:moveTo>
                  <a:pt x="9376863" y="1462271"/>
                </a:moveTo>
                <a:lnTo>
                  <a:pt x="9373093" y="1499671"/>
                </a:lnTo>
                <a:lnTo>
                  <a:pt x="9385406" y="1493740"/>
                </a:lnTo>
                <a:lnTo>
                  <a:pt x="9428009" y="1478147"/>
                </a:lnTo>
                <a:close/>
                <a:moveTo>
                  <a:pt x="414342" y="0"/>
                </a:moveTo>
                <a:cubicBezTo>
                  <a:pt x="766795" y="0"/>
                  <a:pt x="1052516" y="285721"/>
                  <a:pt x="1052516" y="638175"/>
                </a:cubicBezTo>
                <a:lnTo>
                  <a:pt x="1049618" y="666928"/>
                </a:lnTo>
                <a:lnTo>
                  <a:pt x="1116687" y="646109"/>
                </a:lnTo>
                <a:cubicBezTo>
                  <a:pt x="1142109" y="640907"/>
                  <a:pt x="1168431" y="638175"/>
                  <a:pt x="1195392" y="638175"/>
                </a:cubicBezTo>
                <a:cubicBezTo>
                  <a:pt x="1303232" y="638175"/>
                  <a:pt x="1400863" y="681886"/>
                  <a:pt x="1471535" y="752557"/>
                </a:cubicBezTo>
                <a:lnTo>
                  <a:pt x="1516993" y="807654"/>
                </a:lnTo>
                <a:lnTo>
                  <a:pt x="1546368" y="753535"/>
                </a:lnTo>
                <a:cubicBezTo>
                  <a:pt x="1760333" y="436827"/>
                  <a:pt x="2122677" y="228600"/>
                  <a:pt x="2533654" y="228600"/>
                </a:cubicBezTo>
                <a:cubicBezTo>
                  <a:pt x="3109023" y="228600"/>
                  <a:pt x="3589069" y="636725"/>
                  <a:pt x="3700090" y="1179272"/>
                </a:cubicBezTo>
                <a:lnTo>
                  <a:pt x="3721203" y="1388700"/>
                </a:lnTo>
                <a:lnTo>
                  <a:pt x="3770421" y="1395271"/>
                </a:lnTo>
                <a:lnTo>
                  <a:pt x="3785548" y="1377801"/>
                </a:lnTo>
                <a:cubicBezTo>
                  <a:pt x="3854899" y="1314768"/>
                  <a:pt x="3947026" y="1276350"/>
                  <a:pt x="4048127" y="1276350"/>
                </a:cubicBezTo>
                <a:cubicBezTo>
                  <a:pt x="4129006" y="1276350"/>
                  <a:pt x="4204147" y="1300937"/>
                  <a:pt x="4266474" y="1343045"/>
                </a:cubicBezTo>
                <a:lnTo>
                  <a:pt x="4301481" y="1371928"/>
                </a:lnTo>
                <a:lnTo>
                  <a:pt x="4326469" y="1248165"/>
                </a:lnTo>
                <a:cubicBezTo>
                  <a:pt x="4385752" y="1108000"/>
                  <a:pt x="4524544" y="1009650"/>
                  <a:pt x="4686303" y="1009650"/>
                </a:cubicBezTo>
                <a:cubicBezTo>
                  <a:pt x="4767183" y="1009650"/>
                  <a:pt x="4842321" y="1034237"/>
                  <a:pt x="4904651" y="1076345"/>
                </a:cubicBezTo>
                <a:lnTo>
                  <a:pt x="4943944" y="1108767"/>
                </a:lnTo>
                <a:lnTo>
                  <a:pt x="4933952" y="1009650"/>
                </a:lnTo>
                <a:cubicBezTo>
                  <a:pt x="4933952" y="657196"/>
                  <a:pt x="5219673" y="371475"/>
                  <a:pt x="5572127" y="371475"/>
                </a:cubicBezTo>
                <a:cubicBezTo>
                  <a:pt x="5836466" y="371475"/>
                  <a:pt x="6063269" y="532193"/>
                  <a:pt x="6160150" y="761243"/>
                </a:cubicBezTo>
                <a:lnTo>
                  <a:pt x="6170212" y="793663"/>
                </a:lnTo>
                <a:lnTo>
                  <a:pt x="6284838" y="699089"/>
                </a:lnTo>
                <a:cubicBezTo>
                  <a:pt x="6430777" y="600494"/>
                  <a:pt x="6606710" y="542924"/>
                  <a:pt x="6796088" y="542924"/>
                </a:cubicBezTo>
                <a:cubicBezTo>
                  <a:pt x="7237973" y="542924"/>
                  <a:pt x="7606648" y="856364"/>
                  <a:pt x="7691912" y="1273041"/>
                </a:cubicBezTo>
                <a:lnTo>
                  <a:pt x="7696549" y="1319031"/>
                </a:lnTo>
                <a:lnTo>
                  <a:pt x="7753739" y="1287989"/>
                </a:lnTo>
                <a:cubicBezTo>
                  <a:pt x="7800461" y="1268228"/>
                  <a:pt x="7851828" y="1257300"/>
                  <a:pt x="7905749" y="1257300"/>
                </a:cubicBezTo>
                <a:cubicBezTo>
                  <a:pt x="7959670" y="1257300"/>
                  <a:pt x="8011037" y="1268228"/>
                  <a:pt x="8057760" y="1287989"/>
                </a:cubicBezTo>
                <a:lnTo>
                  <a:pt x="8116690" y="1319975"/>
                </a:lnTo>
                <a:lnTo>
                  <a:pt x="8151164" y="1208917"/>
                </a:lnTo>
                <a:cubicBezTo>
                  <a:pt x="8248043" y="979867"/>
                  <a:pt x="8474846" y="819149"/>
                  <a:pt x="8739187" y="819149"/>
                </a:cubicBezTo>
                <a:cubicBezTo>
                  <a:pt x="8783244" y="819149"/>
                  <a:pt x="8826259" y="823613"/>
                  <a:pt x="8867802" y="832114"/>
                </a:cubicBezTo>
                <a:lnTo>
                  <a:pt x="8963522" y="861828"/>
                </a:lnTo>
                <a:lnTo>
                  <a:pt x="8975988" y="738160"/>
                </a:lnTo>
                <a:cubicBezTo>
                  <a:pt x="9035496" y="447355"/>
                  <a:pt x="9292802" y="228600"/>
                  <a:pt x="9601198" y="228600"/>
                </a:cubicBezTo>
                <a:cubicBezTo>
                  <a:pt x="9766412" y="228600"/>
                  <a:pt x="9916961" y="291381"/>
                  <a:pt x="10030293" y="394387"/>
                </a:cubicBezTo>
                <a:lnTo>
                  <a:pt x="10091844" y="458948"/>
                </a:lnTo>
                <a:lnTo>
                  <a:pt x="10113318" y="389769"/>
                </a:lnTo>
                <a:cubicBezTo>
                  <a:pt x="10210199" y="160718"/>
                  <a:pt x="10437002" y="0"/>
                  <a:pt x="10701342" y="0"/>
                </a:cubicBezTo>
                <a:cubicBezTo>
                  <a:pt x="11053795" y="0"/>
                  <a:pt x="11339516" y="285721"/>
                  <a:pt x="11339516" y="638175"/>
                </a:cubicBezTo>
                <a:lnTo>
                  <a:pt x="11336618" y="666928"/>
                </a:lnTo>
                <a:lnTo>
                  <a:pt x="11403687" y="646109"/>
                </a:lnTo>
                <a:cubicBezTo>
                  <a:pt x="11429109" y="640907"/>
                  <a:pt x="11455431" y="638175"/>
                  <a:pt x="11482391" y="638175"/>
                </a:cubicBezTo>
                <a:cubicBezTo>
                  <a:pt x="11590232" y="638175"/>
                  <a:pt x="11687863" y="681886"/>
                  <a:pt x="11758534" y="752557"/>
                </a:cubicBezTo>
                <a:lnTo>
                  <a:pt x="11803993" y="807654"/>
                </a:lnTo>
                <a:lnTo>
                  <a:pt x="11833368" y="753535"/>
                </a:lnTo>
                <a:cubicBezTo>
                  <a:pt x="11913605" y="634770"/>
                  <a:pt x="12014707" y="531259"/>
                  <a:pt x="12131415" y="448264"/>
                </a:cubicBezTo>
                <a:lnTo>
                  <a:pt x="12192000" y="410454"/>
                </a:lnTo>
                <a:lnTo>
                  <a:pt x="12192000" y="5753100"/>
                </a:lnTo>
                <a:lnTo>
                  <a:pt x="0" y="5753100"/>
                </a:lnTo>
                <a:lnTo>
                  <a:pt x="0" y="156459"/>
                </a:lnTo>
                <a:lnTo>
                  <a:pt x="57533" y="108990"/>
                </a:lnTo>
                <a:cubicBezTo>
                  <a:pt x="159386" y="40180"/>
                  <a:pt x="282172" y="0"/>
                  <a:pt x="414342" y="0"/>
                </a:cubicBezTo>
                <a:close/>
              </a:path>
            </a:pathLst>
          </a:custGeom>
          <a:solidFill>
            <a:schemeClr val="bg2">
              <a:alpha val="5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endParaRPr kumimoji="0" lang="id-ID" sz="1867" b="0" i="0" u="none" strike="noStrike" kern="0" cap="none" spc="0" normalizeH="0" baseline="0" noProof="0">
              <a:ln>
                <a:noFill/>
              </a:ln>
              <a:solidFill>
                <a:srgbClr val="FFB64C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A31073-3FCE-7DDC-738D-6478D01D6DF6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9325"/>
          <a:stretch/>
        </p:blipFill>
        <p:spPr>
          <a:xfrm>
            <a:off x="9497229" y="3741571"/>
            <a:ext cx="3138417" cy="3238192"/>
          </a:xfrm>
          <a:prstGeom prst="rect">
            <a:avLst/>
          </a:prstGeom>
        </p:spPr>
      </p:pic>
      <p:sp>
        <p:nvSpPr>
          <p:cNvPr id="10" name="Title 1">
            <a:extLst>
              <a:ext uri="{FF2B5EF4-FFF2-40B4-BE49-F238E27FC236}">
                <a16:creationId xmlns:a16="http://schemas.microsoft.com/office/drawing/2014/main" id="{A49B2F85-1F36-8233-A1FC-540CBAA07DFC}"/>
              </a:ext>
            </a:extLst>
          </p:cNvPr>
          <p:cNvSpPr txBox="1">
            <a:spLocks/>
          </p:cNvSpPr>
          <p:nvPr/>
        </p:nvSpPr>
        <p:spPr>
          <a:xfrm>
            <a:off x="-868593" y="3389762"/>
            <a:ext cx="12969380" cy="1600439"/>
          </a:xfrm>
          <a:prstGeom prst="rect">
            <a:avLst/>
          </a:prstGeom>
        </p:spPr>
        <p:txBody>
          <a:bodyPr vert="horz" lIns="121920" tIns="60960" rIns="121920" bIns="60960" rtlCol="0" anchor="b">
            <a:no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D63E3D">
                    <a:lumMod val="50000"/>
                  </a:srgbClr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Soạn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yêu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cầu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các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khối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#9Slide05 Bodega Script" pitchFamily="2" charset="0"/>
                <a:sym typeface="Arial"/>
              </a:rPr>
              <a:t>lớp</a:t>
            </a:r>
            <a:endParaRPr kumimoji="0" lang="en-US" sz="4667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SVN-Dancing Script" panose="02040603050506020204" pitchFamily="18" charset="0"/>
              <a:ea typeface="+mj-ea"/>
              <a:cs typeface="#9Slide05 Bodega Script" pitchFamily="2" charset="0"/>
              <a:sym typeface="Arial"/>
            </a:endParaRPr>
          </a:p>
          <a:p>
            <a:pPr marL="0" marR="0" lvl="0" indent="0" algn="ctr" defTabSz="121914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Thiết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kế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bài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 err="1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giảng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BC3259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 </a:t>
            </a:r>
            <a:r>
              <a:rPr kumimoji="0" lang="en-US" sz="4667" b="1" i="0" u="none" strike="noStrike" kern="1200" cap="none" spc="0" normalizeH="0" baseline="0" noProof="0">
                <a:ln>
                  <a:noFill/>
                </a:ln>
                <a:solidFill>
                  <a:srgbClr val="2E9733"/>
                </a:solidFill>
                <a:effectLst/>
                <a:uLnTx/>
                <a:uFillTx/>
                <a:latin typeface="SVN-Dancing Script" panose="02040603050506020204" pitchFamily="18" charset="0"/>
                <a:ea typeface="+mj-ea"/>
                <a:cs typeface="+mj-cs"/>
                <a:sym typeface="Arial"/>
              </a:rPr>
              <a:t>E – Learning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AC1BF12-2D57-A04F-768A-0BB37B02C051}"/>
              </a:ext>
            </a:extLst>
          </p:cNvPr>
          <p:cNvSpPr txBox="1"/>
          <p:nvPr/>
        </p:nvSpPr>
        <p:spPr>
          <a:xfrm>
            <a:off x="1" y="5108352"/>
            <a:ext cx="10346724" cy="1323632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82550" h="38100" prst="coolSlant"/>
            </a:sp3d>
          </a:bodyPr>
          <a:lstStyle/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43671B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MĂNG NON – TÀI LIỆU TIỂU HỌC </a:t>
            </a: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Mời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truy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2667" b="1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cập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: </a:t>
            </a:r>
            <a:r>
              <a:rPr kumimoji="0" lang="en-US" sz="2667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  <a:hlinkClick r:id="rId3">
                  <a:extLst>
                    <a:ext uri="{A12FA001-AC4F-418D-AE19-62706E023703}">
                      <ahyp:hlinkClr xmlns:ahyp="http://schemas.microsoft.com/office/drawing/2018/hyperlinkcolor" xmlns="" val="tx"/>
                    </a:ext>
                  </a:extLst>
                </a:hlinkClick>
              </a:rPr>
              <a:t>MĂNG NON- TÀI LIỆU TIỂU HỌC | Facebook</a:t>
            </a:r>
            <a:endParaRPr kumimoji="0" lang="en-US" sz="2667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0" marR="0" lvl="0" indent="0" algn="ctr" defTabSz="6095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Times New Roman" panose="02020603050405020304" pitchFamily="18" charset="0"/>
                <a:sym typeface="Arial"/>
              </a:rPr>
              <a:t>ZALO :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0382348780</a:t>
            </a:r>
            <a:r>
              <a:rPr kumimoji="0" lang="en-US" sz="2667" b="1" i="0" u="none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 - </a:t>
            </a:r>
            <a:r>
              <a:rPr kumimoji="0" lang="en-US" sz="2667" b="1" i="0" u="sng" strike="noStrike" kern="1200" cap="none" spc="0" normalizeH="0" baseline="0" noProof="0" dirty="0">
                <a:ln>
                  <a:noFill/>
                </a:ln>
                <a:solidFill>
                  <a:srgbClr val="D63E3D">
                    <a:lumMod val="75000"/>
                  </a:srgbClr>
                </a:solidFill>
                <a:effectLst>
                  <a:glow rad="63500">
                    <a:srgbClr val="FCF2BA">
                      <a:satMod val="175000"/>
                      <a:alpha val="40000"/>
                    </a:srgbClr>
                  </a:glow>
                </a:effectLst>
                <a:uLnTx/>
                <a:uFillTx/>
                <a:latin typeface="Cambria" panose="02040503050406030204" pitchFamily="18" charset="0"/>
                <a:ea typeface="+mn-ea"/>
                <a:cs typeface="Arial"/>
                <a:sym typeface="Arial"/>
              </a:rPr>
              <a:t>0984848929</a:t>
            </a:r>
            <a:endParaRPr kumimoji="0" lang="en-US" sz="2667" b="1" i="0" u="none" strike="noStrike" kern="1200" cap="none" spc="0" normalizeH="0" baseline="0" noProof="0" dirty="0">
              <a:ln>
                <a:noFill/>
              </a:ln>
              <a:solidFill>
                <a:srgbClr val="D63E3D">
                  <a:lumMod val="75000"/>
                </a:srgbClr>
              </a:solidFill>
              <a:effectLst>
                <a:glow rad="63500">
                  <a:srgbClr val="FCF2BA">
                    <a:satMod val="175000"/>
                    <a:alpha val="40000"/>
                  </a:srgbClr>
                </a:glow>
              </a:effectLst>
              <a:uLnTx/>
              <a:uFillTx/>
              <a:latin typeface="Cambria" panose="020405030504060302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4E71926-8BF3-F518-3047-A9C5F7475B8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1843" y="1626439"/>
            <a:ext cx="11388315" cy="192650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CBC623E4-8592-CDC4-D892-473045F249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2592631" y="629695"/>
            <a:ext cx="17195357" cy="996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9149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50" presetClass="entr" presetSubtype="0" decel="10000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3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2" grpId="0" animBg="1"/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稻壳优创意 1"/>
          <p:cNvGrpSpPr/>
          <p:nvPr/>
        </p:nvGrpSpPr>
        <p:grpSpPr bwMode="auto">
          <a:xfrm>
            <a:off x="2121216" y="2177415"/>
            <a:ext cx="7950835" cy="3251200"/>
            <a:chOff x="1050601" y="2863011"/>
            <a:chExt cx="7954347" cy="325086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稻壳优创意 1-1"/>
            <p:cNvSpPr/>
            <p:nvPr/>
          </p:nvSpPr>
          <p:spPr>
            <a:xfrm>
              <a:off x="1050601" y="2863011"/>
              <a:ext cx="7954347" cy="3250867"/>
            </a:xfrm>
            <a:prstGeom prst="roundRect">
              <a:avLst>
                <a:gd name="adj" fmla="val 4342"/>
              </a:avLst>
            </a:prstGeom>
            <a:solidFill>
              <a:srgbClr val="F9BA6A"/>
            </a:solidFill>
            <a:ln>
              <a:solidFill>
                <a:srgbClr val="F9BA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31号-酷乐潮玩体" panose="00000500000000000000" charset="-122"/>
                <a:ea typeface="汉仪正圆-55W" panose="00020600040101010101"/>
                <a:cs typeface="+mn-cs"/>
              </a:endParaRPr>
            </a:p>
          </p:txBody>
        </p:sp>
        <p:sp>
          <p:nvSpPr>
            <p:cNvPr id="7" name="稻壳优创意 1-2"/>
            <p:cNvSpPr>
              <a:spLocks noChangeArrowheads="1"/>
            </p:cNvSpPr>
            <p:nvPr/>
          </p:nvSpPr>
          <p:spPr bwMode="auto">
            <a:xfrm>
              <a:off x="4472064" y="2863011"/>
              <a:ext cx="4088665" cy="30466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1219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汉仪正圆-55W" panose="00020600040101010101"/>
                </a:rPr>
                <a:t>KHỞI</a:t>
              </a:r>
              <a:r>
                <a:rPr kumimoji="0" lang="en-US" altLang="zh-CN" sz="96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汉仪正圆-55W" panose="00020600040101010101"/>
                </a:rPr>
                <a:t> </a:t>
              </a:r>
            </a:p>
            <a:p>
              <a:pPr marL="0" marR="0" lvl="0" indent="0" algn="ctr" defTabSz="1219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0" i="0" u="none" strike="noStrike" kern="1200" cap="none" spc="0" normalizeH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汉仪正圆-55W" panose="00020600040101010101"/>
                </a:rPr>
                <a:t>ĐỘNG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汉仪正圆-55W" panose="00020600040101010101"/>
              </a:endParaRPr>
            </a:p>
          </p:txBody>
        </p:sp>
        <p:sp>
          <p:nvSpPr>
            <p:cNvPr id="8" name="稻壳优创意 1-3"/>
            <p:cNvSpPr/>
            <p:nvPr/>
          </p:nvSpPr>
          <p:spPr>
            <a:xfrm>
              <a:off x="1834753" y="3294564"/>
              <a:ext cx="2031514" cy="580571"/>
            </a:xfrm>
            <a:prstGeom prst="roundRect">
              <a:avLst/>
            </a:prstGeom>
            <a:solidFill>
              <a:srgbClr val="F66B4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31号-酷乐潮玩体" panose="00000500000000000000" charset="-122"/>
                <a:ea typeface="汉仪正圆-55W" panose="00020600040101010101"/>
                <a:cs typeface="+mn-cs"/>
              </a:endParaRPr>
            </a:p>
          </p:txBody>
        </p:sp>
        <p:sp>
          <p:nvSpPr>
            <p:cNvPr id="9" name="稻壳优创意 1-4"/>
            <p:cNvSpPr>
              <a:spLocks noChangeArrowheads="1"/>
            </p:cNvSpPr>
            <p:nvPr/>
          </p:nvSpPr>
          <p:spPr bwMode="auto">
            <a:xfrm>
              <a:off x="1751206" y="3148720"/>
              <a:ext cx="2031311" cy="769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7 Cadena" panose="02000503000000020004" pitchFamily="2" charset="0"/>
                  <a:ea typeface="字魂131号-酷乐潮玩体" panose="00000500000000000000" charset="-122"/>
                  <a:sym typeface="Times New Roman" panose="02020603050405020304" pitchFamily="18" charset="0"/>
                </a:rPr>
                <a:t>01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7 Cadena" panose="02000503000000020004" pitchFamily="2" charset="0"/>
                <a:ea typeface="字魂131号-酷乐潮玩体" panose="00000500000000000000" charset="-122"/>
                <a:sym typeface="Times New Roman" panose="02020603050405020304" pitchFamily="18" charset="0"/>
              </a:endParaRPr>
            </a:p>
          </p:txBody>
        </p:sp>
      </p:grpSp>
      <p:pic>
        <p:nvPicPr>
          <p:cNvPr id="2" name="图片 1" descr="C:\Users\Am'be'r\Desktop\千库网_亲子阅读看书_元素编号13328207.png千库网_亲子阅读看书_元素编号1332820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45105" y="3086735"/>
            <a:ext cx="2352040" cy="205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741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 descr="C:\Users\Am'be'r\Desktop\千库网_儿童阅读图书想象力宇宙星球_元素编号13396706.png千库网_儿童阅读图书想象力宇宙星球_元素编号13396706"/>
          <p:cNvPicPr>
            <a:picLocks noChangeAspect="1"/>
          </p:cNvPicPr>
          <p:nvPr/>
        </p:nvPicPr>
        <p:blipFill>
          <a:blip r:embed="rId2"/>
          <a:srcRect b="16458"/>
          <a:stretch>
            <a:fillRect/>
          </a:stretch>
        </p:blipFill>
        <p:spPr>
          <a:xfrm>
            <a:off x="7141210" y="1719580"/>
            <a:ext cx="4410710" cy="3685540"/>
          </a:xfrm>
          <a:prstGeom prst="rect">
            <a:avLst/>
          </a:prstGeom>
        </p:spPr>
      </p:pic>
      <p:sp>
        <p:nvSpPr>
          <p:cNvPr id="9" name="矩形 5">
            <a:extLst>
              <a:ext uri="{FF2B5EF4-FFF2-40B4-BE49-F238E27FC236}">
                <a16:creationId xmlns:a16="http://schemas.microsoft.com/office/drawing/2014/main" id="{F1EFB486-808A-4B9A-BCE0-48113DA05147}"/>
              </a:ext>
            </a:extLst>
          </p:cNvPr>
          <p:cNvSpPr/>
          <p:nvPr/>
        </p:nvSpPr>
        <p:spPr>
          <a:xfrm>
            <a:off x="295275" y="452372"/>
            <a:ext cx="11601450" cy="63194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</a:endParaRPr>
          </a:p>
        </p:txBody>
      </p:sp>
      <p:pic>
        <p:nvPicPr>
          <p:cNvPr id="10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35" y="452372"/>
            <a:ext cx="2770767" cy="740323"/>
          </a:xfrm>
          <a:prstGeom prst="rect">
            <a:avLst/>
          </a:prstGeom>
        </p:spPr>
      </p:pic>
      <p:sp>
        <p:nvSpPr>
          <p:cNvPr id="11" name="文本框 19">
            <a:extLst>
              <a:ext uri="{FF2B5EF4-FFF2-40B4-BE49-F238E27FC236}">
                <a16:creationId xmlns:a16="http://schemas.microsoft.com/office/drawing/2014/main" id="{CA201851-E135-4CDA-A9E8-D190411254FE}"/>
              </a:ext>
            </a:extLst>
          </p:cNvPr>
          <p:cNvSpPr txBox="1"/>
          <p:nvPr/>
        </p:nvSpPr>
        <p:spPr>
          <a:xfrm>
            <a:off x="1233920" y="570317"/>
            <a:ext cx="750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endParaRPr lang="zh-CN" altLang="en-US" sz="2400" dirty="0">
              <a:latin typeface="Cambria" panose="02040503050406030204" pitchFamily="18" charset="0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A171BBC1-BE4D-EE4D-8A80-7BC5A91E8D1B}"/>
              </a:ext>
            </a:extLst>
          </p:cNvPr>
          <p:cNvGrpSpPr/>
          <p:nvPr/>
        </p:nvGrpSpPr>
        <p:grpSpPr>
          <a:xfrm>
            <a:off x="8007890" y="2773679"/>
            <a:ext cx="3445701" cy="2716964"/>
            <a:chOff x="7565664" y="4111536"/>
            <a:chExt cx="4062412" cy="1771360"/>
          </a:xfrm>
        </p:grpSpPr>
        <p:pic>
          <p:nvPicPr>
            <p:cNvPr id="13" name="图片 4">
              <a:extLst>
                <a:ext uri="{FF2B5EF4-FFF2-40B4-BE49-F238E27FC236}">
                  <a16:creationId xmlns:a16="http://schemas.microsoft.com/office/drawing/2014/main" id="{68419D9A-0600-4A2F-A5A4-04CE0C7C9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565664" y="4111536"/>
              <a:ext cx="4062412" cy="1606439"/>
            </a:xfrm>
            <a:prstGeom prst="rect">
              <a:avLst/>
            </a:prstGeom>
          </p:spPr>
        </p:pic>
        <p:sp>
          <p:nvSpPr>
            <p:cNvPr id="14" name="文本框 6">
              <a:extLst>
                <a:ext uri="{FF2B5EF4-FFF2-40B4-BE49-F238E27FC236}">
                  <a16:creationId xmlns:a16="http://schemas.microsoft.com/office/drawing/2014/main" id="{379E32F3-0443-4DBE-BE9F-EA56270688F0}"/>
                </a:ext>
              </a:extLst>
            </p:cNvPr>
            <p:cNvSpPr txBox="1"/>
            <p:nvPr/>
          </p:nvSpPr>
          <p:spPr>
            <a:xfrm>
              <a:off x="7582161" y="4504904"/>
              <a:ext cx="4027224" cy="1377992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Vì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sao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thời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gian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trò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chuyện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của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ba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mẹ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con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cứ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được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cộng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thêm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400" dirty="0" err="1">
                  <a:latin typeface="Cambria" panose="02040503050406030204" pitchFamily="18" charset="0"/>
                  <a:ea typeface="Cambria" panose="02040503050406030204" pitchFamily="18" charset="0"/>
                </a:rPr>
                <a:t>mãi</a:t>
              </a:r>
              <a:r>
                <a:rPr lang="nl-NL" sz="2400" dirty="0"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lang="en-VN" sz="2400" dirty="0"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/>
              <a:endParaRPr lang="zh-CN" altLang="en-US" sz="3600" dirty="0">
                <a:latin typeface="Cambria" panose="02040503050406030204" pitchFamily="18" charset="0"/>
                <a:ea typeface="字魂20号-石头体" panose="00000500000000000000" pitchFamily="2" charset="-122"/>
              </a:endParaRPr>
            </a:p>
          </p:txBody>
        </p:sp>
      </p:grpSp>
      <p:sp>
        <p:nvSpPr>
          <p:cNvPr id="15" name="文本框 7">
            <a:extLst>
              <a:ext uri="{FF2B5EF4-FFF2-40B4-BE49-F238E27FC236}">
                <a16:creationId xmlns:a16="http://schemas.microsoft.com/office/drawing/2014/main" id="{838547AF-4CFD-434C-B9E8-A25F784A3146}"/>
              </a:ext>
            </a:extLst>
          </p:cNvPr>
          <p:cNvSpPr txBox="1"/>
          <p:nvPr/>
        </p:nvSpPr>
        <p:spPr>
          <a:xfrm>
            <a:off x="494635" y="1192695"/>
            <a:ext cx="7313895" cy="40413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字魂58号-创中黑" panose="00000500000000000000" charset="-122"/>
              </a:defRPr>
            </a:lvl1pPr>
          </a:lstStyle>
          <a:p>
            <a:pPr algn="just">
              <a:lnSpc>
                <a:spcPct val="170000"/>
              </a:lnSpc>
            </a:pP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buổi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tối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Hân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trước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thói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thủ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thỉ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dứt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rành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rọt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ná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zh-CN" altLang="en-US" sz="2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A4B9DB-0E4D-6549-910C-69D243CFF8D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890" y="1272514"/>
            <a:ext cx="3254671" cy="1840834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60EB321F-8309-C849-8E21-35645F316420}"/>
              </a:ext>
            </a:extLst>
          </p:cNvPr>
          <p:cNvSpPr/>
          <p:nvPr/>
        </p:nvSpPr>
        <p:spPr>
          <a:xfrm>
            <a:off x="1213247" y="5276408"/>
            <a:ext cx="9765505" cy="1395920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cứ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mãi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con có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nhiều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điều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với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... </a:t>
            </a:r>
            <a:endParaRPr lang="en-VN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1749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5" grpId="0" build="p"/>
      <p:bldP spid="2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" name="图片 40" descr="C:\Users\Am'be'r\Desktop\千库网_儿童阅读图书想象力宇宙星球_元素编号13396706.png千库网_儿童阅读图书想象力宇宙星球_元素编号13396706"/>
          <p:cNvPicPr>
            <a:picLocks noChangeAspect="1"/>
          </p:cNvPicPr>
          <p:nvPr/>
        </p:nvPicPr>
        <p:blipFill>
          <a:blip r:embed="rId2"/>
          <a:srcRect b="16458"/>
          <a:stretch>
            <a:fillRect/>
          </a:stretch>
        </p:blipFill>
        <p:spPr>
          <a:xfrm>
            <a:off x="7141210" y="1719580"/>
            <a:ext cx="4410710" cy="3685540"/>
          </a:xfrm>
          <a:prstGeom prst="rect">
            <a:avLst/>
          </a:prstGeom>
        </p:spPr>
      </p:pic>
      <p:sp>
        <p:nvSpPr>
          <p:cNvPr id="9" name="矩形 5">
            <a:extLst>
              <a:ext uri="{FF2B5EF4-FFF2-40B4-BE49-F238E27FC236}">
                <a16:creationId xmlns:a16="http://schemas.microsoft.com/office/drawing/2014/main" id="{F1EFB486-808A-4B9A-BCE0-48113DA05147}"/>
              </a:ext>
            </a:extLst>
          </p:cNvPr>
          <p:cNvSpPr/>
          <p:nvPr/>
        </p:nvSpPr>
        <p:spPr>
          <a:xfrm>
            <a:off x="295275" y="452372"/>
            <a:ext cx="11601450" cy="631940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latin typeface="Cambria" panose="02040503050406030204" pitchFamily="18" charset="0"/>
            </a:endParaRPr>
          </a:p>
        </p:txBody>
      </p:sp>
      <p:pic>
        <p:nvPicPr>
          <p:cNvPr id="10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635" y="452372"/>
            <a:ext cx="2770767" cy="740323"/>
          </a:xfrm>
          <a:prstGeom prst="rect">
            <a:avLst/>
          </a:prstGeom>
        </p:spPr>
      </p:pic>
      <p:sp>
        <p:nvSpPr>
          <p:cNvPr id="11" name="文本框 19">
            <a:extLst>
              <a:ext uri="{FF2B5EF4-FFF2-40B4-BE49-F238E27FC236}">
                <a16:creationId xmlns:a16="http://schemas.microsoft.com/office/drawing/2014/main" id="{CA201851-E135-4CDA-A9E8-D190411254FE}"/>
              </a:ext>
            </a:extLst>
          </p:cNvPr>
          <p:cNvSpPr txBox="1"/>
          <p:nvPr/>
        </p:nvSpPr>
        <p:spPr>
          <a:xfrm>
            <a:off x="1233920" y="570317"/>
            <a:ext cx="750829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đoạn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1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bài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cùng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”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lời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nl-NL" sz="2400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400" dirty="0" err="1">
                <a:latin typeface="Cambria" panose="02040503050406030204" pitchFamily="18" charset="0"/>
                <a:ea typeface="Cambria" panose="02040503050406030204" pitchFamily="18" charset="0"/>
              </a:rPr>
              <a:t>hỏi</a:t>
            </a:r>
            <a:endParaRPr lang="zh-CN" altLang="en-US" sz="2400" dirty="0">
              <a:latin typeface="Cambria" panose="02040503050406030204" pitchFamily="18" charset="0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sp>
        <p:nvSpPr>
          <p:cNvPr id="15" name="文本框 7">
            <a:extLst>
              <a:ext uri="{FF2B5EF4-FFF2-40B4-BE49-F238E27FC236}">
                <a16:creationId xmlns:a16="http://schemas.microsoft.com/office/drawing/2014/main" id="{838547AF-4CFD-434C-B9E8-A25F784A3146}"/>
              </a:ext>
            </a:extLst>
          </p:cNvPr>
          <p:cNvSpPr txBox="1"/>
          <p:nvPr/>
        </p:nvSpPr>
        <p:spPr>
          <a:xfrm>
            <a:off x="494635" y="1192695"/>
            <a:ext cx="7313895" cy="412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50000"/>
              </a:lnSpc>
              <a:defRPr>
                <a:solidFill>
                  <a:schemeClr val="bg1"/>
                </a:solidFill>
                <a:latin typeface="思源黑体 CN Medium" panose="020B0600000000000000" pitchFamily="34" charset="-122"/>
                <a:ea typeface="思源黑体 CN Medium" panose="020B0600000000000000" pitchFamily="34" charset="-122"/>
                <a:cs typeface="字魂58号-创中黑" panose="00000500000000000000" charset="-122"/>
              </a:defRPr>
            </a:lvl1pPr>
          </a:lstStyle>
          <a:p>
            <a:pPr algn="just">
              <a:lnSpc>
                <a:spcPct val="170000"/>
              </a:lnSpc>
            </a:pP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Thời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gian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vui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nhất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trong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buổi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tối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Hân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trước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thành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thói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quen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sẽ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đọc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sách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rồi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thủ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thỉ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trò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câu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ba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thường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nối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vào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nhau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không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dứt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thế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sắp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đến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giờ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ngủ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phải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nói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rành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rọt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từng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chữ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nữa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thôi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nhé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Nhưng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đôi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khi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chính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nấn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ná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nghe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con,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làm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năm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phút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cứ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được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cộng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thêm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altLang="zh-CN" sz="22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mãi</a:t>
            </a:r>
            <a:r>
              <a:rPr lang="en-US" altLang="zh-CN" sz="22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zh-CN" altLang="en-US" sz="2200" dirty="0">
              <a:solidFill>
                <a:schemeClr val="tx1"/>
              </a:solidFill>
              <a:latin typeface="Cambria" panose="02040503050406030204" pitchFamily="18" charset="0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9DA4B9DB-0E4D-6549-910C-69D243CFF8D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7890" y="1272514"/>
            <a:ext cx="3254671" cy="1840834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A171BBC1-BE4D-EE4D-8A80-7BC5A91E8D1B}"/>
              </a:ext>
            </a:extLst>
          </p:cNvPr>
          <p:cNvGrpSpPr/>
          <p:nvPr/>
        </p:nvGrpSpPr>
        <p:grpSpPr>
          <a:xfrm>
            <a:off x="7932516" y="3113347"/>
            <a:ext cx="3743390" cy="2149745"/>
            <a:chOff x="7565665" y="4348512"/>
            <a:chExt cx="4413381" cy="1004197"/>
          </a:xfrm>
        </p:grpSpPr>
        <p:pic>
          <p:nvPicPr>
            <p:cNvPr id="17" name="图片 4">
              <a:extLst>
                <a:ext uri="{FF2B5EF4-FFF2-40B4-BE49-F238E27FC236}">
                  <a16:creationId xmlns:a16="http://schemas.microsoft.com/office/drawing/2014/main" id="{68419D9A-0600-4A2F-A5A4-04CE0C7C91FD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duotone>
                <a:prstClr val="black"/>
                <a:schemeClr val="accent1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7565665" y="4348512"/>
              <a:ext cx="4413381" cy="1004197"/>
            </a:xfrm>
            <a:prstGeom prst="rect">
              <a:avLst/>
            </a:prstGeom>
          </p:spPr>
        </p:pic>
        <p:sp>
          <p:nvSpPr>
            <p:cNvPr id="18" name="文本框 6">
              <a:extLst>
                <a:ext uri="{FF2B5EF4-FFF2-40B4-BE49-F238E27FC236}">
                  <a16:creationId xmlns:a16="http://schemas.microsoft.com/office/drawing/2014/main" id="{379E32F3-0443-4DBE-BE9F-EA56270688F0}"/>
                </a:ext>
              </a:extLst>
            </p:cNvPr>
            <p:cNvSpPr txBox="1"/>
            <p:nvPr/>
          </p:nvSpPr>
          <p:spPr>
            <a:xfrm>
              <a:off x="7659881" y="4596480"/>
              <a:ext cx="4319164" cy="756229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>
                <a:lnSpc>
                  <a:spcPct val="120000"/>
                </a:lnSpc>
              </a:pP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Mẹ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đã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kể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cho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chị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em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Thư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những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chuyện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 </a:t>
              </a:r>
              <a:r>
                <a:rPr lang="nl-NL" sz="2800" dirty="0" err="1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gì</a:t>
              </a:r>
              <a:r>
                <a:rPr lang="nl-NL" sz="2800" dirty="0">
                  <a:effectLst/>
                  <a:latin typeface="Cambria" panose="02040503050406030204" pitchFamily="18" charset="0"/>
                  <a:ea typeface="Cambria" panose="02040503050406030204" pitchFamily="18" charset="0"/>
                </a:rPr>
                <a:t>?</a:t>
              </a:r>
              <a:endParaRPr lang="en-VN" sz="2800" dirty="0">
                <a:effectLst/>
                <a:latin typeface="Cambria" panose="02040503050406030204" pitchFamily="18" charset="0"/>
                <a:ea typeface="Cambria" panose="02040503050406030204" pitchFamily="18" charset="0"/>
              </a:endParaRPr>
            </a:p>
            <a:p>
              <a:pPr algn="ctr"/>
              <a:endParaRPr lang="zh-CN" altLang="en-US" sz="3200" dirty="0">
                <a:latin typeface="Cambria" panose="02040503050406030204" pitchFamily="18" charset="0"/>
                <a:ea typeface="字魂20号-石头体" panose="00000500000000000000" pitchFamily="2" charset="-122"/>
              </a:endParaRPr>
            </a:p>
          </p:txBody>
        </p: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60EB321F-8309-C849-8E21-35645F316420}"/>
              </a:ext>
            </a:extLst>
          </p:cNvPr>
          <p:cNvSpPr/>
          <p:nvPr/>
        </p:nvSpPr>
        <p:spPr>
          <a:xfrm>
            <a:off x="1061272" y="5389075"/>
            <a:ext cx="10069455" cy="1338695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đã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cho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chị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;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kể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còn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bé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vì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muốn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chị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em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Thư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công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việc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của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biết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những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chuyện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ngày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dirty="0" err="1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mẹ</a:t>
            </a:r>
            <a:r>
              <a:rPr lang="nl-NL" sz="2800" dirty="0">
                <a:solidFill>
                  <a:schemeClr val="tx1"/>
                </a:solidFill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.</a:t>
            </a:r>
            <a:endParaRPr lang="en-VN" sz="28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4371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稻壳优创意 1"/>
          <p:cNvGrpSpPr/>
          <p:nvPr/>
        </p:nvGrpSpPr>
        <p:grpSpPr bwMode="auto">
          <a:xfrm>
            <a:off x="2121216" y="2177415"/>
            <a:ext cx="7950835" cy="3251200"/>
            <a:chOff x="1050601" y="2863011"/>
            <a:chExt cx="7954347" cy="3250867"/>
          </a:xfr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grpSpPr>
        <p:sp>
          <p:nvSpPr>
            <p:cNvPr id="5" name="稻壳优创意 1-1"/>
            <p:cNvSpPr/>
            <p:nvPr/>
          </p:nvSpPr>
          <p:spPr>
            <a:xfrm>
              <a:off x="1050601" y="2863011"/>
              <a:ext cx="7954347" cy="3250867"/>
            </a:xfrm>
            <a:prstGeom prst="roundRect">
              <a:avLst>
                <a:gd name="adj" fmla="val 4342"/>
              </a:avLst>
            </a:prstGeom>
            <a:solidFill>
              <a:srgbClr val="F9BA6A"/>
            </a:solidFill>
            <a:ln>
              <a:solidFill>
                <a:srgbClr val="F9BA6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18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31号-酷乐潮玩体" panose="00000500000000000000" charset="-122"/>
                <a:ea typeface="汉仪正圆-55W" panose="00020600040101010101"/>
                <a:cs typeface="+mn-cs"/>
              </a:endParaRPr>
            </a:p>
          </p:txBody>
        </p:sp>
        <p:sp>
          <p:nvSpPr>
            <p:cNvPr id="7" name="稻壳优创意 1-2"/>
            <p:cNvSpPr>
              <a:spLocks noChangeArrowheads="1"/>
            </p:cNvSpPr>
            <p:nvPr/>
          </p:nvSpPr>
          <p:spPr bwMode="auto">
            <a:xfrm>
              <a:off x="4472064" y="2863011"/>
              <a:ext cx="4088665" cy="304667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/>
            <a:p>
              <a:pPr marL="0" marR="0" lvl="0" indent="0" algn="ctr" defTabSz="1219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96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000000">
                      <a:lumMod val="85000"/>
                      <a:lumOff val="15000"/>
                    </a:srgbClr>
                  </a:solidFill>
                  <a:effectLst/>
                  <a:uLnTx/>
                  <a:uFillTx/>
                  <a:latin typeface="#9Slide07 Cadena" panose="02000503000000020004" pitchFamily="2" charset="0"/>
                  <a:ea typeface="汉仪正圆-55W" panose="00020600040101010101"/>
                </a:rPr>
                <a:t>KHÁM</a:t>
              </a:r>
            </a:p>
            <a:p>
              <a:pPr marL="0" marR="0" lvl="0" indent="0" algn="ctr" defTabSz="12192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zh-CN" sz="9600" dirty="0" smtClean="0">
                  <a:solidFill>
                    <a:srgbClr val="000000">
                      <a:lumMod val="85000"/>
                      <a:lumOff val="15000"/>
                    </a:srgbClr>
                  </a:solidFill>
                  <a:latin typeface="#9Slide07 Cadena" panose="02000503000000020004" pitchFamily="2" charset="0"/>
                  <a:ea typeface="汉仪正圆-55W" panose="00020600040101010101"/>
                </a:rPr>
                <a:t>PHÁ</a:t>
              </a:r>
              <a:endParaRPr kumimoji="0" lang="zh-CN" altLang="en-US" sz="9600" b="0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#9Slide07 Cadena" panose="02000503000000020004" pitchFamily="2" charset="0"/>
                <a:ea typeface="汉仪正圆-55W" panose="00020600040101010101"/>
              </a:endParaRPr>
            </a:p>
          </p:txBody>
        </p:sp>
        <p:sp>
          <p:nvSpPr>
            <p:cNvPr id="8" name="稻壳优创意 1-3"/>
            <p:cNvSpPr/>
            <p:nvPr/>
          </p:nvSpPr>
          <p:spPr>
            <a:xfrm>
              <a:off x="1834753" y="3294564"/>
              <a:ext cx="2031514" cy="580571"/>
            </a:xfrm>
            <a:prstGeom prst="roundRect">
              <a:avLst/>
            </a:prstGeom>
            <a:solidFill>
              <a:srgbClr val="F66B49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3200" b="0" i="0" u="none" strike="noStrike" kern="1200" cap="none" spc="0" normalizeH="0" baseline="0" noProof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字魂131号-酷乐潮玩体" panose="00000500000000000000" charset="-122"/>
                <a:ea typeface="汉仪正圆-55W" panose="00020600040101010101"/>
                <a:cs typeface="+mn-cs"/>
              </a:endParaRPr>
            </a:p>
          </p:txBody>
        </p:sp>
        <p:sp>
          <p:nvSpPr>
            <p:cNvPr id="9" name="稻壳优创意 1-4"/>
            <p:cNvSpPr>
              <a:spLocks noChangeArrowheads="1"/>
            </p:cNvSpPr>
            <p:nvPr/>
          </p:nvSpPr>
          <p:spPr bwMode="auto">
            <a:xfrm>
              <a:off x="1751206" y="3148720"/>
              <a:ext cx="2031311" cy="76936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/>
            <a:p>
              <a:pPr marL="0" marR="0" lvl="0" indent="0" algn="ctr" defTabSz="1219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0" i="0" u="none" strike="noStrike" kern="1200" cap="none" spc="0" normalizeH="0" baseline="0" noProof="0" dirty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#9Slide07 Cadena" panose="02000503000000020004" pitchFamily="2" charset="0"/>
                  <a:ea typeface="字魂131号-酷乐潮玩体" panose="00000500000000000000" charset="-122"/>
                  <a:sym typeface="Times New Roman" panose="02020603050405020304" pitchFamily="18" charset="0"/>
                </a:rPr>
                <a:t>02</a:t>
              </a:r>
              <a:endParaRPr kumimoji="0" lang="zh-CN" alt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#9Slide07 Cadena" panose="02000503000000020004" pitchFamily="2" charset="0"/>
                <a:ea typeface="字魂131号-酷乐潮玩体" panose="00000500000000000000" charset="-122"/>
                <a:sym typeface="Times New Roman" panose="02020603050405020304" pitchFamily="18" charset="0"/>
              </a:endParaRPr>
            </a:p>
          </p:txBody>
        </p:sp>
      </p:grpSp>
      <p:pic>
        <p:nvPicPr>
          <p:cNvPr id="2" name="图片 1" descr="C:\Users\Am'be'r\Desktop\千库网_亲子阅读看书_元素编号13328207.png千库网_亲子阅读看书_元素编号1332820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2745105" y="3086735"/>
            <a:ext cx="2352040" cy="20535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34166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 descr="C:\Users\Am'be'r\Desktop\13.png13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10804858" y="5628398"/>
            <a:ext cx="1387142" cy="1229602"/>
          </a:xfrm>
          <a:prstGeom prst="rect">
            <a:avLst/>
          </a:prstGeom>
        </p:spPr>
      </p:pic>
      <p:pic>
        <p:nvPicPr>
          <p:cNvPr id="10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251" y="734109"/>
            <a:ext cx="2770767" cy="740323"/>
          </a:xfrm>
          <a:prstGeom prst="rect">
            <a:avLst/>
          </a:prstGeom>
        </p:spPr>
      </p:pic>
      <p:sp>
        <p:nvSpPr>
          <p:cNvPr id="11" name="文本框 19">
            <a:extLst>
              <a:ext uri="{FF2B5EF4-FFF2-40B4-BE49-F238E27FC236}">
                <a16:creationId xmlns:a16="http://schemas.microsoft.com/office/drawing/2014/main" id="{CA201851-E135-4CDA-A9E8-D190411254FE}"/>
              </a:ext>
            </a:extLst>
          </p:cNvPr>
          <p:cNvSpPr txBox="1"/>
          <p:nvPr/>
        </p:nvSpPr>
        <p:spPr>
          <a:xfrm>
            <a:off x="1697181" y="873437"/>
            <a:ext cx="80841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latin typeface="Cambria" panose="02040503050406030204" pitchFamily="18" charset="0"/>
                <a:ea typeface="Cambria" panose="02040503050406030204" pitchFamily="18" charset="0"/>
                <a:cs typeface="字魂58号-创中黑" panose="00000500000000000000" charset="-122"/>
              </a:rPr>
              <a:t>HOẠT ĐỘNG 1: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Mở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rộng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vốn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từ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về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người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nl-NL" sz="2800" b="1" dirty="0" err="1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thân</a:t>
            </a:r>
            <a:r>
              <a:rPr lang="nl-NL" sz="2800" b="1" dirty="0"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endParaRPr lang="zh-CN" altLang="en-US" sz="2400" b="1" dirty="0">
              <a:latin typeface="Cambria" panose="02040503050406030204" pitchFamily="18" charset="0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sp>
        <p:nvSpPr>
          <p:cNvPr id="14" name="文本框 7">
            <a:extLst>
              <a:ext uri="{FF2B5EF4-FFF2-40B4-BE49-F238E27FC236}">
                <a16:creationId xmlns:a16="http://schemas.microsoft.com/office/drawing/2014/main" id="{A85E05C3-1931-45BE-A736-46B66E9B9E08}"/>
              </a:ext>
            </a:extLst>
          </p:cNvPr>
          <p:cNvSpPr txBox="1"/>
          <p:nvPr/>
        </p:nvSpPr>
        <p:spPr>
          <a:xfrm>
            <a:off x="830587" y="1838973"/>
            <a:ext cx="1082696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defRPr sz="2400">
                <a:latin typeface="字魂20号-石头体" panose="00000500000000000000" pitchFamily="2" charset="-122"/>
                <a:ea typeface="字魂20号-石头体" panose="00000500000000000000" pitchFamily="2" charset="-122"/>
                <a:cs typeface="字魂58号-创中黑" panose="00000500000000000000" charset="-122"/>
              </a:defRPr>
            </a:lvl1pPr>
          </a:lstStyle>
          <a:p>
            <a:pPr algn="ctr"/>
            <a:r>
              <a:rPr lang="nl-NL" sz="3200" b="1" dirty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Tìm các từ ngữ chỉ người thân trong đoạn văn dưới </a:t>
            </a:r>
            <a:r>
              <a:rPr lang="nl-NL" sz="3200" b="1" dirty="0" smtClean="0">
                <a:solidFill>
                  <a:schemeClr val="accent2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đây:</a:t>
            </a:r>
            <a:endParaRPr lang="zh-CN" altLang="en-US" sz="2800" b="1" dirty="0">
              <a:solidFill>
                <a:schemeClr val="accent2">
                  <a:lumMod val="75000"/>
                </a:schemeClr>
              </a:solidFill>
              <a:latin typeface="Cambria" panose="02040503050406030204" pitchFamily="18" charset="0"/>
              <a:ea typeface="思源黑体 CN Medium" panose="020B0600000000000000" pitchFamily="34" charset="-122"/>
              <a:sym typeface="Arial" panose="020B0604020202020204" pitchFamily="34" charset="0"/>
            </a:endParaRPr>
          </a:p>
        </p:txBody>
      </p:sp>
      <p:sp>
        <p:nvSpPr>
          <p:cNvPr id="19" name="文本框 9">
            <a:extLst>
              <a:ext uri="{FF2B5EF4-FFF2-40B4-BE49-F238E27FC236}">
                <a16:creationId xmlns:a16="http://schemas.microsoft.com/office/drawing/2014/main" id="{D2467A33-3539-4DAE-8FDA-CF0388BCF477}"/>
              </a:ext>
            </a:extLst>
          </p:cNvPr>
          <p:cNvSpPr txBox="1"/>
          <p:nvPr/>
        </p:nvSpPr>
        <p:spPr>
          <a:xfrm>
            <a:off x="1174737" y="2423748"/>
            <a:ext cx="10025405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buFont typeface="Wingdings" panose="05000000000000000000" pitchFamily="2" charset="2"/>
              <a:buNone/>
              <a:defRPr sz="1600">
                <a:latin typeface="思源黑体 CN Medium" panose="020B0600000000000000" pitchFamily="34" charset="-122"/>
                <a:ea typeface="思源黑体 CN Medium" panose="020B0600000000000000" pitchFamily="34" charset="-122"/>
                <a:cs typeface="字魂58号-创中黑" panose="00000500000000000000" charset="-122"/>
              </a:defRPr>
            </a:lvl1pPr>
          </a:lstStyle>
          <a:p>
            <a:pPr algn="just"/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nội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của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tôi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là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ngoại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Đốm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. Hai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chị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tôi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đều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rất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quý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vì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cả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hai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đều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được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chăm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sóc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từ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khi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mới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sinh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.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Không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phải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chỉ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đối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với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tôi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và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Đốm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,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mà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sau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này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,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My,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Chấm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ra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đời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,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đều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nâng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niu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bế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ẵm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từ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lúc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lọt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lòng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.</a:t>
            </a:r>
          </a:p>
          <a:p>
            <a:pPr algn="r"/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(Theo </a:t>
            </a:r>
            <a:r>
              <a:rPr lang="en-US" altLang="zh-CN" sz="2800" dirty="0" err="1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Vũ</a:t>
            </a:r>
            <a:r>
              <a:rPr lang="en-US" altLang="zh-CN" sz="2800" dirty="0">
                <a:latin typeface="Cambria" panose="02040503050406030204" pitchFamily="18" charset="0"/>
                <a:ea typeface="Cambria" panose="02040503050406030204" pitchFamily="18" charset="0"/>
                <a:sym typeface="Arial" panose="020B0604020202020204" pitchFamily="34" charset="0"/>
              </a:rPr>
              <a:t> Tú Nam)</a:t>
            </a:r>
          </a:p>
          <a:p>
            <a:pPr algn="just"/>
            <a:endParaRPr lang="zh-CN" altLang="en-US" sz="2800" dirty="0">
              <a:latin typeface="Cambria" panose="02040503050406030204" pitchFamily="18" charset="0"/>
              <a:sym typeface="Arial" panose="020B0604020202020204" pitchFamily="34" charset="0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48CEBED-C5C7-D945-983F-D55AB4FD6F43}"/>
              </a:ext>
            </a:extLst>
          </p:cNvPr>
          <p:cNvSpPr/>
          <p:nvPr/>
        </p:nvSpPr>
        <p:spPr>
          <a:xfrm>
            <a:off x="296135" y="5445518"/>
            <a:ext cx="5891305" cy="646331"/>
          </a:xfrm>
          <a:prstGeom prst="rect">
            <a:avLst/>
          </a:prstGeom>
          <a:solidFill>
            <a:srgbClr val="F66B49"/>
          </a:solidFill>
        </p:spPr>
        <p:txBody>
          <a:bodyPr wrap="square" lIns="91440" tIns="45720" rIns="91440" bIns="4572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/>
            <a:r>
              <a:rPr lang="en-US" sz="3600" b="1" cap="none" spc="0" dirty="0">
                <a:ln/>
                <a:effectLst/>
                <a:latin typeface="Cambria" panose="02040503050406030204" pitchFamily="18" charset="0"/>
                <a:ea typeface="Cambria" panose="02040503050406030204" pitchFamily="18" charset="0"/>
              </a:rPr>
              <a:t>LÀM VIỆC NHÓM ĐÔI</a:t>
            </a:r>
          </a:p>
        </p:txBody>
      </p:sp>
    </p:spTree>
    <p:extLst>
      <p:ext uri="{BB962C8B-B14F-4D97-AF65-F5344CB8AC3E}">
        <p14:creationId xmlns:p14="http://schemas.microsoft.com/office/powerpoint/2010/main" val="99272635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9" grpId="0"/>
      <p:bldP spid="2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1704" y="862328"/>
            <a:ext cx="2770767" cy="740323"/>
          </a:xfrm>
          <a:prstGeom prst="rect">
            <a:avLst/>
          </a:prstGeom>
        </p:spPr>
      </p:pic>
      <p:sp>
        <p:nvSpPr>
          <p:cNvPr id="9" name="文本框 19">
            <a:extLst>
              <a:ext uri="{FF2B5EF4-FFF2-40B4-BE49-F238E27FC236}">
                <a16:creationId xmlns:a16="http://schemas.microsoft.com/office/drawing/2014/main" id="{CA201851-E135-4CDA-A9E8-D190411254FE}"/>
              </a:ext>
            </a:extLst>
          </p:cNvPr>
          <p:cNvSpPr txBox="1"/>
          <p:nvPr/>
        </p:nvSpPr>
        <p:spPr>
          <a:xfrm>
            <a:off x="1697182" y="933097"/>
            <a:ext cx="91536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>
                <a:latin typeface="#9Slide03 SVNEvery Movie Every " panose="02000500000000000000" pitchFamily="2" charset="77"/>
                <a:ea typeface="字魂20号-石头体" panose="00000500000000000000" pitchFamily="2" charset="-122"/>
                <a:cs typeface="字魂58号-创中黑" panose="00000500000000000000" charset="-122"/>
              </a:rPr>
              <a:t>HOẠT ĐỘNG 1: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Mở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rộng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vốn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từ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về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người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thân</a:t>
            </a:r>
            <a:r>
              <a:rPr lang="nl-NL" sz="32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endParaRPr lang="zh-CN" altLang="en-US" sz="2800" dirty="0">
              <a:latin typeface="#9Slide03 SVNEvery Movie Every " panose="02000500000000000000" pitchFamily="2" charset="77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3E844E6-E5D3-5D40-94D4-1AA712C7B3D7}"/>
              </a:ext>
            </a:extLst>
          </p:cNvPr>
          <p:cNvGrpSpPr/>
          <p:nvPr/>
        </p:nvGrpSpPr>
        <p:grpSpPr>
          <a:xfrm>
            <a:off x="1570400" y="1786671"/>
            <a:ext cx="9553073" cy="1140308"/>
            <a:chOff x="1546893" y="1544627"/>
            <a:chExt cx="9553073" cy="1140308"/>
          </a:xfrm>
        </p:grpSpPr>
        <p:pic>
          <p:nvPicPr>
            <p:cNvPr id="11" name="图片 6">
              <a:extLst>
                <a:ext uri="{FF2B5EF4-FFF2-40B4-BE49-F238E27FC236}">
                  <a16:creationId xmlns:a16="http://schemas.microsoft.com/office/drawing/2014/main" id="{FC87708B-2933-4597-939F-B3AEC6A32C4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6893" y="1544627"/>
              <a:ext cx="9553073" cy="1140308"/>
            </a:xfrm>
            <a:prstGeom prst="rect">
              <a:avLst/>
            </a:prstGeom>
          </p:spPr>
        </p:pic>
        <p:sp>
          <p:nvSpPr>
            <p:cNvPr id="12" name="文本框 7">
              <a:extLst>
                <a:ext uri="{FF2B5EF4-FFF2-40B4-BE49-F238E27FC236}">
                  <a16:creationId xmlns:a16="http://schemas.microsoft.com/office/drawing/2014/main" id="{A85E05C3-1931-45BE-A736-46B66E9B9E08}"/>
                </a:ext>
              </a:extLst>
            </p:cNvPr>
            <p:cNvSpPr txBox="1"/>
            <p:nvPr/>
          </p:nvSpPr>
          <p:spPr>
            <a:xfrm>
              <a:off x="2034814" y="1871965"/>
              <a:ext cx="86276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字魂20号-石头体" panose="00000500000000000000" pitchFamily="2" charset="-122"/>
                  <a:ea typeface="字魂20号-石头体" panose="00000500000000000000" pitchFamily="2" charset="-122"/>
                  <a:cs typeface="字魂58号-创中黑" panose="00000500000000000000" charset="-122"/>
                </a:defRPr>
              </a:lvl1pPr>
            </a:lstStyle>
            <a:p>
              <a:pPr algn="ctr"/>
              <a:r>
                <a:rPr lang="nl-NL" b="1" dirty="0" err="1">
                  <a:latin typeface="Cambria" panose="02040503050406030204" pitchFamily="18" charset="0"/>
                </a:rPr>
                <a:t>Tìm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các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từ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ngữ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chỉ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người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thân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trong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đoạn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văn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dưới</a:t>
              </a:r>
              <a:r>
                <a:rPr lang="nl-NL" b="1" dirty="0">
                  <a:latin typeface="Cambria" panose="02040503050406030204" pitchFamily="18" charset="0"/>
                </a:rPr>
                <a:t> </a:t>
              </a:r>
              <a:r>
                <a:rPr lang="nl-NL" b="1" dirty="0" err="1">
                  <a:latin typeface="Cambria" panose="02040503050406030204" pitchFamily="18" charset="0"/>
                </a:rPr>
                <a:t>đây</a:t>
              </a:r>
              <a:r>
                <a:rPr lang="nl-NL" b="1" dirty="0">
                  <a:latin typeface="Cambria" panose="02040503050406030204" pitchFamily="18" charset="0"/>
                </a:rPr>
                <a:t>.</a:t>
              </a:r>
              <a:endParaRPr lang="zh-CN" altLang="en-US" sz="2000" b="1" dirty="0">
                <a:latin typeface="Cambria" panose="02040503050406030204" pitchFamily="18" charset="0"/>
                <a:ea typeface="思源黑体 CN Medium" panose="020B0600000000000000" pitchFamily="34" charset="-122"/>
                <a:sym typeface="Arial" panose="020B0604020202020204" pitchFamily="34" charset="0"/>
              </a:endParaRPr>
            </a:p>
          </p:txBody>
        </p:sp>
      </p:grpSp>
      <p:sp>
        <p:nvSpPr>
          <p:cNvPr id="13" name="文本框 9">
            <a:extLst>
              <a:ext uri="{FF2B5EF4-FFF2-40B4-BE49-F238E27FC236}">
                <a16:creationId xmlns:a16="http://schemas.microsoft.com/office/drawing/2014/main" id="{D2467A33-3539-4DAE-8FDA-CF0388BCF477}"/>
              </a:ext>
            </a:extLst>
          </p:cNvPr>
          <p:cNvSpPr txBox="1"/>
          <p:nvPr/>
        </p:nvSpPr>
        <p:spPr>
          <a:xfrm>
            <a:off x="1181211" y="3161443"/>
            <a:ext cx="9943988" cy="27937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 indent="0">
              <a:lnSpc>
                <a:spcPct val="150000"/>
              </a:lnSpc>
              <a:buFont typeface="Wingdings" panose="05000000000000000000" pitchFamily="2" charset="2"/>
              <a:buNone/>
              <a:defRPr sz="1600">
                <a:latin typeface="思源黑体 CN Medium" panose="020B0600000000000000" pitchFamily="34" charset="-122"/>
                <a:ea typeface="思源黑体 CN Medium" panose="020B0600000000000000" pitchFamily="34" charset="-122"/>
                <a:cs typeface="字魂58号-创中黑" panose="00000500000000000000" charset="-122"/>
              </a:defRPr>
            </a:lvl1pPr>
          </a:lstStyle>
          <a:p>
            <a:pPr algn="just"/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nội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của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tôi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là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ngoại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Đốm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. Hai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chị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tôi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đều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rất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quý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vì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cả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hai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đều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được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chăm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sóc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từ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khi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mới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sinh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.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Không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phải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chỉ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đối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với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tôi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và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Đốm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,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mà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sau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này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,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My,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em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Chấm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ra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đời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,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bà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đều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nâng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niu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bế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ẵm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từ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lúc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lọt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lòng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.</a:t>
            </a:r>
          </a:p>
          <a:p>
            <a:pPr algn="r"/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(Theo </a:t>
            </a:r>
            <a:r>
              <a:rPr lang="en-US" altLang="zh-CN" sz="2400" dirty="0" err="1">
                <a:latin typeface="Cambria" panose="02040503050406030204" pitchFamily="18" charset="0"/>
                <a:sym typeface="Arial" panose="020B0604020202020204" pitchFamily="34" charset="0"/>
              </a:rPr>
              <a:t>Vũ</a:t>
            </a:r>
            <a:r>
              <a:rPr lang="en-US" altLang="zh-CN" sz="2400" dirty="0">
                <a:latin typeface="Cambria" panose="02040503050406030204" pitchFamily="18" charset="0"/>
                <a:sym typeface="Arial" panose="020B0604020202020204" pitchFamily="34" charset="0"/>
              </a:rPr>
              <a:t> Tú Nam)</a:t>
            </a:r>
          </a:p>
          <a:p>
            <a:pPr algn="just"/>
            <a:endParaRPr lang="zh-CN" altLang="en-US" sz="2400" dirty="0">
              <a:latin typeface="Cambria" panose="02040503050406030204" pitchFamily="18" charset="0"/>
              <a:sym typeface="Arial" panose="020B0604020202020204" pitchFamily="34" charset="0"/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27F2BA9-DE17-9945-8F9B-289376368B08}"/>
              </a:ext>
            </a:extLst>
          </p:cNvPr>
          <p:cNvCxnSpPr/>
          <p:nvPr/>
        </p:nvCxnSpPr>
        <p:spPr>
          <a:xfrm>
            <a:off x="1257764" y="3719949"/>
            <a:ext cx="878836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357330E-CE1F-F944-9F26-4F807C670D1D}"/>
              </a:ext>
            </a:extLst>
          </p:cNvPr>
          <p:cNvCxnSpPr>
            <a:cxnSpLocks/>
          </p:cNvCxnSpPr>
          <p:nvPr/>
        </p:nvCxnSpPr>
        <p:spPr>
          <a:xfrm>
            <a:off x="3561081" y="3726874"/>
            <a:ext cx="1080192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A8FDA18E-28CC-E740-BD51-76A27C758C59}"/>
              </a:ext>
            </a:extLst>
          </p:cNvPr>
          <p:cNvCxnSpPr>
            <a:cxnSpLocks/>
          </p:cNvCxnSpPr>
          <p:nvPr/>
        </p:nvCxnSpPr>
        <p:spPr>
          <a:xfrm>
            <a:off x="9476972" y="3740724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5E8C8E2-69F9-0E48-BF1B-E8496C62AA53}"/>
              </a:ext>
            </a:extLst>
          </p:cNvPr>
          <p:cNvCxnSpPr>
            <a:cxnSpLocks/>
          </p:cNvCxnSpPr>
          <p:nvPr/>
        </p:nvCxnSpPr>
        <p:spPr>
          <a:xfrm>
            <a:off x="2831985" y="4821379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DA20885-11EC-1742-9A36-F03DADC1A959}"/>
              </a:ext>
            </a:extLst>
          </p:cNvPr>
          <p:cNvCxnSpPr>
            <a:cxnSpLocks/>
          </p:cNvCxnSpPr>
          <p:nvPr/>
        </p:nvCxnSpPr>
        <p:spPr>
          <a:xfrm>
            <a:off x="3810460" y="4821379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926BBCB-1EF0-7F41-B3CA-E91DE4D52736}"/>
              </a:ext>
            </a:extLst>
          </p:cNvPr>
          <p:cNvCxnSpPr>
            <a:cxnSpLocks/>
          </p:cNvCxnSpPr>
          <p:nvPr/>
        </p:nvCxnSpPr>
        <p:spPr>
          <a:xfrm>
            <a:off x="5959473" y="4821379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CB8D64D-5F1F-4847-9452-BB7CE2E57FB7}"/>
              </a:ext>
            </a:extLst>
          </p:cNvPr>
          <p:cNvCxnSpPr>
            <a:cxnSpLocks/>
          </p:cNvCxnSpPr>
          <p:nvPr/>
        </p:nvCxnSpPr>
        <p:spPr>
          <a:xfrm>
            <a:off x="2555357" y="4267197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1B88BA6-9F21-1844-BFD5-CA0034D353B7}"/>
              </a:ext>
            </a:extLst>
          </p:cNvPr>
          <p:cNvCxnSpPr>
            <a:cxnSpLocks/>
          </p:cNvCxnSpPr>
          <p:nvPr/>
        </p:nvCxnSpPr>
        <p:spPr>
          <a:xfrm>
            <a:off x="6539809" y="3740724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D651E42-A245-1745-8943-7379D336FEF2}"/>
              </a:ext>
            </a:extLst>
          </p:cNvPr>
          <p:cNvCxnSpPr>
            <a:cxnSpLocks/>
          </p:cNvCxnSpPr>
          <p:nvPr/>
        </p:nvCxnSpPr>
        <p:spPr>
          <a:xfrm>
            <a:off x="7024717" y="3740724"/>
            <a:ext cx="387464" cy="0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17554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500"/>
                            </p:stCondLst>
                            <p:childTnLst>
                              <p:par>
                                <p:cTn id="4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4000"/>
                            </p:stCondLst>
                            <p:childTnLst>
                              <p:par>
                                <p:cTn id="4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51" y="844949"/>
            <a:ext cx="2770767" cy="740323"/>
          </a:xfrm>
          <a:prstGeom prst="rect">
            <a:avLst/>
          </a:prstGeom>
        </p:spPr>
      </p:pic>
      <p:pic>
        <p:nvPicPr>
          <p:cNvPr id="18" name="图形 2">
            <a:extLst>
              <a:ext uri="{FF2B5EF4-FFF2-40B4-BE49-F238E27FC236}">
                <a16:creationId xmlns:a16="http://schemas.microsoft.com/office/drawing/2014/main" id="{F59119BD-8937-4B07-A427-B3D3A3E2E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344944" y="3820154"/>
            <a:ext cx="1046179" cy="1052132"/>
          </a:xfrm>
          <a:prstGeom prst="rect">
            <a:avLst/>
          </a:prstGeom>
        </p:spPr>
      </p:pic>
      <p:pic>
        <p:nvPicPr>
          <p:cNvPr id="26" name="图形 8">
            <a:extLst>
              <a:ext uri="{FF2B5EF4-FFF2-40B4-BE49-F238E27FC236}">
                <a16:creationId xmlns:a16="http://schemas.microsoft.com/office/drawing/2014/main" id="{06C9FEF0-050D-4EC2-B15A-34CED1957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69022" y="3850956"/>
            <a:ext cx="1046179" cy="1052132"/>
          </a:xfrm>
          <a:prstGeom prst="rect">
            <a:avLst/>
          </a:prstGeom>
        </p:spPr>
      </p:pic>
      <p:sp>
        <p:nvSpPr>
          <p:cNvPr id="27" name="文本框 19">
            <a:extLst>
              <a:ext uri="{FF2B5EF4-FFF2-40B4-BE49-F238E27FC236}">
                <a16:creationId xmlns:a16="http://schemas.microsoft.com/office/drawing/2014/main" id="{43F2BAC4-F1D2-1A4B-89D2-9F8ED0DCFD3C}"/>
              </a:ext>
            </a:extLst>
          </p:cNvPr>
          <p:cNvSpPr txBox="1"/>
          <p:nvPr/>
        </p:nvSpPr>
        <p:spPr>
          <a:xfrm>
            <a:off x="1697182" y="984277"/>
            <a:ext cx="7654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#9Slide03 SVNEvery Movie Every " panose="02000500000000000000" pitchFamily="2" charset="77"/>
                <a:ea typeface="字魂20号-石头体" panose="00000500000000000000" pitchFamily="2" charset="-122"/>
                <a:cs typeface="字魂58号-创中黑" panose="00000500000000000000" charset="-122"/>
              </a:rPr>
              <a:t>HOẠT ĐỘNG 1: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Mở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rộng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vốn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từ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về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người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thân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endParaRPr lang="zh-CN" altLang="en-US" sz="2400" dirty="0">
              <a:latin typeface="#9Slide03 SVNEvery Movie Every " panose="02000500000000000000" pitchFamily="2" charset="77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7888E7-9A75-FC4C-AB40-F2F4D13C5980}"/>
              </a:ext>
            </a:extLst>
          </p:cNvPr>
          <p:cNvGrpSpPr/>
          <p:nvPr/>
        </p:nvGrpSpPr>
        <p:grpSpPr>
          <a:xfrm>
            <a:off x="1490550" y="1612184"/>
            <a:ext cx="9662359" cy="1938736"/>
            <a:chOff x="1546893" y="1544627"/>
            <a:chExt cx="9662359" cy="1938736"/>
          </a:xfrm>
        </p:grpSpPr>
        <p:pic>
          <p:nvPicPr>
            <p:cNvPr id="29" name="图片 6">
              <a:extLst>
                <a:ext uri="{FF2B5EF4-FFF2-40B4-BE49-F238E27FC236}">
                  <a16:creationId xmlns:a16="http://schemas.microsoft.com/office/drawing/2014/main" id="{F000A019-9625-2844-967C-0F103B835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46893" y="1544627"/>
              <a:ext cx="9662359" cy="1938736"/>
            </a:xfrm>
            <a:prstGeom prst="rect">
              <a:avLst/>
            </a:prstGeom>
          </p:spPr>
        </p:pic>
        <p:sp>
          <p:nvSpPr>
            <p:cNvPr id="30" name="文本框 7">
              <a:extLst>
                <a:ext uri="{FF2B5EF4-FFF2-40B4-BE49-F238E27FC236}">
                  <a16:creationId xmlns:a16="http://schemas.microsoft.com/office/drawing/2014/main" id="{0CA10EBC-2C00-134A-A7C3-4C76FC245329}"/>
                </a:ext>
              </a:extLst>
            </p:cNvPr>
            <p:cNvSpPr txBox="1"/>
            <p:nvPr/>
          </p:nvSpPr>
          <p:spPr>
            <a:xfrm>
              <a:off x="2034814" y="1871965"/>
              <a:ext cx="9174438" cy="12198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字魂20号-石头体" panose="00000500000000000000" pitchFamily="2" charset="-122"/>
                  <a:ea typeface="字魂20号-石头体" panose="00000500000000000000" pitchFamily="2" charset="-122"/>
                  <a:cs typeface="字魂58号-创中黑" panose="00000500000000000000" charset="-122"/>
                </a:defRPr>
              </a:lvl1pPr>
            </a:lstStyle>
            <a:p>
              <a:pPr algn="ctr">
                <a:lnSpc>
                  <a:spcPct val="120000"/>
                </a:lnSpc>
              </a:pP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Tìm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thêm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từ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ngữ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chỉ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những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người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thân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bên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nội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và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bên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sz="3200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ngoại</a:t>
              </a:r>
              <a:r>
                <a:rPr lang="nl-NL" sz="3200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.</a:t>
              </a:r>
              <a:endParaRPr lang="en-VN" sz="3200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423BB62B-7C74-1A41-9486-066564926D7E}"/>
              </a:ext>
            </a:extLst>
          </p:cNvPr>
          <p:cNvSpPr/>
          <p:nvPr/>
        </p:nvSpPr>
        <p:spPr>
          <a:xfrm>
            <a:off x="7410171" y="5083021"/>
            <a:ext cx="3324949" cy="971480"/>
          </a:xfrm>
          <a:prstGeom prst="rect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Cambria" panose="02040503050406030204" pitchFamily="18" charset="0"/>
              </a:rPr>
              <a:t>NGƯỜI THÂN BÊN NGOẠI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53C88DFC-69CF-1A44-9041-097A27E9B415}"/>
              </a:ext>
            </a:extLst>
          </p:cNvPr>
          <p:cNvSpPr/>
          <p:nvPr/>
        </p:nvSpPr>
        <p:spPr>
          <a:xfrm>
            <a:off x="1140371" y="5000168"/>
            <a:ext cx="3324949" cy="971480"/>
          </a:xfrm>
          <a:prstGeom prst="rect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3200" dirty="0">
                <a:latin typeface="Cambria" panose="02040503050406030204" pitchFamily="18" charset="0"/>
              </a:rPr>
              <a:t>NGƯỜI THÂN BÊN NỘI</a:t>
            </a:r>
          </a:p>
        </p:txBody>
      </p: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BEFA11E-F0EA-A048-88CC-B750E73E413F}"/>
              </a:ext>
            </a:extLst>
          </p:cNvPr>
          <p:cNvCxnSpPr/>
          <p:nvPr/>
        </p:nvCxnSpPr>
        <p:spPr>
          <a:xfrm>
            <a:off x="6260769" y="3462126"/>
            <a:ext cx="0" cy="2881924"/>
          </a:xfrm>
          <a:prstGeom prst="line">
            <a:avLst/>
          </a:prstGeom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00538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" grpId="0" animBg="1"/>
      <p:bldP spid="32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18">
            <a:extLst>
              <a:ext uri="{FF2B5EF4-FFF2-40B4-BE49-F238E27FC236}">
                <a16:creationId xmlns:a16="http://schemas.microsoft.com/office/drawing/2014/main" id="{A766523A-36E6-4ABD-B5F6-635F3921E7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2251" y="844949"/>
            <a:ext cx="2770767" cy="740323"/>
          </a:xfrm>
          <a:prstGeom prst="rect">
            <a:avLst/>
          </a:prstGeom>
        </p:spPr>
      </p:pic>
      <p:pic>
        <p:nvPicPr>
          <p:cNvPr id="10" name="图形 2">
            <a:extLst>
              <a:ext uri="{FF2B5EF4-FFF2-40B4-BE49-F238E27FC236}">
                <a16:creationId xmlns:a16="http://schemas.microsoft.com/office/drawing/2014/main" id="{F59119BD-8937-4B07-A427-B3D3A3E2EB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>
            <a:off x="2474687" y="2779404"/>
            <a:ext cx="1046179" cy="1052132"/>
          </a:xfrm>
          <a:prstGeom prst="rect">
            <a:avLst/>
          </a:prstGeom>
        </p:spPr>
      </p:pic>
      <p:pic>
        <p:nvPicPr>
          <p:cNvPr id="11" name="图形 8">
            <a:extLst>
              <a:ext uri="{FF2B5EF4-FFF2-40B4-BE49-F238E27FC236}">
                <a16:creationId xmlns:a16="http://schemas.microsoft.com/office/drawing/2014/main" id="{06C9FEF0-050D-4EC2-B15A-34CED19576C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>
            <a:off x="8599502" y="2752492"/>
            <a:ext cx="1046179" cy="1052132"/>
          </a:xfrm>
          <a:prstGeom prst="rect">
            <a:avLst/>
          </a:prstGeom>
        </p:spPr>
      </p:pic>
      <p:sp>
        <p:nvSpPr>
          <p:cNvPr id="12" name="文本框 19">
            <a:extLst>
              <a:ext uri="{FF2B5EF4-FFF2-40B4-BE49-F238E27FC236}">
                <a16:creationId xmlns:a16="http://schemas.microsoft.com/office/drawing/2014/main" id="{43F2BAC4-F1D2-1A4B-89D2-9F8ED0DCFD3C}"/>
              </a:ext>
            </a:extLst>
          </p:cNvPr>
          <p:cNvSpPr txBox="1"/>
          <p:nvPr/>
        </p:nvSpPr>
        <p:spPr>
          <a:xfrm>
            <a:off x="1697181" y="984277"/>
            <a:ext cx="794849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#9Slide03 SVNEvery Movie Every " panose="02000500000000000000" pitchFamily="2" charset="77"/>
                <a:ea typeface="字魂20号-石头体" panose="00000500000000000000" pitchFamily="2" charset="-122"/>
                <a:cs typeface="字魂58号-创中黑" panose="00000500000000000000" charset="-122"/>
              </a:rPr>
              <a:t>HOẠT ĐỘNG 1: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Mở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rộng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vốn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từ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về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người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r>
              <a:rPr lang="nl-NL" sz="2800" dirty="0" err="1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thân</a:t>
            </a:r>
            <a:r>
              <a:rPr lang="nl-NL" sz="2800" dirty="0">
                <a:effectLst/>
                <a:latin typeface="#9Slide03 IcielNovecento sans E" pitchFamily="2" charset="77"/>
                <a:ea typeface="Times New Roman" panose="02020603050405020304" pitchFamily="18" charset="0"/>
              </a:rPr>
              <a:t> </a:t>
            </a:r>
            <a:endParaRPr lang="zh-CN" altLang="en-US" sz="2400" dirty="0">
              <a:latin typeface="#9Slide03 SVNEvery Movie Every " panose="02000500000000000000" pitchFamily="2" charset="77"/>
              <a:ea typeface="字魂20号-石头体" panose="00000500000000000000" pitchFamily="2" charset="-122"/>
              <a:cs typeface="字魂58号-创中黑" panose="00000500000000000000" charset="-122"/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A7888E7-9A75-FC4C-AB40-F2F4D13C5980}"/>
              </a:ext>
            </a:extLst>
          </p:cNvPr>
          <p:cNvGrpSpPr/>
          <p:nvPr/>
        </p:nvGrpSpPr>
        <p:grpSpPr>
          <a:xfrm>
            <a:off x="1490550" y="1612184"/>
            <a:ext cx="9662359" cy="1140308"/>
            <a:chOff x="1546893" y="1544627"/>
            <a:chExt cx="9662359" cy="1140308"/>
          </a:xfrm>
        </p:grpSpPr>
        <p:pic>
          <p:nvPicPr>
            <p:cNvPr id="14" name="图片 6">
              <a:extLst>
                <a:ext uri="{FF2B5EF4-FFF2-40B4-BE49-F238E27FC236}">
                  <a16:creationId xmlns:a16="http://schemas.microsoft.com/office/drawing/2014/main" id="{F000A019-9625-2844-967C-0F103B835545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546893" y="1544627"/>
              <a:ext cx="9662359" cy="1140308"/>
            </a:xfrm>
            <a:prstGeom prst="rect">
              <a:avLst/>
            </a:prstGeom>
          </p:spPr>
        </p:pic>
        <p:sp>
          <p:nvSpPr>
            <p:cNvPr id="19" name="文本框 7">
              <a:extLst>
                <a:ext uri="{FF2B5EF4-FFF2-40B4-BE49-F238E27FC236}">
                  <a16:creationId xmlns:a16="http://schemas.microsoft.com/office/drawing/2014/main" id="{0CA10EBC-2C00-134A-A7C3-4C76FC245329}"/>
                </a:ext>
              </a:extLst>
            </p:cNvPr>
            <p:cNvSpPr txBox="1"/>
            <p:nvPr/>
          </p:nvSpPr>
          <p:spPr>
            <a:xfrm>
              <a:off x="2034814" y="1871965"/>
              <a:ext cx="9174438" cy="4946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zh-CN"/>
              </a:defPPr>
              <a:lvl1pPr>
                <a:defRPr sz="2400">
                  <a:latin typeface="字魂20号-石头体" panose="00000500000000000000" pitchFamily="2" charset="-122"/>
                  <a:ea typeface="字魂20号-石头体" panose="00000500000000000000" pitchFamily="2" charset="-122"/>
                  <a:cs typeface="字魂58号-创中黑" panose="00000500000000000000" charset="-122"/>
                </a:defRPr>
              </a:lvl1pPr>
            </a:lstStyle>
            <a:p>
              <a:pPr algn="just">
                <a:lnSpc>
                  <a:spcPct val="120000"/>
                </a:lnSpc>
              </a:pP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Tìm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thêm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từ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ngữ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chỉ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những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người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thân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bên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nội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và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bên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 </a:t>
              </a:r>
              <a:r>
                <a:rPr lang="nl-NL" b="1" dirty="0" err="1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ngoại</a:t>
              </a:r>
              <a:r>
                <a:rPr lang="nl-NL" b="1" dirty="0">
                  <a:effectLst/>
                  <a:latin typeface="Cambria" panose="02040503050406030204" pitchFamily="18" charset="0"/>
                  <a:ea typeface="Times New Roman" panose="02020603050405020304" pitchFamily="18" charset="0"/>
                </a:rPr>
                <a:t>.</a:t>
              </a:r>
              <a:endParaRPr lang="en-VN" b="1" dirty="0">
                <a:effectLst/>
                <a:latin typeface="Cambria" panose="02040503050406030204" pitchFamily="18" charset="0"/>
                <a:ea typeface="Times New Roman" panose="02020603050405020304" pitchFamily="18" charset="0"/>
              </a:endParaRPr>
            </a:p>
          </p:txBody>
        </p:sp>
      </p:grpSp>
      <p:sp>
        <p:nvSpPr>
          <p:cNvPr id="20" name="Rectangle 19">
            <a:extLst>
              <a:ext uri="{FF2B5EF4-FFF2-40B4-BE49-F238E27FC236}">
                <a16:creationId xmlns:a16="http://schemas.microsoft.com/office/drawing/2014/main" id="{423BB62B-7C74-1A41-9486-066564926D7E}"/>
              </a:ext>
            </a:extLst>
          </p:cNvPr>
          <p:cNvSpPr/>
          <p:nvPr/>
        </p:nvSpPr>
        <p:spPr>
          <a:xfrm>
            <a:off x="7196811" y="4038049"/>
            <a:ext cx="3851563" cy="498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NGƯỜI THÂN BÊN NGOẠI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53C88DFC-69CF-1A44-9041-097A27E9B415}"/>
              </a:ext>
            </a:extLst>
          </p:cNvPr>
          <p:cNvSpPr/>
          <p:nvPr/>
        </p:nvSpPr>
        <p:spPr>
          <a:xfrm>
            <a:off x="1071994" y="4038050"/>
            <a:ext cx="3851563" cy="498763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VN" sz="2400" dirty="0">
                <a:latin typeface="Cambria" panose="02040503050406030204" pitchFamily="18" charset="0"/>
              </a:rPr>
              <a:t>NGƯỜI THÂN BÊN NỘI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8BEFA11E-F0EA-A048-88CC-B750E73E413F}"/>
              </a:ext>
            </a:extLst>
          </p:cNvPr>
          <p:cNvCxnSpPr/>
          <p:nvPr/>
        </p:nvCxnSpPr>
        <p:spPr>
          <a:xfrm>
            <a:off x="6321729" y="2964873"/>
            <a:ext cx="0" cy="2881924"/>
          </a:xfrm>
          <a:prstGeom prst="line">
            <a:avLst/>
          </a:prstGeom>
          <a:ln w="38100" cap="flat" cmpd="sng" algn="ctr">
            <a:solidFill>
              <a:schemeClr val="tx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8D1F0412-863F-1545-8668-EBA651DC579B}"/>
              </a:ext>
            </a:extLst>
          </p:cNvPr>
          <p:cNvSpPr txBox="1"/>
          <p:nvPr/>
        </p:nvSpPr>
        <p:spPr>
          <a:xfrm>
            <a:off x="879445" y="4729638"/>
            <a:ext cx="4664381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Chú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thím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cô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bác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chị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em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anh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nội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ông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nội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,...</a:t>
            </a:r>
            <a:r>
              <a:rPr lang="en-VN" sz="3200" dirty="0">
                <a:effectLst/>
                <a:latin typeface="Cambria" panose="02040503050406030204" pitchFamily="18" charset="0"/>
              </a:rPr>
              <a:t> </a:t>
            </a:r>
            <a:endParaRPr lang="en-VN" sz="3200" dirty="0">
              <a:latin typeface="Cambria" panose="02040503050406030204" pitchFamily="18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2BB6849-A287-4341-928B-DA8945BAF44D}"/>
              </a:ext>
            </a:extLst>
          </p:cNvPr>
          <p:cNvSpPr txBox="1"/>
          <p:nvPr/>
        </p:nvSpPr>
        <p:spPr>
          <a:xfrm>
            <a:off x="7004263" y="4700523"/>
            <a:ext cx="466438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Bác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dì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cậu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mợ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chị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em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anh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bà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ngoại</a:t>
            </a:r>
            <a:r>
              <a:rPr lang="nl-NL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, </a:t>
            </a:r>
            <a:r>
              <a:rPr lang="nl-NL" sz="32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ông</a:t>
            </a:r>
            <a:r>
              <a:rPr lang="nl-NL" sz="3200" dirty="0">
                <a:latin typeface="Cambria" panose="02040503050406030204" pitchFamily="18" charset="0"/>
                <a:ea typeface="Times New Roman" panose="02020603050405020304" pitchFamily="18" charset="0"/>
              </a:rPr>
              <a:t> </a:t>
            </a:r>
            <a:r>
              <a:rPr lang="nl-NL" sz="3200" dirty="0" err="1">
                <a:latin typeface="Cambria" panose="02040503050406030204" pitchFamily="18" charset="0"/>
                <a:ea typeface="Times New Roman" panose="02020603050405020304" pitchFamily="18" charset="0"/>
              </a:rPr>
              <a:t>ngoại</a:t>
            </a:r>
            <a:r>
              <a:rPr lang="nl-NL" sz="3200" dirty="0">
                <a:effectLst/>
                <a:latin typeface="Cambria" panose="02040503050406030204" pitchFamily="18" charset="0"/>
                <a:ea typeface="Times New Roman" panose="02020603050405020304" pitchFamily="18" charset="0"/>
              </a:rPr>
              <a:t>...</a:t>
            </a:r>
            <a:r>
              <a:rPr lang="en-VN" sz="3200" dirty="0">
                <a:effectLst/>
                <a:latin typeface="Cambria" panose="02040503050406030204" pitchFamily="18" charset="0"/>
              </a:rPr>
              <a:t> </a:t>
            </a:r>
            <a:endParaRPr lang="en-VN" sz="3200" dirty="0">
              <a:latin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99523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p14:dur="1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NKNOELEADERBOARD" val="2042854389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176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未定义">
  <a:themeElements>
    <a:clrScheme name="自定义 773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627AAE"/>
      </a:accent1>
      <a:accent2>
        <a:srgbClr val="F66589"/>
      </a:accent2>
      <a:accent3>
        <a:srgbClr val="627AAE"/>
      </a:accent3>
      <a:accent4>
        <a:srgbClr val="F66589"/>
      </a:accent4>
      <a:accent5>
        <a:srgbClr val="627AAE"/>
      </a:accent5>
      <a:accent6>
        <a:srgbClr val="F66589"/>
      </a:accent6>
      <a:hlink>
        <a:srgbClr val="627AAE"/>
      </a:hlink>
      <a:folHlink>
        <a:srgbClr val="F66589"/>
      </a:folHlink>
    </a:clrScheme>
    <a:fontScheme name="1212121">
      <a:majorFont>
        <a:latin typeface="字魂131号-酷乐潮玩体"/>
        <a:ea typeface="字魂131号-酷乐潮玩体"/>
        <a:cs typeface=""/>
      </a:majorFont>
      <a:minorFont>
        <a:latin typeface="字魂131号-酷乐潮玩体"/>
        <a:ea typeface="汉仪正圆-55W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自定义 9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2_Office 主题​​">
  <a:themeElements>
    <a:clrScheme name="自定义 1430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EA219"/>
      </a:accent1>
      <a:accent2>
        <a:srgbClr val="FEA219"/>
      </a:accent2>
      <a:accent3>
        <a:srgbClr val="FEA219"/>
      </a:accent3>
      <a:accent4>
        <a:srgbClr val="FEA219"/>
      </a:accent4>
      <a:accent5>
        <a:srgbClr val="FEA219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738</TotalTime>
  <Words>1125</Words>
  <Application>Microsoft Office PowerPoint</Application>
  <PresentationFormat>Widescreen</PresentationFormat>
  <Paragraphs>89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28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19</vt:i4>
      </vt:variant>
    </vt:vector>
  </HeadingPairs>
  <TitlesOfParts>
    <vt:vector size="52" baseType="lpstr">
      <vt:lpstr>#9Slide03 SVNEvery Movie Every </vt:lpstr>
      <vt:lpstr>SVN-Ready</vt:lpstr>
      <vt:lpstr>字魂58号-创中黑</vt:lpstr>
      <vt:lpstr>#9Slide03 Saira SemiCondensed B</vt:lpstr>
      <vt:lpstr>SVN-Dancing Script</vt:lpstr>
      <vt:lpstr>Times New Roman</vt:lpstr>
      <vt:lpstr>阿里巴巴普惠体</vt:lpstr>
      <vt:lpstr>思源黑体 CN Medium</vt:lpstr>
      <vt:lpstr>Arial</vt:lpstr>
      <vt:lpstr>字魂139号-萌趣芋圆体</vt:lpstr>
      <vt:lpstr>#9Slide03 SFU Futura_05 ExtraBo</vt:lpstr>
      <vt:lpstr>字魂20号-石头体</vt:lpstr>
      <vt:lpstr>SVN-Newton</vt:lpstr>
      <vt:lpstr>#9Slide03 SFU Futura_01</vt:lpstr>
      <vt:lpstr>Calibri</vt:lpstr>
      <vt:lpstr>Pangmenzhengdaoqingsongti</vt:lpstr>
      <vt:lpstr>汉仪正圆-55W</vt:lpstr>
      <vt:lpstr>#9Slide03 IcielNovecento sans E</vt:lpstr>
      <vt:lpstr>思源黑体 CN Bold</vt:lpstr>
      <vt:lpstr>#9Slide07 IcielPony</vt:lpstr>
      <vt:lpstr>微软雅黑</vt:lpstr>
      <vt:lpstr>Wingdings</vt:lpstr>
      <vt:lpstr>#9Slide07 HoneyCream</vt:lpstr>
      <vt:lpstr>等线</vt:lpstr>
      <vt:lpstr>字魂131号-酷乐潮玩体</vt:lpstr>
      <vt:lpstr>Cambria</vt:lpstr>
      <vt:lpstr>#9Slide07 Cadena</vt:lpstr>
      <vt:lpstr>#9Slide05 Bodega Script</vt:lpstr>
      <vt:lpstr>Office 主题</vt:lpstr>
      <vt:lpstr>Office 主题​​</vt:lpstr>
      <vt:lpstr>未定义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criss LI</dc:creator>
  <cp:lastModifiedBy>Nguyễn Thị Hồng Linh</cp:lastModifiedBy>
  <cp:revision>129</cp:revision>
  <dcterms:created xsi:type="dcterms:W3CDTF">2020-12-18T11:03:25Z</dcterms:created>
  <dcterms:modified xsi:type="dcterms:W3CDTF">2022-10-24T05:20:17Z</dcterms:modified>
</cp:coreProperties>
</file>