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theme/themeOverride2.xml" ContentType="application/vnd.openxmlformats-officedocument.themeOverride+xml"/>
  <Override PartName="/ppt/notesSlides/notesSlide3.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notesSlides/notesSlide4.xml" ContentType="application/vnd.openxmlformats-officedocument.presentationml.notesSlide+xml"/>
  <Override PartName="/ppt/theme/themeOverride5.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heme/themeOverride6.xml" ContentType="application/vnd.openxmlformats-officedocument.themeOverr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heme/themeOverride7.xml" ContentType="application/vnd.openxmlformats-officedocument.themeOverr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0" r:id="rId1"/>
    <p:sldMasterId id="2147483673" r:id="rId2"/>
  </p:sldMasterIdLst>
  <p:notesMasterIdLst>
    <p:notesMasterId r:id="rId30"/>
  </p:notesMasterIdLst>
  <p:sldIdLst>
    <p:sldId id="284" r:id="rId3"/>
    <p:sldId id="286" r:id="rId4"/>
    <p:sldId id="288" r:id="rId5"/>
    <p:sldId id="261" r:id="rId6"/>
    <p:sldId id="279" r:id="rId7"/>
    <p:sldId id="285" r:id="rId8"/>
    <p:sldId id="259" r:id="rId9"/>
    <p:sldId id="291" r:id="rId10"/>
    <p:sldId id="278" r:id="rId11"/>
    <p:sldId id="258" r:id="rId12"/>
    <p:sldId id="260" r:id="rId13"/>
    <p:sldId id="289" r:id="rId14"/>
    <p:sldId id="273" r:id="rId15"/>
    <p:sldId id="263" r:id="rId16"/>
    <p:sldId id="269" r:id="rId17"/>
    <p:sldId id="267" r:id="rId18"/>
    <p:sldId id="265" r:id="rId19"/>
    <p:sldId id="274" r:id="rId20"/>
    <p:sldId id="266" r:id="rId21"/>
    <p:sldId id="276" r:id="rId22"/>
    <p:sldId id="292" r:id="rId23"/>
    <p:sldId id="287" r:id="rId24"/>
    <p:sldId id="268" r:id="rId25"/>
    <p:sldId id="264" r:id="rId26"/>
    <p:sldId id="272" r:id="rId27"/>
    <p:sldId id="275" r:id="rId28"/>
    <p:sldId id="293" r:id="rId29"/>
  </p:sldIdLst>
  <p:sldSz cx="12192000" cy="6858000"/>
  <p:notesSz cx="6858000" cy="9144000"/>
  <p:embeddedFontLst>
    <p:embeddedFont>
      <p:font typeface="SVN-Newton" panose="02040603050506020204" pitchFamily="18" charset="0"/>
      <p:regular r:id="rId31"/>
    </p:embeddedFont>
    <p:embeddedFont>
      <p:font typeface="Calibri" panose="020F0502020204030204" pitchFamily="34" charset="0"/>
      <p:regular r:id="rId32"/>
      <p:bold r:id="rId33"/>
      <p:italic r:id="rId34"/>
      <p:boldItalic r:id="rId35"/>
    </p:embeddedFont>
    <p:embeddedFont>
      <p:font typeface="SVN-Dancing Script" panose="02040603050506020204" pitchFamily="18" charset="0"/>
      <p:regular r:id="rId36"/>
    </p:embeddedFont>
    <p:embeddedFont>
      <p:font typeface="#9Slide05 Bodega Script" pitchFamily="2" charset="0"/>
      <p:regular r:id="rId37"/>
    </p:embeddedFont>
    <p:embeddedFont>
      <p:font typeface="Cambria" panose="02040503050406030204" pitchFamily="18" charset="0"/>
      <p:regular r:id="rId38"/>
      <p:bold r:id="rId39"/>
      <p:italic r:id="rId40"/>
      <p:boldItalic r:id="rId41"/>
    </p:embeddedFont>
    <p:embeddedFont>
      <p:font typeface="UTM Scriptina KT" panose="02000500000000000000" pitchFamily="2" charset="0"/>
      <p:regular r:id="rId42"/>
    </p:embeddedFont>
    <p:embeddedFont>
      <p:font typeface="#9Slide05 ViceroyJF" panose="02040603050506020204" pitchFamily="18" charset="0"/>
      <p:regular r:id="rId43"/>
    </p:embeddedFont>
    <p:embeddedFont>
      <p:font typeface="UTM Aquarelle" panose="02040603050506020204" pitchFamily="18" charset="0"/>
      <p:regular r:id="rId44"/>
    </p:embeddedFont>
    <p:embeddedFont>
      <p:font typeface="#9Slide07 HoneyCream" pitchFamily="2" charset="0"/>
      <p:regular r:id="rId45"/>
    </p:embeddedFont>
    <p:embeddedFont>
      <p:font typeface="UTM Avo" panose="02040603050506020204" pitchFamily="18" charset="0"/>
      <p:regular r:id="rId46"/>
      <p:bold r:id="rId47"/>
      <p:italic r:id="rId48"/>
      <p:boldItalic r:id="rId49"/>
    </p:embeddedFont>
    <p:embeddedFont>
      <p:font typeface="UYa Respective" panose="02000000000000000000" pitchFamily="2" charset="0"/>
      <p:regular r:id="rId50"/>
    </p:embeddedFont>
  </p:embeddedFontLst>
  <p:custDataLst>
    <p:tags r:id="rId5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7678"/>
    <a:srgbClr val="EA9E1A"/>
    <a:srgbClr val="EC6333"/>
    <a:srgbClr val="F3F0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4" d="100"/>
          <a:sy n="84" d="100"/>
        </p:scale>
        <p:origin x="-134" y="-106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9.fntdata"/><Relationship Id="rId21" Type="http://schemas.openxmlformats.org/officeDocument/2006/relationships/slide" Target="slides/slide19.xml"/><Relationship Id="rId34" Type="http://schemas.openxmlformats.org/officeDocument/2006/relationships/font" Target="fonts/font4.fntdata"/><Relationship Id="rId42" Type="http://schemas.openxmlformats.org/officeDocument/2006/relationships/font" Target="fonts/font12.fntdata"/><Relationship Id="rId47" Type="http://schemas.openxmlformats.org/officeDocument/2006/relationships/font" Target="fonts/font17.fntdata"/><Relationship Id="rId50" Type="http://schemas.openxmlformats.org/officeDocument/2006/relationships/font" Target="fonts/font20.fntdata"/><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2.fntdata"/><Relationship Id="rId37" Type="http://schemas.openxmlformats.org/officeDocument/2006/relationships/font" Target="fonts/font7.fntdata"/><Relationship Id="rId40" Type="http://schemas.openxmlformats.org/officeDocument/2006/relationships/font" Target="fonts/font10.fntdata"/><Relationship Id="rId45" Type="http://schemas.openxmlformats.org/officeDocument/2006/relationships/font" Target="fonts/font15.fntdata"/><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1.fntdata"/><Relationship Id="rId44" Type="http://schemas.openxmlformats.org/officeDocument/2006/relationships/font" Target="fonts/font14.fntdata"/><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font" Target="fonts/font5.fntdata"/><Relationship Id="rId43" Type="http://schemas.openxmlformats.org/officeDocument/2006/relationships/font" Target="fonts/font13.fntdata"/><Relationship Id="rId48" Type="http://schemas.openxmlformats.org/officeDocument/2006/relationships/font" Target="fonts/font18.fntdata"/><Relationship Id="rId8" Type="http://schemas.openxmlformats.org/officeDocument/2006/relationships/slide" Target="slides/slide6.xml"/><Relationship Id="rId51" Type="http://schemas.openxmlformats.org/officeDocument/2006/relationships/tags" Target="tags/tag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3.fntdata"/><Relationship Id="rId38" Type="http://schemas.openxmlformats.org/officeDocument/2006/relationships/font" Target="fonts/font8.fntdata"/><Relationship Id="rId46" Type="http://schemas.openxmlformats.org/officeDocument/2006/relationships/font" Target="fonts/font16.fntdata"/><Relationship Id="rId20" Type="http://schemas.openxmlformats.org/officeDocument/2006/relationships/slide" Target="slides/slide18.xml"/><Relationship Id="rId41" Type="http://schemas.openxmlformats.org/officeDocument/2006/relationships/font" Target="fonts/font11.fntdata"/><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6.fntdata"/><Relationship Id="rId49" Type="http://schemas.openxmlformats.org/officeDocument/2006/relationships/font" Target="fonts/font1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523CBE-9169-47AD-BFDF-DE343B093160}" type="datetimeFigureOut">
              <a:rPr lang="en-US" smtClean="0"/>
              <a:t>11/9/2022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82E2C6-5BC0-4020-A14B-0A0EE284C33B}" type="slidenum">
              <a:rPr lang="en-US" smtClean="0"/>
              <a:t>‹#›</a:t>
            </a:fld>
            <a:endParaRPr lang="en-US"/>
          </a:p>
        </p:txBody>
      </p:sp>
    </p:spTree>
    <p:extLst>
      <p:ext uri="{BB962C8B-B14F-4D97-AF65-F5344CB8AC3E}">
        <p14:creationId xmlns:p14="http://schemas.microsoft.com/office/powerpoint/2010/main" val="160992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2627171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D91DD-CBF0-405C-91C4-2B95C22F0B3D}"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1697759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D91DD-CBF0-405C-91C4-2B95C22F0B3D}"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1795044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3300707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D91DD-CBF0-405C-91C4-2B95C22F0B3D}"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4062979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1672119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4248356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1068036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1752089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3955378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9745503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D91DD-CBF0-405C-91C4-2B95C22F0B3D}"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22889894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13782900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D91DD-CBF0-405C-91C4-2B95C22F0B3D}"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2674289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D81990-4843-48C1-83A4-AB8A639BB4A1}"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zh-CN" altLang="en-US" sz="1200" b="0" i="0" u="none" strike="noStrike" kern="1200" cap="none" spc="0" normalizeH="0" baseline="0" noProof="0">
              <a:ln>
                <a:noFill/>
              </a:ln>
              <a:solidFill>
                <a:prstClr val="black"/>
              </a:solidFill>
              <a:effectLst/>
              <a:uLnTx/>
              <a:uFillTx/>
              <a:latin typeface="等线" panose="020F0502020204030204"/>
              <a:cs typeface="+mn-cs"/>
            </a:endParaRPr>
          </a:p>
        </p:txBody>
      </p:sp>
    </p:spTree>
    <p:extLst>
      <p:ext uri="{BB962C8B-B14F-4D97-AF65-F5344CB8AC3E}">
        <p14:creationId xmlns:p14="http://schemas.microsoft.com/office/powerpoint/2010/main" val="2083829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 Id="rId6" Type="http://schemas.openxmlformats.org/officeDocument/2006/relationships/image" Target="../media/image1.png"/><Relationship Id="rId5" Type="http://schemas.openxmlformats.org/officeDocument/2006/relationships/hyperlink" Target="https://www.facebook.com/groups/629898828017053" TargetMode="External"/><Relationship Id="rId4" Type="http://schemas.openxmlformats.org/officeDocument/2006/relationships/image" Target="../media/image2.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hyperlink" Target="https://www.facebook.com/groups/629898828017053" TargetMode="Externa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hyperlink" Target="https://www.facebook.com/groups/629898828017053" TargetMode="Externa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955745"/>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334039608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8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234269611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7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365212266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6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42262049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5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101838275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4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149751675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3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190202454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2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375110879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1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143509308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207182966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389049407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8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285329386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7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23329677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194866166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131812275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1555318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411967414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13456774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069FCC19-648C-4142-B9A1-A9E64E2A45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3716000"/>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357601834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0493D3D-637C-41BC-9826-98691430BAAF}"/>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C0E5073D-11FF-42B4-AEC6-55A802B766C5}"/>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76DB6008-5EE2-4EF5-B3DA-2CF56F297749}"/>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5" name="页脚占位符 4">
            <a:extLst>
              <a:ext uri="{FF2B5EF4-FFF2-40B4-BE49-F238E27FC236}">
                <a16:creationId xmlns:a16="http://schemas.microsoft.com/office/drawing/2014/main" id="{8FFFB976-2F0D-490F-B501-F0B35103797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6" name="灯片编号占位符 5">
            <a:extLst>
              <a:ext uri="{FF2B5EF4-FFF2-40B4-BE49-F238E27FC236}">
                <a16:creationId xmlns:a16="http://schemas.microsoft.com/office/drawing/2014/main" id="{35B2DADA-1A50-4E36-8A16-4BB823542B0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411491371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452A03B-7ECA-4201-8AEA-2CB4DF7D614C}"/>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4F8515B8-ECE8-44C1-81BA-6445C900CF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15B3A2B5-F123-4F82-8307-1F9288268AC0}"/>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5" name="页脚占位符 4">
            <a:extLst>
              <a:ext uri="{FF2B5EF4-FFF2-40B4-BE49-F238E27FC236}">
                <a16:creationId xmlns:a16="http://schemas.microsoft.com/office/drawing/2014/main" id="{47303145-2991-47CD-B27E-82A3A22435C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6" name="灯片编号占位符 5">
            <a:extLst>
              <a:ext uri="{FF2B5EF4-FFF2-40B4-BE49-F238E27FC236}">
                <a16:creationId xmlns:a16="http://schemas.microsoft.com/office/drawing/2014/main" id="{AA5F8529-04E6-444D-8D36-F648A7D59CF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78829576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EB0107F-53A3-4B1C-A466-F6047752682C}"/>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CBF4E8B-CDC7-4C2A-A214-284A25FA17AC}"/>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377C9D5B-4CE3-42C3-BB09-4E03235C59FF}"/>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EE8360F8-F802-4E51-8599-9A7B6C6D373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6" name="页脚占位符 5">
            <a:extLst>
              <a:ext uri="{FF2B5EF4-FFF2-40B4-BE49-F238E27FC236}">
                <a16:creationId xmlns:a16="http://schemas.microsoft.com/office/drawing/2014/main" id="{78565D8A-F51D-4B0C-8C20-BC8064F17CC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7" name="灯片编号占位符 6">
            <a:extLst>
              <a:ext uri="{FF2B5EF4-FFF2-40B4-BE49-F238E27FC236}">
                <a16:creationId xmlns:a16="http://schemas.microsoft.com/office/drawing/2014/main" id="{7DA600BF-17DA-4B5B-852A-9CD23AE025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42067549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61F0704-B13E-4FD6-AF64-F1213A24FB25}"/>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0131B8AF-9E40-4AEB-A36B-41C0C948AF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CC5D65BA-E219-4A10-8432-E1ED99FF80F5}"/>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1518669C-F477-4A20-9308-CC3C11E001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E1AC1A3C-4B8A-4A83-A4A8-02F57E7B687B}"/>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6282C579-AC89-4C07-9667-09C18FC357B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8" name="页脚占位符 7">
            <a:extLst>
              <a:ext uri="{FF2B5EF4-FFF2-40B4-BE49-F238E27FC236}">
                <a16:creationId xmlns:a16="http://schemas.microsoft.com/office/drawing/2014/main" id="{76A11463-E5B2-4AF0-9732-C209F1FB47A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9" name="灯片编号占位符 8">
            <a:extLst>
              <a:ext uri="{FF2B5EF4-FFF2-40B4-BE49-F238E27FC236}">
                <a16:creationId xmlns:a16="http://schemas.microsoft.com/office/drawing/2014/main" id="{407CA73C-46AE-4527-8A36-0AFE5753521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242468038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5D9E88A-8C1C-480E-953D-4DAFAA4DBE03}"/>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8E4E40D1-9B55-42D2-8B88-E7DD848FC3CC}"/>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4" name="页脚占位符 3">
            <a:extLst>
              <a:ext uri="{FF2B5EF4-FFF2-40B4-BE49-F238E27FC236}">
                <a16:creationId xmlns:a16="http://schemas.microsoft.com/office/drawing/2014/main" id="{E30C04E3-E0DA-487E-8671-F3676DE6CB92}"/>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5" name="灯片编号占位符 4">
            <a:extLst>
              <a:ext uri="{FF2B5EF4-FFF2-40B4-BE49-F238E27FC236}">
                <a16:creationId xmlns:a16="http://schemas.microsoft.com/office/drawing/2014/main" id="{8DA1C2D8-7F01-4FF6-A911-D72C716B323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23879520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9DAF2DA7-FA78-4710-9A90-15144C8F958E}"/>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3" name="页脚占位符 2">
            <a:extLst>
              <a:ext uri="{FF2B5EF4-FFF2-40B4-BE49-F238E27FC236}">
                <a16:creationId xmlns:a16="http://schemas.microsoft.com/office/drawing/2014/main" id="{DBBE594B-E5C1-4FA5-BDF5-67E49A27FE6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4" name="灯片编号占位符 3">
            <a:extLst>
              <a:ext uri="{FF2B5EF4-FFF2-40B4-BE49-F238E27FC236}">
                <a16:creationId xmlns:a16="http://schemas.microsoft.com/office/drawing/2014/main" id="{7BB2B562-7D04-46A5-895E-C90E0A79B5E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306035920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B05F47A-C648-4237-96FD-CB26659F4596}"/>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A599918D-5968-460A-851A-65D137B0AA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8310012D-FD34-4448-BD0C-C7657D7114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13ED09E7-B185-487E-A08A-9FB13D53F91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6" name="页脚占位符 5">
            <a:extLst>
              <a:ext uri="{FF2B5EF4-FFF2-40B4-BE49-F238E27FC236}">
                <a16:creationId xmlns:a16="http://schemas.microsoft.com/office/drawing/2014/main" id="{7BA2F33D-9063-4712-BBA9-DD12237DF31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7" name="灯片编号占位符 6">
            <a:extLst>
              <a:ext uri="{FF2B5EF4-FFF2-40B4-BE49-F238E27FC236}">
                <a16:creationId xmlns:a16="http://schemas.microsoft.com/office/drawing/2014/main" id="{8C9DCDB0-30B5-439B-9837-F1C8EAB01F1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190131872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0B24054-3BDA-4F02-B238-1687619F4204}"/>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6D3DEFA1-C3A8-43A2-9AFC-BD6C54CBE7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3E80CDED-B9C0-46CA-8125-E3711DF8F8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1681251-32D2-4A1D-AC4B-8D84D536300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6" name="页脚占位符 5">
            <a:extLst>
              <a:ext uri="{FF2B5EF4-FFF2-40B4-BE49-F238E27FC236}">
                <a16:creationId xmlns:a16="http://schemas.microsoft.com/office/drawing/2014/main" id="{C5479E90-1DFF-4E61-ABAD-9BFC01C6EFA6}"/>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7" name="灯片编号占位符 6">
            <a:extLst>
              <a:ext uri="{FF2B5EF4-FFF2-40B4-BE49-F238E27FC236}">
                <a16:creationId xmlns:a16="http://schemas.microsoft.com/office/drawing/2014/main" id="{673C3C80-6BC8-434D-990B-9893C7B065A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359737514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AC8F9D-49A7-4AA8-A8C9-392FCAAE67B0}"/>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E4E25FA3-1968-48B0-883F-CEA845A0AE04}"/>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DA41F4C-471E-4BA6-A1F7-78B82C96114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5" name="页脚占位符 4">
            <a:extLst>
              <a:ext uri="{FF2B5EF4-FFF2-40B4-BE49-F238E27FC236}">
                <a16:creationId xmlns:a16="http://schemas.microsoft.com/office/drawing/2014/main" id="{6B16CC2F-9285-4268-AAE0-C2C96A6481EB}"/>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6" name="灯片编号占位符 5">
            <a:extLst>
              <a:ext uri="{FF2B5EF4-FFF2-40B4-BE49-F238E27FC236}">
                <a16:creationId xmlns:a16="http://schemas.microsoft.com/office/drawing/2014/main" id="{52BEB5D2-FC21-4A2D-AB04-7E6CC3599D3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141594962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02DED9DA-DA2A-4B54-B058-BC643ECA4C70}"/>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4A6DB16F-F08C-4593-A1D9-B561BC348E95}"/>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C19CFBDC-5BEE-4F30-915B-4AA50783EA40}"/>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5" name="页脚占位符 4">
            <a:extLst>
              <a:ext uri="{FF2B5EF4-FFF2-40B4-BE49-F238E27FC236}">
                <a16:creationId xmlns:a16="http://schemas.microsoft.com/office/drawing/2014/main" id="{2C93206B-1E0E-480C-9676-254A387D60C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6" name="灯片编号占位符 5">
            <a:extLst>
              <a:ext uri="{FF2B5EF4-FFF2-40B4-BE49-F238E27FC236}">
                <a16:creationId xmlns:a16="http://schemas.microsoft.com/office/drawing/2014/main" id="{0B45BA2E-CE84-41E0-8A18-BFB33005030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Tree>
    <p:extLst>
      <p:ext uri="{BB962C8B-B14F-4D97-AF65-F5344CB8AC3E}">
        <p14:creationId xmlns:p14="http://schemas.microsoft.com/office/powerpoint/2010/main" val="367809499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D6C90AA8-62D6-4509-9DAF-365D1D2930AD}"/>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07" t="1807" r="1807" b="1807"/>
          <a:stretch/>
        </p:blipFill>
        <p:spPr>
          <a:xfrm rot="5400000">
            <a:off x="2667001" y="-2667000"/>
            <a:ext cx="6857998" cy="12192004"/>
          </a:xfrm>
          <a:prstGeom prst="rect">
            <a:avLst/>
          </a:prstGeom>
        </p:spPr>
      </p:pic>
      <p:pic>
        <p:nvPicPr>
          <p:cNvPr id="3" name="Picture 2">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4" name="Picture 3">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5"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9"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0" name="TextBox 9">
            <a:extLst>
              <a:ext uri="{FF2B5EF4-FFF2-40B4-BE49-F238E27FC236}">
                <a16:creationId xmlns:a16="http://schemas.microsoft.com/office/drawing/2014/main" id="{A9185F81-9F4C-9E1A-DA28-FF4DF54F9336}"/>
              </a:ext>
            </a:extLst>
          </p:cNvPr>
          <p:cNvSpPr txBox="1"/>
          <p:nvPr userDrawn="1"/>
        </p:nvSpPr>
        <p:spPr>
          <a:xfrm>
            <a:off x="-2920124" y="1955745"/>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1" name="TextBox 1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2" name="TextBox 11"/>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108521920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750" fill="hold"/>
                                        <p:tgtEl>
                                          <p:spTgt spid="10"/>
                                        </p:tgtEl>
                                        <p:attrNameLst>
                                          <p:attrName>ppt_w</p:attrName>
                                        </p:attrNameLst>
                                      </p:cBhvr>
                                      <p:tavLst>
                                        <p:tav tm="0">
                                          <p:val>
                                            <p:fltVal val="0"/>
                                          </p:val>
                                        </p:tav>
                                        <p:tav tm="100000">
                                          <p:val>
                                            <p:strVal val="#ppt_w"/>
                                          </p:val>
                                        </p:tav>
                                      </p:tavLst>
                                    </p:anim>
                                    <p:anim calcmode="lin" valueType="num">
                                      <p:cBhvr>
                                        <p:cTn id="8" dur="1750" fill="hold"/>
                                        <p:tgtEl>
                                          <p:spTgt spid="10"/>
                                        </p:tgtEl>
                                        <p:attrNameLst>
                                          <p:attrName>ppt_h</p:attrName>
                                        </p:attrNameLst>
                                      </p:cBhvr>
                                      <p:tavLst>
                                        <p:tav tm="0">
                                          <p:val>
                                            <p:fltVal val="0"/>
                                          </p:val>
                                        </p:tav>
                                        <p:tav tm="100000">
                                          <p:val>
                                            <p:strVal val="#ppt_h"/>
                                          </p:val>
                                        </p:tav>
                                      </p:tavLst>
                                    </p:anim>
                                    <p:animEffect transition="in" filter="fade">
                                      <p:cBhvr>
                                        <p:cTn id="9" dur="1750"/>
                                        <p:tgtEl>
                                          <p:spTgt spid="1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329769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44156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两项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8797566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EC5E0FEB-D52F-480D-A70B-D86272B79844}"/>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t="39325"/>
          <a:stretch/>
        </p:blipFill>
        <p:spPr>
          <a:xfrm>
            <a:off x="-2675989" y="-950207"/>
            <a:ext cx="3167916" cy="3268627"/>
          </a:xfrm>
          <a:prstGeom prst="rect">
            <a:avLst/>
          </a:prstGeom>
        </p:spPr>
      </p:pic>
      <p:sp>
        <p:nvSpPr>
          <p:cNvPr id="5" name="Title 1">
            <a:extLst>
              <a:ext uri="{FF2B5EF4-FFF2-40B4-BE49-F238E27FC236}">
                <a16:creationId xmlns:a16="http://schemas.microsoft.com/office/drawing/2014/main" id="{134C9EFF-C59B-47AD-BC67-24488957F3EB}"/>
              </a:ext>
            </a:extLst>
          </p:cNvPr>
          <p:cNvSpPr txBox="1">
            <a:spLocks/>
          </p:cNvSpPr>
          <p:nvPr userDrawn="1"/>
        </p:nvSpPr>
        <p:spPr>
          <a:xfrm>
            <a:off x="-2549530" y="2138504"/>
            <a:ext cx="2914996" cy="1049867"/>
          </a:xfrm>
          <a:prstGeom prst="rect">
            <a:avLst/>
          </a:prstGeom>
        </p:spPr>
        <p:txBody>
          <a:bodyPr vert="horz" lIns="121920" tIns="60960" rIns="121920" bIns="6096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267" b="0" i="0" u="none" strike="noStrike" kern="1200" cap="none" spc="0" normalizeH="0" baseline="0" noProof="0" dirty="0" err="1">
                <a:ln>
                  <a:noFill/>
                </a:ln>
                <a:solidFill>
                  <a:srgbClr val="107F92">
                    <a:lumMod val="75000"/>
                  </a:srgbClr>
                </a:solidFill>
                <a:effectLst/>
                <a:uLnTx/>
                <a:uFillTx/>
                <a:latin typeface="#9Slide07 HoneyCream" pitchFamily="2" charset="0"/>
                <a:ea typeface="+mj-ea"/>
                <a:cs typeface="+mj-cs"/>
              </a:rPr>
              <a:t>Măng</a:t>
            </a:r>
            <a:r>
              <a:rPr kumimoji="0" lang="en-US" sz="4267" b="0" i="0" u="none" strike="noStrike" kern="1200" cap="none" spc="0" normalizeH="0" baseline="0" noProof="0" dirty="0">
                <a:ln>
                  <a:noFill/>
                </a:ln>
                <a:solidFill>
                  <a:srgbClr val="107F92">
                    <a:lumMod val="75000"/>
                  </a:srgbClr>
                </a:solidFill>
                <a:effectLst/>
                <a:uLnTx/>
                <a:uFillTx/>
                <a:latin typeface="#9Slide07 HoneyCream" pitchFamily="2" charset="0"/>
                <a:ea typeface="+mj-ea"/>
                <a:cs typeface="+mj-cs"/>
              </a:rPr>
              <a:t> Non</a:t>
            </a:r>
          </a:p>
        </p:txBody>
      </p:sp>
      <p:sp>
        <p:nvSpPr>
          <p:cNvPr id="6" name="Title 1">
            <a:extLst>
              <a:ext uri="{FF2B5EF4-FFF2-40B4-BE49-F238E27FC236}">
                <a16:creationId xmlns:a16="http://schemas.microsoft.com/office/drawing/2014/main" id="{6108D78E-8090-455C-81F2-F57D8860EAC5}"/>
              </a:ext>
            </a:extLst>
          </p:cNvPr>
          <p:cNvSpPr txBox="1">
            <a:spLocks/>
          </p:cNvSpPr>
          <p:nvPr userDrawn="1"/>
        </p:nvSpPr>
        <p:spPr>
          <a:xfrm>
            <a:off x="8382000" y="-1049868"/>
            <a:ext cx="4690962" cy="1049867"/>
          </a:xfrm>
          <a:prstGeom prst="rect">
            <a:avLst/>
          </a:prstGeom>
        </p:spPr>
        <p:txBody>
          <a:bodyPr vert="horz" lIns="121920" tIns="60960" rIns="121920" bIns="6096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smtClean="0">
                <a:ln>
                  <a:noFill/>
                </a:ln>
                <a:solidFill>
                  <a:srgbClr val="107F92">
                    <a:lumMod val="50000"/>
                  </a:srgbClr>
                </a:solidFill>
                <a:effectLst/>
                <a:uLnTx/>
                <a:uFillTx/>
                <a:latin typeface="UYa Respective" panose="02000000000000000000" pitchFamily="2" charset="0"/>
                <a:ea typeface="+mj-ea"/>
                <a:cs typeface="+mj-cs"/>
              </a:rPr>
              <a:t>By </a:t>
            </a:r>
            <a:r>
              <a:rPr kumimoji="0" lang="en-US" sz="3600" b="0" i="0" u="none" strike="noStrike" kern="1200" cap="none" spc="0" normalizeH="0" baseline="0" noProof="0" dirty="0" err="1" smtClean="0">
                <a:ln>
                  <a:noFill/>
                </a:ln>
                <a:solidFill>
                  <a:srgbClr val="107F92">
                    <a:lumMod val="50000"/>
                  </a:srgbClr>
                </a:solidFill>
                <a:effectLst/>
                <a:uLnTx/>
                <a:uFillTx/>
                <a:latin typeface="UYa Respective" panose="02000000000000000000" pitchFamily="2" charset="0"/>
                <a:ea typeface="+mj-ea"/>
                <a:cs typeface="+mj-cs"/>
              </a:rPr>
              <a:t>Phước</a:t>
            </a:r>
            <a:r>
              <a:rPr kumimoji="0" lang="en-US" sz="3600" b="0" i="0" u="none" strike="noStrike" kern="1200" cap="none" spc="0" normalizeH="0" baseline="0" noProof="0" dirty="0" smtClean="0">
                <a:ln>
                  <a:noFill/>
                </a:ln>
                <a:solidFill>
                  <a:srgbClr val="107F92">
                    <a:lumMod val="50000"/>
                  </a:srgbClr>
                </a:solidFill>
                <a:effectLst/>
                <a:uLnTx/>
                <a:uFillTx/>
                <a:latin typeface="UYa Respective" panose="02000000000000000000" pitchFamily="2" charset="0"/>
                <a:ea typeface="+mj-ea"/>
                <a:cs typeface="+mj-cs"/>
              </a:rPr>
              <a:t> </a:t>
            </a:r>
            <a:r>
              <a:rPr kumimoji="0" lang="en-US" sz="3600" b="0" i="0" u="none" strike="noStrike" kern="1200" cap="none" spc="0" normalizeH="0" baseline="0" noProof="0" dirty="0" err="1" smtClean="0">
                <a:ln>
                  <a:noFill/>
                </a:ln>
                <a:solidFill>
                  <a:srgbClr val="107F92">
                    <a:lumMod val="50000"/>
                  </a:srgbClr>
                </a:solidFill>
                <a:effectLst/>
                <a:uLnTx/>
                <a:uFillTx/>
                <a:latin typeface="UYa Respective" panose="02000000000000000000" pitchFamily="2" charset="0"/>
                <a:ea typeface="+mj-ea"/>
                <a:cs typeface="+mj-cs"/>
              </a:rPr>
              <a:t>Trang</a:t>
            </a:r>
            <a:endParaRPr kumimoji="0" lang="en-US" sz="3600" b="0" i="0" u="none" strike="noStrike" kern="1200" cap="none" spc="0" normalizeH="0" baseline="0" noProof="0" dirty="0">
              <a:ln>
                <a:noFill/>
              </a:ln>
              <a:solidFill>
                <a:srgbClr val="107F92">
                  <a:lumMod val="50000"/>
                </a:srgbClr>
              </a:solidFill>
              <a:effectLst/>
              <a:uLnTx/>
              <a:uFillTx/>
              <a:latin typeface="UYa Respective" panose="02000000000000000000" pitchFamily="2" charset="0"/>
              <a:ea typeface="+mj-ea"/>
              <a:cs typeface="+mj-cs"/>
            </a:endParaRPr>
          </a:p>
        </p:txBody>
      </p:sp>
      <p:sp>
        <p:nvSpPr>
          <p:cNvPr id="7" name="Title 1">
            <a:extLst>
              <a:ext uri="{FF2B5EF4-FFF2-40B4-BE49-F238E27FC236}">
                <a16:creationId xmlns:a16="http://schemas.microsoft.com/office/drawing/2014/main" id="{134C9EFF-C59B-47AD-BC67-24488957F3EB}"/>
              </a:ext>
            </a:extLst>
          </p:cNvPr>
          <p:cNvSpPr txBox="1">
            <a:spLocks/>
          </p:cNvSpPr>
          <p:nvPr userDrawn="1"/>
        </p:nvSpPr>
        <p:spPr>
          <a:xfrm>
            <a:off x="-396240" y="5634047"/>
            <a:ext cx="2406471" cy="1049867"/>
          </a:xfrm>
          <a:prstGeom prst="rect">
            <a:avLst/>
          </a:prstGeom>
        </p:spPr>
        <p:txBody>
          <a:bodyPr vert="horz" lIns="121920" tIns="60960" rIns="121920" bIns="6096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1800" b="0" i="0" u="none" strike="noStrike" kern="1200" cap="none" spc="0" normalizeH="0" baseline="0" noProof="0" dirty="0" err="1">
                <a:ln>
                  <a:noFill/>
                </a:ln>
                <a:solidFill>
                  <a:srgbClr val="FEF8EA"/>
                </a:solidFill>
                <a:effectLst/>
                <a:uLnTx/>
                <a:uFillTx/>
                <a:latin typeface="#9Slide05 ViceroyJF" panose="02040603050506020204" pitchFamily="18" charset="0"/>
                <a:ea typeface="+mj-ea"/>
                <a:cs typeface="+mj-cs"/>
              </a:rPr>
              <a:t>Măng</a:t>
            </a:r>
            <a:r>
              <a:rPr kumimoji="0" lang="en-US" sz="1800" b="0" i="0" u="none" strike="noStrike" kern="1200" cap="none" spc="0" normalizeH="0" baseline="0" noProof="0" dirty="0">
                <a:ln>
                  <a:noFill/>
                </a:ln>
                <a:solidFill>
                  <a:srgbClr val="FEF8EA"/>
                </a:solidFill>
                <a:effectLst/>
                <a:uLnTx/>
                <a:uFillTx/>
                <a:latin typeface="#9Slide05 ViceroyJF" panose="02040603050506020204" pitchFamily="18" charset="0"/>
                <a:ea typeface="+mj-ea"/>
                <a:cs typeface="+mj-cs"/>
              </a:rPr>
              <a:t> Non</a:t>
            </a:r>
          </a:p>
        </p:txBody>
      </p:sp>
      <p:pic>
        <p:nvPicPr>
          <p:cNvPr id="8" name="Picture 7">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1757391" y="7139940"/>
            <a:ext cx="1824009" cy="2002485"/>
          </a:xfrm>
          <a:prstGeom prst="rect">
            <a:avLst/>
          </a:prstGeom>
        </p:spPr>
      </p:pic>
      <p:sp>
        <p:nvSpPr>
          <p:cNvPr id="9" name="TextBox 3">
            <a:extLst>
              <a:ext uri="{FF2B5EF4-FFF2-40B4-BE49-F238E27FC236}">
                <a16:creationId xmlns:a16="http://schemas.microsoft.com/office/drawing/2014/main" id="{29EA2F57-C96A-966D-50AE-CA599802F3D7}"/>
              </a:ext>
            </a:extLst>
          </p:cNvPr>
          <p:cNvSpPr txBox="1"/>
          <p:nvPr userDrawn="1"/>
        </p:nvSpPr>
        <p:spPr>
          <a:xfrm>
            <a:off x="3189261" y="8447108"/>
            <a:ext cx="6228184" cy="92333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C9430"/>
                </a:solidFill>
                <a:effectLst/>
                <a:uLnTx/>
                <a:uFillTx/>
                <a:latin typeface="SVN-Newton" panose="02040603050506020204" pitchFamily="18" charset="0"/>
                <a:ea typeface="+mn-ea"/>
                <a:cs typeface="Times New Roman" panose="02020603050405020304" pitchFamily="18" charset="0"/>
              </a:rPr>
              <a:t>MĂNG NON – TÀI LIỆU TIỂU HỌC</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1E1E1C"/>
                </a:solidFill>
                <a:effectLst/>
                <a:uLnTx/>
                <a:uFillTx/>
                <a:latin typeface="Times New Roman" panose="02020603050405020304" pitchFamily="18" charset="0"/>
                <a:ea typeface="+mn-ea"/>
                <a:cs typeface="Times New Roman" panose="02020603050405020304" pitchFamily="18" charset="0"/>
              </a:rPr>
              <a:t>Mời </a:t>
            </a:r>
            <a:r>
              <a:rPr kumimoji="0" lang="en-US" sz="1800" b="1" i="0" u="none" strike="noStrike" kern="1200" cap="none" spc="0" normalizeH="0" baseline="0" noProof="0" dirty="0" err="1">
                <a:ln>
                  <a:noFill/>
                </a:ln>
                <a:solidFill>
                  <a:srgbClr val="1E1E1C"/>
                </a:solidFill>
                <a:effectLst/>
                <a:uLnTx/>
                <a:uFillTx/>
                <a:latin typeface="Times New Roman" panose="02020603050405020304" pitchFamily="18" charset="0"/>
                <a:ea typeface="+mn-ea"/>
                <a:cs typeface="Times New Roman" panose="02020603050405020304" pitchFamily="18" charset="0"/>
              </a:rPr>
              <a:t>truy</a:t>
            </a:r>
            <a:r>
              <a:rPr kumimoji="0" lang="en-US" sz="1800" b="1" i="0" u="none" strike="noStrike" kern="1200" cap="none" spc="0" normalizeH="0" baseline="0" noProof="0" dirty="0">
                <a:ln>
                  <a:noFill/>
                </a:ln>
                <a:solidFill>
                  <a:srgbClr val="1E1E1C"/>
                </a:solidFill>
                <a:effectLst/>
                <a:uLnTx/>
                <a:uFillTx/>
                <a:latin typeface="Times New Roman" panose="02020603050405020304" pitchFamily="18" charset="0"/>
                <a:ea typeface="+mn-ea"/>
                <a:cs typeface="Times New Roman" panose="02020603050405020304" pitchFamily="18" charset="0"/>
              </a:rPr>
              <a:t> </a:t>
            </a:r>
            <a:r>
              <a:rPr kumimoji="0" lang="en-US" sz="1800" b="1" i="0" u="none" strike="noStrike" kern="1200" cap="none" spc="0" normalizeH="0" baseline="0" noProof="0" dirty="0" err="1">
                <a:ln>
                  <a:noFill/>
                </a:ln>
                <a:solidFill>
                  <a:srgbClr val="1E1E1C"/>
                </a:solidFill>
                <a:effectLst/>
                <a:uLnTx/>
                <a:uFillTx/>
                <a:latin typeface="Times New Roman" panose="02020603050405020304" pitchFamily="18" charset="0"/>
                <a:ea typeface="+mn-ea"/>
                <a:cs typeface="Times New Roman" panose="02020603050405020304" pitchFamily="18" charset="0"/>
              </a:rPr>
              <a:t>cập</a:t>
            </a:r>
            <a:r>
              <a:rPr kumimoji="0" lang="en-US" sz="1800" b="1" i="0" u="none" strike="noStrike" kern="1200" cap="none" spc="0" normalizeH="0" baseline="0" noProof="0" dirty="0">
                <a:ln>
                  <a:noFill/>
                </a:ln>
                <a:solidFill>
                  <a:srgbClr val="1E1E1C"/>
                </a:solidFill>
                <a:effectLst/>
                <a:uLnTx/>
                <a:uFillTx/>
                <a:latin typeface="Times New Roman" panose="02020603050405020304" pitchFamily="18" charset="0"/>
                <a:ea typeface="+mn-ea"/>
                <a:cs typeface="Times New Roman" panose="02020603050405020304" pitchFamily="18" charset="0"/>
              </a:rPr>
              <a:t>: </a:t>
            </a:r>
            <a:r>
              <a:rPr kumimoji="0" lang="en-US" sz="1800" b="0" i="0" u="none" strike="noStrike" kern="1200" cap="none" spc="0" normalizeH="0" baseline="0" noProof="0" dirty="0">
                <a:ln>
                  <a:noFill/>
                </a:ln>
                <a:solidFill>
                  <a:srgbClr val="FF0066"/>
                </a:solidFill>
                <a:effectLst/>
                <a:uLnTx/>
                <a:uFillTx/>
                <a:latin typeface="Times New Roman" panose="02020603050405020304" pitchFamily="18" charset="0"/>
                <a:ea typeface="+mn-ea"/>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kumimoji="0" lang="en-US" sz="1800" b="0" i="0" u="none" strike="noStrike" kern="1200" cap="none" spc="0" normalizeH="0" baseline="0" noProof="0" dirty="0">
              <a:ln>
                <a:noFill/>
              </a:ln>
              <a:solidFill>
                <a:srgbClr val="FF0066"/>
              </a:solidFill>
              <a:effectLst/>
              <a:uLnTx/>
              <a:uFillTx/>
              <a:latin typeface="SVN-Newton" panose="02040603050506020204" pitchFamily="18" charset="0"/>
              <a:ea typeface="+mn-ea"/>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D4370"/>
                </a:solidFill>
                <a:effectLst/>
                <a:uLnTx/>
                <a:uFillTx/>
                <a:latin typeface="SVN-Newton" panose="02040603050506020204" pitchFamily="18" charset="0"/>
                <a:ea typeface="+mn-ea"/>
                <a:cs typeface="Times New Roman" panose="02020603050405020304" pitchFamily="18" charset="0"/>
              </a:rPr>
              <a:t>SĐT ZALO : </a:t>
            </a:r>
            <a:r>
              <a:rPr kumimoji="0" lang="en-US" sz="1800" b="1" i="0" u="sng" strike="noStrike" kern="1200" cap="none" spc="0" normalizeH="0" baseline="0" noProof="0" dirty="0">
                <a:ln>
                  <a:noFill/>
                </a:ln>
                <a:solidFill>
                  <a:srgbClr val="0D4370"/>
                </a:solidFill>
                <a:effectLst/>
                <a:uLnTx/>
                <a:uFillTx/>
                <a:latin typeface="SVN-Newton" panose="02040603050506020204" pitchFamily="18" charset="0"/>
                <a:ea typeface="+mn-ea"/>
                <a:cs typeface="+mn-cs"/>
              </a:rPr>
              <a:t>0382348780</a:t>
            </a:r>
            <a:r>
              <a:rPr kumimoji="0" lang="en-US" sz="1800" b="1" i="0" u="none" strike="noStrike" kern="1200" cap="none" spc="0" normalizeH="0" baseline="0" noProof="0" dirty="0">
                <a:ln>
                  <a:noFill/>
                </a:ln>
                <a:solidFill>
                  <a:srgbClr val="0D4370"/>
                </a:solidFill>
                <a:effectLst/>
                <a:uLnTx/>
                <a:uFillTx/>
                <a:latin typeface="SVN-Newton" panose="02040603050506020204" pitchFamily="18" charset="0"/>
                <a:ea typeface="+mn-ea"/>
                <a:cs typeface="+mn-cs"/>
              </a:rPr>
              <a:t> - </a:t>
            </a:r>
            <a:r>
              <a:rPr kumimoji="0" lang="en-US" sz="1800" b="1" i="0" u="sng" strike="noStrike" kern="1200" cap="none" spc="0" normalizeH="0" baseline="0" noProof="0" dirty="0">
                <a:ln>
                  <a:noFill/>
                </a:ln>
                <a:solidFill>
                  <a:srgbClr val="0D4370"/>
                </a:solidFill>
                <a:effectLst/>
                <a:uLnTx/>
                <a:uFillTx/>
                <a:latin typeface="SVN-Newton" panose="02040603050506020204" pitchFamily="18" charset="0"/>
                <a:ea typeface="+mn-ea"/>
                <a:cs typeface="+mn-cs"/>
              </a:rPr>
              <a:t>0984848929</a:t>
            </a:r>
            <a:endParaRPr kumimoji="0" lang="en-US" sz="1800" b="1" i="0" u="none" strike="noStrike" kern="1200" cap="none" spc="0" normalizeH="0" baseline="0" noProof="0" dirty="0">
              <a:ln>
                <a:noFill/>
              </a:ln>
              <a:solidFill>
                <a:srgbClr val="0D4370"/>
              </a:solidFill>
              <a:effectLst/>
              <a:uLnTx/>
              <a:uFillTx/>
              <a:latin typeface="SVN-Newton" panose="02040603050506020204" pitchFamily="18" charset="0"/>
              <a:ea typeface="+mn-ea"/>
              <a:cs typeface="Times New Roman" panose="02020603050405020304" pitchFamily="18" charset="0"/>
            </a:endParaRPr>
          </a:p>
        </p:txBody>
      </p:sp>
      <p:sp>
        <p:nvSpPr>
          <p:cNvPr id="10" name="Title 1">
            <a:extLst>
              <a:ext uri="{FF2B5EF4-FFF2-40B4-BE49-F238E27FC236}">
                <a16:creationId xmlns:a16="http://schemas.microsoft.com/office/drawing/2014/main" id="{C2819393-8A5D-E722-6425-C1F457F21F4D}"/>
              </a:ext>
            </a:extLst>
          </p:cNvPr>
          <p:cNvSpPr txBox="1">
            <a:spLocks/>
          </p:cNvSpPr>
          <p:nvPr userDrawn="1"/>
        </p:nvSpPr>
        <p:spPr>
          <a:xfrm>
            <a:off x="1576273" y="8811051"/>
            <a:ext cx="2186247" cy="7874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a:ln>
                  <a:noFill/>
                </a:ln>
                <a:solidFill>
                  <a:srgbClr val="2C9430"/>
                </a:solidFill>
                <a:effectLst/>
                <a:uLnTx/>
                <a:uFillTx/>
                <a:latin typeface="#9Slide07 HoneyCream" pitchFamily="2" charset="0"/>
                <a:ea typeface="+mj-ea"/>
                <a:cs typeface="+mj-cs"/>
              </a:rPr>
              <a:t>Măng Non</a:t>
            </a:r>
            <a:endParaRPr kumimoji="0" lang="en-US" sz="3200" b="0" i="0" u="none" strike="noStrike" kern="1200" cap="none" spc="0" normalizeH="0" baseline="0" noProof="0" dirty="0">
              <a:ln>
                <a:noFill/>
              </a:ln>
              <a:solidFill>
                <a:srgbClr val="2C9430"/>
              </a:solidFill>
              <a:effectLst/>
              <a:uLnTx/>
              <a:uFillTx/>
              <a:latin typeface="#9Slide07 HoneyCream" pitchFamily="2" charset="0"/>
              <a:ea typeface="+mj-ea"/>
              <a:cs typeface="+mj-cs"/>
            </a:endParaRPr>
          </a:p>
        </p:txBody>
      </p:sp>
      <p:pic>
        <p:nvPicPr>
          <p:cNvPr id="11" name="Picture 10">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6"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12" name="Picture 11">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13"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a:ln>
                  <a:noFill/>
                </a:ln>
                <a:solidFill>
                  <a:srgbClr val="2C9430"/>
                </a:solidFill>
                <a:effectLst/>
                <a:uLnTx/>
                <a:uFillTx/>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Mời</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truy</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cập</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0" i="0" u="none" strike="noStrike" kern="1200" cap="none" spc="0" normalizeH="0" baseline="0" noProof="0" dirty="0">
                <a:ln>
                  <a:noFill/>
                </a:ln>
                <a:solidFill>
                  <a:srgbClr val="FF0066"/>
                </a:solidFill>
                <a:effectLst/>
                <a:uLnTx/>
                <a:uFillTx/>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MĂNG NON- TÀI LIỆU TIỂU HỌC | Facebook</a:t>
            </a:r>
            <a:endParaRPr kumimoji="0" lang="en-US" sz="2105" b="0" i="0" u="none" strike="noStrike" kern="1200" cap="none" spc="0" normalizeH="0" baseline="0" noProof="0" dirty="0">
              <a:ln>
                <a:noFill/>
              </a:ln>
              <a:solidFill>
                <a:srgbClr val="FF0066"/>
              </a:solidFill>
              <a:effectLst/>
              <a:uLnTx/>
              <a:uFillTx/>
              <a:latin typeface="SVN-Newton" panose="02040603050506020204" pitchFamily="18" charset="0"/>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Times New Roman" panose="02020603050405020304" pitchFamily="18" charset="0"/>
              </a:rPr>
              <a:t>SĐT ZALO : </a:t>
            </a:r>
            <a:r>
              <a:rPr kumimoji="0" lang="en-US" sz="2105" b="1" i="0" u="sng" strike="noStrike" kern="1200" cap="none" spc="0" normalizeH="0" baseline="0" noProof="0" dirty="0">
                <a:ln>
                  <a:noFill/>
                </a:ln>
                <a:solidFill>
                  <a:srgbClr val="0D4370"/>
                </a:solidFill>
                <a:effectLst/>
                <a:uLnTx/>
                <a:uFillTx/>
                <a:latin typeface="SVN-Newton" panose="02040603050506020204" pitchFamily="18" charset="0"/>
                <a:cs typeface="+mn-cs"/>
              </a:rPr>
              <a:t>0382348780</a:t>
            </a:r>
            <a:r>
              <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mn-cs"/>
              </a:rPr>
              <a:t> - </a:t>
            </a:r>
            <a:r>
              <a:rPr kumimoji="0" lang="en-US" sz="2105" b="1" i="0" u="sng" strike="noStrike" kern="1200" cap="none" spc="0" normalizeH="0" baseline="0" noProof="0" dirty="0">
                <a:ln>
                  <a:noFill/>
                </a:ln>
                <a:solidFill>
                  <a:srgbClr val="0D4370"/>
                </a:solidFill>
                <a:effectLst/>
                <a:uLnTx/>
                <a:uFillTx/>
                <a:latin typeface="SVN-Newton" panose="02040603050506020204" pitchFamily="18" charset="0"/>
                <a:cs typeface="+mn-cs"/>
              </a:rPr>
              <a:t>0984848929</a:t>
            </a:r>
            <a:endPar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Times New Roman" panose="02020603050405020304" pitchFamily="18" charset="0"/>
            </a:endParaRPr>
          </a:p>
        </p:txBody>
      </p:sp>
      <p:sp>
        <p:nvSpPr>
          <p:cNvPr id="14" name="Title 1">
            <a:extLst>
              <a:ext uri="{FF2B5EF4-FFF2-40B4-BE49-F238E27FC236}">
                <a16:creationId xmlns:a16="http://schemas.microsoft.com/office/drawing/2014/main" id="{839CB496-B064-1976-8A73-F5C96C8179F1}"/>
              </a:ext>
            </a:extLst>
          </p:cNvPr>
          <p:cNvSpPr txBox="1">
            <a:spLocks/>
          </p:cNvSpPr>
          <p:nvPr userDrawn="1"/>
        </p:nvSpPr>
        <p:spPr>
          <a:xfrm>
            <a:off x="9822686" y="-375048"/>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7" b="0" i="0" u="none" strike="noStrike" kern="1200" cap="none" spc="0" normalizeH="0" baseline="0" noProof="0" dirty="0" err="1">
                <a:ln>
                  <a:noFill/>
                </a:ln>
                <a:solidFill>
                  <a:srgbClr val="44546A">
                    <a:lumMod val="20000"/>
                    <a:lumOff val="80000"/>
                  </a:srgbClr>
                </a:solidFill>
                <a:effectLst/>
                <a:uLnTx/>
                <a:uFillTx/>
                <a:latin typeface="#9Slide07 HoneyCream" pitchFamily="2" charset="0"/>
                <a:cs typeface="+mj-cs"/>
              </a:rPr>
              <a:t>Măng</a:t>
            </a:r>
            <a:r>
              <a:rPr kumimoji="0" lang="en-US" sz="2807" b="0" i="0" u="none" strike="noStrike" kern="1200" cap="none" spc="0" normalizeH="0" baseline="0" noProof="0" dirty="0">
                <a:ln>
                  <a:noFill/>
                </a:ln>
                <a:solidFill>
                  <a:srgbClr val="44546A">
                    <a:lumMod val="20000"/>
                    <a:lumOff val="80000"/>
                  </a:srgbClr>
                </a:solidFill>
                <a:effectLst/>
                <a:uLnTx/>
                <a:uFillTx/>
                <a:latin typeface="#9Slide07 HoneyCream" pitchFamily="2" charset="0"/>
                <a:cs typeface="+mj-cs"/>
              </a:rPr>
              <a:t> Non</a:t>
            </a:r>
          </a:p>
        </p:txBody>
      </p:sp>
      <p:sp>
        <p:nvSpPr>
          <p:cNvPr id="15"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743" b="0" i="0" u="none" strike="noStrike" kern="1200" cap="none" spc="0" normalizeH="0" baseline="0" noProof="0" dirty="0" err="1">
                <a:ln>
                  <a:noFill/>
                </a:ln>
                <a:solidFill>
                  <a:srgbClr val="2C9430"/>
                </a:solidFill>
                <a:effectLst/>
                <a:uLnTx/>
                <a:uFillTx/>
                <a:latin typeface="#9Slide07 HoneyCream" pitchFamily="2" charset="0"/>
                <a:cs typeface="+mj-cs"/>
              </a:rPr>
              <a:t>Măng</a:t>
            </a:r>
            <a:r>
              <a:rPr kumimoji="0" lang="en-US" sz="3743" b="0" i="0" u="none" strike="noStrike" kern="1200" cap="none" spc="0" normalizeH="0" baseline="0" noProof="0" dirty="0">
                <a:ln>
                  <a:noFill/>
                </a:ln>
                <a:solidFill>
                  <a:srgbClr val="2C9430"/>
                </a:solidFill>
                <a:effectLst/>
                <a:uLnTx/>
                <a:uFillTx/>
                <a:latin typeface="#9Slide07 HoneyCream" pitchFamily="2" charset="0"/>
                <a:cs typeface="+mj-cs"/>
              </a:rPr>
              <a:t> Non</a:t>
            </a:r>
          </a:p>
        </p:txBody>
      </p:sp>
      <p:sp>
        <p:nvSpPr>
          <p:cNvPr id="16" name="Title 1">
            <a:extLst>
              <a:ext uri="{FF2B5EF4-FFF2-40B4-BE49-F238E27FC236}">
                <a16:creationId xmlns:a16="http://schemas.microsoft.com/office/drawing/2014/main" id="{67CE625A-7EB5-37D6-AA98-E6F10E173EFB}"/>
              </a:ext>
            </a:extLst>
          </p:cNvPr>
          <p:cNvSpPr txBox="1">
            <a:spLocks/>
          </p:cNvSpPr>
          <p:nvPr userDrawn="1"/>
        </p:nvSpPr>
        <p:spPr>
          <a:xfrm>
            <a:off x="-379795" y="554200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105" b="0" i="0" u="none" strike="noStrike" kern="1200" cap="none" spc="0" normalizeH="0" baseline="0" noProof="0" dirty="0" err="1">
                <a:ln>
                  <a:noFill/>
                </a:ln>
                <a:solidFill>
                  <a:srgbClr val="44546A">
                    <a:lumMod val="20000"/>
                    <a:lumOff val="80000"/>
                  </a:srgbClr>
                </a:solidFill>
                <a:effectLst/>
                <a:uLnTx/>
                <a:uFillTx/>
                <a:latin typeface="#9Slide07 HoneyCream" pitchFamily="2" charset="0"/>
                <a:cs typeface="+mj-cs"/>
              </a:rPr>
              <a:t>Măng</a:t>
            </a:r>
            <a:r>
              <a:rPr kumimoji="0" lang="en-US" sz="2105" b="0" i="0" u="none" strike="noStrike" kern="1200" cap="none" spc="0" normalizeH="0" baseline="0" noProof="0" dirty="0">
                <a:ln>
                  <a:noFill/>
                </a:ln>
                <a:solidFill>
                  <a:srgbClr val="44546A">
                    <a:lumMod val="20000"/>
                    <a:lumOff val="80000"/>
                  </a:srgbClr>
                </a:solidFill>
                <a:effectLst/>
                <a:uLnTx/>
                <a:uFillTx/>
                <a:latin typeface="#9Slide07 HoneyCream" pitchFamily="2" charset="0"/>
                <a:cs typeface="+mj-cs"/>
              </a:rPr>
              <a:t> Non</a:t>
            </a:r>
          </a:p>
        </p:txBody>
      </p:sp>
      <p:sp>
        <p:nvSpPr>
          <p:cNvPr id="17" name="TextBox 16">
            <a:extLst>
              <a:ext uri="{FF2B5EF4-FFF2-40B4-BE49-F238E27FC236}">
                <a16:creationId xmlns:a16="http://schemas.microsoft.com/office/drawing/2014/main" id="{A9185F81-9F4C-9E1A-DA28-FF4DF54F9336}"/>
              </a:ext>
            </a:extLst>
          </p:cNvPr>
          <p:cNvSpPr txBox="1"/>
          <p:nvPr userDrawn="1"/>
        </p:nvSpPr>
        <p:spPr>
          <a:xfrm>
            <a:off x="-2920124" y="1955745"/>
            <a:ext cx="3889672" cy="63216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508" b="0" i="0" u="none" strike="noStrike" kern="1200" cap="none" spc="0" normalizeH="0" baseline="0" noProof="0" dirty="0" err="1">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rPr>
              <a:t>Măng</a:t>
            </a:r>
            <a:r>
              <a:rPr kumimoji="0" lang="en-US" sz="3508" b="0" i="0" u="none" strike="noStrike" kern="1200" cap="none" spc="0" normalizeH="0" baseline="0" noProof="0" dirty="0">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rPr>
              <a:t> Non</a:t>
            </a:r>
            <a:endParaRPr kumimoji="0" lang="id-ID" sz="3508" b="0" i="0" u="none" strike="noStrike" kern="1200" cap="none" spc="0" normalizeH="0" baseline="0" noProof="0" dirty="0">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endParaRPr>
          </a:p>
        </p:txBody>
      </p:sp>
      <p:sp>
        <p:nvSpPr>
          <p:cNvPr id="18" name="TextBox 17">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Sản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phẩm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của</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Măng</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Non –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Tài</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liệu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Tiểu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học</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Nghiêm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cấm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buôn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bán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sao</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chép</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và</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chỉnh</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sửa</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để</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thu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lợi</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nhuận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a:t>
            </a:r>
          </a:p>
        </p:txBody>
      </p:sp>
      <p:sp>
        <p:nvSpPr>
          <p:cNvPr id="19" name="TextBox 18"/>
          <p:cNvSpPr txBox="1"/>
          <p:nvPr userDrawn="1"/>
        </p:nvSpPr>
        <p:spPr>
          <a:xfrm>
            <a:off x="9306272" y="6858000"/>
            <a:ext cx="288572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black"/>
                </a:solidFill>
                <a:effectLst/>
                <a:uLnTx/>
                <a:uFillTx/>
                <a:latin typeface="UTM Aquarelle" panose="02040603050506020204" pitchFamily="18" charset="0"/>
                <a:cs typeface="+mn-cs"/>
              </a:rPr>
              <a:t>By </a:t>
            </a:r>
            <a:r>
              <a:rPr kumimoji="0" lang="en-US" sz="2800" b="0" i="0" u="none" strike="noStrike" kern="1200" cap="none" spc="0" normalizeH="0" baseline="0" noProof="0" dirty="0" err="1" smtClean="0">
                <a:ln>
                  <a:noFill/>
                </a:ln>
                <a:solidFill>
                  <a:prstClr val="black"/>
                </a:solidFill>
                <a:effectLst/>
                <a:uLnTx/>
                <a:uFillTx/>
                <a:latin typeface="UTM Aquarelle" panose="02040603050506020204" pitchFamily="18" charset="0"/>
                <a:cs typeface="+mn-cs"/>
              </a:rPr>
              <a:t>Phước</a:t>
            </a:r>
            <a:r>
              <a:rPr kumimoji="0" lang="en-US" sz="2800" b="0" i="0" u="none" strike="noStrike" kern="1200" cap="none" spc="0" normalizeH="0" baseline="0" noProof="0" dirty="0" smtClean="0">
                <a:ln>
                  <a:noFill/>
                </a:ln>
                <a:solidFill>
                  <a:prstClr val="black"/>
                </a:solidFill>
                <a:effectLst/>
                <a:uLnTx/>
                <a:uFillTx/>
                <a:latin typeface="UTM Aquarelle" panose="02040603050506020204" pitchFamily="18" charset="0"/>
                <a:cs typeface="+mn-cs"/>
              </a:rPr>
              <a:t> </a:t>
            </a:r>
            <a:r>
              <a:rPr kumimoji="0" lang="en-US" sz="2800" b="0" i="0" u="none" strike="noStrike" kern="1200" cap="none" spc="0" normalizeH="0" baseline="0" noProof="0" dirty="0" err="1" smtClean="0">
                <a:ln>
                  <a:noFill/>
                </a:ln>
                <a:solidFill>
                  <a:prstClr val="black"/>
                </a:solidFill>
                <a:effectLst/>
                <a:uLnTx/>
                <a:uFillTx/>
                <a:latin typeface="UTM Aquarelle" panose="02040603050506020204" pitchFamily="18" charset="0"/>
                <a:cs typeface="+mn-cs"/>
              </a:rPr>
              <a:t>Trang</a:t>
            </a:r>
            <a:endParaRPr kumimoji="0" lang="en-US" sz="2800" b="0" i="0" u="none" strike="noStrike" kern="1200" cap="none" spc="0" normalizeH="0" baseline="0" noProof="0" dirty="0">
              <a:ln>
                <a:noFill/>
              </a:ln>
              <a:solidFill>
                <a:prstClr val="black"/>
              </a:solidFill>
              <a:effectLst/>
              <a:uLnTx/>
              <a:uFillTx/>
              <a:latin typeface="UTM Aquarelle" panose="02040603050506020204" pitchFamily="18" charset="0"/>
              <a:cs typeface="+mn-cs"/>
            </a:endParaRPr>
          </a:p>
        </p:txBody>
      </p:sp>
    </p:spTree>
    <p:extLst>
      <p:ext uri="{BB962C8B-B14F-4D97-AF65-F5344CB8AC3E}">
        <p14:creationId xmlns:p14="http://schemas.microsoft.com/office/powerpoint/2010/main" val="35439560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p:cTn id="7" dur="1750" fill="hold"/>
                                        <p:tgtEl>
                                          <p:spTgt spid="17"/>
                                        </p:tgtEl>
                                        <p:attrNameLst>
                                          <p:attrName>ppt_w</p:attrName>
                                        </p:attrNameLst>
                                      </p:cBhvr>
                                      <p:tavLst>
                                        <p:tav tm="0">
                                          <p:val>
                                            <p:fltVal val="0"/>
                                          </p:val>
                                        </p:tav>
                                        <p:tav tm="100000">
                                          <p:val>
                                            <p:strVal val="#ppt_w"/>
                                          </p:val>
                                        </p:tav>
                                      </p:tavLst>
                                    </p:anim>
                                    <p:anim calcmode="lin" valueType="num">
                                      <p:cBhvr>
                                        <p:cTn id="8" dur="1750" fill="hold"/>
                                        <p:tgtEl>
                                          <p:spTgt spid="17"/>
                                        </p:tgtEl>
                                        <p:attrNameLst>
                                          <p:attrName>ppt_h</p:attrName>
                                        </p:attrNameLst>
                                      </p:cBhvr>
                                      <p:tavLst>
                                        <p:tav tm="0">
                                          <p:val>
                                            <p:fltVal val="0"/>
                                          </p:val>
                                        </p:tav>
                                        <p:tav tm="100000">
                                          <p:val>
                                            <p:strVal val="#ppt_h"/>
                                          </p:val>
                                        </p:tav>
                                      </p:tavLst>
                                    </p:anim>
                                    <p:animEffect transition="in" filter="fade">
                                      <p:cBhvr>
                                        <p:cTn id="9" dur="1750"/>
                                        <p:tgtEl>
                                          <p:spTgt spid="17"/>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7"/>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7" grpId="1"/>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A00A2AD-B2CE-DC4F-8015-E18525983D45}" type="datetimeFigureOut">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5" name="幻灯片编号占位符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CDFA6-1E83-B64A-81A1-D9DB674537E5}" type="slidenum">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Tree>
    <p:extLst>
      <p:ext uri="{BB962C8B-B14F-4D97-AF65-F5344CB8AC3E}">
        <p14:creationId xmlns:p14="http://schemas.microsoft.com/office/powerpoint/2010/main" val="18120982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A00A2AD-B2CE-DC4F-8015-E18525983D45}" type="datetimeFigureOut">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4" name="幻灯片编号占位符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CDFA6-1E83-B64A-81A1-D9DB674537E5}" type="slidenum">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pic>
        <p:nvPicPr>
          <p:cNvPr id="5" name="Picture 4">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2"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6" name="Picture 5">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7"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a:ln>
                  <a:noFill/>
                </a:ln>
                <a:solidFill>
                  <a:srgbClr val="2C9430"/>
                </a:solidFill>
                <a:effectLst/>
                <a:uLnTx/>
                <a:uFillTx/>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Mời</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truy</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cập</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0" i="0" u="none" strike="noStrike" kern="1200" cap="none" spc="0" normalizeH="0" baseline="0" noProof="0" dirty="0">
                <a:ln>
                  <a:noFill/>
                </a:ln>
                <a:solidFill>
                  <a:srgbClr val="FF0066"/>
                </a:solidFill>
                <a:effectLst/>
                <a:uLnTx/>
                <a:uFillTx/>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xmlns="" val="tx"/>
                    </a:ext>
                  </a:extLst>
                </a:hlinkClick>
              </a:rPr>
              <a:t>MĂNG NON- TÀI LIỆU TIỂU HỌC | Facebook</a:t>
            </a:r>
            <a:endParaRPr kumimoji="0" lang="en-US" sz="2105" b="0" i="0" u="none" strike="noStrike" kern="1200" cap="none" spc="0" normalizeH="0" baseline="0" noProof="0" dirty="0">
              <a:ln>
                <a:noFill/>
              </a:ln>
              <a:solidFill>
                <a:srgbClr val="FF0066"/>
              </a:solidFill>
              <a:effectLst/>
              <a:uLnTx/>
              <a:uFillTx/>
              <a:latin typeface="SVN-Newton" panose="02040603050506020204" pitchFamily="18" charset="0"/>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Times New Roman" panose="02020603050405020304" pitchFamily="18" charset="0"/>
              </a:rPr>
              <a:t>SĐT ZALO : </a:t>
            </a:r>
            <a:r>
              <a:rPr kumimoji="0" lang="en-US" sz="2105" b="1" i="0" u="sng" strike="noStrike" kern="1200" cap="none" spc="0" normalizeH="0" baseline="0" noProof="0" dirty="0">
                <a:ln>
                  <a:noFill/>
                </a:ln>
                <a:solidFill>
                  <a:srgbClr val="0D4370"/>
                </a:solidFill>
                <a:effectLst/>
                <a:uLnTx/>
                <a:uFillTx/>
                <a:latin typeface="SVN-Newton" panose="02040603050506020204" pitchFamily="18" charset="0"/>
                <a:cs typeface="+mn-cs"/>
              </a:rPr>
              <a:t>0382348780</a:t>
            </a:r>
            <a:r>
              <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mn-cs"/>
              </a:rPr>
              <a:t> - </a:t>
            </a:r>
            <a:r>
              <a:rPr kumimoji="0" lang="en-US" sz="2105" b="1" i="0" u="sng" strike="noStrike" kern="1200" cap="none" spc="0" normalizeH="0" baseline="0" noProof="0" dirty="0">
                <a:ln>
                  <a:noFill/>
                </a:ln>
                <a:solidFill>
                  <a:srgbClr val="0D4370"/>
                </a:solidFill>
                <a:effectLst/>
                <a:uLnTx/>
                <a:uFillTx/>
                <a:latin typeface="SVN-Newton" panose="02040603050506020204" pitchFamily="18" charset="0"/>
                <a:cs typeface="+mn-cs"/>
              </a:rPr>
              <a:t>0984848929</a:t>
            </a:r>
            <a:endPar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Times New Roman" panose="02020603050405020304" pitchFamily="18" charset="0"/>
            </a:endParaRPr>
          </a:p>
        </p:txBody>
      </p:sp>
      <p:sp>
        <p:nvSpPr>
          <p:cNvPr id="8" name="Title 1">
            <a:extLst>
              <a:ext uri="{FF2B5EF4-FFF2-40B4-BE49-F238E27FC236}">
                <a16:creationId xmlns:a16="http://schemas.microsoft.com/office/drawing/2014/main" id="{839CB496-B064-1976-8A73-F5C96C8179F1}"/>
              </a:ext>
            </a:extLst>
          </p:cNvPr>
          <p:cNvSpPr txBox="1">
            <a:spLocks/>
          </p:cNvSpPr>
          <p:nvPr userDrawn="1"/>
        </p:nvSpPr>
        <p:spPr>
          <a:xfrm>
            <a:off x="9822686" y="-375048"/>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7" b="0" i="0" u="none" strike="noStrike" kern="1200" cap="none" spc="0" normalizeH="0" baseline="0" noProof="0" dirty="0" err="1">
                <a:ln>
                  <a:noFill/>
                </a:ln>
                <a:solidFill>
                  <a:srgbClr val="44546A">
                    <a:lumMod val="20000"/>
                    <a:lumOff val="80000"/>
                  </a:srgbClr>
                </a:solidFill>
                <a:effectLst/>
                <a:uLnTx/>
                <a:uFillTx/>
                <a:latin typeface="#9Slide07 HoneyCream" pitchFamily="2" charset="0"/>
                <a:cs typeface="+mj-cs"/>
              </a:rPr>
              <a:t>Măng</a:t>
            </a:r>
            <a:r>
              <a:rPr kumimoji="0" lang="en-US" sz="2807" b="0" i="0" u="none" strike="noStrike" kern="1200" cap="none" spc="0" normalizeH="0" baseline="0" noProof="0" dirty="0">
                <a:ln>
                  <a:noFill/>
                </a:ln>
                <a:solidFill>
                  <a:srgbClr val="44546A">
                    <a:lumMod val="20000"/>
                    <a:lumOff val="80000"/>
                  </a:srgbClr>
                </a:solidFill>
                <a:effectLst/>
                <a:uLnTx/>
                <a:uFillTx/>
                <a:latin typeface="#9Slide07 HoneyCream" pitchFamily="2" charset="0"/>
                <a:cs typeface="+mj-cs"/>
              </a:rPr>
              <a:t> Non</a:t>
            </a:r>
          </a:p>
        </p:txBody>
      </p:sp>
      <p:sp>
        <p:nvSpPr>
          <p:cNvPr id="9"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743" b="0" i="0" u="none" strike="noStrike" kern="1200" cap="none" spc="0" normalizeH="0" baseline="0" noProof="0" dirty="0" err="1">
                <a:ln>
                  <a:noFill/>
                </a:ln>
                <a:solidFill>
                  <a:srgbClr val="2C9430"/>
                </a:solidFill>
                <a:effectLst/>
                <a:uLnTx/>
                <a:uFillTx/>
                <a:latin typeface="#9Slide07 HoneyCream" pitchFamily="2" charset="0"/>
                <a:cs typeface="+mj-cs"/>
              </a:rPr>
              <a:t>Măng</a:t>
            </a:r>
            <a:r>
              <a:rPr kumimoji="0" lang="en-US" sz="3743" b="0" i="0" u="none" strike="noStrike" kern="1200" cap="none" spc="0" normalizeH="0" baseline="0" noProof="0" dirty="0">
                <a:ln>
                  <a:noFill/>
                </a:ln>
                <a:solidFill>
                  <a:srgbClr val="2C9430"/>
                </a:solidFill>
                <a:effectLst/>
                <a:uLnTx/>
                <a:uFillTx/>
                <a:latin typeface="#9Slide07 HoneyCream" pitchFamily="2" charset="0"/>
                <a:cs typeface="+mj-cs"/>
              </a:rPr>
              <a:t> Non</a:t>
            </a:r>
          </a:p>
        </p:txBody>
      </p:sp>
      <p:sp>
        <p:nvSpPr>
          <p:cNvPr id="10" name="Title 1">
            <a:extLst>
              <a:ext uri="{FF2B5EF4-FFF2-40B4-BE49-F238E27FC236}">
                <a16:creationId xmlns:a16="http://schemas.microsoft.com/office/drawing/2014/main" id="{67CE625A-7EB5-37D6-AA98-E6F10E173EFB}"/>
              </a:ext>
            </a:extLst>
          </p:cNvPr>
          <p:cNvSpPr txBox="1">
            <a:spLocks/>
          </p:cNvSpPr>
          <p:nvPr userDrawn="1"/>
        </p:nvSpPr>
        <p:spPr>
          <a:xfrm>
            <a:off x="-379795" y="554200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105" b="0" i="0" u="none" strike="noStrike" kern="1200" cap="none" spc="0" normalizeH="0" baseline="0" noProof="0" dirty="0" err="1">
                <a:ln>
                  <a:noFill/>
                </a:ln>
                <a:solidFill>
                  <a:srgbClr val="44546A">
                    <a:lumMod val="20000"/>
                    <a:lumOff val="80000"/>
                  </a:srgbClr>
                </a:solidFill>
                <a:effectLst/>
                <a:uLnTx/>
                <a:uFillTx/>
                <a:latin typeface="#9Slide07 HoneyCream" pitchFamily="2" charset="0"/>
                <a:cs typeface="+mj-cs"/>
              </a:rPr>
              <a:t>Măng</a:t>
            </a:r>
            <a:r>
              <a:rPr kumimoji="0" lang="en-US" sz="2105" b="0" i="0" u="none" strike="noStrike" kern="1200" cap="none" spc="0" normalizeH="0" baseline="0" noProof="0" dirty="0">
                <a:ln>
                  <a:noFill/>
                </a:ln>
                <a:solidFill>
                  <a:srgbClr val="44546A">
                    <a:lumMod val="20000"/>
                    <a:lumOff val="80000"/>
                  </a:srgbClr>
                </a:solidFill>
                <a:effectLst/>
                <a:uLnTx/>
                <a:uFillTx/>
                <a:latin typeface="#9Slide07 HoneyCream" pitchFamily="2" charset="0"/>
                <a:cs typeface="+mj-cs"/>
              </a:rPr>
              <a:t> Non</a:t>
            </a:r>
          </a:p>
        </p:txBody>
      </p:sp>
      <p:sp>
        <p:nvSpPr>
          <p:cNvPr id="11" name="TextBox 10">
            <a:extLst>
              <a:ext uri="{FF2B5EF4-FFF2-40B4-BE49-F238E27FC236}">
                <a16:creationId xmlns:a16="http://schemas.microsoft.com/office/drawing/2014/main" id="{A9185F81-9F4C-9E1A-DA28-FF4DF54F9336}"/>
              </a:ext>
            </a:extLst>
          </p:cNvPr>
          <p:cNvSpPr txBox="1"/>
          <p:nvPr userDrawn="1"/>
        </p:nvSpPr>
        <p:spPr>
          <a:xfrm>
            <a:off x="-2920124" y="1955745"/>
            <a:ext cx="3889672" cy="63216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508" b="0" i="0" u="none" strike="noStrike" kern="1200" cap="none" spc="0" normalizeH="0" baseline="0" noProof="0" dirty="0" err="1">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rPr>
              <a:t>Măng</a:t>
            </a:r>
            <a:r>
              <a:rPr kumimoji="0" lang="en-US" sz="3508" b="0" i="0" u="none" strike="noStrike" kern="1200" cap="none" spc="0" normalizeH="0" baseline="0" noProof="0" dirty="0">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rPr>
              <a:t> Non</a:t>
            </a:r>
            <a:endParaRPr kumimoji="0" lang="id-ID" sz="3508" b="0" i="0" u="none" strike="noStrike" kern="1200" cap="none" spc="0" normalizeH="0" baseline="0" noProof="0" dirty="0">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endParaRPr>
          </a:p>
        </p:txBody>
      </p:sp>
      <p:sp>
        <p:nvSpPr>
          <p:cNvPr id="12" name="TextBox 11">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Sản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phẩm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của</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Măng</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Non –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Tài</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liệu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Tiểu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học</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Nghiêm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cấm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buôn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bán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sao</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chép</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và</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chỉnh</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sửa</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để</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thu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lợi</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nhuận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a:t>
            </a:r>
          </a:p>
        </p:txBody>
      </p:sp>
      <p:sp>
        <p:nvSpPr>
          <p:cNvPr id="13" name="TextBox 12"/>
          <p:cNvSpPr txBox="1"/>
          <p:nvPr userDrawn="1"/>
        </p:nvSpPr>
        <p:spPr>
          <a:xfrm>
            <a:off x="9306272" y="6858000"/>
            <a:ext cx="288572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black"/>
                </a:solidFill>
                <a:effectLst/>
                <a:uLnTx/>
                <a:uFillTx/>
                <a:latin typeface="UTM Aquarelle" panose="02040603050506020204" pitchFamily="18" charset="0"/>
                <a:cs typeface="+mn-cs"/>
              </a:rPr>
              <a:t>By </a:t>
            </a:r>
            <a:r>
              <a:rPr kumimoji="0" lang="en-US" sz="2800" b="0" i="0" u="none" strike="noStrike" kern="1200" cap="none" spc="0" normalizeH="0" baseline="0" noProof="0" dirty="0" err="1" smtClean="0">
                <a:ln>
                  <a:noFill/>
                </a:ln>
                <a:solidFill>
                  <a:prstClr val="black"/>
                </a:solidFill>
                <a:effectLst/>
                <a:uLnTx/>
                <a:uFillTx/>
                <a:latin typeface="UTM Aquarelle" panose="02040603050506020204" pitchFamily="18" charset="0"/>
                <a:cs typeface="+mn-cs"/>
              </a:rPr>
              <a:t>Phước</a:t>
            </a:r>
            <a:r>
              <a:rPr kumimoji="0" lang="en-US" sz="2800" b="0" i="0" u="none" strike="noStrike" kern="1200" cap="none" spc="0" normalizeH="0" baseline="0" noProof="0" dirty="0" smtClean="0">
                <a:ln>
                  <a:noFill/>
                </a:ln>
                <a:solidFill>
                  <a:prstClr val="black"/>
                </a:solidFill>
                <a:effectLst/>
                <a:uLnTx/>
                <a:uFillTx/>
                <a:latin typeface="UTM Aquarelle" panose="02040603050506020204" pitchFamily="18" charset="0"/>
                <a:cs typeface="+mn-cs"/>
              </a:rPr>
              <a:t> </a:t>
            </a:r>
            <a:r>
              <a:rPr kumimoji="0" lang="en-US" sz="2800" b="0" i="0" u="none" strike="noStrike" kern="1200" cap="none" spc="0" normalizeH="0" baseline="0" noProof="0" dirty="0" err="1" smtClean="0">
                <a:ln>
                  <a:noFill/>
                </a:ln>
                <a:solidFill>
                  <a:prstClr val="black"/>
                </a:solidFill>
                <a:effectLst/>
                <a:uLnTx/>
                <a:uFillTx/>
                <a:latin typeface="UTM Aquarelle" panose="02040603050506020204" pitchFamily="18" charset="0"/>
                <a:cs typeface="+mn-cs"/>
              </a:rPr>
              <a:t>Trang</a:t>
            </a:r>
            <a:endParaRPr kumimoji="0" lang="en-US" sz="2800" b="0" i="0" u="none" strike="noStrike" kern="1200" cap="none" spc="0" normalizeH="0" baseline="0" noProof="0" dirty="0">
              <a:ln>
                <a:noFill/>
              </a:ln>
              <a:solidFill>
                <a:prstClr val="black"/>
              </a:solidFill>
              <a:effectLst/>
              <a:uLnTx/>
              <a:uFillTx/>
              <a:latin typeface="UTM Aquarelle" panose="02040603050506020204" pitchFamily="18" charset="0"/>
              <a:cs typeface="+mn-cs"/>
            </a:endParaRPr>
          </a:p>
        </p:txBody>
      </p:sp>
    </p:spTree>
    <p:extLst>
      <p:ext uri="{BB962C8B-B14F-4D97-AF65-F5344CB8AC3E}">
        <p14:creationId xmlns:p14="http://schemas.microsoft.com/office/powerpoint/2010/main" val="21814199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750" fill="hold"/>
                                        <p:tgtEl>
                                          <p:spTgt spid="11"/>
                                        </p:tgtEl>
                                        <p:attrNameLst>
                                          <p:attrName>ppt_w</p:attrName>
                                        </p:attrNameLst>
                                      </p:cBhvr>
                                      <p:tavLst>
                                        <p:tav tm="0">
                                          <p:val>
                                            <p:fltVal val="0"/>
                                          </p:val>
                                        </p:tav>
                                        <p:tav tm="100000">
                                          <p:val>
                                            <p:strVal val="#ppt_w"/>
                                          </p:val>
                                        </p:tav>
                                      </p:tavLst>
                                    </p:anim>
                                    <p:anim calcmode="lin" valueType="num">
                                      <p:cBhvr>
                                        <p:cTn id="8" dur="1750" fill="hold"/>
                                        <p:tgtEl>
                                          <p:spTgt spid="11"/>
                                        </p:tgtEl>
                                        <p:attrNameLst>
                                          <p:attrName>ppt_h</p:attrName>
                                        </p:attrNameLst>
                                      </p:cBhvr>
                                      <p:tavLst>
                                        <p:tav tm="0">
                                          <p:val>
                                            <p:fltVal val="0"/>
                                          </p:val>
                                        </p:tav>
                                        <p:tav tm="100000">
                                          <p:val>
                                            <p:strVal val="#ppt_h"/>
                                          </p:val>
                                        </p:tav>
                                      </p:tavLst>
                                    </p:anim>
                                    <p:animEffect transition="in" filter="fade">
                                      <p:cBhvr>
                                        <p:cTn id="9" dur="1750"/>
                                        <p:tgtEl>
                                          <p:spTgt spid="11"/>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1"/>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A00A2AD-B2CE-DC4F-8015-E18525983D45}" type="datetimeFigureOut">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7" name="幻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CDFA6-1E83-B64A-81A1-D9DB674537E5}" type="slidenum">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Tree>
    <p:extLst>
      <p:ext uri="{BB962C8B-B14F-4D97-AF65-F5344CB8AC3E}">
        <p14:creationId xmlns:p14="http://schemas.microsoft.com/office/powerpoint/2010/main" val="28568969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A00A2AD-B2CE-DC4F-8015-E18525983D45}" type="datetimeFigureOut">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7" name="幻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CDFA6-1E83-B64A-81A1-D9DB674537E5}" type="slidenum">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Tree>
    <p:extLst>
      <p:ext uri="{BB962C8B-B14F-4D97-AF65-F5344CB8AC3E}">
        <p14:creationId xmlns:p14="http://schemas.microsoft.com/office/powerpoint/2010/main" val="13285006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竖排文本占位符 2"/>
          <p:cNvSpPr>
            <a:spLocks noGrp="1"/>
          </p:cNvSpPr>
          <p:nvPr>
            <p:ph type="body" orient="vert" idx="1"/>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A00A2AD-B2CE-DC4F-8015-E18525983D45}" type="datetimeFigureOut">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6" name="幻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CDFA6-1E83-B64A-81A1-D9DB674537E5}" type="slidenum">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Tree>
    <p:extLst>
      <p:ext uri="{BB962C8B-B14F-4D97-AF65-F5344CB8AC3E}">
        <p14:creationId xmlns:p14="http://schemas.microsoft.com/office/powerpoint/2010/main" val="37593296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竖排标题和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kumimoji="1" lang="zh-CN" altLang="en-US"/>
              <a:t>单击此处编辑母版标题样式</a:t>
            </a:r>
          </a:p>
        </p:txBody>
      </p:sp>
      <p:sp>
        <p:nvSpPr>
          <p:cNvPr id="3" name="竖排文本占位符 2"/>
          <p:cNvSpPr>
            <a:spLocks noGrp="1"/>
          </p:cNvSpPr>
          <p:nvPr>
            <p:ph type="body" orient="vert" idx="1"/>
          </p:nvPr>
        </p:nvSpPr>
        <p:spPr>
          <a:xfrm>
            <a:off x="838200" y="365125"/>
            <a:ext cx="7734300" cy="5811838"/>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A00A2AD-B2CE-DC4F-8015-E18525983D45}" type="datetimeFigureOut">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6" name="幻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CCDFA6-1E83-B64A-81A1-D9DB674537E5}" type="slidenum">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pic>
        <p:nvPicPr>
          <p:cNvPr id="7" name="Picture 6">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2"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8" name="Picture 7">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9"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a:ln>
                  <a:noFill/>
                </a:ln>
                <a:solidFill>
                  <a:srgbClr val="2C9430"/>
                </a:solidFill>
                <a:effectLst/>
                <a:uLnTx/>
                <a:uFillTx/>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Mời</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truy</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cập</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0" i="0" u="none" strike="noStrike" kern="1200" cap="none" spc="0" normalizeH="0" baseline="0" noProof="0" dirty="0">
                <a:ln>
                  <a:noFill/>
                </a:ln>
                <a:solidFill>
                  <a:srgbClr val="FF0066"/>
                </a:solidFill>
                <a:effectLst/>
                <a:uLnTx/>
                <a:uFillTx/>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xmlns="" val="tx"/>
                    </a:ext>
                  </a:extLst>
                </a:hlinkClick>
              </a:rPr>
              <a:t>MĂNG NON- TÀI LIỆU TIỂU HỌC | Facebook</a:t>
            </a:r>
            <a:endParaRPr kumimoji="0" lang="en-US" sz="2105" b="0" i="0" u="none" strike="noStrike" kern="1200" cap="none" spc="0" normalizeH="0" baseline="0" noProof="0" dirty="0">
              <a:ln>
                <a:noFill/>
              </a:ln>
              <a:solidFill>
                <a:srgbClr val="FF0066"/>
              </a:solidFill>
              <a:effectLst/>
              <a:uLnTx/>
              <a:uFillTx/>
              <a:latin typeface="SVN-Newton" panose="02040603050506020204" pitchFamily="18" charset="0"/>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Times New Roman" panose="02020603050405020304" pitchFamily="18" charset="0"/>
              </a:rPr>
              <a:t>SĐT ZALO : </a:t>
            </a:r>
            <a:r>
              <a:rPr kumimoji="0" lang="en-US" sz="2105" b="1" i="0" u="sng" strike="noStrike" kern="1200" cap="none" spc="0" normalizeH="0" baseline="0" noProof="0" dirty="0">
                <a:ln>
                  <a:noFill/>
                </a:ln>
                <a:solidFill>
                  <a:srgbClr val="0D4370"/>
                </a:solidFill>
                <a:effectLst/>
                <a:uLnTx/>
                <a:uFillTx/>
                <a:latin typeface="SVN-Newton" panose="02040603050506020204" pitchFamily="18" charset="0"/>
                <a:cs typeface="+mn-cs"/>
              </a:rPr>
              <a:t>0382348780</a:t>
            </a:r>
            <a:r>
              <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mn-cs"/>
              </a:rPr>
              <a:t> - </a:t>
            </a:r>
            <a:r>
              <a:rPr kumimoji="0" lang="en-US" sz="2105" b="1" i="0" u="sng" strike="noStrike" kern="1200" cap="none" spc="0" normalizeH="0" baseline="0" noProof="0" dirty="0">
                <a:ln>
                  <a:noFill/>
                </a:ln>
                <a:solidFill>
                  <a:srgbClr val="0D4370"/>
                </a:solidFill>
                <a:effectLst/>
                <a:uLnTx/>
                <a:uFillTx/>
                <a:latin typeface="SVN-Newton" panose="02040603050506020204" pitchFamily="18" charset="0"/>
                <a:cs typeface="+mn-cs"/>
              </a:rPr>
              <a:t>0984848929</a:t>
            </a:r>
            <a:endPar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Times New Roman" panose="02020603050405020304" pitchFamily="18" charset="0"/>
            </a:endParaRPr>
          </a:p>
        </p:txBody>
      </p:sp>
      <p:sp>
        <p:nvSpPr>
          <p:cNvPr id="10" name="Title 1">
            <a:extLst>
              <a:ext uri="{FF2B5EF4-FFF2-40B4-BE49-F238E27FC236}">
                <a16:creationId xmlns:a16="http://schemas.microsoft.com/office/drawing/2014/main" id="{839CB496-B064-1976-8A73-F5C96C8179F1}"/>
              </a:ext>
            </a:extLst>
          </p:cNvPr>
          <p:cNvSpPr txBox="1">
            <a:spLocks/>
          </p:cNvSpPr>
          <p:nvPr userDrawn="1"/>
        </p:nvSpPr>
        <p:spPr>
          <a:xfrm>
            <a:off x="9822686" y="-375048"/>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7" b="0" i="0" u="none" strike="noStrike" kern="1200" cap="none" spc="0" normalizeH="0" baseline="0" noProof="0" dirty="0" err="1">
                <a:ln>
                  <a:noFill/>
                </a:ln>
                <a:solidFill>
                  <a:srgbClr val="44546A">
                    <a:lumMod val="20000"/>
                    <a:lumOff val="80000"/>
                  </a:srgbClr>
                </a:solidFill>
                <a:effectLst/>
                <a:uLnTx/>
                <a:uFillTx/>
                <a:latin typeface="#9Slide07 HoneyCream" pitchFamily="2" charset="0"/>
                <a:cs typeface="+mj-cs"/>
              </a:rPr>
              <a:t>Măng</a:t>
            </a:r>
            <a:r>
              <a:rPr kumimoji="0" lang="en-US" sz="2807" b="0" i="0" u="none" strike="noStrike" kern="1200" cap="none" spc="0" normalizeH="0" baseline="0" noProof="0" dirty="0">
                <a:ln>
                  <a:noFill/>
                </a:ln>
                <a:solidFill>
                  <a:srgbClr val="44546A">
                    <a:lumMod val="20000"/>
                    <a:lumOff val="80000"/>
                  </a:srgbClr>
                </a:solidFill>
                <a:effectLst/>
                <a:uLnTx/>
                <a:uFillTx/>
                <a:latin typeface="#9Slide07 HoneyCream" pitchFamily="2" charset="0"/>
                <a:cs typeface="+mj-cs"/>
              </a:rPr>
              <a:t> Non</a:t>
            </a:r>
          </a:p>
        </p:txBody>
      </p:sp>
      <p:sp>
        <p:nvSpPr>
          <p:cNvPr id="11"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743" b="0" i="0" u="none" strike="noStrike" kern="1200" cap="none" spc="0" normalizeH="0" baseline="0" noProof="0" dirty="0" err="1">
                <a:ln>
                  <a:noFill/>
                </a:ln>
                <a:solidFill>
                  <a:srgbClr val="2C9430"/>
                </a:solidFill>
                <a:effectLst/>
                <a:uLnTx/>
                <a:uFillTx/>
                <a:latin typeface="#9Slide07 HoneyCream" pitchFamily="2" charset="0"/>
                <a:cs typeface="+mj-cs"/>
              </a:rPr>
              <a:t>Măng</a:t>
            </a:r>
            <a:r>
              <a:rPr kumimoji="0" lang="en-US" sz="3743" b="0" i="0" u="none" strike="noStrike" kern="1200" cap="none" spc="0" normalizeH="0" baseline="0" noProof="0" dirty="0">
                <a:ln>
                  <a:noFill/>
                </a:ln>
                <a:solidFill>
                  <a:srgbClr val="2C9430"/>
                </a:solidFill>
                <a:effectLst/>
                <a:uLnTx/>
                <a:uFillTx/>
                <a:latin typeface="#9Slide07 HoneyCream" pitchFamily="2" charset="0"/>
                <a:cs typeface="+mj-cs"/>
              </a:rPr>
              <a:t> Non</a:t>
            </a:r>
          </a:p>
        </p:txBody>
      </p:sp>
      <p:sp>
        <p:nvSpPr>
          <p:cNvPr id="12" name="Title 1">
            <a:extLst>
              <a:ext uri="{FF2B5EF4-FFF2-40B4-BE49-F238E27FC236}">
                <a16:creationId xmlns:a16="http://schemas.microsoft.com/office/drawing/2014/main" id="{67CE625A-7EB5-37D6-AA98-E6F10E173EFB}"/>
              </a:ext>
            </a:extLst>
          </p:cNvPr>
          <p:cNvSpPr txBox="1">
            <a:spLocks/>
          </p:cNvSpPr>
          <p:nvPr userDrawn="1"/>
        </p:nvSpPr>
        <p:spPr>
          <a:xfrm>
            <a:off x="-379795" y="554200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105" b="0" i="0" u="none" strike="noStrike" kern="1200" cap="none" spc="0" normalizeH="0" baseline="0" noProof="0" dirty="0" err="1">
                <a:ln>
                  <a:noFill/>
                </a:ln>
                <a:solidFill>
                  <a:srgbClr val="44546A">
                    <a:lumMod val="20000"/>
                    <a:lumOff val="80000"/>
                  </a:srgbClr>
                </a:solidFill>
                <a:effectLst/>
                <a:uLnTx/>
                <a:uFillTx/>
                <a:latin typeface="#9Slide07 HoneyCream" pitchFamily="2" charset="0"/>
                <a:cs typeface="+mj-cs"/>
              </a:rPr>
              <a:t>Măng</a:t>
            </a:r>
            <a:r>
              <a:rPr kumimoji="0" lang="en-US" sz="2105" b="0" i="0" u="none" strike="noStrike" kern="1200" cap="none" spc="0" normalizeH="0" baseline="0" noProof="0" dirty="0">
                <a:ln>
                  <a:noFill/>
                </a:ln>
                <a:solidFill>
                  <a:srgbClr val="44546A">
                    <a:lumMod val="20000"/>
                    <a:lumOff val="80000"/>
                  </a:srgbClr>
                </a:solidFill>
                <a:effectLst/>
                <a:uLnTx/>
                <a:uFillTx/>
                <a:latin typeface="#9Slide07 HoneyCream" pitchFamily="2" charset="0"/>
                <a:cs typeface="+mj-cs"/>
              </a:rPr>
              <a:t> Non</a:t>
            </a:r>
          </a:p>
        </p:txBody>
      </p:sp>
      <p:sp>
        <p:nvSpPr>
          <p:cNvPr id="13" name="TextBox 12">
            <a:extLst>
              <a:ext uri="{FF2B5EF4-FFF2-40B4-BE49-F238E27FC236}">
                <a16:creationId xmlns:a16="http://schemas.microsoft.com/office/drawing/2014/main" id="{A9185F81-9F4C-9E1A-DA28-FF4DF54F9336}"/>
              </a:ext>
            </a:extLst>
          </p:cNvPr>
          <p:cNvSpPr txBox="1"/>
          <p:nvPr userDrawn="1"/>
        </p:nvSpPr>
        <p:spPr>
          <a:xfrm>
            <a:off x="-2920124" y="1955745"/>
            <a:ext cx="3889672" cy="63216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508" b="0" i="0" u="none" strike="noStrike" kern="1200" cap="none" spc="0" normalizeH="0" baseline="0" noProof="0" dirty="0" err="1">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rPr>
              <a:t>Măng</a:t>
            </a:r>
            <a:r>
              <a:rPr kumimoji="0" lang="en-US" sz="3508" b="0" i="0" u="none" strike="noStrike" kern="1200" cap="none" spc="0" normalizeH="0" baseline="0" noProof="0" dirty="0">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rPr>
              <a:t> Non</a:t>
            </a:r>
            <a:endParaRPr kumimoji="0" lang="id-ID" sz="3508" b="0" i="0" u="none" strike="noStrike" kern="1200" cap="none" spc="0" normalizeH="0" baseline="0" noProof="0" dirty="0">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endParaRPr>
          </a:p>
        </p:txBody>
      </p:sp>
      <p:sp>
        <p:nvSpPr>
          <p:cNvPr id="14" name="TextBox 13">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Sản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phẩm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của</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Măng</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Non –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Tài</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liệu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Tiểu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học</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Nghiêm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cấm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buôn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bán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sao</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chép</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và</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chỉnh</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sửa</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để</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thu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lợi</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nhuận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a:t>
            </a:r>
          </a:p>
        </p:txBody>
      </p:sp>
      <p:sp>
        <p:nvSpPr>
          <p:cNvPr id="15" name="TextBox 14"/>
          <p:cNvSpPr txBox="1"/>
          <p:nvPr userDrawn="1"/>
        </p:nvSpPr>
        <p:spPr>
          <a:xfrm>
            <a:off x="9306272" y="6858000"/>
            <a:ext cx="288572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black"/>
                </a:solidFill>
                <a:effectLst/>
                <a:uLnTx/>
                <a:uFillTx/>
                <a:latin typeface="UTM Aquarelle" panose="02040603050506020204" pitchFamily="18" charset="0"/>
                <a:cs typeface="+mn-cs"/>
              </a:rPr>
              <a:t>By </a:t>
            </a:r>
            <a:r>
              <a:rPr kumimoji="0" lang="en-US" sz="2800" b="0" i="0" u="none" strike="noStrike" kern="1200" cap="none" spc="0" normalizeH="0" baseline="0" noProof="0" dirty="0" err="1" smtClean="0">
                <a:ln>
                  <a:noFill/>
                </a:ln>
                <a:solidFill>
                  <a:prstClr val="black"/>
                </a:solidFill>
                <a:effectLst/>
                <a:uLnTx/>
                <a:uFillTx/>
                <a:latin typeface="UTM Aquarelle" panose="02040603050506020204" pitchFamily="18" charset="0"/>
                <a:cs typeface="+mn-cs"/>
              </a:rPr>
              <a:t>Phước</a:t>
            </a:r>
            <a:r>
              <a:rPr kumimoji="0" lang="en-US" sz="2800" b="0" i="0" u="none" strike="noStrike" kern="1200" cap="none" spc="0" normalizeH="0" baseline="0" noProof="0" dirty="0" smtClean="0">
                <a:ln>
                  <a:noFill/>
                </a:ln>
                <a:solidFill>
                  <a:prstClr val="black"/>
                </a:solidFill>
                <a:effectLst/>
                <a:uLnTx/>
                <a:uFillTx/>
                <a:latin typeface="UTM Aquarelle" panose="02040603050506020204" pitchFamily="18" charset="0"/>
                <a:cs typeface="+mn-cs"/>
              </a:rPr>
              <a:t> </a:t>
            </a:r>
            <a:r>
              <a:rPr kumimoji="0" lang="en-US" sz="2800" b="0" i="0" u="none" strike="noStrike" kern="1200" cap="none" spc="0" normalizeH="0" baseline="0" noProof="0" dirty="0" err="1" smtClean="0">
                <a:ln>
                  <a:noFill/>
                </a:ln>
                <a:solidFill>
                  <a:prstClr val="black"/>
                </a:solidFill>
                <a:effectLst/>
                <a:uLnTx/>
                <a:uFillTx/>
                <a:latin typeface="UTM Aquarelle" panose="02040603050506020204" pitchFamily="18" charset="0"/>
                <a:cs typeface="+mn-cs"/>
              </a:rPr>
              <a:t>Trang</a:t>
            </a:r>
            <a:endParaRPr kumimoji="0" lang="en-US" sz="2800" b="0" i="0" u="none" strike="noStrike" kern="1200" cap="none" spc="0" normalizeH="0" baseline="0" noProof="0" dirty="0">
              <a:ln>
                <a:noFill/>
              </a:ln>
              <a:solidFill>
                <a:prstClr val="black"/>
              </a:solidFill>
              <a:effectLst/>
              <a:uLnTx/>
              <a:uFillTx/>
              <a:latin typeface="UTM Aquarelle" panose="02040603050506020204" pitchFamily="18" charset="0"/>
              <a:cs typeface="+mn-cs"/>
            </a:endParaRPr>
          </a:p>
        </p:txBody>
      </p:sp>
    </p:spTree>
    <p:extLst>
      <p:ext uri="{BB962C8B-B14F-4D97-AF65-F5344CB8AC3E}">
        <p14:creationId xmlns:p14="http://schemas.microsoft.com/office/powerpoint/2010/main" val="35409746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750" fill="hold"/>
                                        <p:tgtEl>
                                          <p:spTgt spid="13"/>
                                        </p:tgtEl>
                                        <p:attrNameLst>
                                          <p:attrName>ppt_w</p:attrName>
                                        </p:attrNameLst>
                                      </p:cBhvr>
                                      <p:tavLst>
                                        <p:tav tm="0">
                                          <p:val>
                                            <p:fltVal val="0"/>
                                          </p:val>
                                        </p:tav>
                                        <p:tav tm="100000">
                                          <p:val>
                                            <p:strVal val="#ppt_w"/>
                                          </p:val>
                                        </p:tav>
                                      </p:tavLst>
                                    </p:anim>
                                    <p:anim calcmode="lin" valueType="num">
                                      <p:cBhvr>
                                        <p:cTn id="8" dur="1750" fill="hold"/>
                                        <p:tgtEl>
                                          <p:spTgt spid="13"/>
                                        </p:tgtEl>
                                        <p:attrNameLst>
                                          <p:attrName>ppt_h</p:attrName>
                                        </p:attrNameLst>
                                      </p:cBhvr>
                                      <p:tavLst>
                                        <p:tav tm="0">
                                          <p:val>
                                            <p:fltVal val="0"/>
                                          </p:val>
                                        </p:tav>
                                        <p:tav tm="100000">
                                          <p:val>
                                            <p:strVal val="#ppt_h"/>
                                          </p:val>
                                        </p:tav>
                                      </p:tavLst>
                                    </p:anim>
                                    <p:animEffect transition="in" filter="fade">
                                      <p:cBhvr>
                                        <p:cTn id="9" dur="1750"/>
                                        <p:tgtEl>
                                          <p:spTgt spid="13"/>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3"/>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3" grpId="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13182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three columns" userDrawn="1">
  <p:cSld name="Title and three columns">
    <p:bg>
      <p:bgPr>
        <a:blipFill dpi="0" rotWithShape="1">
          <a:blip r:embed="rId2">
            <a:lum/>
          </a:blip>
          <a:srcRect/>
          <a:stretch>
            <a:fillRect l="-6000" r="-6000"/>
          </a:stretch>
        </a:blipFill>
        <a:effectLst/>
      </p:bgPr>
    </p:bg>
    <p:spTree>
      <p:nvGrpSpPr>
        <p:cNvPr id="1" name="Shape 977"/>
        <p:cNvGrpSpPr/>
        <p:nvPr/>
      </p:nvGrpSpPr>
      <p:grpSpPr>
        <a:xfrm>
          <a:off x="0" y="0"/>
          <a:ext cx="0" cy="0"/>
          <a:chOff x="0" y="0"/>
          <a:chExt cx="0" cy="0"/>
        </a:xfrm>
      </p:grpSpPr>
      <p:sp>
        <p:nvSpPr>
          <p:cNvPr id="984" name="Google Shape;984;p14"/>
          <p:cNvSpPr/>
          <p:nvPr/>
        </p:nvSpPr>
        <p:spPr>
          <a:xfrm>
            <a:off x="8502319" y="311468"/>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97033" tIns="97033" rIns="97033" bIns="970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910" b="0" i="0" u="none" strike="noStrike" kern="1200" cap="none" spc="0" normalizeH="0" baseline="0" noProof="0">
              <a:ln>
                <a:noFill/>
              </a:ln>
              <a:solidFill>
                <a:prstClr val="black"/>
              </a:solidFill>
              <a:effectLst/>
              <a:uLnTx/>
              <a:uFillTx/>
              <a:latin typeface="字魂27号-布丁体"/>
              <a:cs typeface="+mn-cs"/>
            </a:endParaRPr>
          </a:p>
        </p:txBody>
      </p:sp>
      <p:sp>
        <p:nvSpPr>
          <p:cNvPr id="985" name="Google Shape;985;p14"/>
          <p:cNvSpPr/>
          <p:nvPr/>
        </p:nvSpPr>
        <p:spPr>
          <a:xfrm>
            <a:off x="586919" y="6035235"/>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97033" tIns="97033" rIns="97033" bIns="970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910" b="0" i="0" u="none" strike="noStrike" kern="1200" cap="none" spc="0" normalizeH="0" baseline="0" noProof="0">
              <a:ln>
                <a:noFill/>
              </a:ln>
              <a:solidFill>
                <a:prstClr val="black"/>
              </a:solidFill>
              <a:effectLst/>
              <a:uLnTx/>
              <a:uFillTx/>
              <a:latin typeface="字魂27号-布丁体"/>
              <a:cs typeface="+mn-cs"/>
            </a:endParaRPr>
          </a:p>
        </p:txBody>
      </p:sp>
      <p:sp>
        <p:nvSpPr>
          <p:cNvPr id="986" name="Google Shape;986;p14"/>
          <p:cNvSpPr/>
          <p:nvPr/>
        </p:nvSpPr>
        <p:spPr>
          <a:xfrm>
            <a:off x="719202" y="311468"/>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97033" tIns="97033" rIns="97033" bIns="970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910" b="0" i="0" u="none" strike="noStrike" kern="1200" cap="none" spc="0" normalizeH="0" baseline="0" noProof="0">
              <a:ln>
                <a:noFill/>
              </a:ln>
              <a:solidFill>
                <a:prstClr val="black"/>
              </a:solidFill>
              <a:effectLst/>
              <a:uLnTx/>
              <a:uFillTx/>
              <a:latin typeface="字魂27号-布丁体"/>
              <a:cs typeface="+mn-cs"/>
            </a:endParaRPr>
          </a:p>
        </p:txBody>
      </p:sp>
      <p:sp>
        <p:nvSpPr>
          <p:cNvPr id="987" name="Google Shape;987;p14"/>
          <p:cNvSpPr/>
          <p:nvPr/>
        </p:nvSpPr>
        <p:spPr>
          <a:xfrm>
            <a:off x="11432701" y="6035235"/>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97033" tIns="97033" rIns="97033" bIns="970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910" b="0" i="0" u="none" strike="noStrike" kern="1200" cap="none" spc="0" normalizeH="0" baseline="0" noProof="0">
              <a:ln>
                <a:noFill/>
              </a:ln>
              <a:solidFill>
                <a:prstClr val="black"/>
              </a:solidFill>
              <a:effectLst/>
              <a:uLnTx/>
              <a:uFillTx/>
              <a:latin typeface="字魂27号-布丁体"/>
              <a:cs typeface="+mn-cs"/>
            </a:endParaRPr>
          </a:p>
        </p:txBody>
      </p:sp>
    </p:spTree>
    <p:extLst>
      <p:ext uri="{BB962C8B-B14F-4D97-AF65-F5344CB8AC3E}">
        <p14:creationId xmlns:p14="http://schemas.microsoft.com/office/powerpoint/2010/main" val="19052870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three columns" userDrawn="1">
  <p:cSld name="1_Title and three columns">
    <p:bg>
      <p:bgPr>
        <a:blipFill dpi="0" rotWithShape="1">
          <a:blip r:embed="rId2">
            <a:lum/>
          </a:blip>
          <a:srcRect/>
          <a:stretch>
            <a:fillRect l="-6000" r="-6000"/>
          </a:stretch>
        </a:blipFill>
        <a:effectLst/>
      </p:bgPr>
    </p:bg>
    <p:spTree>
      <p:nvGrpSpPr>
        <p:cNvPr id="1" name="Shape 977"/>
        <p:cNvGrpSpPr/>
        <p:nvPr/>
      </p:nvGrpSpPr>
      <p:grpSpPr>
        <a:xfrm>
          <a:off x="0" y="0"/>
          <a:ext cx="0" cy="0"/>
          <a:chOff x="0" y="0"/>
          <a:chExt cx="0" cy="0"/>
        </a:xfrm>
      </p:grpSpPr>
      <p:sp>
        <p:nvSpPr>
          <p:cNvPr id="984" name="Google Shape;984;p14"/>
          <p:cNvSpPr/>
          <p:nvPr/>
        </p:nvSpPr>
        <p:spPr>
          <a:xfrm>
            <a:off x="8502319" y="311468"/>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97033" tIns="97033" rIns="97033" bIns="970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910" b="0" i="0" u="none" strike="noStrike" kern="1200" cap="none" spc="0" normalizeH="0" baseline="0" noProof="0">
              <a:ln>
                <a:noFill/>
              </a:ln>
              <a:solidFill>
                <a:prstClr val="black"/>
              </a:solidFill>
              <a:effectLst/>
              <a:uLnTx/>
              <a:uFillTx/>
              <a:latin typeface="字魂27号-布丁体"/>
              <a:cs typeface="+mn-cs"/>
            </a:endParaRPr>
          </a:p>
        </p:txBody>
      </p:sp>
      <p:sp>
        <p:nvSpPr>
          <p:cNvPr id="985" name="Google Shape;985;p14"/>
          <p:cNvSpPr/>
          <p:nvPr/>
        </p:nvSpPr>
        <p:spPr>
          <a:xfrm>
            <a:off x="586919" y="6035235"/>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97033" tIns="97033" rIns="97033" bIns="970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910" b="0" i="0" u="none" strike="noStrike" kern="1200" cap="none" spc="0" normalizeH="0" baseline="0" noProof="0">
              <a:ln>
                <a:noFill/>
              </a:ln>
              <a:solidFill>
                <a:prstClr val="black"/>
              </a:solidFill>
              <a:effectLst/>
              <a:uLnTx/>
              <a:uFillTx/>
              <a:latin typeface="字魂27号-布丁体"/>
              <a:cs typeface="+mn-cs"/>
            </a:endParaRPr>
          </a:p>
        </p:txBody>
      </p:sp>
      <p:sp>
        <p:nvSpPr>
          <p:cNvPr id="986" name="Google Shape;986;p14"/>
          <p:cNvSpPr/>
          <p:nvPr/>
        </p:nvSpPr>
        <p:spPr>
          <a:xfrm>
            <a:off x="719202" y="311468"/>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97033" tIns="97033" rIns="97033" bIns="970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910" b="0" i="0" u="none" strike="noStrike" kern="1200" cap="none" spc="0" normalizeH="0" baseline="0" noProof="0">
              <a:ln>
                <a:noFill/>
              </a:ln>
              <a:solidFill>
                <a:prstClr val="black"/>
              </a:solidFill>
              <a:effectLst/>
              <a:uLnTx/>
              <a:uFillTx/>
              <a:latin typeface="字魂27号-布丁体"/>
              <a:cs typeface="+mn-cs"/>
            </a:endParaRPr>
          </a:p>
        </p:txBody>
      </p:sp>
      <p:sp>
        <p:nvSpPr>
          <p:cNvPr id="987" name="Google Shape;987;p14"/>
          <p:cNvSpPr/>
          <p:nvPr/>
        </p:nvSpPr>
        <p:spPr>
          <a:xfrm>
            <a:off x="11432701" y="6035235"/>
            <a:ext cx="277292" cy="277237"/>
          </a:xfrm>
          <a:custGeom>
            <a:avLst/>
            <a:gdLst/>
            <a:ahLst/>
            <a:cxnLst/>
            <a:rect l="l" t="t" r="r" b="b"/>
            <a:pathLst>
              <a:path w="5011" h="5010" extrusionOk="0">
                <a:moveTo>
                  <a:pt x="2484" y="0"/>
                </a:moveTo>
                <a:lnTo>
                  <a:pt x="2013" y="1070"/>
                </a:lnTo>
                <a:lnTo>
                  <a:pt x="1842" y="1413"/>
                </a:lnTo>
                <a:lnTo>
                  <a:pt x="1628" y="1627"/>
                </a:lnTo>
                <a:lnTo>
                  <a:pt x="1371" y="1841"/>
                </a:lnTo>
                <a:lnTo>
                  <a:pt x="1028" y="2012"/>
                </a:lnTo>
                <a:lnTo>
                  <a:pt x="1" y="2526"/>
                </a:lnTo>
                <a:lnTo>
                  <a:pt x="1028" y="2997"/>
                </a:lnTo>
                <a:lnTo>
                  <a:pt x="1371" y="3168"/>
                </a:lnTo>
                <a:lnTo>
                  <a:pt x="1628" y="3382"/>
                </a:lnTo>
                <a:lnTo>
                  <a:pt x="1842" y="3639"/>
                </a:lnTo>
                <a:lnTo>
                  <a:pt x="2013" y="3982"/>
                </a:lnTo>
                <a:lnTo>
                  <a:pt x="2484" y="5009"/>
                </a:lnTo>
                <a:lnTo>
                  <a:pt x="2955" y="3982"/>
                </a:lnTo>
                <a:lnTo>
                  <a:pt x="3169" y="3639"/>
                </a:lnTo>
                <a:lnTo>
                  <a:pt x="3383" y="3382"/>
                </a:lnTo>
                <a:lnTo>
                  <a:pt x="3597" y="3168"/>
                </a:lnTo>
                <a:lnTo>
                  <a:pt x="3940" y="2997"/>
                </a:lnTo>
                <a:lnTo>
                  <a:pt x="5010" y="2526"/>
                </a:lnTo>
                <a:lnTo>
                  <a:pt x="3940" y="2012"/>
                </a:lnTo>
                <a:lnTo>
                  <a:pt x="3597" y="1841"/>
                </a:lnTo>
                <a:lnTo>
                  <a:pt x="3383" y="1627"/>
                </a:lnTo>
                <a:lnTo>
                  <a:pt x="3169" y="1413"/>
                </a:lnTo>
                <a:lnTo>
                  <a:pt x="2955" y="1070"/>
                </a:lnTo>
                <a:lnTo>
                  <a:pt x="2484" y="0"/>
                </a:lnTo>
                <a:close/>
              </a:path>
            </a:pathLst>
          </a:custGeom>
          <a:solidFill>
            <a:schemeClr val="dk2"/>
          </a:solidFill>
          <a:ln>
            <a:noFill/>
          </a:ln>
        </p:spPr>
        <p:txBody>
          <a:bodyPr spcFirstLastPara="1" wrap="square" lIns="97033" tIns="97033" rIns="97033" bIns="97033"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910" b="0" i="0" u="none" strike="noStrike" kern="1200" cap="none" spc="0" normalizeH="0" baseline="0" noProof="0">
              <a:ln>
                <a:noFill/>
              </a:ln>
              <a:solidFill>
                <a:prstClr val="black"/>
              </a:solidFill>
              <a:effectLst/>
              <a:uLnTx/>
              <a:uFillTx/>
              <a:latin typeface="字魂27号-布丁体"/>
              <a:cs typeface="+mn-cs"/>
            </a:endParaRPr>
          </a:p>
        </p:txBody>
      </p:sp>
    </p:spTree>
    <p:extLst>
      <p:ext uri="{BB962C8B-B14F-4D97-AF65-F5344CB8AC3E}">
        <p14:creationId xmlns:p14="http://schemas.microsoft.com/office/powerpoint/2010/main" val="7187604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hyperlink" Target="https://www.facebook.com/groups/629898828017053" TargetMode="Externa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hyperlink" Target="https://www.facebook.com/groups/629898828017053" TargetMode="External"/><Relationship Id="rId2" Type="http://schemas.openxmlformats.org/officeDocument/2006/relationships/slideLayout" Target="../slideLayouts/slideLayout32.xml"/><Relationship Id="rId16" Type="http://schemas.openxmlformats.org/officeDocument/2006/relationships/image" Target="../media/image2.png"/><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image" Target="../media/image1.png"/><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FEF64B45-E398-4E1E-B54B-C3295C7885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82C21241-F35E-455A-A21E-6537FC45C8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C19DAE28-48B1-40EC-B483-253BF6986A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D10A4C8-2D2F-4A66-BD0E-00ADB63B60A6}" type="datetimeFigureOut">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5" name="页脚占位符 4">
            <a:extLst>
              <a:ext uri="{FF2B5EF4-FFF2-40B4-BE49-F238E27FC236}">
                <a16:creationId xmlns:a16="http://schemas.microsoft.com/office/drawing/2014/main" id="{F101C6E3-9CE3-48AE-9D8F-61BA46A252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sp>
        <p:nvSpPr>
          <p:cNvPr id="6" name="灯片编号占位符 5">
            <a:extLst>
              <a:ext uri="{FF2B5EF4-FFF2-40B4-BE49-F238E27FC236}">
                <a16:creationId xmlns:a16="http://schemas.microsoft.com/office/drawing/2014/main" id="{81EDA1A2-6665-4A3D-BAF5-97F101D55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178557DF-8456-4DDA-B92A-4AC235C2ED4C}" type="slidenum">
              <a:rPr kumimoji="0" lang="zh-CN" altLang="en-US" sz="1200" b="0" i="0" u="none" strike="noStrike" kern="1200" cap="none" spc="0" normalizeH="0" baseline="0" noProof="0" smtClean="0">
                <a:ln>
                  <a:noFill/>
                </a:ln>
                <a:solidFill>
                  <a:srgbClr val="000000">
                    <a:tint val="75000"/>
                  </a:srgbClr>
                </a:solidFill>
                <a:effectLst/>
                <a:uLnTx/>
                <a:uFillTx/>
                <a:latin typeface="Arial" panose="020F0502020204030204"/>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zh-CN" altLang="en-US" sz="1200" b="0" i="0" u="none" strike="noStrike" kern="1200" cap="none" spc="0" normalizeH="0" baseline="0" noProof="0">
              <a:ln>
                <a:noFill/>
              </a:ln>
              <a:solidFill>
                <a:srgbClr val="000000">
                  <a:tint val="75000"/>
                </a:srgbClr>
              </a:solidFill>
              <a:effectLst/>
              <a:uLnTx/>
              <a:uFillTx/>
              <a:latin typeface="Arial" panose="020F0502020204030204"/>
              <a:cs typeface="+mn-cs"/>
            </a:endParaRPr>
          </a:p>
        </p:txBody>
      </p:sp>
      <p:pic>
        <p:nvPicPr>
          <p:cNvPr id="7" name="Picture 6">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32"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8" name="Picture 7">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33"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9"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105" b="1" dirty="0">
                <a:solidFill>
                  <a:srgbClr val="2C9430"/>
                </a:solidFill>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lang="en-US" sz="2105" b="1" dirty="0" err="1">
                <a:latin typeface="Times New Roman" panose="02020603050405020304" pitchFamily="18" charset="0"/>
                <a:cs typeface="Times New Roman" panose="02020603050405020304" pitchFamily="18" charset="0"/>
              </a:rPr>
              <a:t>Mời</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truy</a:t>
            </a:r>
            <a:r>
              <a:rPr lang="en-US" sz="2105" b="1" dirty="0">
                <a:latin typeface="Times New Roman" panose="02020603050405020304" pitchFamily="18" charset="0"/>
                <a:cs typeface="Times New Roman" panose="02020603050405020304" pitchFamily="18" charset="0"/>
              </a:rPr>
              <a:t> </a:t>
            </a:r>
            <a:r>
              <a:rPr lang="en-US" sz="2105" b="1" dirty="0" err="1">
                <a:latin typeface="Times New Roman" panose="02020603050405020304" pitchFamily="18" charset="0"/>
                <a:cs typeface="Times New Roman" panose="02020603050405020304" pitchFamily="18" charset="0"/>
              </a:rPr>
              <a:t>cập</a:t>
            </a:r>
            <a:r>
              <a:rPr lang="en-US" sz="2105" b="1" dirty="0">
                <a:latin typeface="Times New Roman" panose="02020603050405020304" pitchFamily="18" charset="0"/>
                <a:cs typeface="Times New Roman" panose="02020603050405020304" pitchFamily="18" charset="0"/>
              </a:rPr>
              <a:t>: </a:t>
            </a:r>
            <a:r>
              <a:rPr lang="en-US" sz="2105" dirty="0">
                <a:solidFill>
                  <a:srgbClr val="FF0066"/>
                </a:solidFill>
                <a:latin typeface="Times New Roman" panose="02020603050405020304" pitchFamily="18" charset="0"/>
                <a:cs typeface="Times New Roman" panose="02020603050405020304" pitchFamily="18" charset="0"/>
                <a:hlinkClick r:id="rId34">
                  <a:extLst>
                    <a:ext uri="{A12FA001-AC4F-418D-AE19-62706E023703}">
                      <ahyp:hlinkClr xmlns:ahyp="http://schemas.microsoft.com/office/drawing/2018/hyperlinkcolor" xmlns="" val="tx"/>
                    </a:ext>
                  </a:extLst>
                </a:hlinkClick>
              </a:rPr>
              <a:t>MĂNG NON- TÀI LIỆU TIỂU HỌC | Facebook</a:t>
            </a:r>
            <a:endParaRPr lang="en-US" sz="2105" dirty="0">
              <a:solidFill>
                <a:srgbClr val="FF0066"/>
              </a:solidFill>
              <a:latin typeface="SVN-Newton" panose="02040603050506020204" pitchFamily="18" charset="0"/>
              <a:cs typeface="Times New Roman" panose="02020603050405020304" pitchFamily="18" charset="0"/>
            </a:endParaRPr>
          </a:p>
          <a:p>
            <a:pPr algn="ctr"/>
            <a:r>
              <a:rPr lang="en-US" sz="2105" b="1" dirty="0">
                <a:solidFill>
                  <a:srgbClr val="0D4370"/>
                </a:solidFill>
                <a:latin typeface="SVN-Newton" panose="02040603050506020204" pitchFamily="18" charset="0"/>
                <a:cs typeface="Times New Roman" panose="02020603050405020304" pitchFamily="18" charset="0"/>
              </a:rPr>
              <a:t>SĐT ZALO : </a:t>
            </a:r>
            <a:r>
              <a:rPr lang="en-US" sz="2105" b="1" u="sng" dirty="0">
                <a:solidFill>
                  <a:srgbClr val="0D4370"/>
                </a:solidFill>
                <a:latin typeface="SVN-Newton" panose="02040603050506020204" pitchFamily="18" charset="0"/>
              </a:rPr>
              <a:t>0382348780</a:t>
            </a:r>
            <a:r>
              <a:rPr lang="en-US" sz="2105" b="1" dirty="0">
                <a:solidFill>
                  <a:srgbClr val="0D4370"/>
                </a:solidFill>
                <a:latin typeface="SVN-Newton" panose="02040603050506020204" pitchFamily="18" charset="0"/>
              </a:rPr>
              <a:t> - </a:t>
            </a:r>
            <a:r>
              <a:rPr lang="en-US" sz="2105" b="1" u="sng" dirty="0">
                <a:solidFill>
                  <a:srgbClr val="0D4370"/>
                </a:solidFill>
                <a:latin typeface="SVN-Newton" panose="02040603050506020204" pitchFamily="18" charset="0"/>
              </a:rPr>
              <a:t>0984848929</a:t>
            </a:r>
            <a:endParaRPr lang="en-US" sz="2105" b="1" dirty="0">
              <a:solidFill>
                <a:srgbClr val="0D4370"/>
              </a:solidFill>
              <a:latin typeface="SVN-Newton" panose="02040603050506020204" pitchFamily="18" charset="0"/>
              <a:cs typeface="Times New Roman" panose="02020603050405020304" pitchFamily="18" charset="0"/>
            </a:endParaRPr>
          </a:p>
        </p:txBody>
      </p:sp>
      <p:sp>
        <p:nvSpPr>
          <p:cNvPr id="10" name="Title 1">
            <a:extLst>
              <a:ext uri="{FF2B5EF4-FFF2-40B4-BE49-F238E27FC236}">
                <a16:creationId xmlns:a16="http://schemas.microsoft.com/office/drawing/2014/main" id="{839CB496-B064-1976-8A73-F5C96C8179F1}"/>
              </a:ext>
            </a:extLst>
          </p:cNvPr>
          <p:cNvSpPr txBox="1">
            <a:spLocks/>
          </p:cNvSpPr>
          <p:nvPr userDrawn="1"/>
        </p:nvSpPr>
        <p:spPr>
          <a:xfrm>
            <a:off x="10154380" y="-69483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1"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743" b="0" dirty="0" err="1">
                <a:solidFill>
                  <a:srgbClr val="2C9430"/>
                </a:solidFill>
                <a:latin typeface="#9Slide07 HoneyCream" pitchFamily="2" charset="0"/>
              </a:rPr>
              <a:t>Măng</a:t>
            </a:r>
            <a:r>
              <a:rPr lang="en-US" sz="3743" b="0" dirty="0">
                <a:solidFill>
                  <a:srgbClr val="2C9430"/>
                </a:solidFill>
                <a:latin typeface="#9Slide07 HoneyCream" pitchFamily="2" charset="0"/>
              </a:rPr>
              <a:t> Non</a:t>
            </a:r>
          </a:p>
        </p:txBody>
      </p:sp>
      <p:sp>
        <p:nvSpPr>
          <p:cNvPr id="12" name="Title 1">
            <a:extLst>
              <a:ext uri="{FF2B5EF4-FFF2-40B4-BE49-F238E27FC236}">
                <a16:creationId xmlns:a16="http://schemas.microsoft.com/office/drawing/2014/main" id="{67CE625A-7EB5-37D6-AA98-E6F10E173EFB}"/>
              </a:ext>
            </a:extLst>
          </p:cNvPr>
          <p:cNvSpPr txBox="1">
            <a:spLocks/>
          </p:cNvSpPr>
          <p:nvPr userDrawn="1"/>
        </p:nvSpPr>
        <p:spPr>
          <a:xfrm>
            <a:off x="-627714" y="5626427"/>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b="0" dirty="0" err="1">
                <a:solidFill>
                  <a:schemeClr val="tx2">
                    <a:lumMod val="20000"/>
                    <a:lumOff val="80000"/>
                  </a:schemeClr>
                </a:solidFill>
                <a:latin typeface="UTM Scriptina KT" panose="02000500000000000000" pitchFamily="2" charset="0"/>
              </a:rPr>
              <a:t>Măng</a:t>
            </a:r>
            <a:r>
              <a:rPr lang="en-US" sz="1800" b="0" dirty="0">
                <a:solidFill>
                  <a:schemeClr val="tx2">
                    <a:lumMod val="20000"/>
                    <a:lumOff val="80000"/>
                  </a:schemeClr>
                </a:solidFill>
                <a:latin typeface="UTM Scriptina KT" panose="02000500000000000000" pitchFamily="2" charset="0"/>
              </a:rPr>
              <a:t> Non</a:t>
            </a:r>
          </a:p>
        </p:txBody>
      </p:sp>
      <p:sp>
        <p:nvSpPr>
          <p:cNvPr id="13" name="TextBox 12">
            <a:extLst>
              <a:ext uri="{FF2B5EF4-FFF2-40B4-BE49-F238E27FC236}">
                <a16:creationId xmlns:a16="http://schemas.microsoft.com/office/drawing/2014/main" id="{A9185F81-9F4C-9E1A-DA28-FF4DF54F9336}"/>
              </a:ext>
            </a:extLst>
          </p:cNvPr>
          <p:cNvSpPr txBox="1"/>
          <p:nvPr userDrawn="1"/>
        </p:nvSpPr>
        <p:spPr>
          <a:xfrm>
            <a:off x="-2920124" y="1955745"/>
            <a:ext cx="3889672" cy="632161"/>
          </a:xfrm>
          <a:prstGeom prst="rect">
            <a:avLst/>
          </a:prstGeom>
          <a:noFill/>
        </p:spPr>
        <p:txBody>
          <a:bodyPr wrap="square" rtlCol="0">
            <a:spAutoFit/>
          </a:bodyPr>
          <a:lstStyle/>
          <a:p>
            <a:pPr algn="ctr"/>
            <a:r>
              <a:rPr lang="en-US" sz="3508" b="0" cap="none" spc="0" dirty="0" err="1">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Măng</a:t>
            </a:r>
            <a:r>
              <a:rPr lang="en-US"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rPr>
              <a:t> Non</a:t>
            </a:r>
            <a:endParaRPr lang="id-ID" sz="3508" b="0" cap="none" spc="0" dirty="0">
              <a:ln w="0"/>
              <a:solidFill>
                <a:srgbClr val="FF0000"/>
              </a:solidFill>
              <a:effectLst>
                <a:reflection blurRad="6350" stA="53000" endA="300" endPos="35500" dir="5400000" sy="-90000" algn="bl" rotWithShape="0"/>
              </a:effectLst>
              <a:latin typeface="#9Slide07 HoneyCream" pitchFamily="2" charset="0"/>
              <a:cs typeface="#9Slide05 Bodega Script" pitchFamily="2" charset="0"/>
            </a:endParaRPr>
          </a:p>
        </p:txBody>
      </p:sp>
      <p:sp>
        <p:nvSpPr>
          <p:cNvPr id="14" name="TextBox 13">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err="1">
                <a:solidFill>
                  <a:srgbClr val="C00000"/>
                </a:solidFill>
                <a:latin typeface="UTM Avo" panose="02040603050506020204" pitchFamily="18" charset="0"/>
              </a:rPr>
              <a:t>Sản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phẩm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của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Măng</a:t>
            </a:r>
            <a:r>
              <a:rPr lang="en-US" sz="1579" b="1" dirty="0">
                <a:solidFill>
                  <a:srgbClr val="C00000"/>
                </a:solidFill>
                <a:latin typeface="UTM Avo" panose="02040603050506020204" pitchFamily="18" charset="0"/>
              </a:rPr>
              <a:t> Non – </a:t>
            </a:r>
            <a:r>
              <a:rPr lang="en-US" sz="1579" b="1" dirty="0" err="1">
                <a:solidFill>
                  <a:srgbClr val="C00000"/>
                </a:solidFill>
                <a:latin typeface="UTM Avo" panose="02040603050506020204" pitchFamily="18" charset="0"/>
              </a:rPr>
              <a:t>Tài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liệu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Tiểu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học</a:t>
            </a:r>
            <a:r>
              <a:rPr lang="en-US" sz="1579" b="1" dirty="0">
                <a:solidFill>
                  <a:srgbClr val="C00000"/>
                </a:solidFill>
                <a:latin typeface="UTM Avo" panose="02040603050506020204" pitchFamily="18" charset="0"/>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Nghiêm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cấm</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buôn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bán</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sao</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chép</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và</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chỉnh</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sửa</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để</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thu</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lợi</a:t>
            </a:r>
            <a:r>
              <a:rPr lang="en-US" sz="1579" b="1" dirty="0">
                <a:solidFill>
                  <a:srgbClr val="C00000"/>
                </a:solidFill>
                <a:latin typeface="UTM Avo" panose="02040603050506020204" pitchFamily="18" charset="0"/>
              </a:rPr>
              <a:t> </a:t>
            </a:r>
            <a:r>
              <a:rPr lang="en-US" sz="1579" b="1" dirty="0" err="1">
                <a:solidFill>
                  <a:srgbClr val="C00000"/>
                </a:solidFill>
                <a:latin typeface="UTM Avo" panose="02040603050506020204" pitchFamily="18" charset="0"/>
              </a:rPr>
              <a:t>nhuận</a:t>
            </a:r>
            <a:r>
              <a:rPr lang="en-US" sz="1579" b="1" dirty="0">
                <a:solidFill>
                  <a:srgbClr val="C00000"/>
                </a:solidFill>
                <a:latin typeface="UTM Avo" panose="02040603050506020204" pitchFamily="18" charset="0"/>
              </a:rPr>
              <a:t>.</a:t>
            </a:r>
          </a:p>
        </p:txBody>
      </p:sp>
      <p:sp>
        <p:nvSpPr>
          <p:cNvPr id="15" name="TextBox 14"/>
          <p:cNvSpPr txBox="1"/>
          <p:nvPr userDrawn="1"/>
        </p:nvSpPr>
        <p:spPr>
          <a:xfrm>
            <a:off x="9306272" y="6858000"/>
            <a:ext cx="2885728" cy="523220"/>
          </a:xfrm>
          <a:prstGeom prst="rect">
            <a:avLst/>
          </a:prstGeom>
          <a:noFill/>
        </p:spPr>
        <p:txBody>
          <a:bodyPr wrap="square" rtlCol="0">
            <a:spAutoFit/>
          </a:bodyPr>
          <a:lstStyle/>
          <a:p>
            <a:pPr algn="ctr"/>
            <a:r>
              <a:rPr lang="en-US" sz="2800" dirty="0" smtClean="0">
                <a:latin typeface="UTM Aquarelle" panose="02040603050506020204" pitchFamily="18" charset="0"/>
              </a:rPr>
              <a:t>By </a:t>
            </a:r>
            <a:r>
              <a:rPr lang="en-US" sz="2800" dirty="0" err="1" smtClean="0">
                <a:latin typeface="UTM Aquarelle" panose="02040603050506020204" pitchFamily="18" charset="0"/>
              </a:rPr>
              <a:t>Phước</a:t>
            </a:r>
            <a:r>
              <a:rPr lang="en-US" sz="2800" baseline="0" dirty="0" smtClean="0">
                <a:latin typeface="UTM Aquarelle" panose="02040603050506020204" pitchFamily="18" charset="0"/>
              </a:rPr>
              <a:t> </a:t>
            </a:r>
            <a:r>
              <a:rPr lang="en-US" sz="2800" baseline="0" dirty="0" err="1" smtClean="0">
                <a:latin typeface="UTM Aquarelle" panose="02040603050506020204" pitchFamily="18" charset="0"/>
              </a:rPr>
              <a:t>Trang</a:t>
            </a:r>
            <a:endParaRPr lang="en-US" sz="2800" dirty="0">
              <a:latin typeface="UTM Aquarelle" panose="02040603050506020204" pitchFamily="18" charset="0"/>
            </a:endParaRPr>
          </a:p>
        </p:txBody>
      </p:sp>
    </p:spTree>
    <p:extLst>
      <p:ext uri="{BB962C8B-B14F-4D97-AF65-F5344CB8AC3E}">
        <p14:creationId xmlns:p14="http://schemas.microsoft.com/office/powerpoint/2010/main" val="4273136890"/>
      </p:ext>
    </p:extLst>
  </p:cSld>
  <p:clrMap bg1="lt1" tx1="dk1" bg2="lt2" tx2="dk2" accent1="accent1" accent2="accent2" accent3="accent3" accent4="accent4" accent5="accent5" accent6="accent6" hlink="hlink" folHlink="folHlink"/>
  <p:sldLayoutIdLst>
    <p:sldLayoutId id="2147483661" r:id="rId1"/>
    <p:sldLayoutId id="2147483703" r:id="rId2"/>
    <p:sldLayoutId id="2147483702" r:id="rId3"/>
    <p:sldLayoutId id="2147483701" r:id="rId4"/>
    <p:sldLayoutId id="2147483700" r:id="rId5"/>
    <p:sldLayoutId id="2147483699" r:id="rId6"/>
    <p:sldLayoutId id="2147483698" r:id="rId7"/>
    <p:sldLayoutId id="2147483697" r:id="rId8"/>
    <p:sldLayoutId id="2147483696" r:id="rId9"/>
    <p:sldLayoutId id="2147483695" r:id="rId10"/>
    <p:sldLayoutId id="2147483694" r:id="rId11"/>
    <p:sldLayoutId id="2147483693" r:id="rId12"/>
    <p:sldLayoutId id="2147483692" r:id="rId13"/>
    <p:sldLayoutId id="2147483691" r:id="rId14"/>
    <p:sldLayoutId id="2147483690" r:id="rId15"/>
    <p:sldLayoutId id="2147483689" r:id="rId16"/>
    <p:sldLayoutId id="2147483688" r:id="rId17"/>
    <p:sldLayoutId id="2147483687" r:id="rId18"/>
    <p:sldLayoutId id="2147483686" r:id="rId19"/>
    <p:sldLayoutId id="2147483662" r:id="rId20"/>
    <p:sldLayoutId id="2147483663" r:id="rId21"/>
    <p:sldLayoutId id="2147483664" r:id="rId22"/>
    <p:sldLayoutId id="2147483665" r:id="rId23"/>
    <p:sldLayoutId id="2147483666" r:id="rId24"/>
    <p:sldLayoutId id="2147483667" r:id="rId25"/>
    <p:sldLayoutId id="2147483668" r:id="rId26"/>
    <p:sldLayoutId id="2147483669" r:id="rId27"/>
    <p:sldLayoutId id="2147483670" r:id="rId28"/>
    <p:sldLayoutId id="2147483671" r:id="rId29"/>
    <p:sldLayoutId id="2147483672" r:id="rId30"/>
  </p:sldLayoutIdLst>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750" fill="hold"/>
                                        <p:tgtEl>
                                          <p:spTgt spid="13"/>
                                        </p:tgtEl>
                                        <p:attrNameLst>
                                          <p:attrName>ppt_w</p:attrName>
                                        </p:attrNameLst>
                                      </p:cBhvr>
                                      <p:tavLst>
                                        <p:tav tm="0">
                                          <p:val>
                                            <p:fltVal val="0"/>
                                          </p:val>
                                        </p:tav>
                                        <p:tav tm="100000">
                                          <p:val>
                                            <p:strVal val="#ppt_w"/>
                                          </p:val>
                                        </p:tav>
                                      </p:tavLst>
                                    </p:anim>
                                    <p:anim calcmode="lin" valueType="num">
                                      <p:cBhvr>
                                        <p:cTn id="8" dur="1750" fill="hold"/>
                                        <p:tgtEl>
                                          <p:spTgt spid="13"/>
                                        </p:tgtEl>
                                        <p:attrNameLst>
                                          <p:attrName>ppt_h</p:attrName>
                                        </p:attrNameLst>
                                      </p:cBhvr>
                                      <p:tavLst>
                                        <p:tav tm="0">
                                          <p:val>
                                            <p:fltVal val="0"/>
                                          </p:val>
                                        </p:tav>
                                        <p:tav tm="100000">
                                          <p:val>
                                            <p:strVal val="#ppt_h"/>
                                          </p:val>
                                        </p:tav>
                                      </p:tavLst>
                                    </p:anim>
                                    <p:animEffect transition="in" filter="fade">
                                      <p:cBhvr>
                                        <p:cTn id="9" dur="1750"/>
                                        <p:tgtEl>
                                          <p:spTgt spid="13"/>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13"/>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3" grpId="1"/>
    </p:bld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9A00A2AD-B2CE-DC4F-8015-E18525983D45}" type="datetimeFigureOut">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l" defTabSz="914400" rtl="0" eaLnBrk="1" fontAlgn="auto" latinLnBrk="0" hangingPunct="1">
                <a:lnSpc>
                  <a:spcPct val="100000"/>
                </a:lnSpc>
                <a:spcBef>
                  <a:spcPts val="0"/>
                </a:spcBef>
                <a:spcAft>
                  <a:spcPts val="0"/>
                </a:spcAft>
                <a:buClrTx/>
                <a:buSzTx/>
                <a:buFontTx/>
                <a:buNone/>
                <a:tabLst/>
                <a:defRPr/>
              </a:pPr>
              <a:t>2022/11/9</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sp>
        <p:nvSpPr>
          <p:cNvPr id="6" name="幻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ECCDFA6-1E83-B64A-81A1-D9DB674537E5}" type="slidenum">
              <a:rPr kumimoji="1" lang="zh-CN" altLang="en-US" sz="1200" b="0" i="0" u="none" strike="noStrike" kern="1200" cap="none" spc="0" normalizeH="0" baseline="0" noProof="0" smtClean="0">
                <a:ln>
                  <a:noFill/>
                </a:ln>
                <a:solidFill>
                  <a:prstClr val="black">
                    <a:tint val="75000"/>
                  </a:prstClr>
                </a:solidFill>
                <a:effectLst/>
                <a:uLnTx/>
                <a:uFillTx/>
                <a:latin typeface="字魂27号-布丁体"/>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1" lang="zh-CN" altLang="en-US" sz="1200" b="0" i="0" u="none" strike="noStrike" kern="1200" cap="none" spc="0" normalizeH="0" baseline="0" noProof="0">
              <a:ln>
                <a:noFill/>
              </a:ln>
              <a:solidFill>
                <a:prstClr val="black">
                  <a:tint val="75000"/>
                </a:prstClr>
              </a:solidFill>
              <a:effectLst/>
              <a:uLnTx/>
              <a:uFillTx/>
              <a:latin typeface="字魂27号-布丁体"/>
              <a:cs typeface="+mn-cs"/>
            </a:endParaRPr>
          </a:p>
        </p:txBody>
      </p:sp>
      <p:pic>
        <p:nvPicPr>
          <p:cNvPr id="14" name="Picture 13">
            <a:extLst>
              <a:ext uri="{FF2B5EF4-FFF2-40B4-BE49-F238E27FC236}">
                <a16:creationId xmlns:a16="http://schemas.microsoft.com/office/drawing/2014/main" id="{DC41725A-66FC-ECC9-D741-C488264DA5C5}"/>
              </a:ext>
            </a:extLst>
          </p:cNvPr>
          <p:cNvPicPr>
            <a:picLocks noChangeAspect="1"/>
          </p:cNvPicPr>
          <p:nvPr userDrawn="1"/>
        </p:nvPicPr>
        <p:blipFill rotWithShape="1">
          <a:blip r:embed="rId15" cstate="hqprint">
            <a:extLst>
              <a:ext uri="{28A0092B-C50C-407E-A947-70E740481C1C}">
                <a14:useLocalDpi xmlns:a14="http://schemas.microsoft.com/office/drawing/2010/main" val="0"/>
              </a:ext>
            </a:extLst>
          </a:blip>
          <a:srcRect t="37667"/>
          <a:stretch/>
        </p:blipFill>
        <p:spPr>
          <a:xfrm>
            <a:off x="-2253635" y="-811260"/>
            <a:ext cx="2556694" cy="2850412"/>
          </a:xfrm>
          <a:prstGeom prst="rect">
            <a:avLst/>
          </a:prstGeom>
        </p:spPr>
      </p:pic>
      <p:pic>
        <p:nvPicPr>
          <p:cNvPr id="15" name="Picture 14">
            <a:extLst>
              <a:ext uri="{FF2B5EF4-FFF2-40B4-BE49-F238E27FC236}">
                <a16:creationId xmlns:a16="http://schemas.microsoft.com/office/drawing/2014/main" id="{10ECB967-163D-97A1-9542-86B164988CD1}"/>
              </a:ext>
            </a:extLst>
          </p:cNvPr>
          <p:cNvPicPr>
            <a:picLocks noChangeAspect="1"/>
          </p:cNvPicPr>
          <p:nvPr userDrawn="1"/>
        </p:nvPicPr>
        <p:blipFill rotWithShape="1">
          <a:blip r:embed="rId16" cstate="print">
            <a:extLst>
              <a:ext uri="{28A0092B-C50C-407E-A947-70E740481C1C}">
                <a14:useLocalDpi xmlns:a14="http://schemas.microsoft.com/office/drawing/2010/main" val="0"/>
              </a:ext>
            </a:extLst>
          </a:blip>
          <a:srcRect t="38142"/>
          <a:stretch/>
        </p:blipFill>
        <p:spPr>
          <a:xfrm>
            <a:off x="650633" y="6783225"/>
            <a:ext cx="1960710" cy="2212719"/>
          </a:xfrm>
          <a:prstGeom prst="rect">
            <a:avLst/>
          </a:prstGeom>
        </p:spPr>
      </p:pic>
      <p:sp>
        <p:nvSpPr>
          <p:cNvPr id="16" name="TextBox 3">
            <a:extLst>
              <a:ext uri="{FF2B5EF4-FFF2-40B4-BE49-F238E27FC236}">
                <a16:creationId xmlns:a16="http://schemas.microsoft.com/office/drawing/2014/main" id="{29EA2F57-C96A-966D-50AE-CA599802F3D7}"/>
              </a:ext>
            </a:extLst>
          </p:cNvPr>
          <p:cNvSpPr txBox="1"/>
          <p:nvPr userDrawn="1"/>
        </p:nvSpPr>
        <p:spPr>
          <a:xfrm>
            <a:off x="2539171" y="7974020"/>
            <a:ext cx="7283515" cy="106413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a:ln>
                  <a:noFill/>
                </a:ln>
                <a:solidFill>
                  <a:srgbClr val="2C9430"/>
                </a:solidFill>
                <a:effectLst/>
                <a:uLnTx/>
                <a:uFillTx/>
                <a:latin typeface="SVN-Newton" panose="02040603050506020204" pitchFamily="18" charset="0"/>
                <a:cs typeface="Times New Roman" panose="02020603050405020304" pitchFamily="18" charset="0"/>
              </a:rPr>
              <a:t>MĂNG NON – TÀI LIỆU TIỂU HỌC</a:t>
            </a:r>
          </a:p>
          <a:p>
            <a:pPr marL="0" marR="0" lvl="0" indent="0" algn="ctr" defTabSz="534654"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Mời</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truy</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1"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cập</a:t>
            </a:r>
            <a:r>
              <a:rPr kumimoji="0" lang="en-US" sz="2105"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US" sz="2105" b="0" i="0" u="none" strike="noStrike" kern="1200" cap="none" spc="0" normalizeH="0" baseline="0" noProof="0" dirty="0">
                <a:ln>
                  <a:noFill/>
                </a:ln>
                <a:solidFill>
                  <a:srgbClr val="FF0066"/>
                </a:solidFill>
                <a:effectLst/>
                <a:uLnTx/>
                <a:uFillTx/>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xmlns="" val="tx"/>
                    </a:ext>
                  </a:extLst>
                </a:hlinkClick>
              </a:rPr>
              <a:t>MĂNG NON- TÀI LIỆU TIỂU HỌC | Facebook</a:t>
            </a:r>
            <a:endParaRPr kumimoji="0" lang="en-US" sz="2105" b="0" i="0" u="none" strike="noStrike" kern="1200" cap="none" spc="0" normalizeH="0" baseline="0" noProof="0" dirty="0">
              <a:ln>
                <a:noFill/>
              </a:ln>
              <a:solidFill>
                <a:srgbClr val="FF0066"/>
              </a:solidFill>
              <a:effectLst/>
              <a:uLnTx/>
              <a:uFillTx/>
              <a:latin typeface="SVN-Newton" panose="02040603050506020204" pitchFamily="18" charset="0"/>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Times New Roman" panose="02020603050405020304" pitchFamily="18" charset="0"/>
              </a:rPr>
              <a:t>SĐT ZALO : </a:t>
            </a:r>
            <a:r>
              <a:rPr kumimoji="0" lang="en-US" sz="2105" b="1" i="0" u="sng" strike="noStrike" kern="1200" cap="none" spc="0" normalizeH="0" baseline="0" noProof="0" dirty="0">
                <a:ln>
                  <a:noFill/>
                </a:ln>
                <a:solidFill>
                  <a:srgbClr val="0D4370"/>
                </a:solidFill>
                <a:effectLst/>
                <a:uLnTx/>
                <a:uFillTx/>
                <a:latin typeface="SVN-Newton" panose="02040603050506020204" pitchFamily="18" charset="0"/>
                <a:cs typeface="+mn-cs"/>
              </a:rPr>
              <a:t>0382348780</a:t>
            </a:r>
            <a:r>
              <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mn-cs"/>
              </a:rPr>
              <a:t> - </a:t>
            </a:r>
            <a:r>
              <a:rPr kumimoji="0" lang="en-US" sz="2105" b="1" i="0" u="sng" strike="noStrike" kern="1200" cap="none" spc="0" normalizeH="0" baseline="0" noProof="0" dirty="0">
                <a:ln>
                  <a:noFill/>
                </a:ln>
                <a:solidFill>
                  <a:srgbClr val="0D4370"/>
                </a:solidFill>
                <a:effectLst/>
                <a:uLnTx/>
                <a:uFillTx/>
                <a:latin typeface="SVN-Newton" panose="02040603050506020204" pitchFamily="18" charset="0"/>
                <a:cs typeface="+mn-cs"/>
              </a:rPr>
              <a:t>0984848929</a:t>
            </a:r>
            <a:endParaRPr kumimoji="0" lang="en-US" sz="2105" b="1" i="0" u="none" strike="noStrike" kern="1200" cap="none" spc="0" normalizeH="0" baseline="0" noProof="0" dirty="0">
              <a:ln>
                <a:noFill/>
              </a:ln>
              <a:solidFill>
                <a:srgbClr val="0D4370"/>
              </a:solidFill>
              <a:effectLst/>
              <a:uLnTx/>
              <a:uFillTx/>
              <a:latin typeface="SVN-Newton" panose="02040603050506020204" pitchFamily="18" charset="0"/>
              <a:cs typeface="Times New Roman" panose="02020603050405020304" pitchFamily="18" charset="0"/>
            </a:endParaRPr>
          </a:p>
        </p:txBody>
      </p:sp>
      <p:sp>
        <p:nvSpPr>
          <p:cNvPr id="17" name="Title 1">
            <a:extLst>
              <a:ext uri="{FF2B5EF4-FFF2-40B4-BE49-F238E27FC236}">
                <a16:creationId xmlns:a16="http://schemas.microsoft.com/office/drawing/2014/main" id="{839CB496-B064-1976-8A73-F5C96C8179F1}"/>
              </a:ext>
            </a:extLst>
          </p:cNvPr>
          <p:cNvSpPr txBox="1">
            <a:spLocks/>
          </p:cNvSpPr>
          <p:nvPr userDrawn="1"/>
        </p:nvSpPr>
        <p:spPr>
          <a:xfrm>
            <a:off x="9822686" y="-375048"/>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7" b="0" i="0" u="none" strike="noStrike" kern="1200" cap="none" spc="0" normalizeH="0" baseline="0" noProof="0" dirty="0" err="1">
                <a:ln>
                  <a:noFill/>
                </a:ln>
                <a:solidFill>
                  <a:srgbClr val="44546A">
                    <a:lumMod val="20000"/>
                    <a:lumOff val="80000"/>
                  </a:srgbClr>
                </a:solidFill>
                <a:effectLst/>
                <a:uLnTx/>
                <a:uFillTx/>
                <a:latin typeface="#9Slide07 HoneyCream" pitchFamily="2" charset="0"/>
                <a:cs typeface="+mj-cs"/>
              </a:rPr>
              <a:t>Măng</a:t>
            </a:r>
            <a:r>
              <a:rPr kumimoji="0" lang="en-US" sz="2807" b="0" i="0" u="none" strike="noStrike" kern="1200" cap="none" spc="0" normalizeH="0" baseline="0" noProof="0" dirty="0">
                <a:ln>
                  <a:noFill/>
                </a:ln>
                <a:solidFill>
                  <a:srgbClr val="44546A">
                    <a:lumMod val="20000"/>
                    <a:lumOff val="80000"/>
                  </a:srgbClr>
                </a:solidFill>
                <a:effectLst/>
                <a:uLnTx/>
                <a:uFillTx/>
                <a:latin typeface="#9Slide07 HoneyCream" pitchFamily="2" charset="0"/>
                <a:cs typeface="+mj-cs"/>
              </a:rPr>
              <a:t> Non</a:t>
            </a:r>
          </a:p>
        </p:txBody>
      </p:sp>
      <p:sp>
        <p:nvSpPr>
          <p:cNvPr id="18" name="Title 1">
            <a:extLst>
              <a:ext uri="{FF2B5EF4-FFF2-40B4-BE49-F238E27FC236}">
                <a16:creationId xmlns:a16="http://schemas.microsoft.com/office/drawing/2014/main" id="{C2819393-8A5D-E722-6425-C1F457F21F4D}"/>
              </a:ext>
            </a:extLst>
          </p:cNvPr>
          <p:cNvSpPr txBox="1">
            <a:spLocks/>
          </p:cNvSpPr>
          <p:nvPr userDrawn="1"/>
        </p:nvSpPr>
        <p:spPr>
          <a:xfrm>
            <a:off x="455940" y="9080370"/>
            <a:ext cx="2350096" cy="387363"/>
          </a:xfrm>
          <a:prstGeom prst="rect">
            <a:avLst/>
          </a:prstGeom>
        </p:spPr>
        <p:txBody>
          <a:bodyPr vert="horz" lIns="106934" tIns="53467" rIns="106934" bIns="53467"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743" b="0" i="0" u="none" strike="noStrike" kern="1200" cap="none" spc="0" normalizeH="0" baseline="0" noProof="0" dirty="0" err="1">
                <a:ln>
                  <a:noFill/>
                </a:ln>
                <a:solidFill>
                  <a:srgbClr val="2C9430"/>
                </a:solidFill>
                <a:effectLst/>
                <a:uLnTx/>
                <a:uFillTx/>
                <a:latin typeface="#9Slide07 HoneyCream" pitchFamily="2" charset="0"/>
                <a:cs typeface="+mj-cs"/>
              </a:rPr>
              <a:t>Măng</a:t>
            </a:r>
            <a:r>
              <a:rPr kumimoji="0" lang="en-US" sz="3743" b="0" i="0" u="none" strike="noStrike" kern="1200" cap="none" spc="0" normalizeH="0" baseline="0" noProof="0" dirty="0">
                <a:ln>
                  <a:noFill/>
                </a:ln>
                <a:solidFill>
                  <a:srgbClr val="2C9430"/>
                </a:solidFill>
                <a:effectLst/>
                <a:uLnTx/>
                <a:uFillTx/>
                <a:latin typeface="#9Slide07 HoneyCream" pitchFamily="2" charset="0"/>
                <a:cs typeface="+mj-cs"/>
              </a:rPr>
              <a:t> Non</a:t>
            </a:r>
          </a:p>
        </p:txBody>
      </p:sp>
      <p:sp>
        <p:nvSpPr>
          <p:cNvPr id="19" name="Title 1">
            <a:extLst>
              <a:ext uri="{FF2B5EF4-FFF2-40B4-BE49-F238E27FC236}">
                <a16:creationId xmlns:a16="http://schemas.microsoft.com/office/drawing/2014/main" id="{67CE625A-7EB5-37D6-AA98-E6F10E173EFB}"/>
              </a:ext>
            </a:extLst>
          </p:cNvPr>
          <p:cNvSpPr txBox="1">
            <a:spLocks/>
          </p:cNvSpPr>
          <p:nvPr userDrawn="1"/>
        </p:nvSpPr>
        <p:spPr>
          <a:xfrm>
            <a:off x="-379795" y="5542001"/>
            <a:ext cx="2556694" cy="1156798"/>
          </a:xfrm>
          <a:prstGeom prst="rect">
            <a:avLst/>
          </a:prstGeom>
        </p:spPr>
        <p:txBody>
          <a:bodyPr vert="horz" lIns="106934" tIns="53467" rIns="106934" bIns="53467"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105" b="0" i="0" u="none" strike="noStrike" kern="1200" cap="none" spc="0" normalizeH="0" baseline="0" noProof="0" dirty="0" err="1">
                <a:ln>
                  <a:noFill/>
                </a:ln>
                <a:solidFill>
                  <a:srgbClr val="44546A">
                    <a:lumMod val="20000"/>
                    <a:lumOff val="80000"/>
                  </a:srgbClr>
                </a:solidFill>
                <a:effectLst/>
                <a:uLnTx/>
                <a:uFillTx/>
                <a:latin typeface="#9Slide07 HoneyCream" pitchFamily="2" charset="0"/>
                <a:cs typeface="+mj-cs"/>
              </a:rPr>
              <a:t>Măng</a:t>
            </a:r>
            <a:r>
              <a:rPr kumimoji="0" lang="en-US" sz="2105" b="0" i="0" u="none" strike="noStrike" kern="1200" cap="none" spc="0" normalizeH="0" baseline="0" noProof="0" dirty="0">
                <a:ln>
                  <a:noFill/>
                </a:ln>
                <a:solidFill>
                  <a:srgbClr val="44546A">
                    <a:lumMod val="20000"/>
                    <a:lumOff val="80000"/>
                  </a:srgbClr>
                </a:solidFill>
                <a:effectLst/>
                <a:uLnTx/>
                <a:uFillTx/>
                <a:latin typeface="#9Slide07 HoneyCream" pitchFamily="2" charset="0"/>
                <a:cs typeface="+mj-cs"/>
              </a:rPr>
              <a:t> Non</a:t>
            </a:r>
          </a:p>
        </p:txBody>
      </p:sp>
      <p:sp>
        <p:nvSpPr>
          <p:cNvPr id="20" name="TextBox 19">
            <a:extLst>
              <a:ext uri="{FF2B5EF4-FFF2-40B4-BE49-F238E27FC236}">
                <a16:creationId xmlns:a16="http://schemas.microsoft.com/office/drawing/2014/main" id="{A9185F81-9F4C-9E1A-DA28-FF4DF54F9336}"/>
              </a:ext>
            </a:extLst>
          </p:cNvPr>
          <p:cNvSpPr txBox="1"/>
          <p:nvPr userDrawn="1"/>
        </p:nvSpPr>
        <p:spPr>
          <a:xfrm>
            <a:off x="-2920124" y="1955745"/>
            <a:ext cx="3889672" cy="63216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508" b="0" i="0" u="none" strike="noStrike" kern="1200" cap="none" spc="0" normalizeH="0" baseline="0" noProof="0" dirty="0" err="1">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rPr>
              <a:t>Măng</a:t>
            </a:r>
            <a:r>
              <a:rPr kumimoji="0" lang="en-US" sz="3508" b="0" i="0" u="none" strike="noStrike" kern="1200" cap="none" spc="0" normalizeH="0" baseline="0" noProof="0" dirty="0">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rPr>
              <a:t> Non</a:t>
            </a:r>
            <a:endParaRPr kumimoji="0" lang="id-ID" sz="3508" b="0" i="0" u="none" strike="noStrike" kern="1200" cap="none" spc="0" normalizeH="0" baseline="0" noProof="0" dirty="0">
              <a:ln w="0"/>
              <a:solidFill>
                <a:srgbClr val="FF0000"/>
              </a:solidFill>
              <a:effectLst>
                <a:reflection blurRad="6350" stA="53000" endA="300" endPos="35500" dir="5400000" sy="-90000" algn="bl" rotWithShape="0"/>
              </a:effectLst>
              <a:uLnTx/>
              <a:uFillTx/>
              <a:latin typeface="#9Slide07 HoneyCream" pitchFamily="2" charset="0"/>
              <a:cs typeface="#9Slide05 Bodega Script" pitchFamily="2" charset="0"/>
            </a:endParaRPr>
          </a:p>
        </p:txBody>
      </p:sp>
      <p:sp>
        <p:nvSpPr>
          <p:cNvPr id="21" name="TextBox 20">
            <a:extLst>
              <a:ext uri="{FF2B5EF4-FFF2-40B4-BE49-F238E27FC236}">
                <a16:creationId xmlns:a16="http://schemas.microsoft.com/office/drawing/2014/main" id="{6BE93520-6E9F-4C6B-1BDC-F5F4B404C88B}"/>
              </a:ext>
            </a:extLst>
          </p:cNvPr>
          <p:cNvSpPr txBox="1"/>
          <p:nvPr userDrawn="1"/>
        </p:nvSpPr>
        <p:spPr>
          <a:xfrm>
            <a:off x="1630988" y="7353444"/>
            <a:ext cx="10284198" cy="578363"/>
          </a:xfrm>
          <a:prstGeom prst="rect">
            <a:avLst/>
          </a:prstGeom>
          <a:noFill/>
        </p:spPr>
        <p:txBody>
          <a:bodyPr wrap="square">
            <a:spAutoFit/>
          </a:bodyPr>
          <a:lstStyle/>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Sản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phẩm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của</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Măng</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Non –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Tài</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liệu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Tiểu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học</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a:t>
            </a:r>
          </a:p>
          <a:p>
            <a:pPr marL="0" marR="0" lvl="0" indent="0" algn="ctr" defTabSz="802020" rtl="0" eaLnBrk="1" fontAlgn="auto" latinLnBrk="0" hangingPunct="1">
              <a:lnSpc>
                <a:spcPct val="100000"/>
              </a:lnSpc>
              <a:spcBef>
                <a:spcPts val="0"/>
              </a:spcBef>
              <a:spcAft>
                <a:spcPts val="0"/>
              </a:spcAft>
              <a:buClr>
                <a:srgbClr val="000000"/>
              </a:buClr>
              <a:buSzPts val="1100"/>
              <a:buFont typeface="Arial"/>
              <a:buNone/>
              <a:tabLst/>
              <a:defRPr/>
            </a:pP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Nghiêm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cấm</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buôn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bán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sao</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chép</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và</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chỉnh</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sửa</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để</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thu</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lợi</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 </a:t>
            </a:r>
            <a:r>
              <a:rPr kumimoji="0" lang="en-US" sz="1579" b="1" i="0" u="none" strike="noStrike" kern="1200" cap="none" spc="0" normalizeH="0" baseline="0" noProof="0" dirty="0" err="1">
                <a:ln>
                  <a:noFill/>
                </a:ln>
                <a:solidFill>
                  <a:srgbClr val="C00000"/>
                </a:solidFill>
                <a:effectLst/>
                <a:uLnTx/>
                <a:uFillTx/>
                <a:latin typeface="UTM Avo" panose="02040603050506020204" pitchFamily="18" charset="0"/>
                <a:cs typeface="+mn-cs"/>
              </a:rPr>
              <a:t>nhuận</a:t>
            </a:r>
            <a:r>
              <a:rPr kumimoji="0" lang="en-US" sz="1579" b="1" i="0" u="none" strike="noStrike" kern="1200" cap="none" spc="0" normalizeH="0" baseline="0" noProof="0" dirty="0">
                <a:ln>
                  <a:noFill/>
                </a:ln>
                <a:solidFill>
                  <a:srgbClr val="C00000"/>
                </a:solidFill>
                <a:effectLst/>
                <a:uLnTx/>
                <a:uFillTx/>
                <a:latin typeface="UTM Avo" panose="02040603050506020204" pitchFamily="18" charset="0"/>
                <a:cs typeface="+mn-cs"/>
              </a:rPr>
              <a:t>.</a:t>
            </a:r>
          </a:p>
        </p:txBody>
      </p:sp>
    </p:spTree>
    <p:extLst>
      <p:ext uri="{BB962C8B-B14F-4D97-AF65-F5344CB8AC3E}">
        <p14:creationId xmlns:p14="http://schemas.microsoft.com/office/powerpoint/2010/main" val="199750573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704" r:id="rId13"/>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1750" fill="hold"/>
                                        <p:tgtEl>
                                          <p:spTgt spid="20"/>
                                        </p:tgtEl>
                                        <p:attrNameLst>
                                          <p:attrName>ppt_w</p:attrName>
                                        </p:attrNameLst>
                                      </p:cBhvr>
                                      <p:tavLst>
                                        <p:tav tm="0">
                                          <p:val>
                                            <p:fltVal val="0"/>
                                          </p:val>
                                        </p:tav>
                                        <p:tav tm="100000">
                                          <p:val>
                                            <p:strVal val="#ppt_w"/>
                                          </p:val>
                                        </p:tav>
                                      </p:tavLst>
                                    </p:anim>
                                    <p:anim calcmode="lin" valueType="num">
                                      <p:cBhvr>
                                        <p:cTn id="8" dur="1750" fill="hold"/>
                                        <p:tgtEl>
                                          <p:spTgt spid="20"/>
                                        </p:tgtEl>
                                        <p:attrNameLst>
                                          <p:attrName>ppt_h</p:attrName>
                                        </p:attrNameLst>
                                      </p:cBhvr>
                                      <p:tavLst>
                                        <p:tav tm="0">
                                          <p:val>
                                            <p:fltVal val="0"/>
                                          </p:val>
                                        </p:tav>
                                        <p:tav tm="100000">
                                          <p:val>
                                            <p:strVal val="#ppt_h"/>
                                          </p:val>
                                        </p:tav>
                                      </p:tavLst>
                                    </p:anim>
                                    <p:animEffect transition="in" filter="fade">
                                      <p:cBhvr>
                                        <p:cTn id="9" dur="1750"/>
                                        <p:tgtEl>
                                          <p:spTgt spid="20"/>
                                        </p:tgtEl>
                                      </p:cBhvr>
                                    </p:animEffect>
                                  </p:childTnLst>
                                </p:cTn>
                              </p:par>
                              <p:par>
                                <p:cTn id="10" presetID="6" presetClass="emph" presetSubtype="0" repeatCount="indefinite" accel="7000" decel="14000" autoRev="1" fill="hold" grpId="0" nodeType="withEffect">
                                  <p:stCondLst>
                                    <p:cond delay="0"/>
                                  </p:stCondLst>
                                  <p:childTnLst>
                                    <p:animScale>
                                      <p:cBhvr>
                                        <p:cTn id="11" dur="1050" fill="hold"/>
                                        <p:tgtEl>
                                          <p:spTgt spid="20"/>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0" grpId="1"/>
    </p:bld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9.png"/><Relationship Id="rId2" Type="http://schemas.openxmlformats.org/officeDocument/2006/relationships/image" Target="../media/image8.jpg"/><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xml"/><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hemeOverride" Target="../theme/themeOverride2.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1.xml"/><Relationship Id="rId1" Type="http://schemas.openxmlformats.org/officeDocument/2006/relationships/themeOverride" Target="../theme/themeOverride3.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1.xml"/><Relationship Id="rId1" Type="http://schemas.openxmlformats.org/officeDocument/2006/relationships/themeOverride" Target="../theme/themeOverride4.xml"/><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5.xml"/><Relationship Id="rId7" Type="http://schemas.microsoft.com/office/2007/relationships/hdphoto" Target="../media/hdphoto3.wdp"/><Relationship Id="rId2" Type="http://schemas.openxmlformats.org/officeDocument/2006/relationships/slideLayout" Target="../slideLayouts/slideLayout1.xml"/><Relationship Id="rId1" Type="http://schemas.openxmlformats.org/officeDocument/2006/relationships/themeOverride" Target="../theme/themeOverride5.xml"/><Relationship Id="rId6" Type="http://schemas.openxmlformats.org/officeDocument/2006/relationships/image" Target="../media/image33.png"/><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microsoft.com/office/2007/relationships/hdphoto" Target="../media/hdphoto4.wdp"/><Relationship Id="rId4" Type="http://schemas.openxmlformats.org/officeDocument/2006/relationships/image" Target="../media/image35.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38.png"/><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microsoft.com/office/2007/relationships/hdphoto" Target="../media/hdphoto5.wdp"/><Relationship Id="rId5" Type="http://schemas.openxmlformats.org/officeDocument/2006/relationships/image" Target="../media/image40.png"/><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microsoft.com/office/2007/relationships/hdphoto" Target="../media/hdphoto6.wdp"/><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themeOverride" Target="../theme/themeOverride6.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themeOverride" Target="../theme/themeOverride7.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s://www.facebook.com/groups/629898828017053" TargetMode="External"/><Relationship Id="rId2" Type="http://schemas.openxmlformats.org/officeDocument/2006/relationships/image" Target="../media/image48.png"/><Relationship Id="rId1" Type="http://schemas.openxmlformats.org/officeDocument/2006/relationships/slideLayout" Target="../slideLayouts/slideLayout42.xml"/><Relationship Id="rId5" Type="http://schemas.openxmlformats.org/officeDocument/2006/relationships/image" Target="../media/image50.png"/><Relationship Id="rId4" Type="http://schemas.openxmlformats.org/officeDocument/2006/relationships/image" Target="../media/image49.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l="-13000" r="-13000"/>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41338" y="-348097"/>
            <a:ext cx="12583235" cy="7206097"/>
          </a:xfrm>
          <a:prstGeom prst="rect">
            <a:avLst/>
          </a:prstGeom>
        </p:spPr>
      </p:pic>
    </p:spTree>
    <p:extLst>
      <p:ext uri="{BB962C8B-B14F-4D97-AF65-F5344CB8AC3E}">
        <p14:creationId xmlns:p14="http://schemas.microsoft.com/office/powerpoint/2010/main" val="65531604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48078208-366D-4279-86A4-0D3AA3F4AD0C}"/>
              </a:ext>
            </a:extLst>
          </p:cNvPr>
          <p:cNvPicPr>
            <a:picLocks noChangeAspect="1"/>
          </p:cNvPicPr>
          <p:nvPr/>
        </p:nvPicPr>
        <p:blipFill rotWithShape="1">
          <a:blip r:embed="rId2">
            <a:extLst>
              <a:ext uri="{28A0092B-C50C-407E-A947-70E740481C1C}">
                <a14:useLocalDpi xmlns:a14="http://schemas.microsoft.com/office/drawing/2010/main" val="0"/>
              </a:ext>
            </a:extLst>
          </a:blip>
          <a:srcRect l="1" r="83091" b="61043"/>
          <a:stretch/>
        </p:blipFill>
        <p:spPr>
          <a:xfrm>
            <a:off x="-43405" y="0"/>
            <a:ext cx="3067051" cy="2576322"/>
          </a:xfrm>
          <a:prstGeom prst="rect">
            <a:avLst/>
          </a:prstGeom>
        </p:spPr>
      </p:pic>
      <p:pic>
        <p:nvPicPr>
          <p:cNvPr id="9" name="图片 8">
            <a:extLst>
              <a:ext uri="{FF2B5EF4-FFF2-40B4-BE49-F238E27FC236}">
                <a16:creationId xmlns:a16="http://schemas.microsoft.com/office/drawing/2014/main" id="{0C9B1237-57F5-4B2E-B644-5AFDCF6D343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62233"/>
          <a:stretch/>
        </p:blipFill>
        <p:spPr>
          <a:xfrm rot="20340483">
            <a:off x="4792963" y="1065037"/>
            <a:ext cx="6858000" cy="2590091"/>
          </a:xfrm>
          <a:prstGeom prst="rect">
            <a:avLst/>
          </a:prstGeom>
        </p:spPr>
      </p:pic>
      <p:pic>
        <p:nvPicPr>
          <p:cNvPr id="11" name="图片 10">
            <a:extLst>
              <a:ext uri="{FF2B5EF4-FFF2-40B4-BE49-F238E27FC236}">
                <a16:creationId xmlns:a16="http://schemas.microsoft.com/office/drawing/2014/main" id="{FACB5D3A-14BC-41DF-AF2E-50776821CB16}"/>
              </a:ext>
            </a:extLst>
          </p:cNvPr>
          <p:cNvPicPr>
            <a:picLocks noChangeAspect="1"/>
          </p:cNvPicPr>
          <p:nvPr/>
        </p:nvPicPr>
        <p:blipFill rotWithShape="1">
          <a:blip r:embed="rId2">
            <a:extLst>
              <a:ext uri="{28A0092B-C50C-407E-A947-70E740481C1C}">
                <a14:useLocalDpi xmlns:a14="http://schemas.microsoft.com/office/drawing/2010/main" val="0"/>
              </a:ext>
            </a:extLst>
          </a:blip>
          <a:srcRect t="50000" r="78125"/>
          <a:stretch/>
        </p:blipFill>
        <p:spPr>
          <a:xfrm>
            <a:off x="0" y="4356100"/>
            <a:ext cx="3200400" cy="2667000"/>
          </a:xfrm>
          <a:prstGeom prst="rect">
            <a:avLst/>
          </a:prstGeom>
        </p:spPr>
      </p:pic>
      <p:pic>
        <p:nvPicPr>
          <p:cNvPr id="13" name="图片 12">
            <a:extLst>
              <a:ext uri="{FF2B5EF4-FFF2-40B4-BE49-F238E27FC236}">
                <a16:creationId xmlns:a16="http://schemas.microsoft.com/office/drawing/2014/main" id="{FC5374B8-131F-4ED9-BB99-203564BC3360}"/>
              </a:ext>
            </a:extLst>
          </p:cNvPr>
          <p:cNvPicPr>
            <a:picLocks noChangeAspect="1"/>
          </p:cNvPicPr>
          <p:nvPr/>
        </p:nvPicPr>
        <p:blipFill rotWithShape="1">
          <a:blip r:embed="rId2">
            <a:extLst>
              <a:ext uri="{28A0092B-C50C-407E-A947-70E740481C1C}">
                <a14:useLocalDpi xmlns:a14="http://schemas.microsoft.com/office/drawing/2010/main" val="0"/>
              </a:ext>
            </a:extLst>
          </a:blip>
          <a:srcRect l="78125" t="50000"/>
          <a:stretch/>
        </p:blipFill>
        <p:spPr>
          <a:xfrm>
            <a:off x="10071100" y="2360083"/>
            <a:ext cx="2349500" cy="1957917"/>
          </a:xfrm>
          <a:prstGeom prst="rect">
            <a:avLst/>
          </a:prstGeom>
        </p:spPr>
      </p:pic>
      <p:pic>
        <p:nvPicPr>
          <p:cNvPr id="21" name="图片 20">
            <a:extLst>
              <a:ext uri="{FF2B5EF4-FFF2-40B4-BE49-F238E27FC236}">
                <a16:creationId xmlns:a16="http://schemas.microsoft.com/office/drawing/2014/main" id="{26ACFE73-416B-42F6-A591-07203E63DE1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52284" y="2360083"/>
            <a:ext cx="4210050" cy="5955117"/>
          </a:xfrm>
          <a:prstGeom prst="rect">
            <a:avLst/>
          </a:prstGeom>
        </p:spPr>
      </p:pic>
      <p:pic>
        <p:nvPicPr>
          <p:cNvPr id="2" name="Picture 1"/>
          <p:cNvPicPr>
            <a:picLocks noChangeAspect="1"/>
          </p:cNvPicPr>
          <p:nvPr/>
        </p:nvPicPr>
        <p:blipFill>
          <a:blip r:embed="rId5"/>
          <a:stretch>
            <a:fillRect/>
          </a:stretch>
        </p:blipFill>
        <p:spPr>
          <a:xfrm>
            <a:off x="2526556" y="635230"/>
            <a:ext cx="7139035" cy="5407621"/>
          </a:xfrm>
          <a:prstGeom prst="rect">
            <a:avLst/>
          </a:prstGeom>
        </p:spPr>
      </p:pic>
    </p:spTree>
    <p:extLst>
      <p:ext uri="{BB962C8B-B14F-4D97-AF65-F5344CB8AC3E}">
        <p14:creationId xmlns:p14="http://schemas.microsoft.com/office/powerpoint/2010/main" val="21229998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par>
                                <p:cTn id="8" presetID="22" presetClass="entr" presetSubtype="8"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wipe(left)">
                                      <p:cBhvr>
                                        <p:cTn id="10" dur="500"/>
                                        <p:tgtEl>
                                          <p:spTgt spid="11"/>
                                        </p:tgtEl>
                                      </p:cBhvr>
                                    </p:animEffect>
                                  </p:childTnLst>
                                </p:cTn>
                              </p:par>
                              <p:par>
                                <p:cTn id="11" presetID="22" presetClass="entr" presetSubtype="8"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wipe(left)">
                                      <p:cBhvr>
                                        <p:cTn id="13" dur="500"/>
                                        <p:tgtEl>
                                          <p:spTgt spid="13"/>
                                        </p:tgtEl>
                                      </p:cBhvr>
                                    </p:animEffect>
                                  </p:childTnLst>
                                </p:cTn>
                              </p:par>
                              <p:par>
                                <p:cTn id="14" presetID="22" presetClass="entr" presetSubtype="8" fill="hold" nodeType="with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wipe(left)">
                                      <p:cBhvr>
                                        <p:cTn id="16" dur="500"/>
                                        <p:tgtEl>
                                          <p:spTgt spid="21"/>
                                        </p:tgtEl>
                                      </p:cBhvr>
                                    </p:animEffect>
                                  </p:childTnLst>
                                </p:cTn>
                              </p:par>
                              <p:par>
                                <p:cTn id="17" presetID="22" presetClass="entr" presetSubtype="8"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500"/>
                                        <p:tgtEl>
                                          <p:spTgt spid="9"/>
                                        </p:tgtEl>
                                      </p:cBhvr>
                                    </p:animEffect>
                                  </p:childTnLst>
                                </p:cTn>
                              </p:par>
                              <p:par>
                                <p:cTn id="20" presetID="22" presetClass="entr" presetSubtype="8" fill="hold" nodeType="with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B-I-N-G-O - Chú chó nhỏ của gia đình - Nhạc thiếu nhi vui nhộn - Super JoJo Vietnamese">
            <a:hlinkClick r:id="" action="ppaction://media"/>
          </p:cNvPr>
          <p:cNvPicPr>
            <a:picLocks noGrp="1" noChangeAspect="1"/>
          </p:cNvPicPr>
          <p:nvPr>
            <p:ph idx="1"/>
            <a:videoFile r:link="rId1"/>
            <p:extLst>
              <p:ext uri="{DAA4B4D4-6D71-4841-9C94-3DE7FCFB9230}">
                <p14:media xmlns:p14="http://schemas.microsoft.com/office/powerpoint/2010/main" r:embed="rId2">
                  <p14:trim st="9480" end="572814"/>
                </p14:media>
              </p:ext>
            </p:extLst>
          </p:nvPr>
        </p:nvPicPr>
        <p:blipFill>
          <a:blip r:embed="rId4"/>
          <a:stretch>
            <a:fillRect/>
          </a:stretch>
        </p:blipFill>
        <p:spPr>
          <a:xfrm>
            <a:off x="0" y="0"/>
            <a:ext cx="12192000" cy="6858000"/>
          </a:xfrm>
        </p:spPr>
      </p:pic>
    </p:spTree>
    <p:extLst>
      <p:ext uri="{BB962C8B-B14F-4D97-AF65-F5344CB8AC3E}">
        <p14:creationId xmlns:p14="http://schemas.microsoft.com/office/powerpoint/2010/main" val="385840927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图片 2">
            <a:extLst>
              <a:ext uri="{FF2B5EF4-FFF2-40B4-BE49-F238E27FC236}">
                <a16:creationId xmlns:a16="http://schemas.microsoft.com/office/drawing/2014/main" id="{92FC5795-417F-40E6-B728-5E1A3C9EDBE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332" r="51905" b="15983"/>
          <a:stretch/>
        </p:blipFill>
        <p:spPr>
          <a:xfrm flipH="1">
            <a:off x="3154680" y="2714084"/>
            <a:ext cx="2727960" cy="3839116"/>
          </a:xfrm>
          <a:prstGeom prst="roundRect">
            <a:avLst/>
          </a:prstGeom>
        </p:spPr>
      </p:pic>
      <p:pic>
        <p:nvPicPr>
          <p:cNvPr id="32" name="图片 2">
            <a:extLst>
              <a:ext uri="{FF2B5EF4-FFF2-40B4-BE49-F238E27FC236}">
                <a16:creationId xmlns:a16="http://schemas.microsoft.com/office/drawing/2014/main" id="{92FC5795-417F-40E6-B728-5E1A3C9EDBE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7639" t="14583" r="4266" b="16373"/>
          <a:stretch/>
        </p:blipFill>
        <p:spPr>
          <a:xfrm>
            <a:off x="6477000" y="2714084"/>
            <a:ext cx="2713156" cy="3894995"/>
          </a:xfrm>
          <a:prstGeom prst="roundRect">
            <a:avLst/>
          </a:prstGeom>
        </p:spPr>
      </p:pic>
      <p:sp>
        <p:nvSpPr>
          <p:cNvPr id="2" name="Oval Callout 1"/>
          <p:cNvSpPr/>
          <p:nvPr/>
        </p:nvSpPr>
        <p:spPr>
          <a:xfrm>
            <a:off x="7841743" y="322086"/>
            <a:ext cx="3557777" cy="2711356"/>
          </a:xfrm>
          <a:prstGeom prst="wedgeEllipseCallout">
            <a:avLst/>
          </a:prstGeom>
          <a:solidFill>
            <a:srgbClr val="F67678"/>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3200" dirty="0" err="1" smtClean="0">
                <a:latin typeface="Cambria" panose="02040503050406030204" pitchFamily="18" charset="0"/>
                <a:ea typeface="Cambria" panose="02040503050406030204" pitchFamily="18" charset="0"/>
              </a:rPr>
              <a:t>Nhà</a:t>
            </a:r>
            <a:r>
              <a:rPr lang="en-US" sz="3200" dirty="0" smtClean="0">
                <a:latin typeface="Cambria" panose="02040503050406030204" pitchFamily="18" charset="0"/>
                <a:ea typeface="Cambria" panose="02040503050406030204" pitchFamily="18" charset="0"/>
              </a:rPr>
              <a:t> </a:t>
            </a:r>
            <a:r>
              <a:rPr lang="en-US" sz="3200" dirty="0" err="1" smtClean="0">
                <a:latin typeface="Cambria" panose="02040503050406030204" pitchFamily="18" charset="0"/>
                <a:ea typeface="Cambria" panose="02040503050406030204" pitchFamily="18" charset="0"/>
              </a:rPr>
              <a:t>bạn</a:t>
            </a:r>
            <a:r>
              <a:rPr lang="en-US" sz="3200" dirty="0" smtClean="0">
                <a:latin typeface="Cambria" panose="02040503050406030204" pitchFamily="18" charset="0"/>
                <a:ea typeface="Cambria" panose="02040503050406030204" pitchFamily="18" charset="0"/>
              </a:rPr>
              <a:t> </a:t>
            </a:r>
            <a:r>
              <a:rPr lang="en-US" sz="3200" dirty="0" err="1" smtClean="0">
                <a:latin typeface="Cambria" panose="02040503050406030204" pitchFamily="18" charset="0"/>
                <a:ea typeface="Cambria" panose="02040503050406030204" pitchFamily="18" charset="0"/>
              </a:rPr>
              <a:t>có</a:t>
            </a:r>
            <a:r>
              <a:rPr lang="en-US" sz="3200" dirty="0" smtClean="0">
                <a:latin typeface="Cambria" panose="02040503050406030204" pitchFamily="18" charset="0"/>
                <a:ea typeface="Cambria" panose="02040503050406030204" pitchFamily="18" charset="0"/>
              </a:rPr>
              <a:t> </a:t>
            </a:r>
            <a:r>
              <a:rPr lang="en-US" sz="3200" dirty="0" err="1" smtClean="0">
                <a:latin typeface="Cambria" panose="02040503050406030204" pitchFamily="18" charset="0"/>
                <a:ea typeface="Cambria" panose="02040503050406030204" pitchFamily="18" charset="0"/>
              </a:rPr>
              <a:t>nuôi</a:t>
            </a:r>
            <a:r>
              <a:rPr lang="en-US" sz="3200" dirty="0" smtClean="0">
                <a:latin typeface="Cambria" panose="02040503050406030204" pitchFamily="18" charset="0"/>
                <a:ea typeface="Cambria" panose="02040503050406030204" pitchFamily="18" charset="0"/>
              </a:rPr>
              <a:t> con </a:t>
            </a:r>
            <a:r>
              <a:rPr lang="en-US" sz="3200" dirty="0" err="1" smtClean="0">
                <a:latin typeface="Cambria" panose="02040503050406030204" pitchFamily="18" charset="0"/>
                <a:ea typeface="Cambria" panose="02040503050406030204" pitchFamily="18" charset="0"/>
              </a:rPr>
              <a:t>vật</a:t>
            </a:r>
            <a:r>
              <a:rPr lang="en-US" sz="3200" dirty="0" smtClean="0">
                <a:latin typeface="Cambria" panose="02040503050406030204" pitchFamily="18" charset="0"/>
                <a:ea typeface="Cambria" panose="02040503050406030204" pitchFamily="18" charset="0"/>
              </a:rPr>
              <a:t> </a:t>
            </a:r>
            <a:r>
              <a:rPr lang="en-US" sz="3200" dirty="0" err="1" smtClean="0">
                <a:latin typeface="Cambria" panose="02040503050406030204" pitchFamily="18" charset="0"/>
                <a:ea typeface="Cambria" panose="02040503050406030204" pitchFamily="18" charset="0"/>
              </a:rPr>
              <a:t>nào</a:t>
            </a:r>
            <a:r>
              <a:rPr lang="en-US" sz="3200" dirty="0" smtClean="0">
                <a:latin typeface="Cambria" panose="02040503050406030204" pitchFamily="18" charset="0"/>
                <a:ea typeface="Cambria" panose="02040503050406030204" pitchFamily="18" charset="0"/>
              </a:rPr>
              <a:t> </a:t>
            </a:r>
            <a:r>
              <a:rPr lang="en-US" sz="3200" dirty="0" err="1" smtClean="0">
                <a:latin typeface="Cambria" panose="02040503050406030204" pitchFamily="18" charset="0"/>
                <a:ea typeface="Cambria" panose="02040503050406030204" pitchFamily="18" charset="0"/>
              </a:rPr>
              <a:t>không</a:t>
            </a:r>
            <a:r>
              <a:rPr lang="en-US" sz="3200" dirty="0" smtClean="0">
                <a:latin typeface="Cambria" panose="02040503050406030204" pitchFamily="18" charset="0"/>
                <a:ea typeface="Cambria" panose="02040503050406030204" pitchFamily="18" charset="0"/>
              </a:rPr>
              <a:t>?</a:t>
            </a:r>
            <a:endParaRPr lang="en-US" sz="3200" dirty="0">
              <a:latin typeface="Cambria" panose="02040503050406030204" pitchFamily="18" charset="0"/>
              <a:ea typeface="Cambria" panose="02040503050406030204" pitchFamily="18" charset="0"/>
            </a:endParaRPr>
          </a:p>
        </p:txBody>
      </p:sp>
      <p:sp>
        <p:nvSpPr>
          <p:cNvPr id="34" name="Oval Callout 33"/>
          <p:cNvSpPr/>
          <p:nvPr/>
        </p:nvSpPr>
        <p:spPr>
          <a:xfrm flipH="1">
            <a:off x="457963" y="489726"/>
            <a:ext cx="3557777" cy="2711356"/>
          </a:xfrm>
          <a:prstGeom prst="wedgeEllipseCallout">
            <a:avLst>
              <a:gd name="adj1" fmla="val -34540"/>
              <a:gd name="adj2" fmla="val 54631"/>
            </a:avLst>
          </a:prstGeom>
          <a:solidFill>
            <a:srgbClr val="00B0F0"/>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3200" dirty="0" err="1" smtClean="0">
                <a:latin typeface="Cambria" panose="02040503050406030204" pitchFamily="18" charset="0"/>
                <a:ea typeface="Cambria" panose="02040503050406030204" pitchFamily="18" charset="0"/>
              </a:rPr>
              <a:t>Còn</a:t>
            </a:r>
            <a:r>
              <a:rPr lang="en-US" sz="3200" dirty="0" smtClean="0">
                <a:latin typeface="Cambria" panose="02040503050406030204" pitchFamily="18" charset="0"/>
                <a:ea typeface="Cambria" panose="02040503050406030204" pitchFamily="18" charset="0"/>
              </a:rPr>
              <a:t> </a:t>
            </a:r>
            <a:r>
              <a:rPr lang="en-US" sz="3200" dirty="0" err="1" smtClean="0">
                <a:latin typeface="Cambria" panose="02040503050406030204" pitchFamily="18" charset="0"/>
                <a:ea typeface="Cambria" panose="02040503050406030204" pitchFamily="18" charset="0"/>
              </a:rPr>
              <a:t>nhà</a:t>
            </a:r>
            <a:r>
              <a:rPr lang="en-US" sz="3200" dirty="0" smtClean="0">
                <a:latin typeface="Cambria" panose="02040503050406030204" pitchFamily="18" charset="0"/>
                <a:ea typeface="Cambria" panose="02040503050406030204" pitchFamily="18" charset="0"/>
              </a:rPr>
              <a:t> </a:t>
            </a:r>
            <a:r>
              <a:rPr lang="en-US" sz="3200" dirty="0" err="1" smtClean="0">
                <a:latin typeface="Cambria" panose="02040503050406030204" pitchFamily="18" charset="0"/>
                <a:ea typeface="Cambria" panose="02040503050406030204" pitchFamily="18" charset="0"/>
              </a:rPr>
              <a:t>bạn</a:t>
            </a:r>
            <a:r>
              <a:rPr lang="en-US" sz="3200" dirty="0" smtClean="0">
                <a:latin typeface="Cambria" panose="02040503050406030204" pitchFamily="18" charset="0"/>
                <a:ea typeface="Cambria" panose="02040503050406030204" pitchFamily="18" charset="0"/>
              </a:rPr>
              <a:t> </a:t>
            </a:r>
            <a:r>
              <a:rPr lang="en-US" sz="3200" dirty="0" err="1" smtClean="0">
                <a:latin typeface="Cambria" panose="02040503050406030204" pitchFamily="18" charset="0"/>
                <a:ea typeface="Cambria" panose="02040503050406030204" pitchFamily="18" charset="0"/>
              </a:rPr>
              <a:t>thì</a:t>
            </a:r>
            <a:r>
              <a:rPr lang="en-US" sz="3200" dirty="0" smtClean="0">
                <a:latin typeface="Cambria" panose="02040503050406030204" pitchFamily="18" charset="0"/>
                <a:ea typeface="Cambria" panose="02040503050406030204" pitchFamily="18" charset="0"/>
              </a:rPr>
              <a:t> </a:t>
            </a:r>
            <a:r>
              <a:rPr lang="en-US" sz="3200" dirty="0" err="1" smtClean="0">
                <a:latin typeface="Cambria" panose="02040503050406030204" pitchFamily="18" charset="0"/>
                <a:ea typeface="Cambria" panose="02040503050406030204" pitchFamily="18" charset="0"/>
              </a:rPr>
              <a:t>sao</a:t>
            </a:r>
            <a:r>
              <a:rPr lang="en-US" sz="3200" dirty="0" smtClean="0">
                <a:latin typeface="Cambria" panose="02040503050406030204" pitchFamily="18" charset="0"/>
                <a:ea typeface="Cambria" panose="02040503050406030204" pitchFamily="18" charset="0"/>
              </a:rPr>
              <a:t>?</a:t>
            </a:r>
            <a:endParaRPr lang="en-US" sz="32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75135074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nodeType="with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900" decel="100000" fill="hold"/>
                                        <p:tgtEl>
                                          <p:spTgt spid="27"/>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7"/>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2"/>
                                        </p:tgtEl>
                                        <p:attrNameLst>
                                          <p:attrName>style.visibility</p:attrName>
                                        </p:attrNameLst>
                                      </p:cBhvr>
                                      <p:to>
                                        <p:strVal val="visible"/>
                                      </p:to>
                                    </p:set>
                                    <p:animEffect transition="in" filter="fade">
                                      <p:cBhvr>
                                        <p:cTn id="13" dur="1000"/>
                                        <p:tgtEl>
                                          <p:spTgt spid="32"/>
                                        </p:tgtEl>
                                      </p:cBhvr>
                                    </p:animEffect>
                                    <p:anim calcmode="lin" valueType="num">
                                      <p:cBhvr>
                                        <p:cTn id="14" dur="1000" fill="hold"/>
                                        <p:tgtEl>
                                          <p:spTgt spid="32"/>
                                        </p:tgtEl>
                                        <p:attrNameLst>
                                          <p:attrName>ppt_x</p:attrName>
                                        </p:attrNameLst>
                                      </p:cBhvr>
                                      <p:tavLst>
                                        <p:tav tm="0">
                                          <p:val>
                                            <p:strVal val="#ppt_x"/>
                                          </p:val>
                                        </p:tav>
                                        <p:tav tm="100000">
                                          <p:val>
                                            <p:strVal val="#ppt_x"/>
                                          </p:val>
                                        </p:tav>
                                      </p:tavLst>
                                    </p:anim>
                                    <p:anim calcmode="lin" valueType="num">
                                      <p:cBhvr>
                                        <p:cTn id="15" dur="900" decel="100000" fill="hold"/>
                                        <p:tgtEl>
                                          <p:spTgt spid="32"/>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2"/>
                                        </p:tgtEl>
                                        <p:attrNameLst>
                                          <p:attrName>ppt_y</p:attrName>
                                        </p:attrNameLst>
                                      </p:cBhvr>
                                      <p:tavLst>
                                        <p:tav tm="0">
                                          <p:val>
                                            <p:strVal val="#ppt_y-.03"/>
                                          </p:val>
                                        </p:tav>
                                        <p:tav tm="100000">
                                          <p:val>
                                            <p:strVal val="#ppt_y"/>
                                          </p:val>
                                        </p:tav>
                                      </p:tavLst>
                                    </p:anim>
                                  </p:childTnLst>
                                </p:cTn>
                              </p:par>
                            </p:childTnLst>
                          </p:cTn>
                        </p:par>
                        <p:par>
                          <p:cTn id="17" fill="hold">
                            <p:stCondLst>
                              <p:cond delay="1000"/>
                            </p:stCondLst>
                            <p:childTnLst>
                              <p:par>
                                <p:cTn id="18" presetID="22" presetClass="entr" presetSubtype="4" fill="hold" grpId="0" nodeType="after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down)">
                                      <p:cBhvr>
                                        <p:cTn id="20" dur="500"/>
                                        <p:tgtEl>
                                          <p:spTgt spid="2"/>
                                        </p:tgtEl>
                                      </p:cBhvr>
                                    </p:animEffect>
                                  </p:childTnLst>
                                </p:cTn>
                              </p:par>
                            </p:childTnLst>
                          </p:cTn>
                        </p:par>
                        <p:par>
                          <p:cTn id="21" fill="hold">
                            <p:stCondLst>
                              <p:cond delay="1500"/>
                            </p:stCondLst>
                            <p:childTnLst>
                              <p:par>
                                <p:cTn id="22" presetID="22" presetClass="entr" presetSubtype="2" fill="hold" grpId="0" nodeType="afterEffect">
                                  <p:stCondLst>
                                    <p:cond delay="0"/>
                                  </p:stCondLst>
                                  <p:childTnLst>
                                    <p:set>
                                      <p:cBhvr>
                                        <p:cTn id="23" dur="1" fill="hold">
                                          <p:stCondLst>
                                            <p:cond delay="0"/>
                                          </p:stCondLst>
                                        </p:cTn>
                                        <p:tgtEl>
                                          <p:spTgt spid="34"/>
                                        </p:tgtEl>
                                        <p:attrNameLst>
                                          <p:attrName>style.visibility</p:attrName>
                                        </p:attrNameLst>
                                      </p:cBhvr>
                                      <p:to>
                                        <p:strVal val="visible"/>
                                      </p:to>
                                    </p:set>
                                    <p:animEffect transition="in" filter="wipe(right)">
                                      <p:cBhvr>
                                        <p:cTn id="24"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4"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l="-13000" r="-13000"/>
          </a:stretch>
        </a:blipFill>
        <a:effectLst/>
      </p:bgPr>
    </p:bg>
    <p:spTree>
      <p:nvGrpSpPr>
        <p:cNvPr id="1" name=""/>
        <p:cNvGrpSpPr/>
        <p:nvPr/>
      </p:nvGrpSpPr>
      <p:grpSpPr>
        <a:xfrm>
          <a:off x="0" y="0"/>
          <a:ext cx="0" cy="0"/>
          <a:chOff x="0" y="0"/>
          <a:chExt cx="0" cy="0"/>
        </a:xfrm>
      </p:grpSpPr>
      <p:sp>
        <p:nvSpPr>
          <p:cNvPr id="4" name="Freeform: Shape 1">
            <a:extLst>
              <a:ext uri="{FF2B5EF4-FFF2-40B4-BE49-F238E27FC236}">
                <a16:creationId xmlns:a16="http://schemas.microsoft.com/office/drawing/2014/main" id="{7FA83EA8-EFE2-6A5A-76DB-8CC29E9F8F6C}"/>
              </a:ext>
            </a:extLst>
          </p:cNvPr>
          <p:cNvSpPr/>
          <p:nvPr/>
        </p:nvSpPr>
        <p:spPr>
          <a:xfrm flipV="1">
            <a:off x="0" y="-2"/>
            <a:ext cx="12192000" cy="5278057"/>
          </a:xfrm>
          <a:custGeom>
            <a:avLst/>
            <a:gdLst>
              <a:gd name="connsiteX0" fmla="*/ 9376863 w 12192000"/>
              <a:gd name="connsiteY0" fmla="*/ 1462271 h 5753100"/>
              <a:gd name="connsiteX1" fmla="*/ 9373093 w 12192000"/>
              <a:gd name="connsiteY1" fmla="*/ 1499671 h 5753100"/>
              <a:gd name="connsiteX2" fmla="*/ 9385406 w 12192000"/>
              <a:gd name="connsiteY2" fmla="*/ 1493740 h 5753100"/>
              <a:gd name="connsiteX3" fmla="*/ 9428009 w 12192000"/>
              <a:gd name="connsiteY3" fmla="*/ 1478147 h 5753100"/>
              <a:gd name="connsiteX4" fmla="*/ 414342 w 12192000"/>
              <a:gd name="connsiteY4" fmla="*/ 0 h 5753100"/>
              <a:gd name="connsiteX5" fmla="*/ 1052516 w 12192000"/>
              <a:gd name="connsiteY5" fmla="*/ 638175 h 5753100"/>
              <a:gd name="connsiteX6" fmla="*/ 1049618 w 12192000"/>
              <a:gd name="connsiteY6" fmla="*/ 666928 h 5753100"/>
              <a:gd name="connsiteX7" fmla="*/ 1116687 w 12192000"/>
              <a:gd name="connsiteY7" fmla="*/ 646109 h 5753100"/>
              <a:gd name="connsiteX8" fmla="*/ 1195392 w 12192000"/>
              <a:gd name="connsiteY8" fmla="*/ 638175 h 5753100"/>
              <a:gd name="connsiteX9" fmla="*/ 1471535 w 12192000"/>
              <a:gd name="connsiteY9" fmla="*/ 752557 h 5753100"/>
              <a:gd name="connsiteX10" fmla="*/ 1516993 w 12192000"/>
              <a:gd name="connsiteY10" fmla="*/ 807654 h 5753100"/>
              <a:gd name="connsiteX11" fmla="*/ 1546368 w 12192000"/>
              <a:gd name="connsiteY11" fmla="*/ 753535 h 5753100"/>
              <a:gd name="connsiteX12" fmla="*/ 2533654 w 12192000"/>
              <a:gd name="connsiteY12" fmla="*/ 228600 h 5753100"/>
              <a:gd name="connsiteX13" fmla="*/ 3700090 w 12192000"/>
              <a:gd name="connsiteY13" fmla="*/ 1179272 h 5753100"/>
              <a:gd name="connsiteX14" fmla="*/ 3721203 w 12192000"/>
              <a:gd name="connsiteY14" fmla="*/ 1388700 h 5753100"/>
              <a:gd name="connsiteX15" fmla="*/ 3770421 w 12192000"/>
              <a:gd name="connsiteY15" fmla="*/ 1395271 h 5753100"/>
              <a:gd name="connsiteX16" fmla="*/ 3785548 w 12192000"/>
              <a:gd name="connsiteY16" fmla="*/ 1377801 h 5753100"/>
              <a:gd name="connsiteX17" fmla="*/ 4048127 w 12192000"/>
              <a:gd name="connsiteY17" fmla="*/ 1276350 h 5753100"/>
              <a:gd name="connsiteX18" fmla="*/ 4266474 w 12192000"/>
              <a:gd name="connsiteY18" fmla="*/ 1343045 h 5753100"/>
              <a:gd name="connsiteX19" fmla="*/ 4301481 w 12192000"/>
              <a:gd name="connsiteY19" fmla="*/ 1371928 h 5753100"/>
              <a:gd name="connsiteX20" fmla="*/ 4326469 w 12192000"/>
              <a:gd name="connsiteY20" fmla="*/ 1248165 h 5753100"/>
              <a:gd name="connsiteX21" fmla="*/ 4686303 w 12192000"/>
              <a:gd name="connsiteY21" fmla="*/ 1009650 h 5753100"/>
              <a:gd name="connsiteX22" fmla="*/ 4904651 w 12192000"/>
              <a:gd name="connsiteY22" fmla="*/ 1076345 h 5753100"/>
              <a:gd name="connsiteX23" fmla="*/ 4943944 w 12192000"/>
              <a:gd name="connsiteY23" fmla="*/ 1108767 h 5753100"/>
              <a:gd name="connsiteX24" fmla="*/ 4933952 w 12192000"/>
              <a:gd name="connsiteY24" fmla="*/ 1009650 h 5753100"/>
              <a:gd name="connsiteX25" fmla="*/ 5572127 w 12192000"/>
              <a:gd name="connsiteY25" fmla="*/ 371475 h 5753100"/>
              <a:gd name="connsiteX26" fmla="*/ 6160150 w 12192000"/>
              <a:gd name="connsiteY26" fmla="*/ 761243 h 5753100"/>
              <a:gd name="connsiteX27" fmla="*/ 6170212 w 12192000"/>
              <a:gd name="connsiteY27" fmla="*/ 793663 h 5753100"/>
              <a:gd name="connsiteX28" fmla="*/ 6284838 w 12192000"/>
              <a:gd name="connsiteY28" fmla="*/ 699089 h 5753100"/>
              <a:gd name="connsiteX29" fmla="*/ 6796088 w 12192000"/>
              <a:gd name="connsiteY29" fmla="*/ 542924 h 5753100"/>
              <a:gd name="connsiteX30" fmla="*/ 7691912 w 12192000"/>
              <a:gd name="connsiteY30" fmla="*/ 1273041 h 5753100"/>
              <a:gd name="connsiteX31" fmla="*/ 7696549 w 12192000"/>
              <a:gd name="connsiteY31" fmla="*/ 1319031 h 5753100"/>
              <a:gd name="connsiteX32" fmla="*/ 7753739 w 12192000"/>
              <a:gd name="connsiteY32" fmla="*/ 1287989 h 5753100"/>
              <a:gd name="connsiteX33" fmla="*/ 7905749 w 12192000"/>
              <a:gd name="connsiteY33" fmla="*/ 1257300 h 5753100"/>
              <a:gd name="connsiteX34" fmla="*/ 8057760 w 12192000"/>
              <a:gd name="connsiteY34" fmla="*/ 1287989 h 5753100"/>
              <a:gd name="connsiteX35" fmla="*/ 8116690 w 12192000"/>
              <a:gd name="connsiteY35" fmla="*/ 1319975 h 5753100"/>
              <a:gd name="connsiteX36" fmla="*/ 8151164 w 12192000"/>
              <a:gd name="connsiteY36" fmla="*/ 1208917 h 5753100"/>
              <a:gd name="connsiteX37" fmla="*/ 8739187 w 12192000"/>
              <a:gd name="connsiteY37" fmla="*/ 819149 h 5753100"/>
              <a:gd name="connsiteX38" fmla="*/ 8867802 w 12192000"/>
              <a:gd name="connsiteY38" fmla="*/ 832114 h 5753100"/>
              <a:gd name="connsiteX39" fmla="*/ 8963522 w 12192000"/>
              <a:gd name="connsiteY39" fmla="*/ 861828 h 5753100"/>
              <a:gd name="connsiteX40" fmla="*/ 8975988 w 12192000"/>
              <a:gd name="connsiteY40" fmla="*/ 738160 h 5753100"/>
              <a:gd name="connsiteX41" fmla="*/ 9601198 w 12192000"/>
              <a:gd name="connsiteY41" fmla="*/ 228600 h 5753100"/>
              <a:gd name="connsiteX42" fmla="*/ 10030293 w 12192000"/>
              <a:gd name="connsiteY42" fmla="*/ 394387 h 5753100"/>
              <a:gd name="connsiteX43" fmla="*/ 10091844 w 12192000"/>
              <a:gd name="connsiteY43" fmla="*/ 458948 h 5753100"/>
              <a:gd name="connsiteX44" fmla="*/ 10113318 w 12192000"/>
              <a:gd name="connsiteY44" fmla="*/ 389769 h 5753100"/>
              <a:gd name="connsiteX45" fmla="*/ 10701342 w 12192000"/>
              <a:gd name="connsiteY45" fmla="*/ 0 h 5753100"/>
              <a:gd name="connsiteX46" fmla="*/ 11339516 w 12192000"/>
              <a:gd name="connsiteY46" fmla="*/ 638175 h 5753100"/>
              <a:gd name="connsiteX47" fmla="*/ 11336618 w 12192000"/>
              <a:gd name="connsiteY47" fmla="*/ 666928 h 5753100"/>
              <a:gd name="connsiteX48" fmla="*/ 11403687 w 12192000"/>
              <a:gd name="connsiteY48" fmla="*/ 646109 h 5753100"/>
              <a:gd name="connsiteX49" fmla="*/ 11482391 w 12192000"/>
              <a:gd name="connsiteY49" fmla="*/ 638175 h 5753100"/>
              <a:gd name="connsiteX50" fmla="*/ 11758534 w 12192000"/>
              <a:gd name="connsiteY50" fmla="*/ 752557 h 5753100"/>
              <a:gd name="connsiteX51" fmla="*/ 11803993 w 12192000"/>
              <a:gd name="connsiteY51" fmla="*/ 807654 h 5753100"/>
              <a:gd name="connsiteX52" fmla="*/ 11833368 w 12192000"/>
              <a:gd name="connsiteY52" fmla="*/ 753535 h 5753100"/>
              <a:gd name="connsiteX53" fmla="*/ 12131415 w 12192000"/>
              <a:gd name="connsiteY53" fmla="*/ 448264 h 5753100"/>
              <a:gd name="connsiteX54" fmla="*/ 12192000 w 12192000"/>
              <a:gd name="connsiteY54" fmla="*/ 410454 h 5753100"/>
              <a:gd name="connsiteX55" fmla="*/ 12192000 w 12192000"/>
              <a:gd name="connsiteY55" fmla="*/ 5753100 h 5753100"/>
              <a:gd name="connsiteX56" fmla="*/ 0 w 12192000"/>
              <a:gd name="connsiteY56" fmla="*/ 5753100 h 5753100"/>
              <a:gd name="connsiteX57" fmla="*/ 0 w 12192000"/>
              <a:gd name="connsiteY57" fmla="*/ 156459 h 5753100"/>
              <a:gd name="connsiteX58" fmla="*/ 57533 w 12192000"/>
              <a:gd name="connsiteY58" fmla="*/ 108990 h 5753100"/>
              <a:gd name="connsiteX59" fmla="*/ 414342 w 12192000"/>
              <a:gd name="connsiteY59" fmla="*/ 0 h 575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2192000" h="5753100">
                <a:moveTo>
                  <a:pt x="9376863" y="1462271"/>
                </a:moveTo>
                <a:lnTo>
                  <a:pt x="9373093" y="1499671"/>
                </a:lnTo>
                <a:lnTo>
                  <a:pt x="9385406" y="1493740"/>
                </a:lnTo>
                <a:lnTo>
                  <a:pt x="9428009" y="1478147"/>
                </a:lnTo>
                <a:close/>
                <a:moveTo>
                  <a:pt x="414342" y="0"/>
                </a:moveTo>
                <a:cubicBezTo>
                  <a:pt x="766795" y="0"/>
                  <a:pt x="1052516" y="285721"/>
                  <a:pt x="1052516" y="638175"/>
                </a:cubicBezTo>
                <a:lnTo>
                  <a:pt x="1049618" y="666928"/>
                </a:lnTo>
                <a:lnTo>
                  <a:pt x="1116687" y="646109"/>
                </a:lnTo>
                <a:cubicBezTo>
                  <a:pt x="1142109" y="640907"/>
                  <a:pt x="1168431" y="638175"/>
                  <a:pt x="1195392" y="638175"/>
                </a:cubicBezTo>
                <a:cubicBezTo>
                  <a:pt x="1303232" y="638175"/>
                  <a:pt x="1400863" y="681886"/>
                  <a:pt x="1471535" y="752557"/>
                </a:cubicBezTo>
                <a:lnTo>
                  <a:pt x="1516993" y="807654"/>
                </a:lnTo>
                <a:lnTo>
                  <a:pt x="1546368" y="753535"/>
                </a:lnTo>
                <a:cubicBezTo>
                  <a:pt x="1760333" y="436827"/>
                  <a:pt x="2122677" y="228600"/>
                  <a:pt x="2533654" y="228600"/>
                </a:cubicBezTo>
                <a:cubicBezTo>
                  <a:pt x="3109023" y="228600"/>
                  <a:pt x="3589069" y="636725"/>
                  <a:pt x="3700090" y="1179272"/>
                </a:cubicBezTo>
                <a:lnTo>
                  <a:pt x="3721203" y="1388700"/>
                </a:lnTo>
                <a:lnTo>
                  <a:pt x="3770421" y="1395271"/>
                </a:lnTo>
                <a:lnTo>
                  <a:pt x="3785548" y="1377801"/>
                </a:lnTo>
                <a:cubicBezTo>
                  <a:pt x="3854899" y="1314768"/>
                  <a:pt x="3947026" y="1276350"/>
                  <a:pt x="4048127" y="1276350"/>
                </a:cubicBezTo>
                <a:cubicBezTo>
                  <a:pt x="4129006" y="1276350"/>
                  <a:pt x="4204147" y="1300937"/>
                  <a:pt x="4266474" y="1343045"/>
                </a:cubicBezTo>
                <a:lnTo>
                  <a:pt x="4301481" y="1371928"/>
                </a:lnTo>
                <a:lnTo>
                  <a:pt x="4326469" y="1248165"/>
                </a:lnTo>
                <a:cubicBezTo>
                  <a:pt x="4385752" y="1108000"/>
                  <a:pt x="4524544" y="1009650"/>
                  <a:pt x="4686303" y="1009650"/>
                </a:cubicBezTo>
                <a:cubicBezTo>
                  <a:pt x="4767183" y="1009650"/>
                  <a:pt x="4842321" y="1034237"/>
                  <a:pt x="4904651" y="1076345"/>
                </a:cubicBezTo>
                <a:lnTo>
                  <a:pt x="4943944" y="1108767"/>
                </a:lnTo>
                <a:lnTo>
                  <a:pt x="4933952" y="1009650"/>
                </a:lnTo>
                <a:cubicBezTo>
                  <a:pt x="4933952" y="657196"/>
                  <a:pt x="5219673" y="371475"/>
                  <a:pt x="5572127" y="371475"/>
                </a:cubicBezTo>
                <a:cubicBezTo>
                  <a:pt x="5836466" y="371475"/>
                  <a:pt x="6063269" y="532193"/>
                  <a:pt x="6160150" y="761243"/>
                </a:cubicBezTo>
                <a:lnTo>
                  <a:pt x="6170212" y="793663"/>
                </a:lnTo>
                <a:lnTo>
                  <a:pt x="6284838" y="699089"/>
                </a:lnTo>
                <a:cubicBezTo>
                  <a:pt x="6430777" y="600494"/>
                  <a:pt x="6606710" y="542924"/>
                  <a:pt x="6796088" y="542924"/>
                </a:cubicBezTo>
                <a:cubicBezTo>
                  <a:pt x="7237973" y="542924"/>
                  <a:pt x="7606648" y="856364"/>
                  <a:pt x="7691912" y="1273041"/>
                </a:cubicBezTo>
                <a:lnTo>
                  <a:pt x="7696549" y="1319031"/>
                </a:lnTo>
                <a:lnTo>
                  <a:pt x="7753739" y="1287989"/>
                </a:lnTo>
                <a:cubicBezTo>
                  <a:pt x="7800461" y="1268228"/>
                  <a:pt x="7851828" y="1257300"/>
                  <a:pt x="7905749" y="1257300"/>
                </a:cubicBezTo>
                <a:cubicBezTo>
                  <a:pt x="7959670" y="1257300"/>
                  <a:pt x="8011037" y="1268228"/>
                  <a:pt x="8057760" y="1287989"/>
                </a:cubicBezTo>
                <a:lnTo>
                  <a:pt x="8116690" y="1319975"/>
                </a:lnTo>
                <a:lnTo>
                  <a:pt x="8151164" y="1208917"/>
                </a:lnTo>
                <a:cubicBezTo>
                  <a:pt x="8248043" y="979867"/>
                  <a:pt x="8474846" y="819149"/>
                  <a:pt x="8739187" y="819149"/>
                </a:cubicBezTo>
                <a:cubicBezTo>
                  <a:pt x="8783244" y="819149"/>
                  <a:pt x="8826259" y="823613"/>
                  <a:pt x="8867802" y="832114"/>
                </a:cubicBezTo>
                <a:lnTo>
                  <a:pt x="8963522" y="861828"/>
                </a:lnTo>
                <a:lnTo>
                  <a:pt x="8975988" y="738160"/>
                </a:lnTo>
                <a:cubicBezTo>
                  <a:pt x="9035496" y="447355"/>
                  <a:pt x="9292802" y="228600"/>
                  <a:pt x="9601198" y="228600"/>
                </a:cubicBezTo>
                <a:cubicBezTo>
                  <a:pt x="9766412" y="228600"/>
                  <a:pt x="9916961" y="291381"/>
                  <a:pt x="10030293" y="394387"/>
                </a:cubicBezTo>
                <a:lnTo>
                  <a:pt x="10091844" y="458948"/>
                </a:lnTo>
                <a:lnTo>
                  <a:pt x="10113318" y="389769"/>
                </a:lnTo>
                <a:cubicBezTo>
                  <a:pt x="10210199" y="160718"/>
                  <a:pt x="10437002" y="0"/>
                  <a:pt x="10701342" y="0"/>
                </a:cubicBezTo>
                <a:cubicBezTo>
                  <a:pt x="11053795" y="0"/>
                  <a:pt x="11339516" y="285721"/>
                  <a:pt x="11339516" y="638175"/>
                </a:cubicBezTo>
                <a:lnTo>
                  <a:pt x="11336618" y="666928"/>
                </a:lnTo>
                <a:lnTo>
                  <a:pt x="11403687" y="646109"/>
                </a:lnTo>
                <a:cubicBezTo>
                  <a:pt x="11429109" y="640907"/>
                  <a:pt x="11455431" y="638175"/>
                  <a:pt x="11482391" y="638175"/>
                </a:cubicBezTo>
                <a:cubicBezTo>
                  <a:pt x="11590232" y="638175"/>
                  <a:pt x="11687863" y="681886"/>
                  <a:pt x="11758534" y="752557"/>
                </a:cubicBezTo>
                <a:lnTo>
                  <a:pt x="11803993" y="807654"/>
                </a:lnTo>
                <a:lnTo>
                  <a:pt x="11833368" y="753535"/>
                </a:lnTo>
                <a:cubicBezTo>
                  <a:pt x="11913605" y="634770"/>
                  <a:pt x="12014707" y="531259"/>
                  <a:pt x="12131415" y="448264"/>
                </a:cubicBezTo>
                <a:lnTo>
                  <a:pt x="12192000" y="410454"/>
                </a:lnTo>
                <a:lnTo>
                  <a:pt x="12192000" y="5753100"/>
                </a:lnTo>
                <a:lnTo>
                  <a:pt x="0" y="5753100"/>
                </a:lnTo>
                <a:lnTo>
                  <a:pt x="0" y="156459"/>
                </a:lnTo>
                <a:lnTo>
                  <a:pt x="57533" y="108990"/>
                </a:lnTo>
                <a:cubicBezTo>
                  <a:pt x="159386" y="40180"/>
                  <a:pt x="282172" y="0"/>
                  <a:pt x="414342" y="0"/>
                </a:cubicBezTo>
                <a:close/>
              </a:path>
            </a:pathLst>
          </a:custGeom>
          <a:solidFill>
            <a:schemeClr val="accent4">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70504" rtl="0" eaLnBrk="1" fontAlgn="auto" latinLnBrk="0" hangingPunct="1">
              <a:lnSpc>
                <a:spcPct val="100000"/>
              </a:lnSpc>
              <a:spcBef>
                <a:spcPts val="0"/>
              </a:spcBef>
              <a:spcAft>
                <a:spcPts val="0"/>
              </a:spcAft>
              <a:buClr>
                <a:srgbClr val="000000"/>
              </a:buClr>
              <a:buSzTx/>
              <a:buFontTx/>
              <a:buNone/>
              <a:tabLst/>
              <a:defRPr/>
            </a:pPr>
            <a:endParaRPr kumimoji="0" lang="id-ID" sz="1487" b="0" i="0" u="none" strike="noStrike" kern="0" cap="none" spc="0" normalizeH="0" baseline="0" noProof="0">
              <a:ln>
                <a:noFill/>
              </a:ln>
              <a:solidFill>
                <a:srgbClr val="FFB64C"/>
              </a:solidFill>
              <a:effectLst/>
              <a:uLnTx/>
              <a:uFillTx/>
              <a:latin typeface="Arial"/>
              <a:cs typeface="+mn-cs"/>
              <a:sym typeface="Arial"/>
            </a:endParaRPr>
          </a:p>
        </p:txBody>
      </p:sp>
      <p:pic>
        <p:nvPicPr>
          <p:cNvPr id="2" name="Picture 1"/>
          <p:cNvPicPr>
            <a:picLocks noChangeAspect="1"/>
          </p:cNvPicPr>
          <p:nvPr/>
        </p:nvPicPr>
        <p:blipFill>
          <a:blip r:embed="rId3" cstate="print">
            <a:extLst>
              <a:ext uri="{BEBA8EAE-BF5A-486C-A8C5-ECC9F3942E4B}">
                <a14:imgProps xmlns:a14="http://schemas.microsoft.com/office/drawing/2010/main">
                  <a14:imgLayer r:embed="rId4">
                    <a14:imgEffect>
                      <a14:backgroundRemoval t="1424" b="99665" l="1074" r="99174">
                        <a14:foregroundMark x1="90004" y1="72864" x2="92235" y2="73283"/>
                        <a14:foregroundMark x1="93350" y1="58710" x2="92937" y2="65913"/>
                        <a14:foregroundMark x1="88682" y1="82245" x2="88806" y2="86181"/>
                        <a14:foregroundMark x1="92524" y1="78811" x2="92606" y2="89028"/>
                        <a14:foregroundMark x1="88393" y1="90285" x2="89095" y2="90034"/>
                        <a14:foregroundMark x1="81908" y1="88610" x2="81908" y2="88610"/>
                        <a14:foregroundMark x1="82528" y1="88023" x2="82032" y2="87018"/>
                        <a14:foregroundMark x1="42007" y1="53434" x2="44857" y2="55444"/>
                      </a14:backgroundRemoval>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5139159" y="3378997"/>
            <a:ext cx="7052841" cy="3479003"/>
          </a:xfrm>
          <a:prstGeom prst="rect">
            <a:avLst/>
          </a:prstGeom>
        </p:spPr>
      </p:pic>
      <p:pic>
        <p:nvPicPr>
          <p:cNvPr id="12" name="Picture 11"/>
          <p:cNvPicPr>
            <a:picLocks noChangeAspect="1"/>
          </p:cNvPicPr>
          <p:nvPr/>
        </p:nvPicPr>
        <p:blipFill>
          <a:blip r:embed="rId5"/>
          <a:stretch>
            <a:fillRect/>
          </a:stretch>
        </p:blipFill>
        <p:spPr>
          <a:xfrm>
            <a:off x="2595442" y="942564"/>
            <a:ext cx="7169517" cy="2371550"/>
          </a:xfrm>
          <a:prstGeom prst="rect">
            <a:avLst/>
          </a:prstGeom>
        </p:spPr>
      </p:pic>
      <p:pic>
        <p:nvPicPr>
          <p:cNvPr id="13" name="Picture 12"/>
          <p:cNvPicPr>
            <a:picLocks noChangeAspect="1"/>
          </p:cNvPicPr>
          <p:nvPr/>
        </p:nvPicPr>
        <p:blipFill>
          <a:blip r:embed="rId6"/>
          <a:stretch>
            <a:fillRect/>
          </a:stretch>
        </p:blipFill>
        <p:spPr>
          <a:xfrm rot="21248253">
            <a:off x="3277792" y="1920858"/>
            <a:ext cx="8752519" cy="1835651"/>
          </a:xfrm>
          <a:prstGeom prst="rect">
            <a:avLst/>
          </a:prstGeom>
        </p:spPr>
      </p:pic>
      <p:pic>
        <p:nvPicPr>
          <p:cNvPr id="17" name="Picture 16"/>
          <p:cNvPicPr>
            <a:picLocks noChangeAspect="1"/>
          </p:cNvPicPr>
          <p:nvPr/>
        </p:nvPicPr>
        <p:blipFill>
          <a:blip r:embed="rId7"/>
          <a:stretch>
            <a:fillRect/>
          </a:stretch>
        </p:blipFill>
        <p:spPr>
          <a:xfrm>
            <a:off x="-220428" y="-349801"/>
            <a:ext cx="3828620" cy="3188484"/>
          </a:xfrm>
          <a:prstGeom prst="rect">
            <a:avLst/>
          </a:prstGeom>
        </p:spPr>
      </p:pic>
    </p:spTree>
    <p:extLst>
      <p:ext uri="{BB962C8B-B14F-4D97-AF65-F5344CB8AC3E}">
        <p14:creationId xmlns:p14="http://schemas.microsoft.com/office/powerpoint/2010/main" val="22857840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500" fill="hold"/>
                                        <p:tgtEl>
                                          <p:spTgt spid="4"/>
                                        </p:tgtEl>
                                        <p:attrNameLst>
                                          <p:attrName>ppt_x</p:attrName>
                                        </p:attrNameLst>
                                      </p:cBhvr>
                                      <p:tavLst>
                                        <p:tav tm="0">
                                          <p:val>
                                            <p:strVal val="#ppt_x"/>
                                          </p:val>
                                        </p:tav>
                                        <p:tav tm="100000">
                                          <p:val>
                                            <p:strVal val="#ppt_x"/>
                                          </p:val>
                                        </p:tav>
                                      </p:tavLst>
                                    </p:anim>
                                    <p:anim calcmode="lin" valueType="num">
                                      <p:cBhvr additive="base">
                                        <p:cTn id="8" dur="1500" fill="hold"/>
                                        <p:tgtEl>
                                          <p:spTgt spid="4"/>
                                        </p:tgtEl>
                                        <p:attrNameLst>
                                          <p:attrName>ppt_y</p:attrName>
                                        </p:attrNameLst>
                                      </p:cBhvr>
                                      <p:tavLst>
                                        <p:tav tm="0">
                                          <p:val>
                                            <p:strVal val="0-#ppt_h/2"/>
                                          </p:val>
                                        </p:tav>
                                        <p:tav tm="100000">
                                          <p:val>
                                            <p:strVal val="#ppt_y"/>
                                          </p:val>
                                        </p:tav>
                                      </p:tavLst>
                                    </p:anim>
                                  </p:childTnLst>
                                </p:cTn>
                              </p:par>
                              <p:par>
                                <p:cTn id="9" presetID="22" presetClass="entr" presetSubtype="4" fill="hold" nodeType="with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down)">
                                      <p:cBhvr>
                                        <p:cTn id="11" dur="500"/>
                                        <p:tgtEl>
                                          <p:spTgt spid="17"/>
                                        </p:tgtEl>
                                      </p:cBhvr>
                                    </p:animEffect>
                                  </p:childTnLst>
                                </p:cTn>
                              </p:par>
                              <p:par>
                                <p:cTn id="12" presetID="52" presetClass="entr" presetSubtype="0" fill="hold" nodeType="withEffect">
                                  <p:stCondLst>
                                    <p:cond delay="0"/>
                                  </p:stCondLst>
                                  <p:childTnLst>
                                    <p:set>
                                      <p:cBhvr>
                                        <p:cTn id="13" dur="1" fill="hold">
                                          <p:stCondLst>
                                            <p:cond delay="0"/>
                                          </p:stCondLst>
                                        </p:cTn>
                                        <p:tgtEl>
                                          <p:spTgt spid="12"/>
                                        </p:tgtEl>
                                        <p:attrNameLst>
                                          <p:attrName>style.visibility</p:attrName>
                                        </p:attrNameLst>
                                      </p:cBhvr>
                                      <p:to>
                                        <p:strVal val="visible"/>
                                      </p:to>
                                    </p:set>
                                    <p:animScale>
                                      <p:cBhvr>
                                        <p:cTn id="14" dur="1000" decel="50000" fill="hold">
                                          <p:stCondLst>
                                            <p:cond delay="0"/>
                                          </p:stCondLst>
                                        </p:cTn>
                                        <p:tgtEl>
                                          <p:spTgt spid="1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12"/>
                                        </p:tgtEl>
                                        <p:attrNameLst>
                                          <p:attrName>ppt_x</p:attrName>
                                          <p:attrName>ppt_y</p:attrName>
                                        </p:attrNameLst>
                                      </p:cBhvr>
                                    </p:animMotion>
                                    <p:animEffect transition="in" filter="fade">
                                      <p:cBhvr>
                                        <p:cTn id="16" dur="1000"/>
                                        <p:tgtEl>
                                          <p:spTgt spid="12"/>
                                        </p:tgtEl>
                                      </p:cBhvr>
                                    </p:animEffect>
                                  </p:childTnLst>
                                </p:cTn>
                              </p:par>
                              <p:par>
                                <p:cTn id="17" presetID="31" presetClass="entr" presetSubtype="0"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1000" fill="hold"/>
                                        <p:tgtEl>
                                          <p:spTgt spid="13"/>
                                        </p:tgtEl>
                                        <p:attrNameLst>
                                          <p:attrName>ppt_w</p:attrName>
                                        </p:attrNameLst>
                                      </p:cBhvr>
                                      <p:tavLst>
                                        <p:tav tm="0">
                                          <p:val>
                                            <p:fltVal val="0"/>
                                          </p:val>
                                        </p:tav>
                                        <p:tav tm="100000">
                                          <p:val>
                                            <p:strVal val="#ppt_w"/>
                                          </p:val>
                                        </p:tav>
                                      </p:tavLst>
                                    </p:anim>
                                    <p:anim calcmode="lin" valueType="num">
                                      <p:cBhvr>
                                        <p:cTn id="20" dur="1000" fill="hold"/>
                                        <p:tgtEl>
                                          <p:spTgt spid="13"/>
                                        </p:tgtEl>
                                        <p:attrNameLst>
                                          <p:attrName>ppt_h</p:attrName>
                                        </p:attrNameLst>
                                      </p:cBhvr>
                                      <p:tavLst>
                                        <p:tav tm="0">
                                          <p:val>
                                            <p:fltVal val="0"/>
                                          </p:val>
                                        </p:tav>
                                        <p:tav tm="100000">
                                          <p:val>
                                            <p:strVal val="#ppt_h"/>
                                          </p:val>
                                        </p:tav>
                                      </p:tavLst>
                                    </p:anim>
                                    <p:anim calcmode="lin" valueType="num">
                                      <p:cBhvr>
                                        <p:cTn id="21" dur="1000" fill="hold"/>
                                        <p:tgtEl>
                                          <p:spTgt spid="13"/>
                                        </p:tgtEl>
                                        <p:attrNameLst>
                                          <p:attrName>style.rotation</p:attrName>
                                        </p:attrNameLst>
                                      </p:cBhvr>
                                      <p:tavLst>
                                        <p:tav tm="0">
                                          <p:val>
                                            <p:fltVal val="90"/>
                                          </p:val>
                                        </p:tav>
                                        <p:tav tm="100000">
                                          <p:val>
                                            <p:fltVal val="0"/>
                                          </p:val>
                                        </p:tav>
                                      </p:tavLst>
                                    </p:anim>
                                    <p:animEffect transition="in" filter="fade">
                                      <p:cBhvr>
                                        <p:cTn id="22" dur="1000"/>
                                        <p:tgtEl>
                                          <p:spTgt spid="13"/>
                                        </p:tgtEl>
                                      </p:cBhvr>
                                    </p:animEffect>
                                  </p:childTnLst>
                                </p:cTn>
                              </p:par>
                              <p:par>
                                <p:cTn id="23" presetID="16" presetClass="entr" presetSubtype="21" fill="hold"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barn(inVertical)">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48078208-366D-4279-86A4-0D3AA3F4AD0C}"/>
              </a:ext>
            </a:extLst>
          </p:cNvPr>
          <p:cNvPicPr>
            <a:picLocks noChangeAspect="1"/>
          </p:cNvPicPr>
          <p:nvPr/>
        </p:nvPicPr>
        <p:blipFill rotWithShape="1">
          <a:blip r:embed="rId2">
            <a:extLst>
              <a:ext uri="{28A0092B-C50C-407E-A947-70E740481C1C}">
                <a14:useLocalDpi xmlns:a14="http://schemas.microsoft.com/office/drawing/2010/main" val="0"/>
              </a:ext>
            </a:extLst>
          </a:blip>
          <a:srcRect l="1" r="83091" b="61043"/>
          <a:stretch/>
        </p:blipFill>
        <p:spPr>
          <a:xfrm>
            <a:off x="-43405" y="0"/>
            <a:ext cx="3067051" cy="2576322"/>
          </a:xfrm>
          <a:prstGeom prst="rect">
            <a:avLst/>
          </a:prstGeom>
        </p:spPr>
      </p:pic>
      <p:pic>
        <p:nvPicPr>
          <p:cNvPr id="9" name="图片 8">
            <a:extLst>
              <a:ext uri="{FF2B5EF4-FFF2-40B4-BE49-F238E27FC236}">
                <a16:creationId xmlns:a16="http://schemas.microsoft.com/office/drawing/2014/main" id="{0C9B1237-57F5-4B2E-B644-5AFDCF6D343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62233"/>
          <a:stretch/>
        </p:blipFill>
        <p:spPr>
          <a:xfrm rot="20340483">
            <a:off x="4792963" y="1065037"/>
            <a:ext cx="6858000" cy="2590091"/>
          </a:xfrm>
          <a:prstGeom prst="rect">
            <a:avLst/>
          </a:prstGeom>
        </p:spPr>
      </p:pic>
      <p:pic>
        <p:nvPicPr>
          <p:cNvPr id="11" name="图片 10">
            <a:extLst>
              <a:ext uri="{FF2B5EF4-FFF2-40B4-BE49-F238E27FC236}">
                <a16:creationId xmlns:a16="http://schemas.microsoft.com/office/drawing/2014/main" id="{FACB5D3A-14BC-41DF-AF2E-50776821CB16}"/>
              </a:ext>
            </a:extLst>
          </p:cNvPr>
          <p:cNvPicPr>
            <a:picLocks noChangeAspect="1"/>
          </p:cNvPicPr>
          <p:nvPr/>
        </p:nvPicPr>
        <p:blipFill rotWithShape="1">
          <a:blip r:embed="rId2">
            <a:extLst>
              <a:ext uri="{28A0092B-C50C-407E-A947-70E740481C1C}">
                <a14:useLocalDpi xmlns:a14="http://schemas.microsoft.com/office/drawing/2010/main" val="0"/>
              </a:ext>
            </a:extLst>
          </a:blip>
          <a:srcRect t="50000" r="78125"/>
          <a:stretch/>
        </p:blipFill>
        <p:spPr>
          <a:xfrm>
            <a:off x="0" y="4356100"/>
            <a:ext cx="3200400" cy="2667000"/>
          </a:xfrm>
          <a:prstGeom prst="rect">
            <a:avLst/>
          </a:prstGeom>
        </p:spPr>
      </p:pic>
      <p:pic>
        <p:nvPicPr>
          <p:cNvPr id="13" name="图片 12">
            <a:extLst>
              <a:ext uri="{FF2B5EF4-FFF2-40B4-BE49-F238E27FC236}">
                <a16:creationId xmlns:a16="http://schemas.microsoft.com/office/drawing/2014/main" id="{FC5374B8-131F-4ED9-BB99-203564BC3360}"/>
              </a:ext>
            </a:extLst>
          </p:cNvPr>
          <p:cNvPicPr>
            <a:picLocks noChangeAspect="1"/>
          </p:cNvPicPr>
          <p:nvPr/>
        </p:nvPicPr>
        <p:blipFill rotWithShape="1">
          <a:blip r:embed="rId2">
            <a:extLst>
              <a:ext uri="{28A0092B-C50C-407E-A947-70E740481C1C}">
                <a14:useLocalDpi xmlns:a14="http://schemas.microsoft.com/office/drawing/2010/main" val="0"/>
              </a:ext>
            </a:extLst>
          </a:blip>
          <a:srcRect l="78125" t="50000"/>
          <a:stretch/>
        </p:blipFill>
        <p:spPr>
          <a:xfrm>
            <a:off x="10071100" y="2360083"/>
            <a:ext cx="2349500" cy="1957917"/>
          </a:xfrm>
          <a:prstGeom prst="rect">
            <a:avLst/>
          </a:prstGeom>
        </p:spPr>
      </p:pic>
      <p:pic>
        <p:nvPicPr>
          <p:cNvPr id="21" name="图片 20">
            <a:extLst>
              <a:ext uri="{FF2B5EF4-FFF2-40B4-BE49-F238E27FC236}">
                <a16:creationId xmlns:a16="http://schemas.microsoft.com/office/drawing/2014/main" id="{26ACFE73-416B-42F6-A591-07203E63DE1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52284" y="2360083"/>
            <a:ext cx="4210050" cy="5955117"/>
          </a:xfrm>
          <a:prstGeom prst="rect">
            <a:avLst/>
          </a:prstGeom>
        </p:spPr>
      </p:pic>
      <p:pic>
        <p:nvPicPr>
          <p:cNvPr id="3" name="Picture 2"/>
          <p:cNvPicPr>
            <a:picLocks noChangeAspect="1"/>
          </p:cNvPicPr>
          <p:nvPr/>
        </p:nvPicPr>
        <p:blipFill>
          <a:blip r:embed="rId5"/>
          <a:stretch>
            <a:fillRect/>
          </a:stretch>
        </p:blipFill>
        <p:spPr>
          <a:xfrm>
            <a:off x="2529605" y="416126"/>
            <a:ext cx="7132938" cy="5224725"/>
          </a:xfrm>
          <a:prstGeom prst="rect">
            <a:avLst/>
          </a:prstGeom>
        </p:spPr>
      </p:pic>
    </p:spTree>
    <p:extLst>
      <p:ext uri="{BB962C8B-B14F-4D97-AF65-F5344CB8AC3E}">
        <p14:creationId xmlns:p14="http://schemas.microsoft.com/office/powerpoint/2010/main" val="5367655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1+#ppt_w/2"/>
                                          </p:val>
                                        </p:tav>
                                        <p:tav tm="100000">
                                          <p:val>
                                            <p:strVal val="#ppt_x"/>
                                          </p:val>
                                        </p:tav>
                                      </p:tavLst>
                                    </p:anim>
                                    <p:anim calcmode="lin" valueType="num">
                                      <p:cBhvr additive="base">
                                        <p:cTn id="16" dur="500" fill="hold"/>
                                        <p:tgtEl>
                                          <p:spTgt spid="13"/>
                                        </p:tgtEl>
                                        <p:attrNameLst>
                                          <p:attrName>ppt_y</p:attrName>
                                        </p:attrNameLst>
                                      </p:cBhvr>
                                      <p:tavLst>
                                        <p:tav tm="0">
                                          <p:val>
                                            <p:strVal val="#ppt_y"/>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par>
                                <p:cTn id="21" presetID="53" presetClass="entr" presetSubtype="16" fill="hold"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500" fill="hold"/>
                                        <p:tgtEl>
                                          <p:spTgt spid="9"/>
                                        </p:tgtEl>
                                        <p:attrNameLst>
                                          <p:attrName>ppt_w</p:attrName>
                                        </p:attrNameLst>
                                      </p:cBhvr>
                                      <p:tavLst>
                                        <p:tav tm="0">
                                          <p:val>
                                            <p:fltVal val="0"/>
                                          </p:val>
                                        </p:tav>
                                        <p:tav tm="100000">
                                          <p:val>
                                            <p:strVal val="#ppt_w"/>
                                          </p:val>
                                        </p:tav>
                                      </p:tavLst>
                                    </p:anim>
                                    <p:anim calcmode="lin" valueType="num">
                                      <p:cBhvr>
                                        <p:cTn id="24" dur="500" fill="hold"/>
                                        <p:tgtEl>
                                          <p:spTgt spid="9"/>
                                        </p:tgtEl>
                                        <p:attrNameLst>
                                          <p:attrName>ppt_h</p:attrName>
                                        </p:attrNameLst>
                                      </p:cBhvr>
                                      <p:tavLst>
                                        <p:tav tm="0">
                                          <p:val>
                                            <p:fltVal val="0"/>
                                          </p:val>
                                        </p:tav>
                                        <p:tav tm="100000">
                                          <p:val>
                                            <p:strVal val="#ppt_h"/>
                                          </p:val>
                                        </p:tav>
                                      </p:tavLst>
                                    </p:anim>
                                    <p:animEffect transition="in" filter="fade">
                                      <p:cBhvr>
                                        <p:cTn id="25" dur="500"/>
                                        <p:tgtEl>
                                          <p:spTgt spid="9"/>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randombar(horizontal)">
                                      <p:cBhvr>
                                        <p:cTn id="2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666875" y="-1255369"/>
            <a:ext cx="8858250" cy="9278405"/>
            <a:chOff x="1666875" y="-1255369"/>
            <a:chExt cx="8858250" cy="9278405"/>
          </a:xfrm>
        </p:grpSpPr>
        <p:grpSp>
          <p:nvGrpSpPr>
            <p:cNvPr id="10" name="组合 9">
              <a:extLst>
                <a:ext uri="{FF2B5EF4-FFF2-40B4-BE49-F238E27FC236}">
                  <a16:creationId xmlns:a16="http://schemas.microsoft.com/office/drawing/2014/main" id="{1E648CCA-7AA7-4F71-82EE-F1BDD0F28FD9}"/>
                </a:ext>
              </a:extLst>
            </p:cNvPr>
            <p:cNvGrpSpPr/>
            <p:nvPr/>
          </p:nvGrpSpPr>
          <p:grpSpPr>
            <a:xfrm>
              <a:off x="1666875" y="-1255369"/>
              <a:ext cx="8858250" cy="9278405"/>
              <a:chOff x="1666875" y="-1407769"/>
              <a:chExt cx="8858250" cy="9278405"/>
            </a:xfrm>
          </p:grpSpPr>
          <p:pic>
            <p:nvPicPr>
              <p:cNvPr id="6" name="图片 5">
                <a:extLst>
                  <a:ext uri="{FF2B5EF4-FFF2-40B4-BE49-F238E27FC236}">
                    <a16:creationId xmlns:a16="http://schemas.microsoft.com/office/drawing/2014/main" id="{73085120-D086-4956-A7EE-C0CDA7A767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66875" y="-1407769"/>
                <a:ext cx="8858250" cy="8858250"/>
              </a:xfrm>
              <a:prstGeom prst="rect">
                <a:avLst/>
              </a:prstGeom>
            </p:spPr>
          </p:pic>
          <p:pic>
            <p:nvPicPr>
              <p:cNvPr id="9" name="图片 8">
                <a:extLst>
                  <a:ext uri="{FF2B5EF4-FFF2-40B4-BE49-F238E27FC236}">
                    <a16:creationId xmlns:a16="http://schemas.microsoft.com/office/drawing/2014/main" id="{1DC8241E-A800-4783-BDCC-BC608EFF36F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10237" y="2454444"/>
                <a:ext cx="3829050" cy="5416192"/>
              </a:xfrm>
              <a:prstGeom prst="rect">
                <a:avLst/>
              </a:prstGeom>
            </p:spPr>
          </p:pic>
        </p:grpSp>
        <p:pic>
          <p:nvPicPr>
            <p:cNvPr id="2" name="Picture 1"/>
            <p:cNvPicPr>
              <a:picLocks noChangeAspect="1"/>
            </p:cNvPicPr>
            <p:nvPr/>
          </p:nvPicPr>
          <p:blipFill>
            <a:blip r:embed="rId6"/>
            <a:stretch>
              <a:fillRect/>
            </a:stretch>
          </p:blipFill>
          <p:spPr>
            <a:xfrm>
              <a:off x="3181859" y="2538907"/>
              <a:ext cx="5828281" cy="1780186"/>
            </a:xfrm>
            <a:prstGeom prst="rect">
              <a:avLst/>
            </a:prstGeom>
          </p:spPr>
        </p:pic>
      </p:grpSp>
    </p:spTree>
    <p:extLst>
      <p:ext uri="{BB962C8B-B14F-4D97-AF65-F5344CB8AC3E}">
        <p14:creationId xmlns:p14="http://schemas.microsoft.com/office/powerpoint/2010/main" val="108374636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568139" y="1600200"/>
            <a:ext cx="11079283" cy="5025505"/>
          </a:xfrm>
          <a:prstGeom prst="rect">
            <a:avLst/>
          </a:prstGeom>
        </p:spPr>
      </p:pic>
      <p:grpSp>
        <p:nvGrpSpPr>
          <p:cNvPr id="10" name="Group 9"/>
          <p:cNvGrpSpPr/>
          <p:nvPr/>
        </p:nvGrpSpPr>
        <p:grpSpPr>
          <a:xfrm>
            <a:off x="942055" y="242463"/>
            <a:ext cx="10705367" cy="1238258"/>
            <a:chOff x="942055" y="242463"/>
            <a:chExt cx="10705367" cy="1238258"/>
          </a:xfrm>
        </p:grpSpPr>
        <p:sp>
          <p:nvSpPr>
            <p:cNvPr id="8" name="işľïdé">
              <a:extLst>
                <a:ext uri="{FF2B5EF4-FFF2-40B4-BE49-F238E27FC236}">
                  <a16:creationId xmlns:a16="http://schemas.microsoft.com/office/drawing/2014/main" id="{8C4411DE-C172-453E-B396-3E643D5B07FF}"/>
                </a:ext>
              </a:extLst>
            </p:cNvPr>
            <p:cNvSpPr/>
            <p:nvPr/>
          </p:nvSpPr>
          <p:spPr>
            <a:xfrm>
              <a:off x="942055" y="290981"/>
              <a:ext cx="10705367" cy="1189740"/>
            </a:xfrm>
            <a:prstGeom prst="homePlate">
              <a:avLst/>
            </a:prstGeom>
            <a:solidFill>
              <a:schemeClr val="accent1">
                <a:lumMod val="20000"/>
                <a:lumOff val="80000"/>
              </a:schemeClr>
            </a:solidFill>
            <a:ln w="19050">
              <a:solidFill>
                <a:schemeClr val="accent2"/>
              </a:solidFill>
              <a:prstDash val="solid"/>
              <a:round/>
              <a:headEnd/>
              <a:tailE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p>
              <a:pPr marL="0" marR="0" lvl="0" indent="0" algn="ctr" defTabSz="914354" rtl="0" eaLnBrk="1" fontAlgn="auto" latinLnBrk="0" hangingPunct="1">
                <a:lnSpc>
                  <a:spcPct val="100000"/>
                </a:lnSpc>
                <a:spcBef>
                  <a:spcPts val="0"/>
                </a:spcBef>
                <a:spcAft>
                  <a:spcPts val="0"/>
                </a:spcAft>
                <a:buClrTx/>
                <a:buSzTx/>
                <a:buFontTx/>
                <a:buNone/>
                <a:tabLst/>
                <a:defRPr/>
              </a:pPr>
              <a:endParaRPr kumimoji="0" lang="zh-CN" altLang="en-US" sz="2000" b="1" i="1" u="none" strike="noStrike" kern="1200" cap="none" spc="0" normalizeH="0" baseline="0" noProof="0">
                <a:ln>
                  <a:noFill/>
                </a:ln>
                <a:solidFill>
                  <a:srgbClr val="000000"/>
                </a:solidFill>
                <a:effectLst/>
                <a:uLnTx/>
                <a:uFillTx/>
                <a:latin typeface="Arial" panose="020F0502020204030204"/>
                <a:cs typeface="+mn-cs"/>
              </a:endParaRPr>
            </a:p>
          </p:txBody>
        </p:sp>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942055" y="242463"/>
              <a:ext cx="10049829" cy="1238258"/>
            </a:xfrm>
            <a:prstGeom prst="rect">
              <a:avLst/>
            </a:prstGeom>
          </p:spPr>
        </p:pic>
      </p:grpSp>
    </p:spTree>
    <p:extLst>
      <p:ext uri="{BB962C8B-B14F-4D97-AF65-F5344CB8AC3E}">
        <p14:creationId xmlns:p14="http://schemas.microsoft.com/office/powerpoint/2010/main" val="385531602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par>
                                <p:cTn id="8" presetID="16" presetClass="entr" presetSubtype="2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p:cNvGrpSpPr/>
          <p:nvPr/>
        </p:nvGrpSpPr>
        <p:grpSpPr>
          <a:xfrm>
            <a:off x="259080" y="0"/>
            <a:ext cx="11932920" cy="6751320"/>
            <a:chOff x="259080" y="0"/>
            <a:chExt cx="11932920" cy="6751320"/>
          </a:xfrm>
        </p:grpSpPr>
        <p:grpSp>
          <p:nvGrpSpPr>
            <p:cNvPr id="15" name="Group 14"/>
            <p:cNvGrpSpPr/>
            <p:nvPr/>
          </p:nvGrpSpPr>
          <p:grpSpPr>
            <a:xfrm>
              <a:off x="259080" y="106680"/>
              <a:ext cx="11932920" cy="6644640"/>
              <a:chOff x="259080" y="-60960"/>
              <a:chExt cx="11932920" cy="6644640"/>
            </a:xfrm>
          </p:grpSpPr>
          <p:grpSp>
            <p:nvGrpSpPr>
              <p:cNvPr id="14" name="Group 13"/>
              <p:cNvGrpSpPr/>
              <p:nvPr/>
            </p:nvGrpSpPr>
            <p:grpSpPr>
              <a:xfrm>
                <a:off x="259080" y="-60960"/>
                <a:ext cx="11932920" cy="6644640"/>
                <a:chOff x="121920" y="-45720"/>
                <a:chExt cx="11932920" cy="6644640"/>
              </a:xfrm>
            </p:grpSpPr>
            <p:sp>
              <p:nvSpPr>
                <p:cNvPr id="12" name="Rectangle 11"/>
                <p:cNvSpPr/>
                <p:nvPr/>
              </p:nvSpPr>
              <p:spPr>
                <a:xfrm>
                  <a:off x="121920" y="-45720"/>
                  <a:ext cx="11932920" cy="6644640"/>
                </a:xfrm>
                <a:prstGeom prst="rect">
                  <a:avLst/>
                </a:prstGeom>
                <a:solidFill>
                  <a:schemeClr val="accent1">
                    <a:lumMod val="20000"/>
                    <a:lumOff val="8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243840" y="474166"/>
                  <a:ext cx="11689080" cy="6124754"/>
                </a:xfrm>
                <a:prstGeom prst="rect">
                  <a:avLst/>
                </a:prstGeom>
              </p:spPr>
              <p:txBody>
                <a:bodyPr wrap="square">
                  <a:spAutoFit/>
                </a:bodyPr>
                <a:lstStyle/>
                <a:p>
                  <a:pPr algn="just"/>
                  <a:r>
                    <a:rPr lang="en-US" sz="2800" b="0" i="0" dirty="0" smtClean="0">
                      <a:solidFill>
                        <a:schemeClr val="accent5">
                          <a:lumMod val="50000"/>
                        </a:schemeClr>
                      </a:solidFill>
                      <a:effectLst/>
                      <a:latin typeface="Cambria" panose="02040503050406030204" pitchFamily="18" charset="0"/>
                      <a:ea typeface="Cambria" panose="02040503050406030204" pitchFamily="18" charset="0"/>
                    </a:rPr>
                    <a:t>       </a:t>
                  </a:r>
                  <a:r>
                    <a:rPr lang="vi-VN" sz="2800" b="0" i="0" dirty="0" smtClean="0">
                      <a:solidFill>
                        <a:schemeClr val="accent5">
                          <a:lumMod val="50000"/>
                        </a:schemeClr>
                      </a:solidFill>
                      <a:effectLst/>
                      <a:latin typeface="Cambria" panose="02040503050406030204" pitchFamily="18" charset="0"/>
                      <a:ea typeface="Cambria" panose="02040503050406030204" pitchFamily="18" charset="0"/>
                    </a:rPr>
                    <a:t>Tôi vẫn nhớ ngày đầu tiên nhà tôi có một chú chó nhỏ. Buổi sáng hôm đó, tôi nghe tiếng cào khẽ vào cửa phòng. Mở cửa ra, tôi nhìn thấy một chú chó con. Nó tuyệt xinh: lông trắng, khoang đen, đôi mắt tròn xoe và loáng ướt. Nó rúc vào chân tôi, nức lên những tiếng khe khẽ trong cổ, cái đuôi bé xíu ngoáy tít, hệt như một đứa trẻ làm nũng mẹ.</a:t>
                  </a:r>
                </a:p>
                <a:p>
                  <a:pPr algn="just"/>
                  <a:r>
                    <a:rPr lang="en-US" sz="2800" b="0" i="0" dirty="0" smtClean="0">
                      <a:solidFill>
                        <a:schemeClr val="accent5">
                          <a:lumMod val="50000"/>
                        </a:schemeClr>
                      </a:solidFill>
                      <a:effectLst/>
                      <a:latin typeface="Cambria" panose="02040503050406030204" pitchFamily="18" charset="0"/>
                      <a:ea typeface="Cambria" panose="02040503050406030204" pitchFamily="18" charset="0"/>
                    </a:rPr>
                    <a:t>       </a:t>
                  </a:r>
                  <a:r>
                    <a:rPr lang="vi-VN" sz="2800" b="0" i="0" dirty="0" smtClean="0">
                      <a:solidFill>
                        <a:schemeClr val="accent5">
                          <a:lumMod val="50000"/>
                        </a:schemeClr>
                      </a:solidFill>
                      <a:effectLst/>
                      <a:latin typeface="Cambria" panose="02040503050406030204" pitchFamily="18" charset="0"/>
                      <a:ea typeface="Cambria" panose="02040503050406030204" pitchFamily="18" charset="0"/>
                    </a:rPr>
                    <a:t>Tôi đặt tên nó là Cúp. Tôi chưa dạy Cúp những chuyện tài giỏi như làm xiếc. Nhưng so với những chú chó bình thường khác, Cúp không thua kém gì. Cúp biết chui vào gầm giường lấy trái banh, đem cho tôi chiếc khăn lau nhà, đưa hai chân trước lên mỗi khi tôi chìa tay cho nó bắt. Cúp còn rất thích nghe tôi đọc truyện. Mỗi khi tôi đọc cho Cúp nghe, nó nằm khoanh tròn trên lòng tôi. Lúc tôi đọc xong, gấp sách lại, đã thấy cu cậu ngủ khò từ lúc nào.</a:t>
                  </a:r>
                </a:p>
                <a:p>
                  <a:pPr algn="just"/>
                  <a:r>
                    <a:rPr lang="en-US" sz="2800" b="0" i="0" dirty="0" smtClean="0">
                      <a:solidFill>
                        <a:schemeClr val="accent5">
                          <a:lumMod val="50000"/>
                        </a:schemeClr>
                      </a:solidFill>
                      <a:effectLst/>
                      <a:latin typeface="Cambria" panose="02040503050406030204" pitchFamily="18" charset="0"/>
                      <a:ea typeface="Cambria" panose="02040503050406030204" pitchFamily="18" charset="0"/>
                    </a:rPr>
                    <a:t>       </a:t>
                  </a:r>
                  <a:r>
                    <a:rPr lang="vi-VN" sz="2800" b="0" i="0" dirty="0" smtClean="0">
                      <a:solidFill>
                        <a:schemeClr val="accent5">
                          <a:lumMod val="50000"/>
                        </a:schemeClr>
                      </a:solidFill>
                      <a:effectLst/>
                      <a:latin typeface="Cambria" panose="02040503050406030204" pitchFamily="18" charset="0"/>
                      <a:ea typeface="Cambria" panose="02040503050406030204" pitchFamily="18" charset="0"/>
                    </a:rPr>
                    <a:t>Tôi và Cúp ngày ngày quấn quýt bên nhau. Mỗi khi tôi đi học về, Cúp chạy vọt ra, chồm hai chân trước lên mừng rỡ. Tôi cúi xuống vỗ về Cúp. Nó</a:t>
                  </a:r>
                  <a:r>
                    <a:rPr lang="en-US" sz="2800" b="0" i="0" dirty="0" smtClean="0">
                      <a:solidFill>
                        <a:schemeClr val="accent5">
                          <a:lumMod val="50000"/>
                        </a:schemeClr>
                      </a:solidFill>
                      <a:effectLst/>
                      <a:latin typeface="Cambria" panose="02040503050406030204" pitchFamily="18" charset="0"/>
                      <a:ea typeface="Cambria" panose="02040503050406030204" pitchFamily="18" charset="0"/>
                    </a:rPr>
                    <a:t> </a:t>
                  </a:r>
                  <a:r>
                    <a:rPr lang="vi-VN" sz="2800" b="0" i="0" dirty="0" smtClean="0">
                      <a:solidFill>
                        <a:schemeClr val="accent5">
                          <a:lumMod val="50000"/>
                        </a:schemeClr>
                      </a:solidFill>
                      <a:effectLst/>
                      <a:latin typeface="Cambria" panose="02040503050406030204" pitchFamily="18" charset="0"/>
                      <a:ea typeface="Cambria" panose="02040503050406030204" pitchFamily="18" charset="0"/>
                    </a:rPr>
                    <a:t>âu yếm dụi cái mõm ươn ướt, mềm mềm vào chân tôi.</a:t>
                  </a:r>
                </a:p>
              </p:txBody>
            </p:sp>
          </p:grpSp>
          <p:sp>
            <p:nvSpPr>
              <p:cNvPr id="13" name="Rectangle 12"/>
              <p:cNvSpPr/>
              <p:nvPr/>
            </p:nvSpPr>
            <p:spPr>
              <a:xfrm>
                <a:off x="9046950" y="6214348"/>
                <a:ext cx="2420343" cy="369332"/>
              </a:xfrm>
              <a:prstGeom prst="rect">
                <a:avLst/>
              </a:prstGeom>
            </p:spPr>
            <p:txBody>
              <a:bodyPr wrap="none">
                <a:spAutoFit/>
              </a:bodyPr>
              <a:lstStyle/>
              <a:p>
                <a:pPr algn="r"/>
                <a:r>
                  <a:rPr lang="vi-VN" b="1" i="1" dirty="0">
                    <a:latin typeface="Cambria" panose="02040503050406030204" pitchFamily="18" charset="0"/>
                    <a:ea typeface="Cambria" panose="02040503050406030204" pitchFamily="18" charset="0"/>
                  </a:rPr>
                  <a:t>(Theo Trần Đức Tiến)</a:t>
                </a:r>
                <a:endParaRPr lang="vi-VN" b="1" dirty="0">
                  <a:latin typeface="Cambria" panose="02040503050406030204" pitchFamily="18" charset="0"/>
                  <a:ea typeface="Cambria" panose="02040503050406030204" pitchFamily="18" charset="0"/>
                </a:endParaRPr>
              </a:p>
            </p:txBody>
          </p:sp>
        </p:grpSp>
        <p:pic>
          <p:nvPicPr>
            <p:cNvPr id="18" name="Picture 17"/>
            <p:cNvPicPr>
              <a:picLocks noChangeAspect="1"/>
            </p:cNvPicPr>
            <p:nvPr/>
          </p:nvPicPr>
          <p:blipFill>
            <a:blip r:embed="rId4"/>
            <a:stretch>
              <a:fillRect/>
            </a:stretch>
          </p:blipFill>
          <p:spPr>
            <a:xfrm>
              <a:off x="2874035" y="0"/>
              <a:ext cx="6443930" cy="713514"/>
            </a:xfrm>
            <a:prstGeom prst="rect">
              <a:avLst/>
            </a:prstGeom>
          </p:spPr>
        </p:pic>
      </p:grpSp>
    </p:spTree>
    <p:extLst>
      <p:ext uri="{BB962C8B-B14F-4D97-AF65-F5344CB8AC3E}">
        <p14:creationId xmlns:p14="http://schemas.microsoft.com/office/powerpoint/2010/main" val="262109329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文本框 26">
            <a:extLst>
              <a:ext uri="{FF2B5EF4-FFF2-40B4-BE49-F238E27FC236}">
                <a16:creationId xmlns:a16="http://schemas.microsoft.com/office/drawing/2014/main" id="{2F9F1C5B-049C-42A7-9577-8E7C54FADA50}"/>
              </a:ext>
            </a:extLst>
          </p:cNvPr>
          <p:cNvSpPr txBox="1"/>
          <p:nvPr/>
        </p:nvSpPr>
        <p:spPr>
          <a:xfrm>
            <a:off x="1942510" y="3117024"/>
            <a:ext cx="3812037" cy="919401"/>
          </a:xfrm>
          <a:prstGeom prst="roundRect">
            <a:avLst/>
          </a:prstGeom>
          <a:solidFill>
            <a:schemeClr val="accent2"/>
          </a:solidFill>
          <a:ln w="38100">
            <a:solidFill>
              <a:schemeClr val="accent2"/>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4800" b="1" noProof="0" dirty="0" err="1" smtClean="0">
                <a:solidFill>
                  <a:srgbClr val="FFFFFF"/>
                </a:solidFill>
                <a:latin typeface="Cambria" panose="02040503050406030204" pitchFamily="18" charset="0"/>
                <a:ea typeface="Cambria" panose="02040503050406030204" pitchFamily="18" charset="0"/>
              </a:rPr>
              <a:t>loáng</a:t>
            </a:r>
            <a:r>
              <a:rPr lang="en-US" altLang="zh-CN" sz="4800" b="1" noProof="0" dirty="0" smtClean="0">
                <a:solidFill>
                  <a:srgbClr val="FFFFFF"/>
                </a:solidFill>
                <a:latin typeface="Cambria" panose="02040503050406030204" pitchFamily="18" charset="0"/>
                <a:ea typeface="Cambria" panose="02040503050406030204" pitchFamily="18" charset="0"/>
              </a:rPr>
              <a:t> </a:t>
            </a:r>
            <a:r>
              <a:rPr lang="en-US" altLang="zh-CN" sz="4800" b="1" noProof="0" dirty="0" err="1" smtClean="0">
                <a:solidFill>
                  <a:srgbClr val="FFFFFF"/>
                </a:solidFill>
                <a:latin typeface="Cambria" panose="02040503050406030204" pitchFamily="18" charset="0"/>
                <a:ea typeface="Cambria" panose="02040503050406030204" pitchFamily="18" charset="0"/>
              </a:rPr>
              <a:t>ướt</a:t>
            </a:r>
            <a:endParaRPr kumimoji="0" lang="zh-CN" altLang="en-US" sz="4800" b="1" i="0" u="none" strike="noStrike" kern="1200" cap="none" spc="0" normalizeH="0" baseline="0" noProof="0" dirty="0">
              <a:ln>
                <a:noFill/>
              </a:ln>
              <a:solidFill>
                <a:srgbClr val="FFFFFF"/>
              </a:solidFill>
              <a:effectLst/>
              <a:uLnTx/>
              <a:uFillTx/>
              <a:latin typeface="Cambria" panose="02040503050406030204" pitchFamily="18" charset="0"/>
              <a:ea typeface="思源黑体 CN Heavy" panose="020B0A00000000000000" pitchFamily="34" charset="-122"/>
            </a:endParaRPr>
          </a:p>
        </p:txBody>
      </p:sp>
      <p:sp>
        <p:nvSpPr>
          <p:cNvPr id="28" name="文本框 27">
            <a:extLst>
              <a:ext uri="{FF2B5EF4-FFF2-40B4-BE49-F238E27FC236}">
                <a16:creationId xmlns:a16="http://schemas.microsoft.com/office/drawing/2014/main" id="{858E2F26-DC15-4849-98EE-BC214F42C700}"/>
              </a:ext>
            </a:extLst>
          </p:cNvPr>
          <p:cNvSpPr txBox="1"/>
          <p:nvPr/>
        </p:nvSpPr>
        <p:spPr>
          <a:xfrm>
            <a:off x="1942510" y="4782301"/>
            <a:ext cx="3812037" cy="919401"/>
          </a:xfrm>
          <a:prstGeom prst="roundRect">
            <a:avLst/>
          </a:prstGeom>
          <a:solidFill>
            <a:schemeClr val="accent2"/>
          </a:solidFill>
          <a:ln w="38100">
            <a:solidFill>
              <a:schemeClr val="accent2"/>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800" b="1" i="0" u="none" strike="noStrike" kern="1200" cap="none" spc="0" normalizeH="0" baseline="0" noProof="0" dirty="0" err="1" smtClean="0">
                <a:ln>
                  <a:noFill/>
                </a:ln>
                <a:solidFill>
                  <a:srgbClr val="FFFFFF"/>
                </a:solidFill>
                <a:effectLst/>
                <a:uLnTx/>
                <a:uFillTx/>
                <a:latin typeface="Cambria" panose="02040503050406030204" pitchFamily="18" charset="0"/>
                <a:ea typeface="Cambria" panose="02040503050406030204" pitchFamily="18" charset="0"/>
              </a:rPr>
              <a:t>ngoáy</a:t>
            </a:r>
            <a:r>
              <a:rPr kumimoji="0" lang="en-US" altLang="zh-CN" sz="4800" b="1" i="0" u="none" strike="noStrike" kern="1200" cap="none" spc="0" normalizeH="0" noProof="0" dirty="0" smtClean="0">
                <a:ln>
                  <a:noFill/>
                </a:ln>
                <a:solidFill>
                  <a:srgbClr val="FFFFFF"/>
                </a:solidFill>
                <a:effectLst/>
                <a:uLnTx/>
                <a:uFillTx/>
                <a:latin typeface="Cambria" panose="02040503050406030204" pitchFamily="18" charset="0"/>
                <a:ea typeface="Cambria" panose="02040503050406030204" pitchFamily="18" charset="0"/>
              </a:rPr>
              <a:t> </a:t>
            </a:r>
            <a:r>
              <a:rPr kumimoji="0" lang="en-US" altLang="zh-CN" sz="4800" b="1" i="0" u="none" strike="noStrike" kern="1200" cap="none" spc="0" normalizeH="0" noProof="0" dirty="0" err="1" smtClean="0">
                <a:ln>
                  <a:noFill/>
                </a:ln>
                <a:solidFill>
                  <a:srgbClr val="FFFFFF"/>
                </a:solidFill>
                <a:effectLst/>
                <a:uLnTx/>
                <a:uFillTx/>
                <a:latin typeface="Cambria" panose="02040503050406030204" pitchFamily="18" charset="0"/>
                <a:ea typeface="Cambria" panose="02040503050406030204" pitchFamily="18" charset="0"/>
              </a:rPr>
              <a:t>tít</a:t>
            </a:r>
            <a:endParaRPr kumimoji="0" lang="zh-CN" altLang="en-US" sz="4800" b="1" i="0" u="none" strike="noStrike" kern="1200" cap="none" spc="0" normalizeH="0" baseline="0" noProof="0" dirty="0">
              <a:ln>
                <a:noFill/>
              </a:ln>
              <a:solidFill>
                <a:srgbClr val="FFFFFF"/>
              </a:solidFill>
              <a:effectLst/>
              <a:uLnTx/>
              <a:uFillTx/>
              <a:latin typeface="Cambria" panose="02040503050406030204" pitchFamily="18" charset="0"/>
              <a:ea typeface="思源黑体 CN Heavy" panose="020B0A00000000000000" pitchFamily="34" charset="-122"/>
            </a:endParaRPr>
          </a:p>
        </p:txBody>
      </p:sp>
      <p:sp>
        <p:nvSpPr>
          <p:cNvPr id="29" name="文本框 28">
            <a:extLst>
              <a:ext uri="{FF2B5EF4-FFF2-40B4-BE49-F238E27FC236}">
                <a16:creationId xmlns:a16="http://schemas.microsoft.com/office/drawing/2014/main" id="{C90E8A48-0717-4E69-8EE4-3C1096F0AFF3}"/>
              </a:ext>
            </a:extLst>
          </p:cNvPr>
          <p:cNvSpPr txBox="1"/>
          <p:nvPr/>
        </p:nvSpPr>
        <p:spPr>
          <a:xfrm>
            <a:off x="6641644" y="3117024"/>
            <a:ext cx="4224476" cy="919401"/>
          </a:xfrm>
          <a:prstGeom prst="roundRect">
            <a:avLst/>
          </a:prstGeom>
          <a:solidFill>
            <a:schemeClr val="accent2"/>
          </a:solidFill>
          <a:ln w="38100">
            <a:solidFill>
              <a:schemeClr val="accent2"/>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800" b="1" i="0" u="none" strike="noStrike" kern="1200" cap="none" spc="0" normalizeH="0" baseline="0" noProof="0" dirty="0" err="1" smtClean="0">
                <a:ln>
                  <a:noFill/>
                </a:ln>
                <a:solidFill>
                  <a:srgbClr val="FFFFFF"/>
                </a:solidFill>
                <a:effectLst/>
                <a:uLnTx/>
                <a:uFillTx/>
                <a:latin typeface="Cambria" panose="02040503050406030204" pitchFamily="18" charset="0"/>
                <a:ea typeface="Cambria" panose="02040503050406030204" pitchFamily="18" charset="0"/>
              </a:rPr>
              <a:t>khoanh</a:t>
            </a:r>
            <a:r>
              <a:rPr kumimoji="0" lang="en-US" altLang="zh-CN" sz="4800" b="1" i="0" u="none" strike="noStrike" kern="1200" cap="none" spc="0" normalizeH="0" noProof="0" dirty="0" smtClean="0">
                <a:ln>
                  <a:noFill/>
                </a:ln>
                <a:solidFill>
                  <a:srgbClr val="FFFFFF"/>
                </a:solidFill>
                <a:effectLst/>
                <a:uLnTx/>
                <a:uFillTx/>
                <a:latin typeface="Cambria" panose="02040503050406030204" pitchFamily="18" charset="0"/>
                <a:ea typeface="Cambria" panose="02040503050406030204" pitchFamily="18" charset="0"/>
              </a:rPr>
              <a:t> </a:t>
            </a:r>
            <a:r>
              <a:rPr kumimoji="0" lang="en-US" altLang="zh-CN" sz="4800" b="1" i="0" u="none" strike="noStrike" kern="1200" cap="none" spc="0" normalizeH="0" noProof="0" dirty="0" err="1" smtClean="0">
                <a:ln>
                  <a:noFill/>
                </a:ln>
                <a:solidFill>
                  <a:srgbClr val="FFFFFF"/>
                </a:solidFill>
                <a:effectLst/>
                <a:uLnTx/>
                <a:uFillTx/>
                <a:latin typeface="Cambria" panose="02040503050406030204" pitchFamily="18" charset="0"/>
                <a:ea typeface="Cambria" panose="02040503050406030204" pitchFamily="18" charset="0"/>
              </a:rPr>
              <a:t>tròn</a:t>
            </a:r>
            <a:endParaRPr kumimoji="0" lang="zh-CN" altLang="en-US" sz="4800" b="1" i="0" u="none" strike="noStrike" kern="1200" cap="none" spc="0" normalizeH="0" baseline="0" noProof="0" dirty="0">
              <a:ln>
                <a:noFill/>
              </a:ln>
              <a:solidFill>
                <a:srgbClr val="FFFFFF"/>
              </a:solidFill>
              <a:effectLst/>
              <a:uLnTx/>
              <a:uFillTx/>
              <a:latin typeface="Cambria" panose="02040503050406030204" pitchFamily="18" charset="0"/>
              <a:ea typeface="思源黑体 CN Heavy" panose="020B0A00000000000000" pitchFamily="34" charset="-122"/>
            </a:endParaRPr>
          </a:p>
        </p:txBody>
      </p:sp>
      <p:sp>
        <p:nvSpPr>
          <p:cNvPr id="30" name="文本框 29">
            <a:extLst>
              <a:ext uri="{FF2B5EF4-FFF2-40B4-BE49-F238E27FC236}">
                <a16:creationId xmlns:a16="http://schemas.microsoft.com/office/drawing/2014/main" id="{1DFF33A5-3A88-446B-80CE-54BBC3F91B84}"/>
              </a:ext>
            </a:extLst>
          </p:cNvPr>
          <p:cNvSpPr txBox="1"/>
          <p:nvPr/>
        </p:nvSpPr>
        <p:spPr>
          <a:xfrm>
            <a:off x="6641644" y="4782301"/>
            <a:ext cx="4432117" cy="919401"/>
          </a:xfrm>
          <a:prstGeom prst="roundRect">
            <a:avLst/>
          </a:prstGeom>
          <a:solidFill>
            <a:schemeClr val="accent2"/>
          </a:solidFill>
          <a:ln w="38100">
            <a:solidFill>
              <a:schemeClr val="accent2"/>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4800" b="1" dirty="0">
                <a:solidFill>
                  <a:srgbClr val="FFFFFF"/>
                </a:solidFill>
                <a:latin typeface="Cambria" panose="02040503050406030204" pitchFamily="18" charset="0"/>
                <a:ea typeface="Cambria" panose="02040503050406030204" pitchFamily="18" charset="0"/>
              </a:rPr>
              <a:t>q</a:t>
            </a:r>
            <a:r>
              <a:rPr kumimoji="0" lang="en-US" altLang="zh-CN" sz="4800" b="1" i="0" u="none" strike="noStrike" kern="1200" cap="none" spc="0" normalizeH="0" baseline="0" noProof="0" dirty="0" err="1" smtClean="0">
                <a:ln>
                  <a:noFill/>
                </a:ln>
                <a:solidFill>
                  <a:srgbClr val="FFFFFF"/>
                </a:solidFill>
                <a:effectLst/>
                <a:uLnTx/>
                <a:uFillTx/>
                <a:latin typeface="Cambria" panose="02040503050406030204" pitchFamily="18" charset="0"/>
                <a:ea typeface="Cambria" panose="02040503050406030204" pitchFamily="18" charset="0"/>
              </a:rPr>
              <a:t>uấn</a:t>
            </a:r>
            <a:r>
              <a:rPr kumimoji="0" lang="en-US" altLang="zh-CN" sz="4800" b="1" i="0" u="none" strike="noStrike" kern="1200" cap="none" spc="0" normalizeH="0" baseline="0" noProof="0" dirty="0" smtClean="0">
                <a:ln>
                  <a:noFill/>
                </a:ln>
                <a:solidFill>
                  <a:srgbClr val="FFFFFF"/>
                </a:solidFill>
                <a:effectLst/>
                <a:uLnTx/>
                <a:uFillTx/>
                <a:latin typeface="Cambria" panose="02040503050406030204" pitchFamily="18" charset="0"/>
                <a:ea typeface="Cambria" panose="02040503050406030204" pitchFamily="18" charset="0"/>
              </a:rPr>
              <a:t> </a:t>
            </a:r>
            <a:r>
              <a:rPr kumimoji="0" lang="en-US" altLang="zh-CN" sz="4800" b="1" i="0" u="none" strike="noStrike" kern="1200" cap="none" spc="0" normalizeH="0" baseline="0" noProof="0" dirty="0" err="1" smtClean="0">
                <a:ln>
                  <a:noFill/>
                </a:ln>
                <a:solidFill>
                  <a:srgbClr val="FFFFFF"/>
                </a:solidFill>
                <a:effectLst/>
                <a:uLnTx/>
                <a:uFillTx/>
                <a:latin typeface="Cambria" panose="02040503050406030204" pitchFamily="18" charset="0"/>
                <a:ea typeface="Cambria" panose="02040503050406030204" pitchFamily="18" charset="0"/>
              </a:rPr>
              <a:t>quýt</a:t>
            </a:r>
            <a:endParaRPr kumimoji="0" lang="zh-CN" altLang="en-US" sz="4800" b="1" i="0" u="none" strike="noStrike" kern="1200" cap="none" spc="0" normalizeH="0" baseline="0" noProof="0" dirty="0">
              <a:ln>
                <a:noFill/>
              </a:ln>
              <a:solidFill>
                <a:srgbClr val="FFFFFF"/>
              </a:solidFill>
              <a:effectLst/>
              <a:uLnTx/>
              <a:uFillTx/>
              <a:latin typeface="Cambria" panose="02040503050406030204" pitchFamily="18" charset="0"/>
              <a:ea typeface="思源黑体 CN Heavy" panose="020B0A00000000000000" pitchFamily="34" charset="-122"/>
            </a:endParaRPr>
          </a:p>
        </p:txBody>
      </p:sp>
      <p:pic>
        <p:nvPicPr>
          <p:cNvPr id="4" name="Picture 3"/>
          <p:cNvPicPr>
            <a:picLocks noChangeAspect="1"/>
          </p:cNvPicPr>
          <p:nvPr/>
        </p:nvPicPr>
        <p:blipFill>
          <a:blip r:embed="rId3"/>
          <a:stretch>
            <a:fillRect/>
          </a:stretch>
        </p:blipFill>
        <p:spPr>
          <a:xfrm>
            <a:off x="1249229" y="484556"/>
            <a:ext cx="10394581" cy="1743607"/>
          </a:xfrm>
          <a:prstGeom prst="rect">
            <a:avLst/>
          </a:prstGeom>
        </p:spPr>
      </p:pic>
    </p:spTree>
    <p:extLst>
      <p:ext uri="{BB962C8B-B14F-4D97-AF65-F5344CB8AC3E}">
        <p14:creationId xmlns:p14="http://schemas.microsoft.com/office/powerpoint/2010/main" val="150904738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wipe(down)">
                                      <p:cBhvr>
                                        <p:cTn id="12" dur="500"/>
                                        <p:tgtEl>
                                          <p:spTgt spid="2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randombar(horizontal)">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anim calcmode="lin" valueType="num">
                                      <p:cBhvr>
                                        <p:cTn id="27" dur="500" fill="hold"/>
                                        <p:tgtEl>
                                          <p:spTgt spid="30"/>
                                        </p:tgtEl>
                                        <p:attrNameLst>
                                          <p:attrName>ppt_w</p:attrName>
                                        </p:attrNameLst>
                                      </p:cBhvr>
                                      <p:tavLst>
                                        <p:tav tm="0">
                                          <p:val>
                                            <p:fltVal val="0"/>
                                          </p:val>
                                        </p:tav>
                                        <p:tav tm="100000">
                                          <p:val>
                                            <p:strVal val="#ppt_w"/>
                                          </p:val>
                                        </p:tav>
                                      </p:tavLst>
                                    </p:anim>
                                    <p:anim calcmode="lin" valueType="num">
                                      <p:cBhvr>
                                        <p:cTn id="28" dur="500" fill="hold"/>
                                        <p:tgtEl>
                                          <p:spTgt spid="30"/>
                                        </p:tgtEl>
                                        <p:attrNameLst>
                                          <p:attrName>ppt_h</p:attrName>
                                        </p:attrNameLst>
                                      </p:cBhvr>
                                      <p:tavLst>
                                        <p:tav tm="0">
                                          <p:val>
                                            <p:fltVal val="0"/>
                                          </p:val>
                                        </p:tav>
                                        <p:tav tm="100000">
                                          <p:val>
                                            <p:strVal val="#ppt_h"/>
                                          </p:val>
                                        </p:tav>
                                      </p:tavLst>
                                    </p:anim>
                                    <p:animEffect transition="in" filter="fade">
                                      <p:cBhvr>
                                        <p:cTn id="29"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29" grpId="0" animBg="1"/>
      <p:bldP spid="3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îŝḷîḑè">
            <a:extLst>
              <a:ext uri="{FF2B5EF4-FFF2-40B4-BE49-F238E27FC236}">
                <a16:creationId xmlns:a16="http://schemas.microsoft.com/office/drawing/2014/main" id="{ADB9D72B-372D-4918-85AF-E05DE6D0B2E7}"/>
              </a:ext>
            </a:extLst>
          </p:cNvPr>
          <p:cNvSpPr/>
          <p:nvPr/>
        </p:nvSpPr>
        <p:spPr>
          <a:xfrm rot="5400000">
            <a:off x="225104" y="1492378"/>
            <a:ext cx="4724646" cy="4356099"/>
          </a:xfrm>
          <a:prstGeom prst="blockArc">
            <a:avLst>
              <a:gd name="adj1" fmla="val 11276733"/>
              <a:gd name="adj2" fmla="val 21282006"/>
              <a:gd name="adj3" fmla="val 12745"/>
            </a:avLst>
          </a:prstGeom>
          <a:gradFill>
            <a:gsLst>
              <a:gs pos="0">
                <a:schemeClr val="bg1">
                  <a:lumMod val="85000"/>
                  <a:alpha val="51000"/>
                </a:schemeClr>
              </a:gs>
              <a:gs pos="10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panose="020F0502020204030204"/>
              <a:cs typeface="+mn-cs"/>
            </a:endParaRPr>
          </a:p>
        </p:txBody>
      </p:sp>
      <p:grpSp>
        <p:nvGrpSpPr>
          <p:cNvPr id="3" name="îśľïďé">
            <a:extLst>
              <a:ext uri="{FF2B5EF4-FFF2-40B4-BE49-F238E27FC236}">
                <a16:creationId xmlns:a16="http://schemas.microsoft.com/office/drawing/2014/main" id="{ACB52814-D09A-4AEE-838A-D5C65DE38AE6}"/>
              </a:ext>
            </a:extLst>
          </p:cNvPr>
          <p:cNvGrpSpPr/>
          <p:nvPr/>
        </p:nvGrpSpPr>
        <p:grpSpPr>
          <a:xfrm>
            <a:off x="3893873" y="2090152"/>
            <a:ext cx="7976643" cy="1024610"/>
            <a:chOff x="3959841" y="3043696"/>
            <a:chExt cx="7976643" cy="1024610"/>
          </a:xfrm>
        </p:grpSpPr>
        <p:grpSp>
          <p:nvGrpSpPr>
            <p:cNvPr id="4" name="iSlîdê">
              <a:extLst>
                <a:ext uri="{FF2B5EF4-FFF2-40B4-BE49-F238E27FC236}">
                  <a16:creationId xmlns:a16="http://schemas.microsoft.com/office/drawing/2014/main" id="{A24016CA-F1FE-4E26-8B54-DEA84C6DCEB4}"/>
                </a:ext>
              </a:extLst>
            </p:cNvPr>
            <p:cNvGrpSpPr/>
            <p:nvPr/>
          </p:nvGrpSpPr>
          <p:grpSpPr>
            <a:xfrm>
              <a:off x="3959841" y="3043696"/>
              <a:ext cx="1024614" cy="1024610"/>
              <a:chOff x="2805568" y="3043696"/>
              <a:chExt cx="1024614" cy="1024610"/>
            </a:xfrm>
          </p:grpSpPr>
          <p:sp>
            <p:nvSpPr>
              <p:cNvPr id="7" name="í$ľïḓê">
                <a:extLst>
                  <a:ext uri="{FF2B5EF4-FFF2-40B4-BE49-F238E27FC236}">
                    <a16:creationId xmlns:a16="http://schemas.microsoft.com/office/drawing/2014/main" id="{5D07A76F-8AA8-4E04-A29C-58396F4C8040}"/>
                  </a:ext>
                </a:extLst>
              </p:cNvPr>
              <p:cNvSpPr/>
              <p:nvPr/>
            </p:nvSpPr>
            <p:spPr>
              <a:xfrm>
                <a:off x="2805568" y="3043696"/>
                <a:ext cx="1024614" cy="1024610"/>
              </a:xfrm>
              <a:prstGeom prst="ellipse">
                <a:avLst/>
              </a:prstGeom>
              <a:solidFill>
                <a:schemeClr val="accent1"/>
              </a:solidFill>
              <a:ln w="38100">
                <a:solidFill>
                  <a:schemeClr val="bg1"/>
                </a:solidFill>
                <a:prstDash val="solid"/>
                <a:miter lim="800000"/>
                <a:headEnd/>
                <a:tailEnd/>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sp>
            <p:nvSpPr>
              <p:cNvPr id="8" name="íṩ1îḍè">
                <a:extLst>
                  <a:ext uri="{FF2B5EF4-FFF2-40B4-BE49-F238E27FC236}">
                    <a16:creationId xmlns:a16="http://schemas.microsoft.com/office/drawing/2014/main" id="{6DB766B9-ABFB-4337-AA4E-EAC2CD348D83}"/>
                  </a:ext>
                </a:extLst>
              </p:cNvPr>
              <p:cNvSpPr/>
              <p:nvPr/>
            </p:nvSpPr>
            <p:spPr bwMode="auto">
              <a:xfrm>
                <a:off x="3060211" y="3251491"/>
                <a:ext cx="515327" cy="609020"/>
              </a:xfrm>
              <a:custGeom>
                <a:avLst/>
                <a:gdLst/>
                <a:ahLst/>
                <a:cxnLst>
                  <a:cxn ang="0">
                    <a:pos x="250" y="250"/>
                  </a:cxn>
                  <a:cxn ang="0">
                    <a:pos x="125" y="296"/>
                  </a:cxn>
                  <a:cxn ang="0">
                    <a:pos x="0" y="250"/>
                  </a:cxn>
                  <a:cxn ang="0">
                    <a:pos x="66" y="210"/>
                  </a:cxn>
                  <a:cxn ang="0">
                    <a:pos x="79" y="219"/>
                  </a:cxn>
                  <a:cxn ang="0">
                    <a:pos x="70" y="232"/>
                  </a:cxn>
                  <a:cxn ang="0">
                    <a:pos x="23" y="251"/>
                  </a:cxn>
                  <a:cxn ang="0">
                    <a:pos x="125" y="273"/>
                  </a:cxn>
                  <a:cxn ang="0">
                    <a:pos x="228" y="250"/>
                  </a:cxn>
                  <a:cxn ang="0">
                    <a:pos x="180" y="232"/>
                  </a:cxn>
                  <a:cxn ang="0">
                    <a:pos x="171" y="219"/>
                  </a:cxn>
                  <a:cxn ang="0">
                    <a:pos x="184" y="210"/>
                  </a:cxn>
                  <a:cxn ang="0">
                    <a:pos x="250" y="250"/>
                  </a:cxn>
                  <a:cxn ang="0">
                    <a:pos x="80" y="182"/>
                  </a:cxn>
                  <a:cxn ang="0">
                    <a:pos x="91" y="182"/>
                  </a:cxn>
                  <a:cxn ang="0">
                    <a:pos x="91" y="250"/>
                  </a:cxn>
                  <a:cxn ang="0">
                    <a:pos x="102" y="262"/>
                  </a:cxn>
                  <a:cxn ang="0">
                    <a:pos x="148" y="262"/>
                  </a:cxn>
                  <a:cxn ang="0">
                    <a:pos x="159" y="250"/>
                  </a:cxn>
                  <a:cxn ang="0">
                    <a:pos x="159" y="182"/>
                  </a:cxn>
                  <a:cxn ang="0">
                    <a:pos x="171" y="182"/>
                  </a:cxn>
                  <a:cxn ang="0">
                    <a:pos x="182" y="171"/>
                  </a:cxn>
                  <a:cxn ang="0">
                    <a:pos x="182" y="102"/>
                  </a:cxn>
                  <a:cxn ang="0">
                    <a:pos x="157" y="82"/>
                  </a:cxn>
                  <a:cxn ang="0">
                    <a:pos x="125" y="80"/>
                  </a:cxn>
                  <a:cxn ang="0">
                    <a:pos x="93" y="82"/>
                  </a:cxn>
                  <a:cxn ang="0">
                    <a:pos x="68" y="102"/>
                  </a:cxn>
                  <a:cxn ang="0">
                    <a:pos x="68" y="171"/>
                  </a:cxn>
                  <a:cxn ang="0">
                    <a:pos x="80" y="182"/>
                  </a:cxn>
                  <a:cxn ang="0">
                    <a:pos x="125" y="68"/>
                  </a:cxn>
                  <a:cxn ang="0">
                    <a:pos x="159" y="34"/>
                  </a:cxn>
                  <a:cxn ang="0">
                    <a:pos x="125" y="0"/>
                  </a:cxn>
                  <a:cxn ang="0">
                    <a:pos x="91" y="34"/>
                  </a:cxn>
                  <a:cxn ang="0">
                    <a:pos x="125" y="68"/>
                  </a:cxn>
                  <a:cxn ang="0">
                    <a:pos x="125" y="68"/>
                  </a:cxn>
                  <a:cxn ang="0">
                    <a:pos x="125" y="68"/>
                  </a:cxn>
                </a:cxnLst>
                <a:rect l="0" t="0" r="r" b="b"/>
                <a:pathLst>
                  <a:path w="250" h="296">
                    <a:moveTo>
                      <a:pt x="250" y="250"/>
                    </a:moveTo>
                    <a:cubicBezTo>
                      <a:pt x="250" y="282"/>
                      <a:pt x="185" y="296"/>
                      <a:pt x="125" y="296"/>
                    </a:cubicBezTo>
                    <a:cubicBezTo>
                      <a:pt x="65" y="296"/>
                      <a:pt x="0" y="282"/>
                      <a:pt x="0" y="250"/>
                    </a:cubicBezTo>
                    <a:cubicBezTo>
                      <a:pt x="0" y="226"/>
                      <a:pt x="36" y="215"/>
                      <a:pt x="66" y="210"/>
                    </a:cubicBezTo>
                    <a:cubicBezTo>
                      <a:pt x="72" y="209"/>
                      <a:pt x="78" y="213"/>
                      <a:pt x="79" y="219"/>
                    </a:cubicBezTo>
                    <a:cubicBezTo>
                      <a:pt x="80" y="225"/>
                      <a:pt x="76" y="231"/>
                      <a:pt x="70" y="232"/>
                    </a:cubicBezTo>
                    <a:cubicBezTo>
                      <a:pt x="33" y="239"/>
                      <a:pt x="23" y="249"/>
                      <a:pt x="23" y="251"/>
                    </a:cubicBezTo>
                    <a:cubicBezTo>
                      <a:pt x="24" y="257"/>
                      <a:pt x="58" y="273"/>
                      <a:pt x="125" y="273"/>
                    </a:cubicBezTo>
                    <a:cubicBezTo>
                      <a:pt x="192" y="273"/>
                      <a:pt x="226" y="257"/>
                      <a:pt x="228" y="250"/>
                    </a:cubicBezTo>
                    <a:cubicBezTo>
                      <a:pt x="227" y="249"/>
                      <a:pt x="217" y="238"/>
                      <a:pt x="180" y="232"/>
                    </a:cubicBezTo>
                    <a:cubicBezTo>
                      <a:pt x="174" y="231"/>
                      <a:pt x="170" y="225"/>
                      <a:pt x="171" y="219"/>
                    </a:cubicBezTo>
                    <a:cubicBezTo>
                      <a:pt x="172" y="213"/>
                      <a:pt x="178" y="209"/>
                      <a:pt x="184" y="210"/>
                    </a:cubicBezTo>
                    <a:cubicBezTo>
                      <a:pt x="214" y="215"/>
                      <a:pt x="250" y="226"/>
                      <a:pt x="250" y="250"/>
                    </a:cubicBezTo>
                    <a:close/>
                    <a:moveTo>
                      <a:pt x="80" y="182"/>
                    </a:moveTo>
                    <a:cubicBezTo>
                      <a:pt x="91" y="182"/>
                      <a:pt x="91" y="182"/>
                      <a:pt x="91" y="182"/>
                    </a:cubicBezTo>
                    <a:cubicBezTo>
                      <a:pt x="91" y="250"/>
                      <a:pt x="91" y="250"/>
                      <a:pt x="91" y="250"/>
                    </a:cubicBezTo>
                    <a:cubicBezTo>
                      <a:pt x="91" y="257"/>
                      <a:pt x="96" y="262"/>
                      <a:pt x="102" y="262"/>
                    </a:cubicBezTo>
                    <a:cubicBezTo>
                      <a:pt x="148" y="262"/>
                      <a:pt x="148" y="262"/>
                      <a:pt x="148" y="262"/>
                    </a:cubicBezTo>
                    <a:cubicBezTo>
                      <a:pt x="154" y="262"/>
                      <a:pt x="159" y="257"/>
                      <a:pt x="159" y="250"/>
                    </a:cubicBezTo>
                    <a:cubicBezTo>
                      <a:pt x="159" y="182"/>
                      <a:pt x="159" y="182"/>
                      <a:pt x="159" y="182"/>
                    </a:cubicBezTo>
                    <a:cubicBezTo>
                      <a:pt x="171" y="182"/>
                      <a:pt x="171" y="182"/>
                      <a:pt x="171" y="182"/>
                    </a:cubicBezTo>
                    <a:cubicBezTo>
                      <a:pt x="177" y="182"/>
                      <a:pt x="182" y="177"/>
                      <a:pt x="182" y="171"/>
                    </a:cubicBezTo>
                    <a:cubicBezTo>
                      <a:pt x="182" y="102"/>
                      <a:pt x="182" y="102"/>
                      <a:pt x="182" y="102"/>
                    </a:cubicBezTo>
                    <a:cubicBezTo>
                      <a:pt x="182" y="97"/>
                      <a:pt x="173" y="84"/>
                      <a:pt x="157" y="82"/>
                    </a:cubicBezTo>
                    <a:cubicBezTo>
                      <a:pt x="150" y="81"/>
                      <a:pt x="138" y="80"/>
                      <a:pt x="125" y="80"/>
                    </a:cubicBezTo>
                    <a:cubicBezTo>
                      <a:pt x="112" y="80"/>
                      <a:pt x="100" y="81"/>
                      <a:pt x="93" y="82"/>
                    </a:cubicBezTo>
                    <a:cubicBezTo>
                      <a:pt x="77" y="84"/>
                      <a:pt x="68" y="97"/>
                      <a:pt x="68" y="102"/>
                    </a:cubicBezTo>
                    <a:cubicBezTo>
                      <a:pt x="68" y="171"/>
                      <a:pt x="68" y="171"/>
                      <a:pt x="68" y="171"/>
                    </a:cubicBezTo>
                    <a:cubicBezTo>
                      <a:pt x="68" y="177"/>
                      <a:pt x="73" y="182"/>
                      <a:pt x="80" y="182"/>
                    </a:cubicBezTo>
                    <a:close/>
                    <a:moveTo>
                      <a:pt x="125" y="68"/>
                    </a:moveTo>
                    <a:cubicBezTo>
                      <a:pt x="144" y="68"/>
                      <a:pt x="159" y="53"/>
                      <a:pt x="159" y="34"/>
                    </a:cubicBezTo>
                    <a:cubicBezTo>
                      <a:pt x="159" y="15"/>
                      <a:pt x="144" y="0"/>
                      <a:pt x="125" y="0"/>
                    </a:cubicBezTo>
                    <a:cubicBezTo>
                      <a:pt x="106" y="0"/>
                      <a:pt x="91" y="15"/>
                      <a:pt x="91" y="34"/>
                    </a:cubicBezTo>
                    <a:cubicBezTo>
                      <a:pt x="91" y="53"/>
                      <a:pt x="106" y="68"/>
                      <a:pt x="125" y="68"/>
                    </a:cubicBezTo>
                    <a:close/>
                    <a:moveTo>
                      <a:pt x="125" y="68"/>
                    </a:moveTo>
                    <a:cubicBezTo>
                      <a:pt x="125" y="68"/>
                      <a:pt x="125" y="68"/>
                      <a:pt x="125" y="68"/>
                    </a:cubicBezTo>
                  </a:path>
                </a:pathLst>
              </a:custGeom>
              <a:solidFill>
                <a:schemeClr val="bg1"/>
              </a:solidFill>
              <a:ln w="9525">
                <a:noFill/>
                <a:round/>
                <a:headEnd/>
                <a:tailEnd/>
              </a:ln>
            </p:spPr>
            <p:txBody>
              <a:bodyPr wrap="square" lIns="91440" tIns="45720" rIns="91440" bIns="4572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grpSp>
        <p:sp>
          <p:nvSpPr>
            <p:cNvPr id="6" name="iṧľiďé">
              <a:extLst>
                <a:ext uri="{FF2B5EF4-FFF2-40B4-BE49-F238E27FC236}">
                  <a16:creationId xmlns:a16="http://schemas.microsoft.com/office/drawing/2014/main" id="{FA484119-CC61-4A08-8AEF-C5BE737C7BDE}"/>
                </a:ext>
              </a:extLst>
            </p:cNvPr>
            <p:cNvSpPr txBox="1"/>
            <p:nvPr/>
          </p:nvSpPr>
          <p:spPr bwMode="auto">
            <a:xfrm>
              <a:off x="5186174" y="3583188"/>
              <a:ext cx="6750310" cy="418889"/>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50000"/>
                </a:lnSpc>
                <a:spcBef>
                  <a:spcPct val="0"/>
                </a:spcBef>
                <a:spcAft>
                  <a:spcPts val="0"/>
                </a:spcAft>
                <a:buClrTx/>
                <a:buSzTx/>
                <a:buFontTx/>
                <a:buNone/>
                <a:tabLst/>
                <a:defRPr/>
              </a:pPr>
              <a:r>
                <a:rPr kumimoji="0" lang="en-US" altLang="zh-CN" sz="3600" i="0" u="none" strike="noStrike" kern="1200" cap="none" spc="0" normalizeH="0" baseline="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Từ</a:t>
              </a:r>
              <a:r>
                <a:rPr kumimoji="0" lang="en-US" altLang="zh-CN" sz="3600" i="0"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i="0"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đầu</a:t>
              </a:r>
              <a:r>
                <a:rPr kumimoji="0" lang="en-US" altLang="zh-CN" sz="3600" i="0"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i="0"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đến</a:t>
              </a:r>
              <a:r>
                <a:rPr kumimoji="0" lang="en-US" altLang="zh-CN" sz="3600" i="0"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b="1" i="0"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b="1" i="1"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hệt</a:t>
              </a:r>
              <a:r>
                <a:rPr kumimoji="0" lang="en-US" altLang="zh-CN" sz="3600" b="1" i="1"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b="1" i="1"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như</a:t>
              </a:r>
              <a:r>
                <a:rPr kumimoji="0" lang="en-US" altLang="zh-CN" sz="3600" b="1" i="1"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b="1" i="1"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một</a:t>
              </a:r>
              <a:r>
                <a:rPr kumimoji="0" lang="en-US" altLang="zh-CN" sz="3600" b="1" i="1"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b="1" i="1"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đứa</a:t>
              </a:r>
              <a:r>
                <a:rPr kumimoji="0" lang="en-US" altLang="zh-CN" sz="3600" b="1" i="1"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b="1" i="1"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trẻ</a:t>
              </a:r>
              <a:r>
                <a:rPr kumimoji="0" lang="en-US" altLang="zh-CN" sz="3600" b="1" i="1"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b="1" i="1"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làm</a:t>
              </a:r>
              <a:r>
                <a:rPr kumimoji="0" lang="en-US" altLang="zh-CN" sz="3600" b="1" i="1"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b="1" i="1"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nũng</a:t>
              </a:r>
              <a:r>
                <a:rPr kumimoji="0" lang="en-US" altLang="zh-CN" sz="3600" b="1" i="1"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a:t>
              </a:r>
              <a:r>
                <a:rPr kumimoji="0" lang="en-US" altLang="zh-CN" sz="3600" b="1" i="1" u="none" strike="noStrike" kern="1200" cap="none" spc="0" normalizeH="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mẹ</a:t>
              </a:r>
              <a:r>
                <a:rPr kumimoji="0" lang="en-US" altLang="zh-CN" sz="3600" b="1" i="0"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a:t>
              </a:r>
              <a:endParaRPr kumimoji="0" lang="en-US" altLang="zh-CN" sz="36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grpSp>
      <p:grpSp>
        <p:nvGrpSpPr>
          <p:cNvPr id="15" name="íSḻîďé">
            <a:extLst>
              <a:ext uri="{FF2B5EF4-FFF2-40B4-BE49-F238E27FC236}">
                <a16:creationId xmlns:a16="http://schemas.microsoft.com/office/drawing/2014/main" id="{3BD4F728-6A3F-4F0B-B163-A68C473F973D}"/>
              </a:ext>
            </a:extLst>
          </p:cNvPr>
          <p:cNvGrpSpPr/>
          <p:nvPr/>
        </p:nvGrpSpPr>
        <p:grpSpPr>
          <a:xfrm>
            <a:off x="3893873" y="3961939"/>
            <a:ext cx="3994621" cy="1124352"/>
            <a:chOff x="3959841" y="3043696"/>
            <a:chExt cx="3994621" cy="1124352"/>
          </a:xfrm>
        </p:grpSpPr>
        <p:grpSp>
          <p:nvGrpSpPr>
            <p:cNvPr id="16" name="îśḻïďè">
              <a:extLst>
                <a:ext uri="{FF2B5EF4-FFF2-40B4-BE49-F238E27FC236}">
                  <a16:creationId xmlns:a16="http://schemas.microsoft.com/office/drawing/2014/main" id="{99ABA79D-DEE9-42FC-9102-C35FADE9E229}"/>
                </a:ext>
              </a:extLst>
            </p:cNvPr>
            <p:cNvGrpSpPr/>
            <p:nvPr/>
          </p:nvGrpSpPr>
          <p:grpSpPr>
            <a:xfrm>
              <a:off x="3959841" y="3043696"/>
              <a:ext cx="1024614" cy="1024610"/>
              <a:chOff x="2805568" y="3043696"/>
              <a:chExt cx="1024614" cy="1024610"/>
            </a:xfrm>
          </p:grpSpPr>
          <p:sp>
            <p:nvSpPr>
              <p:cNvPr id="19" name="íṣľïḍé">
                <a:extLst>
                  <a:ext uri="{FF2B5EF4-FFF2-40B4-BE49-F238E27FC236}">
                    <a16:creationId xmlns:a16="http://schemas.microsoft.com/office/drawing/2014/main" id="{782E1CD7-3331-49C0-A987-6E8EA446DC75}"/>
                  </a:ext>
                </a:extLst>
              </p:cNvPr>
              <p:cNvSpPr/>
              <p:nvPr/>
            </p:nvSpPr>
            <p:spPr>
              <a:xfrm>
                <a:off x="2805568" y="3043696"/>
                <a:ext cx="1024614" cy="1024610"/>
              </a:xfrm>
              <a:prstGeom prst="ellipse">
                <a:avLst/>
              </a:prstGeom>
              <a:solidFill>
                <a:schemeClr val="accent2"/>
              </a:solidFill>
              <a:ln w="38100">
                <a:solidFill>
                  <a:schemeClr val="bg1"/>
                </a:solidFill>
                <a:prstDash val="solid"/>
                <a:miter lim="800000"/>
                <a:headEnd/>
                <a:tailEnd/>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sp>
            <p:nvSpPr>
              <p:cNvPr id="20" name="îSľîḑè">
                <a:extLst>
                  <a:ext uri="{FF2B5EF4-FFF2-40B4-BE49-F238E27FC236}">
                    <a16:creationId xmlns:a16="http://schemas.microsoft.com/office/drawing/2014/main" id="{9D4071A0-CB5D-4212-9C74-EEF1AECCDBBB}"/>
                  </a:ext>
                </a:extLst>
              </p:cNvPr>
              <p:cNvSpPr/>
              <p:nvPr/>
            </p:nvSpPr>
            <p:spPr bwMode="auto">
              <a:xfrm>
                <a:off x="3060211" y="3251491"/>
                <a:ext cx="515327" cy="609020"/>
              </a:xfrm>
              <a:custGeom>
                <a:avLst/>
                <a:gdLst/>
                <a:ahLst/>
                <a:cxnLst>
                  <a:cxn ang="0">
                    <a:pos x="250" y="250"/>
                  </a:cxn>
                  <a:cxn ang="0">
                    <a:pos x="125" y="296"/>
                  </a:cxn>
                  <a:cxn ang="0">
                    <a:pos x="0" y="250"/>
                  </a:cxn>
                  <a:cxn ang="0">
                    <a:pos x="66" y="210"/>
                  </a:cxn>
                  <a:cxn ang="0">
                    <a:pos x="79" y="219"/>
                  </a:cxn>
                  <a:cxn ang="0">
                    <a:pos x="70" y="232"/>
                  </a:cxn>
                  <a:cxn ang="0">
                    <a:pos x="23" y="251"/>
                  </a:cxn>
                  <a:cxn ang="0">
                    <a:pos x="125" y="273"/>
                  </a:cxn>
                  <a:cxn ang="0">
                    <a:pos x="228" y="250"/>
                  </a:cxn>
                  <a:cxn ang="0">
                    <a:pos x="180" y="232"/>
                  </a:cxn>
                  <a:cxn ang="0">
                    <a:pos x="171" y="219"/>
                  </a:cxn>
                  <a:cxn ang="0">
                    <a:pos x="184" y="210"/>
                  </a:cxn>
                  <a:cxn ang="0">
                    <a:pos x="250" y="250"/>
                  </a:cxn>
                  <a:cxn ang="0">
                    <a:pos x="80" y="182"/>
                  </a:cxn>
                  <a:cxn ang="0">
                    <a:pos x="91" y="182"/>
                  </a:cxn>
                  <a:cxn ang="0">
                    <a:pos x="91" y="250"/>
                  </a:cxn>
                  <a:cxn ang="0">
                    <a:pos x="102" y="262"/>
                  </a:cxn>
                  <a:cxn ang="0">
                    <a:pos x="148" y="262"/>
                  </a:cxn>
                  <a:cxn ang="0">
                    <a:pos x="159" y="250"/>
                  </a:cxn>
                  <a:cxn ang="0">
                    <a:pos x="159" y="182"/>
                  </a:cxn>
                  <a:cxn ang="0">
                    <a:pos x="171" y="182"/>
                  </a:cxn>
                  <a:cxn ang="0">
                    <a:pos x="182" y="171"/>
                  </a:cxn>
                  <a:cxn ang="0">
                    <a:pos x="182" y="102"/>
                  </a:cxn>
                  <a:cxn ang="0">
                    <a:pos x="157" y="82"/>
                  </a:cxn>
                  <a:cxn ang="0">
                    <a:pos x="125" y="80"/>
                  </a:cxn>
                  <a:cxn ang="0">
                    <a:pos x="93" y="82"/>
                  </a:cxn>
                  <a:cxn ang="0">
                    <a:pos x="68" y="102"/>
                  </a:cxn>
                  <a:cxn ang="0">
                    <a:pos x="68" y="171"/>
                  </a:cxn>
                  <a:cxn ang="0">
                    <a:pos x="80" y="182"/>
                  </a:cxn>
                  <a:cxn ang="0">
                    <a:pos x="125" y="68"/>
                  </a:cxn>
                  <a:cxn ang="0">
                    <a:pos x="159" y="34"/>
                  </a:cxn>
                  <a:cxn ang="0">
                    <a:pos x="125" y="0"/>
                  </a:cxn>
                  <a:cxn ang="0">
                    <a:pos x="91" y="34"/>
                  </a:cxn>
                  <a:cxn ang="0">
                    <a:pos x="125" y="68"/>
                  </a:cxn>
                  <a:cxn ang="0">
                    <a:pos x="125" y="68"/>
                  </a:cxn>
                  <a:cxn ang="0">
                    <a:pos x="125" y="68"/>
                  </a:cxn>
                </a:cxnLst>
                <a:rect l="0" t="0" r="r" b="b"/>
                <a:pathLst>
                  <a:path w="250" h="296">
                    <a:moveTo>
                      <a:pt x="250" y="250"/>
                    </a:moveTo>
                    <a:cubicBezTo>
                      <a:pt x="250" y="282"/>
                      <a:pt x="185" y="296"/>
                      <a:pt x="125" y="296"/>
                    </a:cubicBezTo>
                    <a:cubicBezTo>
                      <a:pt x="65" y="296"/>
                      <a:pt x="0" y="282"/>
                      <a:pt x="0" y="250"/>
                    </a:cubicBezTo>
                    <a:cubicBezTo>
                      <a:pt x="0" y="226"/>
                      <a:pt x="36" y="215"/>
                      <a:pt x="66" y="210"/>
                    </a:cubicBezTo>
                    <a:cubicBezTo>
                      <a:pt x="72" y="209"/>
                      <a:pt x="78" y="213"/>
                      <a:pt x="79" y="219"/>
                    </a:cubicBezTo>
                    <a:cubicBezTo>
                      <a:pt x="80" y="225"/>
                      <a:pt x="76" y="231"/>
                      <a:pt x="70" y="232"/>
                    </a:cubicBezTo>
                    <a:cubicBezTo>
                      <a:pt x="33" y="239"/>
                      <a:pt x="23" y="249"/>
                      <a:pt x="23" y="251"/>
                    </a:cubicBezTo>
                    <a:cubicBezTo>
                      <a:pt x="24" y="257"/>
                      <a:pt x="58" y="273"/>
                      <a:pt x="125" y="273"/>
                    </a:cubicBezTo>
                    <a:cubicBezTo>
                      <a:pt x="192" y="273"/>
                      <a:pt x="226" y="257"/>
                      <a:pt x="228" y="250"/>
                    </a:cubicBezTo>
                    <a:cubicBezTo>
                      <a:pt x="227" y="249"/>
                      <a:pt x="217" y="238"/>
                      <a:pt x="180" y="232"/>
                    </a:cubicBezTo>
                    <a:cubicBezTo>
                      <a:pt x="174" y="231"/>
                      <a:pt x="170" y="225"/>
                      <a:pt x="171" y="219"/>
                    </a:cubicBezTo>
                    <a:cubicBezTo>
                      <a:pt x="172" y="213"/>
                      <a:pt x="178" y="209"/>
                      <a:pt x="184" y="210"/>
                    </a:cubicBezTo>
                    <a:cubicBezTo>
                      <a:pt x="214" y="215"/>
                      <a:pt x="250" y="226"/>
                      <a:pt x="250" y="250"/>
                    </a:cubicBezTo>
                    <a:close/>
                    <a:moveTo>
                      <a:pt x="80" y="182"/>
                    </a:moveTo>
                    <a:cubicBezTo>
                      <a:pt x="91" y="182"/>
                      <a:pt x="91" y="182"/>
                      <a:pt x="91" y="182"/>
                    </a:cubicBezTo>
                    <a:cubicBezTo>
                      <a:pt x="91" y="250"/>
                      <a:pt x="91" y="250"/>
                      <a:pt x="91" y="250"/>
                    </a:cubicBezTo>
                    <a:cubicBezTo>
                      <a:pt x="91" y="257"/>
                      <a:pt x="96" y="262"/>
                      <a:pt x="102" y="262"/>
                    </a:cubicBezTo>
                    <a:cubicBezTo>
                      <a:pt x="148" y="262"/>
                      <a:pt x="148" y="262"/>
                      <a:pt x="148" y="262"/>
                    </a:cubicBezTo>
                    <a:cubicBezTo>
                      <a:pt x="154" y="262"/>
                      <a:pt x="159" y="257"/>
                      <a:pt x="159" y="250"/>
                    </a:cubicBezTo>
                    <a:cubicBezTo>
                      <a:pt x="159" y="182"/>
                      <a:pt x="159" y="182"/>
                      <a:pt x="159" y="182"/>
                    </a:cubicBezTo>
                    <a:cubicBezTo>
                      <a:pt x="171" y="182"/>
                      <a:pt x="171" y="182"/>
                      <a:pt x="171" y="182"/>
                    </a:cubicBezTo>
                    <a:cubicBezTo>
                      <a:pt x="177" y="182"/>
                      <a:pt x="182" y="177"/>
                      <a:pt x="182" y="171"/>
                    </a:cubicBezTo>
                    <a:cubicBezTo>
                      <a:pt x="182" y="102"/>
                      <a:pt x="182" y="102"/>
                      <a:pt x="182" y="102"/>
                    </a:cubicBezTo>
                    <a:cubicBezTo>
                      <a:pt x="182" y="97"/>
                      <a:pt x="173" y="84"/>
                      <a:pt x="157" y="82"/>
                    </a:cubicBezTo>
                    <a:cubicBezTo>
                      <a:pt x="150" y="81"/>
                      <a:pt x="138" y="80"/>
                      <a:pt x="125" y="80"/>
                    </a:cubicBezTo>
                    <a:cubicBezTo>
                      <a:pt x="112" y="80"/>
                      <a:pt x="100" y="81"/>
                      <a:pt x="93" y="82"/>
                    </a:cubicBezTo>
                    <a:cubicBezTo>
                      <a:pt x="77" y="84"/>
                      <a:pt x="68" y="97"/>
                      <a:pt x="68" y="102"/>
                    </a:cubicBezTo>
                    <a:cubicBezTo>
                      <a:pt x="68" y="171"/>
                      <a:pt x="68" y="171"/>
                      <a:pt x="68" y="171"/>
                    </a:cubicBezTo>
                    <a:cubicBezTo>
                      <a:pt x="68" y="177"/>
                      <a:pt x="73" y="182"/>
                      <a:pt x="80" y="182"/>
                    </a:cubicBezTo>
                    <a:close/>
                    <a:moveTo>
                      <a:pt x="125" y="68"/>
                    </a:moveTo>
                    <a:cubicBezTo>
                      <a:pt x="144" y="68"/>
                      <a:pt x="159" y="53"/>
                      <a:pt x="159" y="34"/>
                    </a:cubicBezTo>
                    <a:cubicBezTo>
                      <a:pt x="159" y="15"/>
                      <a:pt x="144" y="0"/>
                      <a:pt x="125" y="0"/>
                    </a:cubicBezTo>
                    <a:cubicBezTo>
                      <a:pt x="106" y="0"/>
                      <a:pt x="91" y="15"/>
                      <a:pt x="91" y="34"/>
                    </a:cubicBezTo>
                    <a:cubicBezTo>
                      <a:pt x="91" y="53"/>
                      <a:pt x="106" y="68"/>
                      <a:pt x="125" y="68"/>
                    </a:cubicBezTo>
                    <a:close/>
                    <a:moveTo>
                      <a:pt x="125" y="68"/>
                    </a:moveTo>
                    <a:cubicBezTo>
                      <a:pt x="125" y="68"/>
                      <a:pt x="125" y="68"/>
                      <a:pt x="125" y="68"/>
                    </a:cubicBezTo>
                  </a:path>
                </a:pathLst>
              </a:custGeom>
              <a:solidFill>
                <a:schemeClr val="bg1"/>
              </a:solidFill>
              <a:ln w="9525">
                <a:noFill/>
                <a:round/>
                <a:headEnd/>
                <a:tailEnd/>
              </a:ln>
            </p:spPr>
            <p:txBody>
              <a:bodyPr wrap="square" lIns="91440" tIns="45720" rIns="91440" bIns="4572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grpSp>
        <p:sp>
          <p:nvSpPr>
            <p:cNvPr id="17" name="ïšlíḑê">
              <a:extLst>
                <a:ext uri="{FF2B5EF4-FFF2-40B4-BE49-F238E27FC236}">
                  <a16:creationId xmlns:a16="http://schemas.microsoft.com/office/drawing/2014/main" id="{87218F4B-5C94-4BCC-9009-E1D59557673C}"/>
                </a:ext>
              </a:extLst>
            </p:cNvPr>
            <p:cNvSpPr/>
            <p:nvPr/>
          </p:nvSpPr>
          <p:spPr bwMode="auto">
            <a:xfrm>
              <a:off x="5239098" y="3251491"/>
              <a:ext cx="2715364" cy="916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ts val="0"/>
                </a:spcBef>
                <a:spcAft>
                  <a:spcPts val="0"/>
                </a:spcAft>
                <a:buClrTx/>
                <a:buSzTx/>
                <a:buFontTx/>
                <a:buNone/>
                <a:tabLst/>
                <a:defRPr/>
              </a:pPr>
              <a:r>
                <a:rPr lang="en-US" altLang="zh-CN" sz="3600" b="1" noProof="0" dirty="0" err="1" smtClean="0">
                  <a:solidFill>
                    <a:schemeClr val="accent2">
                      <a:lumMod val="75000"/>
                    </a:schemeClr>
                  </a:solidFill>
                  <a:latin typeface="Cambria" panose="02040503050406030204" pitchFamily="18" charset="0"/>
                  <a:ea typeface="Cambria" panose="02040503050406030204" pitchFamily="18" charset="0"/>
                </a:rPr>
                <a:t>Còn</a:t>
              </a:r>
              <a:r>
                <a:rPr lang="en-US" altLang="zh-CN" sz="3600" b="1" noProof="0" dirty="0" smtClean="0">
                  <a:solidFill>
                    <a:schemeClr val="accent2">
                      <a:lumMod val="75000"/>
                    </a:schemeClr>
                  </a:solidFill>
                  <a:latin typeface="Cambria" panose="02040503050406030204" pitchFamily="18" charset="0"/>
                  <a:ea typeface="Cambria" panose="02040503050406030204" pitchFamily="18" charset="0"/>
                </a:rPr>
                <a:t> </a:t>
              </a:r>
              <a:r>
                <a:rPr lang="en-US" altLang="zh-CN" sz="3600" b="1" noProof="0" dirty="0" err="1" smtClean="0">
                  <a:solidFill>
                    <a:schemeClr val="accent2">
                      <a:lumMod val="75000"/>
                    </a:schemeClr>
                  </a:solidFill>
                  <a:latin typeface="Cambria" panose="02040503050406030204" pitchFamily="18" charset="0"/>
                  <a:ea typeface="Cambria" panose="02040503050406030204" pitchFamily="18" charset="0"/>
                </a:rPr>
                <a:t>lại</a:t>
              </a:r>
              <a:endParaRPr kumimoji="0" lang="en-US" altLang="zh-CN" sz="36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grpSp>
      <p:pic>
        <p:nvPicPr>
          <p:cNvPr id="36" name="图片 35">
            <a:extLst>
              <a:ext uri="{FF2B5EF4-FFF2-40B4-BE49-F238E27FC236}">
                <a16:creationId xmlns:a16="http://schemas.microsoft.com/office/drawing/2014/main" id="{3E2EF438-F027-4C2D-B9C6-207A607CA03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4648" y="1764640"/>
            <a:ext cx="3839225" cy="3839225"/>
          </a:xfrm>
          <a:prstGeom prst="rect">
            <a:avLst/>
          </a:prstGeom>
        </p:spPr>
      </p:pic>
      <p:pic>
        <p:nvPicPr>
          <p:cNvPr id="27" name="Picture 26"/>
          <p:cNvPicPr>
            <a:picLocks noChangeAspect="1"/>
          </p:cNvPicPr>
          <p:nvPr/>
        </p:nvPicPr>
        <p:blipFill>
          <a:blip r:embed="rId4"/>
          <a:stretch>
            <a:fillRect/>
          </a:stretch>
        </p:blipFill>
        <p:spPr>
          <a:xfrm>
            <a:off x="171942" y="-185419"/>
            <a:ext cx="7443861" cy="2225233"/>
          </a:xfrm>
          <a:prstGeom prst="rect">
            <a:avLst/>
          </a:prstGeom>
        </p:spPr>
      </p:pic>
    </p:spTree>
    <p:extLst>
      <p:ext uri="{BB962C8B-B14F-4D97-AF65-F5344CB8AC3E}">
        <p14:creationId xmlns:p14="http://schemas.microsoft.com/office/powerpoint/2010/main" val="380119422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par>
                                <p:cTn id="13" presetID="2" presetClass="entr" presetSubtype="2"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1+#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 presetClass="entr" presetSubtype="2" fill="hold" nodeType="afterEffect">
                                  <p:stCondLst>
                                    <p:cond delay="0"/>
                                  </p:stCondLst>
                                  <p:childTnLst>
                                    <p:set>
                                      <p:cBhvr>
                                        <p:cTn id="19" dur="1" fill="hold">
                                          <p:stCondLst>
                                            <p:cond delay="0"/>
                                          </p:stCondLst>
                                        </p:cTn>
                                        <p:tgtEl>
                                          <p:spTgt spid="15"/>
                                        </p:tgtEl>
                                        <p:attrNameLst>
                                          <p:attrName>style.visibility</p:attrName>
                                        </p:attrNameLst>
                                      </p:cBhvr>
                                      <p:to>
                                        <p:strVal val="visible"/>
                                      </p:to>
                                    </p:set>
                                    <p:anim calcmode="lin" valueType="num">
                                      <p:cBhvr additive="base">
                                        <p:cTn id="20" dur="500" fill="hold"/>
                                        <p:tgtEl>
                                          <p:spTgt spid="15"/>
                                        </p:tgtEl>
                                        <p:attrNameLst>
                                          <p:attrName>ppt_x</p:attrName>
                                        </p:attrNameLst>
                                      </p:cBhvr>
                                      <p:tavLst>
                                        <p:tav tm="0">
                                          <p:val>
                                            <p:strVal val="1+#ppt_w/2"/>
                                          </p:val>
                                        </p:tav>
                                        <p:tav tm="100000">
                                          <p:val>
                                            <p:strVal val="#ppt_x"/>
                                          </p:val>
                                        </p:tav>
                                      </p:tavLst>
                                    </p:anim>
                                    <p:anim calcmode="lin" valueType="num">
                                      <p:cBhvr additive="base">
                                        <p:cTn id="21"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文本框 26">
            <a:extLst>
              <a:ext uri="{FF2B5EF4-FFF2-40B4-BE49-F238E27FC236}">
                <a16:creationId xmlns:a16="http://schemas.microsoft.com/office/drawing/2014/main" id="{2F9F1C5B-049C-42A7-9577-8E7C54FADA50}"/>
              </a:ext>
            </a:extLst>
          </p:cNvPr>
          <p:cNvSpPr txBox="1"/>
          <p:nvPr/>
        </p:nvSpPr>
        <p:spPr>
          <a:xfrm>
            <a:off x="1783080" y="2863211"/>
            <a:ext cx="3733799" cy="953453"/>
          </a:xfrm>
          <a:prstGeom prst="roundRect">
            <a:avLst/>
          </a:prstGeom>
          <a:solidFill>
            <a:schemeClr val="accent2"/>
          </a:solidFill>
          <a:ln w="38100">
            <a:solidFill>
              <a:schemeClr val="accent2"/>
            </a:solidFill>
          </a:ln>
        </p:spPr>
        <p:txBody>
          <a:bodyPr wrap="square" rtlCol="0">
            <a:spAutoFit/>
          </a:bodyPr>
          <a:lstStyle/>
          <a:p>
            <a:pPr lvl="0" algn="ctr"/>
            <a:r>
              <a:rPr lang="vi-VN" sz="5000" b="1" dirty="0">
                <a:solidFill>
                  <a:schemeClr val="bg1"/>
                </a:solidFill>
                <a:latin typeface="Cambria" panose="02040503050406030204" pitchFamily="18" charset="0"/>
                <a:ea typeface="Cambria" panose="02040503050406030204" pitchFamily="18" charset="0"/>
              </a:rPr>
              <a:t>Loáng </a:t>
            </a:r>
            <a:r>
              <a:rPr lang="vi-VN" sz="5000" b="1" dirty="0" smtClean="0">
                <a:solidFill>
                  <a:schemeClr val="bg1"/>
                </a:solidFill>
                <a:latin typeface="Cambria" panose="02040503050406030204" pitchFamily="18" charset="0"/>
                <a:ea typeface="Cambria" panose="02040503050406030204" pitchFamily="18" charset="0"/>
              </a:rPr>
              <a:t>ướt</a:t>
            </a:r>
            <a:endParaRPr kumimoji="0" lang="zh-CN" altLang="en-US" sz="5000" b="1" i="0" u="none" strike="noStrike" kern="1200" cap="none" spc="0" normalizeH="0" baseline="0" noProof="0" dirty="0">
              <a:ln>
                <a:noFill/>
              </a:ln>
              <a:solidFill>
                <a:schemeClr val="bg1"/>
              </a:solidFill>
              <a:effectLst/>
              <a:uLnTx/>
              <a:uFillTx/>
              <a:latin typeface="Cambria" panose="02040503050406030204" pitchFamily="18" charset="0"/>
              <a:ea typeface="思源黑体 CN Heavy" panose="020B0A00000000000000" pitchFamily="34" charset="-122"/>
            </a:endParaRPr>
          </a:p>
        </p:txBody>
      </p:sp>
      <p:sp>
        <p:nvSpPr>
          <p:cNvPr id="28" name="文本框 27">
            <a:extLst>
              <a:ext uri="{FF2B5EF4-FFF2-40B4-BE49-F238E27FC236}">
                <a16:creationId xmlns:a16="http://schemas.microsoft.com/office/drawing/2014/main" id="{858E2F26-DC15-4849-98EE-BC214F42C700}"/>
              </a:ext>
            </a:extLst>
          </p:cNvPr>
          <p:cNvSpPr txBox="1"/>
          <p:nvPr/>
        </p:nvSpPr>
        <p:spPr>
          <a:xfrm>
            <a:off x="7073051" y="2863210"/>
            <a:ext cx="2601463" cy="953453"/>
          </a:xfrm>
          <a:prstGeom prst="roundRect">
            <a:avLst/>
          </a:prstGeom>
          <a:solidFill>
            <a:schemeClr val="accent2"/>
          </a:solidFill>
          <a:ln w="38100">
            <a:solidFill>
              <a:schemeClr val="accent2"/>
            </a:solidFill>
          </a:ln>
        </p:spPr>
        <p:txBody>
          <a:bodyPr wrap="square" rtlCol="0">
            <a:spAutoFit/>
          </a:bodyPr>
          <a:lstStyle/>
          <a:p>
            <a:pPr lvl="0" algn="ctr"/>
            <a:r>
              <a:rPr lang="en-US" sz="5000" b="1" dirty="0" err="1">
                <a:solidFill>
                  <a:schemeClr val="bg1"/>
                </a:solidFill>
                <a:latin typeface="Cambria" panose="02040503050406030204" pitchFamily="18" charset="0"/>
                <a:ea typeface="Cambria" panose="02040503050406030204" pitchFamily="18" charset="0"/>
              </a:rPr>
              <a:t>Nức</a:t>
            </a:r>
            <a:r>
              <a:rPr lang="en-US" sz="5000" b="1" dirty="0">
                <a:solidFill>
                  <a:schemeClr val="bg1"/>
                </a:solidFill>
                <a:latin typeface="Cambria" panose="02040503050406030204" pitchFamily="18" charset="0"/>
                <a:ea typeface="Cambria" panose="02040503050406030204" pitchFamily="18" charset="0"/>
              </a:rPr>
              <a:t> </a:t>
            </a:r>
            <a:r>
              <a:rPr lang="en-US" sz="5000" b="1" dirty="0" err="1">
                <a:solidFill>
                  <a:schemeClr val="bg1"/>
                </a:solidFill>
                <a:latin typeface="Cambria" panose="02040503050406030204" pitchFamily="18" charset="0"/>
                <a:ea typeface="Cambria" panose="02040503050406030204" pitchFamily="18" charset="0"/>
              </a:rPr>
              <a:t>lên</a:t>
            </a:r>
            <a:endParaRPr kumimoji="0" lang="zh-CN" altLang="en-US" sz="5000" b="1" i="0" u="none" strike="noStrike" kern="1200" cap="none" spc="0" normalizeH="0" baseline="0" noProof="0" dirty="0">
              <a:ln>
                <a:noFill/>
              </a:ln>
              <a:solidFill>
                <a:schemeClr val="bg1"/>
              </a:solidFill>
              <a:effectLst/>
              <a:uLnTx/>
              <a:uFillTx/>
              <a:latin typeface="Cambria" panose="02040503050406030204" pitchFamily="18" charset="0"/>
              <a:ea typeface="思源黑体 CN Heavy" panose="020B0A00000000000000" pitchFamily="34" charset="-122"/>
            </a:endParaRPr>
          </a:p>
        </p:txBody>
      </p:sp>
      <p:pic>
        <p:nvPicPr>
          <p:cNvPr id="3" name="Picture 2"/>
          <p:cNvPicPr>
            <a:picLocks noChangeAspect="1"/>
          </p:cNvPicPr>
          <p:nvPr/>
        </p:nvPicPr>
        <p:blipFill>
          <a:blip r:embed="rId2"/>
          <a:stretch>
            <a:fillRect/>
          </a:stretch>
        </p:blipFill>
        <p:spPr>
          <a:xfrm>
            <a:off x="1035869" y="332156"/>
            <a:ext cx="10394581" cy="1743607"/>
          </a:xfrm>
          <a:prstGeom prst="rect">
            <a:avLst/>
          </a:prstGeom>
        </p:spPr>
      </p:pic>
      <p:sp>
        <p:nvSpPr>
          <p:cNvPr id="2" name="TextBox 1"/>
          <p:cNvSpPr txBox="1"/>
          <p:nvPr/>
        </p:nvSpPr>
        <p:spPr>
          <a:xfrm>
            <a:off x="1554480" y="4279392"/>
            <a:ext cx="4151376" cy="1446550"/>
          </a:xfrm>
          <a:prstGeom prst="rect">
            <a:avLst/>
          </a:prstGeom>
          <a:noFill/>
        </p:spPr>
        <p:txBody>
          <a:bodyPr wrap="square" rtlCol="0">
            <a:spAutoFit/>
          </a:bodyPr>
          <a:lstStyle/>
          <a:p>
            <a:pPr algn="ctr"/>
            <a:r>
              <a:rPr lang="vi-VN" sz="4400" dirty="0" smtClean="0"/>
              <a:t>Ư</a:t>
            </a:r>
            <a:r>
              <a:rPr lang="en-US" sz="4400" dirty="0" err="1" smtClean="0"/>
              <a:t>ớt</a:t>
            </a:r>
            <a:r>
              <a:rPr lang="en-US" sz="4400" dirty="0" smtClean="0"/>
              <a:t> </a:t>
            </a:r>
            <a:r>
              <a:rPr lang="en-US" sz="4400" dirty="0" err="1" smtClean="0"/>
              <a:t>và</a:t>
            </a:r>
            <a:r>
              <a:rPr lang="en-US" sz="4400" dirty="0" smtClean="0"/>
              <a:t> </a:t>
            </a:r>
            <a:r>
              <a:rPr lang="en-US" sz="4400" dirty="0" err="1" smtClean="0"/>
              <a:t>có</a:t>
            </a:r>
            <a:r>
              <a:rPr lang="en-US" sz="4400" dirty="0" smtClean="0"/>
              <a:t> </a:t>
            </a:r>
            <a:r>
              <a:rPr lang="en-US" sz="4400" dirty="0" err="1" smtClean="0"/>
              <a:t>ánh</a:t>
            </a:r>
            <a:r>
              <a:rPr lang="en-US" sz="4400" dirty="0" smtClean="0"/>
              <a:t> </a:t>
            </a:r>
            <a:r>
              <a:rPr lang="en-US" sz="4400" dirty="0" err="1" smtClean="0"/>
              <a:t>sáng</a:t>
            </a:r>
            <a:r>
              <a:rPr lang="en-US" sz="4400" dirty="0" smtClean="0"/>
              <a:t> </a:t>
            </a:r>
            <a:r>
              <a:rPr lang="en-US" sz="4400" dirty="0" err="1" smtClean="0"/>
              <a:t>chiếu</a:t>
            </a:r>
            <a:r>
              <a:rPr lang="en-US" sz="4400" dirty="0" smtClean="0"/>
              <a:t> </a:t>
            </a:r>
            <a:r>
              <a:rPr lang="en-US" sz="4400" dirty="0" err="1" smtClean="0"/>
              <a:t>vào</a:t>
            </a:r>
            <a:endParaRPr lang="en-US" sz="4400" dirty="0"/>
          </a:p>
        </p:txBody>
      </p:sp>
      <p:sp>
        <p:nvSpPr>
          <p:cNvPr id="6" name="TextBox 5"/>
          <p:cNvSpPr txBox="1"/>
          <p:nvPr/>
        </p:nvSpPr>
        <p:spPr>
          <a:xfrm>
            <a:off x="6233159" y="4279392"/>
            <a:ext cx="4840224" cy="2123658"/>
          </a:xfrm>
          <a:prstGeom prst="rect">
            <a:avLst/>
          </a:prstGeom>
          <a:noFill/>
        </p:spPr>
        <p:txBody>
          <a:bodyPr wrap="square" rtlCol="0">
            <a:spAutoFit/>
          </a:bodyPr>
          <a:lstStyle/>
          <a:p>
            <a:pPr algn="ctr"/>
            <a:r>
              <a:rPr lang="en-US" sz="4400" dirty="0" err="1" smtClean="0"/>
              <a:t>Bật</a:t>
            </a:r>
            <a:r>
              <a:rPr lang="en-US" sz="4400" dirty="0" smtClean="0"/>
              <a:t> </a:t>
            </a:r>
            <a:r>
              <a:rPr lang="en-US" sz="4400" dirty="0" err="1" smtClean="0"/>
              <a:t>mạnh</a:t>
            </a:r>
            <a:r>
              <a:rPr lang="en-US" sz="4400" dirty="0" smtClean="0"/>
              <a:t> </a:t>
            </a:r>
            <a:r>
              <a:rPr lang="en-US" sz="4400" dirty="0" err="1" smtClean="0"/>
              <a:t>hơi</a:t>
            </a:r>
            <a:r>
              <a:rPr lang="en-US" sz="4400" dirty="0" smtClean="0"/>
              <a:t> </a:t>
            </a:r>
            <a:r>
              <a:rPr lang="en-US" sz="4400" dirty="0" err="1" smtClean="0"/>
              <a:t>từ</a:t>
            </a:r>
            <a:r>
              <a:rPr lang="en-US" sz="4400" dirty="0" smtClean="0"/>
              <a:t> </a:t>
            </a:r>
            <a:r>
              <a:rPr lang="en-US" sz="4400" dirty="0" err="1" smtClean="0"/>
              <a:t>trong</a:t>
            </a:r>
            <a:r>
              <a:rPr lang="en-US" sz="4400" dirty="0" smtClean="0"/>
              <a:t> </a:t>
            </a:r>
            <a:r>
              <a:rPr lang="en-US" sz="4400" dirty="0" err="1" smtClean="0"/>
              <a:t>cổ</a:t>
            </a:r>
            <a:r>
              <a:rPr lang="en-US" sz="4400" dirty="0" smtClean="0"/>
              <a:t> </a:t>
            </a:r>
            <a:r>
              <a:rPr lang="en-US" sz="4400" dirty="0" err="1" smtClean="0"/>
              <a:t>ra</a:t>
            </a:r>
            <a:r>
              <a:rPr lang="en-US" sz="4400" dirty="0" smtClean="0"/>
              <a:t> </a:t>
            </a:r>
            <a:r>
              <a:rPr lang="en-US" sz="4400" dirty="0" err="1" smtClean="0"/>
              <a:t>thành</a:t>
            </a:r>
            <a:r>
              <a:rPr lang="en-US" sz="4400" dirty="0" smtClean="0"/>
              <a:t> </a:t>
            </a:r>
            <a:r>
              <a:rPr lang="en-US" sz="4400" dirty="0" err="1" smtClean="0"/>
              <a:t>tiếng</a:t>
            </a:r>
            <a:r>
              <a:rPr lang="en-US" sz="4400" dirty="0" smtClean="0"/>
              <a:t> </a:t>
            </a:r>
            <a:r>
              <a:rPr lang="en-US" sz="4400" dirty="0" err="1" smtClean="0"/>
              <a:t>cách</a:t>
            </a:r>
            <a:r>
              <a:rPr lang="en-US" sz="4400" dirty="0" smtClean="0"/>
              <a:t> </a:t>
            </a:r>
            <a:r>
              <a:rPr lang="en-US" sz="4400" dirty="0" err="1" smtClean="0"/>
              <a:t>quãng</a:t>
            </a:r>
            <a:endParaRPr lang="en-US" sz="4400" dirty="0"/>
          </a:p>
        </p:txBody>
      </p:sp>
    </p:spTree>
    <p:extLst>
      <p:ext uri="{BB962C8B-B14F-4D97-AF65-F5344CB8AC3E}">
        <p14:creationId xmlns:p14="http://schemas.microsoft.com/office/powerpoint/2010/main" val="29344343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fade">
                                      <p:cBhvr>
                                        <p:cTn id="12" dur="500"/>
                                        <p:tgtEl>
                                          <p:spTgt spid="2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randombar(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D1A26990-4CE2-4E89-A600-14D40B1455C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0541" y="1676401"/>
            <a:ext cx="6113179" cy="5181599"/>
          </a:xfrm>
          <a:prstGeom prst="rect">
            <a:avLst/>
          </a:prstGeom>
        </p:spPr>
      </p:pic>
      <p:pic>
        <p:nvPicPr>
          <p:cNvPr id="3" name="Picture 2"/>
          <p:cNvPicPr>
            <a:picLocks noChangeAspect="1"/>
          </p:cNvPicPr>
          <p:nvPr/>
        </p:nvPicPr>
        <p:blipFill>
          <a:blip r:embed="rId4"/>
          <a:stretch>
            <a:fillRect/>
          </a:stretch>
        </p:blipFill>
        <p:spPr>
          <a:xfrm>
            <a:off x="-344848" y="369219"/>
            <a:ext cx="8961897" cy="1993565"/>
          </a:xfrm>
          <a:prstGeom prst="rect">
            <a:avLst/>
          </a:prstGeom>
        </p:spPr>
      </p:pic>
    </p:spTree>
    <p:extLst>
      <p:ext uri="{BB962C8B-B14F-4D97-AF65-F5344CB8AC3E}">
        <p14:creationId xmlns:p14="http://schemas.microsoft.com/office/powerpoint/2010/main" val="341186072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072323" y="-1257299"/>
            <a:ext cx="8858250" cy="9127935"/>
            <a:chOff x="1630363" y="-1257299"/>
            <a:chExt cx="8858250" cy="9127935"/>
          </a:xfrm>
        </p:grpSpPr>
        <p:grpSp>
          <p:nvGrpSpPr>
            <p:cNvPr id="10" name="组合 9">
              <a:extLst>
                <a:ext uri="{FF2B5EF4-FFF2-40B4-BE49-F238E27FC236}">
                  <a16:creationId xmlns:a16="http://schemas.microsoft.com/office/drawing/2014/main" id="{1E648CCA-7AA7-4F71-82EE-F1BDD0F28FD9}"/>
                </a:ext>
              </a:extLst>
            </p:cNvPr>
            <p:cNvGrpSpPr/>
            <p:nvPr/>
          </p:nvGrpSpPr>
          <p:grpSpPr>
            <a:xfrm>
              <a:off x="1630363" y="-1257299"/>
              <a:ext cx="8858250" cy="9127935"/>
              <a:chOff x="1630363" y="-1257299"/>
              <a:chExt cx="8858250" cy="9127935"/>
            </a:xfrm>
          </p:grpSpPr>
          <p:pic>
            <p:nvPicPr>
              <p:cNvPr id="6" name="图片 5">
                <a:extLst>
                  <a:ext uri="{FF2B5EF4-FFF2-40B4-BE49-F238E27FC236}">
                    <a16:creationId xmlns:a16="http://schemas.microsoft.com/office/drawing/2014/main" id="{73085120-D086-4956-A7EE-C0CDA7A767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30363" y="-1257299"/>
                <a:ext cx="8858250" cy="8858250"/>
              </a:xfrm>
              <a:prstGeom prst="rect">
                <a:avLst/>
              </a:prstGeom>
            </p:spPr>
          </p:pic>
          <p:pic>
            <p:nvPicPr>
              <p:cNvPr id="9" name="图片 8">
                <a:extLst>
                  <a:ext uri="{FF2B5EF4-FFF2-40B4-BE49-F238E27FC236}">
                    <a16:creationId xmlns:a16="http://schemas.microsoft.com/office/drawing/2014/main" id="{1DC8241E-A800-4783-BDCC-BC608EFF36F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10237" y="2454444"/>
                <a:ext cx="3829050" cy="5416192"/>
              </a:xfrm>
              <a:prstGeom prst="rect">
                <a:avLst/>
              </a:prstGeom>
            </p:spPr>
          </p:pic>
        </p:grpSp>
        <p:pic>
          <p:nvPicPr>
            <p:cNvPr id="2" name="Picture 1"/>
            <p:cNvPicPr>
              <a:picLocks noChangeAspect="1"/>
            </p:cNvPicPr>
            <p:nvPr/>
          </p:nvPicPr>
          <p:blipFill>
            <a:blip r:embed="rId6">
              <a:extLst>
                <a:ext uri="{BEBA8EAE-BF5A-486C-A8C5-ECC9F3942E4B}">
                  <a14:imgProps xmlns:a14="http://schemas.microsoft.com/office/drawing/2010/main">
                    <a14:imgLayer r:embed="rId7">
                      <a14:imgEffect>
                        <a14:brightnessContrast contrast="20000"/>
                      </a14:imgEffect>
                    </a14:imgLayer>
                  </a14:imgProps>
                </a:ext>
              </a:extLst>
            </a:blip>
            <a:stretch>
              <a:fillRect/>
            </a:stretch>
          </p:blipFill>
          <p:spPr>
            <a:xfrm>
              <a:off x="3117902" y="2038991"/>
              <a:ext cx="4645555" cy="2780017"/>
            </a:xfrm>
            <a:prstGeom prst="rect">
              <a:avLst/>
            </a:prstGeom>
          </p:spPr>
        </p:pic>
      </p:grpSp>
    </p:spTree>
    <p:extLst>
      <p:ext uri="{BB962C8B-B14F-4D97-AF65-F5344CB8AC3E}">
        <p14:creationId xmlns:p14="http://schemas.microsoft.com/office/powerpoint/2010/main" val="334317546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6" name="组合 65">
            <a:extLst>
              <a:ext uri="{FF2B5EF4-FFF2-40B4-BE49-F238E27FC236}">
                <a16:creationId xmlns:a16="http://schemas.microsoft.com/office/drawing/2014/main" id="{C9C56357-7FF5-4161-9A56-89A90F29072C}"/>
              </a:ext>
            </a:extLst>
          </p:cNvPr>
          <p:cNvGrpSpPr/>
          <p:nvPr/>
        </p:nvGrpSpPr>
        <p:grpSpPr>
          <a:xfrm>
            <a:off x="5953788" y="1432219"/>
            <a:ext cx="4421459" cy="737142"/>
            <a:chOff x="5953788" y="1432219"/>
            <a:chExt cx="4421459" cy="737142"/>
          </a:xfrm>
        </p:grpSpPr>
        <p:sp>
          <p:nvSpPr>
            <p:cNvPr id="35" name="íṩlïḓe">
              <a:extLst>
                <a:ext uri="{FF2B5EF4-FFF2-40B4-BE49-F238E27FC236}">
                  <a16:creationId xmlns:a16="http://schemas.microsoft.com/office/drawing/2014/main" id="{335A0105-282D-4E61-8360-ADF5A6D201DE}"/>
                </a:ext>
              </a:extLst>
            </p:cNvPr>
            <p:cNvSpPr txBox="1"/>
            <p:nvPr/>
          </p:nvSpPr>
          <p:spPr bwMode="auto">
            <a:xfrm>
              <a:off x="6868945" y="1585156"/>
              <a:ext cx="3506302" cy="400384"/>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3200" b="1" i="0" u="none" strike="noStrike" kern="1200" cap="none" spc="0" normalizeH="0" baseline="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Câu</a:t>
              </a:r>
              <a:r>
                <a:rPr kumimoji="0" lang="en-US" altLang="zh-CN" sz="3200" b="1" i="0"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1</a:t>
              </a:r>
              <a:endParaRPr kumimoji="0" lang="en-US" altLang="zh-CN" sz="32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grpSp>
          <p:nvGrpSpPr>
            <p:cNvPr id="12" name="íšlíḓê">
              <a:extLst>
                <a:ext uri="{FF2B5EF4-FFF2-40B4-BE49-F238E27FC236}">
                  <a16:creationId xmlns:a16="http://schemas.microsoft.com/office/drawing/2014/main" id="{77C7763E-CD8F-4E5B-976C-ABEDE653AAF4}"/>
                </a:ext>
              </a:extLst>
            </p:cNvPr>
            <p:cNvGrpSpPr/>
            <p:nvPr/>
          </p:nvGrpSpPr>
          <p:grpSpPr>
            <a:xfrm>
              <a:off x="5953788" y="1432219"/>
              <a:ext cx="735196" cy="737142"/>
              <a:chOff x="7197692" y="1432220"/>
              <a:chExt cx="735196" cy="737142"/>
            </a:xfrm>
          </p:grpSpPr>
          <p:sp>
            <p:nvSpPr>
              <p:cNvPr id="28" name="ïşļíḑê">
                <a:extLst>
                  <a:ext uri="{FF2B5EF4-FFF2-40B4-BE49-F238E27FC236}">
                    <a16:creationId xmlns:a16="http://schemas.microsoft.com/office/drawing/2014/main" id="{C5BA6DAF-2F2F-481F-9DCC-2F086B266B6B}"/>
                  </a:ext>
                </a:extLst>
              </p:cNvPr>
              <p:cNvSpPr/>
              <p:nvPr/>
            </p:nvSpPr>
            <p:spPr bwMode="auto">
              <a:xfrm>
                <a:off x="7197692" y="1432220"/>
                <a:ext cx="735196" cy="737142"/>
              </a:xfrm>
              <a:prstGeom prst="ellipse">
                <a:avLst/>
              </a:prstGeom>
              <a:solidFill>
                <a:schemeClr val="accent2"/>
              </a:solidFill>
              <a:ln w="28575">
                <a:solidFill>
                  <a:schemeClr val="bg1">
                    <a:lumMod val="95000"/>
                  </a:schemeClr>
                </a:solidFill>
              </a:ln>
            </p:spPr>
            <p:txBody>
              <a:bodyPr vert="horz" wrap="square" lIns="91440" tIns="45720" rIns="91440" bIns="45720" numCol="1" anchor="ctr" anchorCtr="0" compatLnSpc="1">
                <a:prstTxWarp prst="textNoShape">
                  <a:avLst/>
                </a:prstTxWarp>
                <a:normAutofit fontScale="92500" lnSpcReduction="200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sp>
            <p:nvSpPr>
              <p:cNvPr id="29" name="ïṥļiḍê">
                <a:extLst>
                  <a:ext uri="{FF2B5EF4-FFF2-40B4-BE49-F238E27FC236}">
                    <a16:creationId xmlns:a16="http://schemas.microsoft.com/office/drawing/2014/main" id="{C03F7592-22B8-4944-9ADC-446272A1558D}"/>
                  </a:ext>
                </a:extLst>
              </p:cNvPr>
              <p:cNvSpPr/>
              <p:nvPr/>
            </p:nvSpPr>
            <p:spPr bwMode="auto">
              <a:xfrm>
                <a:off x="7371118" y="1620138"/>
                <a:ext cx="388344" cy="361306"/>
              </a:xfrm>
              <a:custGeom>
                <a:avLst/>
                <a:gdLst>
                  <a:gd name="connsiteX0" fmla="*/ 362096 w 576922"/>
                  <a:gd name="connsiteY0" fmla="*/ 472751 h 536754"/>
                  <a:gd name="connsiteX1" fmla="*/ 376350 w 576922"/>
                  <a:gd name="connsiteY1" fmla="*/ 536754 h 536754"/>
                  <a:gd name="connsiteX2" fmla="*/ 362096 w 576922"/>
                  <a:gd name="connsiteY2" fmla="*/ 536754 h 536754"/>
                  <a:gd name="connsiteX3" fmla="*/ 214826 w 576922"/>
                  <a:gd name="connsiteY3" fmla="*/ 472751 h 536754"/>
                  <a:gd name="connsiteX4" fmla="*/ 214826 w 576922"/>
                  <a:gd name="connsiteY4" fmla="*/ 536754 h 536754"/>
                  <a:gd name="connsiteX5" fmla="*/ 200572 w 576922"/>
                  <a:gd name="connsiteY5" fmla="*/ 536754 h 536754"/>
                  <a:gd name="connsiteX6" fmla="*/ 288461 w 576922"/>
                  <a:gd name="connsiteY6" fmla="*/ 200761 h 536754"/>
                  <a:gd name="connsiteX7" fmla="*/ 221958 w 576922"/>
                  <a:gd name="connsiteY7" fmla="*/ 267171 h 536754"/>
                  <a:gd name="connsiteX8" fmla="*/ 288461 w 576922"/>
                  <a:gd name="connsiteY8" fmla="*/ 346317 h 536754"/>
                  <a:gd name="connsiteX9" fmla="*/ 354963 w 576922"/>
                  <a:gd name="connsiteY9" fmla="*/ 267171 h 536754"/>
                  <a:gd name="connsiteX10" fmla="*/ 288461 w 576922"/>
                  <a:gd name="connsiteY10" fmla="*/ 200761 h 536754"/>
                  <a:gd name="connsiteX11" fmla="*/ 279958 w 576922"/>
                  <a:gd name="connsiteY11" fmla="*/ 97355 h 536754"/>
                  <a:gd name="connsiteX12" fmla="*/ 296963 w 576922"/>
                  <a:gd name="connsiteY12" fmla="*/ 97355 h 536754"/>
                  <a:gd name="connsiteX13" fmla="*/ 494649 w 576922"/>
                  <a:gd name="connsiteY13" fmla="*/ 267626 h 536754"/>
                  <a:gd name="connsiteX14" fmla="*/ 499204 w 576922"/>
                  <a:gd name="connsiteY14" fmla="*/ 277481 h 536754"/>
                  <a:gd name="connsiteX15" fmla="*/ 499204 w 576922"/>
                  <a:gd name="connsiteY15" fmla="*/ 523715 h 536754"/>
                  <a:gd name="connsiteX16" fmla="*/ 486147 w 576922"/>
                  <a:gd name="connsiteY16" fmla="*/ 536754 h 536754"/>
                  <a:gd name="connsiteX17" fmla="*/ 430272 w 576922"/>
                  <a:gd name="connsiteY17" fmla="*/ 536754 h 536754"/>
                  <a:gd name="connsiteX18" fmla="*/ 398084 w 576922"/>
                  <a:gd name="connsiteY18" fmla="*/ 393017 h 536754"/>
                  <a:gd name="connsiteX19" fmla="*/ 385634 w 576922"/>
                  <a:gd name="connsiteY19" fmla="*/ 376035 h 536754"/>
                  <a:gd name="connsiteX20" fmla="*/ 298482 w 576922"/>
                  <a:gd name="connsiteY20" fmla="*/ 352231 h 536754"/>
                  <a:gd name="connsiteX21" fmla="*/ 291953 w 576922"/>
                  <a:gd name="connsiteY21" fmla="*/ 365270 h 536754"/>
                  <a:gd name="connsiteX22" fmla="*/ 291801 w 576922"/>
                  <a:gd name="connsiteY22" fmla="*/ 365270 h 536754"/>
                  <a:gd name="connsiteX23" fmla="*/ 309565 w 576922"/>
                  <a:gd name="connsiteY23" fmla="*/ 502943 h 536754"/>
                  <a:gd name="connsiteX24" fmla="*/ 290131 w 576922"/>
                  <a:gd name="connsiteY24" fmla="*/ 536754 h 536754"/>
                  <a:gd name="connsiteX25" fmla="*/ 286791 w 576922"/>
                  <a:gd name="connsiteY25" fmla="*/ 536754 h 536754"/>
                  <a:gd name="connsiteX26" fmla="*/ 267356 w 576922"/>
                  <a:gd name="connsiteY26" fmla="*/ 502943 h 536754"/>
                  <a:gd name="connsiteX27" fmla="*/ 285120 w 576922"/>
                  <a:gd name="connsiteY27" fmla="*/ 365270 h 536754"/>
                  <a:gd name="connsiteX28" fmla="*/ 284969 w 576922"/>
                  <a:gd name="connsiteY28" fmla="*/ 365270 h 536754"/>
                  <a:gd name="connsiteX29" fmla="*/ 278440 w 576922"/>
                  <a:gd name="connsiteY29" fmla="*/ 352231 h 536754"/>
                  <a:gd name="connsiteX30" fmla="*/ 191288 w 576922"/>
                  <a:gd name="connsiteY30" fmla="*/ 376035 h 536754"/>
                  <a:gd name="connsiteX31" fmla="*/ 178838 w 576922"/>
                  <a:gd name="connsiteY31" fmla="*/ 393017 h 536754"/>
                  <a:gd name="connsiteX32" fmla="*/ 146649 w 576922"/>
                  <a:gd name="connsiteY32" fmla="*/ 536754 h 536754"/>
                  <a:gd name="connsiteX33" fmla="*/ 90775 w 576922"/>
                  <a:gd name="connsiteY33" fmla="*/ 536754 h 536754"/>
                  <a:gd name="connsiteX34" fmla="*/ 77717 w 576922"/>
                  <a:gd name="connsiteY34" fmla="*/ 523715 h 536754"/>
                  <a:gd name="connsiteX35" fmla="*/ 77717 w 576922"/>
                  <a:gd name="connsiteY35" fmla="*/ 277481 h 536754"/>
                  <a:gd name="connsiteX36" fmla="*/ 82272 w 576922"/>
                  <a:gd name="connsiteY36" fmla="*/ 267626 h 536754"/>
                  <a:gd name="connsiteX37" fmla="*/ 288461 w 576922"/>
                  <a:gd name="connsiteY37" fmla="*/ 0 h 536754"/>
                  <a:gd name="connsiteX38" fmla="*/ 305620 w 576922"/>
                  <a:gd name="connsiteY38" fmla="*/ 6254 h 536754"/>
                  <a:gd name="connsiteX39" fmla="*/ 567855 w 576922"/>
                  <a:gd name="connsiteY39" fmla="*/ 231550 h 536754"/>
                  <a:gd name="connsiteX40" fmla="*/ 570588 w 576922"/>
                  <a:gd name="connsiteY40" fmla="*/ 268392 h 536754"/>
                  <a:gd name="connsiteX41" fmla="*/ 550696 w 576922"/>
                  <a:gd name="connsiteY41" fmla="*/ 277488 h 536754"/>
                  <a:gd name="connsiteX42" fmla="*/ 533690 w 576922"/>
                  <a:gd name="connsiteY42" fmla="*/ 271272 h 536754"/>
                  <a:gd name="connsiteX43" fmla="*/ 288461 w 576922"/>
                  <a:gd name="connsiteY43" fmla="*/ 60683 h 536754"/>
                  <a:gd name="connsiteX44" fmla="*/ 43232 w 576922"/>
                  <a:gd name="connsiteY44" fmla="*/ 271272 h 536754"/>
                  <a:gd name="connsiteX45" fmla="*/ 6334 w 576922"/>
                  <a:gd name="connsiteY45" fmla="*/ 268392 h 536754"/>
                  <a:gd name="connsiteX46" fmla="*/ 9067 w 576922"/>
                  <a:gd name="connsiteY46" fmla="*/ 231550 h 536754"/>
                  <a:gd name="connsiteX47" fmla="*/ 271303 w 576922"/>
                  <a:gd name="connsiteY47" fmla="*/ 6254 h 536754"/>
                  <a:gd name="connsiteX48" fmla="*/ 288461 w 576922"/>
                  <a:gd name="connsiteY48" fmla="*/ 0 h 536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76922" h="536754">
                    <a:moveTo>
                      <a:pt x="362096" y="472751"/>
                    </a:moveTo>
                    <a:lnTo>
                      <a:pt x="376350" y="536754"/>
                    </a:lnTo>
                    <a:lnTo>
                      <a:pt x="362096" y="536754"/>
                    </a:lnTo>
                    <a:close/>
                    <a:moveTo>
                      <a:pt x="214826" y="472751"/>
                    </a:moveTo>
                    <a:lnTo>
                      <a:pt x="214826" y="536754"/>
                    </a:lnTo>
                    <a:lnTo>
                      <a:pt x="200572" y="536754"/>
                    </a:lnTo>
                    <a:close/>
                    <a:moveTo>
                      <a:pt x="288461" y="200761"/>
                    </a:moveTo>
                    <a:cubicBezTo>
                      <a:pt x="251717" y="200761"/>
                      <a:pt x="221958" y="230478"/>
                      <a:pt x="221958" y="267171"/>
                    </a:cubicBezTo>
                    <a:cubicBezTo>
                      <a:pt x="221958" y="303712"/>
                      <a:pt x="251717" y="346317"/>
                      <a:pt x="288461" y="346317"/>
                    </a:cubicBezTo>
                    <a:cubicBezTo>
                      <a:pt x="325204" y="346317"/>
                      <a:pt x="354963" y="303712"/>
                      <a:pt x="354963" y="267171"/>
                    </a:cubicBezTo>
                    <a:cubicBezTo>
                      <a:pt x="354963" y="230478"/>
                      <a:pt x="325204" y="200761"/>
                      <a:pt x="288461" y="200761"/>
                    </a:cubicBezTo>
                    <a:close/>
                    <a:moveTo>
                      <a:pt x="279958" y="97355"/>
                    </a:moveTo>
                    <a:cubicBezTo>
                      <a:pt x="284817" y="93109"/>
                      <a:pt x="292105" y="93109"/>
                      <a:pt x="296963" y="97355"/>
                    </a:cubicBezTo>
                    <a:lnTo>
                      <a:pt x="494649" y="267626"/>
                    </a:lnTo>
                    <a:cubicBezTo>
                      <a:pt x="497534" y="270052"/>
                      <a:pt x="499204" y="273691"/>
                      <a:pt x="499204" y="277481"/>
                    </a:cubicBezTo>
                    <a:lnTo>
                      <a:pt x="499204" y="523715"/>
                    </a:lnTo>
                    <a:cubicBezTo>
                      <a:pt x="499204" y="530993"/>
                      <a:pt x="493283" y="536754"/>
                      <a:pt x="486147" y="536754"/>
                    </a:cubicBezTo>
                    <a:lnTo>
                      <a:pt x="430272" y="536754"/>
                    </a:lnTo>
                    <a:lnTo>
                      <a:pt x="398084" y="393017"/>
                    </a:lnTo>
                    <a:cubicBezTo>
                      <a:pt x="396414" y="386194"/>
                      <a:pt x="392314" y="379826"/>
                      <a:pt x="385634" y="376035"/>
                    </a:cubicBezTo>
                    <a:cubicBezTo>
                      <a:pt x="383963" y="375126"/>
                      <a:pt x="346916" y="354808"/>
                      <a:pt x="298482" y="352231"/>
                    </a:cubicBezTo>
                    <a:lnTo>
                      <a:pt x="291953" y="365270"/>
                    </a:lnTo>
                    <a:lnTo>
                      <a:pt x="291801" y="365270"/>
                    </a:lnTo>
                    <a:lnTo>
                      <a:pt x="309565" y="502943"/>
                    </a:lnTo>
                    <a:lnTo>
                      <a:pt x="290131" y="536754"/>
                    </a:lnTo>
                    <a:lnTo>
                      <a:pt x="286791" y="536754"/>
                    </a:lnTo>
                    <a:lnTo>
                      <a:pt x="267356" y="502943"/>
                    </a:lnTo>
                    <a:lnTo>
                      <a:pt x="285120" y="365270"/>
                    </a:lnTo>
                    <a:lnTo>
                      <a:pt x="284969" y="365270"/>
                    </a:lnTo>
                    <a:lnTo>
                      <a:pt x="278440" y="352231"/>
                    </a:lnTo>
                    <a:cubicBezTo>
                      <a:pt x="229853" y="354808"/>
                      <a:pt x="192958" y="375126"/>
                      <a:pt x="191288" y="376035"/>
                    </a:cubicBezTo>
                    <a:cubicBezTo>
                      <a:pt x="184607" y="379826"/>
                      <a:pt x="180508" y="386194"/>
                      <a:pt x="178838" y="393017"/>
                    </a:cubicBezTo>
                    <a:lnTo>
                      <a:pt x="146649" y="536754"/>
                    </a:lnTo>
                    <a:lnTo>
                      <a:pt x="90775" y="536754"/>
                    </a:lnTo>
                    <a:cubicBezTo>
                      <a:pt x="83639" y="536754"/>
                      <a:pt x="77717" y="530993"/>
                      <a:pt x="77717" y="523715"/>
                    </a:cubicBezTo>
                    <a:lnTo>
                      <a:pt x="77717" y="277481"/>
                    </a:lnTo>
                    <a:cubicBezTo>
                      <a:pt x="77717" y="273691"/>
                      <a:pt x="79387" y="270052"/>
                      <a:pt x="82272" y="267626"/>
                    </a:cubicBezTo>
                    <a:close/>
                    <a:moveTo>
                      <a:pt x="288461" y="0"/>
                    </a:moveTo>
                    <a:cubicBezTo>
                      <a:pt x="294573" y="0"/>
                      <a:pt x="300685" y="2085"/>
                      <a:pt x="305620" y="6254"/>
                    </a:cubicBezTo>
                    <a:lnTo>
                      <a:pt x="567855" y="231550"/>
                    </a:lnTo>
                    <a:cubicBezTo>
                      <a:pt x="578787" y="240950"/>
                      <a:pt x="580002" y="257476"/>
                      <a:pt x="570588" y="268392"/>
                    </a:cubicBezTo>
                    <a:cubicBezTo>
                      <a:pt x="565425" y="274456"/>
                      <a:pt x="558137" y="277488"/>
                      <a:pt x="550696" y="277488"/>
                    </a:cubicBezTo>
                    <a:cubicBezTo>
                      <a:pt x="544623" y="277488"/>
                      <a:pt x="538549" y="275517"/>
                      <a:pt x="533690" y="271272"/>
                    </a:cubicBezTo>
                    <a:lnTo>
                      <a:pt x="288461" y="60683"/>
                    </a:lnTo>
                    <a:lnTo>
                      <a:pt x="43232" y="271272"/>
                    </a:lnTo>
                    <a:cubicBezTo>
                      <a:pt x="32299" y="280672"/>
                      <a:pt x="15748" y="279459"/>
                      <a:pt x="6334" y="268392"/>
                    </a:cubicBezTo>
                    <a:cubicBezTo>
                      <a:pt x="-3080" y="257476"/>
                      <a:pt x="-1865" y="240950"/>
                      <a:pt x="9067" y="231550"/>
                    </a:cubicBezTo>
                    <a:lnTo>
                      <a:pt x="271303" y="6254"/>
                    </a:lnTo>
                    <a:cubicBezTo>
                      <a:pt x="276238" y="2085"/>
                      <a:pt x="282350" y="0"/>
                      <a:pt x="288461" y="0"/>
                    </a:cubicBezTo>
                    <a:close/>
                  </a:path>
                </a:pathLst>
              </a:custGeom>
              <a:solidFill>
                <a:schemeClr val="bg1"/>
              </a:solidFill>
              <a:ln>
                <a:noFill/>
              </a:ln>
            </p:spPr>
            <p:txBody>
              <a:bodyPr wrap="square" lIns="91440" tIns="45720" rIns="91440" bIns="45720">
                <a:normAutofit fontScale="55000" lnSpcReduction="200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zh-CN" altLang="en-US" sz="3200" b="1" i="0" u="none" strike="noStrike" kern="1200" cap="none" spc="0" normalizeH="0" baseline="0" noProof="0">
                  <a:ln>
                    <a:noFill/>
                  </a:ln>
                  <a:solidFill>
                    <a:schemeClr val="accent2">
                      <a:lumMod val="75000"/>
                    </a:schemeClr>
                  </a:solidFill>
                  <a:effectLst/>
                  <a:uLnTx/>
                  <a:uFillTx/>
                  <a:latin typeface="Cambria" panose="02040503050406030204" pitchFamily="18" charset="0"/>
                </a:endParaRPr>
              </a:p>
            </p:txBody>
          </p:sp>
        </p:grpSp>
      </p:grpSp>
      <p:grpSp>
        <p:nvGrpSpPr>
          <p:cNvPr id="67" name="组合 66">
            <a:extLst>
              <a:ext uri="{FF2B5EF4-FFF2-40B4-BE49-F238E27FC236}">
                <a16:creationId xmlns:a16="http://schemas.microsoft.com/office/drawing/2014/main" id="{B447F452-9789-4454-BA2B-F9070B0DBCD2}"/>
              </a:ext>
            </a:extLst>
          </p:cNvPr>
          <p:cNvGrpSpPr/>
          <p:nvPr/>
        </p:nvGrpSpPr>
        <p:grpSpPr>
          <a:xfrm>
            <a:off x="5953788" y="2444057"/>
            <a:ext cx="4487200" cy="919794"/>
            <a:chOff x="5953788" y="2444057"/>
            <a:chExt cx="4487200" cy="919794"/>
          </a:xfrm>
        </p:grpSpPr>
        <p:sp>
          <p:nvSpPr>
            <p:cNvPr id="33" name="îšļïḍe">
              <a:extLst>
                <a:ext uri="{FF2B5EF4-FFF2-40B4-BE49-F238E27FC236}">
                  <a16:creationId xmlns:a16="http://schemas.microsoft.com/office/drawing/2014/main" id="{335A0105-282D-4E61-8360-ADF5A6D201DE}"/>
                </a:ext>
              </a:extLst>
            </p:cNvPr>
            <p:cNvSpPr txBox="1"/>
            <p:nvPr/>
          </p:nvSpPr>
          <p:spPr bwMode="auto">
            <a:xfrm>
              <a:off x="6868945" y="2814627"/>
              <a:ext cx="3506302" cy="400384"/>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3200" b="1" i="0" u="none" strike="noStrike" kern="1200" cap="none" spc="0" normalizeH="0" baseline="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Câu</a:t>
              </a:r>
              <a:r>
                <a:rPr kumimoji="0" lang="en-US" altLang="zh-CN" sz="3200" b="1" i="0"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2</a:t>
              </a:r>
              <a:endParaRPr kumimoji="0" lang="en-US" altLang="zh-CN" sz="32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grpSp>
          <p:nvGrpSpPr>
            <p:cNvPr id="13" name="iṡḷidè">
              <a:extLst>
                <a:ext uri="{FF2B5EF4-FFF2-40B4-BE49-F238E27FC236}">
                  <a16:creationId xmlns:a16="http://schemas.microsoft.com/office/drawing/2014/main" id="{8B3E8488-1047-43EE-9A87-2C464F8FC3A0}"/>
                </a:ext>
              </a:extLst>
            </p:cNvPr>
            <p:cNvGrpSpPr/>
            <p:nvPr/>
          </p:nvGrpSpPr>
          <p:grpSpPr>
            <a:xfrm>
              <a:off x="5953788" y="2626709"/>
              <a:ext cx="735196" cy="737142"/>
              <a:chOff x="7197692" y="2626710"/>
              <a:chExt cx="735196" cy="737142"/>
            </a:xfrm>
          </p:grpSpPr>
          <p:sp>
            <p:nvSpPr>
              <p:cNvPr id="26" name="iśľiḍe">
                <a:extLst>
                  <a:ext uri="{FF2B5EF4-FFF2-40B4-BE49-F238E27FC236}">
                    <a16:creationId xmlns:a16="http://schemas.microsoft.com/office/drawing/2014/main" id="{C5BA6DAF-2F2F-481F-9DCC-2F086B266B6B}"/>
                  </a:ext>
                </a:extLst>
              </p:cNvPr>
              <p:cNvSpPr/>
              <p:nvPr/>
            </p:nvSpPr>
            <p:spPr bwMode="auto">
              <a:xfrm>
                <a:off x="7197692" y="2626710"/>
                <a:ext cx="735196" cy="737142"/>
              </a:xfrm>
              <a:prstGeom prst="ellipse">
                <a:avLst/>
              </a:prstGeom>
              <a:solidFill>
                <a:schemeClr val="accent2"/>
              </a:solidFill>
              <a:ln w="28575">
                <a:solidFill>
                  <a:schemeClr val="bg1">
                    <a:lumMod val="95000"/>
                  </a:schemeClr>
                </a:solidFill>
              </a:ln>
            </p:spPr>
            <p:txBody>
              <a:bodyPr vert="horz" wrap="square" lIns="91440" tIns="45720" rIns="91440" bIns="45720" numCol="1" anchor="ctr" anchorCtr="0" compatLnSpc="1">
                <a:prstTxWarp prst="textNoShape">
                  <a:avLst/>
                </a:prstTxWarp>
                <a:normAutofit fontScale="92500" lnSpcReduction="200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sp>
            <p:nvSpPr>
              <p:cNvPr id="27" name="î$lïde">
                <a:extLst>
                  <a:ext uri="{FF2B5EF4-FFF2-40B4-BE49-F238E27FC236}">
                    <a16:creationId xmlns:a16="http://schemas.microsoft.com/office/drawing/2014/main" id="{C03F7592-22B8-4944-9ADC-446272A1558D}"/>
                  </a:ext>
                </a:extLst>
              </p:cNvPr>
              <p:cNvSpPr/>
              <p:nvPr/>
            </p:nvSpPr>
            <p:spPr bwMode="auto">
              <a:xfrm>
                <a:off x="7371118" y="2814628"/>
                <a:ext cx="388344" cy="361306"/>
              </a:xfrm>
              <a:custGeom>
                <a:avLst/>
                <a:gdLst>
                  <a:gd name="connsiteX0" fmla="*/ 362096 w 576922"/>
                  <a:gd name="connsiteY0" fmla="*/ 472751 h 536754"/>
                  <a:gd name="connsiteX1" fmla="*/ 376350 w 576922"/>
                  <a:gd name="connsiteY1" fmla="*/ 536754 h 536754"/>
                  <a:gd name="connsiteX2" fmla="*/ 362096 w 576922"/>
                  <a:gd name="connsiteY2" fmla="*/ 536754 h 536754"/>
                  <a:gd name="connsiteX3" fmla="*/ 214826 w 576922"/>
                  <a:gd name="connsiteY3" fmla="*/ 472751 h 536754"/>
                  <a:gd name="connsiteX4" fmla="*/ 214826 w 576922"/>
                  <a:gd name="connsiteY4" fmla="*/ 536754 h 536754"/>
                  <a:gd name="connsiteX5" fmla="*/ 200572 w 576922"/>
                  <a:gd name="connsiteY5" fmla="*/ 536754 h 536754"/>
                  <a:gd name="connsiteX6" fmla="*/ 288461 w 576922"/>
                  <a:gd name="connsiteY6" fmla="*/ 200761 h 536754"/>
                  <a:gd name="connsiteX7" fmla="*/ 221958 w 576922"/>
                  <a:gd name="connsiteY7" fmla="*/ 267171 h 536754"/>
                  <a:gd name="connsiteX8" fmla="*/ 288461 w 576922"/>
                  <a:gd name="connsiteY8" fmla="*/ 346317 h 536754"/>
                  <a:gd name="connsiteX9" fmla="*/ 354963 w 576922"/>
                  <a:gd name="connsiteY9" fmla="*/ 267171 h 536754"/>
                  <a:gd name="connsiteX10" fmla="*/ 288461 w 576922"/>
                  <a:gd name="connsiteY10" fmla="*/ 200761 h 536754"/>
                  <a:gd name="connsiteX11" fmla="*/ 279958 w 576922"/>
                  <a:gd name="connsiteY11" fmla="*/ 97355 h 536754"/>
                  <a:gd name="connsiteX12" fmla="*/ 296963 w 576922"/>
                  <a:gd name="connsiteY12" fmla="*/ 97355 h 536754"/>
                  <a:gd name="connsiteX13" fmla="*/ 494649 w 576922"/>
                  <a:gd name="connsiteY13" fmla="*/ 267626 h 536754"/>
                  <a:gd name="connsiteX14" fmla="*/ 499204 w 576922"/>
                  <a:gd name="connsiteY14" fmla="*/ 277481 h 536754"/>
                  <a:gd name="connsiteX15" fmla="*/ 499204 w 576922"/>
                  <a:gd name="connsiteY15" fmla="*/ 523715 h 536754"/>
                  <a:gd name="connsiteX16" fmla="*/ 486147 w 576922"/>
                  <a:gd name="connsiteY16" fmla="*/ 536754 h 536754"/>
                  <a:gd name="connsiteX17" fmla="*/ 430272 w 576922"/>
                  <a:gd name="connsiteY17" fmla="*/ 536754 h 536754"/>
                  <a:gd name="connsiteX18" fmla="*/ 398084 w 576922"/>
                  <a:gd name="connsiteY18" fmla="*/ 393017 h 536754"/>
                  <a:gd name="connsiteX19" fmla="*/ 385634 w 576922"/>
                  <a:gd name="connsiteY19" fmla="*/ 376035 h 536754"/>
                  <a:gd name="connsiteX20" fmla="*/ 298482 w 576922"/>
                  <a:gd name="connsiteY20" fmla="*/ 352231 h 536754"/>
                  <a:gd name="connsiteX21" fmla="*/ 291953 w 576922"/>
                  <a:gd name="connsiteY21" fmla="*/ 365270 h 536754"/>
                  <a:gd name="connsiteX22" fmla="*/ 291801 w 576922"/>
                  <a:gd name="connsiteY22" fmla="*/ 365270 h 536754"/>
                  <a:gd name="connsiteX23" fmla="*/ 309565 w 576922"/>
                  <a:gd name="connsiteY23" fmla="*/ 502943 h 536754"/>
                  <a:gd name="connsiteX24" fmla="*/ 290131 w 576922"/>
                  <a:gd name="connsiteY24" fmla="*/ 536754 h 536754"/>
                  <a:gd name="connsiteX25" fmla="*/ 286791 w 576922"/>
                  <a:gd name="connsiteY25" fmla="*/ 536754 h 536754"/>
                  <a:gd name="connsiteX26" fmla="*/ 267356 w 576922"/>
                  <a:gd name="connsiteY26" fmla="*/ 502943 h 536754"/>
                  <a:gd name="connsiteX27" fmla="*/ 285120 w 576922"/>
                  <a:gd name="connsiteY27" fmla="*/ 365270 h 536754"/>
                  <a:gd name="connsiteX28" fmla="*/ 284969 w 576922"/>
                  <a:gd name="connsiteY28" fmla="*/ 365270 h 536754"/>
                  <a:gd name="connsiteX29" fmla="*/ 278440 w 576922"/>
                  <a:gd name="connsiteY29" fmla="*/ 352231 h 536754"/>
                  <a:gd name="connsiteX30" fmla="*/ 191288 w 576922"/>
                  <a:gd name="connsiteY30" fmla="*/ 376035 h 536754"/>
                  <a:gd name="connsiteX31" fmla="*/ 178838 w 576922"/>
                  <a:gd name="connsiteY31" fmla="*/ 393017 h 536754"/>
                  <a:gd name="connsiteX32" fmla="*/ 146649 w 576922"/>
                  <a:gd name="connsiteY32" fmla="*/ 536754 h 536754"/>
                  <a:gd name="connsiteX33" fmla="*/ 90775 w 576922"/>
                  <a:gd name="connsiteY33" fmla="*/ 536754 h 536754"/>
                  <a:gd name="connsiteX34" fmla="*/ 77717 w 576922"/>
                  <a:gd name="connsiteY34" fmla="*/ 523715 h 536754"/>
                  <a:gd name="connsiteX35" fmla="*/ 77717 w 576922"/>
                  <a:gd name="connsiteY35" fmla="*/ 277481 h 536754"/>
                  <a:gd name="connsiteX36" fmla="*/ 82272 w 576922"/>
                  <a:gd name="connsiteY36" fmla="*/ 267626 h 536754"/>
                  <a:gd name="connsiteX37" fmla="*/ 288461 w 576922"/>
                  <a:gd name="connsiteY37" fmla="*/ 0 h 536754"/>
                  <a:gd name="connsiteX38" fmla="*/ 305620 w 576922"/>
                  <a:gd name="connsiteY38" fmla="*/ 6254 h 536754"/>
                  <a:gd name="connsiteX39" fmla="*/ 567855 w 576922"/>
                  <a:gd name="connsiteY39" fmla="*/ 231550 h 536754"/>
                  <a:gd name="connsiteX40" fmla="*/ 570588 w 576922"/>
                  <a:gd name="connsiteY40" fmla="*/ 268392 h 536754"/>
                  <a:gd name="connsiteX41" fmla="*/ 550696 w 576922"/>
                  <a:gd name="connsiteY41" fmla="*/ 277488 h 536754"/>
                  <a:gd name="connsiteX42" fmla="*/ 533690 w 576922"/>
                  <a:gd name="connsiteY42" fmla="*/ 271272 h 536754"/>
                  <a:gd name="connsiteX43" fmla="*/ 288461 w 576922"/>
                  <a:gd name="connsiteY43" fmla="*/ 60683 h 536754"/>
                  <a:gd name="connsiteX44" fmla="*/ 43232 w 576922"/>
                  <a:gd name="connsiteY44" fmla="*/ 271272 h 536754"/>
                  <a:gd name="connsiteX45" fmla="*/ 6334 w 576922"/>
                  <a:gd name="connsiteY45" fmla="*/ 268392 h 536754"/>
                  <a:gd name="connsiteX46" fmla="*/ 9067 w 576922"/>
                  <a:gd name="connsiteY46" fmla="*/ 231550 h 536754"/>
                  <a:gd name="connsiteX47" fmla="*/ 271303 w 576922"/>
                  <a:gd name="connsiteY47" fmla="*/ 6254 h 536754"/>
                  <a:gd name="connsiteX48" fmla="*/ 288461 w 576922"/>
                  <a:gd name="connsiteY48" fmla="*/ 0 h 536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76922" h="536754">
                    <a:moveTo>
                      <a:pt x="362096" y="472751"/>
                    </a:moveTo>
                    <a:lnTo>
                      <a:pt x="376350" y="536754"/>
                    </a:lnTo>
                    <a:lnTo>
                      <a:pt x="362096" y="536754"/>
                    </a:lnTo>
                    <a:close/>
                    <a:moveTo>
                      <a:pt x="214826" y="472751"/>
                    </a:moveTo>
                    <a:lnTo>
                      <a:pt x="214826" y="536754"/>
                    </a:lnTo>
                    <a:lnTo>
                      <a:pt x="200572" y="536754"/>
                    </a:lnTo>
                    <a:close/>
                    <a:moveTo>
                      <a:pt x="288461" y="200761"/>
                    </a:moveTo>
                    <a:cubicBezTo>
                      <a:pt x="251717" y="200761"/>
                      <a:pt x="221958" y="230478"/>
                      <a:pt x="221958" y="267171"/>
                    </a:cubicBezTo>
                    <a:cubicBezTo>
                      <a:pt x="221958" y="303712"/>
                      <a:pt x="251717" y="346317"/>
                      <a:pt x="288461" y="346317"/>
                    </a:cubicBezTo>
                    <a:cubicBezTo>
                      <a:pt x="325204" y="346317"/>
                      <a:pt x="354963" y="303712"/>
                      <a:pt x="354963" y="267171"/>
                    </a:cubicBezTo>
                    <a:cubicBezTo>
                      <a:pt x="354963" y="230478"/>
                      <a:pt x="325204" y="200761"/>
                      <a:pt x="288461" y="200761"/>
                    </a:cubicBezTo>
                    <a:close/>
                    <a:moveTo>
                      <a:pt x="279958" y="97355"/>
                    </a:moveTo>
                    <a:cubicBezTo>
                      <a:pt x="284817" y="93109"/>
                      <a:pt x="292105" y="93109"/>
                      <a:pt x="296963" y="97355"/>
                    </a:cubicBezTo>
                    <a:lnTo>
                      <a:pt x="494649" y="267626"/>
                    </a:lnTo>
                    <a:cubicBezTo>
                      <a:pt x="497534" y="270052"/>
                      <a:pt x="499204" y="273691"/>
                      <a:pt x="499204" y="277481"/>
                    </a:cubicBezTo>
                    <a:lnTo>
                      <a:pt x="499204" y="523715"/>
                    </a:lnTo>
                    <a:cubicBezTo>
                      <a:pt x="499204" y="530993"/>
                      <a:pt x="493283" y="536754"/>
                      <a:pt x="486147" y="536754"/>
                    </a:cubicBezTo>
                    <a:lnTo>
                      <a:pt x="430272" y="536754"/>
                    </a:lnTo>
                    <a:lnTo>
                      <a:pt x="398084" y="393017"/>
                    </a:lnTo>
                    <a:cubicBezTo>
                      <a:pt x="396414" y="386194"/>
                      <a:pt x="392314" y="379826"/>
                      <a:pt x="385634" y="376035"/>
                    </a:cubicBezTo>
                    <a:cubicBezTo>
                      <a:pt x="383963" y="375126"/>
                      <a:pt x="346916" y="354808"/>
                      <a:pt x="298482" y="352231"/>
                    </a:cubicBezTo>
                    <a:lnTo>
                      <a:pt x="291953" y="365270"/>
                    </a:lnTo>
                    <a:lnTo>
                      <a:pt x="291801" y="365270"/>
                    </a:lnTo>
                    <a:lnTo>
                      <a:pt x="309565" y="502943"/>
                    </a:lnTo>
                    <a:lnTo>
                      <a:pt x="290131" y="536754"/>
                    </a:lnTo>
                    <a:lnTo>
                      <a:pt x="286791" y="536754"/>
                    </a:lnTo>
                    <a:lnTo>
                      <a:pt x="267356" y="502943"/>
                    </a:lnTo>
                    <a:lnTo>
                      <a:pt x="285120" y="365270"/>
                    </a:lnTo>
                    <a:lnTo>
                      <a:pt x="284969" y="365270"/>
                    </a:lnTo>
                    <a:lnTo>
                      <a:pt x="278440" y="352231"/>
                    </a:lnTo>
                    <a:cubicBezTo>
                      <a:pt x="229853" y="354808"/>
                      <a:pt x="192958" y="375126"/>
                      <a:pt x="191288" y="376035"/>
                    </a:cubicBezTo>
                    <a:cubicBezTo>
                      <a:pt x="184607" y="379826"/>
                      <a:pt x="180508" y="386194"/>
                      <a:pt x="178838" y="393017"/>
                    </a:cubicBezTo>
                    <a:lnTo>
                      <a:pt x="146649" y="536754"/>
                    </a:lnTo>
                    <a:lnTo>
                      <a:pt x="90775" y="536754"/>
                    </a:lnTo>
                    <a:cubicBezTo>
                      <a:pt x="83639" y="536754"/>
                      <a:pt x="77717" y="530993"/>
                      <a:pt x="77717" y="523715"/>
                    </a:cubicBezTo>
                    <a:lnTo>
                      <a:pt x="77717" y="277481"/>
                    </a:lnTo>
                    <a:cubicBezTo>
                      <a:pt x="77717" y="273691"/>
                      <a:pt x="79387" y="270052"/>
                      <a:pt x="82272" y="267626"/>
                    </a:cubicBezTo>
                    <a:close/>
                    <a:moveTo>
                      <a:pt x="288461" y="0"/>
                    </a:moveTo>
                    <a:cubicBezTo>
                      <a:pt x="294573" y="0"/>
                      <a:pt x="300685" y="2085"/>
                      <a:pt x="305620" y="6254"/>
                    </a:cubicBezTo>
                    <a:lnTo>
                      <a:pt x="567855" y="231550"/>
                    </a:lnTo>
                    <a:cubicBezTo>
                      <a:pt x="578787" y="240950"/>
                      <a:pt x="580002" y="257476"/>
                      <a:pt x="570588" y="268392"/>
                    </a:cubicBezTo>
                    <a:cubicBezTo>
                      <a:pt x="565425" y="274456"/>
                      <a:pt x="558137" y="277488"/>
                      <a:pt x="550696" y="277488"/>
                    </a:cubicBezTo>
                    <a:cubicBezTo>
                      <a:pt x="544623" y="277488"/>
                      <a:pt x="538549" y="275517"/>
                      <a:pt x="533690" y="271272"/>
                    </a:cubicBezTo>
                    <a:lnTo>
                      <a:pt x="288461" y="60683"/>
                    </a:lnTo>
                    <a:lnTo>
                      <a:pt x="43232" y="271272"/>
                    </a:lnTo>
                    <a:cubicBezTo>
                      <a:pt x="32299" y="280672"/>
                      <a:pt x="15748" y="279459"/>
                      <a:pt x="6334" y="268392"/>
                    </a:cubicBezTo>
                    <a:cubicBezTo>
                      <a:pt x="-3080" y="257476"/>
                      <a:pt x="-1865" y="240950"/>
                      <a:pt x="9067" y="231550"/>
                    </a:cubicBezTo>
                    <a:lnTo>
                      <a:pt x="271303" y="6254"/>
                    </a:lnTo>
                    <a:cubicBezTo>
                      <a:pt x="276238" y="2085"/>
                      <a:pt x="282350" y="0"/>
                      <a:pt x="288461" y="0"/>
                    </a:cubicBezTo>
                    <a:close/>
                  </a:path>
                </a:pathLst>
              </a:custGeom>
              <a:solidFill>
                <a:schemeClr val="bg1"/>
              </a:solidFill>
              <a:ln>
                <a:noFill/>
              </a:ln>
            </p:spPr>
            <p:txBody>
              <a:bodyPr wrap="square" lIns="91440" tIns="45720" rIns="91440" bIns="45720">
                <a:normAutofit fontScale="55000" lnSpcReduction="200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zh-CN" altLang="en-US" sz="3200" b="1" i="0" u="none" strike="noStrike" kern="1200" cap="none" spc="0" normalizeH="0" baseline="0" noProof="0">
                  <a:ln>
                    <a:noFill/>
                  </a:ln>
                  <a:solidFill>
                    <a:schemeClr val="accent2">
                      <a:lumMod val="75000"/>
                    </a:schemeClr>
                  </a:solidFill>
                  <a:effectLst/>
                  <a:uLnTx/>
                  <a:uFillTx/>
                  <a:latin typeface="Cambria" panose="02040503050406030204" pitchFamily="18" charset="0"/>
                </a:endParaRPr>
              </a:p>
            </p:txBody>
          </p:sp>
        </p:grpSp>
        <p:cxnSp>
          <p:nvCxnSpPr>
            <p:cNvPr id="17" name="直接连接符 16">
              <a:extLst>
                <a:ext uri="{FF2B5EF4-FFF2-40B4-BE49-F238E27FC236}">
                  <a16:creationId xmlns:a16="http://schemas.microsoft.com/office/drawing/2014/main" id="{E6D33CC6-346F-4CCB-B13B-7C724608ABFC}"/>
                </a:ext>
              </a:extLst>
            </p:cNvPr>
            <p:cNvCxnSpPr/>
            <p:nvPr/>
          </p:nvCxnSpPr>
          <p:spPr>
            <a:xfrm>
              <a:off x="6934896" y="2444057"/>
              <a:ext cx="3506092" cy="0"/>
            </a:xfrm>
            <a:prstGeom prst="line">
              <a:avLst/>
            </a:prstGeom>
            <a:ln w="3175" cap="rnd">
              <a:solidFill>
                <a:schemeClr val="bg1">
                  <a:lumMod val="7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8" name="组合 67">
            <a:extLst>
              <a:ext uri="{FF2B5EF4-FFF2-40B4-BE49-F238E27FC236}">
                <a16:creationId xmlns:a16="http://schemas.microsoft.com/office/drawing/2014/main" id="{139571BE-81E1-47BB-B598-2E345337607F}"/>
              </a:ext>
            </a:extLst>
          </p:cNvPr>
          <p:cNvGrpSpPr/>
          <p:nvPr/>
        </p:nvGrpSpPr>
        <p:grpSpPr>
          <a:xfrm>
            <a:off x="5953788" y="3638549"/>
            <a:ext cx="4487200" cy="919793"/>
            <a:chOff x="5953788" y="3638549"/>
            <a:chExt cx="4487200" cy="919793"/>
          </a:xfrm>
        </p:grpSpPr>
        <p:sp>
          <p:nvSpPr>
            <p:cNvPr id="31" name="îŝḻïdè">
              <a:extLst>
                <a:ext uri="{FF2B5EF4-FFF2-40B4-BE49-F238E27FC236}">
                  <a16:creationId xmlns:a16="http://schemas.microsoft.com/office/drawing/2014/main" id="{335A0105-282D-4E61-8360-ADF5A6D201DE}"/>
                </a:ext>
              </a:extLst>
            </p:cNvPr>
            <p:cNvSpPr txBox="1"/>
            <p:nvPr/>
          </p:nvSpPr>
          <p:spPr bwMode="auto">
            <a:xfrm>
              <a:off x="6862410" y="3974430"/>
              <a:ext cx="3506302" cy="400384"/>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3200" b="1" i="0" u="none" strike="noStrike" kern="1200" cap="none" spc="0" normalizeH="0" baseline="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Câu</a:t>
              </a:r>
              <a:r>
                <a:rPr kumimoji="0" lang="en-US" altLang="zh-CN" sz="3200" b="1" i="0"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3</a:t>
              </a:r>
              <a:endParaRPr kumimoji="0" lang="en-US" altLang="zh-CN" sz="32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grpSp>
          <p:nvGrpSpPr>
            <p:cNvPr id="14" name="îṣḷïḓè">
              <a:extLst>
                <a:ext uri="{FF2B5EF4-FFF2-40B4-BE49-F238E27FC236}">
                  <a16:creationId xmlns:a16="http://schemas.microsoft.com/office/drawing/2014/main" id="{89F2E2DE-5EC6-4FDC-B799-D2D8E661E25D}"/>
                </a:ext>
              </a:extLst>
            </p:cNvPr>
            <p:cNvGrpSpPr/>
            <p:nvPr/>
          </p:nvGrpSpPr>
          <p:grpSpPr>
            <a:xfrm>
              <a:off x="5953788" y="3821200"/>
              <a:ext cx="735196" cy="737142"/>
              <a:chOff x="7197692" y="3821201"/>
              <a:chExt cx="735196" cy="737142"/>
            </a:xfrm>
          </p:grpSpPr>
          <p:sp>
            <p:nvSpPr>
              <p:cNvPr id="24" name="íşļide">
                <a:extLst>
                  <a:ext uri="{FF2B5EF4-FFF2-40B4-BE49-F238E27FC236}">
                    <a16:creationId xmlns:a16="http://schemas.microsoft.com/office/drawing/2014/main" id="{C5BA6DAF-2F2F-481F-9DCC-2F086B266B6B}"/>
                  </a:ext>
                </a:extLst>
              </p:cNvPr>
              <p:cNvSpPr/>
              <p:nvPr/>
            </p:nvSpPr>
            <p:spPr bwMode="auto">
              <a:xfrm>
                <a:off x="7197692" y="3821201"/>
                <a:ext cx="735196" cy="737142"/>
              </a:xfrm>
              <a:prstGeom prst="ellipse">
                <a:avLst/>
              </a:prstGeom>
              <a:solidFill>
                <a:schemeClr val="accent1"/>
              </a:solidFill>
              <a:ln w="28575">
                <a:solidFill>
                  <a:schemeClr val="bg1">
                    <a:lumMod val="95000"/>
                  </a:schemeClr>
                </a:solidFill>
              </a:ln>
            </p:spPr>
            <p:txBody>
              <a:bodyPr vert="horz" wrap="square" lIns="91440" tIns="45720" rIns="91440" bIns="45720" numCol="1" anchor="ctr" anchorCtr="0" compatLnSpc="1">
                <a:prstTxWarp prst="textNoShape">
                  <a:avLst/>
                </a:prstTxWarp>
                <a:normAutofit fontScale="92500" lnSpcReduction="200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sp>
            <p:nvSpPr>
              <p:cNvPr id="25" name="iṥḻîḓè">
                <a:extLst>
                  <a:ext uri="{FF2B5EF4-FFF2-40B4-BE49-F238E27FC236}">
                    <a16:creationId xmlns:a16="http://schemas.microsoft.com/office/drawing/2014/main" id="{C03F7592-22B8-4944-9ADC-446272A1558D}"/>
                  </a:ext>
                </a:extLst>
              </p:cNvPr>
              <p:cNvSpPr/>
              <p:nvPr/>
            </p:nvSpPr>
            <p:spPr bwMode="auto">
              <a:xfrm>
                <a:off x="7371118" y="4009119"/>
                <a:ext cx="388344" cy="361306"/>
              </a:xfrm>
              <a:custGeom>
                <a:avLst/>
                <a:gdLst>
                  <a:gd name="connsiteX0" fmla="*/ 362096 w 576922"/>
                  <a:gd name="connsiteY0" fmla="*/ 472751 h 536754"/>
                  <a:gd name="connsiteX1" fmla="*/ 376350 w 576922"/>
                  <a:gd name="connsiteY1" fmla="*/ 536754 h 536754"/>
                  <a:gd name="connsiteX2" fmla="*/ 362096 w 576922"/>
                  <a:gd name="connsiteY2" fmla="*/ 536754 h 536754"/>
                  <a:gd name="connsiteX3" fmla="*/ 214826 w 576922"/>
                  <a:gd name="connsiteY3" fmla="*/ 472751 h 536754"/>
                  <a:gd name="connsiteX4" fmla="*/ 214826 w 576922"/>
                  <a:gd name="connsiteY4" fmla="*/ 536754 h 536754"/>
                  <a:gd name="connsiteX5" fmla="*/ 200572 w 576922"/>
                  <a:gd name="connsiteY5" fmla="*/ 536754 h 536754"/>
                  <a:gd name="connsiteX6" fmla="*/ 288461 w 576922"/>
                  <a:gd name="connsiteY6" fmla="*/ 200761 h 536754"/>
                  <a:gd name="connsiteX7" fmla="*/ 221958 w 576922"/>
                  <a:gd name="connsiteY7" fmla="*/ 267171 h 536754"/>
                  <a:gd name="connsiteX8" fmla="*/ 288461 w 576922"/>
                  <a:gd name="connsiteY8" fmla="*/ 346317 h 536754"/>
                  <a:gd name="connsiteX9" fmla="*/ 354963 w 576922"/>
                  <a:gd name="connsiteY9" fmla="*/ 267171 h 536754"/>
                  <a:gd name="connsiteX10" fmla="*/ 288461 w 576922"/>
                  <a:gd name="connsiteY10" fmla="*/ 200761 h 536754"/>
                  <a:gd name="connsiteX11" fmla="*/ 279958 w 576922"/>
                  <a:gd name="connsiteY11" fmla="*/ 97355 h 536754"/>
                  <a:gd name="connsiteX12" fmla="*/ 296963 w 576922"/>
                  <a:gd name="connsiteY12" fmla="*/ 97355 h 536754"/>
                  <a:gd name="connsiteX13" fmla="*/ 494649 w 576922"/>
                  <a:gd name="connsiteY13" fmla="*/ 267626 h 536754"/>
                  <a:gd name="connsiteX14" fmla="*/ 499204 w 576922"/>
                  <a:gd name="connsiteY14" fmla="*/ 277481 h 536754"/>
                  <a:gd name="connsiteX15" fmla="*/ 499204 w 576922"/>
                  <a:gd name="connsiteY15" fmla="*/ 523715 h 536754"/>
                  <a:gd name="connsiteX16" fmla="*/ 486147 w 576922"/>
                  <a:gd name="connsiteY16" fmla="*/ 536754 h 536754"/>
                  <a:gd name="connsiteX17" fmla="*/ 430272 w 576922"/>
                  <a:gd name="connsiteY17" fmla="*/ 536754 h 536754"/>
                  <a:gd name="connsiteX18" fmla="*/ 398084 w 576922"/>
                  <a:gd name="connsiteY18" fmla="*/ 393017 h 536754"/>
                  <a:gd name="connsiteX19" fmla="*/ 385634 w 576922"/>
                  <a:gd name="connsiteY19" fmla="*/ 376035 h 536754"/>
                  <a:gd name="connsiteX20" fmla="*/ 298482 w 576922"/>
                  <a:gd name="connsiteY20" fmla="*/ 352231 h 536754"/>
                  <a:gd name="connsiteX21" fmla="*/ 291953 w 576922"/>
                  <a:gd name="connsiteY21" fmla="*/ 365270 h 536754"/>
                  <a:gd name="connsiteX22" fmla="*/ 291801 w 576922"/>
                  <a:gd name="connsiteY22" fmla="*/ 365270 h 536754"/>
                  <a:gd name="connsiteX23" fmla="*/ 309565 w 576922"/>
                  <a:gd name="connsiteY23" fmla="*/ 502943 h 536754"/>
                  <a:gd name="connsiteX24" fmla="*/ 290131 w 576922"/>
                  <a:gd name="connsiteY24" fmla="*/ 536754 h 536754"/>
                  <a:gd name="connsiteX25" fmla="*/ 286791 w 576922"/>
                  <a:gd name="connsiteY25" fmla="*/ 536754 h 536754"/>
                  <a:gd name="connsiteX26" fmla="*/ 267356 w 576922"/>
                  <a:gd name="connsiteY26" fmla="*/ 502943 h 536754"/>
                  <a:gd name="connsiteX27" fmla="*/ 285120 w 576922"/>
                  <a:gd name="connsiteY27" fmla="*/ 365270 h 536754"/>
                  <a:gd name="connsiteX28" fmla="*/ 284969 w 576922"/>
                  <a:gd name="connsiteY28" fmla="*/ 365270 h 536754"/>
                  <a:gd name="connsiteX29" fmla="*/ 278440 w 576922"/>
                  <a:gd name="connsiteY29" fmla="*/ 352231 h 536754"/>
                  <a:gd name="connsiteX30" fmla="*/ 191288 w 576922"/>
                  <a:gd name="connsiteY30" fmla="*/ 376035 h 536754"/>
                  <a:gd name="connsiteX31" fmla="*/ 178838 w 576922"/>
                  <a:gd name="connsiteY31" fmla="*/ 393017 h 536754"/>
                  <a:gd name="connsiteX32" fmla="*/ 146649 w 576922"/>
                  <a:gd name="connsiteY32" fmla="*/ 536754 h 536754"/>
                  <a:gd name="connsiteX33" fmla="*/ 90775 w 576922"/>
                  <a:gd name="connsiteY33" fmla="*/ 536754 h 536754"/>
                  <a:gd name="connsiteX34" fmla="*/ 77717 w 576922"/>
                  <a:gd name="connsiteY34" fmla="*/ 523715 h 536754"/>
                  <a:gd name="connsiteX35" fmla="*/ 77717 w 576922"/>
                  <a:gd name="connsiteY35" fmla="*/ 277481 h 536754"/>
                  <a:gd name="connsiteX36" fmla="*/ 82272 w 576922"/>
                  <a:gd name="connsiteY36" fmla="*/ 267626 h 536754"/>
                  <a:gd name="connsiteX37" fmla="*/ 288461 w 576922"/>
                  <a:gd name="connsiteY37" fmla="*/ 0 h 536754"/>
                  <a:gd name="connsiteX38" fmla="*/ 305620 w 576922"/>
                  <a:gd name="connsiteY38" fmla="*/ 6254 h 536754"/>
                  <a:gd name="connsiteX39" fmla="*/ 567855 w 576922"/>
                  <a:gd name="connsiteY39" fmla="*/ 231550 h 536754"/>
                  <a:gd name="connsiteX40" fmla="*/ 570588 w 576922"/>
                  <a:gd name="connsiteY40" fmla="*/ 268392 h 536754"/>
                  <a:gd name="connsiteX41" fmla="*/ 550696 w 576922"/>
                  <a:gd name="connsiteY41" fmla="*/ 277488 h 536754"/>
                  <a:gd name="connsiteX42" fmla="*/ 533690 w 576922"/>
                  <a:gd name="connsiteY42" fmla="*/ 271272 h 536754"/>
                  <a:gd name="connsiteX43" fmla="*/ 288461 w 576922"/>
                  <a:gd name="connsiteY43" fmla="*/ 60683 h 536754"/>
                  <a:gd name="connsiteX44" fmla="*/ 43232 w 576922"/>
                  <a:gd name="connsiteY44" fmla="*/ 271272 h 536754"/>
                  <a:gd name="connsiteX45" fmla="*/ 6334 w 576922"/>
                  <a:gd name="connsiteY45" fmla="*/ 268392 h 536754"/>
                  <a:gd name="connsiteX46" fmla="*/ 9067 w 576922"/>
                  <a:gd name="connsiteY46" fmla="*/ 231550 h 536754"/>
                  <a:gd name="connsiteX47" fmla="*/ 271303 w 576922"/>
                  <a:gd name="connsiteY47" fmla="*/ 6254 h 536754"/>
                  <a:gd name="connsiteX48" fmla="*/ 288461 w 576922"/>
                  <a:gd name="connsiteY48" fmla="*/ 0 h 536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76922" h="536754">
                    <a:moveTo>
                      <a:pt x="362096" y="472751"/>
                    </a:moveTo>
                    <a:lnTo>
                      <a:pt x="376350" y="536754"/>
                    </a:lnTo>
                    <a:lnTo>
                      <a:pt x="362096" y="536754"/>
                    </a:lnTo>
                    <a:close/>
                    <a:moveTo>
                      <a:pt x="214826" y="472751"/>
                    </a:moveTo>
                    <a:lnTo>
                      <a:pt x="214826" y="536754"/>
                    </a:lnTo>
                    <a:lnTo>
                      <a:pt x="200572" y="536754"/>
                    </a:lnTo>
                    <a:close/>
                    <a:moveTo>
                      <a:pt x="288461" y="200761"/>
                    </a:moveTo>
                    <a:cubicBezTo>
                      <a:pt x="251717" y="200761"/>
                      <a:pt x="221958" y="230478"/>
                      <a:pt x="221958" y="267171"/>
                    </a:cubicBezTo>
                    <a:cubicBezTo>
                      <a:pt x="221958" y="303712"/>
                      <a:pt x="251717" y="346317"/>
                      <a:pt x="288461" y="346317"/>
                    </a:cubicBezTo>
                    <a:cubicBezTo>
                      <a:pt x="325204" y="346317"/>
                      <a:pt x="354963" y="303712"/>
                      <a:pt x="354963" y="267171"/>
                    </a:cubicBezTo>
                    <a:cubicBezTo>
                      <a:pt x="354963" y="230478"/>
                      <a:pt x="325204" y="200761"/>
                      <a:pt x="288461" y="200761"/>
                    </a:cubicBezTo>
                    <a:close/>
                    <a:moveTo>
                      <a:pt x="279958" y="97355"/>
                    </a:moveTo>
                    <a:cubicBezTo>
                      <a:pt x="284817" y="93109"/>
                      <a:pt x="292105" y="93109"/>
                      <a:pt x="296963" y="97355"/>
                    </a:cubicBezTo>
                    <a:lnTo>
                      <a:pt x="494649" y="267626"/>
                    </a:lnTo>
                    <a:cubicBezTo>
                      <a:pt x="497534" y="270052"/>
                      <a:pt x="499204" y="273691"/>
                      <a:pt x="499204" y="277481"/>
                    </a:cubicBezTo>
                    <a:lnTo>
                      <a:pt x="499204" y="523715"/>
                    </a:lnTo>
                    <a:cubicBezTo>
                      <a:pt x="499204" y="530993"/>
                      <a:pt x="493283" y="536754"/>
                      <a:pt x="486147" y="536754"/>
                    </a:cubicBezTo>
                    <a:lnTo>
                      <a:pt x="430272" y="536754"/>
                    </a:lnTo>
                    <a:lnTo>
                      <a:pt x="398084" y="393017"/>
                    </a:lnTo>
                    <a:cubicBezTo>
                      <a:pt x="396414" y="386194"/>
                      <a:pt x="392314" y="379826"/>
                      <a:pt x="385634" y="376035"/>
                    </a:cubicBezTo>
                    <a:cubicBezTo>
                      <a:pt x="383963" y="375126"/>
                      <a:pt x="346916" y="354808"/>
                      <a:pt x="298482" y="352231"/>
                    </a:cubicBezTo>
                    <a:lnTo>
                      <a:pt x="291953" y="365270"/>
                    </a:lnTo>
                    <a:lnTo>
                      <a:pt x="291801" y="365270"/>
                    </a:lnTo>
                    <a:lnTo>
                      <a:pt x="309565" y="502943"/>
                    </a:lnTo>
                    <a:lnTo>
                      <a:pt x="290131" y="536754"/>
                    </a:lnTo>
                    <a:lnTo>
                      <a:pt x="286791" y="536754"/>
                    </a:lnTo>
                    <a:lnTo>
                      <a:pt x="267356" y="502943"/>
                    </a:lnTo>
                    <a:lnTo>
                      <a:pt x="285120" y="365270"/>
                    </a:lnTo>
                    <a:lnTo>
                      <a:pt x="284969" y="365270"/>
                    </a:lnTo>
                    <a:lnTo>
                      <a:pt x="278440" y="352231"/>
                    </a:lnTo>
                    <a:cubicBezTo>
                      <a:pt x="229853" y="354808"/>
                      <a:pt x="192958" y="375126"/>
                      <a:pt x="191288" y="376035"/>
                    </a:cubicBezTo>
                    <a:cubicBezTo>
                      <a:pt x="184607" y="379826"/>
                      <a:pt x="180508" y="386194"/>
                      <a:pt x="178838" y="393017"/>
                    </a:cubicBezTo>
                    <a:lnTo>
                      <a:pt x="146649" y="536754"/>
                    </a:lnTo>
                    <a:lnTo>
                      <a:pt x="90775" y="536754"/>
                    </a:lnTo>
                    <a:cubicBezTo>
                      <a:pt x="83639" y="536754"/>
                      <a:pt x="77717" y="530993"/>
                      <a:pt x="77717" y="523715"/>
                    </a:cubicBezTo>
                    <a:lnTo>
                      <a:pt x="77717" y="277481"/>
                    </a:lnTo>
                    <a:cubicBezTo>
                      <a:pt x="77717" y="273691"/>
                      <a:pt x="79387" y="270052"/>
                      <a:pt x="82272" y="267626"/>
                    </a:cubicBezTo>
                    <a:close/>
                    <a:moveTo>
                      <a:pt x="288461" y="0"/>
                    </a:moveTo>
                    <a:cubicBezTo>
                      <a:pt x="294573" y="0"/>
                      <a:pt x="300685" y="2085"/>
                      <a:pt x="305620" y="6254"/>
                    </a:cubicBezTo>
                    <a:lnTo>
                      <a:pt x="567855" y="231550"/>
                    </a:lnTo>
                    <a:cubicBezTo>
                      <a:pt x="578787" y="240950"/>
                      <a:pt x="580002" y="257476"/>
                      <a:pt x="570588" y="268392"/>
                    </a:cubicBezTo>
                    <a:cubicBezTo>
                      <a:pt x="565425" y="274456"/>
                      <a:pt x="558137" y="277488"/>
                      <a:pt x="550696" y="277488"/>
                    </a:cubicBezTo>
                    <a:cubicBezTo>
                      <a:pt x="544623" y="277488"/>
                      <a:pt x="538549" y="275517"/>
                      <a:pt x="533690" y="271272"/>
                    </a:cubicBezTo>
                    <a:lnTo>
                      <a:pt x="288461" y="60683"/>
                    </a:lnTo>
                    <a:lnTo>
                      <a:pt x="43232" y="271272"/>
                    </a:lnTo>
                    <a:cubicBezTo>
                      <a:pt x="32299" y="280672"/>
                      <a:pt x="15748" y="279459"/>
                      <a:pt x="6334" y="268392"/>
                    </a:cubicBezTo>
                    <a:cubicBezTo>
                      <a:pt x="-3080" y="257476"/>
                      <a:pt x="-1865" y="240950"/>
                      <a:pt x="9067" y="231550"/>
                    </a:cubicBezTo>
                    <a:lnTo>
                      <a:pt x="271303" y="6254"/>
                    </a:lnTo>
                    <a:cubicBezTo>
                      <a:pt x="276238" y="2085"/>
                      <a:pt x="282350" y="0"/>
                      <a:pt x="288461" y="0"/>
                    </a:cubicBezTo>
                    <a:close/>
                  </a:path>
                </a:pathLst>
              </a:custGeom>
              <a:solidFill>
                <a:schemeClr val="bg1"/>
              </a:solidFill>
              <a:ln>
                <a:noFill/>
              </a:ln>
            </p:spPr>
            <p:txBody>
              <a:bodyPr wrap="square" lIns="91440" tIns="45720" rIns="91440" bIns="45720">
                <a:normAutofit fontScale="55000" lnSpcReduction="200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zh-CN" altLang="en-US" sz="3200" b="1" i="0" u="none" strike="noStrike" kern="1200" cap="none" spc="0" normalizeH="0" baseline="0" noProof="0">
                  <a:ln>
                    <a:noFill/>
                  </a:ln>
                  <a:solidFill>
                    <a:schemeClr val="accent2">
                      <a:lumMod val="75000"/>
                    </a:schemeClr>
                  </a:solidFill>
                  <a:effectLst/>
                  <a:uLnTx/>
                  <a:uFillTx/>
                  <a:latin typeface="Cambria" panose="02040503050406030204" pitchFamily="18" charset="0"/>
                </a:endParaRPr>
              </a:p>
            </p:txBody>
          </p:sp>
        </p:grpSp>
        <p:cxnSp>
          <p:nvCxnSpPr>
            <p:cNvPr id="18" name="直接连接符 17">
              <a:extLst>
                <a:ext uri="{FF2B5EF4-FFF2-40B4-BE49-F238E27FC236}">
                  <a16:creationId xmlns:a16="http://schemas.microsoft.com/office/drawing/2014/main" id="{E6D33CC6-346F-4CCB-B13B-7C724608ABFC}"/>
                </a:ext>
              </a:extLst>
            </p:cNvPr>
            <p:cNvCxnSpPr/>
            <p:nvPr/>
          </p:nvCxnSpPr>
          <p:spPr>
            <a:xfrm>
              <a:off x="6934896" y="3638549"/>
              <a:ext cx="3506092" cy="0"/>
            </a:xfrm>
            <a:prstGeom prst="line">
              <a:avLst/>
            </a:prstGeom>
            <a:ln w="3175" cap="rnd">
              <a:solidFill>
                <a:schemeClr val="bg1">
                  <a:lumMod val="75000"/>
                </a:schemeClr>
              </a:solidFill>
              <a:round/>
            </a:ln>
          </p:spPr>
          <p:style>
            <a:lnRef idx="1">
              <a:schemeClr val="accent1"/>
            </a:lnRef>
            <a:fillRef idx="0">
              <a:schemeClr val="accent1"/>
            </a:fillRef>
            <a:effectRef idx="0">
              <a:schemeClr val="accent1"/>
            </a:effectRef>
            <a:fontRef idx="minor">
              <a:schemeClr val="tx1"/>
            </a:fontRef>
          </p:style>
        </p:cxnSp>
      </p:grpSp>
      <p:grpSp>
        <p:nvGrpSpPr>
          <p:cNvPr id="69" name="组合 68">
            <a:extLst>
              <a:ext uri="{FF2B5EF4-FFF2-40B4-BE49-F238E27FC236}">
                <a16:creationId xmlns:a16="http://schemas.microsoft.com/office/drawing/2014/main" id="{6082FA42-57C3-4183-8693-EA6AFA4D423A}"/>
              </a:ext>
            </a:extLst>
          </p:cNvPr>
          <p:cNvGrpSpPr/>
          <p:nvPr/>
        </p:nvGrpSpPr>
        <p:grpSpPr>
          <a:xfrm>
            <a:off x="5953788" y="4833040"/>
            <a:ext cx="4487200" cy="919795"/>
            <a:chOff x="5953788" y="4833040"/>
            <a:chExt cx="4487200" cy="919795"/>
          </a:xfrm>
        </p:grpSpPr>
        <p:grpSp>
          <p:nvGrpSpPr>
            <p:cNvPr id="15" name="iS1ïḓé">
              <a:extLst>
                <a:ext uri="{FF2B5EF4-FFF2-40B4-BE49-F238E27FC236}">
                  <a16:creationId xmlns:a16="http://schemas.microsoft.com/office/drawing/2014/main" id="{B0BD68DE-12F1-4C5C-9EAF-B964451FD7B4}"/>
                </a:ext>
              </a:extLst>
            </p:cNvPr>
            <p:cNvGrpSpPr/>
            <p:nvPr/>
          </p:nvGrpSpPr>
          <p:grpSpPr>
            <a:xfrm>
              <a:off x="5953788" y="5015693"/>
              <a:ext cx="735196" cy="737142"/>
              <a:chOff x="7197692" y="5015694"/>
              <a:chExt cx="735196" cy="737142"/>
            </a:xfrm>
          </p:grpSpPr>
          <p:sp>
            <p:nvSpPr>
              <p:cNvPr id="22" name="í$lïďê">
                <a:extLst>
                  <a:ext uri="{FF2B5EF4-FFF2-40B4-BE49-F238E27FC236}">
                    <a16:creationId xmlns:a16="http://schemas.microsoft.com/office/drawing/2014/main" id="{C5BA6DAF-2F2F-481F-9DCC-2F086B266B6B}"/>
                  </a:ext>
                </a:extLst>
              </p:cNvPr>
              <p:cNvSpPr/>
              <p:nvPr/>
            </p:nvSpPr>
            <p:spPr bwMode="auto">
              <a:xfrm>
                <a:off x="7197692" y="5015694"/>
                <a:ext cx="735196" cy="737142"/>
              </a:xfrm>
              <a:prstGeom prst="ellipse">
                <a:avLst/>
              </a:prstGeom>
              <a:solidFill>
                <a:schemeClr val="accent2"/>
              </a:solidFill>
              <a:ln w="28575">
                <a:solidFill>
                  <a:schemeClr val="bg1">
                    <a:lumMod val="95000"/>
                  </a:schemeClr>
                </a:solidFill>
              </a:ln>
            </p:spPr>
            <p:txBody>
              <a:bodyPr vert="horz" wrap="square" lIns="91440" tIns="45720" rIns="91440" bIns="45720" numCol="1" anchor="ctr" anchorCtr="0" compatLnSpc="1">
                <a:prstTxWarp prst="textNoShape">
                  <a:avLst/>
                </a:prstTxWarp>
                <a:normAutofit fontScale="92500" lnSpcReduction="200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ctr" defTabSz="914400" rtl="0" eaLnBrk="1" fontAlgn="auto" latinLnBrk="0" hangingPunct="1">
                  <a:lnSpc>
                    <a:spcPct val="110000"/>
                  </a:lnSpc>
                  <a:spcBef>
                    <a:spcPts val="0"/>
                  </a:spcBef>
                  <a:spcAft>
                    <a:spcPts val="0"/>
                  </a:spcAft>
                  <a:buClrTx/>
                  <a:buSzTx/>
                  <a:buFontTx/>
                  <a:buNone/>
                  <a:tabLst/>
                  <a:defRPr/>
                </a:pPr>
                <a:endParaRPr kumimoji="0" lang="en-US" sz="32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sp>
            <p:nvSpPr>
              <p:cNvPr id="23" name="í$lïḍé">
                <a:extLst>
                  <a:ext uri="{FF2B5EF4-FFF2-40B4-BE49-F238E27FC236}">
                    <a16:creationId xmlns:a16="http://schemas.microsoft.com/office/drawing/2014/main" id="{C03F7592-22B8-4944-9ADC-446272A1558D}"/>
                  </a:ext>
                </a:extLst>
              </p:cNvPr>
              <p:cNvSpPr/>
              <p:nvPr/>
            </p:nvSpPr>
            <p:spPr bwMode="auto">
              <a:xfrm>
                <a:off x="7371118" y="5203612"/>
                <a:ext cx="388344" cy="361306"/>
              </a:xfrm>
              <a:custGeom>
                <a:avLst/>
                <a:gdLst>
                  <a:gd name="connsiteX0" fmla="*/ 362096 w 576922"/>
                  <a:gd name="connsiteY0" fmla="*/ 472751 h 536754"/>
                  <a:gd name="connsiteX1" fmla="*/ 376350 w 576922"/>
                  <a:gd name="connsiteY1" fmla="*/ 536754 h 536754"/>
                  <a:gd name="connsiteX2" fmla="*/ 362096 w 576922"/>
                  <a:gd name="connsiteY2" fmla="*/ 536754 h 536754"/>
                  <a:gd name="connsiteX3" fmla="*/ 214826 w 576922"/>
                  <a:gd name="connsiteY3" fmla="*/ 472751 h 536754"/>
                  <a:gd name="connsiteX4" fmla="*/ 214826 w 576922"/>
                  <a:gd name="connsiteY4" fmla="*/ 536754 h 536754"/>
                  <a:gd name="connsiteX5" fmla="*/ 200572 w 576922"/>
                  <a:gd name="connsiteY5" fmla="*/ 536754 h 536754"/>
                  <a:gd name="connsiteX6" fmla="*/ 288461 w 576922"/>
                  <a:gd name="connsiteY6" fmla="*/ 200761 h 536754"/>
                  <a:gd name="connsiteX7" fmla="*/ 221958 w 576922"/>
                  <a:gd name="connsiteY7" fmla="*/ 267171 h 536754"/>
                  <a:gd name="connsiteX8" fmla="*/ 288461 w 576922"/>
                  <a:gd name="connsiteY8" fmla="*/ 346317 h 536754"/>
                  <a:gd name="connsiteX9" fmla="*/ 354963 w 576922"/>
                  <a:gd name="connsiteY9" fmla="*/ 267171 h 536754"/>
                  <a:gd name="connsiteX10" fmla="*/ 288461 w 576922"/>
                  <a:gd name="connsiteY10" fmla="*/ 200761 h 536754"/>
                  <a:gd name="connsiteX11" fmla="*/ 279958 w 576922"/>
                  <a:gd name="connsiteY11" fmla="*/ 97355 h 536754"/>
                  <a:gd name="connsiteX12" fmla="*/ 296963 w 576922"/>
                  <a:gd name="connsiteY12" fmla="*/ 97355 h 536754"/>
                  <a:gd name="connsiteX13" fmla="*/ 494649 w 576922"/>
                  <a:gd name="connsiteY13" fmla="*/ 267626 h 536754"/>
                  <a:gd name="connsiteX14" fmla="*/ 499204 w 576922"/>
                  <a:gd name="connsiteY14" fmla="*/ 277481 h 536754"/>
                  <a:gd name="connsiteX15" fmla="*/ 499204 w 576922"/>
                  <a:gd name="connsiteY15" fmla="*/ 523715 h 536754"/>
                  <a:gd name="connsiteX16" fmla="*/ 486147 w 576922"/>
                  <a:gd name="connsiteY16" fmla="*/ 536754 h 536754"/>
                  <a:gd name="connsiteX17" fmla="*/ 430272 w 576922"/>
                  <a:gd name="connsiteY17" fmla="*/ 536754 h 536754"/>
                  <a:gd name="connsiteX18" fmla="*/ 398084 w 576922"/>
                  <a:gd name="connsiteY18" fmla="*/ 393017 h 536754"/>
                  <a:gd name="connsiteX19" fmla="*/ 385634 w 576922"/>
                  <a:gd name="connsiteY19" fmla="*/ 376035 h 536754"/>
                  <a:gd name="connsiteX20" fmla="*/ 298482 w 576922"/>
                  <a:gd name="connsiteY20" fmla="*/ 352231 h 536754"/>
                  <a:gd name="connsiteX21" fmla="*/ 291953 w 576922"/>
                  <a:gd name="connsiteY21" fmla="*/ 365270 h 536754"/>
                  <a:gd name="connsiteX22" fmla="*/ 291801 w 576922"/>
                  <a:gd name="connsiteY22" fmla="*/ 365270 h 536754"/>
                  <a:gd name="connsiteX23" fmla="*/ 309565 w 576922"/>
                  <a:gd name="connsiteY23" fmla="*/ 502943 h 536754"/>
                  <a:gd name="connsiteX24" fmla="*/ 290131 w 576922"/>
                  <a:gd name="connsiteY24" fmla="*/ 536754 h 536754"/>
                  <a:gd name="connsiteX25" fmla="*/ 286791 w 576922"/>
                  <a:gd name="connsiteY25" fmla="*/ 536754 h 536754"/>
                  <a:gd name="connsiteX26" fmla="*/ 267356 w 576922"/>
                  <a:gd name="connsiteY26" fmla="*/ 502943 h 536754"/>
                  <a:gd name="connsiteX27" fmla="*/ 285120 w 576922"/>
                  <a:gd name="connsiteY27" fmla="*/ 365270 h 536754"/>
                  <a:gd name="connsiteX28" fmla="*/ 284969 w 576922"/>
                  <a:gd name="connsiteY28" fmla="*/ 365270 h 536754"/>
                  <a:gd name="connsiteX29" fmla="*/ 278440 w 576922"/>
                  <a:gd name="connsiteY29" fmla="*/ 352231 h 536754"/>
                  <a:gd name="connsiteX30" fmla="*/ 191288 w 576922"/>
                  <a:gd name="connsiteY30" fmla="*/ 376035 h 536754"/>
                  <a:gd name="connsiteX31" fmla="*/ 178838 w 576922"/>
                  <a:gd name="connsiteY31" fmla="*/ 393017 h 536754"/>
                  <a:gd name="connsiteX32" fmla="*/ 146649 w 576922"/>
                  <a:gd name="connsiteY32" fmla="*/ 536754 h 536754"/>
                  <a:gd name="connsiteX33" fmla="*/ 90775 w 576922"/>
                  <a:gd name="connsiteY33" fmla="*/ 536754 h 536754"/>
                  <a:gd name="connsiteX34" fmla="*/ 77717 w 576922"/>
                  <a:gd name="connsiteY34" fmla="*/ 523715 h 536754"/>
                  <a:gd name="connsiteX35" fmla="*/ 77717 w 576922"/>
                  <a:gd name="connsiteY35" fmla="*/ 277481 h 536754"/>
                  <a:gd name="connsiteX36" fmla="*/ 82272 w 576922"/>
                  <a:gd name="connsiteY36" fmla="*/ 267626 h 536754"/>
                  <a:gd name="connsiteX37" fmla="*/ 288461 w 576922"/>
                  <a:gd name="connsiteY37" fmla="*/ 0 h 536754"/>
                  <a:gd name="connsiteX38" fmla="*/ 305620 w 576922"/>
                  <a:gd name="connsiteY38" fmla="*/ 6254 h 536754"/>
                  <a:gd name="connsiteX39" fmla="*/ 567855 w 576922"/>
                  <a:gd name="connsiteY39" fmla="*/ 231550 h 536754"/>
                  <a:gd name="connsiteX40" fmla="*/ 570588 w 576922"/>
                  <a:gd name="connsiteY40" fmla="*/ 268392 h 536754"/>
                  <a:gd name="connsiteX41" fmla="*/ 550696 w 576922"/>
                  <a:gd name="connsiteY41" fmla="*/ 277488 h 536754"/>
                  <a:gd name="connsiteX42" fmla="*/ 533690 w 576922"/>
                  <a:gd name="connsiteY42" fmla="*/ 271272 h 536754"/>
                  <a:gd name="connsiteX43" fmla="*/ 288461 w 576922"/>
                  <a:gd name="connsiteY43" fmla="*/ 60683 h 536754"/>
                  <a:gd name="connsiteX44" fmla="*/ 43232 w 576922"/>
                  <a:gd name="connsiteY44" fmla="*/ 271272 h 536754"/>
                  <a:gd name="connsiteX45" fmla="*/ 6334 w 576922"/>
                  <a:gd name="connsiteY45" fmla="*/ 268392 h 536754"/>
                  <a:gd name="connsiteX46" fmla="*/ 9067 w 576922"/>
                  <a:gd name="connsiteY46" fmla="*/ 231550 h 536754"/>
                  <a:gd name="connsiteX47" fmla="*/ 271303 w 576922"/>
                  <a:gd name="connsiteY47" fmla="*/ 6254 h 536754"/>
                  <a:gd name="connsiteX48" fmla="*/ 288461 w 576922"/>
                  <a:gd name="connsiteY48" fmla="*/ 0 h 536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576922" h="536754">
                    <a:moveTo>
                      <a:pt x="362096" y="472751"/>
                    </a:moveTo>
                    <a:lnTo>
                      <a:pt x="376350" y="536754"/>
                    </a:lnTo>
                    <a:lnTo>
                      <a:pt x="362096" y="536754"/>
                    </a:lnTo>
                    <a:close/>
                    <a:moveTo>
                      <a:pt x="214826" y="472751"/>
                    </a:moveTo>
                    <a:lnTo>
                      <a:pt x="214826" y="536754"/>
                    </a:lnTo>
                    <a:lnTo>
                      <a:pt x="200572" y="536754"/>
                    </a:lnTo>
                    <a:close/>
                    <a:moveTo>
                      <a:pt x="288461" y="200761"/>
                    </a:moveTo>
                    <a:cubicBezTo>
                      <a:pt x="251717" y="200761"/>
                      <a:pt x="221958" y="230478"/>
                      <a:pt x="221958" y="267171"/>
                    </a:cubicBezTo>
                    <a:cubicBezTo>
                      <a:pt x="221958" y="303712"/>
                      <a:pt x="251717" y="346317"/>
                      <a:pt x="288461" y="346317"/>
                    </a:cubicBezTo>
                    <a:cubicBezTo>
                      <a:pt x="325204" y="346317"/>
                      <a:pt x="354963" y="303712"/>
                      <a:pt x="354963" y="267171"/>
                    </a:cubicBezTo>
                    <a:cubicBezTo>
                      <a:pt x="354963" y="230478"/>
                      <a:pt x="325204" y="200761"/>
                      <a:pt x="288461" y="200761"/>
                    </a:cubicBezTo>
                    <a:close/>
                    <a:moveTo>
                      <a:pt x="279958" y="97355"/>
                    </a:moveTo>
                    <a:cubicBezTo>
                      <a:pt x="284817" y="93109"/>
                      <a:pt x="292105" y="93109"/>
                      <a:pt x="296963" y="97355"/>
                    </a:cubicBezTo>
                    <a:lnTo>
                      <a:pt x="494649" y="267626"/>
                    </a:lnTo>
                    <a:cubicBezTo>
                      <a:pt x="497534" y="270052"/>
                      <a:pt x="499204" y="273691"/>
                      <a:pt x="499204" y="277481"/>
                    </a:cubicBezTo>
                    <a:lnTo>
                      <a:pt x="499204" y="523715"/>
                    </a:lnTo>
                    <a:cubicBezTo>
                      <a:pt x="499204" y="530993"/>
                      <a:pt x="493283" y="536754"/>
                      <a:pt x="486147" y="536754"/>
                    </a:cubicBezTo>
                    <a:lnTo>
                      <a:pt x="430272" y="536754"/>
                    </a:lnTo>
                    <a:lnTo>
                      <a:pt x="398084" y="393017"/>
                    </a:lnTo>
                    <a:cubicBezTo>
                      <a:pt x="396414" y="386194"/>
                      <a:pt x="392314" y="379826"/>
                      <a:pt x="385634" y="376035"/>
                    </a:cubicBezTo>
                    <a:cubicBezTo>
                      <a:pt x="383963" y="375126"/>
                      <a:pt x="346916" y="354808"/>
                      <a:pt x="298482" y="352231"/>
                    </a:cubicBezTo>
                    <a:lnTo>
                      <a:pt x="291953" y="365270"/>
                    </a:lnTo>
                    <a:lnTo>
                      <a:pt x="291801" y="365270"/>
                    </a:lnTo>
                    <a:lnTo>
                      <a:pt x="309565" y="502943"/>
                    </a:lnTo>
                    <a:lnTo>
                      <a:pt x="290131" y="536754"/>
                    </a:lnTo>
                    <a:lnTo>
                      <a:pt x="286791" y="536754"/>
                    </a:lnTo>
                    <a:lnTo>
                      <a:pt x="267356" y="502943"/>
                    </a:lnTo>
                    <a:lnTo>
                      <a:pt x="285120" y="365270"/>
                    </a:lnTo>
                    <a:lnTo>
                      <a:pt x="284969" y="365270"/>
                    </a:lnTo>
                    <a:lnTo>
                      <a:pt x="278440" y="352231"/>
                    </a:lnTo>
                    <a:cubicBezTo>
                      <a:pt x="229853" y="354808"/>
                      <a:pt x="192958" y="375126"/>
                      <a:pt x="191288" y="376035"/>
                    </a:cubicBezTo>
                    <a:cubicBezTo>
                      <a:pt x="184607" y="379826"/>
                      <a:pt x="180508" y="386194"/>
                      <a:pt x="178838" y="393017"/>
                    </a:cubicBezTo>
                    <a:lnTo>
                      <a:pt x="146649" y="536754"/>
                    </a:lnTo>
                    <a:lnTo>
                      <a:pt x="90775" y="536754"/>
                    </a:lnTo>
                    <a:cubicBezTo>
                      <a:pt x="83639" y="536754"/>
                      <a:pt x="77717" y="530993"/>
                      <a:pt x="77717" y="523715"/>
                    </a:cubicBezTo>
                    <a:lnTo>
                      <a:pt x="77717" y="277481"/>
                    </a:lnTo>
                    <a:cubicBezTo>
                      <a:pt x="77717" y="273691"/>
                      <a:pt x="79387" y="270052"/>
                      <a:pt x="82272" y="267626"/>
                    </a:cubicBezTo>
                    <a:close/>
                    <a:moveTo>
                      <a:pt x="288461" y="0"/>
                    </a:moveTo>
                    <a:cubicBezTo>
                      <a:pt x="294573" y="0"/>
                      <a:pt x="300685" y="2085"/>
                      <a:pt x="305620" y="6254"/>
                    </a:cubicBezTo>
                    <a:lnTo>
                      <a:pt x="567855" y="231550"/>
                    </a:lnTo>
                    <a:cubicBezTo>
                      <a:pt x="578787" y="240950"/>
                      <a:pt x="580002" y="257476"/>
                      <a:pt x="570588" y="268392"/>
                    </a:cubicBezTo>
                    <a:cubicBezTo>
                      <a:pt x="565425" y="274456"/>
                      <a:pt x="558137" y="277488"/>
                      <a:pt x="550696" y="277488"/>
                    </a:cubicBezTo>
                    <a:cubicBezTo>
                      <a:pt x="544623" y="277488"/>
                      <a:pt x="538549" y="275517"/>
                      <a:pt x="533690" y="271272"/>
                    </a:cubicBezTo>
                    <a:lnTo>
                      <a:pt x="288461" y="60683"/>
                    </a:lnTo>
                    <a:lnTo>
                      <a:pt x="43232" y="271272"/>
                    </a:lnTo>
                    <a:cubicBezTo>
                      <a:pt x="32299" y="280672"/>
                      <a:pt x="15748" y="279459"/>
                      <a:pt x="6334" y="268392"/>
                    </a:cubicBezTo>
                    <a:cubicBezTo>
                      <a:pt x="-3080" y="257476"/>
                      <a:pt x="-1865" y="240950"/>
                      <a:pt x="9067" y="231550"/>
                    </a:cubicBezTo>
                    <a:lnTo>
                      <a:pt x="271303" y="6254"/>
                    </a:lnTo>
                    <a:cubicBezTo>
                      <a:pt x="276238" y="2085"/>
                      <a:pt x="282350" y="0"/>
                      <a:pt x="288461" y="0"/>
                    </a:cubicBezTo>
                    <a:close/>
                  </a:path>
                </a:pathLst>
              </a:custGeom>
              <a:solidFill>
                <a:schemeClr val="bg1"/>
              </a:solidFill>
              <a:ln>
                <a:noFill/>
              </a:ln>
            </p:spPr>
            <p:txBody>
              <a:bodyPr wrap="square" lIns="91440" tIns="45720" rIns="91440" bIns="45720">
                <a:normAutofit fontScale="55000" lnSpcReduction="20000"/>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zh-CN" altLang="en-US" sz="3200" b="1" i="0" u="none" strike="noStrike" kern="1200" cap="none" spc="0" normalizeH="0" baseline="0" noProof="0">
                  <a:ln>
                    <a:noFill/>
                  </a:ln>
                  <a:solidFill>
                    <a:schemeClr val="accent2">
                      <a:lumMod val="75000"/>
                    </a:schemeClr>
                  </a:solidFill>
                  <a:effectLst/>
                  <a:uLnTx/>
                  <a:uFillTx/>
                  <a:latin typeface="Cambria" panose="02040503050406030204" pitchFamily="18" charset="0"/>
                </a:endParaRPr>
              </a:p>
            </p:txBody>
          </p:sp>
        </p:grpSp>
        <p:sp>
          <p:nvSpPr>
            <p:cNvPr id="21" name="isḻîdé">
              <a:extLst>
                <a:ext uri="{FF2B5EF4-FFF2-40B4-BE49-F238E27FC236}">
                  <a16:creationId xmlns:a16="http://schemas.microsoft.com/office/drawing/2014/main" id="{335A0105-282D-4E61-8360-ADF5A6D201DE}"/>
                </a:ext>
              </a:extLst>
            </p:cNvPr>
            <p:cNvSpPr txBox="1"/>
            <p:nvPr/>
          </p:nvSpPr>
          <p:spPr bwMode="auto">
            <a:xfrm>
              <a:off x="6862410" y="5146042"/>
              <a:ext cx="3506302" cy="400384"/>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3200" b="1" i="0" u="none" strike="noStrike" kern="1200" cap="none" spc="0" normalizeH="0" baseline="0" noProof="0" dirty="0" err="1" smtClean="0">
                  <a:ln>
                    <a:noFill/>
                  </a:ln>
                  <a:solidFill>
                    <a:schemeClr val="accent2">
                      <a:lumMod val="75000"/>
                    </a:schemeClr>
                  </a:solidFill>
                  <a:effectLst/>
                  <a:uLnTx/>
                  <a:uFillTx/>
                  <a:latin typeface="Cambria" panose="02040503050406030204" pitchFamily="18" charset="0"/>
                  <a:ea typeface="Cambria" panose="02040503050406030204" pitchFamily="18" charset="0"/>
                </a:rPr>
                <a:t>Câu</a:t>
              </a:r>
              <a:r>
                <a:rPr kumimoji="0" lang="en-US" altLang="zh-CN" sz="3200" b="1" i="0" u="none" strike="noStrike" kern="1200" cap="none" spc="0" normalizeH="0" noProof="0" dirty="0" smtClean="0">
                  <a:ln>
                    <a:noFill/>
                  </a:ln>
                  <a:solidFill>
                    <a:schemeClr val="accent2">
                      <a:lumMod val="75000"/>
                    </a:schemeClr>
                  </a:solidFill>
                  <a:effectLst/>
                  <a:uLnTx/>
                  <a:uFillTx/>
                  <a:latin typeface="Cambria" panose="02040503050406030204" pitchFamily="18" charset="0"/>
                  <a:ea typeface="Cambria" panose="02040503050406030204" pitchFamily="18" charset="0"/>
                </a:rPr>
                <a:t> 4</a:t>
              </a:r>
              <a:endParaRPr kumimoji="0" lang="en-US" altLang="zh-CN" sz="3200" b="1" i="0" u="none" strike="noStrike" kern="1200" cap="none" spc="0" normalizeH="0" baseline="0" noProof="0" dirty="0">
                <a:ln>
                  <a:noFill/>
                </a:ln>
                <a:solidFill>
                  <a:schemeClr val="accent2">
                    <a:lumMod val="75000"/>
                  </a:schemeClr>
                </a:solidFill>
                <a:effectLst/>
                <a:uLnTx/>
                <a:uFillTx/>
                <a:latin typeface="Cambria" panose="02040503050406030204" pitchFamily="18" charset="0"/>
                <a:ea typeface="Cambria" panose="02040503050406030204" pitchFamily="18" charset="0"/>
              </a:endParaRPr>
            </a:p>
          </p:txBody>
        </p:sp>
        <p:cxnSp>
          <p:nvCxnSpPr>
            <p:cNvPr id="19" name="直接连接符 18">
              <a:extLst>
                <a:ext uri="{FF2B5EF4-FFF2-40B4-BE49-F238E27FC236}">
                  <a16:creationId xmlns:a16="http://schemas.microsoft.com/office/drawing/2014/main" id="{E6D33CC6-346F-4CCB-B13B-7C724608ABFC}"/>
                </a:ext>
              </a:extLst>
            </p:cNvPr>
            <p:cNvCxnSpPr/>
            <p:nvPr/>
          </p:nvCxnSpPr>
          <p:spPr>
            <a:xfrm>
              <a:off x="6934896" y="4833040"/>
              <a:ext cx="3506092" cy="0"/>
            </a:xfrm>
            <a:prstGeom prst="line">
              <a:avLst/>
            </a:prstGeom>
            <a:ln w="3175" cap="rnd">
              <a:solidFill>
                <a:schemeClr val="bg1">
                  <a:lumMod val="75000"/>
                </a:schemeClr>
              </a:solidFill>
              <a:round/>
            </a:ln>
          </p:spPr>
          <p:style>
            <a:lnRef idx="1">
              <a:schemeClr val="accent1"/>
            </a:lnRef>
            <a:fillRef idx="0">
              <a:schemeClr val="accent1"/>
            </a:fillRef>
            <a:effectRef idx="0">
              <a:schemeClr val="accent1"/>
            </a:effectRef>
            <a:fontRef idx="minor">
              <a:schemeClr val="tx1"/>
            </a:fontRef>
          </p:style>
        </p:cxnSp>
      </p:grpSp>
      <p:pic>
        <p:nvPicPr>
          <p:cNvPr id="4" name="图片 3">
            <a:extLst>
              <a:ext uri="{FF2B5EF4-FFF2-40B4-BE49-F238E27FC236}">
                <a16:creationId xmlns:a16="http://schemas.microsoft.com/office/drawing/2014/main" id="{2CE4D5B8-5FEC-4AFD-A43A-0E2B1BC9A65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4052" y="1275659"/>
            <a:ext cx="4070575" cy="4070575"/>
          </a:xfrm>
          <a:prstGeom prst="rect">
            <a:avLst/>
          </a:prstGeom>
        </p:spPr>
      </p:pic>
      <p:pic>
        <p:nvPicPr>
          <p:cNvPr id="2" name="Picture 1"/>
          <p:cNvPicPr>
            <a:picLocks noChangeAspect="1"/>
          </p:cNvPicPr>
          <p:nvPr/>
        </p:nvPicPr>
        <p:blipFill>
          <a:blip r:embed="rId4">
            <a:extLst>
              <a:ext uri="{BEBA8EAE-BF5A-486C-A8C5-ECC9F3942E4B}">
                <a14:imgProps xmlns:a14="http://schemas.microsoft.com/office/drawing/2010/main">
                  <a14:imgLayer r:embed="rId5">
                    <a14:imgEffect>
                      <a14:brightnessContrast contrast="40000"/>
                    </a14:imgEffect>
                  </a14:imgLayer>
                </a14:imgProps>
              </a:ext>
            </a:extLst>
          </a:blip>
          <a:stretch>
            <a:fillRect/>
          </a:stretch>
        </p:blipFill>
        <p:spPr>
          <a:xfrm>
            <a:off x="0" y="175796"/>
            <a:ext cx="4822354" cy="1993565"/>
          </a:xfrm>
          <a:prstGeom prst="rect">
            <a:avLst/>
          </a:prstGeom>
        </p:spPr>
      </p:pic>
    </p:spTree>
    <p:extLst>
      <p:ext uri="{BB962C8B-B14F-4D97-AF65-F5344CB8AC3E}">
        <p14:creationId xmlns:p14="http://schemas.microsoft.com/office/powerpoint/2010/main" val="356936724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2" presetClass="entr" presetSubtype="4" fill="hold" nodeType="afterEffect">
                                  <p:stCondLst>
                                    <p:cond delay="0"/>
                                  </p:stCondLst>
                                  <p:childTnLst>
                                    <p:set>
                                      <p:cBhvr>
                                        <p:cTn id="13" dur="1" fill="hold">
                                          <p:stCondLst>
                                            <p:cond delay="0"/>
                                          </p:stCondLst>
                                        </p:cTn>
                                        <p:tgtEl>
                                          <p:spTgt spid="66"/>
                                        </p:tgtEl>
                                        <p:attrNameLst>
                                          <p:attrName>style.visibility</p:attrName>
                                        </p:attrNameLst>
                                      </p:cBhvr>
                                      <p:to>
                                        <p:strVal val="visible"/>
                                      </p:to>
                                    </p:set>
                                    <p:anim calcmode="lin" valueType="num">
                                      <p:cBhvr additive="base">
                                        <p:cTn id="14" dur="500" fill="hold"/>
                                        <p:tgtEl>
                                          <p:spTgt spid="66"/>
                                        </p:tgtEl>
                                        <p:attrNameLst>
                                          <p:attrName>ppt_x</p:attrName>
                                        </p:attrNameLst>
                                      </p:cBhvr>
                                      <p:tavLst>
                                        <p:tav tm="0">
                                          <p:val>
                                            <p:strVal val="#ppt_x"/>
                                          </p:val>
                                        </p:tav>
                                        <p:tav tm="100000">
                                          <p:val>
                                            <p:strVal val="#ppt_x"/>
                                          </p:val>
                                        </p:tav>
                                      </p:tavLst>
                                    </p:anim>
                                    <p:anim calcmode="lin" valueType="num">
                                      <p:cBhvr additive="base">
                                        <p:cTn id="15" dur="500" fill="hold"/>
                                        <p:tgtEl>
                                          <p:spTgt spid="66"/>
                                        </p:tgtEl>
                                        <p:attrNameLst>
                                          <p:attrName>ppt_y</p:attrName>
                                        </p:attrNameLst>
                                      </p:cBhvr>
                                      <p:tavLst>
                                        <p:tav tm="0">
                                          <p:val>
                                            <p:strVal val="1+#ppt_h/2"/>
                                          </p:val>
                                        </p:tav>
                                        <p:tav tm="100000">
                                          <p:val>
                                            <p:strVal val="#ppt_y"/>
                                          </p:val>
                                        </p:tav>
                                      </p:tavLst>
                                    </p:anim>
                                  </p:childTnLst>
                                </p:cTn>
                              </p:par>
                            </p:childTnLst>
                          </p:cTn>
                        </p:par>
                        <p:par>
                          <p:cTn id="16" fill="hold">
                            <p:stCondLst>
                              <p:cond delay="1000"/>
                            </p:stCondLst>
                            <p:childTnLst>
                              <p:par>
                                <p:cTn id="17" presetID="2" presetClass="entr" presetSubtype="4" fill="hold" nodeType="afterEffect">
                                  <p:stCondLst>
                                    <p:cond delay="0"/>
                                  </p:stCondLst>
                                  <p:childTnLst>
                                    <p:set>
                                      <p:cBhvr>
                                        <p:cTn id="18" dur="1" fill="hold">
                                          <p:stCondLst>
                                            <p:cond delay="0"/>
                                          </p:stCondLst>
                                        </p:cTn>
                                        <p:tgtEl>
                                          <p:spTgt spid="67"/>
                                        </p:tgtEl>
                                        <p:attrNameLst>
                                          <p:attrName>style.visibility</p:attrName>
                                        </p:attrNameLst>
                                      </p:cBhvr>
                                      <p:to>
                                        <p:strVal val="visible"/>
                                      </p:to>
                                    </p:set>
                                    <p:anim calcmode="lin" valueType="num">
                                      <p:cBhvr additive="base">
                                        <p:cTn id="19" dur="500" fill="hold"/>
                                        <p:tgtEl>
                                          <p:spTgt spid="67"/>
                                        </p:tgtEl>
                                        <p:attrNameLst>
                                          <p:attrName>ppt_x</p:attrName>
                                        </p:attrNameLst>
                                      </p:cBhvr>
                                      <p:tavLst>
                                        <p:tav tm="0">
                                          <p:val>
                                            <p:strVal val="#ppt_x"/>
                                          </p:val>
                                        </p:tav>
                                        <p:tav tm="100000">
                                          <p:val>
                                            <p:strVal val="#ppt_x"/>
                                          </p:val>
                                        </p:tav>
                                      </p:tavLst>
                                    </p:anim>
                                    <p:anim calcmode="lin" valueType="num">
                                      <p:cBhvr additive="base">
                                        <p:cTn id="20" dur="500" fill="hold"/>
                                        <p:tgtEl>
                                          <p:spTgt spid="67"/>
                                        </p:tgtEl>
                                        <p:attrNameLst>
                                          <p:attrName>ppt_y</p:attrName>
                                        </p:attrNameLst>
                                      </p:cBhvr>
                                      <p:tavLst>
                                        <p:tav tm="0">
                                          <p:val>
                                            <p:strVal val="1+#ppt_h/2"/>
                                          </p:val>
                                        </p:tav>
                                        <p:tav tm="100000">
                                          <p:val>
                                            <p:strVal val="#ppt_y"/>
                                          </p:val>
                                        </p:tav>
                                      </p:tavLst>
                                    </p:anim>
                                  </p:childTnLst>
                                </p:cTn>
                              </p:par>
                            </p:childTnLst>
                          </p:cTn>
                        </p:par>
                        <p:par>
                          <p:cTn id="21" fill="hold">
                            <p:stCondLst>
                              <p:cond delay="1500"/>
                            </p:stCondLst>
                            <p:childTnLst>
                              <p:par>
                                <p:cTn id="22" presetID="2" presetClass="entr" presetSubtype="4" fill="hold" nodeType="afterEffect">
                                  <p:stCondLst>
                                    <p:cond delay="0"/>
                                  </p:stCondLst>
                                  <p:childTnLst>
                                    <p:set>
                                      <p:cBhvr>
                                        <p:cTn id="23" dur="1" fill="hold">
                                          <p:stCondLst>
                                            <p:cond delay="0"/>
                                          </p:stCondLst>
                                        </p:cTn>
                                        <p:tgtEl>
                                          <p:spTgt spid="68"/>
                                        </p:tgtEl>
                                        <p:attrNameLst>
                                          <p:attrName>style.visibility</p:attrName>
                                        </p:attrNameLst>
                                      </p:cBhvr>
                                      <p:to>
                                        <p:strVal val="visible"/>
                                      </p:to>
                                    </p:set>
                                    <p:anim calcmode="lin" valueType="num">
                                      <p:cBhvr additive="base">
                                        <p:cTn id="24" dur="500" fill="hold"/>
                                        <p:tgtEl>
                                          <p:spTgt spid="68"/>
                                        </p:tgtEl>
                                        <p:attrNameLst>
                                          <p:attrName>ppt_x</p:attrName>
                                        </p:attrNameLst>
                                      </p:cBhvr>
                                      <p:tavLst>
                                        <p:tav tm="0">
                                          <p:val>
                                            <p:strVal val="#ppt_x"/>
                                          </p:val>
                                        </p:tav>
                                        <p:tav tm="100000">
                                          <p:val>
                                            <p:strVal val="#ppt_x"/>
                                          </p:val>
                                        </p:tav>
                                      </p:tavLst>
                                    </p:anim>
                                    <p:anim calcmode="lin" valueType="num">
                                      <p:cBhvr additive="base">
                                        <p:cTn id="25" dur="500" fill="hold"/>
                                        <p:tgtEl>
                                          <p:spTgt spid="68"/>
                                        </p:tgtEl>
                                        <p:attrNameLst>
                                          <p:attrName>ppt_y</p:attrName>
                                        </p:attrNameLst>
                                      </p:cBhvr>
                                      <p:tavLst>
                                        <p:tav tm="0">
                                          <p:val>
                                            <p:strVal val="1+#ppt_h/2"/>
                                          </p:val>
                                        </p:tav>
                                        <p:tav tm="100000">
                                          <p:val>
                                            <p:strVal val="#ppt_y"/>
                                          </p:val>
                                        </p:tav>
                                      </p:tavLst>
                                    </p:anim>
                                  </p:childTnLst>
                                </p:cTn>
                              </p:par>
                            </p:childTnLst>
                          </p:cTn>
                        </p:par>
                        <p:par>
                          <p:cTn id="26" fill="hold">
                            <p:stCondLst>
                              <p:cond delay="2000"/>
                            </p:stCondLst>
                            <p:childTnLst>
                              <p:par>
                                <p:cTn id="27" presetID="2" presetClass="entr" presetSubtype="4" fill="hold" nodeType="afterEffect">
                                  <p:stCondLst>
                                    <p:cond delay="0"/>
                                  </p:stCondLst>
                                  <p:childTnLst>
                                    <p:set>
                                      <p:cBhvr>
                                        <p:cTn id="28" dur="1" fill="hold">
                                          <p:stCondLst>
                                            <p:cond delay="0"/>
                                          </p:stCondLst>
                                        </p:cTn>
                                        <p:tgtEl>
                                          <p:spTgt spid="69"/>
                                        </p:tgtEl>
                                        <p:attrNameLst>
                                          <p:attrName>style.visibility</p:attrName>
                                        </p:attrNameLst>
                                      </p:cBhvr>
                                      <p:to>
                                        <p:strVal val="visible"/>
                                      </p:to>
                                    </p:set>
                                    <p:anim calcmode="lin" valueType="num">
                                      <p:cBhvr additive="base">
                                        <p:cTn id="29" dur="500" fill="hold"/>
                                        <p:tgtEl>
                                          <p:spTgt spid="69"/>
                                        </p:tgtEl>
                                        <p:attrNameLst>
                                          <p:attrName>ppt_x</p:attrName>
                                        </p:attrNameLst>
                                      </p:cBhvr>
                                      <p:tavLst>
                                        <p:tav tm="0">
                                          <p:val>
                                            <p:strVal val="#ppt_x"/>
                                          </p:val>
                                        </p:tav>
                                        <p:tav tm="100000">
                                          <p:val>
                                            <p:strVal val="#ppt_x"/>
                                          </p:val>
                                        </p:tav>
                                      </p:tavLst>
                                    </p:anim>
                                    <p:anim calcmode="lin" valueType="num">
                                      <p:cBhvr additive="base">
                                        <p:cTn id="30" dur="500" fill="hold"/>
                                        <p:tgtEl>
                                          <p:spTgt spid="6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组合 39">
            <a:extLst>
              <a:ext uri="{FF2B5EF4-FFF2-40B4-BE49-F238E27FC236}">
                <a16:creationId xmlns:a16="http://schemas.microsoft.com/office/drawing/2014/main" id="{21D6BF64-BDCC-4351-9595-53827A9CD3C0}"/>
              </a:ext>
            </a:extLst>
          </p:cNvPr>
          <p:cNvGrpSpPr/>
          <p:nvPr/>
        </p:nvGrpSpPr>
        <p:grpSpPr>
          <a:xfrm>
            <a:off x="-34556" y="-44098"/>
            <a:ext cx="3824899" cy="1993432"/>
            <a:chOff x="-128660" y="-171467"/>
            <a:chExt cx="3824899" cy="1993432"/>
          </a:xfrm>
        </p:grpSpPr>
        <p:sp>
          <p:nvSpPr>
            <p:cNvPr id="41" name="îşļiḓê">
              <a:extLst>
                <a:ext uri="{FF2B5EF4-FFF2-40B4-BE49-F238E27FC236}">
                  <a16:creationId xmlns:a16="http://schemas.microsoft.com/office/drawing/2014/main" id="{12061B60-4F40-4FE0-9ED7-7EA1DB28BE3E}"/>
                </a:ext>
              </a:extLst>
            </p:cNvPr>
            <p:cNvSpPr txBox="1"/>
            <p:nvPr/>
          </p:nvSpPr>
          <p:spPr bwMode="auto">
            <a:xfrm>
              <a:off x="980875" y="436067"/>
              <a:ext cx="2715364"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ctr" defTabSz="914377" rtl="0" eaLnBrk="1" fontAlgn="auto" latinLnBrk="0" hangingPunct="1">
                <a:lnSpc>
                  <a:spcPct val="100000"/>
                </a:lnSpc>
                <a:spcBef>
                  <a:spcPct val="0"/>
                </a:spcBef>
                <a:spcAft>
                  <a:spcPts val="0"/>
                </a:spcAft>
                <a:buClrTx/>
                <a:buSzTx/>
                <a:buFontTx/>
                <a:buNone/>
                <a:tabLst/>
                <a:defRPr/>
              </a:pPr>
              <a:r>
                <a:rPr kumimoji="0" lang="en-US" altLang="zh-CN" sz="5400" b="1" i="0" u="none" strike="noStrike" kern="1200" cap="none" spc="0" normalizeH="0" baseline="0" noProof="0" dirty="0" err="1" smtClean="0">
                  <a:ln>
                    <a:noFill/>
                  </a:ln>
                  <a:solidFill>
                    <a:srgbClr val="AB504B"/>
                  </a:solidFill>
                  <a:effectLst/>
                  <a:uLnTx/>
                  <a:uFillTx/>
                  <a:latin typeface="Cambria" panose="02040503050406030204" pitchFamily="18" charset="0"/>
                  <a:ea typeface="Cambria" panose="02040503050406030204" pitchFamily="18" charset="0"/>
                </a:rPr>
                <a:t>Câu</a:t>
              </a:r>
              <a:r>
                <a:rPr kumimoji="0" lang="en-US" altLang="zh-CN" sz="5400" b="1" i="0" u="none" strike="noStrike" kern="1200" cap="none" spc="0" normalizeH="0" noProof="0" dirty="0" smtClean="0">
                  <a:ln>
                    <a:noFill/>
                  </a:ln>
                  <a:solidFill>
                    <a:srgbClr val="AB504B"/>
                  </a:solidFill>
                  <a:effectLst/>
                  <a:uLnTx/>
                  <a:uFillTx/>
                  <a:latin typeface="Cambria" panose="02040503050406030204" pitchFamily="18" charset="0"/>
                  <a:ea typeface="Cambria" panose="02040503050406030204" pitchFamily="18" charset="0"/>
                </a:rPr>
                <a:t> 1</a:t>
              </a:r>
              <a:endParaRPr kumimoji="0" lang="en-US" altLang="zh-CN" sz="5400" b="1" i="0" u="none" strike="noStrike" kern="1200" cap="none" spc="0" normalizeH="0" baseline="0" noProof="0" dirty="0">
                <a:ln>
                  <a:noFill/>
                </a:ln>
                <a:solidFill>
                  <a:srgbClr val="AB504B"/>
                </a:solidFill>
                <a:effectLst/>
                <a:uLnTx/>
                <a:uFillTx/>
                <a:latin typeface="Cambria" panose="02040503050406030204" pitchFamily="18" charset="0"/>
                <a:ea typeface="Cambria" panose="02040503050406030204" pitchFamily="18" charset="0"/>
              </a:endParaRPr>
            </a:p>
          </p:txBody>
        </p:sp>
        <p:cxnSp>
          <p:nvCxnSpPr>
            <p:cNvPr id="43" name="直接箭头连接符 42">
              <a:extLst>
                <a:ext uri="{FF2B5EF4-FFF2-40B4-BE49-F238E27FC236}">
                  <a16:creationId xmlns:a16="http://schemas.microsoft.com/office/drawing/2014/main" id="{12CBCAE9-ECB5-446F-9CED-AE65F23A26D7}"/>
                </a:ext>
              </a:extLst>
            </p:cNvPr>
            <p:cNvCxnSpPr/>
            <p:nvPr/>
          </p:nvCxnSpPr>
          <p:spPr>
            <a:xfrm>
              <a:off x="971550" y="1059869"/>
              <a:ext cx="2621381"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44" name="图片 43">
              <a:extLst>
                <a:ext uri="{FF2B5EF4-FFF2-40B4-BE49-F238E27FC236}">
                  <a16:creationId xmlns:a16="http://schemas.microsoft.com/office/drawing/2014/main" id="{FB766722-0256-470E-9A35-21F9261C68A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8660" y="-171467"/>
              <a:ext cx="1993432" cy="1993432"/>
            </a:xfrm>
            <a:prstGeom prst="rect">
              <a:avLst/>
            </a:prstGeom>
          </p:spPr>
        </p:pic>
      </p:grpSp>
      <p:pic>
        <p:nvPicPr>
          <p:cNvPr id="3" name="图片 2">
            <a:extLst>
              <a:ext uri="{FF2B5EF4-FFF2-40B4-BE49-F238E27FC236}">
                <a16:creationId xmlns:a16="http://schemas.microsoft.com/office/drawing/2014/main" id="{3035E3EC-134E-4305-99ED-CACF66AD671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53138" y="1335387"/>
            <a:ext cx="4061813" cy="4061813"/>
          </a:xfrm>
          <a:prstGeom prst="rect">
            <a:avLst/>
          </a:prstGeom>
        </p:spPr>
      </p:pic>
      <p:grpSp>
        <p:nvGrpSpPr>
          <p:cNvPr id="6" name="Group 5"/>
          <p:cNvGrpSpPr/>
          <p:nvPr/>
        </p:nvGrpSpPr>
        <p:grpSpPr>
          <a:xfrm>
            <a:off x="632399" y="1710599"/>
            <a:ext cx="4084319" cy="2940141"/>
            <a:chOff x="733127" y="2236577"/>
            <a:chExt cx="4084319" cy="2940141"/>
          </a:xfrm>
        </p:grpSpPr>
        <p:sp>
          <p:nvSpPr>
            <p:cNvPr id="9" name="ïṧļiḍe">
              <a:extLst>
                <a:ext uri="{FF2B5EF4-FFF2-40B4-BE49-F238E27FC236}">
                  <a16:creationId xmlns:a16="http://schemas.microsoft.com/office/drawing/2014/main" id="{72DA16D6-28F8-467A-9871-0C7F56B5199E}"/>
                </a:ext>
              </a:extLst>
            </p:cNvPr>
            <p:cNvSpPr txBox="1"/>
            <p:nvPr/>
          </p:nvSpPr>
          <p:spPr>
            <a:xfrm>
              <a:off x="733127" y="2236577"/>
              <a:ext cx="4084319" cy="2940141"/>
            </a:xfrm>
            <a:prstGeom prst="roundRect">
              <a:avLst/>
            </a:prstGeom>
            <a:solidFill>
              <a:schemeClr val="accent2">
                <a:lumMod val="50000"/>
              </a:schemeClr>
            </a:solidFill>
            <a:ln>
              <a:noFill/>
            </a:ln>
          </p:spPr>
          <p:txBody>
            <a:bodyPr wrap="square" lIns="91440" tIns="45720" rIns="91440" bIns="4572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2000" b="1" i="0" u="none" strike="noStrike" kern="1200" cap="none" spc="0" normalizeH="0" baseline="0" noProof="0" dirty="0">
                <a:ln>
                  <a:noFill/>
                </a:ln>
                <a:solidFill>
                  <a:srgbClr val="FFFFFF"/>
                </a:solidFill>
                <a:effectLst/>
                <a:uLnTx/>
                <a:uFillTx/>
                <a:latin typeface="Cambria" panose="02040503050406030204" pitchFamily="18" charset="0"/>
              </a:endParaRPr>
            </a:p>
          </p:txBody>
        </p:sp>
        <p:sp>
          <p:nvSpPr>
            <p:cNvPr id="2" name="Rectangle 1"/>
            <p:cNvSpPr/>
            <p:nvPr/>
          </p:nvSpPr>
          <p:spPr>
            <a:xfrm>
              <a:off x="962160" y="2661702"/>
              <a:ext cx="3688406" cy="2062103"/>
            </a:xfrm>
            <a:prstGeom prst="rect">
              <a:avLst/>
            </a:prstGeom>
          </p:spPr>
          <p:txBody>
            <a:bodyPr wrap="square">
              <a:spAutoFit/>
            </a:bodyPr>
            <a:lstStyle/>
            <a:p>
              <a:pPr algn="just"/>
              <a:r>
                <a:rPr lang="vi-VN" sz="3200" b="1" i="0" dirty="0" smtClean="0">
                  <a:solidFill>
                    <a:srgbClr val="FFFF00"/>
                  </a:solidFill>
                  <a:effectLst/>
                  <a:latin typeface="Cambria" panose="02040503050406030204" pitchFamily="18" charset="0"/>
                  <a:ea typeface="Cambria" panose="02040503050406030204" pitchFamily="18" charset="0"/>
                </a:rPr>
                <a:t>Chú </a:t>
              </a:r>
              <a:r>
                <a:rPr lang="vi-VN" sz="3200" b="1" i="0" dirty="0" smtClean="0">
                  <a:solidFill>
                    <a:srgbClr val="FFFF00"/>
                  </a:solidFill>
                  <a:effectLst/>
                  <a:latin typeface="Cambria" panose="02040503050406030204" pitchFamily="18" charset="0"/>
                  <a:ea typeface="Cambria" panose="02040503050406030204" pitchFamily="18" charset="0"/>
                </a:rPr>
                <a:t>ch</a:t>
              </a:r>
              <a:r>
                <a:rPr lang="en-US" sz="3200" b="1" dirty="0">
                  <a:solidFill>
                    <a:srgbClr val="FFFF00"/>
                  </a:solidFill>
                  <a:latin typeface="Cambria" panose="02040503050406030204" pitchFamily="18" charset="0"/>
                  <a:ea typeface="Cambria" panose="02040503050406030204" pitchFamily="18" charset="0"/>
                </a:rPr>
                <a:t>ó</a:t>
              </a:r>
              <a:r>
                <a:rPr lang="vi-VN" sz="3200" b="1" i="0" dirty="0" smtClean="0">
                  <a:solidFill>
                    <a:srgbClr val="FFFF00"/>
                  </a:solidFill>
                  <a:effectLst/>
                  <a:latin typeface="Cambria" panose="02040503050406030204" pitchFamily="18" charset="0"/>
                  <a:ea typeface="Cambria" panose="02040503050406030204" pitchFamily="18" charset="0"/>
                </a:rPr>
                <a:t> </a:t>
              </a:r>
              <a:r>
                <a:rPr lang="vi-VN" sz="3200" b="1" i="0" dirty="0" smtClean="0">
                  <a:solidFill>
                    <a:srgbClr val="FFFF00"/>
                  </a:solidFill>
                  <a:effectLst/>
                  <a:latin typeface="Cambria" panose="02040503050406030204" pitchFamily="18" charset="0"/>
                  <a:ea typeface="Cambria" panose="02040503050406030204" pitchFamily="18" charset="0"/>
                </a:rPr>
                <a:t>trông như thế nào trong ngày đầu tiên về nhà bạn nhỏ?</a:t>
              </a:r>
              <a:endParaRPr lang="en-US" sz="3200" b="1" dirty="0">
                <a:solidFill>
                  <a:srgbClr val="FFFF00"/>
                </a:solidFill>
                <a:latin typeface="Cambria" panose="02040503050406030204" pitchFamily="18" charset="0"/>
                <a:ea typeface="Cambria" panose="02040503050406030204" pitchFamily="18" charset="0"/>
              </a:endParaRPr>
            </a:p>
          </p:txBody>
        </p:sp>
      </p:grpSp>
      <p:sp>
        <p:nvSpPr>
          <p:cNvPr id="4" name="TextBox 3"/>
          <p:cNvSpPr txBox="1"/>
          <p:nvPr/>
        </p:nvSpPr>
        <p:spPr>
          <a:xfrm>
            <a:off x="8414951" y="1410954"/>
            <a:ext cx="3535680" cy="3539430"/>
          </a:xfrm>
          <a:prstGeom prst="rect">
            <a:avLst/>
          </a:prstGeom>
          <a:noFill/>
        </p:spPr>
        <p:txBody>
          <a:bodyPr wrap="square" rtlCol="0">
            <a:spAutoFit/>
          </a:bodyPr>
          <a:lstStyle/>
          <a:p>
            <a:pPr algn="just"/>
            <a:r>
              <a:rPr lang="vi-VN" sz="3200" dirty="0">
                <a:latin typeface="Cambria" panose="02040503050406030204" pitchFamily="18" charset="0"/>
                <a:ea typeface="Cambria" panose="02040503050406030204" pitchFamily="18" charset="0"/>
              </a:rPr>
              <a:t>Trong ngày đầu tiên về nhà bạn nhỏ, chú chó trông rất xinh với bộ lông trắng, khoang đen, đôi mắt tròn xoe và loáng ướt</a:t>
            </a:r>
            <a:endParaRPr lang="en-US" sz="3200" dirty="0">
              <a:latin typeface="Cambria" panose="02040503050406030204" pitchFamily="18" charset="0"/>
              <a:ea typeface="Cambria" panose="02040503050406030204" pitchFamily="18" charset="0"/>
            </a:endParaRPr>
          </a:p>
        </p:txBody>
      </p:sp>
      <p:pic>
        <p:nvPicPr>
          <p:cNvPr id="5" name="Picture 4"/>
          <p:cNvPicPr>
            <a:picLocks noChangeAspect="1"/>
          </p:cNvPicPr>
          <p:nvPr/>
        </p:nvPicPr>
        <p:blipFill>
          <a:blip r:embed="rId5"/>
          <a:stretch>
            <a:fillRect/>
          </a:stretch>
        </p:blipFill>
        <p:spPr>
          <a:xfrm>
            <a:off x="4716718" y="1835946"/>
            <a:ext cx="3630143" cy="3114009"/>
          </a:xfrm>
          <a:prstGeom prst="rect">
            <a:avLst/>
          </a:prstGeom>
        </p:spPr>
      </p:pic>
    </p:spTree>
    <p:extLst>
      <p:ext uri="{BB962C8B-B14F-4D97-AF65-F5344CB8AC3E}">
        <p14:creationId xmlns:p14="http://schemas.microsoft.com/office/powerpoint/2010/main" val="372632707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additive="base">
                                        <p:cTn id="7" dur="500" fill="hold"/>
                                        <p:tgtEl>
                                          <p:spTgt spid="40"/>
                                        </p:tgtEl>
                                        <p:attrNameLst>
                                          <p:attrName>ppt_x</p:attrName>
                                        </p:attrNameLst>
                                      </p:cBhvr>
                                      <p:tavLst>
                                        <p:tav tm="0">
                                          <p:val>
                                            <p:strVal val="#ppt_x"/>
                                          </p:val>
                                        </p:tav>
                                        <p:tav tm="100000">
                                          <p:val>
                                            <p:strVal val="#ppt_x"/>
                                          </p:val>
                                        </p:tav>
                                      </p:tavLst>
                                    </p:anim>
                                    <p:anim calcmode="lin" valueType="num">
                                      <p:cBhvr additive="base">
                                        <p:cTn id="8" dur="500" fill="hold"/>
                                        <p:tgtEl>
                                          <p:spTgt spid="40"/>
                                        </p:tgtEl>
                                        <p:attrNameLst>
                                          <p:attrName>ppt_y</p:attrName>
                                        </p:attrNameLst>
                                      </p:cBhvr>
                                      <p:tavLst>
                                        <p:tav tm="0">
                                          <p:val>
                                            <p:strVal val="1+#ppt_h/2"/>
                                          </p:val>
                                        </p:tav>
                                        <p:tav tm="100000">
                                          <p:val>
                                            <p:strVal val="#ppt_y"/>
                                          </p:val>
                                        </p:tav>
                                      </p:tavLst>
                                    </p:anim>
                                  </p:childTnLst>
                                </p:cTn>
                              </p:par>
                              <p:par>
                                <p:cTn id="9" presetID="14" presetClass="entr" presetSubtype="1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randombar(horizontal)">
                                      <p:cBhvr>
                                        <p:cTn id="11" dur="500"/>
                                        <p:tgtEl>
                                          <p:spTgt spid="6"/>
                                        </p:tgtEl>
                                      </p:cBhvr>
                                    </p:animEffect>
                                  </p:childTnLst>
                                </p:cTn>
                              </p:par>
                            </p:childTnLst>
                          </p:cTn>
                        </p:par>
                        <p:par>
                          <p:cTn id="12" fill="hold">
                            <p:stCondLst>
                              <p:cond delay="500"/>
                            </p:stCondLst>
                            <p:childTnLst>
                              <p:par>
                                <p:cTn id="13" presetID="10" presetClass="entr" presetSubtype="0" fill="hold"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xit" presetSubtype="21" fill="hold" nodeType="clickEffect">
                                  <p:stCondLst>
                                    <p:cond delay="0"/>
                                  </p:stCondLst>
                                  <p:childTnLst>
                                    <p:animEffect transition="out" filter="barn(inVertical)">
                                      <p:cBhvr>
                                        <p:cTn id="19" dur="500"/>
                                        <p:tgtEl>
                                          <p:spTgt spid="3"/>
                                        </p:tgtEl>
                                      </p:cBhvr>
                                    </p:animEffect>
                                    <p:set>
                                      <p:cBhvr>
                                        <p:cTn id="20" dur="1" fill="hold">
                                          <p:stCondLst>
                                            <p:cond delay="499"/>
                                          </p:stCondLst>
                                        </p:cTn>
                                        <p:tgtEl>
                                          <p:spTgt spid="3"/>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par>
                                <p:cTn id="24" presetID="10" presetClass="entr" presetSubtype="0" fill="hold"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iṡḷiḍé">
            <a:extLst>
              <a:ext uri="{FF2B5EF4-FFF2-40B4-BE49-F238E27FC236}">
                <a16:creationId xmlns:a16="http://schemas.microsoft.com/office/drawing/2014/main" id="{7CBAF839-5AF0-4A93-9F33-4DD9A8454867}"/>
              </a:ext>
            </a:extLst>
          </p:cNvPr>
          <p:cNvGrpSpPr/>
          <p:nvPr/>
        </p:nvGrpSpPr>
        <p:grpSpPr>
          <a:xfrm>
            <a:off x="0" y="2424141"/>
            <a:ext cx="5297851" cy="2498378"/>
            <a:chOff x="-759258" y="1436914"/>
            <a:chExt cx="5297850" cy="847968"/>
          </a:xfrm>
        </p:grpSpPr>
        <p:grpSp>
          <p:nvGrpSpPr>
            <p:cNvPr id="12" name="ïślïďê">
              <a:extLst>
                <a:ext uri="{FF2B5EF4-FFF2-40B4-BE49-F238E27FC236}">
                  <a16:creationId xmlns:a16="http://schemas.microsoft.com/office/drawing/2014/main" id="{3AB2AD4E-551F-4F48-A758-0B2A8BB0FB08}"/>
                </a:ext>
              </a:extLst>
            </p:cNvPr>
            <p:cNvGrpSpPr/>
            <p:nvPr/>
          </p:nvGrpSpPr>
          <p:grpSpPr>
            <a:xfrm>
              <a:off x="4119266" y="1436914"/>
              <a:ext cx="419326" cy="847968"/>
              <a:chOff x="4044295" y="2079128"/>
              <a:chExt cx="419326" cy="693058"/>
            </a:xfrm>
          </p:grpSpPr>
          <p:sp>
            <p:nvSpPr>
              <p:cNvPr id="15" name="isḻîde">
                <a:extLst>
                  <a:ext uri="{FF2B5EF4-FFF2-40B4-BE49-F238E27FC236}">
                    <a16:creationId xmlns:a16="http://schemas.microsoft.com/office/drawing/2014/main" id="{67BD8A47-E8D9-4F27-A1F5-12205D73A223}"/>
                  </a:ext>
                </a:extLst>
              </p:cNvPr>
              <p:cNvSpPr/>
              <p:nvPr/>
            </p:nvSpPr>
            <p:spPr>
              <a:xfrm>
                <a:off x="4044295" y="2079128"/>
                <a:ext cx="105878" cy="693058"/>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mbria" panose="02040503050406030204" pitchFamily="18" charset="0"/>
                  <a:ea typeface="Cambria" panose="02040503050406030204" pitchFamily="18" charset="0"/>
                </a:endParaRPr>
              </a:p>
            </p:txBody>
          </p:sp>
          <p:sp>
            <p:nvSpPr>
              <p:cNvPr id="16" name="iṩ1íḍé">
                <a:extLst>
                  <a:ext uri="{FF2B5EF4-FFF2-40B4-BE49-F238E27FC236}">
                    <a16:creationId xmlns:a16="http://schemas.microsoft.com/office/drawing/2014/main" id="{B262F21D-BC8C-4AB1-A20E-39024E94F279}"/>
                  </a:ext>
                </a:extLst>
              </p:cNvPr>
              <p:cNvSpPr/>
              <p:nvPr/>
            </p:nvSpPr>
            <p:spPr>
              <a:xfrm>
                <a:off x="4303535" y="2345614"/>
                <a:ext cx="160086" cy="160086"/>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mbria" panose="02040503050406030204" pitchFamily="18" charset="0"/>
                  <a:ea typeface="Cambria" panose="02040503050406030204" pitchFamily="18" charset="0"/>
                </a:endParaRPr>
              </a:p>
            </p:txBody>
          </p:sp>
        </p:grpSp>
        <p:sp>
          <p:nvSpPr>
            <p:cNvPr id="14" name="íşlíḑê">
              <a:extLst>
                <a:ext uri="{FF2B5EF4-FFF2-40B4-BE49-F238E27FC236}">
                  <a16:creationId xmlns:a16="http://schemas.microsoft.com/office/drawing/2014/main" id="{59121C24-92F3-4B66-8490-40C73A437673}"/>
                </a:ext>
              </a:extLst>
            </p:cNvPr>
            <p:cNvSpPr txBox="1"/>
            <p:nvPr/>
          </p:nvSpPr>
          <p:spPr bwMode="auto">
            <a:xfrm>
              <a:off x="-759258" y="1528183"/>
              <a:ext cx="4736591" cy="756699"/>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lvl="0" algn="r">
                <a:spcBef>
                  <a:spcPct val="0"/>
                </a:spcBef>
              </a:pPr>
              <a:r>
                <a:rPr lang="vi-VN" sz="4800" dirty="0">
                  <a:solidFill>
                    <a:schemeClr val="accent5">
                      <a:lumMod val="75000"/>
                    </a:schemeClr>
                  </a:solidFill>
                  <a:latin typeface="Cambria" panose="02040503050406030204" pitchFamily="18" charset="0"/>
                  <a:ea typeface="Cambria" panose="02040503050406030204" pitchFamily="18" charset="0"/>
                </a:rPr>
                <a:t>Chú chó được đặt tên là gì và biết làm những gì?</a:t>
              </a:r>
              <a:endParaRPr kumimoji="0" lang="en-US" altLang="zh-CN" sz="5400" b="1" i="0" u="none" strike="noStrike" kern="1200" cap="none" spc="0" normalizeH="0" baseline="0" noProof="0" dirty="0">
                <a:ln>
                  <a:noFill/>
                </a:ln>
                <a:solidFill>
                  <a:schemeClr val="accent5">
                    <a:lumMod val="75000"/>
                  </a:schemeClr>
                </a:solidFill>
                <a:effectLst/>
                <a:uLnTx/>
                <a:uFillTx/>
                <a:latin typeface="Cambria" panose="02040503050406030204" pitchFamily="18" charset="0"/>
                <a:ea typeface="Cambria" panose="02040503050406030204" pitchFamily="18" charset="0"/>
              </a:endParaRPr>
            </a:p>
          </p:txBody>
        </p:sp>
      </p:grpSp>
      <p:grpSp>
        <p:nvGrpSpPr>
          <p:cNvPr id="28" name="组合 27">
            <a:extLst>
              <a:ext uri="{FF2B5EF4-FFF2-40B4-BE49-F238E27FC236}">
                <a16:creationId xmlns:a16="http://schemas.microsoft.com/office/drawing/2014/main" id="{FAD6CC50-5C37-4A38-8869-0F8848D8D2C0}"/>
              </a:ext>
            </a:extLst>
          </p:cNvPr>
          <p:cNvGrpSpPr/>
          <p:nvPr/>
        </p:nvGrpSpPr>
        <p:grpSpPr>
          <a:xfrm>
            <a:off x="-128660" y="-171467"/>
            <a:ext cx="4038712" cy="1993432"/>
            <a:chOff x="-128660" y="-171467"/>
            <a:chExt cx="4038712" cy="1993432"/>
          </a:xfrm>
        </p:grpSpPr>
        <p:sp>
          <p:nvSpPr>
            <p:cNvPr id="29" name="îşļiḓê">
              <a:extLst>
                <a:ext uri="{FF2B5EF4-FFF2-40B4-BE49-F238E27FC236}">
                  <a16:creationId xmlns:a16="http://schemas.microsoft.com/office/drawing/2014/main" id="{B79B49BB-48F2-417E-8452-420B2B364288}"/>
                </a:ext>
              </a:extLst>
            </p:cNvPr>
            <p:cNvSpPr txBox="1"/>
            <p:nvPr/>
          </p:nvSpPr>
          <p:spPr bwMode="auto">
            <a:xfrm>
              <a:off x="1194688" y="383444"/>
              <a:ext cx="2715364"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zh-CN" sz="5400" b="1" i="0" u="none" strike="noStrike" kern="1200" cap="none" spc="0" normalizeH="0" baseline="0" noProof="0" dirty="0" err="1" smtClean="0">
                  <a:ln>
                    <a:noFill/>
                  </a:ln>
                  <a:solidFill>
                    <a:srgbClr val="AB504B"/>
                  </a:solidFill>
                  <a:effectLst/>
                  <a:uLnTx/>
                  <a:uFillTx/>
                  <a:latin typeface="Cambria" panose="02040503050406030204" pitchFamily="18" charset="0"/>
                  <a:ea typeface="Cambria" panose="02040503050406030204" pitchFamily="18" charset="0"/>
                </a:rPr>
                <a:t>Câu</a:t>
              </a:r>
              <a:r>
                <a:rPr kumimoji="0" lang="en-US" altLang="zh-CN" sz="5400" b="1" i="0" u="none" strike="noStrike" kern="1200" cap="none" spc="0" normalizeH="0" noProof="0" dirty="0" smtClean="0">
                  <a:ln>
                    <a:noFill/>
                  </a:ln>
                  <a:solidFill>
                    <a:srgbClr val="AB504B"/>
                  </a:solidFill>
                  <a:effectLst/>
                  <a:uLnTx/>
                  <a:uFillTx/>
                  <a:latin typeface="Cambria" panose="02040503050406030204" pitchFamily="18" charset="0"/>
                  <a:ea typeface="Cambria" panose="02040503050406030204" pitchFamily="18" charset="0"/>
                </a:rPr>
                <a:t> 2</a:t>
              </a:r>
              <a:endParaRPr kumimoji="0" lang="en-US" altLang="zh-CN" sz="5400" b="1" i="0" u="none" strike="noStrike" kern="1200" cap="none" spc="0" normalizeH="0" baseline="0" noProof="0" dirty="0">
                <a:ln>
                  <a:noFill/>
                </a:ln>
                <a:solidFill>
                  <a:srgbClr val="AB504B"/>
                </a:solidFill>
                <a:effectLst/>
                <a:uLnTx/>
                <a:uFillTx/>
                <a:latin typeface="Cambria" panose="02040503050406030204" pitchFamily="18" charset="0"/>
                <a:ea typeface="Cambria" panose="02040503050406030204" pitchFamily="18" charset="0"/>
              </a:endParaRPr>
            </a:p>
          </p:txBody>
        </p:sp>
        <p:cxnSp>
          <p:nvCxnSpPr>
            <p:cNvPr id="30" name="直接箭头连接符 29">
              <a:extLst>
                <a:ext uri="{FF2B5EF4-FFF2-40B4-BE49-F238E27FC236}">
                  <a16:creationId xmlns:a16="http://schemas.microsoft.com/office/drawing/2014/main" id="{8E4DFB9C-63D9-47B4-BF22-9A4D78BC898A}"/>
                </a:ext>
              </a:extLst>
            </p:cNvPr>
            <p:cNvCxnSpPr/>
            <p:nvPr/>
          </p:nvCxnSpPr>
          <p:spPr>
            <a:xfrm>
              <a:off x="971550" y="1059869"/>
              <a:ext cx="2621381"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31" name="图片 30">
              <a:extLst>
                <a:ext uri="{FF2B5EF4-FFF2-40B4-BE49-F238E27FC236}">
                  <a16:creationId xmlns:a16="http://schemas.microsoft.com/office/drawing/2014/main" id="{E9ED4F16-97BF-4B09-A16A-0C3380586B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8660" y="-171467"/>
              <a:ext cx="1993432" cy="1993432"/>
            </a:xfrm>
            <a:prstGeom prst="rect">
              <a:avLst/>
            </a:prstGeom>
          </p:spPr>
        </p:pic>
      </p:grpSp>
      <p:pic>
        <p:nvPicPr>
          <p:cNvPr id="4" name="图片 3">
            <a:extLst>
              <a:ext uri="{FF2B5EF4-FFF2-40B4-BE49-F238E27FC236}">
                <a16:creationId xmlns:a16="http://schemas.microsoft.com/office/drawing/2014/main" id="{0922AF96-02DA-46C2-8F1E-4CFF5283AFA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51065" y="296470"/>
            <a:ext cx="6096012" cy="6096012"/>
          </a:xfrm>
          <a:prstGeom prst="rect">
            <a:avLst/>
          </a:prstGeom>
        </p:spPr>
      </p:pic>
      <p:pic>
        <p:nvPicPr>
          <p:cNvPr id="27" name="Picture 26"/>
          <p:cNvPicPr>
            <a:picLocks noChangeAspect="1"/>
          </p:cNvPicPr>
          <p:nvPr/>
        </p:nvPicPr>
        <p:blipFill>
          <a:blip r:embed="rId5">
            <a:extLst>
              <a:ext uri="{BEBA8EAE-BF5A-486C-A8C5-ECC9F3942E4B}">
                <a14:imgProps xmlns:a14="http://schemas.microsoft.com/office/drawing/2010/main">
                  <a14:imgLayer r:embed="rId6">
                    <a14:imgEffect>
                      <a14:backgroundRemoval t="4420" b="97606" l="4739" r="93839"/>
                    </a14:imgEffect>
                  </a14:imgLayer>
                </a14:imgProps>
              </a:ext>
            </a:extLst>
          </a:blip>
          <a:stretch>
            <a:fillRect/>
          </a:stretch>
        </p:blipFill>
        <p:spPr>
          <a:xfrm>
            <a:off x="6384202" y="1961761"/>
            <a:ext cx="4192820" cy="3596685"/>
          </a:xfrm>
          <a:prstGeom prst="rect">
            <a:avLst/>
          </a:prstGeom>
        </p:spPr>
      </p:pic>
      <p:sp>
        <p:nvSpPr>
          <p:cNvPr id="2" name="Oval Callout 1"/>
          <p:cNvSpPr/>
          <p:nvPr/>
        </p:nvSpPr>
        <p:spPr>
          <a:xfrm>
            <a:off x="7857500" y="383444"/>
            <a:ext cx="2615444" cy="16212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dirty="0" err="1" smtClean="0">
                <a:solidFill>
                  <a:schemeClr val="accent5">
                    <a:lumMod val="75000"/>
                  </a:schemeClr>
                </a:solidFill>
                <a:latin typeface="Cambria" panose="02040503050406030204" pitchFamily="18" charset="0"/>
                <a:ea typeface="Cambria" panose="02040503050406030204" pitchFamily="18" charset="0"/>
              </a:rPr>
              <a:t>Cúp</a:t>
            </a:r>
            <a:endParaRPr lang="en-US" sz="5400" dirty="0">
              <a:solidFill>
                <a:schemeClr val="accent5">
                  <a:lumMod val="75000"/>
                </a:schemeClr>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29794213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0-#ppt_w/2"/>
                                          </p:val>
                                        </p:tav>
                                        <p:tav tm="100000">
                                          <p:val>
                                            <p:strVal val="#ppt_x"/>
                                          </p:val>
                                        </p:tav>
                                      </p:tavLst>
                                    </p:anim>
                                    <p:anim calcmode="lin" valueType="num">
                                      <p:cBhvr additive="base">
                                        <p:cTn id="12" dur="500" fill="hold"/>
                                        <p:tgtEl>
                                          <p:spTgt spid="11"/>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xit" presetSubtype="10" fill="hold" nodeType="clickEffect">
                                  <p:stCondLst>
                                    <p:cond delay="0"/>
                                  </p:stCondLst>
                                  <p:childTnLst>
                                    <p:animEffect transition="out" filter="randombar(horizontal)">
                                      <p:cBhvr>
                                        <p:cTn id="20" dur="500"/>
                                        <p:tgtEl>
                                          <p:spTgt spid="4"/>
                                        </p:tgtEl>
                                      </p:cBhvr>
                                    </p:animEffect>
                                    <p:set>
                                      <p:cBhvr>
                                        <p:cTn id="21" dur="1" fill="hold">
                                          <p:stCondLst>
                                            <p:cond delay="499"/>
                                          </p:stCondLst>
                                        </p:cTn>
                                        <p:tgtEl>
                                          <p:spTgt spid="4"/>
                                        </p:tgtEl>
                                        <p:attrNameLst>
                                          <p:attrName>style.visibility</p:attrName>
                                        </p:attrNameLst>
                                      </p:cBhvr>
                                      <p:to>
                                        <p:strVal val="hidden"/>
                                      </p:to>
                                    </p:set>
                                  </p:childTnLst>
                                </p:cTn>
                              </p:par>
                              <p:par>
                                <p:cTn id="22" presetID="10" presetClass="entr" presetSubtype="0" fill="hold" nodeType="with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fade">
                                      <p:cBhvr>
                                        <p:cTn id="24" dur="500"/>
                                        <p:tgtEl>
                                          <p:spTgt spid="27"/>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wipe(down)">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i$ľíḓé">
            <a:extLst>
              <a:ext uri="{FF2B5EF4-FFF2-40B4-BE49-F238E27FC236}">
                <a16:creationId xmlns:a16="http://schemas.microsoft.com/office/drawing/2014/main" id="{A5CF7412-AC62-4EF6-8839-708F8DE2BBF8}"/>
              </a:ext>
            </a:extLst>
          </p:cNvPr>
          <p:cNvSpPr txBox="1"/>
          <p:nvPr/>
        </p:nvSpPr>
        <p:spPr>
          <a:xfrm>
            <a:off x="4301550" y="3487344"/>
            <a:ext cx="6940881" cy="595087"/>
          </a:xfrm>
          <a:prstGeom prst="rect">
            <a:avLst/>
          </a:prstGeom>
          <a:noFill/>
          <a:ln>
            <a:noFill/>
          </a:ln>
        </p:spPr>
        <p:txBody>
          <a:bodyPr wrap="square" lIns="90000" tIns="46800" rIns="90000" bIns="46800" anchor="b" anchorCtr="0">
            <a:noAutofit/>
          </a:bodyPr>
          <a:lstStyle/>
          <a:p>
            <a:pPr lvl="0" algn="ctr">
              <a:buSzPct val="25000"/>
            </a:pPr>
            <a:r>
              <a:rPr lang="en-US" altLang="zh-CN" sz="6000" b="1" dirty="0" err="1">
                <a:solidFill>
                  <a:schemeClr val="accent5">
                    <a:lumMod val="75000"/>
                  </a:schemeClr>
                </a:solidFill>
                <a:latin typeface="Cambria" panose="02040503050406030204" pitchFamily="18" charset="0"/>
                <a:ea typeface="Cambria" panose="02040503050406030204" pitchFamily="18" charset="0"/>
              </a:rPr>
              <a:t>Em</a:t>
            </a:r>
            <a:r>
              <a:rPr lang="en-US" altLang="zh-CN" sz="6000" b="1" dirty="0">
                <a:solidFill>
                  <a:schemeClr val="accent5">
                    <a:lumMod val="75000"/>
                  </a:schemeClr>
                </a:solidFill>
                <a:latin typeface="Cambria" panose="02040503050406030204" pitchFamily="18" charset="0"/>
                <a:ea typeface="Cambria" panose="02040503050406030204" pitchFamily="18" charset="0"/>
              </a:rPr>
              <a:t> </a:t>
            </a:r>
            <a:r>
              <a:rPr lang="en-US" altLang="zh-CN" sz="6000" b="1" dirty="0" err="1">
                <a:solidFill>
                  <a:schemeClr val="accent5">
                    <a:lumMod val="75000"/>
                  </a:schemeClr>
                </a:solidFill>
                <a:latin typeface="Cambria" panose="02040503050406030204" pitchFamily="18" charset="0"/>
                <a:ea typeface="Cambria" panose="02040503050406030204" pitchFamily="18" charset="0"/>
              </a:rPr>
              <a:t>hãy</a:t>
            </a:r>
            <a:r>
              <a:rPr lang="en-US" altLang="zh-CN" sz="6000" b="1" dirty="0">
                <a:solidFill>
                  <a:schemeClr val="accent5">
                    <a:lumMod val="75000"/>
                  </a:schemeClr>
                </a:solidFill>
                <a:latin typeface="Cambria" panose="02040503050406030204" pitchFamily="18" charset="0"/>
                <a:ea typeface="Cambria" panose="02040503050406030204" pitchFamily="18" charset="0"/>
              </a:rPr>
              <a:t> </a:t>
            </a:r>
            <a:r>
              <a:rPr lang="en-US" altLang="zh-CN" sz="6000" b="1" dirty="0" err="1">
                <a:solidFill>
                  <a:schemeClr val="accent5">
                    <a:lumMod val="75000"/>
                  </a:schemeClr>
                </a:solidFill>
                <a:latin typeface="Cambria" panose="02040503050406030204" pitchFamily="18" charset="0"/>
                <a:ea typeface="Cambria" panose="02040503050406030204" pitchFamily="18" charset="0"/>
              </a:rPr>
              <a:t>nói</a:t>
            </a:r>
            <a:r>
              <a:rPr lang="en-US" altLang="zh-CN" sz="6000" b="1" dirty="0">
                <a:solidFill>
                  <a:schemeClr val="accent5">
                    <a:lumMod val="75000"/>
                  </a:schemeClr>
                </a:solidFill>
                <a:latin typeface="Cambria" panose="02040503050406030204" pitchFamily="18" charset="0"/>
                <a:ea typeface="Cambria" panose="02040503050406030204" pitchFamily="18" charset="0"/>
              </a:rPr>
              <a:t> </a:t>
            </a:r>
            <a:r>
              <a:rPr lang="en-US" altLang="zh-CN" sz="6000" b="1" dirty="0" err="1">
                <a:solidFill>
                  <a:schemeClr val="accent5">
                    <a:lumMod val="75000"/>
                  </a:schemeClr>
                </a:solidFill>
                <a:latin typeface="Cambria" panose="02040503050406030204" pitchFamily="18" charset="0"/>
                <a:ea typeface="Cambria" panose="02040503050406030204" pitchFamily="18" charset="0"/>
              </a:rPr>
              <a:t>về</a:t>
            </a:r>
            <a:r>
              <a:rPr lang="en-US" altLang="zh-CN" sz="6000" b="1" dirty="0">
                <a:solidFill>
                  <a:schemeClr val="accent5">
                    <a:lumMod val="75000"/>
                  </a:schemeClr>
                </a:solidFill>
                <a:latin typeface="Cambria" panose="02040503050406030204" pitchFamily="18" charset="0"/>
                <a:ea typeface="Cambria" panose="02040503050406030204" pitchFamily="18" charset="0"/>
              </a:rPr>
              <a:t> </a:t>
            </a:r>
            <a:r>
              <a:rPr lang="en-US" altLang="zh-CN" sz="6000" b="1" dirty="0" err="1">
                <a:solidFill>
                  <a:schemeClr val="accent5">
                    <a:lumMod val="75000"/>
                  </a:schemeClr>
                </a:solidFill>
                <a:latin typeface="Cambria" panose="02040503050406030204" pitchFamily="18" charset="0"/>
                <a:ea typeface="Cambria" panose="02040503050406030204" pitchFamily="18" charset="0"/>
              </a:rPr>
              <a:t>sở</a:t>
            </a:r>
            <a:r>
              <a:rPr lang="en-US" altLang="zh-CN" sz="6000" b="1" dirty="0">
                <a:solidFill>
                  <a:schemeClr val="accent5">
                    <a:lumMod val="75000"/>
                  </a:schemeClr>
                </a:solidFill>
                <a:latin typeface="Cambria" panose="02040503050406030204" pitchFamily="18" charset="0"/>
                <a:ea typeface="Cambria" panose="02040503050406030204" pitchFamily="18" charset="0"/>
              </a:rPr>
              <a:t> </a:t>
            </a:r>
            <a:r>
              <a:rPr lang="en-US" altLang="zh-CN" sz="6000" b="1" dirty="0" err="1">
                <a:solidFill>
                  <a:schemeClr val="accent5">
                    <a:lumMod val="75000"/>
                  </a:schemeClr>
                </a:solidFill>
                <a:latin typeface="Cambria" panose="02040503050406030204" pitchFamily="18" charset="0"/>
                <a:ea typeface="Cambria" panose="02040503050406030204" pitchFamily="18" charset="0"/>
              </a:rPr>
              <a:t>thích</a:t>
            </a:r>
            <a:r>
              <a:rPr lang="en-US" altLang="zh-CN" sz="6000" b="1" dirty="0">
                <a:solidFill>
                  <a:schemeClr val="accent5">
                    <a:lumMod val="75000"/>
                  </a:schemeClr>
                </a:solidFill>
                <a:latin typeface="Cambria" panose="02040503050406030204" pitchFamily="18" charset="0"/>
                <a:ea typeface="Cambria" panose="02040503050406030204" pitchFamily="18" charset="0"/>
              </a:rPr>
              <a:t> </a:t>
            </a:r>
            <a:r>
              <a:rPr lang="en-US" altLang="zh-CN" sz="6000" b="1" dirty="0" err="1">
                <a:solidFill>
                  <a:schemeClr val="accent5">
                    <a:lumMod val="75000"/>
                  </a:schemeClr>
                </a:solidFill>
                <a:latin typeface="Cambria" panose="02040503050406030204" pitchFamily="18" charset="0"/>
                <a:ea typeface="Cambria" panose="02040503050406030204" pitchFamily="18" charset="0"/>
              </a:rPr>
              <a:t>của</a:t>
            </a:r>
            <a:r>
              <a:rPr lang="en-US" altLang="zh-CN" sz="6000" b="1" dirty="0">
                <a:solidFill>
                  <a:schemeClr val="accent5">
                    <a:lumMod val="75000"/>
                  </a:schemeClr>
                </a:solidFill>
                <a:latin typeface="Cambria" panose="02040503050406030204" pitchFamily="18" charset="0"/>
                <a:ea typeface="Cambria" panose="02040503050406030204" pitchFamily="18" charset="0"/>
              </a:rPr>
              <a:t> </a:t>
            </a:r>
            <a:r>
              <a:rPr lang="en-US" altLang="zh-CN" sz="6000" b="1" dirty="0" err="1">
                <a:solidFill>
                  <a:schemeClr val="accent5">
                    <a:lumMod val="75000"/>
                  </a:schemeClr>
                </a:solidFill>
                <a:latin typeface="Cambria" panose="02040503050406030204" pitchFamily="18" charset="0"/>
                <a:ea typeface="Cambria" panose="02040503050406030204" pitchFamily="18" charset="0"/>
              </a:rPr>
              <a:t>chú</a:t>
            </a:r>
            <a:r>
              <a:rPr lang="en-US" altLang="zh-CN" sz="6000" b="1" dirty="0">
                <a:solidFill>
                  <a:schemeClr val="accent5">
                    <a:lumMod val="75000"/>
                  </a:schemeClr>
                </a:solidFill>
                <a:latin typeface="Cambria" panose="02040503050406030204" pitchFamily="18" charset="0"/>
                <a:ea typeface="Cambria" panose="02040503050406030204" pitchFamily="18" charset="0"/>
              </a:rPr>
              <a:t> </a:t>
            </a:r>
            <a:r>
              <a:rPr lang="en-US" altLang="zh-CN" sz="6000" b="1" dirty="0" err="1">
                <a:solidFill>
                  <a:schemeClr val="accent5">
                    <a:lumMod val="75000"/>
                  </a:schemeClr>
                </a:solidFill>
                <a:latin typeface="Cambria" panose="02040503050406030204" pitchFamily="18" charset="0"/>
                <a:ea typeface="Cambria" panose="02040503050406030204" pitchFamily="18" charset="0"/>
              </a:rPr>
              <a:t>chó</a:t>
            </a:r>
            <a:r>
              <a:rPr lang="en-US" altLang="zh-CN" sz="6000" b="1" dirty="0">
                <a:solidFill>
                  <a:schemeClr val="accent5">
                    <a:lumMod val="75000"/>
                  </a:schemeClr>
                </a:solidFill>
                <a:latin typeface="Cambria" panose="02040503050406030204" pitchFamily="18" charset="0"/>
                <a:ea typeface="Cambria" panose="02040503050406030204" pitchFamily="18" charset="0"/>
              </a:rPr>
              <a:t>.</a:t>
            </a:r>
            <a:endParaRPr kumimoji="0" lang="zh-CN" altLang="en-US" sz="6000" b="1" i="0" u="none" strike="noStrike" kern="1200" cap="none" spc="0" normalizeH="0" baseline="0" noProof="0" dirty="0">
              <a:ln>
                <a:noFill/>
              </a:ln>
              <a:solidFill>
                <a:schemeClr val="accent5">
                  <a:lumMod val="75000"/>
                </a:schemeClr>
              </a:solidFill>
              <a:effectLst/>
              <a:uLnTx/>
              <a:uFillTx/>
              <a:latin typeface="Cambria" panose="02040503050406030204" pitchFamily="18" charset="0"/>
            </a:endParaRPr>
          </a:p>
        </p:txBody>
      </p:sp>
      <p:grpSp>
        <p:nvGrpSpPr>
          <p:cNvPr id="36" name="组合 35">
            <a:extLst>
              <a:ext uri="{FF2B5EF4-FFF2-40B4-BE49-F238E27FC236}">
                <a16:creationId xmlns:a16="http://schemas.microsoft.com/office/drawing/2014/main" id="{D39AE35F-34B4-4FB1-9FAB-829A1C60ACD1}"/>
              </a:ext>
            </a:extLst>
          </p:cNvPr>
          <p:cNvGrpSpPr/>
          <p:nvPr/>
        </p:nvGrpSpPr>
        <p:grpSpPr>
          <a:xfrm>
            <a:off x="-128660" y="-171467"/>
            <a:ext cx="4139568" cy="1993432"/>
            <a:chOff x="-128660" y="-171467"/>
            <a:chExt cx="4139568" cy="1993432"/>
          </a:xfrm>
        </p:grpSpPr>
        <p:sp>
          <p:nvSpPr>
            <p:cNvPr id="37" name="îşļiḓê">
              <a:extLst>
                <a:ext uri="{FF2B5EF4-FFF2-40B4-BE49-F238E27FC236}">
                  <a16:creationId xmlns:a16="http://schemas.microsoft.com/office/drawing/2014/main" id="{326EBDE2-1C4A-473E-A3C1-C1830406B3C6}"/>
                </a:ext>
              </a:extLst>
            </p:cNvPr>
            <p:cNvSpPr txBox="1"/>
            <p:nvPr/>
          </p:nvSpPr>
          <p:spPr bwMode="auto">
            <a:xfrm>
              <a:off x="1295544" y="487478"/>
              <a:ext cx="2715364"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zh-CN" sz="5400" b="1" i="0" u="none" strike="noStrike" kern="1200" cap="none" spc="0" normalizeH="0" baseline="0" noProof="0" dirty="0" err="1" smtClean="0">
                  <a:ln>
                    <a:noFill/>
                  </a:ln>
                  <a:solidFill>
                    <a:srgbClr val="AB504B"/>
                  </a:solidFill>
                  <a:effectLst/>
                  <a:uLnTx/>
                  <a:uFillTx/>
                  <a:latin typeface="Cambria" panose="02040503050406030204" pitchFamily="18" charset="0"/>
                  <a:ea typeface="Cambria" panose="02040503050406030204" pitchFamily="18" charset="0"/>
                </a:rPr>
                <a:t>Câu</a:t>
              </a:r>
              <a:r>
                <a:rPr kumimoji="0" lang="en-US" altLang="zh-CN" sz="5400" b="1" i="0" u="none" strike="noStrike" kern="1200" cap="none" spc="0" normalizeH="0" noProof="0" dirty="0" smtClean="0">
                  <a:ln>
                    <a:noFill/>
                  </a:ln>
                  <a:solidFill>
                    <a:srgbClr val="AB504B"/>
                  </a:solidFill>
                  <a:effectLst/>
                  <a:uLnTx/>
                  <a:uFillTx/>
                  <a:latin typeface="Cambria" panose="02040503050406030204" pitchFamily="18" charset="0"/>
                  <a:ea typeface="Cambria" panose="02040503050406030204" pitchFamily="18" charset="0"/>
                </a:rPr>
                <a:t> 3</a:t>
              </a:r>
              <a:endParaRPr kumimoji="0" lang="en-US" altLang="zh-CN" sz="5400" b="1" i="0" u="none" strike="noStrike" kern="1200" cap="none" spc="0" normalizeH="0" baseline="0" noProof="0" dirty="0">
                <a:ln>
                  <a:noFill/>
                </a:ln>
                <a:solidFill>
                  <a:srgbClr val="AB504B"/>
                </a:solidFill>
                <a:effectLst/>
                <a:uLnTx/>
                <a:uFillTx/>
                <a:latin typeface="Cambria" panose="02040503050406030204" pitchFamily="18" charset="0"/>
                <a:ea typeface="Cambria" panose="02040503050406030204" pitchFamily="18" charset="0"/>
              </a:endParaRPr>
            </a:p>
          </p:txBody>
        </p:sp>
        <p:cxnSp>
          <p:nvCxnSpPr>
            <p:cNvPr id="38" name="直接箭头连接符 37">
              <a:extLst>
                <a:ext uri="{FF2B5EF4-FFF2-40B4-BE49-F238E27FC236}">
                  <a16:creationId xmlns:a16="http://schemas.microsoft.com/office/drawing/2014/main" id="{8925D78A-453A-4BDE-A8B9-3329C8F78244}"/>
                </a:ext>
              </a:extLst>
            </p:cNvPr>
            <p:cNvCxnSpPr/>
            <p:nvPr/>
          </p:nvCxnSpPr>
          <p:spPr>
            <a:xfrm>
              <a:off x="971550" y="1059869"/>
              <a:ext cx="2621381"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39" name="图片 38">
              <a:extLst>
                <a:ext uri="{FF2B5EF4-FFF2-40B4-BE49-F238E27FC236}">
                  <a16:creationId xmlns:a16="http://schemas.microsoft.com/office/drawing/2014/main" id="{410C3B25-AB0B-44A2-8DBB-C7A96616050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8660" y="-171467"/>
              <a:ext cx="1993432" cy="1993432"/>
            </a:xfrm>
            <a:prstGeom prst="rect">
              <a:avLst/>
            </a:prstGeom>
          </p:spPr>
        </p:pic>
      </p:grpSp>
      <p:pic>
        <p:nvPicPr>
          <p:cNvPr id="3" name="图片 2">
            <a:extLst>
              <a:ext uri="{FF2B5EF4-FFF2-40B4-BE49-F238E27FC236}">
                <a16:creationId xmlns:a16="http://schemas.microsoft.com/office/drawing/2014/main" id="{52052BE4-E631-4A88-81B3-9B3535CFF392}"/>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9858" b="97866" l="9858" r="100000"/>
                    </a14:imgEffect>
                  </a14:imgLayer>
                </a14:imgProps>
              </a:ext>
              <a:ext uri="{28A0092B-C50C-407E-A947-70E740481C1C}">
                <a14:useLocalDpi xmlns:a14="http://schemas.microsoft.com/office/drawing/2010/main" val="0"/>
              </a:ext>
            </a:extLst>
          </a:blip>
          <a:stretch>
            <a:fillRect/>
          </a:stretch>
        </p:blipFill>
        <p:spPr>
          <a:xfrm>
            <a:off x="-185126" y="1610937"/>
            <a:ext cx="4347903" cy="4347903"/>
          </a:xfrm>
          <a:prstGeom prst="rect">
            <a:avLst/>
          </a:prstGeom>
        </p:spPr>
      </p:pic>
    </p:spTree>
    <p:extLst>
      <p:ext uri="{BB962C8B-B14F-4D97-AF65-F5344CB8AC3E}">
        <p14:creationId xmlns:p14="http://schemas.microsoft.com/office/powerpoint/2010/main" val="37344853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additive="base">
                                        <p:cTn id="7" dur="500" fill="hold"/>
                                        <p:tgtEl>
                                          <p:spTgt spid="36"/>
                                        </p:tgtEl>
                                        <p:attrNameLst>
                                          <p:attrName>ppt_x</p:attrName>
                                        </p:attrNameLst>
                                      </p:cBhvr>
                                      <p:tavLst>
                                        <p:tav tm="0">
                                          <p:val>
                                            <p:strVal val="#ppt_x"/>
                                          </p:val>
                                        </p:tav>
                                        <p:tav tm="100000">
                                          <p:val>
                                            <p:strVal val="#ppt_x"/>
                                          </p:val>
                                        </p:tav>
                                      </p:tavLst>
                                    </p:anim>
                                    <p:anim calcmode="lin" valueType="num">
                                      <p:cBhvr additive="base">
                                        <p:cTn id="8" dur="500" fill="hold"/>
                                        <p:tgtEl>
                                          <p:spTgt spid="3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组合 27">
            <a:extLst>
              <a:ext uri="{FF2B5EF4-FFF2-40B4-BE49-F238E27FC236}">
                <a16:creationId xmlns:a16="http://schemas.microsoft.com/office/drawing/2014/main" id="{96692CB6-4678-4A84-9D03-5369AA5B6BD3}"/>
              </a:ext>
            </a:extLst>
          </p:cNvPr>
          <p:cNvGrpSpPr/>
          <p:nvPr/>
        </p:nvGrpSpPr>
        <p:grpSpPr>
          <a:xfrm>
            <a:off x="-128660" y="-171467"/>
            <a:ext cx="4215494" cy="1993432"/>
            <a:chOff x="-128660" y="-171467"/>
            <a:chExt cx="4215494" cy="1993432"/>
          </a:xfrm>
        </p:grpSpPr>
        <p:sp>
          <p:nvSpPr>
            <p:cNvPr id="29" name="îşļiḓê">
              <a:extLst>
                <a:ext uri="{FF2B5EF4-FFF2-40B4-BE49-F238E27FC236}">
                  <a16:creationId xmlns:a16="http://schemas.microsoft.com/office/drawing/2014/main" id="{2B1E0B52-3EEF-4ED7-B540-CFAE64398E32}"/>
                </a:ext>
              </a:extLst>
            </p:cNvPr>
            <p:cNvSpPr txBox="1"/>
            <p:nvPr/>
          </p:nvSpPr>
          <p:spPr bwMode="auto">
            <a:xfrm>
              <a:off x="1371470" y="383444"/>
              <a:ext cx="2715364"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zh-CN" sz="5400" b="1" i="0" u="none" strike="noStrike" kern="1200" cap="none" spc="0" normalizeH="0" baseline="0" noProof="0" dirty="0" err="1" smtClean="0">
                  <a:ln>
                    <a:noFill/>
                  </a:ln>
                  <a:solidFill>
                    <a:srgbClr val="AB504B"/>
                  </a:solidFill>
                  <a:effectLst/>
                  <a:uLnTx/>
                  <a:uFillTx/>
                  <a:latin typeface="Cambria" panose="02040503050406030204" pitchFamily="18" charset="0"/>
                  <a:ea typeface="Cambria" panose="02040503050406030204" pitchFamily="18" charset="0"/>
                </a:rPr>
                <a:t>Câu</a:t>
              </a:r>
              <a:r>
                <a:rPr kumimoji="0" lang="en-US" altLang="zh-CN" sz="5400" b="1" i="0" u="none" strike="noStrike" kern="1200" cap="none" spc="0" normalizeH="0" noProof="0" dirty="0" smtClean="0">
                  <a:ln>
                    <a:noFill/>
                  </a:ln>
                  <a:solidFill>
                    <a:srgbClr val="AB504B"/>
                  </a:solidFill>
                  <a:effectLst/>
                  <a:uLnTx/>
                  <a:uFillTx/>
                  <a:latin typeface="Cambria" panose="02040503050406030204" pitchFamily="18" charset="0"/>
                  <a:ea typeface="Cambria" panose="02040503050406030204" pitchFamily="18" charset="0"/>
                </a:rPr>
                <a:t> 4</a:t>
              </a:r>
              <a:endParaRPr kumimoji="0" lang="en-US" altLang="zh-CN" sz="5400" b="1" i="0" u="none" strike="noStrike" kern="1200" cap="none" spc="0" normalizeH="0" baseline="0" noProof="0" dirty="0">
                <a:ln>
                  <a:noFill/>
                </a:ln>
                <a:solidFill>
                  <a:srgbClr val="AB504B"/>
                </a:solidFill>
                <a:effectLst/>
                <a:uLnTx/>
                <a:uFillTx/>
                <a:latin typeface="Cambria" panose="02040503050406030204" pitchFamily="18" charset="0"/>
                <a:ea typeface="Cambria" panose="02040503050406030204" pitchFamily="18" charset="0"/>
              </a:endParaRPr>
            </a:p>
          </p:txBody>
        </p:sp>
        <p:cxnSp>
          <p:nvCxnSpPr>
            <p:cNvPr id="30" name="直接箭头连接符 29">
              <a:extLst>
                <a:ext uri="{FF2B5EF4-FFF2-40B4-BE49-F238E27FC236}">
                  <a16:creationId xmlns:a16="http://schemas.microsoft.com/office/drawing/2014/main" id="{3820D7FE-6804-4D68-9998-4F9DD620EAB6}"/>
                </a:ext>
              </a:extLst>
            </p:cNvPr>
            <p:cNvCxnSpPr/>
            <p:nvPr/>
          </p:nvCxnSpPr>
          <p:spPr>
            <a:xfrm>
              <a:off x="971550" y="1059869"/>
              <a:ext cx="2621381"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31" name="图片 30">
              <a:extLst>
                <a:ext uri="{FF2B5EF4-FFF2-40B4-BE49-F238E27FC236}">
                  <a16:creationId xmlns:a16="http://schemas.microsoft.com/office/drawing/2014/main" id="{9C9DBED3-982C-4863-B6B7-363DDA76CB8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8660" y="-171467"/>
              <a:ext cx="1993432" cy="1993432"/>
            </a:xfrm>
            <a:prstGeom prst="rect">
              <a:avLst/>
            </a:prstGeom>
          </p:spPr>
        </p:pic>
      </p:grpSp>
      <p:pic>
        <p:nvPicPr>
          <p:cNvPr id="5" name="图片 4">
            <a:extLst>
              <a:ext uri="{FF2B5EF4-FFF2-40B4-BE49-F238E27FC236}">
                <a16:creationId xmlns:a16="http://schemas.microsoft.com/office/drawing/2014/main" id="{AB5D8A48-EFC6-4FC5-86EE-3C06B7CE74C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4123" y="1059869"/>
            <a:ext cx="4477922" cy="4477922"/>
          </a:xfrm>
          <a:prstGeom prst="rect">
            <a:avLst/>
          </a:prstGeom>
        </p:spPr>
      </p:pic>
      <p:sp>
        <p:nvSpPr>
          <p:cNvPr id="2" name="TextBox 1"/>
          <p:cNvSpPr txBox="1"/>
          <p:nvPr/>
        </p:nvSpPr>
        <p:spPr>
          <a:xfrm>
            <a:off x="4220014" y="2021557"/>
            <a:ext cx="7456874" cy="1938992"/>
          </a:xfrm>
          <a:prstGeom prst="rect">
            <a:avLst/>
          </a:prstGeom>
          <a:noFill/>
        </p:spPr>
        <p:txBody>
          <a:bodyPr wrap="square" rtlCol="0">
            <a:spAutoFit/>
          </a:bodyPr>
          <a:lstStyle/>
          <a:p>
            <a:pPr algn="just"/>
            <a:r>
              <a:rPr lang="en-US" sz="4000" b="1" dirty="0" err="1">
                <a:solidFill>
                  <a:schemeClr val="accent5">
                    <a:lumMod val="75000"/>
                  </a:schemeClr>
                </a:solidFill>
                <a:latin typeface="Cambria" panose="02040503050406030204" pitchFamily="18" charset="0"/>
                <a:ea typeface="Cambria" panose="02040503050406030204" pitchFamily="18" charset="0"/>
              </a:rPr>
              <a:t>Tìm</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những</a:t>
            </a:r>
            <a:r>
              <a:rPr lang="en-US" sz="4000" b="1" dirty="0">
                <a:solidFill>
                  <a:schemeClr val="accent5">
                    <a:lumMod val="75000"/>
                  </a:schemeClr>
                </a:solidFill>
                <a:latin typeface="Cambria" panose="02040503050406030204" pitchFamily="18" charset="0"/>
                <a:ea typeface="Cambria" panose="02040503050406030204" pitchFamily="18" charset="0"/>
              </a:rPr>
              <a:t> chi </a:t>
            </a:r>
            <a:r>
              <a:rPr lang="en-US" sz="4000" b="1" dirty="0" err="1">
                <a:solidFill>
                  <a:schemeClr val="accent5">
                    <a:lumMod val="75000"/>
                  </a:schemeClr>
                </a:solidFill>
                <a:latin typeface="Cambria" panose="02040503050406030204" pitchFamily="18" charset="0"/>
                <a:ea typeface="Cambria" panose="02040503050406030204" pitchFamily="18" charset="0"/>
              </a:rPr>
              <a:t>tiết</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thể</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hiện</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tình</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cảm</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giữa</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bạn</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nhỏ</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và</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chú</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chó</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Em</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nghĩ</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gì</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về</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tình</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cảm</a:t>
            </a:r>
            <a:r>
              <a:rPr lang="en-US" sz="4000" b="1" dirty="0">
                <a:solidFill>
                  <a:schemeClr val="accent5">
                    <a:lumMod val="75000"/>
                  </a:schemeClr>
                </a:solidFill>
                <a:latin typeface="Cambria" panose="02040503050406030204" pitchFamily="18" charset="0"/>
                <a:ea typeface="Cambria" panose="02040503050406030204" pitchFamily="18" charset="0"/>
              </a:rPr>
              <a:t> </a:t>
            </a:r>
            <a:r>
              <a:rPr lang="en-US" sz="4000" b="1" dirty="0" err="1">
                <a:solidFill>
                  <a:schemeClr val="accent5">
                    <a:lumMod val="75000"/>
                  </a:schemeClr>
                </a:solidFill>
                <a:latin typeface="Cambria" panose="02040503050406030204" pitchFamily="18" charset="0"/>
                <a:ea typeface="Cambria" panose="02040503050406030204" pitchFamily="18" charset="0"/>
              </a:rPr>
              <a:t>đó</a:t>
            </a:r>
            <a:r>
              <a:rPr lang="en-US" sz="4000" b="1" dirty="0">
                <a:solidFill>
                  <a:schemeClr val="accent5">
                    <a:lumMod val="75000"/>
                  </a:schemeClr>
                </a:solidFill>
                <a:latin typeface="Cambria" panose="02040503050406030204" pitchFamily="18" charset="0"/>
                <a:ea typeface="Cambria" panose="02040503050406030204" pitchFamily="18" charset="0"/>
              </a:rPr>
              <a:t>?</a:t>
            </a:r>
          </a:p>
        </p:txBody>
      </p:sp>
    </p:spTree>
    <p:extLst>
      <p:ext uri="{BB962C8B-B14F-4D97-AF65-F5344CB8AC3E}">
        <p14:creationId xmlns:p14="http://schemas.microsoft.com/office/powerpoint/2010/main" val="116711631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48078208-366D-4279-86A4-0D3AA3F4AD0C}"/>
              </a:ext>
            </a:extLst>
          </p:cNvPr>
          <p:cNvPicPr>
            <a:picLocks noChangeAspect="1"/>
          </p:cNvPicPr>
          <p:nvPr/>
        </p:nvPicPr>
        <p:blipFill rotWithShape="1">
          <a:blip r:embed="rId2">
            <a:extLst>
              <a:ext uri="{28A0092B-C50C-407E-A947-70E740481C1C}">
                <a14:useLocalDpi xmlns:a14="http://schemas.microsoft.com/office/drawing/2010/main" val="0"/>
              </a:ext>
            </a:extLst>
          </a:blip>
          <a:srcRect l="1" r="83091" b="61043"/>
          <a:stretch/>
        </p:blipFill>
        <p:spPr>
          <a:xfrm>
            <a:off x="-1" y="0"/>
            <a:ext cx="3067051" cy="2576322"/>
          </a:xfrm>
          <a:prstGeom prst="rect">
            <a:avLst/>
          </a:prstGeom>
        </p:spPr>
      </p:pic>
      <p:pic>
        <p:nvPicPr>
          <p:cNvPr id="11" name="图片 10">
            <a:extLst>
              <a:ext uri="{FF2B5EF4-FFF2-40B4-BE49-F238E27FC236}">
                <a16:creationId xmlns:a16="http://schemas.microsoft.com/office/drawing/2014/main" id="{FACB5D3A-14BC-41DF-AF2E-50776821CB16}"/>
              </a:ext>
            </a:extLst>
          </p:cNvPr>
          <p:cNvPicPr>
            <a:picLocks noChangeAspect="1"/>
          </p:cNvPicPr>
          <p:nvPr/>
        </p:nvPicPr>
        <p:blipFill rotWithShape="1">
          <a:blip r:embed="rId2">
            <a:extLst>
              <a:ext uri="{28A0092B-C50C-407E-A947-70E740481C1C}">
                <a14:useLocalDpi xmlns:a14="http://schemas.microsoft.com/office/drawing/2010/main" val="0"/>
              </a:ext>
            </a:extLst>
          </a:blip>
          <a:srcRect t="50000" r="78125"/>
          <a:stretch/>
        </p:blipFill>
        <p:spPr>
          <a:xfrm>
            <a:off x="0" y="4356100"/>
            <a:ext cx="3200400" cy="2667000"/>
          </a:xfrm>
          <a:prstGeom prst="rect">
            <a:avLst/>
          </a:prstGeom>
        </p:spPr>
      </p:pic>
      <p:pic>
        <p:nvPicPr>
          <p:cNvPr id="13" name="图片 12">
            <a:extLst>
              <a:ext uri="{FF2B5EF4-FFF2-40B4-BE49-F238E27FC236}">
                <a16:creationId xmlns:a16="http://schemas.microsoft.com/office/drawing/2014/main" id="{FC5374B8-131F-4ED9-BB99-203564BC3360}"/>
              </a:ext>
            </a:extLst>
          </p:cNvPr>
          <p:cNvPicPr>
            <a:picLocks noChangeAspect="1"/>
          </p:cNvPicPr>
          <p:nvPr/>
        </p:nvPicPr>
        <p:blipFill rotWithShape="1">
          <a:blip r:embed="rId2">
            <a:extLst>
              <a:ext uri="{28A0092B-C50C-407E-A947-70E740481C1C}">
                <a14:useLocalDpi xmlns:a14="http://schemas.microsoft.com/office/drawing/2010/main" val="0"/>
              </a:ext>
            </a:extLst>
          </a:blip>
          <a:srcRect l="78125" t="50000"/>
          <a:stretch/>
        </p:blipFill>
        <p:spPr>
          <a:xfrm rot="742836">
            <a:off x="8680938" y="4070350"/>
            <a:ext cx="3886200" cy="3238500"/>
          </a:xfrm>
          <a:prstGeom prst="rect">
            <a:avLst/>
          </a:prstGeom>
        </p:spPr>
      </p:pic>
      <p:sp>
        <p:nvSpPr>
          <p:cNvPr id="2" name="TextBox 1"/>
          <p:cNvSpPr txBox="1"/>
          <p:nvPr/>
        </p:nvSpPr>
        <p:spPr>
          <a:xfrm>
            <a:off x="2708031" y="1801555"/>
            <a:ext cx="7069015" cy="2554545"/>
          </a:xfrm>
          <a:prstGeom prst="rect">
            <a:avLst/>
          </a:prstGeom>
          <a:noFill/>
        </p:spPr>
        <p:txBody>
          <a:bodyPr wrap="square" rtlCol="0">
            <a:spAutoFit/>
          </a:bodyPr>
          <a:lstStyle/>
          <a:p>
            <a:pPr algn="just"/>
            <a:r>
              <a:rPr lang="en-US" sz="4000" dirty="0" smtClean="0">
                <a:solidFill>
                  <a:schemeClr val="accent2">
                    <a:lumMod val="75000"/>
                  </a:schemeClr>
                </a:solidFill>
                <a:latin typeface="Cambria" panose="02040503050406030204" pitchFamily="18" charset="0"/>
                <a:ea typeface="Cambria" panose="02040503050406030204" pitchFamily="18" charset="0"/>
              </a:rPr>
              <a:t>      </a:t>
            </a:r>
            <a:r>
              <a:rPr lang="vi-VN" sz="4000" dirty="0" smtClean="0">
                <a:solidFill>
                  <a:schemeClr val="accent2">
                    <a:lumMod val="75000"/>
                  </a:schemeClr>
                </a:solidFill>
                <a:latin typeface="Cambria" panose="02040503050406030204" pitchFamily="18" charset="0"/>
                <a:ea typeface="Cambria" panose="02040503050406030204" pitchFamily="18" charset="0"/>
              </a:rPr>
              <a:t>Bài </a:t>
            </a:r>
            <a:r>
              <a:rPr lang="vi-VN" sz="4000" dirty="0">
                <a:solidFill>
                  <a:schemeClr val="accent2">
                    <a:lumMod val="75000"/>
                  </a:schemeClr>
                </a:solidFill>
                <a:latin typeface="Cambria" panose="02040503050406030204" pitchFamily="18" charset="0"/>
                <a:ea typeface="Cambria" panose="02040503050406030204" pitchFamily="18" charset="0"/>
              </a:rPr>
              <a:t>đọc là lời kể của một bạn nhỏ về chú chó của mình. Chú chó giống như là một người bạn thân thiết của bạn nhỏ</a:t>
            </a:r>
            <a:r>
              <a:rPr lang="vi-VN" sz="4000" dirty="0" smtClean="0">
                <a:solidFill>
                  <a:schemeClr val="accent2">
                    <a:lumMod val="75000"/>
                  </a:schemeClr>
                </a:solidFill>
                <a:latin typeface="Cambria" panose="02040503050406030204" pitchFamily="18" charset="0"/>
                <a:ea typeface="Cambria" panose="02040503050406030204" pitchFamily="18" charset="0"/>
              </a:rPr>
              <a:t>.</a:t>
            </a:r>
            <a:endParaRPr lang="en-US" sz="4000" dirty="0">
              <a:solidFill>
                <a:schemeClr val="accent2">
                  <a:lumMod val="75000"/>
                </a:schemeClr>
              </a:solidFill>
              <a:latin typeface="Cambria" panose="02040503050406030204" pitchFamily="18" charset="0"/>
              <a:ea typeface="Cambria" panose="02040503050406030204" pitchFamily="18" charset="0"/>
            </a:endParaRPr>
          </a:p>
        </p:txBody>
      </p:sp>
      <p:pic>
        <p:nvPicPr>
          <p:cNvPr id="8" name="图片 5">
            <a:extLst>
              <a:ext uri="{FF2B5EF4-FFF2-40B4-BE49-F238E27FC236}">
                <a16:creationId xmlns:a16="http://schemas.microsoft.com/office/drawing/2014/main" id="{73085120-D086-4956-A7EE-C0CDA7A767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0363" y="-1257299"/>
            <a:ext cx="8858250" cy="8858250"/>
          </a:xfrm>
          <a:prstGeom prst="rect">
            <a:avLst/>
          </a:prstGeom>
        </p:spPr>
      </p:pic>
    </p:spTree>
    <p:extLst>
      <p:ext uri="{BB962C8B-B14F-4D97-AF65-F5344CB8AC3E}">
        <p14:creationId xmlns:p14="http://schemas.microsoft.com/office/powerpoint/2010/main" val="168375845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arn(inVertical)">
                                      <p:cBhvr>
                                        <p:cTn id="13" dur="500"/>
                                        <p:tgtEl>
                                          <p:spTgt spid="13"/>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barn(inVertical)">
                                      <p:cBhvr>
                                        <p:cTn id="16" dur="500"/>
                                        <p:tgtEl>
                                          <p:spTgt spid="2"/>
                                        </p:tgtEl>
                                      </p:cBhvr>
                                    </p:animEffect>
                                  </p:childTnLst>
                                </p:cTn>
                              </p:par>
                              <p:par>
                                <p:cTn id="17" presetID="16" presetClass="entr" presetSubtype="21"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arn(inVertical)">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570040" y="-1200373"/>
            <a:ext cx="8864352" cy="9211854"/>
          </a:xfrm>
          <a:prstGeom prst="rect">
            <a:avLst/>
          </a:prstGeom>
        </p:spPr>
      </p:pic>
    </p:spTree>
    <p:extLst>
      <p:ext uri="{BB962C8B-B14F-4D97-AF65-F5344CB8AC3E}">
        <p14:creationId xmlns:p14="http://schemas.microsoft.com/office/powerpoint/2010/main" val="412530106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48078208-366D-4279-86A4-0D3AA3F4AD0C}"/>
              </a:ext>
            </a:extLst>
          </p:cNvPr>
          <p:cNvPicPr>
            <a:picLocks noChangeAspect="1"/>
          </p:cNvPicPr>
          <p:nvPr/>
        </p:nvPicPr>
        <p:blipFill rotWithShape="1">
          <a:blip r:embed="rId2">
            <a:extLst>
              <a:ext uri="{28A0092B-C50C-407E-A947-70E740481C1C}">
                <a14:useLocalDpi xmlns:a14="http://schemas.microsoft.com/office/drawing/2010/main" val="0"/>
              </a:ext>
            </a:extLst>
          </a:blip>
          <a:srcRect l="1" r="83091" b="61043"/>
          <a:stretch/>
        </p:blipFill>
        <p:spPr>
          <a:xfrm>
            <a:off x="-43405" y="0"/>
            <a:ext cx="3067051" cy="2576322"/>
          </a:xfrm>
          <a:prstGeom prst="rect">
            <a:avLst/>
          </a:prstGeom>
        </p:spPr>
      </p:pic>
      <p:pic>
        <p:nvPicPr>
          <p:cNvPr id="9" name="图片 8">
            <a:extLst>
              <a:ext uri="{FF2B5EF4-FFF2-40B4-BE49-F238E27FC236}">
                <a16:creationId xmlns:a16="http://schemas.microsoft.com/office/drawing/2014/main" id="{0C9B1237-57F5-4B2E-B644-5AFDCF6D343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62233"/>
          <a:stretch/>
        </p:blipFill>
        <p:spPr>
          <a:xfrm rot="20340483">
            <a:off x="4982118" y="623567"/>
            <a:ext cx="6858000" cy="2590091"/>
          </a:xfrm>
          <a:prstGeom prst="rect">
            <a:avLst/>
          </a:prstGeom>
        </p:spPr>
      </p:pic>
      <p:pic>
        <p:nvPicPr>
          <p:cNvPr id="11" name="图片 10">
            <a:extLst>
              <a:ext uri="{FF2B5EF4-FFF2-40B4-BE49-F238E27FC236}">
                <a16:creationId xmlns:a16="http://schemas.microsoft.com/office/drawing/2014/main" id="{FACB5D3A-14BC-41DF-AF2E-50776821CB16}"/>
              </a:ext>
            </a:extLst>
          </p:cNvPr>
          <p:cNvPicPr>
            <a:picLocks noChangeAspect="1"/>
          </p:cNvPicPr>
          <p:nvPr/>
        </p:nvPicPr>
        <p:blipFill rotWithShape="1">
          <a:blip r:embed="rId2">
            <a:extLst>
              <a:ext uri="{28A0092B-C50C-407E-A947-70E740481C1C}">
                <a14:useLocalDpi xmlns:a14="http://schemas.microsoft.com/office/drawing/2010/main" val="0"/>
              </a:ext>
            </a:extLst>
          </a:blip>
          <a:srcRect t="50000" r="78125"/>
          <a:stretch/>
        </p:blipFill>
        <p:spPr>
          <a:xfrm>
            <a:off x="0" y="4356100"/>
            <a:ext cx="3200400" cy="2667000"/>
          </a:xfrm>
          <a:prstGeom prst="rect">
            <a:avLst/>
          </a:prstGeom>
        </p:spPr>
      </p:pic>
      <p:pic>
        <p:nvPicPr>
          <p:cNvPr id="13" name="图片 12">
            <a:extLst>
              <a:ext uri="{FF2B5EF4-FFF2-40B4-BE49-F238E27FC236}">
                <a16:creationId xmlns:a16="http://schemas.microsoft.com/office/drawing/2014/main" id="{FC5374B8-131F-4ED9-BB99-203564BC3360}"/>
              </a:ext>
            </a:extLst>
          </p:cNvPr>
          <p:cNvPicPr>
            <a:picLocks noChangeAspect="1"/>
          </p:cNvPicPr>
          <p:nvPr/>
        </p:nvPicPr>
        <p:blipFill rotWithShape="1">
          <a:blip r:embed="rId2">
            <a:extLst>
              <a:ext uri="{28A0092B-C50C-407E-A947-70E740481C1C}">
                <a14:useLocalDpi xmlns:a14="http://schemas.microsoft.com/office/drawing/2010/main" val="0"/>
              </a:ext>
            </a:extLst>
          </a:blip>
          <a:srcRect l="78125" t="50000"/>
          <a:stretch/>
        </p:blipFill>
        <p:spPr>
          <a:xfrm>
            <a:off x="10071100" y="2360083"/>
            <a:ext cx="2349500" cy="1957917"/>
          </a:xfrm>
          <a:prstGeom prst="rect">
            <a:avLst/>
          </a:prstGeom>
        </p:spPr>
      </p:pic>
      <p:pic>
        <p:nvPicPr>
          <p:cNvPr id="21" name="图片 20">
            <a:extLst>
              <a:ext uri="{FF2B5EF4-FFF2-40B4-BE49-F238E27FC236}">
                <a16:creationId xmlns:a16="http://schemas.microsoft.com/office/drawing/2014/main" id="{26ACFE73-416B-42F6-A591-07203E63DE1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11118" y="3144646"/>
            <a:ext cx="3406119" cy="4817957"/>
          </a:xfrm>
          <a:prstGeom prst="rect">
            <a:avLst/>
          </a:prstGeom>
        </p:spPr>
      </p:pic>
      <p:pic>
        <p:nvPicPr>
          <p:cNvPr id="2" name="Picture 1"/>
          <p:cNvPicPr>
            <a:picLocks noChangeAspect="1"/>
          </p:cNvPicPr>
          <p:nvPr/>
        </p:nvPicPr>
        <p:blipFill>
          <a:blip r:embed="rId5"/>
          <a:stretch>
            <a:fillRect/>
          </a:stretch>
        </p:blipFill>
        <p:spPr>
          <a:xfrm>
            <a:off x="757752" y="585342"/>
            <a:ext cx="10096015" cy="4334046"/>
          </a:xfrm>
          <a:prstGeom prst="rect">
            <a:avLst/>
          </a:prstGeom>
        </p:spPr>
      </p:pic>
    </p:spTree>
    <p:extLst>
      <p:ext uri="{BB962C8B-B14F-4D97-AF65-F5344CB8AC3E}">
        <p14:creationId xmlns:p14="http://schemas.microsoft.com/office/powerpoint/2010/main" val="89255952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randombar(horizontal)">
                                      <p:cBhvr>
                                        <p:cTn id="10" dur="500"/>
                                        <p:tgtEl>
                                          <p:spTgt spid="11"/>
                                        </p:tgtEl>
                                      </p:cBhvr>
                                    </p:animEffect>
                                  </p:childTnLst>
                                </p:cTn>
                              </p:par>
                              <p:par>
                                <p:cTn id="11" presetID="14" presetClass="entr" presetSubtype="1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randombar(horizontal)">
                                      <p:cBhvr>
                                        <p:cTn id="13" dur="500"/>
                                        <p:tgtEl>
                                          <p:spTgt spid="13"/>
                                        </p:tgtEl>
                                      </p:cBhvr>
                                    </p:animEffect>
                                  </p:childTnLst>
                                </p:cTn>
                              </p:par>
                              <p:par>
                                <p:cTn id="14" presetID="14" presetClass="entr" presetSubtype="10" fill="hold" nodeType="with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randombar(horizontal)">
                                      <p:cBhvr>
                                        <p:cTn id="16" dur="500"/>
                                        <p:tgtEl>
                                          <p:spTgt spid="21"/>
                                        </p:tgtEl>
                                      </p:cBhvr>
                                    </p:animEffect>
                                  </p:childTnLst>
                                </p:cTn>
                              </p:par>
                              <p:par>
                                <p:cTn id="17" presetID="14" presetClass="entr" presetSubtype="1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randombar(horizontal)">
                                      <p:cBhvr>
                                        <p:cTn id="19" dur="500"/>
                                        <p:tgtEl>
                                          <p:spTgt spid="9"/>
                                        </p:tgtEl>
                                      </p:cBhvr>
                                    </p:animEffect>
                                  </p:childTnLst>
                                </p:cTn>
                              </p:par>
                              <p:par>
                                <p:cTn id="20" presetID="14" presetClass="entr" presetSubtype="10" fill="hold" nodeType="with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p:cNvGrpSpPr/>
          <p:nvPr/>
        </p:nvGrpSpPr>
        <p:grpSpPr>
          <a:xfrm>
            <a:off x="0" y="1979453"/>
            <a:ext cx="12026096" cy="3824225"/>
            <a:chOff x="1573515" y="1215341"/>
            <a:chExt cx="8810905" cy="3265990"/>
          </a:xfrm>
        </p:grpSpPr>
        <p:sp>
          <p:nvSpPr>
            <p:cNvPr id="20" name="Rectangle 4"/>
            <p:cNvSpPr/>
            <p:nvPr/>
          </p:nvSpPr>
          <p:spPr>
            <a:xfrm>
              <a:off x="1573515" y="1321441"/>
              <a:ext cx="8715736" cy="3159890"/>
            </a:xfrm>
            <a:custGeom>
              <a:avLst/>
              <a:gdLst>
                <a:gd name="connsiteX0" fmla="*/ 0 w 8507392"/>
                <a:gd name="connsiteY0" fmla="*/ 0 h 3067291"/>
                <a:gd name="connsiteX1" fmla="*/ 8507392 w 8507392"/>
                <a:gd name="connsiteY1" fmla="*/ 0 h 3067291"/>
                <a:gd name="connsiteX2" fmla="*/ 8507392 w 8507392"/>
                <a:gd name="connsiteY2" fmla="*/ 3067291 h 3067291"/>
                <a:gd name="connsiteX3" fmla="*/ 0 w 8507392"/>
                <a:gd name="connsiteY3" fmla="*/ 3067291 h 3067291"/>
                <a:gd name="connsiteX4" fmla="*/ 0 w 8507392"/>
                <a:gd name="connsiteY4" fmla="*/ 0 h 3067291"/>
                <a:gd name="connsiteX0" fmla="*/ 0 w 8611564"/>
                <a:gd name="connsiteY0" fmla="*/ 69449 h 3136740"/>
                <a:gd name="connsiteX1" fmla="*/ 8611564 w 8611564"/>
                <a:gd name="connsiteY1" fmla="*/ 0 h 3136740"/>
                <a:gd name="connsiteX2" fmla="*/ 8507392 w 8611564"/>
                <a:gd name="connsiteY2" fmla="*/ 3136740 h 3136740"/>
                <a:gd name="connsiteX3" fmla="*/ 0 w 8611564"/>
                <a:gd name="connsiteY3" fmla="*/ 3136740 h 3136740"/>
                <a:gd name="connsiteX4" fmla="*/ 0 w 8611564"/>
                <a:gd name="connsiteY4" fmla="*/ 69449 h 3136740"/>
                <a:gd name="connsiteX0" fmla="*/ 0 w 8611564"/>
                <a:gd name="connsiteY0" fmla="*/ 69449 h 3136740"/>
                <a:gd name="connsiteX1" fmla="*/ 8611564 w 8611564"/>
                <a:gd name="connsiteY1" fmla="*/ 0 h 3136740"/>
                <a:gd name="connsiteX2" fmla="*/ 8505463 w 8611564"/>
                <a:gd name="connsiteY2" fmla="*/ 1354239 h 3136740"/>
                <a:gd name="connsiteX3" fmla="*/ 8507392 w 8611564"/>
                <a:gd name="connsiteY3" fmla="*/ 3136740 h 3136740"/>
                <a:gd name="connsiteX4" fmla="*/ 0 w 8611564"/>
                <a:gd name="connsiteY4" fmla="*/ 3136740 h 3136740"/>
                <a:gd name="connsiteX5" fmla="*/ 0 w 8611564"/>
                <a:gd name="connsiteY5" fmla="*/ 69449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104172 w 8715736"/>
                <a:gd name="connsiteY4" fmla="*/ 3136740 h 3136740"/>
                <a:gd name="connsiteX5" fmla="*/ 0 w 8715736"/>
                <a:gd name="connsiteY5" fmla="*/ 46300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104172 w 8715736"/>
                <a:gd name="connsiteY4" fmla="*/ 3136740 h 3136740"/>
                <a:gd name="connsiteX5" fmla="*/ 0 w 8715736"/>
                <a:gd name="connsiteY5" fmla="*/ 46300 h 3136740"/>
                <a:gd name="connsiteX0" fmla="*/ 0 w 8715736"/>
                <a:gd name="connsiteY0" fmla="*/ 46300 h 3171464"/>
                <a:gd name="connsiteX1" fmla="*/ 8715736 w 8715736"/>
                <a:gd name="connsiteY1" fmla="*/ 0 h 3171464"/>
                <a:gd name="connsiteX2" fmla="*/ 8609635 w 8715736"/>
                <a:gd name="connsiteY2" fmla="*/ 1354239 h 3171464"/>
                <a:gd name="connsiteX3" fmla="*/ 8611564 w 8715736"/>
                <a:gd name="connsiteY3" fmla="*/ 3136740 h 3171464"/>
                <a:gd name="connsiteX4" fmla="*/ 57873 w 8715736"/>
                <a:gd name="connsiteY4" fmla="*/ 3171464 h 3171464"/>
                <a:gd name="connsiteX5" fmla="*/ 0 w 8715736"/>
                <a:gd name="connsiteY5" fmla="*/ 46300 h 3171464"/>
                <a:gd name="connsiteX0" fmla="*/ 0 w 8715736"/>
                <a:gd name="connsiteY0" fmla="*/ 46300 h 3171464"/>
                <a:gd name="connsiteX1" fmla="*/ 8715736 w 8715736"/>
                <a:gd name="connsiteY1" fmla="*/ 0 h 3171464"/>
                <a:gd name="connsiteX2" fmla="*/ 8609635 w 8715736"/>
                <a:gd name="connsiteY2" fmla="*/ 1354239 h 3171464"/>
                <a:gd name="connsiteX3" fmla="*/ 8611564 w 8715736"/>
                <a:gd name="connsiteY3" fmla="*/ 3136740 h 3171464"/>
                <a:gd name="connsiteX4" fmla="*/ 57873 w 8715736"/>
                <a:gd name="connsiteY4" fmla="*/ 3171464 h 3171464"/>
                <a:gd name="connsiteX5" fmla="*/ 0 w 8715736"/>
                <a:gd name="connsiteY5" fmla="*/ 46300 h 3171464"/>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69448 w 8715736"/>
                <a:gd name="connsiteY4" fmla="*/ 3102016 h 3136740"/>
                <a:gd name="connsiteX5" fmla="*/ 0 w 8715736"/>
                <a:gd name="connsiteY5" fmla="*/ 46300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69448 w 8715736"/>
                <a:gd name="connsiteY4" fmla="*/ 3102016 h 3136740"/>
                <a:gd name="connsiteX5" fmla="*/ 0 w 8715736"/>
                <a:gd name="connsiteY5" fmla="*/ 46300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69448 w 8715736"/>
                <a:gd name="connsiteY4" fmla="*/ 3102016 h 3136740"/>
                <a:gd name="connsiteX5" fmla="*/ 0 w 8715736"/>
                <a:gd name="connsiteY5" fmla="*/ 46300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1387032 w 8715736"/>
                <a:gd name="connsiteY4" fmla="*/ 3032568 h 3136740"/>
                <a:gd name="connsiteX5" fmla="*/ 69448 w 8715736"/>
                <a:gd name="connsiteY5" fmla="*/ 3102016 h 3136740"/>
                <a:gd name="connsiteX6" fmla="*/ 0 w 8715736"/>
                <a:gd name="connsiteY6" fmla="*/ 46300 h 3136740"/>
                <a:gd name="connsiteX0" fmla="*/ 0 w 8715736"/>
                <a:gd name="connsiteY0" fmla="*/ 46300 h 3159890"/>
                <a:gd name="connsiteX1" fmla="*/ 8715736 w 8715736"/>
                <a:gd name="connsiteY1" fmla="*/ 0 h 3159890"/>
                <a:gd name="connsiteX2" fmla="*/ 8609635 w 8715736"/>
                <a:gd name="connsiteY2" fmla="*/ 1354239 h 3159890"/>
                <a:gd name="connsiteX3" fmla="*/ 8565265 w 8715736"/>
                <a:gd name="connsiteY3" fmla="*/ 3159890 h 3159890"/>
                <a:gd name="connsiteX4" fmla="*/ 1387032 w 8715736"/>
                <a:gd name="connsiteY4" fmla="*/ 3032568 h 3159890"/>
                <a:gd name="connsiteX5" fmla="*/ 69448 w 8715736"/>
                <a:gd name="connsiteY5" fmla="*/ 3102016 h 3159890"/>
                <a:gd name="connsiteX6" fmla="*/ 0 w 8715736"/>
                <a:gd name="connsiteY6" fmla="*/ 46300 h 3159890"/>
                <a:gd name="connsiteX0" fmla="*/ 0 w 8715736"/>
                <a:gd name="connsiteY0" fmla="*/ 46300 h 3159890"/>
                <a:gd name="connsiteX1" fmla="*/ 8715736 w 8715736"/>
                <a:gd name="connsiteY1" fmla="*/ 0 h 3159890"/>
                <a:gd name="connsiteX2" fmla="*/ 8609635 w 8715736"/>
                <a:gd name="connsiteY2" fmla="*/ 1354239 h 3159890"/>
                <a:gd name="connsiteX3" fmla="*/ 8565265 w 8715736"/>
                <a:gd name="connsiteY3" fmla="*/ 3159890 h 3159890"/>
                <a:gd name="connsiteX4" fmla="*/ 1387032 w 8715736"/>
                <a:gd name="connsiteY4" fmla="*/ 3032568 h 3159890"/>
                <a:gd name="connsiteX5" fmla="*/ 69448 w 8715736"/>
                <a:gd name="connsiteY5" fmla="*/ 3102016 h 3159890"/>
                <a:gd name="connsiteX6" fmla="*/ 0 w 8715736"/>
                <a:gd name="connsiteY6" fmla="*/ 46300 h 3159890"/>
                <a:gd name="connsiteX0" fmla="*/ 0 w 8715736"/>
                <a:gd name="connsiteY0" fmla="*/ 46300 h 3159890"/>
                <a:gd name="connsiteX1" fmla="*/ 3597797 w 8715736"/>
                <a:gd name="connsiteY1" fmla="*/ 81024 h 3159890"/>
                <a:gd name="connsiteX2" fmla="*/ 8715736 w 8715736"/>
                <a:gd name="connsiteY2" fmla="*/ 0 h 3159890"/>
                <a:gd name="connsiteX3" fmla="*/ 8609635 w 8715736"/>
                <a:gd name="connsiteY3" fmla="*/ 1354239 h 3159890"/>
                <a:gd name="connsiteX4" fmla="*/ 8565265 w 8715736"/>
                <a:gd name="connsiteY4" fmla="*/ 3159890 h 3159890"/>
                <a:gd name="connsiteX5" fmla="*/ 1387032 w 8715736"/>
                <a:gd name="connsiteY5" fmla="*/ 3032568 h 3159890"/>
                <a:gd name="connsiteX6" fmla="*/ 69448 w 8715736"/>
                <a:gd name="connsiteY6" fmla="*/ 3102016 h 3159890"/>
                <a:gd name="connsiteX7" fmla="*/ 0 w 8715736"/>
                <a:gd name="connsiteY7" fmla="*/ 46300 h 3159890"/>
                <a:gd name="connsiteX0" fmla="*/ 0 w 8715736"/>
                <a:gd name="connsiteY0" fmla="*/ 46300 h 3159890"/>
                <a:gd name="connsiteX1" fmla="*/ 3597797 w 8715736"/>
                <a:gd name="connsiteY1" fmla="*/ 81024 h 3159890"/>
                <a:gd name="connsiteX2" fmla="*/ 5739113 w 8715736"/>
                <a:gd name="connsiteY2" fmla="*/ 92598 h 3159890"/>
                <a:gd name="connsiteX3" fmla="*/ 8715736 w 8715736"/>
                <a:gd name="connsiteY3" fmla="*/ 0 h 3159890"/>
                <a:gd name="connsiteX4" fmla="*/ 8609635 w 8715736"/>
                <a:gd name="connsiteY4" fmla="*/ 1354239 h 3159890"/>
                <a:gd name="connsiteX5" fmla="*/ 8565265 w 8715736"/>
                <a:gd name="connsiteY5" fmla="*/ 3159890 h 3159890"/>
                <a:gd name="connsiteX6" fmla="*/ 1387032 w 8715736"/>
                <a:gd name="connsiteY6" fmla="*/ 3032568 h 3159890"/>
                <a:gd name="connsiteX7" fmla="*/ 69448 w 8715736"/>
                <a:gd name="connsiteY7" fmla="*/ 3102016 h 3159890"/>
                <a:gd name="connsiteX8" fmla="*/ 0 w 8715736"/>
                <a:gd name="connsiteY8" fmla="*/ 46300 h 3159890"/>
                <a:gd name="connsiteX0" fmla="*/ 0 w 8715736"/>
                <a:gd name="connsiteY0" fmla="*/ 46300 h 3159890"/>
                <a:gd name="connsiteX1" fmla="*/ 1711124 w 8715736"/>
                <a:gd name="connsiteY1" fmla="*/ 69449 h 3159890"/>
                <a:gd name="connsiteX2" fmla="*/ 3597797 w 8715736"/>
                <a:gd name="connsiteY2" fmla="*/ 81024 h 3159890"/>
                <a:gd name="connsiteX3" fmla="*/ 5739113 w 8715736"/>
                <a:gd name="connsiteY3" fmla="*/ 92598 h 3159890"/>
                <a:gd name="connsiteX4" fmla="*/ 8715736 w 8715736"/>
                <a:gd name="connsiteY4" fmla="*/ 0 h 3159890"/>
                <a:gd name="connsiteX5" fmla="*/ 8609635 w 8715736"/>
                <a:gd name="connsiteY5" fmla="*/ 1354239 h 3159890"/>
                <a:gd name="connsiteX6" fmla="*/ 8565265 w 8715736"/>
                <a:gd name="connsiteY6" fmla="*/ 3159890 h 3159890"/>
                <a:gd name="connsiteX7" fmla="*/ 1387032 w 8715736"/>
                <a:gd name="connsiteY7" fmla="*/ 3032568 h 3159890"/>
                <a:gd name="connsiteX8" fmla="*/ 69448 w 8715736"/>
                <a:gd name="connsiteY8" fmla="*/ 3102016 h 3159890"/>
                <a:gd name="connsiteX9" fmla="*/ 0 w 8715736"/>
                <a:gd name="connsiteY9" fmla="*/ 46300 h 3159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15736" h="3159890">
                  <a:moveTo>
                    <a:pt x="0" y="46300"/>
                  </a:moveTo>
                  <a:lnTo>
                    <a:pt x="1711124" y="69449"/>
                  </a:lnTo>
                  <a:lnTo>
                    <a:pt x="3597797" y="81024"/>
                  </a:lnTo>
                  <a:cubicBezTo>
                    <a:pt x="4303853" y="69449"/>
                    <a:pt x="5033057" y="104173"/>
                    <a:pt x="5739113" y="92598"/>
                  </a:cubicBezTo>
                  <a:lnTo>
                    <a:pt x="8715736" y="0"/>
                  </a:lnTo>
                  <a:cubicBezTo>
                    <a:pt x="8707377" y="416689"/>
                    <a:pt x="8617994" y="937550"/>
                    <a:pt x="8609635" y="1354239"/>
                  </a:cubicBezTo>
                  <a:cubicBezTo>
                    <a:pt x="8594845" y="1956123"/>
                    <a:pt x="8661078" y="2558006"/>
                    <a:pt x="8565265" y="3159890"/>
                  </a:cubicBezTo>
                  <a:cubicBezTo>
                    <a:pt x="6153230" y="3152174"/>
                    <a:pt x="3799067" y="3040284"/>
                    <a:pt x="1387032" y="3032568"/>
                  </a:cubicBezTo>
                  <a:lnTo>
                    <a:pt x="69448" y="3102016"/>
                  </a:lnTo>
                  <a:cubicBezTo>
                    <a:pt x="150471" y="2095018"/>
                    <a:pt x="150471" y="1250068"/>
                    <a:pt x="0" y="46300"/>
                  </a:cubicBezTo>
                  <a:close/>
                </a:path>
              </a:pathLst>
            </a:custGeom>
            <a:solidFill>
              <a:srgbClr val="92D05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73BCFF"/>
                </a:solidFill>
                <a:effectLst/>
                <a:uLnTx/>
                <a:uFillTx/>
                <a:latin typeface="Arial"/>
                <a:ea typeface="+mn-ea"/>
                <a:cs typeface="+mn-cs"/>
              </a:endParaRPr>
            </a:p>
          </p:txBody>
        </p:sp>
        <p:sp>
          <p:nvSpPr>
            <p:cNvPr id="21" name="Rectangle 4"/>
            <p:cNvSpPr/>
            <p:nvPr/>
          </p:nvSpPr>
          <p:spPr>
            <a:xfrm>
              <a:off x="1668684" y="1215341"/>
              <a:ext cx="8715736" cy="3159890"/>
            </a:xfrm>
            <a:custGeom>
              <a:avLst/>
              <a:gdLst>
                <a:gd name="connsiteX0" fmla="*/ 0 w 8507392"/>
                <a:gd name="connsiteY0" fmla="*/ 0 h 3067291"/>
                <a:gd name="connsiteX1" fmla="*/ 8507392 w 8507392"/>
                <a:gd name="connsiteY1" fmla="*/ 0 h 3067291"/>
                <a:gd name="connsiteX2" fmla="*/ 8507392 w 8507392"/>
                <a:gd name="connsiteY2" fmla="*/ 3067291 h 3067291"/>
                <a:gd name="connsiteX3" fmla="*/ 0 w 8507392"/>
                <a:gd name="connsiteY3" fmla="*/ 3067291 h 3067291"/>
                <a:gd name="connsiteX4" fmla="*/ 0 w 8507392"/>
                <a:gd name="connsiteY4" fmla="*/ 0 h 3067291"/>
                <a:gd name="connsiteX0" fmla="*/ 0 w 8611564"/>
                <a:gd name="connsiteY0" fmla="*/ 69449 h 3136740"/>
                <a:gd name="connsiteX1" fmla="*/ 8611564 w 8611564"/>
                <a:gd name="connsiteY1" fmla="*/ 0 h 3136740"/>
                <a:gd name="connsiteX2" fmla="*/ 8507392 w 8611564"/>
                <a:gd name="connsiteY2" fmla="*/ 3136740 h 3136740"/>
                <a:gd name="connsiteX3" fmla="*/ 0 w 8611564"/>
                <a:gd name="connsiteY3" fmla="*/ 3136740 h 3136740"/>
                <a:gd name="connsiteX4" fmla="*/ 0 w 8611564"/>
                <a:gd name="connsiteY4" fmla="*/ 69449 h 3136740"/>
                <a:gd name="connsiteX0" fmla="*/ 0 w 8611564"/>
                <a:gd name="connsiteY0" fmla="*/ 69449 h 3136740"/>
                <a:gd name="connsiteX1" fmla="*/ 8611564 w 8611564"/>
                <a:gd name="connsiteY1" fmla="*/ 0 h 3136740"/>
                <a:gd name="connsiteX2" fmla="*/ 8505463 w 8611564"/>
                <a:gd name="connsiteY2" fmla="*/ 1354239 h 3136740"/>
                <a:gd name="connsiteX3" fmla="*/ 8507392 w 8611564"/>
                <a:gd name="connsiteY3" fmla="*/ 3136740 h 3136740"/>
                <a:gd name="connsiteX4" fmla="*/ 0 w 8611564"/>
                <a:gd name="connsiteY4" fmla="*/ 3136740 h 3136740"/>
                <a:gd name="connsiteX5" fmla="*/ 0 w 8611564"/>
                <a:gd name="connsiteY5" fmla="*/ 69449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104172 w 8715736"/>
                <a:gd name="connsiteY4" fmla="*/ 3136740 h 3136740"/>
                <a:gd name="connsiteX5" fmla="*/ 0 w 8715736"/>
                <a:gd name="connsiteY5" fmla="*/ 46300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104172 w 8715736"/>
                <a:gd name="connsiteY4" fmla="*/ 3136740 h 3136740"/>
                <a:gd name="connsiteX5" fmla="*/ 0 w 8715736"/>
                <a:gd name="connsiteY5" fmla="*/ 46300 h 3136740"/>
                <a:gd name="connsiteX0" fmla="*/ 0 w 8715736"/>
                <a:gd name="connsiteY0" fmla="*/ 46300 h 3171464"/>
                <a:gd name="connsiteX1" fmla="*/ 8715736 w 8715736"/>
                <a:gd name="connsiteY1" fmla="*/ 0 h 3171464"/>
                <a:gd name="connsiteX2" fmla="*/ 8609635 w 8715736"/>
                <a:gd name="connsiteY2" fmla="*/ 1354239 h 3171464"/>
                <a:gd name="connsiteX3" fmla="*/ 8611564 w 8715736"/>
                <a:gd name="connsiteY3" fmla="*/ 3136740 h 3171464"/>
                <a:gd name="connsiteX4" fmla="*/ 57873 w 8715736"/>
                <a:gd name="connsiteY4" fmla="*/ 3171464 h 3171464"/>
                <a:gd name="connsiteX5" fmla="*/ 0 w 8715736"/>
                <a:gd name="connsiteY5" fmla="*/ 46300 h 3171464"/>
                <a:gd name="connsiteX0" fmla="*/ 0 w 8715736"/>
                <a:gd name="connsiteY0" fmla="*/ 46300 h 3171464"/>
                <a:gd name="connsiteX1" fmla="*/ 8715736 w 8715736"/>
                <a:gd name="connsiteY1" fmla="*/ 0 h 3171464"/>
                <a:gd name="connsiteX2" fmla="*/ 8609635 w 8715736"/>
                <a:gd name="connsiteY2" fmla="*/ 1354239 h 3171464"/>
                <a:gd name="connsiteX3" fmla="*/ 8611564 w 8715736"/>
                <a:gd name="connsiteY3" fmla="*/ 3136740 h 3171464"/>
                <a:gd name="connsiteX4" fmla="*/ 57873 w 8715736"/>
                <a:gd name="connsiteY4" fmla="*/ 3171464 h 3171464"/>
                <a:gd name="connsiteX5" fmla="*/ 0 w 8715736"/>
                <a:gd name="connsiteY5" fmla="*/ 46300 h 3171464"/>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69448 w 8715736"/>
                <a:gd name="connsiteY4" fmla="*/ 3102016 h 3136740"/>
                <a:gd name="connsiteX5" fmla="*/ 0 w 8715736"/>
                <a:gd name="connsiteY5" fmla="*/ 46300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69448 w 8715736"/>
                <a:gd name="connsiteY4" fmla="*/ 3102016 h 3136740"/>
                <a:gd name="connsiteX5" fmla="*/ 0 w 8715736"/>
                <a:gd name="connsiteY5" fmla="*/ 46300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69448 w 8715736"/>
                <a:gd name="connsiteY4" fmla="*/ 3102016 h 3136740"/>
                <a:gd name="connsiteX5" fmla="*/ 0 w 8715736"/>
                <a:gd name="connsiteY5" fmla="*/ 46300 h 3136740"/>
                <a:gd name="connsiteX0" fmla="*/ 0 w 8715736"/>
                <a:gd name="connsiteY0" fmla="*/ 46300 h 3136740"/>
                <a:gd name="connsiteX1" fmla="*/ 8715736 w 8715736"/>
                <a:gd name="connsiteY1" fmla="*/ 0 h 3136740"/>
                <a:gd name="connsiteX2" fmla="*/ 8609635 w 8715736"/>
                <a:gd name="connsiteY2" fmla="*/ 1354239 h 3136740"/>
                <a:gd name="connsiteX3" fmla="*/ 8611564 w 8715736"/>
                <a:gd name="connsiteY3" fmla="*/ 3136740 h 3136740"/>
                <a:gd name="connsiteX4" fmla="*/ 1387032 w 8715736"/>
                <a:gd name="connsiteY4" fmla="*/ 3032568 h 3136740"/>
                <a:gd name="connsiteX5" fmla="*/ 69448 w 8715736"/>
                <a:gd name="connsiteY5" fmla="*/ 3102016 h 3136740"/>
                <a:gd name="connsiteX6" fmla="*/ 0 w 8715736"/>
                <a:gd name="connsiteY6" fmla="*/ 46300 h 3136740"/>
                <a:gd name="connsiteX0" fmla="*/ 0 w 8715736"/>
                <a:gd name="connsiteY0" fmla="*/ 46300 h 3159890"/>
                <a:gd name="connsiteX1" fmla="*/ 8715736 w 8715736"/>
                <a:gd name="connsiteY1" fmla="*/ 0 h 3159890"/>
                <a:gd name="connsiteX2" fmla="*/ 8609635 w 8715736"/>
                <a:gd name="connsiteY2" fmla="*/ 1354239 h 3159890"/>
                <a:gd name="connsiteX3" fmla="*/ 8565265 w 8715736"/>
                <a:gd name="connsiteY3" fmla="*/ 3159890 h 3159890"/>
                <a:gd name="connsiteX4" fmla="*/ 1387032 w 8715736"/>
                <a:gd name="connsiteY4" fmla="*/ 3032568 h 3159890"/>
                <a:gd name="connsiteX5" fmla="*/ 69448 w 8715736"/>
                <a:gd name="connsiteY5" fmla="*/ 3102016 h 3159890"/>
                <a:gd name="connsiteX6" fmla="*/ 0 w 8715736"/>
                <a:gd name="connsiteY6" fmla="*/ 46300 h 3159890"/>
                <a:gd name="connsiteX0" fmla="*/ 0 w 8715736"/>
                <a:gd name="connsiteY0" fmla="*/ 46300 h 3159890"/>
                <a:gd name="connsiteX1" fmla="*/ 8715736 w 8715736"/>
                <a:gd name="connsiteY1" fmla="*/ 0 h 3159890"/>
                <a:gd name="connsiteX2" fmla="*/ 8609635 w 8715736"/>
                <a:gd name="connsiteY2" fmla="*/ 1354239 h 3159890"/>
                <a:gd name="connsiteX3" fmla="*/ 8565265 w 8715736"/>
                <a:gd name="connsiteY3" fmla="*/ 3159890 h 3159890"/>
                <a:gd name="connsiteX4" fmla="*/ 1387032 w 8715736"/>
                <a:gd name="connsiteY4" fmla="*/ 3032568 h 3159890"/>
                <a:gd name="connsiteX5" fmla="*/ 69448 w 8715736"/>
                <a:gd name="connsiteY5" fmla="*/ 3102016 h 3159890"/>
                <a:gd name="connsiteX6" fmla="*/ 0 w 8715736"/>
                <a:gd name="connsiteY6" fmla="*/ 46300 h 3159890"/>
                <a:gd name="connsiteX0" fmla="*/ 0 w 8715736"/>
                <a:gd name="connsiteY0" fmla="*/ 46300 h 3159890"/>
                <a:gd name="connsiteX1" fmla="*/ 3597797 w 8715736"/>
                <a:gd name="connsiteY1" fmla="*/ 81024 h 3159890"/>
                <a:gd name="connsiteX2" fmla="*/ 8715736 w 8715736"/>
                <a:gd name="connsiteY2" fmla="*/ 0 h 3159890"/>
                <a:gd name="connsiteX3" fmla="*/ 8609635 w 8715736"/>
                <a:gd name="connsiteY3" fmla="*/ 1354239 h 3159890"/>
                <a:gd name="connsiteX4" fmla="*/ 8565265 w 8715736"/>
                <a:gd name="connsiteY4" fmla="*/ 3159890 h 3159890"/>
                <a:gd name="connsiteX5" fmla="*/ 1387032 w 8715736"/>
                <a:gd name="connsiteY5" fmla="*/ 3032568 h 3159890"/>
                <a:gd name="connsiteX6" fmla="*/ 69448 w 8715736"/>
                <a:gd name="connsiteY6" fmla="*/ 3102016 h 3159890"/>
                <a:gd name="connsiteX7" fmla="*/ 0 w 8715736"/>
                <a:gd name="connsiteY7" fmla="*/ 46300 h 3159890"/>
                <a:gd name="connsiteX0" fmla="*/ 0 w 8715736"/>
                <a:gd name="connsiteY0" fmla="*/ 46300 h 3159890"/>
                <a:gd name="connsiteX1" fmla="*/ 3597797 w 8715736"/>
                <a:gd name="connsiteY1" fmla="*/ 81024 h 3159890"/>
                <a:gd name="connsiteX2" fmla="*/ 5739113 w 8715736"/>
                <a:gd name="connsiteY2" fmla="*/ 92598 h 3159890"/>
                <a:gd name="connsiteX3" fmla="*/ 8715736 w 8715736"/>
                <a:gd name="connsiteY3" fmla="*/ 0 h 3159890"/>
                <a:gd name="connsiteX4" fmla="*/ 8609635 w 8715736"/>
                <a:gd name="connsiteY4" fmla="*/ 1354239 h 3159890"/>
                <a:gd name="connsiteX5" fmla="*/ 8565265 w 8715736"/>
                <a:gd name="connsiteY5" fmla="*/ 3159890 h 3159890"/>
                <a:gd name="connsiteX6" fmla="*/ 1387032 w 8715736"/>
                <a:gd name="connsiteY6" fmla="*/ 3032568 h 3159890"/>
                <a:gd name="connsiteX7" fmla="*/ 69448 w 8715736"/>
                <a:gd name="connsiteY7" fmla="*/ 3102016 h 3159890"/>
                <a:gd name="connsiteX8" fmla="*/ 0 w 8715736"/>
                <a:gd name="connsiteY8" fmla="*/ 46300 h 3159890"/>
                <a:gd name="connsiteX0" fmla="*/ 0 w 8715736"/>
                <a:gd name="connsiteY0" fmla="*/ 46300 h 3159890"/>
                <a:gd name="connsiteX1" fmla="*/ 1711124 w 8715736"/>
                <a:gd name="connsiteY1" fmla="*/ 69449 h 3159890"/>
                <a:gd name="connsiteX2" fmla="*/ 3597797 w 8715736"/>
                <a:gd name="connsiteY2" fmla="*/ 81024 h 3159890"/>
                <a:gd name="connsiteX3" fmla="*/ 5739113 w 8715736"/>
                <a:gd name="connsiteY3" fmla="*/ 92598 h 3159890"/>
                <a:gd name="connsiteX4" fmla="*/ 8715736 w 8715736"/>
                <a:gd name="connsiteY4" fmla="*/ 0 h 3159890"/>
                <a:gd name="connsiteX5" fmla="*/ 8609635 w 8715736"/>
                <a:gd name="connsiteY5" fmla="*/ 1354239 h 3159890"/>
                <a:gd name="connsiteX6" fmla="*/ 8565265 w 8715736"/>
                <a:gd name="connsiteY6" fmla="*/ 3159890 h 3159890"/>
                <a:gd name="connsiteX7" fmla="*/ 1387032 w 8715736"/>
                <a:gd name="connsiteY7" fmla="*/ 3032568 h 3159890"/>
                <a:gd name="connsiteX8" fmla="*/ 69448 w 8715736"/>
                <a:gd name="connsiteY8" fmla="*/ 3102016 h 3159890"/>
                <a:gd name="connsiteX9" fmla="*/ 0 w 8715736"/>
                <a:gd name="connsiteY9" fmla="*/ 46300 h 3159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15736" h="3159890">
                  <a:moveTo>
                    <a:pt x="0" y="46300"/>
                  </a:moveTo>
                  <a:lnTo>
                    <a:pt x="1711124" y="69449"/>
                  </a:lnTo>
                  <a:lnTo>
                    <a:pt x="3597797" y="81024"/>
                  </a:lnTo>
                  <a:cubicBezTo>
                    <a:pt x="4303853" y="69449"/>
                    <a:pt x="5033057" y="104173"/>
                    <a:pt x="5739113" y="92598"/>
                  </a:cubicBezTo>
                  <a:lnTo>
                    <a:pt x="8715736" y="0"/>
                  </a:lnTo>
                  <a:cubicBezTo>
                    <a:pt x="8707377" y="416689"/>
                    <a:pt x="8617994" y="937550"/>
                    <a:pt x="8609635" y="1354239"/>
                  </a:cubicBezTo>
                  <a:cubicBezTo>
                    <a:pt x="8594845" y="1956123"/>
                    <a:pt x="8661078" y="2558006"/>
                    <a:pt x="8565265" y="3159890"/>
                  </a:cubicBezTo>
                  <a:cubicBezTo>
                    <a:pt x="6153230" y="3152174"/>
                    <a:pt x="3799067" y="3040284"/>
                    <a:pt x="1387032" y="3032568"/>
                  </a:cubicBezTo>
                  <a:lnTo>
                    <a:pt x="69448" y="3102016"/>
                  </a:lnTo>
                  <a:cubicBezTo>
                    <a:pt x="150471" y="2095018"/>
                    <a:pt x="150471" y="1250068"/>
                    <a:pt x="0" y="46300"/>
                  </a:cubicBezTo>
                  <a:close/>
                </a:path>
              </a:pathLst>
            </a:custGeom>
            <a:solidFill>
              <a:srgbClr val="8AE784">
                <a:lumMod val="60000"/>
                <a:lumOff val="4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73BCFF"/>
                </a:solidFill>
                <a:effectLst/>
                <a:uLnTx/>
                <a:uFillTx/>
                <a:latin typeface="Arial"/>
                <a:ea typeface="+mn-ea"/>
                <a:cs typeface="+mn-cs"/>
              </a:endParaRPr>
            </a:p>
          </p:txBody>
        </p:sp>
      </p:grpSp>
      <p:graphicFrame>
        <p:nvGraphicFramePr>
          <p:cNvPr id="22" name="Table 21"/>
          <p:cNvGraphicFramePr>
            <a:graphicFrameLocks noGrp="1"/>
          </p:cNvGraphicFramePr>
          <p:nvPr>
            <p:extLst>
              <p:ext uri="{D42A27DB-BD31-4B8C-83A1-F6EECF244321}">
                <p14:modId xmlns:p14="http://schemas.microsoft.com/office/powerpoint/2010/main" val="1503336979"/>
              </p:ext>
            </p:extLst>
          </p:nvPr>
        </p:nvGraphicFramePr>
        <p:xfrm>
          <a:off x="416687" y="2218211"/>
          <a:ext cx="11239018" cy="3560655"/>
        </p:xfrm>
        <a:graphic>
          <a:graphicData uri="http://schemas.openxmlformats.org/drawingml/2006/table">
            <a:tbl>
              <a:tblPr firstRow="1" bandRow="1">
                <a:solidFill>
                  <a:srgbClr val="8AE784">
                    <a:lumMod val="50000"/>
                  </a:srgbClr>
                </a:solidFill>
              </a:tblPr>
              <a:tblGrid>
                <a:gridCol w="5619509">
                  <a:extLst>
                    <a:ext uri="{9D8B030D-6E8A-4147-A177-3AD203B41FA5}">
                      <a16:colId xmlns:a16="http://schemas.microsoft.com/office/drawing/2014/main" val="1187328568"/>
                    </a:ext>
                  </a:extLst>
                </a:gridCol>
                <a:gridCol w="5619509">
                  <a:extLst>
                    <a:ext uri="{9D8B030D-6E8A-4147-A177-3AD203B41FA5}">
                      <a16:colId xmlns:a16="http://schemas.microsoft.com/office/drawing/2014/main" val="2714439271"/>
                    </a:ext>
                  </a:extLst>
                </a:gridCol>
              </a:tblGrid>
              <a:tr h="661823">
                <a:tc gridSpan="2">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ctr"/>
                      <a:r>
                        <a:rPr lang="en-US" sz="3600" dirty="0" smtClean="0">
                          <a:ln>
                            <a:noFill/>
                          </a:ln>
                          <a:solidFill>
                            <a:schemeClr val="accent2">
                              <a:lumMod val="75000"/>
                            </a:schemeClr>
                          </a:solidFill>
                          <a:latin typeface="Cambria" panose="02040503050406030204" pitchFamily="18" charset="0"/>
                          <a:ea typeface="Cambria" panose="02040503050406030204" pitchFamily="18" charset="0"/>
                        </a:rPr>
                        <a:t>PHIẾU ĐỌC</a:t>
                      </a:r>
                      <a:r>
                        <a:rPr lang="en-US" sz="3600" baseline="0" dirty="0" smtClean="0">
                          <a:ln>
                            <a:noFill/>
                          </a:ln>
                          <a:solidFill>
                            <a:schemeClr val="accent2">
                              <a:lumMod val="75000"/>
                            </a:schemeClr>
                          </a:solidFill>
                          <a:latin typeface="Cambria" panose="02040503050406030204" pitchFamily="18" charset="0"/>
                          <a:ea typeface="Cambria" panose="02040503050406030204" pitchFamily="18" charset="0"/>
                        </a:rPr>
                        <a:t> SÁCH</a:t>
                      </a:r>
                      <a:endParaRPr lang="en-US" sz="3600" dirty="0">
                        <a:ln>
                          <a:noFill/>
                        </a:ln>
                        <a:solidFill>
                          <a:schemeClr val="accent2">
                            <a:lumMod val="75000"/>
                          </a:schemeClr>
                        </a:solidFill>
                        <a:latin typeface="Cambria" panose="02040503050406030204" pitchFamily="18" charset="0"/>
                        <a:ea typeface="Cambria" panose="02040503050406030204" pitchFamily="18" charset="0"/>
                      </a:endParaRPr>
                    </a:p>
                  </a:txBody>
                  <a:tcPr>
                    <a:lnL w="28575" cap="flat" cmpd="sng" algn="ctr">
                      <a:solidFill>
                        <a:srgbClr val="8AE784">
                          <a:lumMod val="75000"/>
                        </a:srgbClr>
                      </a:solidFill>
                      <a:prstDash val="sysDashDotDot"/>
                      <a:round/>
                      <a:headEnd type="none" w="med" len="med"/>
                      <a:tailEnd type="none" w="med" len="med"/>
                    </a:lnL>
                    <a:lnR w="28575" cap="flat" cmpd="sng" algn="ctr">
                      <a:solidFill>
                        <a:srgbClr val="8AE784">
                          <a:lumMod val="75000"/>
                        </a:srgbClr>
                      </a:solidFill>
                      <a:prstDash val="sysDashDotDot"/>
                      <a:round/>
                      <a:headEnd type="none" w="med" len="med"/>
                      <a:tailEnd type="none" w="med" len="med"/>
                    </a:lnR>
                    <a:lnT w="28575" cap="flat" cmpd="sng" algn="ctr">
                      <a:solidFill>
                        <a:srgbClr val="8AE784">
                          <a:lumMod val="75000"/>
                        </a:srgbClr>
                      </a:solidFill>
                      <a:prstDash val="sysDashDotDot"/>
                      <a:round/>
                      <a:headEnd type="none" w="med" len="med"/>
                      <a:tailEnd type="none" w="med" len="med"/>
                    </a:lnT>
                    <a:lnB w="28575" cap="flat" cmpd="sng" algn="ctr">
                      <a:solidFill>
                        <a:srgbClr val="8AE784">
                          <a:lumMod val="75000"/>
                        </a:srgbClr>
                      </a:solidFill>
                      <a:prstDash val="sysDashDotDot"/>
                      <a:round/>
                      <a:headEnd type="none" w="med" len="med"/>
                      <a:tailEnd type="none" w="med" len="med"/>
                    </a:lnB>
                    <a:lnTlToBr w="12700" cmpd="sng">
                      <a:noFill/>
                      <a:prstDash val="solid"/>
                    </a:lnTlToBr>
                    <a:lnBlToTr w="12700" cmpd="sng">
                      <a:noFill/>
                      <a:prstDash val="solid"/>
                    </a:lnBlToTr>
                    <a:solidFill>
                      <a:srgbClr val="FFFFFF"/>
                    </a:solidFill>
                  </a:tcPr>
                </a:tc>
                <a:tc hMerge="1">
                  <a:txBody>
                    <a:bodyPr/>
                    <a:lstStyle/>
                    <a:p>
                      <a:endParaRPr lang="en-US"/>
                    </a:p>
                  </a:txBody>
                  <a:tcPr/>
                </a:tc>
                <a:extLst>
                  <a:ext uri="{0D108BD9-81ED-4DB2-BD59-A6C34878D82A}">
                    <a16:rowId xmlns:a16="http://schemas.microsoft.com/office/drawing/2014/main" val="389693883"/>
                  </a:ext>
                </a:extLst>
              </a:tr>
              <a:tr h="1418191">
                <a:tc gridSpan="2">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indent="0">
                        <a:buFontTx/>
                        <a:buNone/>
                      </a:pPr>
                      <a:r>
                        <a:rPr lang="en-US" sz="280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dirty="0" err="1" smtClean="0">
                          <a:ln>
                            <a:noFill/>
                          </a:ln>
                          <a:solidFill>
                            <a:schemeClr val="accent2">
                              <a:lumMod val="75000"/>
                            </a:schemeClr>
                          </a:solidFill>
                          <a:latin typeface="Cambria" panose="02040503050406030204" pitchFamily="18" charset="0"/>
                          <a:ea typeface="Cambria" panose="02040503050406030204" pitchFamily="18" charset="0"/>
                        </a:rPr>
                        <a:t>Ngày</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đọc</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p>
                    <a:p>
                      <a:pPr marL="0" marR="0" indent="0" algn="l" defTabSz="914400" rtl="0" eaLnBrk="1" fontAlgn="auto" latinLnBrk="0" hangingPunct="1">
                        <a:lnSpc>
                          <a:spcPct val="100000"/>
                        </a:lnSpc>
                        <a:spcBef>
                          <a:spcPts val="0"/>
                        </a:spcBef>
                        <a:spcAft>
                          <a:spcPts val="0"/>
                        </a:spcAft>
                        <a:buClr>
                          <a:srgbClr val="000000"/>
                        </a:buClr>
                        <a:buSzTx/>
                        <a:buFontTx/>
                        <a:buNone/>
                        <a:tabLst/>
                        <a:defRPr/>
                      </a:pP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Tên</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bài</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endParaRPr lang="en-US" sz="2800" dirty="0" smtClean="0">
                        <a:ln>
                          <a:noFill/>
                        </a:ln>
                        <a:solidFill>
                          <a:schemeClr val="accent2">
                            <a:lumMod val="75000"/>
                          </a:schemeClr>
                        </a:solidFill>
                        <a:latin typeface="Cambria" panose="02040503050406030204" pitchFamily="18" charset="0"/>
                        <a:ea typeface="Cambria" panose="02040503050406030204" pitchFamily="18" charset="0"/>
                      </a:endParaRPr>
                    </a:p>
                    <a:p>
                      <a:pPr marL="0" marR="0" indent="0" algn="l" defTabSz="914400" rtl="0" eaLnBrk="1" fontAlgn="auto" latinLnBrk="0" hangingPunct="1">
                        <a:lnSpc>
                          <a:spcPct val="100000"/>
                        </a:lnSpc>
                        <a:spcBef>
                          <a:spcPts val="0"/>
                        </a:spcBef>
                        <a:spcAft>
                          <a:spcPts val="0"/>
                        </a:spcAft>
                        <a:buClr>
                          <a:srgbClr val="000000"/>
                        </a:buClr>
                        <a:buSzTx/>
                        <a:buFontTx/>
                        <a:buNone/>
                        <a:tabLst/>
                        <a:defRPr/>
                      </a:pPr>
                      <a:r>
                        <a:rPr lang="en-US" sz="280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dirty="0" err="1" smtClean="0">
                          <a:ln>
                            <a:noFill/>
                          </a:ln>
                          <a:solidFill>
                            <a:schemeClr val="accent2">
                              <a:lumMod val="75000"/>
                            </a:schemeClr>
                          </a:solidFill>
                          <a:latin typeface="Cambria" panose="02040503050406030204" pitchFamily="18" charset="0"/>
                          <a:ea typeface="Cambria" panose="02040503050406030204" pitchFamily="18" charset="0"/>
                        </a:rPr>
                        <a:t>Tác</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giả</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endParaRPr lang="en-US" sz="2800" dirty="0" smtClean="0">
                        <a:ln>
                          <a:noFill/>
                        </a:ln>
                        <a:solidFill>
                          <a:schemeClr val="accent2">
                            <a:lumMod val="75000"/>
                          </a:schemeClr>
                        </a:solidFill>
                        <a:latin typeface="Cambria" panose="02040503050406030204" pitchFamily="18" charset="0"/>
                        <a:ea typeface="Cambria" panose="02040503050406030204" pitchFamily="18" charset="0"/>
                      </a:endParaRPr>
                    </a:p>
                  </a:txBody>
                  <a:tcPr>
                    <a:lnL w="28575" cap="flat" cmpd="sng" algn="ctr">
                      <a:solidFill>
                        <a:srgbClr val="8AE784">
                          <a:lumMod val="75000"/>
                        </a:srgbClr>
                      </a:solidFill>
                      <a:prstDash val="sysDashDotDot"/>
                      <a:round/>
                      <a:headEnd type="none" w="med" len="med"/>
                      <a:tailEnd type="none" w="med" len="med"/>
                    </a:lnL>
                    <a:lnR w="28575" cap="flat" cmpd="sng" algn="ctr">
                      <a:solidFill>
                        <a:srgbClr val="8AE784">
                          <a:lumMod val="75000"/>
                        </a:srgbClr>
                      </a:solidFill>
                      <a:prstDash val="sysDashDotDot"/>
                      <a:round/>
                      <a:headEnd type="none" w="med" len="med"/>
                      <a:tailEnd type="none" w="med" len="med"/>
                    </a:lnR>
                    <a:lnT w="28575" cap="flat" cmpd="sng" algn="ctr">
                      <a:solidFill>
                        <a:srgbClr val="8AE784">
                          <a:lumMod val="75000"/>
                        </a:srgbClr>
                      </a:solidFill>
                      <a:prstDash val="sysDashDotDot"/>
                      <a:round/>
                      <a:headEnd type="none" w="med" len="med"/>
                      <a:tailEnd type="none" w="med" len="med"/>
                    </a:lnT>
                    <a:lnB w="28575" cap="flat" cmpd="sng" algn="ctr">
                      <a:solidFill>
                        <a:srgbClr val="8AE784">
                          <a:lumMod val="75000"/>
                        </a:srgbClr>
                      </a:solidFill>
                      <a:prstDash val="sysDashDotDot"/>
                      <a:round/>
                      <a:headEnd type="none" w="med" len="med"/>
                      <a:tailEnd type="none" w="med" len="med"/>
                    </a:lnB>
                    <a:lnTlToBr w="12700" cmpd="sng">
                      <a:noFill/>
                      <a:prstDash val="solid"/>
                    </a:lnTlToBr>
                    <a:lnBlToTr w="12700" cmpd="sng">
                      <a:noFill/>
                      <a:prstDash val="solid"/>
                    </a:lnBlToTr>
                    <a:solidFill>
                      <a:srgbClr val="FFFFFF"/>
                    </a:solidFill>
                  </a:tcPr>
                </a:tc>
                <a:tc hMerge="1">
                  <a:txBody>
                    <a:bodyPr/>
                    <a:lstStyle/>
                    <a:p>
                      <a:endParaRPr lang="en-US"/>
                    </a:p>
                  </a:txBody>
                  <a:tcPr/>
                </a:tc>
                <a:extLst>
                  <a:ext uri="{0D108BD9-81ED-4DB2-BD59-A6C34878D82A}">
                    <a16:rowId xmlns:a16="http://schemas.microsoft.com/office/drawing/2014/main" val="3163707884"/>
                  </a:ext>
                </a:extLst>
              </a:tr>
              <a:tr h="535761">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2800" dirty="0" err="1" smtClean="0">
                          <a:ln>
                            <a:noFill/>
                          </a:ln>
                          <a:solidFill>
                            <a:schemeClr val="accent2">
                              <a:lumMod val="75000"/>
                            </a:schemeClr>
                          </a:solidFill>
                          <a:latin typeface="Cambria" panose="02040503050406030204" pitchFamily="18" charset="0"/>
                          <a:ea typeface="Cambria" panose="02040503050406030204" pitchFamily="18" charset="0"/>
                        </a:rPr>
                        <a:t>Nhân</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vật</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sự</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việc</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được</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nói</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đến</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endParaRPr lang="en-US" sz="2800" dirty="0" smtClean="0">
                        <a:ln>
                          <a:noFill/>
                        </a:ln>
                        <a:solidFill>
                          <a:schemeClr val="accent2">
                            <a:lumMod val="75000"/>
                          </a:schemeClr>
                        </a:solidFill>
                        <a:latin typeface="Cambria" panose="02040503050406030204" pitchFamily="18" charset="0"/>
                        <a:ea typeface="Cambria" panose="02040503050406030204" pitchFamily="18" charset="0"/>
                      </a:endParaRPr>
                    </a:p>
                  </a:txBody>
                  <a:tcPr>
                    <a:lnL w="28575" cap="flat" cmpd="sng" algn="ctr">
                      <a:solidFill>
                        <a:srgbClr val="8AE784">
                          <a:lumMod val="75000"/>
                        </a:srgbClr>
                      </a:solidFill>
                      <a:prstDash val="sysDashDotDot"/>
                      <a:round/>
                      <a:headEnd type="none" w="med" len="med"/>
                      <a:tailEnd type="none" w="med" len="med"/>
                    </a:lnL>
                    <a:lnR w="28575" cap="flat" cmpd="sng" algn="ctr">
                      <a:solidFill>
                        <a:srgbClr val="8AE784">
                          <a:lumMod val="75000"/>
                        </a:srgbClr>
                      </a:solidFill>
                      <a:prstDash val="sysDashDotDot"/>
                      <a:round/>
                      <a:headEnd type="none" w="med" len="med"/>
                      <a:tailEnd type="none" w="med" len="med"/>
                    </a:lnR>
                    <a:lnT w="28575" cap="flat" cmpd="sng" algn="ctr">
                      <a:solidFill>
                        <a:srgbClr val="8AE784">
                          <a:lumMod val="75000"/>
                        </a:srgbClr>
                      </a:solidFill>
                      <a:prstDash val="sysDashDotDot"/>
                      <a:round/>
                      <a:headEnd type="none" w="med" len="med"/>
                      <a:tailEnd type="none" w="med" len="med"/>
                    </a:lnT>
                    <a:lnB w="28575" cap="flat" cmpd="sng" algn="ctr">
                      <a:solidFill>
                        <a:srgbClr val="8AE784">
                          <a:lumMod val="75000"/>
                        </a:srgbClr>
                      </a:solidFill>
                      <a:prstDash val="sysDashDotDot"/>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2800" dirty="0" smtClean="0">
                          <a:ln>
                            <a:noFill/>
                          </a:ln>
                          <a:solidFill>
                            <a:schemeClr val="accent2">
                              <a:lumMod val="75000"/>
                            </a:schemeClr>
                          </a:solidFill>
                          <a:latin typeface="Cambria" panose="02040503050406030204" pitchFamily="18" charset="0"/>
                          <a:ea typeface="Cambria" panose="02040503050406030204" pitchFamily="18" charset="0"/>
                        </a:rPr>
                        <a:t>Chi </a:t>
                      </a:r>
                      <a:r>
                        <a:rPr lang="en-US" sz="2800" dirty="0" err="1" smtClean="0">
                          <a:ln>
                            <a:noFill/>
                          </a:ln>
                          <a:solidFill>
                            <a:schemeClr val="accent2">
                              <a:lumMod val="75000"/>
                            </a:schemeClr>
                          </a:solidFill>
                          <a:latin typeface="Cambria" panose="02040503050406030204" pitchFamily="18" charset="0"/>
                          <a:ea typeface="Cambria" panose="02040503050406030204" pitchFamily="18" charset="0"/>
                        </a:rPr>
                        <a:t>tiết</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làm</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em</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thấy</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thú</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vị</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hoặc</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cảm</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động</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a:t>
                      </a:r>
                      <a:endParaRPr lang="en-US" sz="2800" dirty="0" smtClean="0">
                        <a:ln>
                          <a:noFill/>
                        </a:ln>
                        <a:solidFill>
                          <a:schemeClr val="accent2">
                            <a:lumMod val="75000"/>
                          </a:schemeClr>
                        </a:solidFill>
                        <a:latin typeface="Cambria" panose="02040503050406030204" pitchFamily="18" charset="0"/>
                        <a:ea typeface="Cambria" panose="02040503050406030204" pitchFamily="18" charset="0"/>
                      </a:endParaRPr>
                    </a:p>
                  </a:txBody>
                  <a:tcPr>
                    <a:lnL w="28575" cap="flat" cmpd="sng" algn="ctr">
                      <a:solidFill>
                        <a:srgbClr val="8AE784">
                          <a:lumMod val="75000"/>
                        </a:srgbClr>
                      </a:solidFill>
                      <a:prstDash val="sysDashDotDot"/>
                      <a:round/>
                      <a:headEnd type="none" w="med" len="med"/>
                      <a:tailEnd type="none" w="med" len="med"/>
                    </a:lnL>
                    <a:lnR w="28575" cap="flat" cmpd="sng" algn="ctr">
                      <a:solidFill>
                        <a:srgbClr val="8AE784">
                          <a:lumMod val="75000"/>
                        </a:srgbClr>
                      </a:solidFill>
                      <a:prstDash val="sysDashDotDot"/>
                      <a:round/>
                      <a:headEnd type="none" w="med" len="med"/>
                      <a:tailEnd type="none" w="med" len="med"/>
                    </a:lnR>
                    <a:lnT w="28575" cap="flat" cmpd="sng" algn="ctr">
                      <a:solidFill>
                        <a:srgbClr val="8AE784">
                          <a:lumMod val="75000"/>
                        </a:srgbClr>
                      </a:solidFill>
                      <a:prstDash val="sysDashDotDot"/>
                      <a:round/>
                      <a:headEnd type="none" w="med" len="med"/>
                      <a:tailEnd type="none" w="med" len="med"/>
                    </a:lnT>
                    <a:lnB w="28575" cap="flat" cmpd="sng" algn="ctr">
                      <a:solidFill>
                        <a:srgbClr val="8AE784">
                          <a:lumMod val="75000"/>
                        </a:srgbClr>
                      </a:solidFill>
                      <a:prstDash val="sysDashDotDot"/>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144503092"/>
                  </a:ext>
                </a:extLst>
              </a:tr>
              <a:tr h="535761">
                <a:tc gridSpan="2">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2800" dirty="0" err="1" smtClean="0">
                          <a:ln>
                            <a:noFill/>
                          </a:ln>
                          <a:solidFill>
                            <a:schemeClr val="accent2">
                              <a:lumMod val="75000"/>
                            </a:schemeClr>
                          </a:solidFill>
                          <a:latin typeface="Cambria" panose="02040503050406030204" pitchFamily="18" charset="0"/>
                          <a:ea typeface="Cambria" panose="02040503050406030204" pitchFamily="18" charset="0"/>
                        </a:rPr>
                        <a:t>Mức</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độ</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yêu</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r>
                        <a:rPr lang="en-US" sz="2800" baseline="0" dirty="0" err="1" smtClean="0">
                          <a:ln>
                            <a:noFill/>
                          </a:ln>
                          <a:solidFill>
                            <a:schemeClr val="accent2">
                              <a:lumMod val="75000"/>
                            </a:schemeClr>
                          </a:solidFill>
                          <a:latin typeface="Cambria" panose="02040503050406030204" pitchFamily="18" charset="0"/>
                          <a:ea typeface="Cambria" panose="02040503050406030204" pitchFamily="18" charset="0"/>
                        </a:rPr>
                        <a:t>thích</a:t>
                      </a:r>
                      <a:r>
                        <a:rPr lang="en-US" sz="2800" baseline="0" dirty="0" smtClean="0">
                          <a:ln>
                            <a:noFill/>
                          </a:ln>
                          <a:solidFill>
                            <a:schemeClr val="accent2">
                              <a:lumMod val="75000"/>
                            </a:schemeClr>
                          </a:solidFill>
                          <a:latin typeface="Cambria" panose="02040503050406030204" pitchFamily="18" charset="0"/>
                          <a:ea typeface="Cambria" panose="02040503050406030204" pitchFamily="18" charset="0"/>
                        </a:rPr>
                        <a:t>: </a:t>
                      </a:r>
                      <a:endParaRPr lang="en-US" sz="2800" dirty="0">
                        <a:ln>
                          <a:noFill/>
                        </a:ln>
                        <a:solidFill>
                          <a:schemeClr val="accent2">
                            <a:lumMod val="75000"/>
                          </a:schemeClr>
                        </a:solidFill>
                        <a:latin typeface="Cambria" panose="02040503050406030204" pitchFamily="18" charset="0"/>
                        <a:ea typeface="Cambria" panose="02040503050406030204" pitchFamily="18" charset="0"/>
                      </a:endParaRPr>
                    </a:p>
                  </a:txBody>
                  <a:tcPr>
                    <a:lnL w="28575" cap="flat" cmpd="sng" algn="ctr">
                      <a:solidFill>
                        <a:srgbClr val="8AE784">
                          <a:lumMod val="75000"/>
                        </a:srgbClr>
                      </a:solidFill>
                      <a:prstDash val="sysDashDotDot"/>
                      <a:round/>
                      <a:headEnd type="none" w="med" len="med"/>
                      <a:tailEnd type="none" w="med" len="med"/>
                    </a:lnL>
                    <a:lnR w="28575" cap="flat" cmpd="sng" algn="ctr">
                      <a:solidFill>
                        <a:srgbClr val="8AE784">
                          <a:lumMod val="75000"/>
                        </a:srgbClr>
                      </a:solidFill>
                      <a:prstDash val="sysDashDotDot"/>
                      <a:round/>
                      <a:headEnd type="none" w="med" len="med"/>
                      <a:tailEnd type="none" w="med" len="med"/>
                    </a:lnR>
                    <a:lnT w="28575" cap="flat" cmpd="sng" algn="ctr">
                      <a:solidFill>
                        <a:srgbClr val="8AE784">
                          <a:lumMod val="75000"/>
                        </a:srgbClr>
                      </a:solidFill>
                      <a:prstDash val="sysDashDotDot"/>
                      <a:round/>
                      <a:headEnd type="none" w="med" len="med"/>
                      <a:tailEnd type="none" w="med" len="med"/>
                    </a:lnT>
                    <a:lnB w="28575" cap="flat" cmpd="sng" algn="ctr">
                      <a:solidFill>
                        <a:srgbClr val="8AE784">
                          <a:lumMod val="75000"/>
                        </a:srgbClr>
                      </a:solidFill>
                      <a:prstDash val="sysDashDotDot"/>
                      <a:round/>
                      <a:headEnd type="none" w="med" len="med"/>
                      <a:tailEnd type="none" w="med" len="med"/>
                    </a:lnB>
                    <a:lnTlToBr w="12700" cmpd="sng">
                      <a:noFill/>
                      <a:prstDash val="solid"/>
                    </a:lnTlToBr>
                    <a:lnBlToTr w="12700" cmpd="sng">
                      <a:noFill/>
                      <a:prstDash val="solid"/>
                    </a:lnBlToTr>
                    <a:solidFill>
                      <a:srgbClr val="FFFFFF"/>
                    </a:solidFill>
                  </a:tcPr>
                </a:tc>
                <a:tc hMerge="1">
                  <a:txBody>
                    <a:bodyPr/>
                    <a:lstStyle/>
                    <a:p>
                      <a:endParaRPr lang="en-US"/>
                    </a:p>
                  </a:txBody>
                  <a:tcPr/>
                </a:tc>
                <a:extLst>
                  <a:ext uri="{0D108BD9-81ED-4DB2-BD59-A6C34878D82A}">
                    <a16:rowId xmlns:a16="http://schemas.microsoft.com/office/drawing/2014/main" val="2823220886"/>
                  </a:ext>
                </a:extLst>
              </a:tr>
            </a:tbl>
          </a:graphicData>
        </a:graphic>
      </p:graphicFrame>
      <p:grpSp>
        <p:nvGrpSpPr>
          <p:cNvPr id="23" name="Group 22"/>
          <p:cNvGrpSpPr/>
          <p:nvPr/>
        </p:nvGrpSpPr>
        <p:grpSpPr>
          <a:xfrm>
            <a:off x="3680599" y="5296443"/>
            <a:ext cx="2683721" cy="432712"/>
            <a:chOff x="4074288" y="4490308"/>
            <a:chExt cx="2683721" cy="432712"/>
          </a:xfrm>
        </p:grpSpPr>
        <p:sp>
          <p:nvSpPr>
            <p:cNvPr id="24" name="5-Point Star 23"/>
            <p:cNvSpPr/>
            <p:nvPr/>
          </p:nvSpPr>
          <p:spPr>
            <a:xfrm>
              <a:off x="4074288" y="4518325"/>
              <a:ext cx="462988" cy="404695"/>
            </a:xfrm>
            <a:prstGeom prst="star5">
              <a:avLst/>
            </a:prstGeom>
            <a:noFill/>
            <a:ln w="25400" cap="flat" cmpd="sng" algn="ctr">
              <a:solidFill>
                <a:srgbClr val="00000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73BCFF"/>
                </a:solidFill>
                <a:effectLst/>
                <a:uLnTx/>
                <a:uFillTx/>
                <a:latin typeface="Arial"/>
                <a:ea typeface="+mn-ea"/>
                <a:cs typeface="+mn-cs"/>
              </a:endParaRPr>
            </a:p>
          </p:txBody>
        </p:sp>
        <p:sp>
          <p:nvSpPr>
            <p:cNvPr id="25" name="5-Point Star 24"/>
            <p:cNvSpPr/>
            <p:nvPr/>
          </p:nvSpPr>
          <p:spPr>
            <a:xfrm>
              <a:off x="4628909" y="4518325"/>
              <a:ext cx="462988" cy="404695"/>
            </a:xfrm>
            <a:prstGeom prst="star5">
              <a:avLst/>
            </a:prstGeom>
            <a:noFill/>
            <a:ln w="25400" cap="flat" cmpd="sng" algn="ctr">
              <a:solidFill>
                <a:srgbClr val="00000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73BCFF"/>
                </a:solidFill>
                <a:effectLst/>
                <a:uLnTx/>
                <a:uFillTx/>
                <a:latin typeface="Arial"/>
                <a:ea typeface="+mn-ea"/>
                <a:cs typeface="+mn-cs"/>
              </a:endParaRPr>
            </a:p>
          </p:txBody>
        </p:sp>
        <p:sp>
          <p:nvSpPr>
            <p:cNvPr id="26" name="5-Point Star 25"/>
            <p:cNvSpPr/>
            <p:nvPr/>
          </p:nvSpPr>
          <p:spPr>
            <a:xfrm>
              <a:off x="5183530" y="4513066"/>
              <a:ext cx="462988" cy="404695"/>
            </a:xfrm>
            <a:prstGeom prst="star5">
              <a:avLst/>
            </a:prstGeom>
            <a:noFill/>
            <a:ln w="25400" cap="flat" cmpd="sng" algn="ctr">
              <a:solidFill>
                <a:srgbClr val="00000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73BCFF"/>
                </a:solidFill>
                <a:effectLst/>
                <a:uLnTx/>
                <a:uFillTx/>
                <a:latin typeface="Arial"/>
                <a:ea typeface="+mn-ea"/>
                <a:cs typeface="+mn-cs"/>
              </a:endParaRPr>
            </a:p>
          </p:txBody>
        </p:sp>
        <p:sp>
          <p:nvSpPr>
            <p:cNvPr id="27" name="5-Point Star 26"/>
            <p:cNvSpPr/>
            <p:nvPr/>
          </p:nvSpPr>
          <p:spPr>
            <a:xfrm>
              <a:off x="5740400" y="4507807"/>
              <a:ext cx="462988" cy="404695"/>
            </a:xfrm>
            <a:prstGeom prst="star5">
              <a:avLst/>
            </a:prstGeom>
            <a:noFill/>
            <a:ln w="25400" cap="flat" cmpd="sng" algn="ctr">
              <a:solidFill>
                <a:srgbClr val="00000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73BCFF"/>
                </a:solidFill>
                <a:effectLst/>
                <a:uLnTx/>
                <a:uFillTx/>
                <a:latin typeface="Arial"/>
                <a:ea typeface="+mn-ea"/>
                <a:cs typeface="+mn-cs"/>
              </a:endParaRPr>
            </a:p>
          </p:txBody>
        </p:sp>
        <p:sp>
          <p:nvSpPr>
            <p:cNvPr id="28" name="5-Point Star 27"/>
            <p:cNvSpPr/>
            <p:nvPr/>
          </p:nvSpPr>
          <p:spPr>
            <a:xfrm>
              <a:off x="6295021" y="4490308"/>
              <a:ext cx="462988" cy="404695"/>
            </a:xfrm>
            <a:prstGeom prst="star5">
              <a:avLst/>
            </a:prstGeom>
            <a:noFill/>
            <a:ln w="25400" cap="flat" cmpd="sng" algn="ctr">
              <a:solidFill>
                <a:srgbClr val="00000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73BCFF"/>
                </a:solidFill>
                <a:effectLst/>
                <a:uLnTx/>
                <a:uFillTx/>
                <a:latin typeface="Arial"/>
                <a:ea typeface="+mn-ea"/>
                <a:cs typeface="+mn-cs"/>
              </a:endParaRPr>
            </a:p>
          </p:txBody>
        </p:sp>
      </p:grpSp>
      <p:sp>
        <p:nvSpPr>
          <p:cNvPr id="29" name="isḷïdè">
            <a:extLst>
              <a:ext uri="{FF2B5EF4-FFF2-40B4-BE49-F238E27FC236}">
                <a16:creationId xmlns:a16="http://schemas.microsoft.com/office/drawing/2014/main" id="{BAF77048-6151-4B25-B98F-2C92E82F4B6F}"/>
              </a:ext>
            </a:extLst>
          </p:cNvPr>
          <p:cNvSpPr txBox="1"/>
          <p:nvPr/>
        </p:nvSpPr>
        <p:spPr bwMode="auto">
          <a:xfrm>
            <a:off x="458487" y="305443"/>
            <a:ext cx="11239018" cy="1579286"/>
          </a:xfrm>
          <a:prstGeom prst="rect">
            <a:avLst/>
          </a:prstGeom>
          <a:solidFill>
            <a:schemeClr val="accent1"/>
          </a:solidFill>
          <a:ln w="12700">
            <a:solidFill>
              <a:schemeClr val="bg1">
                <a:lumMod val="75000"/>
              </a:schemeClr>
            </a:solidFill>
            <a:miter lim="800000"/>
            <a:headEnd/>
            <a:tailEnd/>
          </a:ln>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just">
              <a:spcBef>
                <a:spcPct val="0"/>
              </a:spcBef>
            </a:pPr>
            <a:r>
              <a:rPr lang="en-US" sz="3200" b="1" dirty="0" smtClean="0">
                <a:latin typeface="Cambria" panose="02040503050406030204" pitchFamily="18" charset="0"/>
                <a:ea typeface="Cambria" panose="02040503050406030204" pitchFamily="18" charset="0"/>
              </a:rPr>
              <a:t>1. </a:t>
            </a:r>
            <a:r>
              <a:rPr lang="vi-VN" sz="3200" b="1" dirty="0" smtClean="0">
                <a:latin typeface="Cambria" panose="02040503050406030204" pitchFamily="18" charset="0"/>
                <a:ea typeface="Cambria" panose="02040503050406030204" pitchFamily="18" charset="0"/>
              </a:rPr>
              <a:t>Tìm </a:t>
            </a:r>
            <a:r>
              <a:rPr lang="vi-VN" sz="3200" b="1" dirty="0">
                <a:latin typeface="Cambria" panose="02040503050406030204" pitchFamily="18" charset="0"/>
                <a:ea typeface="Cambria" panose="02040503050406030204" pitchFamily="18" charset="0"/>
              </a:rPr>
              <a:t>đọc câu chuyện, bài văn, bài thơ,… về những người bạn trong nhà (vật nuôi, đồ đạc,…) và viết phiếu đọc sách theo mẫu</a:t>
            </a:r>
            <a:r>
              <a:rPr lang="vi-VN" sz="3200" b="1" dirty="0" smtClean="0">
                <a:latin typeface="Cambria" panose="02040503050406030204" pitchFamily="18" charset="0"/>
                <a:ea typeface="Cambria" panose="02040503050406030204" pitchFamily="18" charset="0"/>
              </a:rPr>
              <a:t>.</a:t>
            </a:r>
            <a:endParaRPr lang="en-US" sz="3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572425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barn(inVertical)">
                                      <p:cBhvr>
                                        <p:cTn id="7" dur="500"/>
                                        <p:tgtEl>
                                          <p:spTgt spid="29"/>
                                        </p:tgtEl>
                                      </p:cBhvr>
                                    </p:animEffect>
                                  </p:childTnLst>
                                </p:cTn>
                              </p:par>
                              <p:par>
                                <p:cTn id="8" presetID="16" presetClass="entr" presetSubtype="21" fill="hold"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barn(inVertical)">
                                      <p:cBhvr>
                                        <p:cTn id="10" dur="500"/>
                                        <p:tgtEl>
                                          <p:spTgt spid="19"/>
                                        </p:tgtEl>
                                      </p:cBhvr>
                                    </p:animEffect>
                                  </p:childTnLst>
                                </p:cTn>
                              </p:par>
                              <p:par>
                                <p:cTn id="11" presetID="22" presetClass="entr" presetSubtype="4"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wipe(down)">
                                      <p:cBhvr>
                                        <p:cTn id="13" dur="500"/>
                                        <p:tgtEl>
                                          <p:spTgt spid="22"/>
                                        </p:tgtEl>
                                      </p:cBhvr>
                                    </p:animEffect>
                                  </p:childTnLst>
                                </p:cTn>
                              </p:par>
                              <p:par>
                                <p:cTn id="14" presetID="10" presetClass="entr" presetSubtype="0" fill="hold"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isḷïdè">
            <a:extLst>
              <a:ext uri="{FF2B5EF4-FFF2-40B4-BE49-F238E27FC236}">
                <a16:creationId xmlns:a16="http://schemas.microsoft.com/office/drawing/2014/main" id="{BAF77048-6151-4B25-B98F-2C92E82F4B6F}"/>
              </a:ext>
            </a:extLst>
          </p:cNvPr>
          <p:cNvSpPr txBox="1"/>
          <p:nvPr/>
        </p:nvSpPr>
        <p:spPr bwMode="auto">
          <a:xfrm>
            <a:off x="1665186" y="1354394"/>
            <a:ext cx="4718991" cy="4987281"/>
          </a:xfrm>
          <a:prstGeom prst="rect">
            <a:avLst/>
          </a:prstGeom>
          <a:solidFill>
            <a:schemeClr val="accent1"/>
          </a:solidFill>
          <a:ln w="12700">
            <a:solidFill>
              <a:schemeClr val="bg1">
                <a:lumMod val="75000"/>
              </a:schemeClr>
            </a:solidFill>
            <a:miter lim="800000"/>
            <a:headEnd/>
            <a:tailEnd/>
          </a:ln>
        </p:spPr>
        <p:txBody>
          <a:bodyPr wrap="square" lIns="365760" tIns="45720" rIns="91440" bIns="45720" anchor="ctr">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r>
              <a:rPr lang="vi-VN" sz="3200" b="1" dirty="0" smtClean="0">
                <a:solidFill>
                  <a:srgbClr val="0070C0"/>
                </a:solidFill>
                <a:latin typeface="Cambria" panose="02040503050406030204" pitchFamily="18" charset="0"/>
                <a:ea typeface="Cambria" panose="02040503050406030204" pitchFamily="18" charset="0"/>
              </a:rPr>
              <a:t>CHÚ GÀ TRỐNG NHỎ</a:t>
            </a:r>
          </a:p>
          <a:p>
            <a:r>
              <a:rPr lang="vi-VN" sz="3200" dirty="0" smtClean="0">
                <a:latin typeface="Cambria" panose="02040503050406030204" pitchFamily="18" charset="0"/>
                <a:ea typeface="Cambria" panose="02040503050406030204" pitchFamily="18" charset="0"/>
              </a:rPr>
              <a:t>Chú </a:t>
            </a:r>
            <a:r>
              <a:rPr lang="vi-VN" sz="3200" dirty="0">
                <a:latin typeface="Cambria" panose="02040503050406030204" pitchFamily="18" charset="0"/>
                <a:ea typeface="Cambria" panose="02040503050406030204" pitchFamily="18" charset="0"/>
              </a:rPr>
              <a:t>gà trống nhỏ</a:t>
            </a:r>
          </a:p>
          <a:p>
            <a:r>
              <a:rPr lang="vi-VN" sz="3200" dirty="0">
                <a:latin typeface="Cambria" panose="02040503050406030204" pitchFamily="18" charset="0"/>
                <a:ea typeface="Cambria" panose="02040503050406030204" pitchFamily="18" charset="0"/>
              </a:rPr>
              <a:t>Cái mào màu đỏ</a:t>
            </a:r>
          </a:p>
          <a:p>
            <a:r>
              <a:rPr lang="vi-VN" sz="3200" dirty="0">
                <a:latin typeface="Cambria" panose="02040503050406030204" pitchFamily="18" charset="0"/>
                <a:ea typeface="Cambria" panose="02040503050406030204" pitchFamily="18" charset="0"/>
              </a:rPr>
              <a:t>Cái mỏ màu vàng</a:t>
            </a:r>
          </a:p>
          <a:p>
            <a:r>
              <a:rPr lang="vi-VN" sz="3200" dirty="0">
                <a:latin typeface="Cambria" panose="02040503050406030204" pitchFamily="18" charset="0"/>
                <a:ea typeface="Cambria" panose="02040503050406030204" pitchFamily="18" charset="0"/>
              </a:rPr>
              <a:t>Đập cánh gáy vang</a:t>
            </a:r>
          </a:p>
          <a:p>
            <a:r>
              <a:rPr lang="vi-VN" sz="3200" dirty="0">
                <a:latin typeface="Cambria" panose="02040503050406030204" pitchFamily="18" charset="0"/>
                <a:ea typeface="Cambria" panose="02040503050406030204" pitchFamily="18" charset="0"/>
              </a:rPr>
              <a:t>Dưới giàn bông bí</a:t>
            </a:r>
          </a:p>
          <a:p>
            <a:r>
              <a:rPr lang="vi-VN" sz="3200" dirty="0">
                <a:latin typeface="Cambria" panose="02040503050406030204" pitchFamily="18" charset="0"/>
                <a:ea typeface="Cambria" panose="02040503050406030204" pitchFamily="18" charset="0"/>
              </a:rPr>
              <a:t>Cái đuôi màu tía</a:t>
            </a:r>
          </a:p>
          <a:p>
            <a:r>
              <a:rPr lang="vi-VN" sz="3200" dirty="0">
                <a:latin typeface="Cambria" panose="02040503050406030204" pitchFamily="18" charset="0"/>
                <a:ea typeface="Cambria" panose="02040503050406030204" pitchFamily="18" charset="0"/>
              </a:rPr>
              <a:t>Óng mượt làm sao!</a:t>
            </a:r>
          </a:p>
          <a:p>
            <a:r>
              <a:rPr lang="vi-VN" sz="3200" dirty="0">
                <a:latin typeface="Cambria" panose="02040503050406030204" pitchFamily="18" charset="0"/>
                <a:ea typeface="Cambria" panose="02040503050406030204" pitchFamily="18" charset="0"/>
              </a:rPr>
              <a:t>Chú nhảy lên cao</a:t>
            </a:r>
          </a:p>
          <a:p>
            <a:r>
              <a:rPr lang="vi-VN" sz="3200" dirty="0">
                <a:latin typeface="Cambria" panose="02040503050406030204" pitchFamily="18" charset="0"/>
                <a:ea typeface="Cambria" panose="02040503050406030204" pitchFamily="18" charset="0"/>
              </a:rPr>
              <a:t>Ó ò o ó!</a:t>
            </a:r>
          </a:p>
        </p:txBody>
      </p:sp>
      <p:grpSp>
        <p:nvGrpSpPr>
          <p:cNvPr id="12" name="组合 11">
            <a:extLst>
              <a:ext uri="{FF2B5EF4-FFF2-40B4-BE49-F238E27FC236}">
                <a16:creationId xmlns:a16="http://schemas.microsoft.com/office/drawing/2014/main" id="{ED3946E2-8137-46F8-86AE-3EBB26105BD2}"/>
              </a:ext>
            </a:extLst>
          </p:cNvPr>
          <p:cNvGrpSpPr/>
          <p:nvPr/>
        </p:nvGrpSpPr>
        <p:grpSpPr>
          <a:xfrm>
            <a:off x="-128660" y="-171467"/>
            <a:ext cx="4153342" cy="1993432"/>
            <a:chOff x="-128660" y="-171467"/>
            <a:chExt cx="4153342" cy="1993432"/>
          </a:xfrm>
        </p:grpSpPr>
        <p:sp>
          <p:nvSpPr>
            <p:cNvPr id="13" name="îşļiḓê">
              <a:extLst>
                <a:ext uri="{FF2B5EF4-FFF2-40B4-BE49-F238E27FC236}">
                  <a16:creationId xmlns:a16="http://schemas.microsoft.com/office/drawing/2014/main" id="{6FE55367-5452-46A6-B4BC-6BB4F10AB448}"/>
                </a:ext>
              </a:extLst>
            </p:cNvPr>
            <p:cNvSpPr txBox="1"/>
            <p:nvPr/>
          </p:nvSpPr>
          <p:spPr bwMode="auto">
            <a:xfrm>
              <a:off x="1309318" y="520772"/>
              <a:ext cx="2715364"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lang="en-US" altLang="zh-CN" sz="2800" b="1" dirty="0" smtClean="0">
                  <a:solidFill>
                    <a:srgbClr val="AB504B"/>
                  </a:solidFill>
                  <a:latin typeface="Cambria" panose="02040503050406030204" pitchFamily="18" charset="0"/>
                  <a:ea typeface="Cambria" panose="02040503050406030204" pitchFamily="18" charset="0"/>
                </a:rPr>
                <a:t>ĐỌC MỞ RỘNG</a:t>
              </a:r>
              <a:endParaRPr kumimoji="0" lang="en-US" altLang="zh-CN" sz="2800" b="1" i="0" u="none" strike="noStrike" kern="1200" cap="none" spc="0" normalizeH="0" baseline="0" noProof="0" dirty="0">
                <a:ln>
                  <a:noFill/>
                </a:ln>
                <a:solidFill>
                  <a:srgbClr val="AB504B"/>
                </a:solidFill>
                <a:effectLst/>
                <a:uLnTx/>
                <a:uFillTx/>
                <a:latin typeface="Cambria" panose="02040503050406030204" pitchFamily="18" charset="0"/>
                <a:ea typeface="Cambria" panose="02040503050406030204" pitchFamily="18" charset="0"/>
              </a:endParaRPr>
            </a:p>
          </p:txBody>
        </p:sp>
        <p:cxnSp>
          <p:nvCxnSpPr>
            <p:cNvPr id="15" name="直接箭头连接符 14">
              <a:extLst>
                <a:ext uri="{FF2B5EF4-FFF2-40B4-BE49-F238E27FC236}">
                  <a16:creationId xmlns:a16="http://schemas.microsoft.com/office/drawing/2014/main" id="{E164A4B2-C5CF-4DA6-9D03-0F8DA24AB6AC}"/>
                </a:ext>
              </a:extLst>
            </p:cNvPr>
            <p:cNvCxnSpPr/>
            <p:nvPr/>
          </p:nvCxnSpPr>
          <p:spPr>
            <a:xfrm>
              <a:off x="971550" y="1059869"/>
              <a:ext cx="2621381"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16" name="图片 15">
              <a:extLst>
                <a:ext uri="{FF2B5EF4-FFF2-40B4-BE49-F238E27FC236}">
                  <a16:creationId xmlns:a16="http://schemas.microsoft.com/office/drawing/2014/main" id="{286933A7-45B1-4A87-BA3F-2FE1832950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8660" y="-171467"/>
              <a:ext cx="1993432" cy="1993432"/>
            </a:xfrm>
            <a:prstGeom prst="rect">
              <a:avLst/>
            </a:prstGeom>
          </p:spPr>
        </p:pic>
      </p:grpSp>
      <p:pic>
        <p:nvPicPr>
          <p:cNvPr id="3" name="图片 2">
            <a:extLst>
              <a:ext uri="{FF2B5EF4-FFF2-40B4-BE49-F238E27FC236}">
                <a16:creationId xmlns:a16="http://schemas.microsoft.com/office/drawing/2014/main" id="{2386EAE3-C2EE-4D0F-A837-CC47358BC0C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25307" y="-516326"/>
            <a:ext cx="6858000" cy="6858000"/>
          </a:xfrm>
          <a:prstGeom prst="rect">
            <a:avLst/>
          </a:prstGeom>
        </p:spPr>
      </p:pic>
      <p:sp>
        <p:nvSpPr>
          <p:cNvPr id="2" name="TextBox 1"/>
          <p:cNvSpPr txBox="1"/>
          <p:nvPr/>
        </p:nvSpPr>
        <p:spPr>
          <a:xfrm>
            <a:off x="5562599" y="6341674"/>
            <a:ext cx="4818185" cy="461665"/>
          </a:xfrm>
          <a:prstGeom prst="rect">
            <a:avLst/>
          </a:prstGeom>
          <a:noFill/>
        </p:spPr>
        <p:txBody>
          <a:bodyPr wrap="square" rtlCol="0">
            <a:spAutoFit/>
          </a:bodyPr>
          <a:lstStyle/>
          <a:p>
            <a:r>
              <a:rPr lang="en-US" sz="2400" dirty="0" err="1" smtClean="0">
                <a:latin typeface="Cambria" panose="02040503050406030204" pitchFamily="18" charset="0"/>
                <a:ea typeface="Cambria" panose="02040503050406030204" pitchFamily="18" charset="0"/>
              </a:rPr>
              <a:t>Thơ</a:t>
            </a:r>
            <a:r>
              <a:rPr lang="en-US" sz="2400" dirty="0" smtClean="0">
                <a:latin typeface="Cambria" panose="02040503050406030204" pitchFamily="18" charset="0"/>
                <a:ea typeface="Cambria" panose="02040503050406030204" pitchFamily="18" charset="0"/>
              </a:rPr>
              <a:t> </a:t>
            </a:r>
            <a:r>
              <a:rPr lang="en-US" sz="2400" dirty="0" err="1" smtClean="0">
                <a:latin typeface="Cambria" panose="02040503050406030204" pitchFamily="18" charset="0"/>
                <a:ea typeface="Cambria" panose="02040503050406030204" pitchFamily="18" charset="0"/>
              </a:rPr>
              <a:t>cho</a:t>
            </a:r>
            <a:r>
              <a:rPr lang="en-US" sz="2400" dirty="0" smtClean="0">
                <a:latin typeface="Cambria" panose="02040503050406030204" pitchFamily="18" charset="0"/>
                <a:ea typeface="Cambria" panose="02040503050406030204" pitchFamily="18" charset="0"/>
              </a:rPr>
              <a:t> </a:t>
            </a:r>
            <a:r>
              <a:rPr lang="en-US" sz="2400" dirty="0" err="1" smtClean="0">
                <a:latin typeface="Cambria" panose="02040503050406030204" pitchFamily="18" charset="0"/>
                <a:ea typeface="Cambria" panose="02040503050406030204" pitchFamily="18" charset="0"/>
              </a:rPr>
              <a:t>bé</a:t>
            </a:r>
            <a:r>
              <a:rPr lang="en-US" sz="2400" dirty="0" smtClean="0">
                <a:latin typeface="Cambria" panose="02040503050406030204" pitchFamily="18" charset="0"/>
                <a:ea typeface="Cambria" panose="02040503050406030204" pitchFamily="18" charset="0"/>
              </a:rPr>
              <a:t> </a:t>
            </a:r>
            <a:r>
              <a:rPr lang="en-US" sz="2400" dirty="0" err="1" smtClean="0">
                <a:latin typeface="Cambria" panose="02040503050406030204" pitchFamily="18" charset="0"/>
                <a:ea typeface="Cambria" panose="02040503050406030204" pitchFamily="18" charset="0"/>
              </a:rPr>
              <a:t>chủ</a:t>
            </a:r>
            <a:r>
              <a:rPr lang="en-US" sz="2400" dirty="0" smtClean="0">
                <a:latin typeface="Cambria" panose="02040503050406030204" pitchFamily="18" charset="0"/>
                <a:ea typeface="Cambria" panose="02040503050406030204" pitchFamily="18" charset="0"/>
              </a:rPr>
              <a:t> </a:t>
            </a:r>
            <a:r>
              <a:rPr lang="en-US" sz="2400" dirty="0" err="1" smtClean="0">
                <a:latin typeface="Cambria" panose="02040503050406030204" pitchFamily="18" charset="0"/>
                <a:ea typeface="Cambria" panose="02040503050406030204" pitchFamily="18" charset="0"/>
              </a:rPr>
              <a:t>đề</a:t>
            </a:r>
            <a:r>
              <a:rPr lang="en-US" sz="2400" dirty="0" smtClean="0">
                <a:latin typeface="Cambria" panose="02040503050406030204" pitchFamily="18" charset="0"/>
                <a:ea typeface="Cambria" panose="02040503050406030204" pitchFamily="18" charset="0"/>
              </a:rPr>
              <a:t> </a:t>
            </a:r>
            <a:r>
              <a:rPr lang="en-US" sz="2400" dirty="0" err="1" smtClean="0">
                <a:latin typeface="Cambria" panose="02040503050406030204" pitchFamily="18" charset="0"/>
                <a:ea typeface="Cambria" panose="02040503050406030204" pitchFamily="18" charset="0"/>
              </a:rPr>
              <a:t>động</a:t>
            </a:r>
            <a:r>
              <a:rPr lang="en-US" sz="2400" dirty="0" smtClean="0">
                <a:latin typeface="Cambria" panose="02040503050406030204" pitchFamily="18" charset="0"/>
                <a:ea typeface="Cambria" panose="02040503050406030204" pitchFamily="18" charset="0"/>
              </a:rPr>
              <a:t> vật_MN8</a:t>
            </a:r>
            <a:endParaRPr lang="en-US"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643949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20"/>
                                        </p:tgtEl>
                                        <p:attrNameLst>
                                          <p:attrName>style.visibility</p:attrName>
                                        </p:attrNameLst>
                                      </p:cBhvr>
                                      <p:to>
                                        <p:strVal val="visible"/>
                                      </p:to>
                                    </p:set>
                                    <p:animEffect transition="in" filter="fade">
                                      <p:cBhvr>
                                        <p:cTn id="17" dur="1000"/>
                                        <p:tgtEl>
                                          <p:spTgt spid="120"/>
                                        </p:tgtEl>
                                      </p:cBhvr>
                                    </p:animEffect>
                                    <p:anim calcmode="lin" valueType="num">
                                      <p:cBhvr>
                                        <p:cTn id="18" dur="1000" fill="hold"/>
                                        <p:tgtEl>
                                          <p:spTgt spid="120"/>
                                        </p:tgtEl>
                                        <p:attrNameLst>
                                          <p:attrName>ppt_x</p:attrName>
                                        </p:attrNameLst>
                                      </p:cBhvr>
                                      <p:tavLst>
                                        <p:tav tm="0">
                                          <p:val>
                                            <p:strVal val="#ppt_x"/>
                                          </p:val>
                                        </p:tav>
                                        <p:tav tm="100000">
                                          <p:val>
                                            <p:strVal val="#ppt_x"/>
                                          </p:val>
                                        </p:tav>
                                      </p:tavLst>
                                    </p:anim>
                                    <p:anim calcmode="lin" valueType="num">
                                      <p:cBhvr>
                                        <p:cTn id="19" dur="1000" fill="hold"/>
                                        <p:tgtEl>
                                          <p:spTgt spid="120"/>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1000"/>
                                        <p:tgtEl>
                                          <p:spTgt spid="2"/>
                                        </p:tgtEl>
                                      </p:cBhvr>
                                    </p:animEffect>
                                    <p:anim calcmode="lin" valueType="num">
                                      <p:cBhvr>
                                        <p:cTn id="23" dur="1000" fill="hold"/>
                                        <p:tgtEl>
                                          <p:spTgt spid="2"/>
                                        </p:tgtEl>
                                        <p:attrNameLst>
                                          <p:attrName>ppt_x</p:attrName>
                                        </p:attrNameLst>
                                      </p:cBhvr>
                                      <p:tavLst>
                                        <p:tav tm="0">
                                          <p:val>
                                            <p:strVal val="#ppt_x"/>
                                          </p:val>
                                        </p:tav>
                                        <p:tav tm="100000">
                                          <p:val>
                                            <p:strVal val="#ppt_x"/>
                                          </p:val>
                                        </p:tav>
                                      </p:tavLst>
                                    </p:anim>
                                    <p:anim calcmode="lin" valueType="num">
                                      <p:cBhvr>
                                        <p:cTn id="2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 grpId="0" animBg="1"/>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Callout 1"/>
          <p:cNvSpPr/>
          <p:nvPr/>
        </p:nvSpPr>
        <p:spPr>
          <a:xfrm>
            <a:off x="3089031" y="177777"/>
            <a:ext cx="6827520" cy="3592175"/>
          </a:xfrm>
          <a:prstGeom prst="wedgeEllipseCallout">
            <a:avLst>
              <a:gd name="adj1" fmla="val -10788"/>
              <a:gd name="adj2" fmla="val 73955"/>
            </a:avLst>
          </a:prstGeom>
          <a:solidFill>
            <a:schemeClr val="accent2">
              <a:lumMod val="75000"/>
            </a:schemeClr>
          </a:solidFill>
        </p:spPr>
        <p:txBody>
          <a:bodyPr wrap="square">
            <a:spAutoFit/>
          </a:bodyPr>
          <a:lstStyle/>
          <a:p>
            <a:pPr algn="ctr"/>
            <a:r>
              <a:rPr lang="en-US" sz="4000" b="1" dirty="0" smtClean="0">
                <a:solidFill>
                  <a:schemeClr val="bg1"/>
                </a:solidFill>
                <a:latin typeface="Cambria" panose="02040503050406030204" pitchFamily="18" charset="0"/>
                <a:ea typeface="Cambria" panose="02040503050406030204" pitchFamily="18" charset="0"/>
              </a:rPr>
              <a:t>2. </a:t>
            </a:r>
            <a:r>
              <a:rPr lang="en-US" sz="4000" b="1" i="0" dirty="0" err="1" smtClean="0">
                <a:solidFill>
                  <a:schemeClr val="bg1"/>
                </a:solidFill>
                <a:effectLst/>
                <a:latin typeface="Cambria" panose="02040503050406030204" pitchFamily="18" charset="0"/>
                <a:ea typeface="Cambria" panose="02040503050406030204" pitchFamily="18" charset="0"/>
              </a:rPr>
              <a:t>Trao</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đổi</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với</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bạn</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về</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những</a:t>
            </a:r>
            <a:r>
              <a:rPr lang="en-US" sz="4000" b="1" i="0" dirty="0" smtClean="0">
                <a:solidFill>
                  <a:schemeClr val="bg1"/>
                </a:solidFill>
                <a:effectLst/>
                <a:latin typeface="Cambria" panose="02040503050406030204" pitchFamily="18" charset="0"/>
                <a:ea typeface="Cambria" panose="02040503050406030204" pitchFamily="18" charset="0"/>
              </a:rPr>
              <a:t> chi </a:t>
            </a:r>
            <a:r>
              <a:rPr lang="en-US" sz="4000" b="1" i="0" dirty="0" err="1" smtClean="0">
                <a:solidFill>
                  <a:schemeClr val="bg1"/>
                </a:solidFill>
                <a:effectLst/>
                <a:latin typeface="Cambria" panose="02040503050406030204" pitchFamily="18" charset="0"/>
                <a:ea typeface="Cambria" panose="02040503050406030204" pitchFamily="18" charset="0"/>
              </a:rPr>
              <a:t>tiết</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làm</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em</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cảm</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thấy</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thú</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vị</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và</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cảm</a:t>
            </a:r>
            <a:r>
              <a:rPr lang="en-US" sz="4000" b="1" i="0" dirty="0" smtClean="0">
                <a:solidFill>
                  <a:schemeClr val="bg1"/>
                </a:solidFill>
                <a:effectLst/>
                <a:latin typeface="Cambria" panose="02040503050406030204" pitchFamily="18" charset="0"/>
                <a:ea typeface="Cambria" panose="02040503050406030204" pitchFamily="18" charset="0"/>
              </a:rPr>
              <a:t> </a:t>
            </a:r>
            <a:r>
              <a:rPr lang="en-US" sz="4000" b="1" i="0" dirty="0" err="1" smtClean="0">
                <a:solidFill>
                  <a:schemeClr val="bg1"/>
                </a:solidFill>
                <a:effectLst/>
                <a:latin typeface="Cambria" panose="02040503050406030204" pitchFamily="18" charset="0"/>
                <a:ea typeface="Cambria" panose="02040503050406030204" pitchFamily="18" charset="0"/>
              </a:rPr>
              <a:t>động</a:t>
            </a:r>
            <a:endParaRPr lang="en-US" sz="4000" b="1" dirty="0">
              <a:solidFill>
                <a:schemeClr val="bg1"/>
              </a:solidFill>
              <a:latin typeface="Cambria" panose="02040503050406030204" pitchFamily="18" charset="0"/>
              <a:ea typeface="Cambria" panose="02040503050406030204" pitchFamily="18" charset="0"/>
            </a:endParaRPr>
          </a:p>
        </p:txBody>
      </p:sp>
      <p:pic>
        <p:nvPicPr>
          <p:cNvPr id="7" name="图片 2">
            <a:extLst>
              <a:ext uri="{FF2B5EF4-FFF2-40B4-BE49-F238E27FC236}">
                <a16:creationId xmlns:a16="http://schemas.microsoft.com/office/drawing/2014/main" id="{92FC5795-417F-40E6-B728-5E1A3C9EDBE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6332" r="51905" b="15983"/>
          <a:stretch/>
        </p:blipFill>
        <p:spPr>
          <a:xfrm flipH="1">
            <a:off x="3089031" y="3769952"/>
            <a:ext cx="2194274" cy="3088048"/>
          </a:xfrm>
          <a:prstGeom prst="roundRect">
            <a:avLst/>
          </a:prstGeom>
        </p:spPr>
      </p:pic>
      <p:pic>
        <p:nvPicPr>
          <p:cNvPr id="8" name="图片 2">
            <a:extLst>
              <a:ext uri="{FF2B5EF4-FFF2-40B4-BE49-F238E27FC236}">
                <a16:creationId xmlns:a16="http://schemas.microsoft.com/office/drawing/2014/main" id="{92FC5795-417F-40E6-B728-5E1A3C9EDBE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7639" t="14583" r="4266" b="16373"/>
          <a:stretch/>
        </p:blipFill>
        <p:spPr>
          <a:xfrm>
            <a:off x="6807591" y="3572605"/>
            <a:ext cx="2182366" cy="3132995"/>
          </a:xfrm>
          <a:prstGeom prst="roundRect">
            <a:avLst/>
          </a:prstGeom>
        </p:spPr>
      </p:pic>
    </p:spTree>
    <p:extLst>
      <p:ext uri="{BB962C8B-B14F-4D97-AF65-F5344CB8AC3E}">
        <p14:creationId xmlns:p14="http://schemas.microsoft.com/office/powerpoint/2010/main" val="429177039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900" decel="100000" fill="hold"/>
                                        <p:tgtEl>
                                          <p:spTgt spid="7"/>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900" decel="100000" fill="hold"/>
                                        <p:tgtEl>
                                          <p:spTgt spid="8"/>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7" fill="hold">
                            <p:stCondLst>
                              <p:cond delay="1000"/>
                            </p:stCondLst>
                            <p:childTnLst>
                              <p:par>
                                <p:cTn id="18" presetID="22" presetClass="entr" presetSubtype="4" fill="hold" grpId="0" nodeType="after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down)">
                                      <p:cBhvr>
                                        <p:cTn id="2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88823" y="2051163"/>
            <a:ext cx="10900257" cy="2514717"/>
          </a:xfrm>
          <a:prstGeom prst="rect">
            <a:avLst/>
          </a:prstGeom>
        </p:spPr>
      </p:pic>
    </p:spTree>
    <p:extLst>
      <p:ext uri="{BB962C8B-B14F-4D97-AF65-F5344CB8AC3E}">
        <p14:creationId xmlns:p14="http://schemas.microsoft.com/office/powerpoint/2010/main" val="32467657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5"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10" dur="1000" fill="hold"/>
                                        <p:tgtEl>
                                          <p:spTgt spid="4"/>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935C837E-3055-8E50-4C0C-71381A4835EE}"/>
              </a:ext>
            </a:extLst>
          </p:cNvPr>
          <p:cNvSpPr/>
          <p:nvPr/>
        </p:nvSpPr>
        <p:spPr>
          <a:xfrm>
            <a:off x="909417" y="3095728"/>
            <a:ext cx="10889694" cy="5496039"/>
          </a:xfrm>
          <a:custGeom>
            <a:avLst/>
            <a:gdLst>
              <a:gd name="connsiteX0" fmla="*/ 9376863 w 12192000"/>
              <a:gd name="connsiteY0" fmla="*/ 1462271 h 5753100"/>
              <a:gd name="connsiteX1" fmla="*/ 9373093 w 12192000"/>
              <a:gd name="connsiteY1" fmla="*/ 1499671 h 5753100"/>
              <a:gd name="connsiteX2" fmla="*/ 9385406 w 12192000"/>
              <a:gd name="connsiteY2" fmla="*/ 1493740 h 5753100"/>
              <a:gd name="connsiteX3" fmla="*/ 9428009 w 12192000"/>
              <a:gd name="connsiteY3" fmla="*/ 1478147 h 5753100"/>
              <a:gd name="connsiteX4" fmla="*/ 414342 w 12192000"/>
              <a:gd name="connsiteY4" fmla="*/ 0 h 5753100"/>
              <a:gd name="connsiteX5" fmla="*/ 1052516 w 12192000"/>
              <a:gd name="connsiteY5" fmla="*/ 638175 h 5753100"/>
              <a:gd name="connsiteX6" fmla="*/ 1049618 w 12192000"/>
              <a:gd name="connsiteY6" fmla="*/ 666928 h 5753100"/>
              <a:gd name="connsiteX7" fmla="*/ 1116687 w 12192000"/>
              <a:gd name="connsiteY7" fmla="*/ 646109 h 5753100"/>
              <a:gd name="connsiteX8" fmla="*/ 1195392 w 12192000"/>
              <a:gd name="connsiteY8" fmla="*/ 638175 h 5753100"/>
              <a:gd name="connsiteX9" fmla="*/ 1471535 w 12192000"/>
              <a:gd name="connsiteY9" fmla="*/ 752557 h 5753100"/>
              <a:gd name="connsiteX10" fmla="*/ 1516993 w 12192000"/>
              <a:gd name="connsiteY10" fmla="*/ 807654 h 5753100"/>
              <a:gd name="connsiteX11" fmla="*/ 1546368 w 12192000"/>
              <a:gd name="connsiteY11" fmla="*/ 753535 h 5753100"/>
              <a:gd name="connsiteX12" fmla="*/ 2533654 w 12192000"/>
              <a:gd name="connsiteY12" fmla="*/ 228600 h 5753100"/>
              <a:gd name="connsiteX13" fmla="*/ 3700090 w 12192000"/>
              <a:gd name="connsiteY13" fmla="*/ 1179272 h 5753100"/>
              <a:gd name="connsiteX14" fmla="*/ 3721203 w 12192000"/>
              <a:gd name="connsiteY14" fmla="*/ 1388700 h 5753100"/>
              <a:gd name="connsiteX15" fmla="*/ 3770421 w 12192000"/>
              <a:gd name="connsiteY15" fmla="*/ 1395271 h 5753100"/>
              <a:gd name="connsiteX16" fmla="*/ 3785548 w 12192000"/>
              <a:gd name="connsiteY16" fmla="*/ 1377801 h 5753100"/>
              <a:gd name="connsiteX17" fmla="*/ 4048127 w 12192000"/>
              <a:gd name="connsiteY17" fmla="*/ 1276350 h 5753100"/>
              <a:gd name="connsiteX18" fmla="*/ 4266474 w 12192000"/>
              <a:gd name="connsiteY18" fmla="*/ 1343045 h 5753100"/>
              <a:gd name="connsiteX19" fmla="*/ 4301481 w 12192000"/>
              <a:gd name="connsiteY19" fmla="*/ 1371928 h 5753100"/>
              <a:gd name="connsiteX20" fmla="*/ 4326469 w 12192000"/>
              <a:gd name="connsiteY20" fmla="*/ 1248165 h 5753100"/>
              <a:gd name="connsiteX21" fmla="*/ 4686303 w 12192000"/>
              <a:gd name="connsiteY21" fmla="*/ 1009650 h 5753100"/>
              <a:gd name="connsiteX22" fmla="*/ 4904651 w 12192000"/>
              <a:gd name="connsiteY22" fmla="*/ 1076345 h 5753100"/>
              <a:gd name="connsiteX23" fmla="*/ 4943944 w 12192000"/>
              <a:gd name="connsiteY23" fmla="*/ 1108767 h 5753100"/>
              <a:gd name="connsiteX24" fmla="*/ 4933952 w 12192000"/>
              <a:gd name="connsiteY24" fmla="*/ 1009650 h 5753100"/>
              <a:gd name="connsiteX25" fmla="*/ 5572127 w 12192000"/>
              <a:gd name="connsiteY25" fmla="*/ 371475 h 5753100"/>
              <a:gd name="connsiteX26" fmla="*/ 6160150 w 12192000"/>
              <a:gd name="connsiteY26" fmla="*/ 761243 h 5753100"/>
              <a:gd name="connsiteX27" fmla="*/ 6170212 w 12192000"/>
              <a:gd name="connsiteY27" fmla="*/ 793663 h 5753100"/>
              <a:gd name="connsiteX28" fmla="*/ 6284838 w 12192000"/>
              <a:gd name="connsiteY28" fmla="*/ 699089 h 5753100"/>
              <a:gd name="connsiteX29" fmla="*/ 6796088 w 12192000"/>
              <a:gd name="connsiteY29" fmla="*/ 542924 h 5753100"/>
              <a:gd name="connsiteX30" fmla="*/ 7691912 w 12192000"/>
              <a:gd name="connsiteY30" fmla="*/ 1273041 h 5753100"/>
              <a:gd name="connsiteX31" fmla="*/ 7696549 w 12192000"/>
              <a:gd name="connsiteY31" fmla="*/ 1319031 h 5753100"/>
              <a:gd name="connsiteX32" fmla="*/ 7753739 w 12192000"/>
              <a:gd name="connsiteY32" fmla="*/ 1287989 h 5753100"/>
              <a:gd name="connsiteX33" fmla="*/ 7905749 w 12192000"/>
              <a:gd name="connsiteY33" fmla="*/ 1257300 h 5753100"/>
              <a:gd name="connsiteX34" fmla="*/ 8057760 w 12192000"/>
              <a:gd name="connsiteY34" fmla="*/ 1287989 h 5753100"/>
              <a:gd name="connsiteX35" fmla="*/ 8116690 w 12192000"/>
              <a:gd name="connsiteY35" fmla="*/ 1319975 h 5753100"/>
              <a:gd name="connsiteX36" fmla="*/ 8151164 w 12192000"/>
              <a:gd name="connsiteY36" fmla="*/ 1208917 h 5753100"/>
              <a:gd name="connsiteX37" fmla="*/ 8739187 w 12192000"/>
              <a:gd name="connsiteY37" fmla="*/ 819149 h 5753100"/>
              <a:gd name="connsiteX38" fmla="*/ 8867802 w 12192000"/>
              <a:gd name="connsiteY38" fmla="*/ 832114 h 5753100"/>
              <a:gd name="connsiteX39" fmla="*/ 8963522 w 12192000"/>
              <a:gd name="connsiteY39" fmla="*/ 861828 h 5753100"/>
              <a:gd name="connsiteX40" fmla="*/ 8975988 w 12192000"/>
              <a:gd name="connsiteY40" fmla="*/ 738160 h 5753100"/>
              <a:gd name="connsiteX41" fmla="*/ 9601198 w 12192000"/>
              <a:gd name="connsiteY41" fmla="*/ 228600 h 5753100"/>
              <a:gd name="connsiteX42" fmla="*/ 10030293 w 12192000"/>
              <a:gd name="connsiteY42" fmla="*/ 394387 h 5753100"/>
              <a:gd name="connsiteX43" fmla="*/ 10091844 w 12192000"/>
              <a:gd name="connsiteY43" fmla="*/ 458948 h 5753100"/>
              <a:gd name="connsiteX44" fmla="*/ 10113318 w 12192000"/>
              <a:gd name="connsiteY44" fmla="*/ 389769 h 5753100"/>
              <a:gd name="connsiteX45" fmla="*/ 10701342 w 12192000"/>
              <a:gd name="connsiteY45" fmla="*/ 0 h 5753100"/>
              <a:gd name="connsiteX46" fmla="*/ 11339516 w 12192000"/>
              <a:gd name="connsiteY46" fmla="*/ 638175 h 5753100"/>
              <a:gd name="connsiteX47" fmla="*/ 11336618 w 12192000"/>
              <a:gd name="connsiteY47" fmla="*/ 666928 h 5753100"/>
              <a:gd name="connsiteX48" fmla="*/ 11403687 w 12192000"/>
              <a:gd name="connsiteY48" fmla="*/ 646109 h 5753100"/>
              <a:gd name="connsiteX49" fmla="*/ 11482391 w 12192000"/>
              <a:gd name="connsiteY49" fmla="*/ 638175 h 5753100"/>
              <a:gd name="connsiteX50" fmla="*/ 11758534 w 12192000"/>
              <a:gd name="connsiteY50" fmla="*/ 752557 h 5753100"/>
              <a:gd name="connsiteX51" fmla="*/ 11803993 w 12192000"/>
              <a:gd name="connsiteY51" fmla="*/ 807654 h 5753100"/>
              <a:gd name="connsiteX52" fmla="*/ 11833368 w 12192000"/>
              <a:gd name="connsiteY52" fmla="*/ 753535 h 5753100"/>
              <a:gd name="connsiteX53" fmla="*/ 12131415 w 12192000"/>
              <a:gd name="connsiteY53" fmla="*/ 448264 h 5753100"/>
              <a:gd name="connsiteX54" fmla="*/ 12192000 w 12192000"/>
              <a:gd name="connsiteY54" fmla="*/ 410454 h 5753100"/>
              <a:gd name="connsiteX55" fmla="*/ 12192000 w 12192000"/>
              <a:gd name="connsiteY55" fmla="*/ 5753100 h 5753100"/>
              <a:gd name="connsiteX56" fmla="*/ 0 w 12192000"/>
              <a:gd name="connsiteY56" fmla="*/ 5753100 h 5753100"/>
              <a:gd name="connsiteX57" fmla="*/ 0 w 12192000"/>
              <a:gd name="connsiteY57" fmla="*/ 156459 h 5753100"/>
              <a:gd name="connsiteX58" fmla="*/ 57533 w 12192000"/>
              <a:gd name="connsiteY58" fmla="*/ 108990 h 5753100"/>
              <a:gd name="connsiteX59" fmla="*/ 414342 w 12192000"/>
              <a:gd name="connsiteY59" fmla="*/ 0 h 575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2192000" h="5753100">
                <a:moveTo>
                  <a:pt x="9376863" y="1462271"/>
                </a:moveTo>
                <a:lnTo>
                  <a:pt x="9373093" y="1499671"/>
                </a:lnTo>
                <a:lnTo>
                  <a:pt x="9385406" y="1493740"/>
                </a:lnTo>
                <a:lnTo>
                  <a:pt x="9428009" y="1478147"/>
                </a:lnTo>
                <a:close/>
                <a:moveTo>
                  <a:pt x="414342" y="0"/>
                </a:moveTo>
                <a:cubicBezTo>
                  <a:pt x="766795" y="0"/>
                  <a:pt x="1052516" y="285721"/>
                  <a:pt x="1052516" y="638175"/>
                </a:cubicBezTo>
                <a:lnTo>
                  <a:pt x="1049618" y="666928"/>
                </a:lnTo>
                <a:lnTo>
                  <a:pt x="1116687" y="646109"/>
                </a:lnTo>
                <a:cubicBezTo>
                  <a:pt x="1142109" y="640907"/>
                  <a:pt x="1168431" y="638175"/>
                  <a:pt x="1195392" y="638175"/>
                </a:cubicBezTo>
                <a:cubicBezTo>
                  <a:pt x="1303232" y="638175"/>
                  <a:pt x="1400863" y="681886"/>
                  <a:pt x="1471535" y="752557"/>
                </a:cubicBezTo>
                <a:lnTo>
                  <a:pt x="1516993" y="807654"/>
                </a:lnTo>
                <a:lnTo>
                  <a:pt x="1546368" y="753535"/>
                </a:lnTo>
                <a:cubicBezTo>
                  <a:pt x="1760333" y="436827"/>
                  <a:pt x="2122677" y="228600"/>
                  <a:pt x="2533654" y="228600"/>
                </a:cubicBezTo>
                <a:cubicBezTo>
                  <a:pt x="3109023" y="228600"/>
                  <a:pt x="3589069" y="636725"/>
                  <a:pt x="3700090" y="1179272"/>
                </a:cubicBezTo>
                <a:lnTo>
                  <a:pt x="3721203" y="1388700"/>
                </a:lnTo>
                <a:lnTo>
                  <a:pt x="3770421" y="1395271"/>
                </a:lnTo>
                <a:lnTo>
                  <a:pt x="3785548" y="1377801"/>
                </a:lnTo>
                <a:cubicBezTo>
                  <a:pt x="3854899" y="1314768"/>
                  <a:pt x="3947026" y="1276350"/>
                  <a:pt x="4048127" y="1276350"/>
                </a:cubicBezTo>
                <a:cubicBezTo>
                  <a:pt x="4129006" y="1276350"/>
                  <a:pt x="4204147" y="1300937"/>
                  <a:pt x="4266474" y="1343045"/>
                </a:cubicBezTo>
                <a:lnTo>
                  <a:pt x="4301481" y="1371928"/>
                </a:lnTo>
                <a:lnTo>
                  <a:pt x="4326469" y="1248165"/>
                </a:lnTo>
                <a:cubicBezTo>
                  <a:pt x="4385752" y="1108000"/>
                  <a:pt x="4524544" y="1009650"/>
                  <a:pt x="4686303" y="1009650"/>
                </a:cubicBezTo>
                <a:cubicBezTo>
                  <a:pt x="4767183" y="1009650"/>
                  <a:pt x="4842321" y="1034237"/>
                  <a:pt x="4904651" y="1076345"/>
                </a:cubicBezTo>
                <a:lnTo>
                  <a:pt x="4943944" y="1108767"/>
                </a:lnTo>
                <a:lnTo>
                  <a:pt x="4933952" y="1009650"/>
                </a:lnTo>
                <a:cubicBezTo>
                  <a:pt x="4933952" y="657196"/>
                  <a:pt x="5219673" y="371475"/>
                  <a:pt x="5572127" y="371475"/>
                </a:cubicBezTo>
                <a:cubicBezTo>
                  <a:pt x="5836466" y="371475"/>
                  <a:pt x="6063269" y="532193"/>
                  <a:pt x="6160150" y="761243"/>
                </a:cubicBezTo>
                <a:lnTo>
                  <a:pt x="6170212" y="793663"/>
                </a:lnTo>
                <a:lnTo>
                  <a:pt x="6284838" y="699089"/>
                </a:lnTo>
                <a:cubicBezTo>
                  <a:pt x="6430777" y="600494"/>
                  <a:pt x="6606710" y="542924"/>
                  <a:pt x="6796088" y="542924"/>
                </a:cubicBezTo>
                <a:cubicBezTo>
                  <a:pt x="7237973" y="542924"/>
                  <a:pt x="7606648" y="856364"/>
                  <a:pt x="7691912" y="1273041"/>
                </a:cubicBezTo>
                <a:lnTo>
                  <a:pt x="7696549" y="1319031"/>
                </a:lnTo>
                <a:lnTo>
                  <a:pt x="7753739" y="1287989"/>
                </a:lnTo>
                <a:cubicBezTo>
                  <a:pt x="7800461" y="1268228"/>
                  <a:pt x="7851828" y="1257300"/>
                  <a:pt x="7905749" y="1257300"/>
                </a:cubicBezTo>
                <a:cubicBezTo>
                  <a:pt x="7959670" y="1257300"/>
                  <a:pt x="8011037" y="1268228"/>
                  <a:pt x="8057760" y="1287989"/>
                </a:cubicBezTo>
                <a:lnTo>
                  <a:pt x="8116690" y="1319975"/>
                </a:lnTo>
                <a:lnTo>
                  <a:pt x="8151164" y="1208917"/>
                </a:lnTo>
                <a:cubicBezTo>
                  <a:pt x="8248043" y="979867"/>
                  <a:pt x="8474846" y="819149"/>
                  <a:pt x="8739187" y="819149"/>
                </a:cubicBezTo>
                <a:cubicBezTo>
                  <a:pt x="8783244" y="819149"/>
                  <a:pt x="8826259" y="823613"/>
                  <a:pt x="8867802" y="832114"/>
                </a:cubicBezTo>
                <a:lnTo>
                  <a:pt x="8963522" y="861828"/>
                </a:lnTo>
                <a:lnTo>
                  <a:pt x="8975988" y="738160"/>
                </a:lnTo>
                <a:cubicBezTo>
                  <a:pt x="9035496" y="447355"/>
                  <a:pt x="9292802" y="228600"/>
                  <a:pt x="9601198" y="228600"/>
                </a:cubicBezTo>
                <a:cubicBezTo>
                  <a:pt x="9766412" y="228600"/>
                  <a:pt x="9916961" y="291381"/>
                  <a:pt x="10030293" y="394387"/>
                </a:cubicBezTo>
                <a:lnTo>
                  <a:pt x="10091844" y="458948"/>
                </a:lnTo>
                <a:lnTo>
                  <a:pt x="10113318" y="389769"/>
                </a:lnTo>
                <a:cubicBezTo>
                  <a:pt x="10210199" y="160718"/>
                  <a:pt x="10437002" y="0"/>
                  <a:pt x="10701342" y="0"/>
                </a:cubicBezTo>
                <a:cubicBezTo>
                  <a:pt x="11053795" y="0"/>
                  <a:pt x="11339516" y="285721"/>
                  <a:pt x="11339516" y="638175"/>
                </a:cubicBezTo>
                <a:lnTo>
                  <a:pt x="11336618" y="666928"/>
                </a:lnTo>
                <a:lnTo>
                  <a:pt x="11403687" y="646109"/>
                </a:lnTo>
                <a:cubicBezTo>
                  <a:pt x="11429109" y="640907"/>
                  <a:pt x="11455431" y="638175"/>
                  <a:pt x="11482391" y="638175"/>
                </a:cubicBezTo>
                <a:cubicBezTo>
                  <a:pt x="11590232" y="638175"/>
                  <a:pt x="11687863" y="681886"/>
                  <a:pt x="11758534" y="752557"/>
                </a:cubicBezTo>
                <a:lnTo>
                  <a:pt x="11803993" y="807654"/>
                </a:lnTo>
                <a:lnTo>
                  <a:pt x="11833368" y="753535"/>
                </a:lnTo>
                <a:cubicBezTo>
                  <a:pt x="11913605" y="634770"/>
                  <a:pt x="12014707" y="531259"/>
                  <a:pt x="12131415" y="448264"/>
                </a:cubicBezTo>
                <a:lnTo>
                  <a:pt x="12192000" y="410454"/>
                </a:lnTo>
                <a:lnTo>
                  <a:pt x="12192000" y="5753100"/>
                </a:lnTo>
                <a:lnTo>
                  <a:pt x="0" y="5753100"/>
                </a:lnTo>
                <a:lnTo>
                  <a:pt x="0" y="156459"/>
                </a:lnTo>
                <a:lnTo>
                  <a:pt x="57533" y="108990"/>
                </a:lnTo>
                <a:cubicBezTo>
                  <a:pt x="159386" y="40180"/>
                  <a:pt x="282172" y="0"/>
                  <a:pt x="414342" y="0"/>
                </a:cubicBezTo>
                <a:close/>
              </a:path>
            </a:pathLst>
          </a:cu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70504" rtl="0" eaLnBrk="1" fontAlgn="auto" latinLnBrk="0" hangingPunct="1">
              <a:lnSpc>
                <a:spcPct val="100000"/>
              </a:lnSpc>
              <a:spcBef>
                <a:spcPts val="0"/>
              </a:spcBef>
              <a:spcAft>
                <a:spcPts val="0"/>
              </a:spcAft>
              <a:buClr>
                <a:srgbClr val="000000"/>
              </a:buClr>
              <a:buSzTx/>
              <a:buFontTx/>
              <a:buNone/>
              <a:tabLst/>
              <a:defRPr/>
            </a:pPr>
            <a:endParaRPr kumimoji="0" lang="id-ID" sz="1487" b="0" i="0" u="none" strike="noStrike" kern="0" cap="none" spc="0" normalizeH="0" baseline="0" noProof="0">
              <a:ln>
                <a:noFill/>
              </a:ln>
              <a:solidFill>
                <a:srgbClr val="FFB64C"/>
              </a:solidFill>
              <a:effectLst/>
              <a:uLnTx/>
              <a:uFillTx/>
              <a:latin typeface="Arial"/>
              <a:cs typeface="+mn-cs"/>
              <a:sym typeface="Arial"/>
            </a:endParaRPr>
          </a:p>
        </p:txBody>
      </p:sp>
      <p:sp>
        <p:nvSpPr>
          <p:cNvPr id="2" name="Freeform: Shape 1">
            <a:extLst>
              <a:ext uri="{FF2B5EF4-FFF2-40B4-BE49-F238E27FC236}">
                <a16:creationId xmlns:a16="http://schemas.microsoft.com/office/drawing/2014/main" id="{7FA83EA8-EFE2-6A5A-76DB-8CC29E9F8F6C}"/>
              </a:ext>
            </a:extLst>
          </p:cNvPr>
          <p:cNvSpPr/>
          <p:nvPr/>
        </p:nvSpPr>
        <p:spPr>
          <a:xfrm>
            <a:off x="776214" y="2493362"/>
            <a:ext cx="10191284" cy="3665151"/>
          </a:xfrm>
          <a:custGeom>
            <a:avLst/>
            <a:gdLst>
              <a:gd name="connsiteX0" fmla="*/ 9376863 w 12192000"/>
              <a:gd name="connsiteY0" fmla="*/ 1462271 h 5753100"/>
              <a:gd name="connsiteX1" fmla="*/ 9373093 w 12192000"/>
              <a:gd name="connsiteY1" fmla="*/ 1499671 h 5753100"/>
              <a:gd name="connsiteX2" fmla="*/ 9385406 w 12192000"/>
              <a:gd name="connsiteY2" fmla="*/ 1493740 h 5753100"/>
              <a:gd name="connsiteX3" fmla="*/ 9428009 w 12192000"/>
              <a:gd name="connsiteY3" fmla="*/ 1478147 h 5753100"/>
              <a:gd name="connsiteX4" fmla="*/ 414342 w 12192000"/>
              <a:gd name="connsiteY4" fmla="*/ 0 h 5753100"/>
              <a:gd name="connsiteX5" fmla="*/ 1052516 w 12192000"/>
              <a:gd name="connsiteY5" fmla="*/ 638175 h 5753100"/>
              <a:gd name="connsiteX6" fmla="*/ 1049618 w 12192000"/>
              <a:gd name="connsiteY6" fmla="*/ 666928 h 5753100"/>
              <a:gd name="connsiteX7" fmla="*/ 1116687 w 12192000"/>
              <a:gd name="connsiteY7" fmla="*/ 646109 h 5753100"/>
              <a:gd name="connsiteX8" fmla="*/ 1195392 w 12192000"/>
              <a:gd name="connsiteY8" fmla="*/ 638175 h 5753100"/>
              <a:gd name="connsiteX9" fmla="*/ 1471535 w 12192000"/>
              <a:gd name="connsiteY9" fmla="*/ 752557 h 5753100"/>
              <a:gd name="connsiteX10" fmla="*/ 1516993 w 12192000"/>
              <a:gd name="connsiteY10" fmla="*/ 807654 h 5753100"/>
              <a:gd name="connsiteX11" fmla="*/ 1546368 w 12192000"/>
              <a:gd name="connsiteY11" fmla="*/ 753535 h 5753100"/>
              <a:gd name="connsiteX12" fmla="*/ 2533654 w 12192000"/>
              <a:gd name="connsiteY12" fmla="*/ 228600 h 5753100"/>
              <a:gd name="connsiteX13" fmla="*/ 3700090 w 12192000"/>
              <a:gd name="connsiteY13" fmla="*/ 1179272 h 5753100"/>
              <a:gd name="connsiteX14" fmla="*/ 3721203 w 12192000"/>
              <a:gd name="connsiteY14" fmla="*/ 1388700 h 5753100"/>
              <a:gd name="connsiteX15" fmla="*/ 3770421 w 12192000"/>
              <a:gd name="connsiteY15" fmla="*/ 1395271 h 5753100"/>
              <a:gd name="connsiteX16" fmla="*/ 3785548 w 12192000"/>
              <a:gd name="connsiteY16" fmla="*/ 1377801 h 5753100"/>
              <a:gd name="connsiteX17" fmla="*/ 4048127 w 12192000"/>
              <a:gd name="connsiteY17" fmla="*/ 1276350 h 5753100"/>
              <a:gd name="connsiteX18" fmla="*/ 4266474 w 12192000"/>
              <a:gd name="connsiteY18" fmla="*/ 1343045 h 5753100"/>
              <a:gd name="connsiteX19" fmla="*/ 4301481 w 12192000"/>
              <a:gd name="connsiteY19" fmla="*/ 1371928 h 5753100"/>
              <a:gd name="connsiteX20" fmla="*/ 4326469 w 12192000"/>
              <a:gd name="connsiteY20" fmla="*/ 1248165 h 5753100"/>
              <a:gd name="connsiteX21" fmla="*/ 4686303 w 12192000"/>
              <a:gd name="connsiteY21" fmla="*/ 1009650 h 5753100"/>
              <a:gd name="connsiteX22" fmla="*/ 4904651 w 12192000"/>
              <a:gd name="connsiteY22" fmla="*/ 1076345 h 5753100"/>
              <a:gd name="connsiteX23" fmla="*/ 4943944 w 12192000"/>
              <a:gd name="connsiteY23" fmla="*/ 1108767 h 5753100"/>
              <a:gd name="connsiteX24" fmla="*/ 4933952 w 12192000"/>
              <a:gd name="connsiteY24" fmla="*/ 1009650 h 5753100"/>
              <a:gd name="connsiteX25" fmla="*/ 5572127 w 12192000"/>
              <a:gd name="connsiteY25" fmla="*/ 371475 h 5753100"/>
              <a:gd name="connsiteX26" fmla="*/ 6160150 w 12192000"/>
              <a:gd name="connsiteY26" fmla="*/ 761243 h 5753100"/>
              <a:gd name="connsiteX27" fmla="*/ 6170212 w 12192000"/>
              <a:gd name="connsiteY27" fmla="*/ 793663 h 5753100"/>
              <a:gd name="connsiteX28" fmla="*/ 6284838 w 12192000"/>
              <a:gd name="connsiteY28" fmla="*/ 699089 h 5753100"/>
              <a:gd name="connsiteX29" fmla="*/ 6796088 w 12192000"/>
              <a:gd name="connsiteY29" fmla="*/ 542924 h 5753100"/>
              <a:gd name="connsiteX30" fmla="*/ 7691912 w 12192000"/>
              <a:gd name="connsiteY30" fmla="*/ 1273041 h 5753100"/>
              <a:gd name="connsiteX31" fmla="*/ 7696549 w 12192000"/>
              <a:gd name="connsiteY31" fmla="*/ 1319031 h 5753100"/>
              <a:gd name="connsiteX32" fmla="*/ 7753739 w 12192000"/>
              <a:gd name="connsiteY32" fmla="*/ 1287989 h 5753100"/>
              <a:gd name="connsiteX33" fmla="*/ 7905749 w 12192000"/>
              <a:gd name="connsiteY33" fmla="*/ 1257300 h 5753100"/>
              <a:gd name="connsiteX34" fmla="*/ 8057760 w 12192000"/>
              <a:gd name="connsiteY34" fmla="*/ 1287989 h 5753100"/>
              <a:gd name="connsiteX35" fmla="*/ 8116690 w 12192000"/>
              <a:gd name="connsiteY35" fmla="*/ 1319975 h 5753100"/>
              <a:gd name="connsiteX36" fmla="*/ 8151164 w 12192000"/>
              <a:gd name="connsiteY36" fmla="*/ 1208917 h 5753100"/>
              <a:gd name="connsiteX37" fmla="*/ 8739187 w 12192000"/>
              <a:gd name="connsiteY37" fmla="*/ 819149 h 5753100"/>
              <a:gd name="connsiteX38" fmla="*/ 8867802 w 12192000"/>
              <a:gd name="connsiteY38" fmla="*/ 832114 h 5753100"/>
              <a:gd name="connsiteX39" fmla="*/ 8963522 w 12192000"/>
              <a:gd name="connsiteY39" fmla="*/ 861828 h 5753100"/>
              <a:gd name="connsiteX40" fmla="*/ 8975988 w 12192000"/>
              <a:gd name="connsiteY40" fmla="*/ 738160 h 5753100"/>
              <a:gd name="connsiteX41" fmla="*/ 9601198 w 12192000"/>
              <a:gd name="connsiteY41" fmla="*/ 228600 h 5753100"/>
              <a:gd name="connsiteX42" fmla="*/ 10030293 w 12192000"/>
              <a:gd name="connsiteY42" fmla="*/ 394387 h 5753100"/>
              <a:gd name="connsiteX43" fmla="*/ 10091844 w 12192000"/>
              <a:gd name="connsiteY43" fmla="*/ 458948 h 5753100"/>
              <a:gd name="connsiteX44" fmla="*/ 10113318 w 12192000"/>
              <a:gd name="connsiteY44" fmla="*/ 389769 h 5753100"/>
              <a:gd name="connsiteX45" fmla="*/ 10701342 w 12192000"/>
              <a:gd name="connsiteY45" fmla="*/ 0 h 5753100"/>
              <a:gd name="connsiteX46" fmla="*/ 11339516 w 12192000"/>
              <a:gd name="connsiteY46" fmla="*/ 638175 h 5753100"/>
              <a:gd name="connsiteX47" fmla="*/ 11336618 w 12192000"/>
              <a:gd name="connsiteY47" fmla="*/ 666928 h 5753100"/>
              <a:gd name="connsiteX48" fmla="*/ 11403687 w 12192000"/>
              <a:gd name="connsiteY48" fmla="*/ 646109 h 5753100"/>
              <a:gd name="connsiteX49" fmla="*/ 11482391 w 12192000"/>
              <a:gd name="connsiteY49" fmla="*/ 638175 h 5753100"/>
              <a:gd name="connsiteX50" fmla="*/ 11758534 w 12192000"/>
              <a:gd name="connsiteY50" fmla="*/ 752557 h 5753100"/>
              <a:gd name="connsiteX51" fmla="*/ 11803993 w 12192000"/>
              <a:gd name="connsiteY51" fmla="*/ 807654 h 5753100"/>
              <a:gd name="connsiteX52" fmla="*/ 11833368 w 12192000"/>
              <a:gd name="connsiteY52" fmla="*/ 753535 h 5753100"/>
              <a:gd name="connsiteX53" fmla="*/ 12131415 w 12192000"/>
              <a:gd name="connsiteY53" fmla="*/ 448264 h 5753100"/>
              <a:gd name="connsiteX54" fmla="*/ 12192000 w 12192000"/>
              <a:gd name="connsiteY54" fmla="*/ 410454 h 5753100"/>
              <a:gd name="connsiteX55" fmla="*/ 12192000 w 12192000"/>
              <a:gd name="connsiteY55" fmla="*/ 5753100 h 5753100"/>
              <a:gd name="connsiteX56" fmla="*/ 0 w 12192000"/>
              <a:gd name="connsiteY56" fmla="*/ 5753100 h 5753100"/>
              <a:gd name="connsiteX57" fmla="*/ 0 w 12192000"/>
              <a:gd name="connsiteY57" fmla="*/ 156459 h 5753100"/>
              <a:gd name="connsiteX58" fmla="*/ 57533 w 12192000"/>
              <a:gd name="connsiteY58" fmla="*/ 108990 h 5753100"/>
              <a:gd name="connsiteX59" fmla="*/ 414342 w 12192000"/>
              <a:gd name="connsiteY59" fmla="*/ 0 h 575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2192000" h="5753100">
                <a:moveTo>
                  <a:pt x="9376863" y="1462271"/>
                </a:moveTo>
                <a:lnTo>
                  <a:pt x="9373093" y="1499671"/>
                </a:lnTo>
                <a:lnTo>
                  <a:pt x="9385406" y="1493740"/>
                </a:lnTo>
                <a:lnTo>
                  <a:pt x="9428009" y="1478147"/>
                </a:lnTo>
                <a:close/>
                <a:moveTo>
                  <a:pt x="414342" y="0"/>
                </a:moveTo>
                <a:cubicBezTo>
                  <a:pt x="766795" y="0"/>
                  <a:pt x="1052516" y="285721"/>
                  <a:pt x="1052516" y="638175"/>
                </a:cubicBezTo>
                <a:lnTo>
                  <a:pt x="1049618" y="666928"/>
                </a:lnTo>
                <a:lnTo>
                  <a:pt x="1116687" y="646109"/>
                </a:lnTo>
                <a:cubicBezTo>
                  <a:pt x="1142109" y="640907"/>
                  <a:pt x="1168431" y="638175"/>
                  <a:pt x="1195392" y="638175"/>
                </a:cubicBezTo>
                <a:cubicBezTo>
                  <a:pt x="1303232" y="638175"/>
                  <a:pt x="1400863" y="681886"/>
                  <a:pt x="1471535" y="752557"/>
                </a:cubicBezTo>
                <a:lnTo>
                  <a:pt x="1516993" y="807654"/>
                </a:lnTo>
                <a:lnTo>
                  <a:pt x="1546368" y="753535"/>
                </a:lnTo>
                <a:cubicBezTo>
                  <a:pt x="1760333" y="436827"/>
                  <a:pt x="2122677" y="228600"/>
                  <a:pt x="2533654" y="228600"/>
                </a:cubicBezTo>
                <a:cubicBezTo>
                  <a:pt x="3109023" y="228600"/>
                  <a:pt x="3589069" y="636725"/>
                  <a:pt x="3700090" y="1179272"/>
                </a:cubicBezTo>
                <a:lnTo>
                  <a:pt x="3721203" y="1388700"/>
                </a:lnTo>
                <a:lnTo>
                  <a:pt x="3770421" y="1395271"/>
                </a:lnTo>
                <a:lnTo>
                  <a:pt x="3785548" y="1377801"/>
                </a:lnTo>
                <a:cubicBezTo>
                  <a:pt x="3854899" y="1314768"/>
                  <a:pt x="3947026" y="1276350"/>
                  <a:pt x="4048127" y="1276350"/>
                </a:cubicBezTo>
                <a:cubicBezTo>
                  <a:pt x="4129006" y="1276350"/>
                  <a:pt x="4204147" y="1300937"/>
                  <a:pt x="4266474" y="1343045"/>
                </a:cubicBezTo>
                <a:lnTo>
                  <a:pt x="4301481" y="1371928"/>
                </a:lnTo>
                <a:lnTo>
                  <a:pt x="4326469" y="1248165"/>
                </a:lnTo>
                <a:cubicBezTo>
                  <a:pt x="4385752" y="1108000"/>
                  <a:pt x="4524544" y="1009650"/>
                  <a:pt x="4686303" y="1009650"/>
                </a:cubicBezTo>
                <a:cubicBezTo>
                  <a:pt x="4767183" y="1009650"/>
                  <a:pt x="4842321" y="1034237"/>
                  <a:pt x="4904651" y="1076345"/>
                </a:cubicBezTo>
                <a:lnTo>
                  <a:pt x="4943944" y="1108767"/>
                </a:lnTo>
                <a:lnTo>
                  <a:pt x="4933952" y="1009650"/>
                </a:lnTo>
                <a:cubicBezTo>
                  <a:pt x="4933952" y="657196"/>
                  <a:pt x="5219673" y="371475"/>
                  <a:pt x="5572127" y="371475"/>
                </a:cubicBezTo>
                <a:cubicBezTo>
                  <a:pt x="5836466" y="371475"/>
                  <a:pt x="6063269" y="532193"/>
                  <a:pt x="6160150" y="761243"/>
                </a:cubicBezTo>
                <a:lnTo>
                  <a:pt x="6170212" y="793663"/>
                </a:lnTo>
                <a:lnTo>
                  <a:pt x="6284838" y="699089"/>
                </a:lnTo>
                <a:cubicBezTo>
                  <a:pt x="6430777" y="600494"/>
                  <a:pt x="6606710" y="542924"/>
                  <a:pt x="6796088" y="542924"/>
                </a:cubicBezTo>
                <a:cubicBezTo>
                  <a:pt x="7237973" y="542924"/>
                  <a:pt x="7606648" y="856364"/>
                  <a:pt x="7691912" y="1273041"/>
                </a:cubicBezTo>
                <a:lnTo>
                  <a:pt x="7696549" y="1319031"/>
                </a:lnTo>
                <a:lnTo>
                  <a:pt x="7753739" y="1287989"/>
                </a:lnTo>
                <a:cubicBezTo>
                  <a:pt x="7800461" y="1268228"/>
                  <a:pt x="7851828" y="1257300"/>
                  <a:pt x="7905749" y="1257300"/>
                </a:cubicBezTo>
                <a:cubicBezTo>
                  <a:pt x="7959670" y="1257300"/>
                  <a:pt x="8011037" y="1268228"/>
                  <a:pt x="8057760" y="1287989"/>
                </a:cubicBezTo>
                <a:lnTo>
                  <a:pt x="8116690" y="1319975"/>
                </a:lnTo>
                <a:lnTo>
                  <a:pt x="8151164" y="1208917"/>
                </a:lnTo>
                <a:cubicBezTo>
                  <a:pt x="8248043" y="979867"/>
                  <a:pt x="8474846" y="819149"/>
                  <a:pt x="8739187" y="819149"/>
                </a:cubicBezTo>
                <a:cubicBezTo>
                  <a:pt x="8783244" y="819149"/>
                  <a:pt x="8826259" y="823613"/>
                  <a:pt x="8867802" y="832114"/>
                </a:cubicBezTo>
                <a:lnTo>
                  <a:pt x="8963522" y="861828"/>
                </a:lnTo>
                <a:lnTo>
                  <a:pt x="8975988" y="738160"/>
                </a:lnTo>
                <a:cubicBezTo>
                  <a:pt x="9035496" y="447355"/>
                  <a:pt x="9292802" y="228600"/>
                  <a:pt x="9601198" y="228600"/>
                </a:cubicBezTo>
                <a:cubicBezTo>
                  <a:pt x="9766412" y="228600"/>
                  <a:pt x="9916961" y="291381"/>
                  <a:pt x="10030293" y="394387"/>
                </a:cubicBezTo>
                <a:lnTo>
                  <a:pt x="10091844" y="458948"/>
                </a:lnTo>
                <a:lnTo>
                  <a:pt x="10113318" y="389769"/>
                </a:lnTo>
                <a:cubicBezTo>
                  <a:pt x="10210199" y="160718"/>
                  <a:pt x="10437002" y="0"/>
                  <a:pt x="10701342" y="0"/>
                </a:cubicBezTo>
                <a:cubicBezTo>
                  <a:pt x="11053795" y="0"/>
                  <a:pt x="11339516" y="285721"/>
                  <a:pt x="11339516" y="638175"/>
                </a:cubicBezTo>
                <a:lnTo>
                  <a:pt x="11336618" y="666928"/>
                </a:lnTo>
                <a:lnTo>
                  <a:pt x="11403687" y="646109"/>
                </a:lnTo>
                <a:cubicBezTo>
                  <a:pt x="11429109" y="640907"/>
                  <a:pt x="11455431" y="638175"/>
                  <a:pt x="11482391" y="638175"/>
                </a:cubicBezTo>
                <a:cubicBezTo>
                  <a:pt x="11590232" y="638175"/>
                  <a:pt x="11687863" y="681886"/>
                  <a:pt x="11758534" y="752557"/>
                </a:cubicBezTo>
                <a:lnTo>
                  <a:pt x="11803993" y="807654"/>
                </a:lnTo>
                <a:lnTo>
                  <a:pt x="11833368" y="753535"/>
                </a:lnTo>
                <a:cubicBezTo>
                  <a:pt x="11913605" y="634770"/>
                  <a:pt x="12014707" y="531259"/>
                  <a:pt x="12131415" y="448264"/>
                </a:cubicBezTo>
                <a:lnTo>
                  <a:pt x="12192000" y="410454"/>
                </a:lnTo>
                <a:lnTo>
                  <a:pt x="12192000" y="5753100"/>
                </a:lnTo>
                <a:lnTo>
                  <a:pt x="0" y="5753100"/>
                </a:lnTo>
                <a:lnTo>
                  <a:pt x="0" y="156459"/>
                </a:lnTo>
                <a:lnTo>
                  <a:pt x="57533" y="108990"/>
                </a:lnTo>
                <a:cubicBezTo>
                  <a:pt x="159386" y="40180"/>
                  <a:pt x="282172" y="0"/>
                  <a:pt x="414342" y="0"/>
                </a:cubicBezTo>
                <a:close/>
              </a:path>
            </a:pathLst>
          </a:custGeom>
          <a:solidFill>
            <a:schemeClr val="bg2">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70504" rtl="0" eaLnBrk="1" fontAlgn="auto" latinLnBrk="0" hangingPunct="1">
              <a:lnSpc>
                <a:spcPct val="100000"/>
              </a:lnSpc>
              <a:spcBef>
                <a:spcPts val="0"/>
              </a:spcBef>
              <a:spcAft>
                <a:spcPts val="0"/>
              </a:spcAft>
              <a:buClr>
                <a:srgbClr val="000000"/>
              </a:buClr>
              <a:buSzTx/>
              <a:buFontTx/>
              <a:buNone/>
              <a:tabLst/>
              <a:defRPr/>
            </a:pPr>
            <a:endParaRPr kumimoji="0" lang="id-ID" sz="1487" b="0" i="0" u="none" strike="noStrike" kern="0" cap="none" spc="0" normalizeH="0" baseline="0" noProof="0">
              <a:ln>
                <a:noFill/>
              </a:ln>
              <a:solidFill>
                <a:srgbClr val="FFB64C"/>
              </a:solidFill>
              <a:effectLst/>
              <a:uLnTx/>
              <a:uFillTx/>
              <a:latin typeface="Arial"/>
              <a:cs typeface="+mn-cs"/>
              <a:sym typeface="Arial"/>
            </a:endParaRPr>
          </a:p>
        </p:txBody>
      </p:sp>
      <p:pic>
        <p:nvPicPr>
          <p:cNvPr id="5" name="Picture 4">
            <a:extLst>
              <a:ext uri="{FF2B5EF4-FFF2-40B4-BE49-F238E27FC236}">
                <a16:creationId xmlns:a16="http://schemas.microsoft.com/office/drawing/2014/main" id="{A3A31073-3FCE-7DDC-738D-6478D01D6DF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9325"/>
          <a:stretch/>
        </p:blipFill>
        <p:spPr>
          <a:xfrm>
            <a:off x="8803408" y="3677809"/>
            <a:ext cx="2498206" cy="2577628"/>
          </a:xfrm>
          <a:prstGeom prst="rect">
            <a:avLst/>
          </a:prstGeom>
        </p:spPr>
      </p:pic>
      <p:sp>
        <p:nvSpPr>
          <p:cNvPr id="10" name="Title 1">
            <a:extLst>
              <a:ext uri="{FF2B5EF4-FFF2-40B4-BE49-F238E27FC236}">
                <a16:creationId xmlns:a16="http://schemas.microsoft.com/office/drawing/2014/main" id="{A49B2F85-1F36-8233-A1FC-540CBAA07DFC}"/>
              </a:ext>
            </a:extLst>
          </p:cNvPr>
          <p:cNvSpPr txBox="1">
            <a:spLocks/>
          </p:cNvSpPr>
          <p:nvPr/>
        </p:nvSpPr>
        <p:spPr>
          <a:xfrm>
            <a:off x="552127" y="3397767"/>
            <a:ext cx="10323735" cy="1273963"/>
          </a:xfrm>
          <a:prstGeom prst="rect">
            <a:avLst/>
          </a:prstGeom>
        </p:spPr>
        <p:txBody>
          <a:bodyPr vert="horz" lIns="97049" tIns="48525" rIns="97049" bIns="48525" rtlCol="0" anchor="b">
            <a:noAutofit/>
            <a:scene3d>
              <a:camera prst="orthographicFront"/>
              <a:lightRig rig="threePt" dir="t"/>
            </a:scene3d>
            <a:sp3d extrusionH="57150">
              <a:bevelT w="82550" h="38100" prst="coolSlant"/>
            </a:sp3d>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70504" rtl="0" eaLnBrk="1" fontAlgn="auto" latinLnBrk="0" hangingPunct="1">
              <a:lnSpc>
                <a:spcPct val="100000"/>
              </a:lnSpc>
              <a:spcBef>
                <a:spcPct val="0"/>
              </a:spcBef>
              <a:spcAft>
                <a:spcPts val="0"/>
              </a:spcAft>
              <a:buClrTx/>
              <a:buSzTx/>
              <a:buFontTx/>
              <a:buNone/>
              <a:tabLst/>
              <a:defRPr/>
            </a:pPr>
            <a:r>
              <a:rPr kumimoji="0" lang="en-US" sz="3715" b="1" i="0" u="none" strike="noStrike" kern="1200" cap="none" spc="0" normalizeH="0" baseline="0" noProof="0">
                <a:ln>
                  <a:noFill/>
                </a:ln>
                <a:solidFill>
                  <a:srgbClr val="D63E3D">
                    <a:lumMod val="50000"/>
                  </a:srgbClr>
                </a:solidFill>
                <a:effectLst/>
                <a:uLnTx/>
                <a:uFillTx/>
                <a:latin typeface="SVN-Dancing Script" panose="02040603050506020204" pitchFamily="18" charset="0"/>
                <a:cs typeface="+mj-cs"/>
                <a:sym typeface="Arial"/>
              </a:rPr>
              <a:t> </a:t>
            </a:r>
            <a:r>
              <a:rPr kumimoji="0" lang="en-US" sz="3715" b="1" i="0" u="none" strike="noStrike" kern="1200" cap="none" spc="0" normalizeH="0" baseline="0" noProof="0" err="1">
                <a:ln>
                  <a:noFill/>
                </a:ln>
                <a:solidFill>
                  <a:srgbClr val="00B0F0"/>
                </a:solidFill>
                <a:effectLst/>
                <a:uLnTx/>
                <a:uFillTx/>
                <a:latin typeface="SVN-Dancing Script" panose="02040603050506020204" pitchFamily="18" charset="0"/>
                <a:cs typeface="#9Slide05 Bodega Script" pitchFamily="2" charset="0"/>
                <a:sym typeface="Arial"/>
              </a:rPr>
              <a:t>Soạn</a:t>
            </a:r>
            <a:r>
              <a:rPr kumimoji="0" lang="en-US" sz="3715" b="1" i="0" u="none" strike="noStrike" kern="1200" cap="none" spc="0" normalizeH="0" baseline="0" noProof="0">
                <a:ln>
                  <a:noFill/>
                </a:ln>
                <a:solidFill>
                  <a:srgbClr val="00B0F0"/>
                </a:solidFill>
                <a:effectLst/>
                <a:uLnTx/>
                <a:uFillTx/>
                <a:latin typeface="SVN-Dancing Script" panose="02040603050506020204" pitchFamily="18" charset="0"/>
                <a:cs typeface="#9Slide05 Bodega Script" pitchFamily="2" charset="0"/>
                <a:sym typeface="Arial"/>
              </a:rPr>
              <a:t> </a:t>
            </a:r>
            <a:r>
              <a:rPr kumimoji="0" lang="en-US" sz="3715" b="1" i="0" u="none" strike="noStrike" kern="1200" cap="none" spc="0" normalizeH="0" baseline="0" noProof="0" err="1">
                <a:ln>
                  <a:noFill/>
                </a:ln>
                <a:solidFill>
                  <a:srgbClr val="00B0F0"/>
                </a:solidFill>
                <a:effectLst/>
                <a:uLnTx/>
                <a:uFillTx/>
                <a:latin typeface="SVN-Dancing Script" panose="02040603050506020204" pitchFamily="18" charset="0"/>
                <a:cs typeface="#9Slide05 Bodega Script" pitchFamily="2" charset="0"/>
                <a:sym typeface="Arial"/>
              </a:rPr>
              <a:t>bài</a:t>
            </a:r>
            <a:r>
              <a:rPr kumimoji="0" lang="en-US" sz="3715" b="1" i="0" u="none" strike="noStrike" kern="1200" cap="none" spc="0" normalizeH="0" baseline="0" noProof="0">
                <a:ln>
                  <a:noFill/>
                </a:ln>
                <a:solidFill>
                  <a:srgbClr val="00B0F0"/>
                </a:solidFill>
                <a:effectLst/>
                <a:uLnTx/>
                <a:uFillTx/>
                <a:latin typeface="SVN-Dancing Script" panose="02040603050506020204" pitchFamily="18" charset="0"/>
                <a:cs typeface="#9Slide05 Bodega Script" pitchFamily="2" charset="0"/>
                <a:sym typeface="Arial"/>
              </a:rPr>
              <a:t> </a:t>
            </a:r>
            <a:r>
              <a:rPr kumimoji="0" lang="en-US" sz="3715" b="1" i="0" u="none" strike="noStrike" kern="1200" cap="none" spc="0" normalizeH="0" baseline="0" noProof="0" err="1">
                <a:ln>
                  <a:noFill/>
                </a:ln>
                <a:solidFill>
                  <a:srgbClr val="00B0F0"/>
                </a:solidFill>
                <a:effectLst/>
                <a:uLnTx/>
                <a:uFillTx/>
                <a:latin typeface="SVN-Dancing Script" panose="02040603050506020204" pitchFamily="18" charset="0"/>
                <a:cs typeface="#9Slide05 Bodega Script" pitchFamily="2" charset="0"/>
                <a:sym typeface="Arial"/>
              </a:rPr>
              <a:t>giảng</a:t>
            </a:r>
            <a:r>
              <a:rPr kumimoji="0" lang="en-US" sz="3715" b="1" i="0" u="none" strike="noStrike" kern="1200" cap="none" spc="0" normalizeH="0" baseline="0" noProof="0">
                <a:ln>
                  <a:noFill/>
                </a:ln>
                <a:solidFill>
                  <a:srgbClr val="00B0F0"/>
                </a:solidFill>
                <a:effectLst/>
                <a:uLnTx/>
                <a:uFillTx/>
                <a:latin typeface="SVN-Dancing Script" panose="02040603050506020204" pitchFamily="18" charset="0"/>
                <a:cs typeface="#9Slide05 Bodega Script" pitchFamily="2" charset="0"/>
                <a:sym typeface="Arial"/>
              </a:rPr>
              <a:t> </a:t>
            </a:r>
            <a:r>
              <a:rPr kumimoji="0" lang="en-US" sz="3715" b="1" i="0" u="none" strike="noStrike" kern="1200" cap="none" spc="0" normalizeH="0" baseline="0" noProof="0" err="1">
                <a:ln>
                  <a:noFill/>
                </a:ln>
                <a:solidFill>
                  <a:srgbClr val="00B0F0"/>
                </a:solidFill>
                <a:effectLst/>
                <a:uLnTx/>
                <a:uFillTx/>
                <a:latin typeface="SVN-Dancing Script" panose="02040603050506020204" pitchFamily="18" charset="0"/>
                <a:cs typeface="#9Slide05 Bodega Script" pitchFamily="2" charset="0"/>
                <a:sym typeface="Arial"/>
              </a:rPr>
              <a:t>yêu</a:t>
            </a:r>
            <a:r>
              <a:rPr kumimoji="0" lang="en-US" sz="3715" b="1" i="0" u="none" strike="noStrike" kern="1200" cap="none" spc="0" normalizeH="0" baseline="0" noProof="0">
                <a:ln>
                  <a:noFill/>
                </a:ln>
                <a:solidFill>
                  <a:srgbClr val="00B0F0"/>
                </a:solidFill>
                <a:effectLst/>
                <a:uLnTx/>
                <a:uFillTx/>
                <a:latin typeface="SVN-Dancing Script" panose="02040603050506020204" pitchFamily="18" charset="0"/>
                <a:cs typeface="#9Slide05 Bodega Script" pitchFamily="2" charset="0"/>
                <a:sym typeface="Arial"/>
              </a:rPr>
              <a:t> </a:t>
            </a:r>
            <a:r>
              <a:rPr kumimoji="0" lang="en-US" sz="3715" b="1" i="0" u="none" strike="noStrike" kern="1200" cap="none" spc="0" normalizeH="0" baseline="0" noProof="0" err="1">
                <a:ln>
                  <a:noFill/>
                </a:ln>
                <a:solidFill>
                  <a:srgbClr val="00B0F0"/>
                </a:solidFill>
                <a:effectLst/>
                <a:uLnTx/>
                <a:uFillTx/>
                <a:latin typeface="SVN-Dancing Script" panose="02040603050506020204" pitchFamily="18" charset="0"/>
                <a:cs typeface="#9Slide05 Bodega Script" pitchFamily="2" charset="0"/>
                <a:sym typeface="Arial"/>
              </a:rPr>
              <a:t>cầu</a:t>
            </a:r>
            <a:r>
              <a:rPr kumimoji="0" lang="en-US" sz="3715" b="1" i="0" u="none" strike="noStrike" kern="1200" cap="none" spc="0" normalizeH="0" baseline="0" noProof="0">
                <a:ln>
                  <a:noFill/>
                </a:ln>
                <a:solidFill>
                  <a:srgbClr val="00B0F0"/>
                </a:solidFill>
                <a:effectLst/>
                <a:uLnTx/>
                <a:uFillTx/>
                <a:latin typeface="SVN-Dancing Script" panose="02040603050506020204" pitchFamily="18" charset="0"/>
                <a:cs typeface="#9Slide05 Bodega Script" pitchFamily="2" charset="0"/>
                <a:sym typeface="Arial"/>
              </a:rPr>
              <a:t> </a:t>
            </a:r>
            <a:r>
              <a:rPr kumimoji="0" lang="en-US" sz="3715" b="1" i="0" u="none" strike="noStrike" kern="1200" cap="none" spc="0" normalizeH="0" baseline="0" noProof="0" err="1">
                <a:ln>
                  <a:noFill/>
                </a:ln>
                <a:solidFill>
                  <a:srgbClr val="00B0F0"/>
                </a:solidFill>
                <a:effectLst/>
                <a:uLnTx/>
                <a:uFillTx/>
                <a:latin typeface="SVN-Dancing Script" panose="02040603050506020204" pitchFamily="18" charset="0"/>
                <a:cs typeface="#9Slide05 Bodega Script" pitchFamily="2" charset="0"/>
                <a:sym typeface="Arial"/>
              </a:rPr>
              <a:t>các</a:t>
            </a:r>
            <a:r>
              <a:rPr kumimoji="0" lang="en-US" sz="3715" b="1" i="0" u="none" strike="noStrike" kern="1200" cap="none" spc="0" normalizeH="0" baseline="0" noProof="0">
                <a:ln>
                  <a:noFill/>
                </a:ln>
                <a:solidFill>
                  <a:srgbClr val="00B0F0"/>
                </a:solidFill>
                <a:effectLst/>
                <a:uLnTx/>
                <a:uFillTx/>
                <a:latin typeface="SVN-Dancing Script" panose="02040603050506020204" pitchFamily="18" charset="0"/>
                <a:cs typeface="#9Slide05 Bodega Script" pitchFamily="2" charset="0"/>
                <a:sym typeface="Arial"/>
              </a:rPr>
              <a:t> </a:t>
            </a:r>
            <a:r>
              <a:rPr kumimoji="0" lang="en-US" sz="3715" b="1" i="0" u="none" strike="noStrike" kern="1200" cap="none" spc="0" normalizeH="0" baseline="0" noProof="0" err="1">
                <a:ln>
                  <a:noFill/>
                </a:ln>
                <a:solidFill>
                  <a:srgbClr val="00B0F0"/>
                </a:solidFill>
                <a:effectLst/>
                <a:uLnTx/>
                <a:uFillTx/>
                <a:latin typeface="SVN-Dancing Script" panose="02040603050506020204" pitchFamily="18" charset="0"/>
                <a:cs typeface="#9Slide05 Bodega Script" pitchFamily="2" charset="0"/>
                <a:sym typeface="Arial"/>
              </a:rPr>
              <a:t>khối</a:t>
            </a:r>
            <a:r>
              <a:rPr kumimoji="0" lang="en-US" sz="3715" b="1" i="0" u="none" strike="noStrike" kern="1200" cap="none" spc="0" normalizeH="0" baseline="0" noProof="0">
                <a:ln>
                  <a:noFill/>
                </a:ln>
                <a:solidFill>
                  <a:srgbClr val="00B0F0"/>
                </a:solidFill>
                <a:effectLst/>
                <a:uLnTx/>
                <a:uFillTx/>
                <a:latin typeface="SVN-Dancing Script" panose="02040603050506020204" pitchFamily="18" charset="0"/>
                <a:cs typeface="#9Slide05 Bodega Script" pitchFamily="2" charset="0"/>
                <a:sym typeface="Arial"/>
              </a:rPr>
              <a:t> </a:t>
            </a:r>
            <a:r>
              <a:rPr kumimoji="0" lang="en-US" sz="3715" b="1" i="0" u="none" strike="noStrike" kern="1200" cap="none" spc="0" normalizeH="0" baseline="0" noProof="0" err="1">
                <a:ln>
                  <a:noFill/>
                </a:ln>
                <a:solidFill>
                  <a:srgbClr val="00B0F0"/>
                </a:solidFill>
                <a:effectLst/>
                <a:uLnTx/>
                <a:uFillTx/>
                <a:latin typeface="SVN-Dancing Script" panose="02040603050506020204" pitchFamily="18" charset="0"/>
                <a:cs typeface="#9Slide05 Bodega Script" pitchFamily="2" charset="0"/>
                <a:sym typeface="Arial"/>
              </a:rPr>
              <a:t>lớp</a:t>
            </a:r>
            <a:endParaRPr kumimoji="0" lang="en-US" sz="3715" b="1" i="0" u="none" strike="noStrike" kern="1200" cap="none" spc="0" normalizeH="0" baseline="0" noProof="0">
              <a:ln>
                <a:noFill/>
              </a:ln>
              <a:solidFill>
                <a:srgbClr val="00B0F0"/>
              </a:solidFill>
              <a:effectLst/>
              <a:uLnTx/>
              <a:uFillTx/>
              <a:latin typeface="SVN-Dancing Script" panose="02040603050506020204" pitchFamily="18" charset="0"/>
              <a:cs typeface="#9Slide05 Bodega Script" pitchFamily="2" charset="0"/>
              <a:sym typeface="Arial"/>
            </a:endParaRPr>
          </a:p>
          <a:p>
            <a:pPr marL="0" marR="0" lvl="0" indent="0" algn="ctr" defTabSz="970504" rtl="0" eaLnBrk="1" fontAlgn="auto" latinLnBrk="0" hangingPunct="1">
              <a:lnSpc>
                <a:spcPct val="100000"/>
              </a:lnSpc>
              <a:spcBef>
                <a:spcPct val="0"/>
              </a:spcBef>
              <a:spcAft>
                <a:spcPts val="0"/>
              </a:spcAft>
              <a:buClrTx/>
              <a:buSzTx/>
              <a:buFontTx/>
              <a:buNone/>
              <a:tabLst/>
              <a:defRPr/>
            </a:pPr>
            <a:r>
              <a:rPr kumimoji="0" lang="en-US" sz="3715" b="1" i="0" u="none" strike="noStrike" kern="1200" cap="none" spc="0" normalizeH="0" baseline="0" noProof="0" err="1">
                <a:ln>
                  <a:noFill/>
                </a:ln>
                <a:solidFill>
                  <a:srgbClr val="BC3259"/>
                </a:solidFill>
                <a:effectLst/>
                <a:uLnTx/>
                <a:uFillTx/>
                <a:latin typeface="SVN-Dancing Script" panose="02040603050506020204" pitchFamily="18" charset="0"/>
                <a:cs typeface="+mj-cs"/>
                <a:sym typeface="Arial"/>
              </a:rPr>
              <a:t>Thiết</a:t>
            </a:r>
            <a:r>
              <a:rPr kumimoji="0" lang="en-US" sz="3715" b="1" i="0" u="none" strike="noStrike" kern="1200" cap="none" spc="0" normalizeH="0" baseline="0" noProof="0">
                <a:ln>
                  <a:noFill/>
                </a:ln>
                <a:solidFill>
                  <a:srgbClr val="BC3259"/>
                </a:solidFill>
                <a:effectLst/>
                <a:uLnTx/>
                <a:uFillTx/>
                <a:latin typeface="SVN-Dancing Script" panose="02040603050506020204" pitchFamily="18" charset="0"/>
                <a:cs typeface="+mj-cs"/>
                <a:sym typeface="Arial"/>
              </a:rPr>
              <a:t> </a:t>
            </a:r>
            <a:r>
              <a:rPr kumimoji="0" lang="en-US" sz="3715" b="1" i="0" u="none" strike="noStrike" kern="1200" cap="none" spc="0" normalizeH="0" baseline="0" noProof="0" err="1">
                <a:ln>
                  <a:noFill/>
                </a:ln>
                <a:solidFill>
                  <a:srgbClr val="BC3259"/>
                </a:solidFill>
                <a:effectLst/>
                <a:uLnTx/>
                <a:uFillTx/>
                <a:latin typeface="SVN-Dancing Script" panose="02040603050506020204" pitchFamily="18" charset="0"/>
                <a:cs typeface="+mj-cs"/>
                <a:sym typeface="Arial"/>
              </a:rPr>
              <a:t>kế</a:t>
            </a:r>
            <a:r>
              <a:rPr kumimoji="0" lang="en-US" sz="3715" b="1" i="0" u="none" strike="noStrike" kern="1200" cap="none" spc="0" normalizeH="0" baseline="0" noProof="0">
                <a:ln>
                  <a:noFill/>
                </a:ln>
                <a:solidFill>
                  <a:srgbClr val="BC3259"/>
                </a:solidFill>
                <a:effectLst/>
                <a:uLnTx/>
                <a:uFillTx/>
                <a:latin typeface="SVN-Dancing Script" panose="02040603050506020204" pitchFamily="18" charset="0"/>
                <a:cs typeface="+mj-cs"/>
                <a:sym typeface="Arial"/>
              </a:rPr>
              <a:t> </a:t>
            </a:r>
            <a:r>
              <a:rPr kumimoji="0" lang="en-US" sz="3715" b="1" i="0" u="none" strike="noStrike" kern="1200" cap="none" spc="0" normalizeH="0" baseline="0" noProof="0" err="1">
                <a:ln>
                  <a:noFill/>
                </a:ln>
                <a:solidFill>
                  <a:srgbClr val="BC3259"/>
                </a:solidFill>
                <a:effectLst/>
                <a:uLnTx/>
                <a:uFillTx/>
                <a:latin typeface="SVN-Dancing Script" panose="02040603050506020204" pitchFamily="18" charset="0"/>
                <a:cs typeface="+mj-cs"/>
                <a:sym typeface="Arial"/>
              </a:rPr>
              <a:t>bài</a:t>
            </a:r>
            <a:r>
              <a:rPr kumimoji="0" lang="en-US" sz="3715" b="1" i="0" u="none" strike="noStrike" kern="1200" cap="none" spc="0" normalizeH="0" baseline="0" noProof="0">
                <a:ln>
                  <a:noFill/>
                </a:ln>
                <a:solidFill>
                  <a:srgbClr val="BC3259"/>
                </a:solidFill>
                <a:effectLst/>
                <a:uLnTx/>
                <a:uFillTx/>
                <a:latin typeface="SVN-Dancing Script" panose="02040603050506020204" pitchFamily="18" charset="0"/>
                <a:cs typeface="+mj-cs"/>
                <a:sym typeface="Arial"/>
              </a:rPr>
              <a:t> </a:t>
            </a:r>
            <a:r>
              <a:rPr kumimoji="0" lang="en-US" sz="3715" b="1" i="0" u="none" strike="noStrike" kern="1200" cap="none" spc="0" normalizeH="0" baseline="0" noProof="0" err="1">
                <a:ln>
                  <a:noFill/>
                </a:ln>
                <a:solidFill>
                  <a:srgbClr val="BC3259"/>
                </a:solidFill>
                <a:effectLst/>
                <a:uLnTx/>
                <a:uFillTx/>
                <a:latin typeface="SVN-Dancing Script" panose="02040603050506020204" pitchFamily="18" charset="0"/>
                <a:cs typeface="+mj-cs"/>
                <a:sym typeface="Arial"/>
              </a:rPr>
              <a:t>giảng</a:t>
            </a:r>
            <a:r>
              <a:rPr kumimoji="0" lang="en-US" sz="3715" b="1" i="0" u="none" strike="noStrike" kern="1200" cap="none" spc="0" normalizeH="0" baseline="0" noProof="0">
                <a:ln>
                  <a:noFill/>
                </a:ln>
                <a:solidFill>
                  <a:srgbClr val="BC3259"/>
                </a:solidFill>
                <a:effectLst/>
                <a:uLnTx/>
                <a:uFillTx/>
                <a:latin typeface="SVN-Dancing Script" panose="02040603050506020204" pitchFamily="18" charset="0"/>
                <a:cs typeface="+mj-cs"/>
                <a:sym typeface="Arial"/>
              </a:rPr>
              <a:t> </a:t>
            </a:r>
            <a:r>
              <a:rPr kumimoji="0" lang="en-US" sz="3715" b="1" i="0" u="none" strike="noStrike" kern="1200" cap="none" spc="0" normalizeH="0" baseline="0" noProof="0">
                <a:ln>
                  <a:noFill/>
                </a:ln>
                <a:solidFill>
                  <a:srgbClr val="2E9733"/>
                </a:solidFill>
                <a:effectLst/>
                <a:uLnTx/>
                <a:uFillTx/>
                <a:latin typeface="SVN-Dancing Script" panose="02040603050506020204" pitchFamily="18" charset="0"/>
                <a:cs typeface="+mj-cs"/>
                <a:sym typeface="Arial"/>
              </a:rPr>
              <a:t>E – Learning</a:t>
            </a:r>
          </a:p>
        </p:txBody>
      </p:sp>
      <p:sp>
        <p:nvSpPr>
          <p:cNvPr id="14" name="TextBox 13">
            <a:extLst>
              <a:ext uri="{FF2B5EF4-FFF2-40B4-BE49-F238E27FC236}">
                <a16:creationId xmlns:a16="http://schemas.microsoft.com/office/drawing/2014/main" id="{7AC1BF12-2D57-A04F-768A-0BB37B02C051}"/>
              </a:ext>
            </a:extLst>
          </p:cNvPr>
          <p:cNvSpPr txBox="1"/>
          <p:nvPr/>
        </p:nvSpPr>
        <p:spPr>
          <a:xfrm>
            <a:off x="1243534" y="4765778"/>
            <a:ext cx="8236079" cy="1072409"/>
          </a:xfrm>
          <a:prstGeom prst="rect">
            <a:avLst/>
          </a:prstGeom>
          <a:noFill/>
        </p:spPr>
        <p:txBody>
          <a:bodyPr wrap="square">
            <a:spAutoFit/>
            <a:scene3d>
              <a:camera prst="orthographicFront"/>
              <a:lightRig rig="threePt" dir="t"/>
            </a:scene3d>
            <a:sp3d extrusionH="57150">
              <a:bevelT w="82550" h="38100" prst="coolSlant"/>
            </a:sp3d>
          </a:bodyPr>
          <a:lstStyle/>
          <a:p>
            <a:pPr marL="0" marR="0" lvl="0" indent="0" algn="ctr" defTabSz="485252" rtl="0" eaLnBrk="1" fontAlgn="auto" latinLnBrk="0" hangingPunct="1">
              <a:lnSpc>
                <a:spcPct val="100000"/>
              </a:lnSpc>
              <a:spcBef>
                <a:spcPts val="0"/>
              </a:spcBef>
              <a:spcAft>
                <a:spcPts val="0"/>
              </a:spcAft>
              <a:buClrTx/>
              <a:buSzTx/>
              <a:buFontTx/>
              <a:buNone/>
              <a:tabLst/>
              <a:defRPr/>
            </a:pPr>
            <a:r>
              <a:rPr kumimoji="0" lang="en-US" sz="2123" b="1" i="0" u="none" strike="noStrike" kern="1200" cap="none" spc="0" normalizeH="0" baseline="0" noProof="0" dirty="0">
                <a:ln>
                  <a:noFill/>
                </a:ln>
                <a:solidFill>
                  <a:srgbClr val="43671B"/>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rPr>
              <a:t>MĂNG NON – TÀI LIỆU TIỂU HỌC </a:t>
            </a:r>
          </a:p>
          <a:p>
            <a:pPr marL="0" marR="0" lvl="0" indent="0" algn="ctr" defTabSz="485252" rtl="0" eaLnBrk="1" fontAlgn="auto" latinLnBrk="0" hangingPunct="1">
              <a:lnSpc>
                <a:spcPct val="100000"/>
              </a:lnSpc>
              <a:spcBef>
                <a:spcPts val="0"/>
              </a:spcBef>
              <a:spcAft>
                <a:spcPts val="0"/>
              </a:spcAft>
              <a:buClrTx/>
              <a:buSzTx/>
              <a:buFontTx/>
              <a:buNone/>
              <a:tabLst/>
              <a:defRPr/>
            </a:pPr>
            <a:r>
              <a:rPr kumimoji="0" lang="en-US" sz="2123" b="1" i="0" u="none" strike="noStrike" kern="1200" cap="none" spc="0" normalizeH="0" baseline="0" noProof="0" dirty="0" err="1">
                <a:ln>
                  <a:noFill/>
                </a:ln>
                <a:solidFill>
                  <a:srgbClr val="002060"/>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rPr>
              <a:t>Mời</a:t>
            </a:r>
            <a:r>
              <a:rPr kumimoji="0" lang="en-US" sz="2123" b="1" i="0" u="none" strike="noStrike" kern="1200" cap="none" spc="0" normalizeH="0" baseline="0" noProof="0" dirty="0">
                <a:ln>
                  <a:noFill/>
                </a:ln>
                <a:solidFill>
                  <a:srgbClr val="002060"/>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rPr>
              <a:t> </a:t>
            </a:r>
            <a:r>
              <a:rPr kumimoji="0" lang="en-US" sz="2123" b="1" i="0" u="none" strike="noStrike" kern="1200" cap="none" spc="0" normalizeH="0" baseline="0" noProof="0" dirty="0" err="1">
                <a:ln>
                  <a:noFill/>
                </a:ln>
                <a:solidFill>
                  <a:srgbClr val="002060"/>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rPr>
              <a:t>truy</a:t>
            </a:r>
            <a:r>
              <a:rPr kumimoji="0" lang="en-US" sz="2123" b="1" i="0" u="none" strike="noStrike" kern="1200" cap="none" spc="0" normalizeH="0" baseline="0" noProof="0" dirty="0">
                <a:ln>
                  <a:noFill/>
                </a:ln>
                <a:solidFill>
                  <a:srgbClr val="002060"/>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rPr>
              <a:t> </a:t>
            </a:r>
            <a:r>
              <a:rPr kumimoji="0" lang="en-US" sz="2123" b="1" i="0" u="none" strike="noStrike" kern="1200" cap="none" spc="0" normalizeH="0" baseline="0" noProof="0" dirty="0" err="1">
                <a:ln>
                  <a:noFill/>
                </a:ln>
                <a:solidFill>
                  <a:srgbClr val="002060"/>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rPr>
              <a:t>cập</a:t>
            </a:r>
            <a:r>
              <a:rPr kumimoji="0" lang="en-US" sz="2123" b="1" i="0" u="none" strike="noStrike" kern="1200" cap="none" spc="0" normalizeH="0" baseline="0" noProof="0" dirty="0">
                <a:ln>
                  <a:noFill/>
                </a:ln>
                <a:solidFill>
                  <a:srgbClr val="002060"/>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rPr>
              <a:t>: </a:t>
            </a:r>
            <a:r>
              <a:rPr kumimoji="0" lang="en-US" sz="2123" b="0" i="0" u="none" strike="noStrike" kern="1200" cap="none" spc="0" normalizeH="0" baseline="0" noProof="0" dirty="0">
                <a:ln>
                  <a:noFill/>
                </a:ln>
                <a:solidFill>
                  <a:srgbClr val="002060"/>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hlinkClick r:id="rId3">
                  <a:extLst>
                    <a:ext uri="{A12FA001-AC4F-418D-AE19-62706E023703}">
                      <ahyp:hlinkClr xmlns="" xmlns:ahyp="http://schemas.microsoft.com/office/drawing/2018/hyperlinkcolor" val="tx"/>
                    </a:ext>
                  </a:extLst>
                </a:hlinkClick>
              </a:rPr>
              <a:t>MĂNG NON- TÀI LIỆU TIỂU HỌC | Facebook</a:t>
            </a:r>
            <a:endParaRPr kumimoji="0" lang="en-US" sz="2123" b="0" i="0" u="none" strike="noStrike" kern="1200" cap="none" spc="0" normalizeH="0" baseline="0" noProof="0" dirty="0">
              <a:ln>
                <a:noFill/>
              </a:ln>
              <a:solidFill>
                <a:srgbClr val="002060"/>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endParaRPr>
          </a:p>
          <a:p>
            <a:pPr marL="0" marR="0" lvl="0" indent="0" algn="ctr" defTabSz="485252" rtl="0" eaLnBrk="1" fontAlgn="auto" latinLnBrk="0" hangingPunct="1">
              <a:lnSpc>
                <a:spcPct val="100000"/>
              </a:lnSpc>
              <a:spcBef>
                <a:spcPts val="0"/>
              </a:spcBef>
              <a:spcAft>
                <a:spcPts val="0"/>
              </a:spcAft>
              <a:buClrTx/>
              <a:buSzTx/>
              <a:buFontTx/>
              <a:buNone/>
              <a:tabLst/>
              <a:defRPr/>
            </a:pPr>
            <a:r>
              <a:rPr kumimoji="0" lang="en-US" sz="2123" b="1" i="0" u="none" strike="noStrike" kern="1200" cap="none" spc="0" normalizeH="0" baseline="0" noProof="0" dirty="0">
                <a:ln>
                  <a:noFill/>
                </a:ln>
                <a:solidFill>
                  <a:srgbClr val="002060"/>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rPr>
              <a:t>ZALO : </a:t>
            </a:r>
            <a:r>
              <a:rPr kumimoji="0" lang="en-US" sz="2123" b="1" i="0" u="sng" strike="noStrike" kern="1200" cap="none" spc="0" normalizeH="0" baseline="0" noProof="0" dirty="0">
                <a:ln>
                  <a:noFill/>
                </a:ln>
                <a:solidFill>
                  <a:srgbClr val="D63E3D">
                    <a:lumMod val="75000"/>
                  </a:srgbClr>
                </a:solidFill>
                <a:effectLst>
                  <a:glow rad="63500">
                    <a:srgbClr val="FCF2BA">
                      <a:satMod val="175000"/>
                      <a:alpha val="40000"/>
                    </a:srgbClr>
                  </a:glow>
                </a:effectLst>
                <a:uLnTx/>
                <a:uFillTx/>
                <a:latin typeface="UTM Avo" panose="02040603050506020204" pitchFamily="18" charset="0"/>
                <a:cs typeface="Arial"/>
                <a:sym typeface="Arial"/>
              </a:rPr>
              <a:t>0382348780</a:t>
            </a:r>
            <a:r>
              <a:rPr kumimoji="0" lang="en-US" sz="2123" b="1" i="0" u="none" strike="noStrike" kern="1200" cap="none" spc="0" normalizeH="0" baseline="0" noProof="0" dirty="0">
                <a:ln>
                  <a:noFill/>
                </a:ln>
                <a:solidFill>
                  <a:srgbClr val="D63E3D">
                    <a:lumMod val="75000"/>
                  </a:srgbClr>
                </a:solidFill>
                <a:effectLst>
                  <a:glow rad="63500">
                    <a:srgbClr val="FCF2BA">
                      <a:satMod val="175000"/>
                      <a:alpha val="40000"/>
                    </a:srgbClr>
                  </a:glow>
                </a:effectLst>
                <a:uLnTx/>
                <a:uFillTx/>
                <a:latin typeface="UTM Avo" panose="02040603050506020204" pitchFamily="18" charset="0"/>
                <a:cs typeface="Arial"/>
                <a:sym typeface="Arial"/>
              </a:rPr>
              <a:t> - </a:t>
            </a:r>
            <a:r>
              <a:rPr kumimoji="0" lang="en-US" sz="2123" b="1" i="0" u="sng" strike="noStrike" kern="1200" cap="none" spc="0" normalizeH="0" baseline="0" noProof="0" dirty="0">
                <a:ln>
                  <a:noFill/>
                </a:ln>
                <a:solidFill>
                  <a:srgbClr val="D63E3D">
                    <a:lumMod val="75000"/>
                  </a:srgbClr>
                </a:solidFill>
                <a:effectLst>
                  <a:glow rad="63500">
                    <a:srgbClr val="FCF2BA">
                      <a:satMod val="175000"/>
                      <a:alpha val="40000"/>
                    </a:srgbClr>
                  </a:glow>
                </a:effectLst>
                <a:uLnTx/>
                <a:uFillTx/>
                <a:latin typeface="UTM Avo" panose="02040603050506020204" pitchFamily="18" charset="0"/>
                <a:cs typeface="Arial"/>
                <a:sym typeface="Arial"/>
              </a:rPr>
              <a:t>0984848929</a:t>
            </a:r>
            <a:endParaRPr kumimoji="0" lang="en-US" sz="2123" b="1" i="0" u="none" strike="noStrike" kern="1200" cap="none" spc="0" normalizeH="0" baseline="0" noProof="0" dirty="0">
              <a:ln>
                <a:noFill/>
              </a:ln>
              <a:solidFill>
                <a:srgbClr val="D63E3D">
                  <a:lumMod val="75000"/>
                </a:srgbClr>
              </a:solidFill>
              <a:effectLst>
                <a:glow rad="63500">
                  <a:srgbClr val="FCF2BA">
                    <a:satMod val="175000"/>
                    <a:alpha val="40000"/>
                  </a:srgbClr>
                </a:glow>
              </a:effectLst>
              <a:uLnTx/>
              <a:uFillTx/>
              <a:latin typeface="UTM Avo" panose="02040603050506020204" pitchFamily="18" charset="0"/>
              <a:cs typeface="Times New Roman" panose="02020603050405020304" pitchFamily="18" charset="0"/>
              <a:sym typeface="Arial"/>
            </a:endParaRPr>
          </a:p>
        </p:txBody>
      </p:sp>
      <p:pic>
        <p:nvPicPr>
          <p:cNvPr id="4" name="Picture 3">
            <a:extLst>
              <a:ext uri="{FF2B5EF4-FFF2-40B4-BE49-F238E27FC236}">
                <a16:creationId xmlns:a16="http://schemas.microsoft.com/office/drawing/2014/main" id="{94E71926-8BF3-F518-3047-A9C5F7475B81}"/>
              </a:ext>
            </a:extLst>
          </p:cNvPr>
          <p:cNvPicPr>
            <a:picLocks noChangeAspect="1"/>
          </p:cNvPicPr>
          <p:nvPr/>
        </p:nvPicPr>
        <p:blipFill>
          <a:blip r:embed="rId4"/>
          <a:stretch>
            <a:fillRect/>
          </a:stretch>
        </p:blipFill>
        <p:spPr>
          <a:xfrm>
            <a:off x="1563404" y="1994146"/>
            <a:ext cx="9065194" cy="1533513"/>
          </a:xfrm>
          <a:prstGeom prst="rect">
            <a:avLst/>
          </a:prstGeom>
        </p:spPr>
      </p:pic>
      <p:pic>
        <p:nvPicPr>
          <p:cNvPr id="11" name="Picture 10">
            <a:extLst>
              <a:ext uri="{FF2B5EF4-FFF2-40B4-BE49-F238E27FC236}">
                <a16:creationId xmlns:a16="http://schemas.microsoft.com/office/drawing/2014/main" id="{CBC623E4-8592-CDC4-D892-473045F2495A}"/>
              </a:ext>
            </a:extLst>
          </p:cNvPr>
          <p:cNvPicPr>
            <a:picLocks noChangeAspect="1"/>
          </p:cNvPicPr>
          <p:nvPr/>
        </p:nvPicPr>
        <p:blipFill>
          <a:blip r:embed="rId5"/>
          <a:stretch>
            <a:fillRect/>
          </a:stretch>
        </p:blipFill>
        <p:spPr>
          <a:xfrm>
            <a:off x="-820223" y="1200729"/>
            <a:ext cx="13687649" cy="793417"/>
          </a:xfrm>
          <a:prstGeom prst="rect">
            <a:avLst/>
          </a:prstGeom>
        </p:spPr>
      </p:pic>
    </p:spTree>
    <p:extLst>
      <p:ext uri="{BB962C8B-B14F-4D97-AF65-F5344CB8AC3E}">
        <p14:creationId xmlns:p14="http://schemas.microsoft.com/office/powerpoint/2010/main" val="2637831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500" fill="hold"/>
                                        <p:tgtEl>
                                          <p:spTgt spid="2"/>
                                        </p:tgtEl>
                                        <p:attrNameLst>
                                          <p:attrName>ppt_x</p:attrName>
                                        </p:attrNameLst>
                                      </p:cBhvr>
                                      <p:tavLst>
                                        <p:tav tm="0">
                                          <p:val>
                                            <p:strVal val="#ppt_x"/>
                                          </p:val>
                                        </p:tav>
                                        <p:tav tm="100000">
                                          <p:val>
                                            <p:strVal val="#ppt_x"/>
                                          </p:val>
                                        </p:tav>
                                      </p:tavLst>
                                    </p:anim>
                                    <p:anim calcmode="lin" valueType="num">
                                      <p:cBhvr additive="base">
                                        <p:cTn id="8" dur="1500" fill="hold"/>
                                        <p:tgtEl>
                                          <p:spTgt spid="2"/>
                                        </p:tgtEl>
                                        <p:attrNameLst>
                                          <p:attrName>ppt_y</p:attrName>
                                        </p:attrNameLst>
                                      </p:cBhvr>
                                      <p:tavLst>
                                        <p:tav tm="0">
                                          <p:val>
                                            <p:strVal val="1+#ppt_h/2"/>
                                          </p:val>
                                        </p:tav>
                                        <p:tav tm="100000">
                                          <p:val>
                                            <p:strVal val="#ppt_y"/>
                                          </p:val>
                                        </p:tav>
                                      </p:tavLst>
                                    </p:anim>
                                  </p:childTnLst>
                                </p:cTn>
                              </p:par>
                              <p:par>
                                <p:cTn id="9" presetID="50" presetClass="entr" presetSubtype="0" decel="100000" fill="hold" grpId="0" nodeType="withEffect">
                                  <p:stCondLst>
                                    <p:cond delay="1000"/>
                                  </p:stCondLst>
                                  <p:childTnLst>
                                    <p:set>
                                      <p:cBhvr>
                                        <p:cTn id="10" dur="1" fill="hold">
                                          <p:stCondLst>
                                            <p:cond delay="0"/>
                                          </p:stCondLst>
                                        </p:cTn>
                                        <p:tgtEl>
                                          <p:spTgt spid="10"/>
                                        </p:tgtEl>
                                        <p:attrNameLst>
                                          <p:attrName>style.visibility</p:attrName>
                                        </p:attrNameLst>
                                      </p:cBhvr>
                                      <p:to>
                                        <p:strVal val="visible"/>
                                      </p:to>
                                    </p:set>
                                    <p:anim calcmode="lin" valueType="num">
                                      <p:cBhvr>
                                        <p:cTn id="11" dur="3000" fill="hold"/>
                                        <p:tgtEl>
                                          <p:spTgt spid="10"/>
                                        </p:tgtEl>
                                        <p:attrNameLst>
                                          <p:attrName>ppt_w</p:attrName>
                                        </p:attrNameLst>
                                      </p:cBhvr>
                                      <p:tavLst>
                                        <p:tav tm="0">
                                          <p:val>
                                            <p:strVal val="#ppt_w+.3"/>
                                          </p:val>
                                        </p:tav>
                                        <p:tav tm="100000">
                                          <p:val>
                                            <p:strVal val="#ppt_w"/>
                                          </p:val>
                                        </p:tav>
                                      </p:tavLst>
                                    </p:anim>
                                    <p:anim calcmode="lin" valueType="num">
                                      <p:cBhvr>
                                        <p:cTn id="12" dur="3000" fill="hold"/>
                                        <p:tgtEl>
                                          <p:spTgt spid="10"/>
                                        </p:tgtEl>
                                        <p:attrNameLst>
                                          <p:attrName>ppt_h</p:attrName>
                                        </p:attrNameLst>
                                      </p:cBhvr>
                                      <p:tavLst>
                                        <p:tav tm="0">
                                          <p:val>
                                            <p:strVal val="#ppt_h"/>
                                          </p:val>
                                        </p:tav>
                                        <p:tav tm="100000">
                                          <p:val>
                                            <p:strVal val="#ppt_h"/>
                                          </p:val>
                                        </p:tav>
                                      </p:tavLst>
                                    </p:anim>
                                    <p:animEffect transition="in" filter="fade">
                                      <p:cBhvr>
                                        <p:cTn id="13" dur="3000"/>
                                        <p:tgtEl>
                                          <p:spTgt spid="10"/>
                                        </p:tgtEl>
                                      </p:cBhvr>
                                    </p:animEffect>
                                  </p:childTnLst>
                                </p:cTn>
                              </p:par>
                              <p:par>
                                <p:cTn id="14" presetID="2" presetClass="entr" presetSubtype="4"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 calcmode="lin" valueType="num">
                                      <p:cBhvr additive="base">
                                        <p:cTn id="16" dur="1500" fill="hold"/>
                                        <p:tgtEl>
                                          <p:spTgt spid="15"/>
                                        </p:tgtEl>
                                        <p:attrNameLst>
                                          <p:attrName>ppt_x</p:attrName>
                                        </p:attrNameLst>
                                      </p:cBhvr>
                                      <p:tavLst>
                                        <p:tav tm="0">
                                          <p:val>
                                            <p:strVal val="#ppt_x"/>
                                          </p:val>
                                        </p:tav>
                                        <p:tav tm="100000">
                                          <p:val>
                                            <p:strVal val="#ppt_x"/>
                                          </p:val>
                                        </p:tav>
                                      </p:tavLst>
                                    </p:anim>
                                    <p:anim calcmode="lin" valueType="num">
                                      <p:cBhvr additive="base">
                                        <p:cTn id="17" dur="1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 grpId="0" animBg="1"/>
      <p:bldP spid="10" grpId="0"/>
    </p:bldLst>
  </p:timing>
</p:sld>
</file>

<file path=ppt/tags/tag1.xml><?xml version="1.0" encoding="utf-8"?>
<p:tagLst xmlns:a="http://schemas.openxmlformats.org/drawingml/2006/main" xmlns:r="http://schemas.openxmlformats.org/officeDocument/2006/relationships" xmlns:p="http://schemas.openxmlformats.org/presentationml/2006/main">
  <p:tag name="INKNOELEADERBOARD" val="-1816078324"/>
</p:tagLst>
</file>

<file path=ppt/theme/theme1.xml><?xml version="1.0" encoding="utf-8"?>
<a:theme xmlns:a="http://schemas.openxmlformats.org/drawingml/2006/main" name="Office 主题​​">
  <a:themeElements>
    <a:clrScheme name="Office">
      <a:dk1>
        <a:srgbClr val="000000"/>
      </a:dk1>
      <a:lt1>
        <a:srgbClr val="FFFFFF"/>
      </a:lt1>
      <a:dk2>
        <a:srgbClr val="44546A"/>
      </a:dk2>
      <a:lt2>
        <a:srgbClr val="E7E6E6"/>
      </a:lt2>
      <a:accent1>
        <a:srgbClr val="E5A700"/>
      </a:accent1>
      <a:accent2>
        <a:srgbClr val="D87780"/>
      </a:accent2>
      <a:accent3>
        <a:srgbClr val="057993"/>
      </a:accent3>
      <a:accent4>
        <a:srgbClr val="8EE6DA"/>
      </a:accent4>
      <a:accent5>
        <a:srgbClr val="AB504B"/>
      </a:accent5>
      <a:accent6>
        <a:srgbClr val="B28936"/>
      </a:accent6>
      <a:hlink>
        <a:srgbClr val="0563C1"/>
      </a:hlink>
      <a:folHlink>
        <a:srgbClr val="954F72"/>
      </a:folHlink>
    </a:clrScheme>
    <a:fontScheme name="Temp">
      <a:majorFont>
        <a:latin typeface="Arial" panose="020F0302020204030204"/>
        <a:ea typeface="思源黑体 CN Normal"/>
        <a:cs typeface=""/>
      </a:majorFont>
      <a:minorFont>
        <a:latin typeface="Arial" panose="020F0502020204030204"/>
        <a:ea typeface="思源黑体 CN Norm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c2px5lq">
      <a:majorFont>
        <a:latin typeface="字魂27号-布丁体"/>
        <a:ea typeface="字魂27号-布丁体"/>
        <a:cs typeface=""/>
      </a:majorFont>
      <a:minorFont>
        <a:latin typeface="字魂27号-布丁体"/>
        <a:ea typeface="字魂27号-布丁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rgbClr val="000000"/>
    </a:dk1>
    <a:lt1>
      <a:srgbClr val="FFFFFF"/>
    </a:lt1>
    <a:dk2>
      <a:srgbClr val="44546A"/>
    </a:dk2>
    <a:lt2>
      <a:srgbClr val="E7E6E6"/>
    </a:lt2>
    <a:accent1>
      <a:srgbClr val="E5A700"/>
    </a:accent1>
    <a:accent2>
      <a:srgbClr val="D87780"/>
    </a:accent2>
    <a:accent3>
      <a:srgbClr val="057993"/>
    </a:accent3>
    <a:accent4>
      <a:srgbClr val="8EE6DA"/>
    </a:accent4>
    <a:accent5>
      <a:srgbClr val="AB504B"/>
    </a:accent5>
    <a:accent6>
      <a:srgbClr val="B28936"/>
    </a:accent6>
    <a:hlink>
      <a:srgbClr val="0563C1"/>
    </a:hlink>
    <a:folHlink>
      <a:srgbClr val="954F72"/>
    </a:folHlink>
  </a:clrScheme>
</a:themeOverride>
</file>

<file path=ppt/theme/themeOverride2.xml><?xml version="1.0" encoding="utf-8"?>
<a:themeOverride xmlns:a="http://schemas.openxmlformats.org/drawingml/2006/main">
  <a:clrScheme name="Office">
    <a:dk1>
      <a:srgbClr val="000000"/>
    </a:dk1>
    <a:lt1>
      <a:srgbClr val="FFFFFF"/>
    </a:lt1>
    <a:dk2>
      <a:srgbClr val="44546A"/>
    </a:dk2>
    <a:lt2>
      <a:srgbClr val="E7E6E6"/>
    </a:lt2>
    <a:accent1>
      <a:srgbClr val="E5A700"/>
    </a:accent1>
    <a:accent2>
      <a:srgbClr val="D87780"/>
    </a:accent2>
    <a:accent3>
      <a:srgbClr val="057993"/>
    </a:accent3>
    <a:accent4>
      <a:srgbClr val="8EE6DA"/>
    </a:accent4>
    <a:accent5>
      <a:srgbClr val="AB504B"/>
    </a:accent5>
    <a:accent6>
      <a:srgbClr val="B28936"/>
    </a:accent6>
    <a:hlink>
      <a:srgbClr val="0563C1"/>
    </a:hlink>
    <a:folHlink>
      <a:srgbClr val="954F72"/>
    </a:folHlink>
  </a:clrScheme>
</a:themeOverride>
</file>

<file path=ppt/theme/themeOverride3.xml><?xml version="1.0" encoding="utf-8"?>
<a:themeOverride xmlns:a="http://schemas.openxmlformats.org/drawingml/2006/main">
  <a:clrScheme name="Office">
    <a:dk1>
      <a:srgbClr val="000000"/>
    </a:dk1>
    <a:lt1>
      <a:srgbClr val="FFFFFF"/>
    </a:lt1>
    <a:dk2>
      <a:srgbClr val="44546A"/>
    </a:dk2>
    <a:lt2>
      <a:srgbClr val="E7E6E6"/>
    </a:lt2>
    <a:accent1>
      <a:srgbClr val="E5A700"/>
    </a:accent1>
    <a:accent2>
      <a:srgbClr val="D87780"/>
    </a:accent2>
    <a:accent3>
      <a:srgbClr val="057993"/>
    </a:accent3>
    <a:accent4>
      <a:srgbClr val="8EE6DA"/>
    </a:accent4>
    <a:accent5>
      <a:srgbClr val="AB504B"/>
    </a:accent5>
    <a:accent6>
      <a:srgbClr val="B28936"/>
    </a:accent6>
    <a:hlink>
      <a:srgbClr val="0563C1"/>
    </a:hlink>
    <a:folHlink>
      <a:srgbClr val="954F72"/>
    </a:folHlink>
  </a:clrScheme>
</a:themeOverride>
</file>

<file path=ppt/theme/themeOverride4.xml><?xml version="1.0" encoding="utf-8"?>
<a:themeOverride xmlns:a="http://schemas.openxmlformats.org/drawingml/2006/main">
  <a:clrScheme name="Office">
    <a:dk1>
      <a:srgbClr val="000000"/>
    </a:dk1>
    <a:lt1>
      <a:srgbClr val="FFFFFF"/>
    </a:lt1>
    <a:dk2>
      <a:srgbClr val="44546A"/>
    </a:dk2>
    <a:lt2>
      <a:srgbClr val="E7E6E6"/>
    </a:lt2>
    <a:accent1>
      <a:srgbClr val="E5A700"/>
    </a:accent1>
    <a:accent2>
      <a:srgbClr val="D87780"/>
    </a:accent2>
    <a:accent3>
      <a:srgbClr val="057993"/>
    </a:accent3>
    <a:accent4>
      <a:srgbClr val="8EE6DA"/>
    </a:accent4>
    <a:accent5>
      <a:srgbClr val="AB504B"/>
    </a:accent5>
    <a:accent6>
      <a:srgbClr val="B28936"/>
    </a:accent6>
    <a:hlink>
      <a:srgbClr val="0563C1"/>
    </a:hlink>
    <a:folHlink>
      <a:srgbClr val="954F72"/>
    </a:folHlink>
  </a:clrScheme>
</a:themeOverride>
</file>

<file path=ppt/theme/themeOverride5.xml><?xml version="1.0" encoding="utf-8"?>
<a:themeOverride xmlns:a="http://schemas.openxmlformats.org/drawingml/2006/main">
  <a:clrScheme name="Office">
    <a:dk1>
      <a:srgbClr val="000000"/>
    </a:dk1>
    <a:lt1>
      <a:srgbClr val="FFFFFF"/>
    </a:lt1>
    <a:dk2>
      <a:srgbClr val="44546A"/>
    </a:dk2>
    <a:lt2>
      <a:srgbClr val="E7E6E6"/>
    </a:lt2>
    <a:accent1>
      <a:srgbClr val="E5A700"/>
    </a:accent1>
    <a:accent2>
      <a:srgbClr val="D87780"/>
    </a:accent2>
    <a:accent3>
      <a:srgbClr val="057993"/>
    </a:accent3>
    <a:accent4>
      <a:srgbClr val="8EE6DA"/>
    </a:accent4>
    <a:accent5>
      <a:srgbClr val="AB504B"/>
    </a:accent5>
    <a:accent6>
      <a:srgbClr val="B28936"/>
    </a:accent6>
    <a:hlink>
      <a:srgbClr val="0563C1"/>
    </a:hlink>
    <a:folHlink>
      <a:srgbClr val="954F72"/>
    </a:folHlink>
  </a:clrScheme>
</a:themeOverride>
</file>

<file path=ppt/theme/themeOverride6.xml><?xml version="1.0" encoding="utf-8"?>
<a:themeOverride xmlns:a="http://schemas.openxmlformats.org/drawingml/2006/main">
  <a:clrScheme name="Office">
    <a:dk1>
      <a:srgbClr val="000000"/>
    </a:dk1>
    <a:lt1>
      <a:srgbClr val="FFFFFF"/>
    </a:lt1>
    <a:dk2>
      <a:srgbClr val="44546A"/>
    </a:dk2>
    <a:lt2>
      <a:srgbClr val="E7E6E6"/>
    </a:lt2>
    <a:accent1>
      <a:srgbClr val="E5A700"/>
    </a:accent1>
    <a:accent2>
      <a:srgbClr val="D87780"/>
    </a:accent2>
    <a:accent3>
      <a:srgbClr val="057993"/>
    </a:accent3>
    <a:accent4>
      <a:srgbClr val="8EE6DA"/>
    </a:accent4>
    <a:accent5>
      <a:srgbClr val="AB504B"/>
    </a:accent5>
    <a:accent6>
      <a:srgbClr val="B28936"/>
    </a:accent6>
    <a:hlink>
      <a:srgbClr val="0563C1"/>
    </a:hlink>
    <a:folHlink>
      <a:srgbClr val="954F72"/>
    </a:folHlink>
  </a:clrScheme>
</a:themeOverride>
</file>

<file path=ppt/theme/themeOverride7.xml><?xml version="1.0" encoding="utf-8"?>
<a:themeOverride xmlns:a="http://schemas.openxmlformats.org/drawingml/2006/main">
  <a:clrScheme name="Office">
    <a:dk1>
      <a:srgbClr val="000000"/>
    </a:dk1>
    <a:lt1>
      <a:srgbClr val="FFFFFF"/>
    </a:lt1>
    <a:dk2>
      <a:srgbClr val="44546A"/>
    </a:dk2>
    <a:lt2>
      <a:srgbClr val="E7E6E6"/>
    </a:lt2>
    <a:accent1>
      <a:srgbClr val="E5A700"/>
    </a:accent1>
    <a:accent2>
      <a:srgbClr val="D87780"/>
    </a:accent2>
    <a:accent3>
      <a:srgbClr val="057993"/>
    </a:accent3>
    <a:accent4>
      <a:srgbClr val="8EE6DA"/>
    </a:accent4>
    <a:accent5>
      <a:srgbClr val="AB504B"/>
    </a:accent5>
    <a:accent6>
      <a:srgbClr val="B28936"/>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otalTime>814</TotalTime>
  <Words>662</Words>
  <Application>Microsoft Office PowerPoint</Application>
  <PresentationFormat>Widescreen</PresentationFormat>
  <Paragraphs>72</Paragraphs>
  <Slides>27</Slides>
  <Notes>15</Notes>
  <HiddenSlides>0</HiddenSlides>
  <MMClips>1</MMClips>
  <ScaleCrop>false</ScaleCrop>
  <HeadingPairs>
    <vt:vector size="6" baseType="variant">
      <vt:variant>
        <vt:lpstr>Fonts Used</vt:lpstr>
      </vt:variant>
      <vt:variant>
        <vt:i4>17</vt:i4>
      </vt:variant>
      <vt:variant>
        <vt:lpstr>Theme</vt:lpstr>
      </vt:variant>
      <vt:variant>
        <vt:i4>2</vt:i4>
      </vt:variant>
      <vt:variant>
        <vt:lpstr>Slide Titles</vt:lpstr>
      </vt:variant>
      <vt:variant>
        <vt:i4>27</vt:i4>
      </vt:variant>
    </vt:vector>
  </HeadingPairs>
  <TitlesOfParts>
    <vt:vector size="46" baseType="lpstr">
      <vt:lpstr>SVN-Newton</vt:lpstr>
      <vt:lpstr>Times New Roman</vt:lpstr>
      <vt:lpstr>思源黑体 CN Normal</vt:lpstr>
      <vt:lpstr>Calibri</vt:lpstr>
      <vt:lpstr>SVN-Dancing Script</vt:lpstr>
      <vt:lpstr>等线</vt:lpstr>
      <vt:lpstr>Arial</vt:lpstr>
      <vt:lpstr>#9Slide05 Bodega Script</vt:lpstr>
      <vt:lpstr>Cambria</vt:lpstr>
      <vt:lpstr>UTM Scriptina KT</vt:lpstr>
      <vt:lpstr>思源黑体 CN Heavy</vt:lpstr>
      <vt:lpstr>#9Slide05 ViceroyJF</vt:lpstr>
      <vt:lpstr>UTM Aquarelle</vt:lpstr>
      <vt:lpstr>字魂27号-布丁体</vt:lpstr>
      <vt:lpstr>#9Slide07 HoneyCream</vt:lpstr>
      <vt:lpstr>UTM Avo</vt:lpstr>
      <vt:lpstr>UYa Respective</vt:lpstr>
      <vt:lpstr>Office 主题​​</vt:lpstr>
      <vt:lpstr>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Laptop T&amp;T</dc:creator>
  <cp:lastModifiedBy>Nguyễn Thị Hồng Linh</cp:lastModifiedBy>
  <cp:revision>48</cp:revision>
  <dcterms:created xsi:type="dcterms:W3CDTF">2022-11-05T11:07:26Z</dcterms:created>
  <dcterms:modified xsi:type="dcterms:W3CDTF">2022-11-09T16:04:52Z</dcterms:modified>
</cp:coreProperties>
</file>