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61" r:id="rId4"/>
    <p:sldId id="258" r:id="rId5"/>
    <p:sldId id="306" r:id="rId6"/>
    <p:sldId id="307" r:id="rId7"/>
    <p:sldId id="265" r:id="rId8"/>
    <p:sldId id="308" r:id="rId9"/>
    <p:sldId id="309" r:id="rId10"/>
    <p:sldId id="269" r:id="rId11"/>
    <p:sldId id="310" r:id="rId12"/>
    <p:sldId id="311" r:id="rId13"/>
    <p:sldId id="312" r:id="rId14"/>
    <p:sldId id="313" r:id="rId15"/>
    <p:sldId id="314" r:id="rId16"/>
    <p:sldId id="315" r:id="rId17"/>
    <p:sldId id="318" r:id="rId18"/>
    <p:sldId id="319" r:id="rId19"/>
    <p:sldId id="316" r:id="rId20"/>
    <p:sldId id="260" r:id="rId21"/>
    <p:sldId id="278" r:id="rId22"/>
    <p:sldId id="320"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767E"/>
    <a:srgbClr val="577EDF"/>
    <a:srgbClr val="F183BF"/>
    <a:srgbClr val="F243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89" autoAdjust="0"/>
    <p:restoredTop sz="94660"/>
  </p:normalViewPr>
  <p:slideViewPr>
    <p:cSldViewPr snapToGrid="0">
      <p:cViewPr>
        <p:scale>
          <a:sx n="66" d="100"/>
          <a:sy n="66" d="100"/>
        </p:scale>
        <p:origin x="23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67E0D-65B4-4F14-8069-672F6A13A4F9}" type="datetimeFigureOut">
              <a:rPr lang="zh-CN" altLang="en-US" smtClean="0"/>
              <a:t>2022/11/9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06CE8-F6F2-4010-9094-1884B1FDBA45}" type="slidenum">
              <a:rPr lang="zh-CN" altLang="en-US" smtClean="0"/>
              <a:t>‹#›</a:t>
            </a:fld>
            <a:endParaRPr lang="zh-CN" altLang="en-US"/>
          </a:p>
        </p:txBody>
      </p:sp>
    </p:spTree>
    <p:extLst>
      <p:ext uri="{BB962C8B-B14F-4D97-AF65-F5344CB8AC3E}">
        <p14:creationId xmlns:p14="http://schemas.microsoft.com/office/powerpoint/2010/main" val="1214883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CEBC1-3A73-4315-A4BE-C69A6D2FEF6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56F5F68-D522-4BF6-A986-7CAB433CCE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48B022D-95BF-4673-8F38-F35CED7C9FC9}"/>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09B39BC9-A304-4449-820A-27831531564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7CA247-1264-4D01-8978-476BD808A353}"/>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89456737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5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2624924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4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69022753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3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92098306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34210392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98648658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74233496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9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29463946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8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20589220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7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90563837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6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22428456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1CEBC1-3A73-4315-A4BE-C69A6D2FEF6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56F5F68-D522-4BF6-A986-7CAB433CCE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48B022D-95BF-4673-8F38-F35CED7C9FC9}"/>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09B39BC9-A304-4449-820A-27831531564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F7CA247-1264-4D01-8978-476BD808A353}"/>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2901239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0365740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2328251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86607624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3013047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13034141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3AD58E-93D0-470D-B3CA-E1E45E90DC2F}"/>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2F740E2-433C-4B4F-8E7A-90978F215C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3BC0B9E-DF3A-4412-84DA-ED1478E8E19B}"/>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685BC12-7C17-47FD-B85B-CF5F5F7F467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0346CD6-1748-4DA1-B1CE-7E2ECEBC6556}"/>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95731384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DDAD3C-FD3E-4B78-8B53-DAF08C14D03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54D37D5-0F8C-475F-9CAE-9893DB599C7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2EAD17B-468D-4E5F-8C43-623450FD43C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33682F0-6E72-43CD-B204-C07171CAB1A5}"/>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6" name="页脚占位符 5">
            <a:extLst>
              <a:ext uri="{FF2B5EF4-FFF2-40B4-BE49-F238E27FC236}">
                <a16:creationId xmlns:a16="http://schemas.microsoft.com/office/drawing/2014/main" id="{86DF98BF-C7CD-4D27-B62F-9FB8239C620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F3CFF30-8C08-4B0F-B080-208510DE3D4F}"/>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23794870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DDEF7F-32D3-4943-ABB3-A3F334121AA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074E0824-1507-43EB-A8D9-CF20749E0E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1B12E97-EDA6-49BD-A2D8-ED29FB1E2C43}"/>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B3BDE9-72FF-4FF6-8D0E-B429DD34D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C7B89A5-10DD-426E-8625-B2A13E8D650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35187D-FD87-48E4-A4E3-2FFA50ADE2E3}"/>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8" name="页脚占位符 7">
            <a:extLst>
              <a:ext uri="{FF2B5EF4-FFF2-40B4-BE49-F238E27FC236}">
                <a16:creationId xmlns:a16="http://schemas.microsoft.com/office/drawing/2014/main" id="{884AFB86-2EFF-46DF-984F-B80AF29870D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86914BC-814C-4A0F-BF82-9D81522FB4E3}"/>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59833999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B41BF-5A95-4149-B996-D773A20F432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4876C26-5951-4572-95AE-FC68D7129893}"/>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4" name="页脚占位符 3">
            <a:extLst>
              <a:ext uri="{FF2B5EF4-FFF2-40B4-BE49-F238E27FC236}">
                <a16:creationId xmlns:a16="http://schemas.microsoft.com/office/drawing/2014/main" id="{5E5BBB4E-40EF-42EE-AE0E-94F18B117F1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0F11B66-E92B-4512-AC30-104DB9CF4FE7}"/>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06712975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DCBC602-D6D2-41EE-9D1B-CDB4C4F755D0}"/>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3" name="页脚占位符 2">
            <a:extLst>
              <a:ext uri="{FF2B5EF4-FFF2-40B4-BE49-F238E27FC236}">
                <a16:creationId xmlns:a16="http://schemas.microsoft.com/office/drawing/2014/main" id="{1BF858F9-84EB-421C-BC73-CBCA62FBDF2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32547D3-3A49-418D-B41A-8C7CC3D5D0FB}"/>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91866732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3265080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71DEC4-111C-4378-B1E0-A6413B42085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5A8B7A1-3DD3-4C88-B847-A2DA5BCFD0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2FF1518-EB0F-42F8-A04E-5688B8CB8F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9923E56-85BD-4F08-AF59-715549B69B94}"/>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6" name="页脚占位符 5">
            <a:extLst>
              <a:ext uri="{FF2B5EF4-FFF2-40B4-BE49-F238E27FC236}">
                <a16:creationId xmlns:a16="http://schemas.microsoft.com/office/drawing/2014/main" id="{ECAD75BC-4C20-486C-9907-DD22AECE142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7A4D148-F536-4323-8CED-A281145FA12A}"/>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16102790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1E5E0-F936-440E-AC84-AA71B4C3872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C05369F-9921-4409-96E1-A1C8CCAF36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1E6F79E-9C68-45C6-BEEB-83E030DA44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1410CA4-68C9-4067-BCF4-B0FF8A3532D2}"/>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6" name="页脚占位符 5">
            <a:extLst>
              <a:ext uri="{FF2B5EF4-FFF2-40B4-BE49-F238E27FC236}">
                <a16:creationId xmlns:a16="http://schemas.microsoft.com/office/drawing/2014/main" id="{A576913E-07B7-4250-BD28-9DA5126D8F0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DE5A8E6-5720-446E-84C1-4C80A639226F}"/>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9884932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43187B-E510-4C6A-B32D-97FB006C300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386DE42-5A2D-44CF-A3AE-70E987E703D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793DE87-164C-4656-A5F9-2B001BAB7763}"/>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45FE468D-5F9A-41A6-859F-1696A47E599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2929840-4974-4DB8-BFC6-103289EB26BD}"/>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55632390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D6B7E98-729A-456D-A387-ABA90C2CE3D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2E20ABF-DB81-47C0-BFD0-A0B40E08F5F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A6EFA5D-658C-4445-BF28-FE335983C52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19206049-7557-4619-8DC6-D07F9CC8E61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8EDDE0-5DDA-4C50-9410-75FC69B41B84}"/>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344368655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1630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67715853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0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35001858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9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40930686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8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216892329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7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39409738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6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31FF0-F1CF-476C-9F81-4A4F60AF107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F6467-3E18-4404-B06C-50C2C069997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568887C-DB17-4180-AD8C-2F7A4B75CEF6}"/>
              </a:ext>
            </a:extLst>
          </p:cNvPr>
          <p:cNvSpPr>
            <a:spLocks noGrp="1"/>
          </p:cNvSpPr>
          <p:nvPr>
            <p:ph type="dt" sz="half" idx="10"/>
          </p:nvPr>
        </p:nvSpPr>
        <p:spPr/>
        <p:txBody>
          <a:body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D4AFC9C5-5355-44EF-A50E-0028AC545D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EBF9BA4-7BD7-47F8-83C7-93A299DDF17E}"/>
              </a:ext>
            </a:extLst>
          </p:cNvPr>
          <p:cNvSpPr>
            <a:spLocks noGrp="1"/>
          </p:cNvSpPr>
          <p:nvPr>
            <p:ph type="sldNum" sz="quarter" idx="12"/>
          </p:nvPr>
        </p:nvSpPr>
        <p:spPr/>
        <p:txBody>
          <a:bodyPr/>
          <a:lstStyle/>
          <a:p>
            <a:fld id="{82C20B5C-6BF8-4786-95F4-791A87CCADD0}" type="slidenum">
              <a:rPr lang="zh-CN" altLang="en-US" smtClean="0"/>
              <a:t>‹#›</a:t>
            </a:fld>
            <a:endParaRPr lang="zh-CN" altLang="en-US"/>
          </a:p>
        </p:txBody>
      </p:sp>
    </p:spTree>
    <p:extLst>
      <p:ext uri="{BB962C8B-B14F-4D97-AF65-F5344CB8AC3E}">
        <p14:creationId xmlns:p14="http://schemas.microsoft.com/office/powerpoint/2010/main" val="139380651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hyperlink" Target="https://www.facebook.com/groups/629898828017053"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4.xml"/><Relationship Id="rId6" Type="http://schemas.openxmlformats.org/officeDocument/2006/relationships/image" Target="../media/image3.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36B3A2D-B82A-4E33-BCA1-25B09D901B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3544506-FAF7-486E-B643-F49BBE0BFD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A9FA99A-2B75-4B9F-A513-D5D8661ED9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E48561-6F99-411B-BF21-5175E2B06181}" type="datetimeFigureOut">
              <a:rPr lang="zh-CN" altLang="en-US" smtClean="0"/>
              <a:t>2022/11/9</a:t>
            </a:fld>
            <a:endParaRPr lang="zh-CN" altLang="en-US"/>
          </a:p>
        </p:txBody>
      </p:sp>
      <p:sp>
        <p:nvSpPr>
          <p:cNvPr id="5" name="页脚占位符 4">
            <a:extLst>
              <a:ext uri="{FF2B5EF4-FFF2-40B4-BE49-F238E27FC236}">
                <a16:creationId xmlns:a16="http://schemas.microsoft.com/office/drawing/2014/main" id="{64C068C2-8B98-4AC2-9213-FB997B5201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F95539E6-5D67-49A3-B1EA-3A50E4E93E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C20B5C-6BF8-4786-95F4-791A87CCADD0}" type="slidenum">
              <a:rPr lang="zh-CN" altLang="en-US" smtClean="0"/>
              <a:t>‹#›</a:t>
            </a:fld>
            <a:endParaRPr lang="zh-CN" alt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36"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37">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3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3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3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3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38"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38"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38"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38"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28863888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83" r:id="rId4"/>
    <p:sldLayoutId id="2147483682" r:id="rId5"/>
    <p:sldLayoutId id="2147483681" r:id="rId6"/>
    <p:sldLayoutId id="2147483680" r:id="rId7"/>
    <p:sldLayoutId id="2147483679" r:id="rId8"/>
    <p:sldLayoutId id="2147483678" r:id="rId9"/>
    <p:sldLayoutId id="2147483677" r:id="rId10"/>
    <p:sldLayoutId id="2147483676" r:id="rId11"/>
    <p:sldLayoutId id="2147483675" r:id="rId12"/>
    <p:sldLayoutId id="2147483674" r:id="rId13"/>
    <p:sldLayoutId id="2147483673" r:id="rId14"/>
    <p:sldLayoutId id="2147483672" r:id="rId15"/>
    <p:sldLayoutId id="2147483671" r:id="rId16"/>
    <p:sldLayoutId id="2147483670" r:id="rId17"/>
    <p:sldLayoutId id="2147483669" r:id="rId18"/>
    <p:sldLayoutId id="2147483668" r:id="rId19"/>
    <p:sldLayoutId id="2147483667" r:id="rId20"/>
    <p:sldLayoutId id="2147483666" r:id="rId21"/>
    <p:sldLayoutId id="2147483665" r:id="rId22"/>
    <p:sldLayoutId id="2147483664" r:id="rId23"/>
    <p:sldLayoutId id="2147483663" r:id="rId24"/>
    <p:sldLayoutId id="2147483651" r:id="rId25"/>
    <p:sldLayoutId id="2147483652" r:id="rId26"/>
    <p:sldLayoutId id="2147483653" r:id="rId27"/>
    <p:sldLayoutId id="2147483654" r:id="rId28"/>
    <p:sldLayoutId id="2147483655" r:id="rId29"/>
    <p:sldLayoutId id="2147483656" r:id="rId30"/>
    <p:sldLayoutId id="2147483657" r:id="rId31"/>
    <p:sldLayoutId id="2147483658" r:id="rId32"/>
    <p:sldLayoutId id="2147483659" r:id="rId33"/>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132358830"/>
      </p:ext>
    </p:extLst>
  </p:cSld>
  <p:clrMap bg1="lt1" tx1="dk1" bg2="lt2" tx2="dk2" accent1="accent1" accent2="accent2" accent3="accent3" accent4="accent4" accent5="accent5" accent6="accent6" hlink="hlink" folHlink="folHlink"/>
  <p:sldLayoutIdLst>
    <p:sldLayoutId id="2147483661" r:id="rId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3.jpe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4.pn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jpg"/><Relationship Id="rId7"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png"/><Relationship Id="rId3" Type="http://schemas.openxmlformats.org/officeDocument/2006/relationships/image" Target="../media/image4.jp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18.png"/><Relationship Id="rId11" Type="http://schemas.openxmlformats.org/officeDocument/2006/relationships/image" Target="../media/image29.png"/><Relationship Id="rId5" Type="http://schemas.openxmlformats.org/officeDocument/2006/relationships/image" Target="../media/image5.png"/><Relationship Id="rId10"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27.png"/><Relationship Id="rId1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5.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image" Target="../media/image4.jp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image" Target="../media/image4.jp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jpg"/><Relationship Id="rId7"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image" Target="../media/image5.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A08613-A1B4-42C0-865C-EC322C003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059AFFEF-676B-431D-9C61-6822223CB7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327" y="5024062"/>
            <a:ext cx="12192000" cy="2452914"/>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7012" y="0"/>
            <a:ext cx="2676160" cy="2961818"/>
          </a:xfrm>
          <a:prstGeom prst="rect">
            <a:avLst/>
          </a:prstGeom>
        </p:spPr>
      </p:pic>
      <p:pic>
        <p:nvPicPr>
          <p:cNvPr id="11" name="图片 10">
            <a:extLst>
              <a:ext uri="{FF2B5EF4-FFF2-40B4-BE49-F238E27FC236}">
                <a16:creationId xmlns:a16="http://schemas.microsoft.com/office/drawing/2014/main" id="{BCFE4E51-2FA1-4F78-9143-0DC3F20ABB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764427" cy="3613759"/>
          </a:xfrm>
          <a:prstGeom prst="rect">
            <a:avLst/>
          </a:prstGeom>
        </p:spPr>
      </p:pic>
      <p:sp>
        <p:nvSpPr>
          <p:cNvPr id="17" name="文本框 16">
            <a:extLst>
              <a:ext uri="{FF2B5EF4-FFF2-40B4-BE49-F238E27FC236}">
                <a16:creationId xmlns:a16="http://schemas.microsoft.com/office/drawing/2014/main" id="{01B1AC3F-8ED6-4918-89A5-12E38BD9D307}"/>
              </a:ext>
            </a:extLst>
          </p:cNvPr>
          <p:cNvSpPr txBox="1"/>
          <p:nvPr/>
        </p:nvSpPr>
        <p:spPr>
          <a:xfrm>
            <a:off x="3751720" y="676162"/>
            <a:ext cx="4688559" cy="822305"/>
          </a:xfrm>
          <a:prstGeom prst="roundRect">
            <a:avLst>
              <a:gd name="adj" fmla="val 50000"/>
            </a:avLst>
          </a:prstGeom>
          <a:solidFill>
            <a:schemeClr val="bg1"/>
          </a:solidFill>
        </p:spPr>
        <p:txBody>
          <a:bodyPr wrap="square">
            <a:spAutoFit/>
          </a:bodyPr>
          <a:lstStyle/>
          <a:p>
            <a:pPr algn="ctr"/>
            <a:r>
              <a:rPr lang="en-US" altLang="zh-CN" sz="3200" dirty="0">
                <a:latin typeface="#9Slide03 Space Mono Bold" panose="02000809030000020004" pitchFamily="49" charset="0"/>
                <a:cs typeface="+mn-ea"/>
                <a:sym typeface="+mn-lt"/>
              </a:rPr>
              <a:t>TIẾNG VIỆT 3</a:t>
            </a:r>
            <a:endParaRPr lang="zh-CN" altLang="en-US" sz="3200" dirty="0">
              <a:latin typeface="#9Slide03 Space Mono Bold" panose="02000809030000020004" pitchFamily="49" charset="0"/>
              <a:cs typeface="+mn-ea"/>
              <a:sym typeface="+mn-lt"/>
            </a:endParaRPr>
          </a:p>
        </p:txBody>
      </p:sp>
      <p:pic>
        <p:nvPicPr>
          <p:cNvPr id="13" name="图片 12">
            <a:extLst>
              <a:ext uri="{FF2B5EF4-FFF2-40B4-BE49-F238E27FC236}">
                <a16:creationId xmlns:a16="http://schemas.microsoft.com/office/drawing/2014/main" id="{D28763F4-90E9-42C8-B373-8E309E6DE5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3344" y="2175264"/>
            <a:ext cx="4334983" cy="3668318"/>
          </a:xfrm>
          <a:prstGeom prst="rect">
            <a:avLst/>
          </a:prstGeom>
        </p:spPr>
      </p:pic>
      <p:sp>
        <p:nvSpPr>
          <p:cNvPr id="2" name="TextBox 1">
            <a:extLst>
              <a:ext uri="{FF2B5EF4-FFF2-40B4-BE49-F238E27FC236}">
                <a16:creationId xmlns:a16="http://schemas.microsoft.com/office/drawing/2014/main" id="{D03BC2DF-6A8C-1D4E-85E3-092A73E851F5}"/>
              </a:ext>
            </a:extLst>
          </p:cNvPr>
          <p:cNvSpPr txBox="1"/>
          <p:nvPr/>
        </p:nvSpPr>
        <p:spPr>
          <a:xfrm>
            <a:off x="1382213" y="1467905"/>
            <a:ext cx="8458472" cy="3785652"/>
          </a:xfrm>
          <a:prstGeom prst="rect">
            <a:avLst/>
          </a:prstGeom>
          <a:noFill/>
        </p:spPr>
        <p:txBody>
          <a:bodyPr wrap="square" rtlCol="0">
            <a:spAutoFit/>
          </a:bodyPr>
          <a:lstStyle/>
          <a:p>
            <a:pPr algn="ctr"/>
            <a:r>
              <a:rPr lang="en-US" sz="8000" dirty="0" smtClean="0">
                <a:solidFill>
                  <a:srgbClr val="F24360"/>
                </a:solidFill>
                <a:latin typeface="#9Slide07 SVNAppleberry" panose="02040603050506020204" pitchFamily="18" charset="0"/>
              </a:rPr>
              <a:t>VIẾT ĐOẠN VĂN</a:t>
            </a:r>
          </a:p>
          <a:p>
            <a:pPr algn="ctr"/>
            <a:r>
              <a:rPr lang="en-US" sz="8000" dirty="0" smtClean="0">
                <a:solidFill>
                  <a:srgbClr val="F24360"/>
                </a:solidFill>
                <a:latin typeface="#9Slide07 SVNAppleberry" panose="02040603050506020204" pitchFamily="18" charset="0"/>
              </a:rPr>
              <a:t>MIÊU TẢ ĐỒ VẬT EM YÊU THÍCH</a:t>
            </a:r>
            <a:endParaRPr lang="en-VN" sz="8000" dirty="0">
              <a:solidFill>
                <a:srgbClr val="F24360"/>
              </a:solidFill>
              <a:latin typeface="#9Slide07 SVNAppleberry" panose="02040603050506020204" pitchFamily="18" charset="0"/>
            </a:endParaRPr>
          </a:p>
        </p:txBody>
      </p:sp>
      <p:sp>
        <p:nvSpPr>
          <p:cNvPr id="4" name="Cloud 3">
            <a:extLst>
              <a:ext uri="{FF2B5EF4-FFF2-40B4-BE49-F238E27FC236}">
                <a16:creationId xmlns:a16="http://schemas.microsoft.com/office/drawing/2014/main" id="{7F5C7257-140A-D340-B2DB-44D8060763A3}"/>
              </a:ext>
            </a:extLst>
          </p:cNvPr>
          <p:cNvSpPr/>
          <p:nvPr/>
        </p:nvSpPr>
        <p:spPr>
          <a:xfrm>
            <a:off x="537783" y="4761545"/>
            <a:ext cx="2497508" cy="930457"/>
          </a:xfrm>
          <a:prstGeom prst="clou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200" dirty="0">
                <a:solidFill>
                  <a:schemeClr val="bg1"/>
                </a:solidFill>
                <a:latin typeface="#9Slide07 SVNAppleberry" panose="02040603050506020204" pitchFamily="18" charset="0"/>
              </a:rPr>
              <a:t>TRANG 110</a:t>
            </a:r>
          </a:p>
        </p:txBody>
      </p:sp>
    </p:spTree>
    <p:extLst>
      <p:ext uri="{BB962C8B-B14F-4D97-AF65-F5344CB8AC3E}">
        <p14:creationId xmlns:p14="http://schemas.microsoft.com/office/powerpoint/2010/main" val="14872034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par>
                                <p:cTn id="23" presetID="14" presetClass="entr" presetSubtype="1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randombar(horizont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0" y="39767"/>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25" name="椭圆 24">
            <a:extLst>
              <a:ext uri="{FF2B5EF4-FFF2-40B4-BE49-F238E27FC236}">
                <a16:creationId xmlns:a16="http://schemas.microsoft.com/office/drawing/2014/main" id="{CBEBD231-CB9B-465A-8116-A45CFBF933B4}"/>
              </a:ext>
            </a:extLst>
          </p:cNvPr>
          <p:cNvSpPr/>
          <p:nvPr/>
        </p:nvSpPr>
        <p:spPr>
          <a:xfrm>
            <a:off x="1365813" y="1888430"/>
            <a:ext cx="728461" cy="728458"/>
          </a:xfrm>
          <a:prstGeom prst="ellipse">
            <a:avLst/>
          </a:prstGeom>
          <a:solidFill>
            <a:srgbClr val="DF767E">
              <a:alpha val="10000"/>
            </a:srgb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cs typeface="+mn-ea"/>
              <a:sym typeface="+mn-lt"/>
            </a:endParaRPr>
          </a:p>
        </p:txBody>
      </p:sp>
      <p:sp>
        <p:nvSpPr>
          <p:cNvPr id="19" name="Rounded Rectangle 18">
            <a:extLst>
              <a:ext uri="{FF2B5EF4-FFF2-40B4-BE49-F238E27FC236}">
                <a16:creationId xmlns:a16="http://schemas.microsoft.com/office/drawing/2014/main" id="{13366323-8A98-C942-9862-B8B8516B089C}"/>
              </a:ext>
            </a:extLst>
          </p:cNvPr>
          <p:cNvSpPr/>
          <p:nvPr/>
        </p:nvSpPr>
        <p:spPr>
          <a:xfrm>
            <a:off x="1516283" y="958596"/>
            <a:ext cx="9220990" cy="641839"/>
          </a:xfrm>
          <a:prstGeom prst="roundRect">
            <a:avLst/>
          </a:prstGeom>
          <a:solidFill>
            <a:schemeClr val="accent2">
              <a:lumMod val="60000"/>
              <a:lumOff val="4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US" sz="3200" dirty="0" err="1">
                <a:solidFill>
                  <a:schemeClr val="tx1">
                    <a:lumMod val="50000"/>
                  </a:schemeClr>
                </a:solidFill>
                <a:latin typeface="#9Slide07 SVNDessert Menu Scrip" panose="00000500000000000000" pitchFamily="2" charset="0"/>
              </a:rPr>
              <a:t>Viết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đoạn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văn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tả</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một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đồ</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vật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mà</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em</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yêu</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thích</a:t>
            </a:r>
            <a:endParaRPr lang="en-US" sz="3200" dirty="0">
              <a:solidFill>
                <a:schemeClr val="tx1">
                  <a:lumMod val="50000"/>
                </a:schemeClr>
              </a:solidFill>
              <a:latin typeface="#9Slide07 SVNDessert Menu Scrip" panose="00000500000000000000" pitchFamily="2" charset="0"/>
            </a:endParaRPr>
          </a:p>
        </p:txBody>
      </p:sp>
      <p:pic>
        <p:nvPicPr>
          <p:cNvPr id="1030" name="Picture 6" descr="GẤU BÔNG GIÁ RẺ - HÀNG CHÍNH HÃNG">
            <a:extLst>
              <a:ext uri="{FF2B5EF4-FFF2-40B4-BE49-F238E27FC236}">
                <a16:creationId xmlns:a16="http://schemas.microsoft.com/office/drawing/2014/main" id="{5F002F6B-9CA4-7044-BFBC-0D971A084F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44071" y="2224230"/>
            <a:ext cx="3095679" cy="3095679"/>
          </a:xfrm>
          <a:prstGeom prst="rect">
            <a:avLst/>
          </a:prstGeom>
          <a:noFill/>
          <a:extLst>
            <a:ext uri="{909E8E84-426E-40DD-AFC4-6F175D3DCCD1}">
              <a14:hiddenFill xmlns:a14="http://schemas.microsoft.com/office/drawing/2010/main">
                <a:solidFill>
                  <a:srgbClr val="FFFFFF"/>
                </a:solidFill>
              </a14:hiddenFill>
            </a:ext>
          </a:extLst>
        </p:spPr>
      </p:pic>
      <p:sp>
        <p:nvSpPr>
          <p:cNvPr id="2" name="Bevel 1">
            <a:extLst>
              <a:ext uri="{FF2B5EF4-FFF2-40B4-BE49-F238E27FC236}">
                <a16:creationId xmlns:a16="http://schemas.microsoft.com/office/drawing/2014/main" id="{1C61944C-C8EA-9241-92B5-081EA9107E69}"/>
              </a:ext>
            </a:extLst>
          </p:cNvPr>
          <p:cNvSpPr/>
          <p:nvPr/>
        </p:nvSpPr>
        <p:spPr>
          <a:xfrm>
            <a:off x="8206287" y="5414258"/>
            <a:ext cx="2771246" cy="691387"/>
          </a:xfrm>
          <a:prstGeom prst="bevel">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latin typeface="Cambria" panose="02040503050406030204" pitchFamily="18" charset="0"/>
              </a:rPr>
              <a:t>Gấu bông</a:t>
            </a:r>
          </a:p>
        </p:txBody>
      </p:sp>
      <p:sp>
        <p:nvSpPr>
          <p:cNvPr id="10" name="TextBox 9">
            <a:extLst>
              <a:ext uri="{FF2B5EF4-FFF2-40B4-BE49-F238E27FC236}">
                <a16:creationId xmlns:a16="http://schemas.microsoft.com/office/drawing/2014/main" id="{B7552A21-0095-C343-A06F-B2E00C492A8C}"/>
              </a:ext>
            </a:extLst>
          </p:cNvPr>
          <p:cNvSpPr txBox="1"/>
          <p:nvPr/>
        </p:nvSpPr>
        <p:spPr>
          <a:xfrm>
            <a:off x="914400" y="1888430"/>
            <a:ext cx="7124874" cy="4524315"/>
          </a:xfrm>
          <a:prstGeom prst="rect">
            <a:avLst/>
          </a:prstGeom>
          <a:noFill/>
        </p:spPr>
        <p:txBody>
          <a:bodyPr wrap="square" rtlCol="0">
            <a:spAutoFit/>
          </a:bodyPr>
          <a:lstStyle/>
          <a:p>
            <a:pPr algn="just"/>
            <a:r>
              <a:rPr lang="vi-VN" sz="2400" b="0" i="0" dirty="0">
                <a:effectLst/>
                <a:latin typeface="Cambria" panose="02040503050406030204" pitchFamily="18" charset="0"/>
              </a:rPr>
              <a:t>Em có một chú gấu bông nhỏ rất đáng yêu. Toàn thân chú là lớp lông dài màu hồng nhạt, bên trong được nhồi rất </a:t>
            </a:r>
            <a:r>
              <a:rPr lang="vi-VN" sz="2400" dirty="0">
                <a:latin typeface="Cambria" panose="02040503050406030204" pitchFamily="18" charset="0"/>
              </a:rPr>
              <a:t>nhiều bông gòn, nên khi ôm chú vào lòng cảm giác thật dễ chịu. Cái đầu của </a:t>
            </a:r>
            <a:r>
              <a:rPr lang="vi-VN" sz="2400" b="0" i="0" dirty="0">
                <a:effectLst/>
                <a:latin typeface="Cambria" panose="02040503050406030204" pitchFamily="18" charset="0"/>
              </a:rPr>
              <a:t>chú gấu có hình tròn, đôi mắt đen bóng, và đôi tai tròn như hai cục bông. Tay và chân của chú ngắn cũn, lại mềm nên chú chỉ có thể tựa vào tường hoặc nằm ngửa ra mà thôi. Hằng ngày, em thường cùng chú gấu bông chơi đồ hàng, chơi đóng vai chị em, người bán hàng, bác sĩ… Em rất yêu chú gấu bông. Chú không chỉ là món đồ chơi xinh đẹp, mà còn là một người bạn thân thiết của em.</a:t>
            </a:r>
          </a:p>
        </p:txBody>
      </p:sp>
    </p:spTree>
    <p:custDataLst>
      <p:tags r:id="rId1"/>
    </p:custDataLst>
    <p:extLst>
      <p:ext uri="{BB962C8B-B14F-4D97-AF65-F5344CB8AC3E}">
        <p14:creationId xmlns:p14="http://schemas.microsoft.com/office/powerpoint/2010/main" val="72620488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500" fill="hold"/>
                                        <p:tgtEl>
                                          <p:spTgt spid="1030"/>
                                        </p:tgtEl>
                                        <p:attrNameLst>
                                          <p:attrName>ppt_w</p:attrName>
                                        </p:attrNameLst>
                                      </p:cBhvr>
                                      <p:tavLst>
                                        <p:tav tm="0">
                                          <p:val>
                                            <p:fltVal val="0"/>
                                          </p:val>
                                        </p:tav>
                                        <p:tav tm="100000">
                                          <p:val>
                                            <p:strVal val="#ppt_w"/>
                                          </p:val>
                                        </p:tav>
                                      </p:tavLst>
                                    </p:anim>
                                    <p:anim calcmode="lin" valueType="num">
                                      <p:cBhvr>
                                        <p:cTn id="8" dur="500" fill="hold"/>
                                        <p:tgtEl>
                                          <p:spTgt spid="1030"/>
                                        </p:tgtEl>
                                        <p:attrNameLst>
                                          <p:attrName>ppt_h</p:attrName>
                                        </p:attrNameLst>
                                      </p:cBhvr>
                                      <p:tavLst>
                                        <p:tav tm="0">
                                          <p:val>
                                            <p:fltVal val="0"/>
                                          </p:val>
                                        </p:tav>
                                        <p:tav tm="100000">
                                          <p:val>
                                            <p:strVal val="#ppt_h"/>
                                          </p:val>
                                        </p:tav>
                                      </p:tavLst>
                                    </p:anim>
                                    <p:animEffect transition="in" filter="fade">
                                      <p:cBhvr>
                                        <p:cTn id="9" dur="500"/>
                                        <p:tgtEl>
                                          <p:spTgt spid="103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287196" y="67666"/>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51016"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334583" y="274799"/>
            <a:ext cx="11530706" cy="6205821"/>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vi-VN" sz="2400" b="0" i="0" dirty="0">
              <a:solidFill>
                <a:schemeClr val="tx1"/>
              </a:solidFill>
              <a:effectLst/>
              <a:latin typeface="Cambria" panose="02040503050406030204" pitchFamily="18" charset="0"/>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54744" y="613977"/>
            <a:ext cx="701616" cy="701616"/>
          </a:xfrm>
          <a:prstGeom prst="rect">
            <a:avLst/>
          </a:prstGeom>
        </p:spPr>
      </p:pic>
      <p:sp>
        <p:nvSpPr>
          <p:cNvPr id="25" name="椭圆 24">
            <a:extLst>
              <a:ext uri="{FF2B5EF4-FFF2-40B4-BE49-F238E27FC236}">
                <a16:creationId xmlns:a16="http://schemas.microsoft.com/office/drawing/2014/main" id="{CBEBD231-CB9B-465A-8116-A45CFBF933B4}"/>
              </a:ext>
            </a:extLst>
          </p:cNvPr>
          <p:cNvSpPr/>
          <p:nvPr/>
        </p:nvSpPr>
        <p:spPr>
          <a:xfrm>
            <a:off x="1365813" y="1888430"/>
            <a:ext cx="728461" cy="728458"/>
          </a:xfrm>
          <a:prstGeom prst="ellipse">
            <a:avLst/>
          </a:prstGeom>
          <a:solidFill>
            <a:srgbClr val="DF767E">
              <a:alpha val="10000"/>
            </a:srgb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cs typeface="+mn-ea"/>
              <a:sym typeface="+mn-lt"/>
            </a:endParaRPr>
          </a:p>
        </p:txBody>
      </p:sp>
      <p:sp>
        <p:nvSpPr>
          <p:cNvPr id="19" name="Rounded Rectangle 18">
            <a:extLst>
              <a:ext uri="{FF2B5EF4-FFF2-40B4-BE49-F238E27FC236}">
                <a16:creationId xmlns:a16="http://schemas.microsoft.com/office/drawing/2014/main" id="{13366323-8A98-C942-9862-B8B8516B089C}"/>
              </a:ext>
            </a:extLst>
          </p:cNvPr>
          <p:cNvSpPr/>
          <p:nvPr/>
        </p:nvSpPr>
        <p:spPr>
          <a:xfrm>
            <a:off x="1032263" y="643866"/>
            <a:ext cx="9220990" cy="641839"/>
          </a:xfrm>
          <a:prstGeom prst="roundRect">
            <a:avLst/>
          </a:prstGeom>
          <a:solidFill>
            <a:schemeClr val="accent2">
              <a:lumMod val="60000"/>
              <a:lumOff val="4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US" sz="3200" dirty="0" err="1">
                <a:solidFill>
                  <a:schemeClr val="tx1">
                    <a:lumMod val="50000"/>
                  </a:schemeClr>
                </a:solidFill>
                <a:latin typeface="#9Slide07 SVNDessert Menu Scrip" panose="00000500000000000000" pitchFamily="2" charset="0"/>
              </a:rPr>
              <a:t>Viết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đoạn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văn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tả</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một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đồ</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vật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mà</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em</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yêu</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thích</a:t>
            </a:r>
            <a:endParaRPr lang="en-US" sz="3200" dirty="0">
              <a:solidFill>
                <a:schemeClr val="tx1">
                  <a:lumMod val="50000"/>
                </a:schemeClr>
              </a:solidFill>
              <a:latin typeface="#9Slide07 SVNDessert Menu Scrip" panose="00000500000000000000" pitchFamily="2" charset="0"/>
            </a:endParaRPr>
          </a:p>
        </p:txBody>
      </p:sp>
      <p:sp>
        <p:nvSpPr>
          <p:cNvPr id="2" name="Bevel 1">
            <a:extLst>
              <a:ext uri="{FF2B5EF4-FFF2-40B4-BE49-F238E27FC236}">
                <a16:creationId xmlns:a16="http://schemas.microsoft.com/office/drawing/2014/main" id="{1C61944C-C8EA-9241-92B5-081EA9107E69}"/>
              </a:ext>
            </a:extLst>
          </p:cNvPr>
          <p:cNvSpPr/>
          <p:nvPr/>
        </p:nvSpPr>
        <p:spPr>
          <a:xfrm>
            <a:off x="8206287" y="5414258"/>
            <a:ext cx="2771246" cy="691387"/>
          </a:xfrm>
          <a:prstGeom prst="bevel">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2800" dirty="0">
                <a:latin typeface="Cambria" panose="02040503050406030204" pitchFamily="18" charset="0"/>
              </a:rPr>
              <a:t>Cặp sách</a:t>
            </a:r>
          </a:p>
        </p:txBody>
      </p:sp>
      <p:pic>
        <p:nvPicPr>
          <p:cNvPr id="11" name="Picture 10">
            <a:extLst>
              <a:ext uri="{FF2B5EF4-FFF2-40B4-BE49-F238E27FC236}">
                <a16:creationId xmlns:a16="http://schemas.microsoft.com/office/drawing/2014/main" id="{295C0FE1-6F0B-004F-9F6F-F691BB9432C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945826" y="2122088"/>
            <a:ext cx="3292167" cy="3076119"/>
          </a:xfrm>
          <a:prstGeom prst="rect">
            <a:avLst/>
          </a:prstGeom>
        </p:spPr>
      </p:pic>
      <p:sp>
        <p:nvSpPr>
          <p:cNvPr id="10" name="TextBox 9">
            <a:extLst>
              <a:ext uri="{FF2B5EF4-FFF2-40B4-BE49-F238E27FC236}">
                <a16:creationId xmlns:a16="http://schemas.microsoft.com/office/drawing/2014/main" id="{3214324E-55B9-8D4E-B4C2-B725C5C38C79}"/>
              </a:ext>
            </a:extLst>
          </p:cNvPr>
          <p:cNvSpPr txBox="1"/>
          <p:nvPr/>
        </p:nvSpPr>
        <p:spPr>
          <a:xfrm>
            <a:off x="655085" y="1456376"/>
            <a:ext cx="7264371" cy="4893647"/>
          </a:xfrm>
          <a:prstGeom prst="rect">
            <a:avLst/>
          </a:prstGeom>
          <a:noFill/>
        </p:spPr>
        <p:txBody>
          <a:bodyPr wrap="square" rtlCol="0">
            <a:spAutoFit/>
          </a:bodyPr>
          <a:lstStyle/>
          <a:p>
            <a:pPr algn="just"/>
            <a:r>
              <a:rPr lang="vi-VN" sz="2400" b="0" i="0" dirty="0">
                <a:solidFill>
                  <a:schemeClr val="tx1"/>
                </a:solidFill>
                <a:effectLst/>
                <a:latin typeface="Cambria" panose="02040503050406030204" pitchFamily="18" charset="0"/>
              </a:rPr>
              <a:t>Vào năm học mới, em được mẹ tặng cho một chiếc cặp sách rất xinh đẹp. Chiếc cặp có hình chữ nhật, chiều dài khoảng ba mươi xăng-ti-mét, chiều rộng hai lăm xăng-ti-mét. Cặp được làm từ các sợi ni-lông dệt thành tấm vải chắc chắn. Trên nắp cặp trang trí hình ảnh các nhân vật hoạt hình trong các bộ trang phục đầy màu sắc. Chiếc cặp giống như một chiếc tủ nhỏ của riêng em khi ở trường. Em có thể đựng tất cả đồ dùng của bản thân khi đến trường mà không bao giờ sợ rơi hay quên. Chiếc cặp là một người bạn thân thiết của em khi em đi học. Em luôn yêu thích và dùng nó một cách cẩn thận để cặp luôn mới và đẹp.</a:t>
            </a:r>
          </a:p>
          <a:p>
            <a:endParaRPr lang="en-VN" sz="2400" dirty="0">
              <a:latin typeface="Cambria" panose="02040503050406030204" pitchFamily="18" charset="0"/>
            </a:endParaRPr>
          </a:p>
        </p:txBody>
      </p:sp>
    </p:spTree>
    <p:custDataLst>
      <p:tags r:id="rId1"/>
    </p:custDataLst>
    <p:extLst>
      <p:ext uri="{BB962C8B-B14F-4D97-AF65-F5344CB8AC3E}">
        <p14:creationId xmlns:p14="http://schemas.microsoft.com/office/powerpoint/2010/main" val="400533433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25" name="椭圆 24">
            <a:extLst>
              <a:ext uri="{FF2B5EF4-FFF2-40B4-BE49-F238E27FC236}">
                <a16:creationId xmlns:a16="http://schemas.microsoft.com/office/drawing/2014/main" id="{CBEBD231-CB9B-465A-8116-A45CFBF933B4}"/>
              </a:ext>
            </a:extLst>
          </p:cNvPr>
          <p:cNvSpPr/>
          <p:nvPr/>
        </p:nvSpPr>
        <p:spPr>
          <a:xfrm>
            <a:off x="1365813" y="1888430"/>
            <a:ext cx="728461" cy="728458"/>
          </a:xfrm>
          <a:prstGeom prst="ellipse">
            <a:avLst/>
          </a:prstGeom>
          <a:solidFill>
            <a:srgbClr val="DF767E">
              <a:alpha val="10000"/>
            </a:srgb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cs typeface="+mn-ea"/>
              <a:sym typeface="+mn-lt"/>
            </a:endParaRPr>
          </a:p>
        </p:txBody>
      </p:sp>
      <p:pic>
        <p:nvPicPr>
          <p:cNvPr id="37" name="图片 36">
            <a:extLst>
              <a:ext uri="{FF2B5EF4-FFF2-40B4-BE49-F238E27FC236}">
                <a16:creationId xmlns:a16="http://schemas.microsoft.com/office/drawing/2014/main" id="{A050F63D-C620-460E-AF39-B2F87C0263E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697214" y="3273547"/>
            <a:ext cx="3323196" cy="3323196"/>
          </a:xfrm>
          <a:prstGeom prst="rect">
            <a:avLst/>
          </a:prstGeom>
        </p:spPr>
      </p:pic>
      <p:sp>
        <p:nvSpPr>
          <p:cNvPr id="19" name="Rounded Rectangle 18">
            <a:extLst>
              <a:ext uri="{FF2B5EF4-FFF2-40B4-BE49-F238E27FC236}">
                <a16:creationId xmlns:a16="http://schemas.microsoft.com/office/drawing/2014/main" id="{13366323-8A98-C942-9862-B8B8516B089C}"/>
              </a:ext>
            </a:extLst>
          </p:cNvPr>
          <p:cNvSpPr/>
          <p:nvPr/>
        </p:nvSpPr>
        <p:spPr>
          <a:xfrm>
            <a:off x="1516283" y="958596"/>
            <a:ext cx="9220990" cy="641839"/>
          </a:xfrm>
          <a:prstGeom prst="roundRect">
            <a:avLst/>
          </a:prstGeom>
          <a:solidFill>
            <a:schemeClr val="accent2">
              <a:lumMod val="60000"/>
              <a:lumOff val="4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US" sz="3200" dirty="0" err="1">
                <a:solidFill>
                  <a:schemeClr val="tx1">
                    <a:lumMod val="50000"/>
                  </a:schemeClr>
                </a:solidFill>
                <a:latin typeface="#9Slide07 SVNDessert Menu Scrip" panose="00000500000000000000" pitchFamily="2" charset="0"/>
              </a:rPr>
              <a:t>Viết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đoạn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văn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tả</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một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đồ</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vật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mà</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em</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yêu</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thích</a:t>
            </a:r>
            <a:endParaRPr lang="en-US" sz="3200" dirty="0">
              <a:solidFill>
                <a:schemeClr val="tx1">
                  <a:lumMod val="50000"/>
                </a:schemeClr>
              </a:solidFill>
              <a:latin typeface="#9Slide07 SVNDessert Menu Scrip" panose="00000500000000000000" pitchFamily="2" charset="0"/>
            </a:endParaRPr>
          </a:p>
        </p:txBody>
      </p:sp>
      <p:pic>
        <p:nvPicPr>
          <p:cNvPr id="5" name="Picture 4">
            <a:extLst>
              <a:ext uri="{FF2B5EF4-FFF2-40B4-BE49-F238E27FC236}">
                <a16:creationId xmlns:a16="http://schemas.microsoft.com/office/drawing/2014/main" id="{D23014C2-DBD2-EE4D-8F89-AA1A67B8CE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6957" y="2021557"/>
            <a:ext cx="7297114" cy="3227295"/>
          </a:xfrm>
          <a:prstGeom prst="rect">
            <a:avLst/>
          </a:prstGeom>
        </p:spPr>
      </p:pic>
      <p:sp>
        <p:nvSpPr>
          <p:cNvPr id="11" name="Oval Callout 10">
            <a:extLst>
              <a:ext uri="{FF2B5EF4-FFF2-40B4-BE49-F238E27FC236}">
                <a16:creationId xmlns:a16="http://schemas.microsoft.com/office/drawing/2014/main" id="{317E5B5E-1892-8F47-B046-1DD07B1B317C}"/>
              </a:ext>
            </a:extLst>
          </p:cNvPr>
          <p:cNvSpPr/>
          <p:nvPr/>
        </p:nvSpPr>
        <p:spPr>
          <a:xfrm>
            <a:off x="8196273" y="1744738"/>
            <a:ext cx="3465459" cy="1395688"/>
          </a:xfrm>
          <a:prstGeom prst="wedgeEllipseCallout">
            <a:avLst/>
          </a:prstGeom>
          <a:solidFill>
            <a:srgbClr val="DF76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800" b="1" dirty="0" err="1">
                <a:effectLst/>
                <a:latin typeface="Times New Roman" panose="02020603050405020304" pitchFamily="18" charset="0"/>
                <a:ea typeface="Times New Roman" panose="02020603050405020304" pitchFamily="18" charset="0"/>
              </a:rPr>
              <a:t>Thực</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hành</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Viết</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đoạn</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văn</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tả</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một</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đồ</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vật</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mà</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em</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yêu</a:t>
            </a:r>
            <a:r>
              <a:rPr lang="nl-NL" sz="1800" b="1" dirty="0">
                <a:effectLst/>
                <a:latin typeface="Times New Roman" panose="02020603050405020304" pitchFamily="18" charset="0"/>
                <a:ea typeface="Times New Roman" panose="02020603050405020304" pitchFamily="18" charset="0"/>
              </a:rPr>
              <a:t> </a:t>
            </a:r>
            <a:r>
              <a:rPr lang="nl-NL" sz="1800" b="1" dirty="0" err="1">
                <a:effectLst/>
                <a:latin typeface="Times New Roman" panose="02020603050405020304" pitchFamily="18" charset="0"/>
                <a:ea typeface="Times New Roman" panose="02020603050405020304" pitchFamily="18" charset="0"/>
              </a:rPr>
              <a:t>thích</a:t>
            </a:r>
            <a:r>
              <a:rPr lang="nl-NL" sz="1800" b="1" dirty="0">
                <a:effectLst/>
                <a:latin typeface="Times New Roman" panose="02020603050405020304" pitchFamily="18" charset="0"/>
                <a:ea typeface="Times New Roman" panose="02020603050405020304" pitchFamily="18" charset="0"/>
              </a:rPr>
              <a:t>.</a:t>
            </a:r>
            <a:r>
              <a:rPr lang="en-VN" dirty="0">
                <a:effectLst/>
              </a:rPr>
              <a:t> </a:t>
            </a:r>
            <a:endParaRPr lang="en-VN" dirty="0">
              <a:solidFill>
                <a:schemeClr val="tx1"/>
              </a:solidFill>
            </a:endParaRPr>
          </a:p>
        </p:txBody>
      </p:sp>
    </p:spTree>
    <p:custDataLst>
      <p:tags r:id="rId1"/>
    </p:custDataLst>
    <p:extLst>
      <p:ext uri="{BB962C8B-B14F-4D97-AF65-F5344CB8AC3E}">
        <p14:creationId xmlns:p14="http://schemas.microsoft.com/office/powerpoint/2010/main" val="19808689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heel(1)">
                                      <p:cBhvr>
                                        <p:cTn id="1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25" name="椭圆 24">
            <a:extLst>
              <a:ext uri="{FF2B5EF4-FFF2-40B4-BE49-F238E27FC236}">
                <a16:creationId xmlns:a16="http://schemas.microsoft.com/office/drawing/2014/main" id="{CBEBD231-CB9B-465A-8116-A45CFBF933B4}"/>
              </a:ext>
            </a:extLst>
          </p:cNvPr>
          <p:cNvSpPr/>
          <p:nvPr/>
        </p:nvSpPr>
        <p:spPr>
          <a:xfrm>
            <a:off x="1365813" y="1888430"/>
            <a:ext cx="728461" cy="728458"/>
          </a:xfrm>
          <a:prstGeom prst="ellipse">
            <a:avLst/>
          </a:prstGeom>
          <a:solidFill>
            <a:srgbClr val="DF767E">
              <a:alpha val="10000"/>
            </a:srgb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cs typeface="+mn-ea"/>
              <a:sym typeface="+mn-lt"/>
            </a:endParaRPr>
          </a:p>
        </p:txBody>
      </p:sp>
      <p:sp>
        <p:nvSpPr>
          <p:cNvPr id="19" name="Rounded Rectangle 18">
            <a:extLst>
              <a:ext uri="{FF2B5EF4-FFF2-40B4-BE49-F238E27FC236}">
                <a16:creationId xmlns:a16="http://schemas.microsoft.com/office/drawing/2014/main" id="{13366323-8A98-C942-9862-B8B8516B089C}"/>
              </a:ext>
            </a:extLst>
          </p:cNvPr>
          <p:cNvSpPr/>
          <p:nvPr/>
        </p:nvSpPr>
        <p:spPr>
          <a:xfrm>
            <a:off x="1516283" y="958596"/>
            <a:ext cx="5147753" cy="641839"/>
          </a:xfrm>
          <a:prstGeom prst="roundRect">
            <a:avLst/>
          </a:prstGeom>
          <a:solidFill>
            <a:schemeClr val="accent2">
              <a:lumMod val="60000"/>
              <a:lumOff val="4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US" sz="3200" dirty="0">
                <a:solidFill>
                  <a:schemeClr val="tx1">
                    <a:lumMod val="50000"/>
                  </a:schemeClr>
                </a:solidFill>
                <a:latin typeface="#9Slide07 SVNDessert Menu Scrip" panose="00000500000000000000" pitchFamily="2" charset="0"/>
              </a:rPr>
              <a:t>Chia </a:t>
            </a:r>
            <a:r>
              <a:rPr lang="en-US" sz="3200" dirty="0" err="1">
                <a:solidFill>
                  <a:schemeClr val="tx1">
                    <a:lumMod val="50000"/>
                  </a:schemeClr>
                </a:solidFill>
                <a:latin typeface="#9Slide07 SVNDessert Menu Scrip" panose="00000500000000000000" pitchFamily="2" charset="0"/>
              </a:rPr>
              <a:t>sẻ</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bài</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văn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trước</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lớp</a:t>
            </a:r>
            <a:endParaRPr lang="en-US" sz="3200" dirty="0">
              <a:solidFill>
                <a:schemeClr val="tx1">
                  <a:lumMod val="50000"/>
                </a:schemeClr>
              </a:solidFill>
              <a:latin typeface="#9Slide07 SVNDessert Menu Scrip" panose="00000500000000000000" pitchFamily="2" charset="0"/>
            </a:endParaRPr>
          </a:p>
        </p:txBody>
      </p:sp>
      <p:grpSp>
        <p:nvGrpSpPr>
          <p:cNvPr id="13" name="Group 12">
            <a:extLst>
              <a:ext uri="{FF2B5EF4-FFF2-40B4-BE49-F238E27FC236}">
                <a16:creationId xmlns:a16="http://schemas.microsoft.com/office/drawing/2014/main" id="{FE9E8518-F67F-CF47-B4DC-7709172703E9}"/>
              </a:ext>
            </a:extLst>
          </p:cNvPr>
          <p:cNvGrpSpPr/>
          <p:nvPr/>
        </p:nvGrpSpPr>
        <p:grpSpPr>
          <a:xfrm>
            <a:off x="3260693" y="1567732"/>
            <a:ext cx="5764272" cy="4477991"/>
            <a:chOff x="6095999" y="3557423"/>
            <a:chExt cx="4664337" cy="3472348"/>
          </a:xfrm>
        </p:grpSpPr>
        <p:pic>
          <p:nvPicPr>
            <p:cNvPr id="14" name="图片 8">
              <a:extLst>
                <a:ext uri="{FF2B5EF4-FFF2-40B4-BE49-F238E27FC236}">
                  <a16:creationId xmlns:a16="http://schemas.microsoft.com/office/drawing/2014/main" id="{AACCFA7F-0BE7-1A46-96D7-5F2F2D52815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9" y="3557423"/>
              <a:ext cx="4664337" cy="3472348"/>
            </a:xfrm>
            <a:prstGeom prst="rect">
              <a:avLst/>
            </a:prstGeom>
          </p:spPr>
        </p:pic>
        <p:pic>
          <p:nvPicPr>
            <p:cNvPr id="15" name="Picture 14">
              <a:extLst>
                <a:ext uri="{FF2B5EF4-FFF2-40B4-BE49-F238E27FC236}">
                  <a16:creationId xmlns:a16="http://schemas.microsoft.com/office/drawing/2014/main" id="{FDEF9D35-E03D-AD47-8EDC-D34E5EC43BD1}"/>
                </a:ext>
              </a:extLst>
            </p:cNvPr>
            <p:cNvPicPr>
              <a:picLocks noChangeAspect="1"/>
            </p:cNvPicPr>
            <p:nvPr/>
          </p:nvPicPr>
          <p:blipFill>
            <a:blip r:embed="rId8"/>
            <a:stretch>
              <a:fillRect/>
            </a:stretch>
          </p:blipFill>
          <p:spPr>
            <a:xfrm>
              <a:off x="6706641" y="5375971"/>
              <a:ext cx="3369688" cy="453610"/>
            </a:xfrm>
            <a:prstGeom prst="rect">
              <a:avLst/>
            </a:prstGeom>
          </p:spPr>
        </p:pic>
      </p:grpSp>
      <p:grpSp>
        <p:nvGrpSpPr>
          <p:cNvPr id="26" name="Group 25">
            <a:extLst>
              <a:ext uri="{FF2B5EF4-FFF2-40B4-BE49-F238E27FC236}">
                <a16:creationId xmlns:a16="http://schemas.microsoft.com/office/drawing/2014/main" id="{CE3FA62B-F147-6449-B9BB-B7346CF3EEA0}"/>
              </a:ext>
            </a:extLst>
          </p:cNvPr>
          <p:cNvGrpSpPr/>
          <p:nvPr/>
        </p:nvGrpSpPr>
        <p:grpSpPr>
          <a:xfrm>
            <a:off x="1372982" y="763997"/>
            <a:ext cx="10335913" cy="5534097"/>
            <a:chOff x="1372982" y="763997"/>
            <a:chExt cx="10335913" cy="5534097"/>
          </a:xfrm>
        </p:grpSpPr>
        <p:pic>
          <p:nvPicPr>
            <p:cNvPr id="10" name="Picture 9">
              <a:extLst>
                <a:ext uri="{FF2B5EF4-FFF2-40B4-BE49-F238E27FC236}">
                  <a16:creationId xmlns:a16="http://schemas.microsoft.com/office/drawing/2014/main" id="{DCEAB1D9-0969-AA40-BDFF-20117287444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372982" y="2093124"/>
              <a:ext cx="1627218" cy="1605522"/>
            </a:xfrm>
            <a:prstGeom prst="rect">
              <a:avLst/>
            </a:prstGeom>
          </p:spPr>
        </p:pic>
        <p:pic>
          <p:nvPicPr>
            <p:cNvPr id="16" name="Picture 15">
              <a:extLst>
                <a:ext uri="{FF2B5EF4-FFF2-40B4-BE49-F238E27FC236}">
                  <a16:creationId xmlns:a16="http://schemas.microsoft.com/office/drawing/2014/main" id="{259FF78E-8B09-0846-8DC4-0F97BA48A9E8}"/>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817158" y="4348721"/>
              <a:ext cx="1980049" cy="1850108"/>
            </a:xfrm>
            <a:prstGeom prst="rect">
              <a:avLst/>
            </a:prstGeom>
          </p:spPr>
        </p:pic>
        <p:pic>
          <p:nvPicPr>
            <p:cNvPr id="18" name="Picture 17">
              <a:extLst>
                <a:ext uri="{FF2B5EF4-FFF2-40B4-BE49-F238E27FC236}">
                  <a16:creationId xmlns:a16="http://schemas.microsoft.com/office/drawing/2014/main" id="{6997989A-D26C-654F-809A-BC1CB89B394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rot="19960296">
              <a:off x="9498372" y="763997"/>
              <a:ext cx="2210523" cy="2210523"/>
            </a:xfrm>
            <a:prstGeom prst="rect">
              <a:avLst/>
            </a:prstGeom>
          </p:spPr>
        </p:pic>
        <p:grpSp>
          <p:nvGrpSpPr>
            <p:cNvPr id="24" name="Group 23">
              <a:extLst>
                <a:ext uri="{FF2B5EF4-FFF2-40B4-BE49-F238E27FC236}">
                  <a16:creationId xmlns:a16="http://schemas.microsoft.com/office/drawing/2014/main" id="{8C71CE60-D82E-114D-9368-65169552031A}"/>
                </a:ext>
              </a:extLst>
            </p:cNvPr>
            <p:cNvGrpSpPr/>
            <p:nvPr/>
          </p:nvGrpSpPr>
          <p:grpSpPr>
            <a:xfrm>
              <a:off x="7685498" y="1049973"/>
              <a:ext cx="3758106" cy="4477742"/>
              <a:chOff x="7493501" y="762689"/>
              <a:chExt cx="3758106" cy="4477742"/>
            </a:xfrm>
          </p:grpSpPr>
          <p:pic>
            <p:nvPicPr>
              <p:cNvPr id="21" name="Picture 20">
                <a:extLst>
                  <a:ext uri="{FF2B5EF4-FFF2-40B4-BE49-F238E27FC236}">
                    <a16:creationId xmlns:a16="http://schemas.microsoft.com/office/drawing/2014/main" id="{9A44C93F-0BAA-DD4B-9728-1E16EC347D8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493501" y="762689"/>
                <a:ext cx="1549145" cy="1532924"/>
              </a:xfrm>
              <a:prstGeom prst="rect">
                <a:avLst/>
              </a:prstGeom>
            </p:spPr>
          </p:pic>
          <p:pic>
            <p:nvPicPr>
              <p:cNvPr id="23" name="Picture 22">
                <a:extLst>
                  <a:ext uri="{FF2B5EF4-FFF2-40B4-BE49-F238E27FC236}">
                    <a16:creationId xmlns:a16="http://schemas.microsoft.com/office/drawing/2014/main" id="{9039AC62-CA57-C544-B7F3-F705A8993643}"/>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9421218" y="3071856"/>
                <a:ext cx="1830389" cy="2168575"/>
              </a:xfrm>
              <a:prstGeom prst="rect">
                <a:avLst/>
              </a:prstGeom>
            </p:spPr>
          </p:pic>
        </p:grpSp>
        <p:pic>
          <p:nvPicPr>
            <p:cNvPr id="27" name="Picture 6" descr="GẤU BÔNG GIÁ RẺ - HÀNG CHÍNH HÃNG">
              <a:extLst>
                <a:ext uri="{FF2B5EF4-FFF2-40B4-BE49-F238E27FC236}">
                  <a16:creationId xmlns:a16="http://schemas.microsoft.com/office/drawing/2014/main" id="{6C2B2ABA-9C55-5741-9EEE-C31110B196D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63917" y="4665290"/>
              <a:ext cx="1632804" cy="1632804"/>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16942217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2000"/>
                                        <p:tgtEl>
                                          <p:spTgt spid="26"/>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 calcmode="lin" valueType="num">
                                      <p:cBhvr additive="base">
                                        <p:cTn id="10" dur="500" fill="hold"/>
                                        <p:tgtEl>
                                          <p:spTgt spid="19"/>
                                        </p:tgtEl>
                                        <p:attrNameLst>
                                          <p:attrName>ppt_x</p:attrName>
                                        </p:attrNameLst>
                                      </p:cBhvr>
                                      <p:tavLst>
                                        <p:tav tm="0">
                                          <p:val>
                                            <p:strVal val="#ppt_x"/>
                                          </p:val>
                                        </p:tav>
                                        <p:tav tm="100000">
                                          <p:val>
                                            <p:strVal val="#ppt_x"/>
                                          </p:val>
                                        </p:tav>
                                      </p:tavLst>
                                    </p:anim>
                                    <p:anim calcmode="lin" valueType="num">
                                      <p:cBhvr additive="base">
                                        <p:cTn id="1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p:tgtEl>
                                          <p:spTgt spid="13"/>
                                        </p:tgtEl>
                                        <p:attrNameLst>
                                          <p:attrName>ppt_y</p:attrName>
                                        </p:attrNameLst>
                                      </p:cBhvr>
                                      <p:tavLst>
                                        <p:tav tm="0">
                                          <p:val>
                                            <p:strVal val="#ppt_y+#ppt_h*1.125000"/>
                                          </p:val>
                                        </p:tav>
                                        <p:tav tm="100000">
                                          <p:val>
                                            <p:strVal val="#ppt_y"/>
                                          </p:val>
                                        </p:tav>
                                      </p:tavLst>
                                    </p:anim>
                                    <p:animEffect transition="in" filter="wipe(up)">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7047" y="-670662"/>
            <a:ext cx="7320844" cy="7320844"/>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5">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6" name="Oval 15">
            <a:extLst>
              <a:ext uri="{FF2B5EF4-FFF2-40B4-BE49-F238E27FC236}">
                <a16:creationId xmlns:a16="http://schemas.microsoft.com/office/drawing/2014/main" id="{A7A708FF-CC30-2B44-9D22-85F63B71D37D}"/>
              </a:ext>
            </a:extLst>
          </p:cNvPr>
          <p:cNvSpPr/>
          <p:nvPr/>
        </p:nvSpPr>
        <p:spPr>
          <a:xfrm>
            <a:off x="755658" y="3276600"/>
            <a:ext cx="2575795" cy="2344984"/>
          </a:xfrm>
          <a:prstGeom prst="ellipse">
            <a:avLst/>
          </a:prstGeom>
          <a:solidFill>
            <a:srgbClr val="F243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1500" b="1" dirty="0">
                <a:solidFill>
                  <a:schemeClr val="bg1"/>
                </a:solidFill>
              </a:rPr>
              <a:t>03</a:t>
            </a:r>
            <a:endParaRPr lang="en-VN" sz="8800" b="1" dirty="0">
              <a:solidFill>
                <a:schemeClr val="bg1"/>
              </a:solidFill>
            </a:endParaRPr>
          </a:p>
        </p:txBody>
      </p:sp>
      <p:pic>
        <p:nvPicPr>
          <p:cNvPr id="4" name="Picture 3">
            <a:extLst>
              <a:ext uri="{FF2B5EF4-FFF2-40B4-BE49-F238E27FC236}">
                <a16:creationId xmlns:a16="http://schemas.microsoft.com/office/drawing/2014/main" id="{9DB72DDE-6DEE-594B-B72E-10407E61B5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6483" y="1484465"/>
            <a:ext cx="5689626" cy="4495387"/>
          </a:xfrm>
          <a:prstGeom prst="rect">
            <a:avLst/>
          </a:prstGeom>
        </p:spPr>
      </p:pic>
    </p:spTree>
    <p:extLst>
      <p:ext uri="{BB962C8B-B14F-4D97-AF65-F5344CB8AC3E}">
        <p14:creationId xmlns:p14="http://schemas.microsoft.com/office/powerpoint/2010/main" val="205666123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900" decel="100000" fill="hold"/>
                                        <p:tgtEl>
                                          <p:spTgt spid="4"/>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9" y="0"/>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508723"/>
            <a:ext cx="11410472" cy="6710818"/>
          </a:xfrm>
          <a:prstGeom prst="rect">
            <a:avLst/>
          </a:prstGeom>
        </p:spPr>
      </p:pic>
      <p:sp>
        <p:nvSpPr>
          <p:cNvPr id="11" name="文本框 10">
            <a:extLst>
              <a:ext uri="{FF2B5EF4-FFF2-40B4-BE49-F238E27FC236}">
                <a16:creationId xmlns:a16="http://schemas.microsoft.com/office/drawing/2014/main" id="{DE12D7AB-5AAC-4E2B-8515-390C572230EF}"/>
              </a:ext>
            </a:extLst>
          </p:cNvPr>
          <p:cNvSpPr txBox="1"/>
          <p:nvPr/>
        </p:nvSpPr>
        <p:spPr>
          <a:xfrm>
            <a:off x="2207927" y="2622862"/>
            <a:ext cx="6051760" cy="2482539"/>
          </a:xfrm>
          <a:prstGeom prst="rect">
            <a:avLst/>
          </a:prstGeom>
          <a:noFill/>
          <a:ln w="38100">
            <a:solidFill>
              <a:schemeClr val="bg1"/>
            </a:solidFill>
            <a:prstDash val="dash"/>
            <a:extLst>
              <a:ext uri="{C807C97D-BFC1-408E-A445-0C87EB9F89A2}">
                <ask:lineSketchStyleProps xmlns="" xmlns:ask="http://schemas.microsoft.com/office/drawing/2018/sketchyshapes" sd="165035946">
                  <a:custGeom>
                    <a:avLst/>
                    <a:gdLst>
                      <a:gd name="connsiteX0" fmla="*/ 0 w 6051760"/>
                      <a:gd name="connsiteY0" fmla="*/ 0 h 2482539"/>
                      <a:gd name="connsiteX1" fmla="*/ 550160 w 6051760"/>
                      <a:gd name="connsiteY1" fmla="*/ 0 h 2482539"/>
                      <a:gd name="connsiteX2" fmla="*/ 918767 w 6051760"/>
                      <a:gd name="connsiteY2" fmla="*/ 0 h 2482539"/>
                      <a:gd name="connsiteX3" fmla="*/ 1347892 w 6051760"/>
                      <a:gd name="connsiteY3" fmla="*/ 0 h 2482539"/>
                      <a:gd name="connsiteX4" fmla="*/ 2019087 w 6051760"/>
                      <a:gd name="connsiteY4" fmla="*/ 0 h 2482539"/>
                      <a:gd name="connsiteX5" fmla="*/ 2508730 w 6051760"/>
                      <a:gd name="connsiteY5" fmla="*/ 0 h 2482539"/>
                      <a:gd name="connsiteX6" fmla="*/ 3179925 w 6051760"/>
                      <a:gd name="connsiteY6" fmla="*/ 0 h 2482539"/>
                      <a:gd name="connsiteX7" fmla="*/ 3609050 w 6051760"/>
                      <a:gd name="connsiteY7" fmla="*/ 0 h 2482539"/>
                      <a:gd name="connsiteX8" fmla="*/ 4098692 w 6051760"/>
                      <a:gd name="connsiteY8" fmla="*/ 0 h 2482539"/>
                      <a:gd name="connsiteX9" fmla="*/ 4709370 w 6051760"/>
                      <a:gd name="connsiteY9" fmla="*/ 0 h 2482539"/>
                      <a:gd name="connsiteX10" fmla="*/ 5199012 w 6051760"/>
                      <a:gd name="connsiteY10" fmla="*/ 0 h 2482539"/>
                      <a:gd name="connsiteX11" fmla="*/ 6051760 w 6051760"/>
                      <a:gd name="connsiteY11" fmla="*/ 0 h 2482539"/>
                      <a:gd name="connsiteX12" fmla="*/ 6051760 w 6051760"/>
                      <a:gd name="connsiteY12" fmla="*/ 446857 h 2482539"/>
                      <a:gd name="connsiteX13" fmla="*/ 6051760 w 6051760"/>
                      <a:gd name="connsiteY13" fmla="*/ 993016 h 2482539"/>
                      <a:gd name="connsiteX14" fmla="*/ 6051760 w 6051760"/>
                      <a:gd name="connsiteY14" fmla="*/ 1415047 h 2482539"/>
                      <a:gd name="connsiteX15" fmla="*/ 6051760 w 6051760"/>
                      <a:gd name="connsiteY15" fmla="*/ 1911555 h 2482539"/>
                      <a:gd name="connsiteX16" fmla="*/ 6051760 w 6051760"/>
                      <a:gd name="connsiteY16" fmla="*/ 2482539 h 2482539"/>
                      <a:gd name="connsiteX17" fmla="*/ 5380565 w 6051760"/>
                      <a:gd name="connsiteY17" fmla="*/ 2482539 h 2482539"/>
                      <a:gd name="connsiteX18" fmla="*/ 4769887 w 6051760"/>
                      <a:gd name="connsiteY18" fmla="*/ 2482539 h 2482539"/>
                      <a:gd name="connsiteX19" fmla="*/ 4401280 w 6051760"/>
                      <a:gd name="connsiteY19" fmla="*/ 2482539 h 2482539"/>
                      <a:gd name="connsiteX20" fmla="*/ 3851120 w 6051760"/>
                      <a:gd name="connsiteY20" fmla="*/ 2482539 h 2482539"/>
                      <a:gd name="connsiteX21" fmla="*/ 3421995 w 6051760"/>
                      <a:gd name="connsiteY21" fmla="*/ 2482539 h 2482539"/>
                      <a:gd name="connsiteX22" fmla="*/ 2871835 w 6051760"/>
                      <a:gd name="connsiteY22" fmla="*/ 2482539 h 2482539"/>
                      <a:gd name="connsiteX23" fmla="*/ 2321675 w 6051760"/>
                      <a:gd name="connsiteY23" fmla="*/ 2482539 h 2482539"/>
                      <a:gd name="connsiteX24" fmla="*/ 1710998 w 6051760"/>
                      <a:gd name="connsiteY24" fmla="*/ 2482539 h 2482539"/>
                      <a:gd name="connsiteX25" fmla="*/ 1039802 w 6051760"/>
                      <a:gd name="connsiteY25" fmla="*/ 2482539 h 2482539"/>
                      <a:gd name="connsiteX26" fmla="*/ 0 w 6051760"/>
                      <a:gd name="connsiteY26" fmla="*/ 2482539 h 2482539"/>
                      <a:gd name="connsiteX27" fmla="*/ 0 w 6051760"/>
                      <a:gd name="connsiteY27" fmla="*/ 1961206 h 2482539"/>
                      <a:gd name="connsiteX28" fmla="*/ 0 w 6051760"/>
                      <a:gd name="connsiteY28" fmla="*/ 1415047 h 2482539"/>
                      <a:gd name="connsiteX29" fmla="*/ 0 w 6051760"/>
                      <a:gd name="connsiteY29" fmla="*/ 943365 h 2482539"/>
                      <a:gd name="connsiteX30" fmla="*/ 0 w 6051760"/>
                      <a:gd name="connsiteY30" fmla="*/ 521333 h 2482539"/>
                      <a:gd name="connsiteX31" fmla="*/ 0 w 6051760"/>
                      <a:gd name="connsiteY31" fmla="*/ 0 h 24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51760" h="2482539" extrusionOk="0">
                        <a:moveTo>
                          <a:pt x="0" y="0"/>
                        </a:moveTo>
                        <a:cubicBezTo>
                          <a:pt x="150385" y="-40028"/>
                          <a:pt x="356962" y="54870"/>
                          <a:pt x="550160" y="0"/>
                        </a:cubicBezTo>
                        <a:cubicBezTo>
                          <a:pt x="743358" y="-54870"/>
                          <a:pt x="783169" y="26120"/>
                          <a:pt x="918767" y="0"/>
                        </a:cubicBezTo>
                        <a:cubicBezTo>
                          <a:pt x="1054365" y="-26120"/>
                          <a:pt x="1139141" y="18607"/>
                          <a:pt x="1347892" y="0"/>
                        </a:cubicBezTo>
                        <a:cubicBezTo>
                          <a:pt x="1556644" y="-18607"/>
                          <a:pt x="1838890" y="14087"/>
                          <a:pt x="2019087" y="0"/>
                        </a:cubicBezTo>
                        <a:cubicBezTo>
                          <a:pt x="2199285" y="-14087"/>
                          <a:pt x="2396003" y="35972"/>
                          <a:pt x="2508730" y="0"/>
                        </a:cubicBezTo>
                        <a:cubicBezTo>
                          <a:pt x="2621457" y="-35972"/>
                          <a:pt x="3034003" y="50602"/>
                          <a:pt x="3179925" y="0"/>
                        </a:cubicBezTo>
                        <a:cubicBezTo>
                          <a:pt x="3325847" y="-50602"/>
                          <a:pt x="3476214" y="28897"/>
                          <a:pt x="3609050" y="0"/>
                        </a:cubicBezTo>
                        <a:cubicBezTo>
                          <a:pt x="3741886" y="-28897"/>
                          <a:pt x="3868530" y="4880"/>
                          <a:pt x="4098692" y="0"/>
                        </a:cubicBezTo>
                        <a:cubicBezTo>
                          <a:pt x="4328854" y="-4880"/>
                          <a:pt x="4579556" y="52263"/>
                          <a:pt x="4709370" y="0"/>
                        </a:cubicBezTo>
                        <a:cubicBezTo>
                          <a:pt x="4839184" y="-52263"/>
                          <a:pt x="4986339" y="48154"/>
                          <a:pt x="5199012" y="0"/>
                        </a:cubicBezTo>
                        <a:cubicBezTo>
                          <a:pt x="5411685" y="-48154"/>
                          <a:pt x="5811171" y="25186"/>
                          <a:pt x="6051760" y="0"/>
                        </a:cubicBezTo>
                        <a:cubicBezTo>
                          <a:pt x="6099275" y="173006"/>
                          <a:pt x="6014821" y="314828"/>
                          <a:pt x="6051760" y="446857"/>
                        </a:cubicBezTo>
                        <a:cubicBezTo>
                          <a:pt x="6088699" y="578886"/>
                          <a:pt x="6027809" y="730567"/>
                          <a:pt x="6051760" y="993016"/>
                        </a:cubicBezTo>
                        <a:cubicBezTo>
                          <a:pt x="6075711" y="1255465"/>
                          <a:pt x="6008934" y="1309704"/>
                          <a:pt x="6051760" y="1415047"/>
                        </a:cubicBezTo>
                        <a:cubicBezTo>
                          <a:pt x="6094586" y="1520390"/>
                          <a:pt x="6048101" y="1777812"/>
                          <a:pt x="6051760" y="1911555"/>
                        </a:cubicBezTo>
                        <a:cubicBezTo>
                          <a:pt x="6055419" y="2045298"/>
                          <a:pt x="6022535" y="2317597"/>
                          <a:pt x="6051760" y="2482539"/>
                        </a:cubicBezTo>
                        <a:cubicBezTo>
                          <a:pt x="5797797" y="2541842"/>
                          <a:pt x="5527197" y="2444805"/>
                          <a:pt x="5380565" y="2482539"/>
                        </a:cubicBezTo>
                        <a:cubicBezTo>
                          <a:pt x="5233933" y="2520273"/>
                          <a:pt x="4965764" y="2449764"/>
                          <a:pt x="4769887" y="2482539"/>
                        </a:cubicBezTo>
                        <a:cubicBezTo>
                          <a:pt x="4574010" y="2515314"/>
                          <a:pt x="4575852" y="2474327"/>
                          <a:pt x="4401280" y="2482539"/>
                        </a:cubicBezTo>
                        <a:cubicBezTo>
                          <a:pt x="4226708" y="2490751"/>
                          <a:pt x="4063203" y="2429456"/>
                          <a:pt x="3851120" y="2482539"/>
                        </a:cubicBezTo>
                        <a:cubicBezTo>
                          <a:pt x="3639037" y="2535622"/>
                          <a:pt x="3560663" y="2453985"/>
                          <a:pt x="3421995" y="2482539"/>
                        </a:cubicBezTo>
                        <a:cubicBezTo>
                          <a:pt x="3283327" y="2511093"/>
                          <a:pt x="3087716" y="2429309"/>
                          <a:pt x="2871835" y="2482539"/>
                        </a:cubicBezTo>
                        <a:cubicBezTo>
                          <a:pt x="2655954" y="2535769"/>
                          <a:pt x="2590403" y="2478272"/>
                          <a:pt x="2321675" y="2482539"/>
                        </a:cubicBezTo>
                        <a:cubicBezTo>
                          <a:pt x="2052947" y="2486806"/>
                          <a:pt x="1855969" y="2418850"/>
                          <a:pt x="1710998" y="2482539"/>
                        </a:cubicBezTo>
                        <a:cubicBezTo>
                          <a:pt x="1566027" y="2546228"/>
                          <a:pt x="1226850" y="2402637"/>
                          <a:pt x="1039802" y="2482539"/>
                        </a:cubicBezTo>
                        <a:cubicBezTo>
                          <a:pt x="852754" y="2562441"/>
                          <a:pt x="266949" y="2362403"/>
                          <a:pt x="0" y="2482539"/>
                        </a:cubicBezTo>
                        <a:cubicBezTo>
                          <a:pt x="-52557" y="2342667"/>
                          <a:pt x="38637" y="2201932"/>
                          <a:pt x="0" y="1961206"/>
                        </a:cubicBezTo>
                        <a:cubicBezTo>
                          <a:pt x="-38637" y="1720480"/>
                          <a:pt x="23238" y="1574418"/>
                          <a:pt x="0" y="1415047"/>
                        </a:cubicBezTo>
                        <a:cubicBezTo>
                          <a:pt x="-23238" y="1255676"/>
                          <a:pt x="52740" y="1115918"/>
                          <a:pt x="0" y="943365"/>
                        </a:cubicBezTo>
                        <a:cubicBezTo>
                          <a:pt x="-52740" y="770812"/>
                          <a:pt x="1631" y="638972"/>
                          <a:pt x="0" y="521333"/>
                        </a:cubicBezTo>
                        <a:cubicBezTo>
                          <a:pt x="-1631" y="403694"/>
                          <a:pt x="27677" y="169234"/>
                          <a:pt x="0" y="0"/>
                        </a:cubicBezTo>
                        <a:close/>
                      </a:path>
                    </a:pathLst>
                  </a:custGeom>
                  <ask:type>
                    <ask:lineSketchScribble/>
                  </ask:type>
                </ask:lineSketchStyleProps>
              </a:ext>
            </a:extLst>
          </a:ln>
        </p:spPr>
        <p:txBody>
          <a:bodyPr wrap="square">
            <a:spAutoFit/>
          </a:bodyPr>
          <a:lstStyle/>
          <a:p>
            <a:pPr algn="ctr">
              <a:lnSpc>
                <a:spcPct val="150000"/>
              </a:lnSpc>
            </a:pPr>
            <a:r>
              <a:rPr lang="en-US" sz="3600" dirty="0" err="1">
                <a:latin typeface="Cambria" panose="02040503050406030204" pitchFamily="18" charset="0"/>
              </a:rPr>
              <a:t>Các</a:t>
            </a:r>
            <a:r>
              <a:rPr lang="en-US" sz="3600" dirty="0">
                <a:latin typeface="Cambria" panose="02040503050406030204" pitchFamily="18" charset="0"/>
              </a:rPr>
              <a:t> </a:t>
            </a:r>
            <a:r>
              <a:rPr lang="en-US" sz="3600" dirty="0" err="1">
                <a:latin typeface="Cambria" panose="02040503050406030204" pitchFamily="18" charset="0"/>
              </a:rPr>
              <a:t>em</a:t>
            </a:r>
            <a:r>
              <a:rPr lang="en-US" sz="3600" dirty="0">
                <a:latin typeface="Cambria" panose="02040503050406030204" pitchFamily="18" charset="0"/>
              </a:rPr>
              <a:t> </a:t>
            </a:r>
            <a:r>
              <a:rPr lang="en-US" sz="3600" dirty="0" err="1">
                <a:latin typeface="Cambria" panose="02040503050406030204" pitchFamily="18" charset="0"/>
              </a:rPr>
              <a:t>hãy</a:t>
            </a:r>
            <a:r>
              <a:rPr lang="en-US" sz="3600" dirty="0">
                <a:latin typeface="Cambria" panose="02040503050406030204" pitchFamily="18" charset="0"/>
              </a:rPr>
              <a:t> </a:t>
            </a:r>
            <a:r>
              <a:rPr lang="en-US" sz="3600" dirty="0" err="1">
                <a:latin typeface="Cambria" panose="02040503050406030204" pitchFamily="18" charset="0"/>
              </a:rPr>
              <a:t>miêu</a:t>
            </a:r>
            <a:r>
              <a:rPr lang="en-US" sz="3600" dirty="0">
                <a:latin typeface="Cambria" panose="02040503050406030204" pitchFamily="18" charset="0"/>
              </a:rPr>
              <a:t> </a:t>
            </a:r>
            <a:r>
              <a:rPr lang="en-US" sz="3600" dirty="0" err="1">
                <a:latin typeface="Cambria" panose="02040503050406030204" pitchFamily="18" charset="0"/>
              </a:rPr>
              <a:t>tả</a:t>
            </a:r>
            <a:r>
              <a:rPr lang="en-US" sz="3600" dirty="0">
                <a:latin typeface="Cambria" panose="02040503050406030204" pitchFamily="18" charset="0"/>
              </a:rPr>
              <a:t> </a:t>
            </a:r>
            <a:r>
              <a:rPr lang="en-US" sz="3600" dirty="0" err="1">
                <a:latin typeface="Cambria" panose="02040503050406030204" pitchFamily="18" charset="0"/>
              </a:rPr>
              <a:t>âm</a:t>
            </a:r>
            <a:r>
              <a:rPr lang="en-US" sz="3600" dirty="0">
                <a:latin typeface="Cambria" panose="02040503050406030204" pitchFamily="18" charset="0"/>
              </a:rPr>
              <a:t> </a:t>
            </a:r>
            <a:r>
              <a:rPr lang="en-US" sz="3600" dirty="0" err="1">
                <a:latin typeface="Cambria" panose="02040503050406030204" pitchFamily="18" charset="0"/>
              </a:rPr>
              <a:t>thanh</a:t>
            </a:r>
            <a:r>
              <a:rPr lang="en-US" sz="3600" dirty="0">
                <a:latin typeface="Cambria" panose="02040503050406030204" pitchFamily="18" charset="0"/>
              </a:rPr>
              <a:t> </a:t>
            </a:r>
            <a:r>
              <a:rPr lang="en-US" sz="3600" dirty="0" err="1">
                <a:latin typeface="Cambria" panose="02040503050406030204" pitchFamily="18" charset="0"/>
              </a:rPr>
              <a:t>của</a:t>
            </a:r>
            <a:r>
              <a:rPr lang="en-US" sz="3600" dirty="0">
                <a:latin typeface="Cambria" panose="02040503050406030204" pitchFamily="18" charset="0"/>
              </a:rPr>
              <a:t> </a:t>
            </a:r>
            <a:r>
              <a:rPr lang="en-US" sz="3600" dirty="0" err="1">
                <a:latin typeface="Cambria" panose="02040503050406030204" pitchFamily="18" charset="0"/>
              </a:rPr>
              <a:t>các</a:t>
            </a:r>
            <a:r>
              <a:rPr lang="en-US" sz="3600" dirty="0">
                <a:latin typeface="Cambria" panose="02040503050406030204" pitchFamily="18" charset="0"/>
              </a:rPr>
              <a:t> </a:t>
            </a:r>
            <a:r>
              <a:rPr lang="en-US" sz="3600" dirty="0" err="1">
                <a:latin typeface="Cambria" panose="02040503050406030204" pitchFamily="18" charset="0"/>
              </a:rPr>
              <a:t>đồ</a:t>
            </a:r>
            <a:r>
              <a:rPr lang="en-US" sz="3600" dirty="0">
                <a:latin typeface="Cambria" panose="02040503050406030204" pitchFamily="18" charset="0"/>
              </a:rPr>
              <a:t> </a:t>
            </a:r>
            <a:r>
              <a:rPr lang="en-US" sz="3600" dirty="0" err="1">
                <a:latin typeface="Cambria" panose="02040503050406030204" pitchFamily="18" charset="0"/>
              </a:rPr>
              <a:t>vật</a:t>
            </a:r>
            <a:r>
              <a:rPr lang="en-US" sz="3600" dirty="0">
                <a:latin typeface="Cambria" panose="02040503050406030204" pitchFamily="18" charset="0"/>
              </a:rPr>
              <a:t> </a:t>
            </a:r>
            <a:r>
              <a:rPr lang="en-US" sz="3600" dirty="0" err="1">
                <a:latin typeface="Cambria" panose="02040503050406030204" pitchFamily="18" charset="0"/>
              </a:rPr>
              <a:t>sau</a:t>
            </a:r>
            <a:r>
              <a:rPr lang="en-US" sz="3600" dirty="0">
                <a:latin typeface="Cambria" panose="02040503050406030204" pitchFamily="18" charset="0"/>
              </a:rPr>
              <a:t> </a:t>
            </a:r>
            <a:r>
              <a:rPr lang="en-US" sz="3600" dirty="0" err="1">
                <a:latin typeface="Cambria" panose="02040503050406030204" pitchFamily="18" charset="0"/>
              </a:rPr>
              <a:t>đây</a:t>
            </a:r>
            <a:r>
              <a:rPr lang="en-US" sz="3600" dirty="0">
                <a:latin typeface="Cambria" panose="02040503050406030204" pitchFamily="18" charset="0"/>
              </a:rPr>
              <a:t> </a:t>
            </a:r>
            <a:r>
              <a:rPr lang="en-US" sz="3600" dirty="0" err="1">
                <a:latin typeface="Cambria" panose="02040503050406030204" pitchFamily="18" charset="0"/>
              </a:rPr>
              <a:t>bằng</a:t>
            </a:r>
            <a:r>
              <a:rPr lang="en-US" sz="3600" dirty="0">
                <a:latin typeface="Cambria" panose="02040503050406030204" pitchFamily="18" charset="0"/>
              </a:rPr>
              <a:t> </a:t>
            </a:r>
            <a:r>
              <a:rPr lang="en-US" sz="3600" dirty="0" err="1">
                <a:latin typeface="Cambria" panose="02040503050406030204" pitchFamily="18" charset="0"/>
              </a:rPr>
              <a:t>một</a:t>
            </a:r>
            <a:r>
              <a:rPr lang="en-US" sz="3600" dirty="0">
                <a:latin typeface="Cambria" panose="02040503050406030204" pitchFamily="18" charset="0"/>
              </a:rPr>
              <a:t> </a:t>
            </a:r>
            <a:r>
              <a:rPr lang="en-US" sz="3600" dirty="0" err="1">
                <a:latin typeface="Cambria" panose="02040503050406030204" pitchFamily="18" charset="0"/>
              </a:rPr>
              <a:t>câu</a:t>
            </a:r>
            <a:r>
              <a:rPr lang="en-US" sz="3600" dirty="0">
                <a:latin typeface="Cambria" panose="02040503050406030204" pitchFamily="18" charset="0"/>
              </a:rPr>
              <a:t> so </a:t>
            </a:r>
            <a:r>
              <a:rPr lang="en-US" sz="3600" dirty="0" err="1">
                <a:latin typeface="Cambria" panose="02040503050406030204" pitchFamily="18" charset="0"/>
              </a:rPr>
              <a:t>sánh</a:t>
            </a:r>
            <a:endParaRPr lang="en-VN" sz="3600" dirty="0">
              <a:latin typeface="Cambria" panose="02040503050406030204" pitchFamily="18" charset="0"/>
            </a:endParaRPr>
          </a:p>
        </p:txBody>
      </p:sp>
      <p:pic>
        <p:nvPicPr>
          <p:cNvPr id="13" name="图片 36">
            <a:extLst>
              <a:ext uri="{FF2B5EF4-FFF2-40B4-BE49-F238E27FC236}">
                <a16:creationId xmlns:a16="http://schemas.microsoft.com/office/drawing/2014/main" id="{EE1AEE57-76FA-344D-8202-38A830A14B4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505932" y="1562573"/>
            <a:ext cx="4308953" cy="4308953"/>
          </a:xfrm>
          <a:prstGeom prst="rect">
            <a:avLst/>
          </a:prstGeom>
        </p:spPr>
      </p:pic>
    </p:spTree>
    <p:extLst>
      <p:ext uri="{BB962C8B-B14F-4D97-AF65-F5344CB8AC3E}">
        <p14:creationId xmlns:p14="http://schemas.microsoft.com/office/powerpoint/2010/main" val="17162923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left)">
                                      <p:cBhvr>
                                        <p:cTn id="7" dur="500"/>
                                        <p:tgtEl>
                                          <p:spTgt spid="11">
                                            <p:txEl>
                                              <p:pRg st="0" end="0"/>
                                            </p:txEl>
                                          </p:spTgt>
                                        </p:tgtEl>
                                      </p:cBhvr>
                                    </p:animEffect>
                                  </p:childTnLst>
                                </p:cTn>
                              </p:par>
                              <p:par>
                                <p:cTn id="8" presetID="22" presetClass="entr" presetSubtype="4" fill="hold" grpId="1" nodeType="withEffect">
                                  <p:stCondLst>
                                    <p:cond delay="0"/>
                                  </p:stCondLst>
                                  <p:childTnLst>
                                    <p:set>
                                      <p:cBhvr>
                                        <p:cTn id="9" dur="1" fill="hold">
                                          <p:stCondLst>
                                            <p:cond delay="0"/>
                                          </p:stCondLst>
                                        </p:cTn>
                                        <p:tgtEl>
                                          <p:spTgt spid="11">
                                            <p:bg/>
                                          </p:spTgt>
                                        </p:tgtEl>
                                        <p:attrNameLst>
                                          <p:attrName>style.visibility</p:attrName>
                                        </p:attrNameLst>
                                      </p:cBhvr>
                                      <p:to>
                                        <p:strVal val="visible"/>
                                      </p:to>
                                    </p:set>
                                    <p:animEffect transition="in" filter="wipe(down)">
                                      <p:cBhvr>
                                        <p:cTn id="10" dur="500"/>
                                        <p:tgtEl>
                                          <p:spTgt spid="11">
                                            <p:bg/>
                                          </p:spTgt>
                                        </p:tgtEl>
                                      </p:cBhvr>
                                    </p:animEffect>
                                  </p:childTnLst>
                                </p:cTn>
                              </p:par>
                              <p:par>
                                <p:cTn id="11" presetID="22" presetClass="entr" presetSubtype="4" fill="hold" grpId="1"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wipe(down)">
                                      <p:cBhvr>
                                        <p:cTn id="13"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1" grpId="1"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9" y="0"/>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508723"/>
            <a:ext cx="11410472" cy="6710818"/>
          </a:xfrm>
          <a:prstGeom prst="rect">
            <a:avLst/>
          </a:prstGeom>
        </p:spPr>
      </p:pic>
      <p:pic>
        <p:nvPicPr>
          <p:cNvPr id="13" name="图片 36">
            <a:extLst>
              <a:ext uri="{FF2B5EF4-FFF2-40B4-BE49-F238E27FC236}">
                <a16:creationId xmlns:a16="http://schemas.microsoft.com/office/drawing/2014/main" id="{EE1AEE57-76FA-344D-8202-38A830A14B4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505932" y="1562573"/>
            <a:ext cx="4308953" cy="4308953"/>
          </a:xfrm>
          <a:prstGeom prst="rect">
            <a:avLst/>
          </a:prstGeom>
        </p:spPr>
      </p:pic>
      <p:pic>
        <p:nvPicPr>
          <p:cNvPr id="6146" name="Picture 2" descr="PNG Đàn Piano 2, Hình tách nền - KhoThietKe.Net">
            <a:extLst>
              <a:ext uri="{FF2B5EF4-FFF2-40B4-BE49-F238E27FC236}">
                <a16:creationId xmlns:a16="http://schemas.microsoft.com/office/drawing/2014/main" id="{A0962E7F-F735-4D4D-ADA8-1673AB1A75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90442" y="1012340"/>
            <a:ext cx="3840922" cy="4833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60339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9" y="0"/>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508723"/>
            <a:ext cx="11410472" cy="6710818"/>
          </a:xfrm>
          <a:prstGeom prst="rect">
            <a:avLst/>
          </a:prstGeom>
        </p:spPr>
      </p:pic>
      <p:pic>
        <p:nvPicPr>
          <p:cNvPr id="13" name="图片 36">
            <a:extLst>
              <a:ext uri="{FF2B5EF4-FFF2-40B4-BE49-F238E27FC236}">
                <a16:creationId xmlns:a16="http://schemas.microsoft.com/office/drawing/2014/main" id="{EE1AEE57-76FA-344D-8202-38A830A14B4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505932" y="1562573"/>
            <a:ext cx="4308953" cy="4308953"/>
          </a:xfrm>
          <a:prstGeom prst="rect">
            <a:avLst/>
          </a:prstGeom>
        </p:spPr>
      </p:pic>
      <p:pic>
        <p:nvPicPr>
          <p:cNvPr id="8" name="图片 25">
            <a:extLst>
              <a:ext uri="{FF2B5EF4-FFF2-40B4-BE49-F238E27FC236}">
                <a16:creationId xmlns:a16="http://schemas.microsoft.com/office/drawing/2014/main" id="{295F71D5-47EC-6048-B2E0-A6FEC5E260D5}"/>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404098" y="689070"/>
            <a:ext cx="5660207" cy="5660207"/>
          </a:xfrm>
          <a:prstGeom prst="rect">
            <a:avLst/>
          </a:prstGeom>
        </p:spPr>
      </p:pic>
    </p:spTree>
    <p:extLst>
      <p:ext uri="{BB962C8B-B14F-4D97-AF65-F5344CB8AC3E}">
        <p14:creationId xmlns:p14="http://schemas.microsoft.com/office/powerpoint/2010/main" val="20075814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9" y="0"/>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508723"/>
            <a:ext cx="11410472" cy="6710818"/>
          </a:xfrm>
          <a:prstGeom prst="rect">
            <a:avLst/>
          </a:prstGeom>
        </p:spPr>
      </p:pic>
      <p:pic>
        <p:nvPicPr>
          <p:cNvPr id="13" name="图片 36">
            <a:extLst>
              <a:ext uri="{FF2B5EF4-FFF2-40B4-BE49-F238E27FC236}">
                <a16:creationId xmlns:a16="http://schemas.microsoft.com/office/drawing/2014/main" id="{EE1AEE57-76FA-344D-8202-38A830A14B4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505932" y="1562573"/>
            <a:ext cx="4308953" cy="4308953"/>
          </a:xfrm>
          <a:prstGeom prst="rect">
            <a:avLst/>
          </a:prstGeom>
        </p:spPr>
      </p:pic>
      <p:pic>
        <p:nvPicPr>
          <p:cNvPr id="4098" name="Picture 2" descr="Hình ảnh Máy Giặt Màu Xanh Máy Giặt Vẽ Tay Máy Giặt Hoạt Hình Trang Trí Máy  Giặt PNG , Máy Giặt, Máy Giặt Màu Xanh, Máy Giặt Vẽ Tay PNG miễn">
            <a:extLst>
              <a:ext uri="{FF2B5EF4-FFF2-40B4-BE49-F238E27FC236}">
                <a16:creationId xmlns:a16="http://schemas.microsoft.com/office/drawing/2014/main" id="{7B67B77D-ACD8-C441-892F-8C16164FE5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7214" y="1562573"/>
            <a:ext cx="3938988" cy="3938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813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rotWithShape="1">
          <a:blip r:embed="rId3">
            <a:extLst>
              <a:ext uri="{28A0092B-C50C-407E-A947-70E740481C1C}">
                <a14:useLocalDpi xmlns:a14="http://schemas.microsoft.com/office/drawing/2010/main" val="0"/>
              </a:ext>
            </a:extLst>
          </a:blip>
          <a:srcRect b="22469"/>
          <a:stretch/>
        </p:blipFill>
        <p:spPr>
          <a:xfrm>
            <a:off x="0" y="4970664"/>
            <a:ext cx="12192000" cy="1901768"/>
          </a:xfrm>
          <a:prstGeom prst="rect">
            <a:avLst/>
          </a:prstGeom>
        </p:spPr>
      </p:pic>
      <p:pic>
        <p:nvPicPr>
          <p:cNvPr id="27" name="Picture 8" descr="Cute kid children with text box or billboard education presentation hand drawn cartoon character illustration">
            <a:extLst>
              <a:ext uri="{FF2B5EF4-FFF2-40B4-BE49-F238E27FC236}">
                <a16:creationId xmlns:a16="http://schemas.microsoft.com/office/drawing/2014/main" id="{1916D47F-FA06-1D49-B75B-21DBDF34797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09" b="96011" l="4473" r="92812">
                        <a14:foregroundMark x1="79553" y1="79255" x2="79553" y2="79255"/>
                        <a14:foregroundMark x1="37540" y1="44681" x2="37540" y2="44681"/>
                        <a14:foregroundMark x1="50319" y1="39628" x2="50319" y2="39628"/>
                        <a14:foregroundMark x1="37220" y1="31915" x2="63738" y2="29521"/>
                        <a14:foregroundMark x1="60863" y1="43085" x2="45367" y2="68351"/>
                        <a14:foregroundMark x1="82907" y1="77128" x2="81789" y2="83245"/>
                      </a14:backgroundRemoval>
                    </a14:imgEffect>
                  </a14:imgLayer>
                </a14:imgProps>
              </a:ext>
              <a:ext uri="{28A0092B-C50C-407E-A947-70E740481C1C}">
                <a14:useLocalDpi xmlns:a14="http://schemas.microsoft.com/office/drawing/2010/main" val="0"/>
              </a:ext>
            </a:extLst>
          </a:blip>
          <a:srcRect/>
          <a:stretch>
            <a:fillRect/>
          </a:stretch>
        </p:blipFill>
        <p:spPr bwMode="auto">
          <a:xfrm>
            <a:off x="-222679" y="-718058"/>
            <a:ext cx="12637358" cy="7590490"/>
          </a:xfrm>
          <a:prstGeom prst="rect">
            <a:avLst/>
          </a:prstGeom>
          <a:noFill/>
          <a:extLst>
            <a:ext uri="{909E8E84-426E-40DD-AFC4-6F175D3DCCD1}">
              <a14:hiddenFill xmlns:a14="http://schemas.microsoft.com/office/drawing/2010/main">
                <a:solidFill>
                  <a:srgbClr val="FFFFFF"/>
                </a:solidFill>
              </a14:hiddenFill>
            </a:ext>
          </a:extLst>
        </p:spPr>
      </p:pic>
      <p:sp>
        <p:nvSpPr>
          <p:cNvPr id="28" name="Google Shape;3105;p55">
            <a:extLst>
              <a:ext uri="{FF2B5EF4-FFF2-40B4-BE49-F238E27FC236}">
                <a16:creationId xmlns:a16="http://schemas.microsoft.com/office/drawing/2014/main" id="{668F1797-56BB-B94C-A400-024B5D143237}"/>
              </a:ext>
            </a:extLst>
          </p:cNvPr>
          <p:cNvSpPr txBox="1">
            <a:spLocks noGrp="1"/>
          </p:cNvSpPr>
          <p:nvPr>
            <p:ph type="title"/>
          </p:nvPr>
        </p:nvSpPr>
        <p:spPr>
          <a:xfrm>
            <a:off x="3582086" y="2048956"/>
            <a:ext cx="5027827" cy="3074440"/>
          </a:xfrm>
          <a:prstGeom prst="rect">
            <a:avLst/>
          </a:prstGeom>
        </p:spPr>
        <p:txBody>
          <a:bodyPr spcFirstLastPara="1" wrap="square" lIns="121900" tIns="121900" rIns="121900" bIns="121900" anchor="ctr" anchorCtr="0">
            <a:noAutofit/>
          </a:bodyPr>
          <a:lstStyle/>
          <a:p>
            <a:r>
              <a:rPr lang="en-US" sz="4400" dirty="0">
                <a:solidFill>
                  <a:schemeClr val="bg2">
                    <a:lumMod val="25000"/>
                  </a:schemeClr>
                </a:solidFill>
                <a:latin typeface="Cambria" panose="02040503050406030204" pitchFamily="18" charset="0"/>
                <a:ea typeface="Cambria" panose="02040503050406030204" pitchFamily="18" charset="0"/>
              </a:rPr>
              <a:t>1.  H</a:t>
            </a:r>
            <a:r>
              <a:rPr lang="en" sz="4400" dirty="0">
                <a:solidFill>
                  <a:schemeClr val="bg2">
                    <a:lumMod val="25000"/>
                  </a:schemeClr>
                </a:solidFill>
                <a:latin typeface="Cambria" panose="02040503050406030204" pitchFamily="18" charset="0"/>
                <a:ea typeface="Cambria" panose="02040503050406030204" pitchFamily="18" charset="0"/>
              </a:rPr>
              <a:t>oàn </a:t>
            </a:r>
            <a:r>
              <a:rPr lang="en" sz="4400" dirty="0" err="1">
                <a:solidFill>
                  <a:schemeClr val="bg2">
                    <a:lumMod val="25000"/>
                  </a:schemeClr>
                </a:solidFill>
                <a:latin typeface="Cambria" panose="02040503050406030204" pitchFamily="18" charset="0"/>
                <a:ea typeface="Cambria" panose="02040503050406030204" pitchFamily="18" charset="0"/>
              </a:rPr>
              <a:t>thành</a:t>
            </a:r>
            <a:r>
              <a:rPr lang="en" sz="4400" dirty="0">
                <a:solidFill>
                  <a:schemeClr val="bg2">
                    <a:lumMod val="25000"/>
                  </a:schemeClr>
                </a:solidFill>
                <a:latin typeface="Cambria" panose="02040503050406030204" pitchFamily="18" charset="0"/>
                <a:ea typeface="Cambria" panose="02040503050406030204" pitchFamily="18" charset="0"/>
              </a:rPr>
              <a:t> BT </a:t>
            </a:r>
            <a:r>
              <a:rPr lang="en" sz="4400" dirty="0" err="1">
                <a:solidFill>
                  <a:schemeClr val="bg2">
                    <a:lumMod val="25000"/>
                  </a:schemeClr>
                </a:solidFill>
                <a:latin typeface="Cambria" panose="02040503050406030204" pitchFamily="18" charset="0"/>
                <a:ea typeface="Cambria" panose="02040503050406030204" pitchFamily="18" charset="0"/>
              </a:rPr>
              <a:t>vào</a:t>
            </a:r>
            <a:r>
              <a:rPr lang="en" sz="4400" dirty="0">
                <a:solidFill>
                  <a:schemeClr val="bg2">
                    <a:lumMod val="25000"/>
                  </a:schemeClr>
                </a:solidFill>
                <a:latin typeface="Cambria" panose="02040503050406030204" pitchFamily="18" charset="0"/>
                <a:ea typeface="Cambria" panose="02040503050406030204" pitchFamily="18" charset="0"/>
              </a:rPr>
              <a:t> </a:t>
            </a:r>
            <a:r>
              <a:rPr lang="en" sz="4400" dirty="0" err="1">
                <a:solidFill>
                  <a:schemeClr val="bg2">
                    <a:lumMod val="25000"/>
                  </a:schemeClr>
                </a:solidFill>
                <a:latin typeface="Cambria" panose="02040503050406030204" pitchFamily="18" charset="0"/>
                <a:ea typeface="Cambria" panose="02040503050406030204" pitchFamily="18" charset="0"/>
              </a:rPr>
              <a:t>vở</a:t>
            </a:r>
            <a:r>
              <a:rPr lang="en" sz="4400" dirty="0">
                <a:solidFill>
                  <a:schemeClr val="bg2">
                    <a:lumMod val="25000"/>
                  </a:schemeClr>
                </a:solidFill>
                <a:latin typeface="Cambria" panose="02040503050406030204" pitchFamily="18" charset="0"/>
                <a:ea typeface="Cambria" panose="02040503050406030204" pitchFamily="18" charset="0"/>
              </a:rPr>
              <a:t/>
            </a:r>
            <a:br>
              <a:rPr lang="en" sz="4400" dirty="0">
                <a:solidFill>
                  <a:schemeClr val="bg2">
                    <a:lumMod val="25000"/>
                  </a:schemeClr>
                </a:solidFill>
                <a:latin typeface="Cambria" panose="02040503050406030204" pitchFamily="18" charset="0"/>
                <a:ea typeface="Cambria" panose="02040503050406030204" pitchFamily="18" charset="0"/>
              </a:rPr>
            </a:br>
            <a:r>
              <a:rPr lang="en" sz="4400" dirty="0">
                <a:solidFill>
                  <a:schemeClr val="bg2">
                    <a:lumMod val="25000"/>
                  </a:schemeClr>
                </a:solidFill>
                <a:latin typeface="Cambria" panose="02040503050406030204" pitchFamily="18" charset="0"/>
                <a:ea typeface="Cambria" panose="02040503050406030204" pitchFamily="18" charset="0"/>
              </a:rPr>
              <a:t>2.  </a:t>
            </a:r>
            <a:r>
              <a:rPr lang="en" sz="4400" dirty="0" err="1">
                <a:solidFill>
                  <a:schemeClr val="bg2">
                    <a:lumMod val="25000"/>
                  </a:schemeClr>
                </a:solidFill>
                <a:latin typeface="Cambria" panose="02040503050406030204" pitchFamily="18" charset="0"/>
                <a:ea typeface="Cambria" panose="02040503050406030204" pitchFamily="18" charset="0"/>
              </a:rPr>
              <a:t>Ôn</a:t>
            </a:r>
            <a:r>
              <a:rPr lang="en" sz="4400" dirty="0">
                <a:solidFill>
                  <a:schemeClr val="bg2">
                    <a:lumMod val="25000"/>
                  </a:schemeClr>
                </a:solidFill>
                <a:latin typeface="Cambria" panose="02040503050406030204" pitchFamily="18" charset="0"/>
                <a:ea typeface="Cambria" panose="02040503050406030204" pitchFamily="18" charset="0"/>
              </a:rPr>
              <a:t> lại </a:t>
            </a:r>
            <a:r>
              <a:rPr lang="en" sz="4400" dirty="0" err="1">
                <a:solidFill>
                  <a:schemeClr val="bg2">
                    <a:lumMod val="25000"/>
                  </a:schemeClr>
                </a:solidFill>
                <a:latin typeface="Cambria" panose="02040503050406030204" pitchFamily="18" charset="0"/>
                <a:ea typeface="Cambria" panose="02040503050406030204" pitchFamily="18" charset="0"/>
              </a:rPr>
              <a:t>bài</a:t>
            </a:r>
            <a:r>
              <a:rPr lang="en" sz="4400" dirty="0">
                <a:solidFill>
                  <a:schemeClr val="bg2">
                    <a:lumMod val="25000"/>
                  </a:schemeClr>
                </a:solidFill>
                <a:latin typeface="Cambria" panose="02040503050406030204" pitchFamily="18" charset="0"/>
                <a:ea typeface="Cambria" panose="02040503050406030204" pitchFamily="18" charset="0"/>
              </a:rPr>
              <a:t> </a:t>
            </a:r>
            <a:r>
              <a:rPr lang="en" sz="4400" dirty="0" err="1">
                <a:solidFill>
                  <a:schemeClr val="bg2">
                    <a:lumMod val="25000"/>
                  </a:schemeClr>
                </a:solidFill>
                <a:latin typeface="Cambria" panose="02040503050406030204" pitchFamily="18" charset="0"/>
                <a:ea typeface="Cambria" panose="02040503050406030204" pitchFamily="18" charset="0"/>
              </a:rPr>
              <a:t>học</a:t>
            </a:r>
            <a:r>
              <a:rPr lang="en" sz="4400" dirty="0">
                <a:solidFill>
                  <a:schemeClr val="bg2">
                    <a:lumMod val="25000"/>
                  </a:schemeClr>
                </a:solidFill>
                <a:latin typeface="Cambria" panose="02040503050406030204" pitchFamily="18" charset="0"/>
                <a:ea typeface="Cambria" panose="02040503050406030204" pitchFamily="18" charset="0"/>
              </a:rPr>
              <a:t/>
            </a:r>
            <a:br>
              <a:rPr lang="en" sz="4400" dirty="0">
                <a:solidFill>
                  <a:schemeClr val="bg2">
                    <a:lumMod val="25000"/>
                  </a:schemeClr>
                </a:solidFill>
                <a:latin typeface="Cambria" panose="02040503050406030204" pitchFamily="18" charset="0"/>
                <a:ea typeface="Cambria" panose="02040503050406030204" pitchFamily="18" charset="0"/>
              </a:rPr>
            </a:br>
            <a:r>
              <a:rPr lang="en" sz="4400" dirty="0">
                <a:solidFill>
                  <a:schemeClr val="bg2">
                    <a:lumMod val="25000"/>
                  </a:schemeClr>
                </a:solidFill>
                <a:latin typeface="Cambria" panose="02040503050406030204" pitchFamily="18" charset="0"/>
                <a:ea typeface="Cambria" panose="02040503050406030204" pitchFamily="18" charset="0"/>
              </a:rPr>
              <a:t>3. </a:t>
            </a:r>
            <a:r>
              <a:rPr lang="en" sz="4400" dirty="0" err="1">
                <a:solidFill>
                  <a:schemeClr val="bg2">
                    <a:lumMod val="25000"/>
                  </a:schemeClr>
                </a:solidFill>
                <a:latin typeface="Cambria" panose="02040503050406030204" pitchFamily="18" charset="0"/>
                <a:ea typeface="Cambria" panose="02040503050406030204" pitchFamily="18" charset="0"/>
              </a:rPr>
              <a:t>Chuẩn</a:t>
            </a:r>
            <a:r>
              <a:rPr lang="en" sz="4400" dirty="0">
                <a:solidFill>
                  <a:schemeClr val="bg2">
                    <a:lumMod val="25000"/>
                  </a:schemeClr>
                </a:solidFill>
                <a:latin typeface="Cambria" panose="02040503050406030204" pitchFamily="18" charset="0"/>
                <a:ea typeface="Cambria" panose="02040503050406030204" pitchFamily="18" charset="0"/>
              </a:rPr>
              <a:t> </a:t>
            </a:r>
            <a:r>
              <a:rPr lang="en" sz="4400" dirty="0" err="1">
                <a:solidFill>
                  <a:schemeClr val="bg2">
                    <a:lumMod val="25000"/>
                  </a:schemeClr>
                </a:solidFill>
                <a:latin typeface="Cambria" panose="02040503050406030204" pitchFamily="18" charset="0"/>
                <a:ea typeface="Cambria" panose="02040503050406030204" pitchFamily="18" charset="0"/>
              </a:rPr>
              <a:t>bị</a:t>
            </a:r>
            <a:r>
              <a:rPr lang="en" sz="4400" dirty="0">
                <a:solidFill>
                  <a:schemeClr val="bg2">
                    <a:lumMod val="25000"/>
                  </a:schemeClr>
                </a:solidFill>
                <a:latin typeface="Cambria" panose="02040503050406030204" pitchFamily="18" charset="0"/>
                <a:ea typeface="Cambria" panose="02040503050406030204" pitchFamily="18" charset="0"/>
              </a:rPr>
              <a:t> </a:t>
            </a:r>
            <a:r>
              <a:rPr lang="en" sz="4400" dirty="0" err="1">
                <a:solidFill>
                  <a:schemeClr val="bg2">
                    <a:lumMod val="25000"/>
                  </a:schemeClr>
                </a:solidFill>
                <a:latin typeface="Cambria" panose="02040503050406030204" pitchFamily="18" charset="0"/>
                <a:ea typeface="Cambria" panose="02040503050406030204" pitchFamily="18" charset="0"/>
              </a:rPr>
              <a:t>bài</a:t>
            </a:r>
            <a:r>
              <a:rPr lang="en" sz="4400" dirty="0">
                <a:solidFill>
                  <a:schemeClr val="bg2">
                    <a:lumMod val="25000"/>
                  </a:schemeClr>
                </a:solidFill>
                <a:latin typeface="Cambria" panose="02040503050406030204" pitchFamily="18" charset="0"/>
                <a:ea typeface="Cambria" panose="02040503050406030204" pitchFamily="18" charset="0"/>
              </a:rPr>
              <a:t> </a:t>
            </a:r>
            <a:r>
              <a:rPr lang="en" sz="4400" dirty="0" err="1">
                <a:solidFill>
                  <a:schemeClr val="bg2">
                    <a:lumMod val="25000"/>
                  </a:schemeClr>
                </a:solidFill>
                <a:latin typeface="Cambria" panose="02040503050406030204" pitchFamily="18" charset="0"/>
                <a:ea typeface="Cambria" panose="02040503050406030204" pitchFamily="18" charset="0"/>
              </a:rPr>
              <a:t>mới</a:t>
            </a:r>
            <a:endParaRPr sz="4400" dirty="0">
              <a:solidFill>
                <a:schemeClr val="bg2">
                  <a:lumMod val="25000"/>
                </a:schemeClr>
              </a:solidFill>
              <a:latin typeface="Cambria" panose="02040503050406030204" pitchFamily="18" charset="0"/>
              <a:ea typeface="Cambria" panose="02040503050406030204" pitchFamily="18" charset="0"/>
            </a:endParaRPr>
          </a:p>
        </p:txBody>
      </p:sp>
      <p:sp>
        <p:nvSpPr>
          <p:cNvPr id="29" name="TextBox 28">
            <a:extLst>
              <a:ext uri="{FF2B5EF4-FFF2-40B4-BE49-F238E27FC236}">
                <a16:creationId xmlns:a16="http://schemas.microsoft.com/office/drawing/2014/main" id="{1E84FFF2-C5FD-C242-AD7C-C4362122F233}"/>
              </a:ext>
            </a:extLst>
          </p:cNvPr>
          <p:cNvSpPr txBox="1"/>
          <p:nvPr/>
        </p:nvSpPr>
        <p:spPr>
          <a:xfrm>
            <a:off x="3810000" y="878248"/>
            <a:ext cx="4572000" cy="1323439"/>
          </a:xfrm>
          <a:prstGeom prst="rect">
            <a:avLst/>
          </a:prstGeom>
          <a:noFill/>
        </p:spPr>
        <p:txBody>
          <a:bodyPr wrap="square" rtlCol="0">
            <a:spAutoFit/>
          </a:bodyPr>
          <a:lstStyle/>
          <a:p>
            <a:pPr algn="ctr"/>
            <a:r>
              <a:rPr lang="en-US" sz="8000" dirty="0">
                <a:latin typeface="#9Slide07 SVNDessert Menu Scrip" panose="00000500000000000000" pitchFamily="2" charset="0"/>
              </a:rPr>
              <a:t>DẶN DÒ</a:t>
            </a:r>
          </a:p>
        </p:txBody>
      </p:sp>
    </p:spTree>
    <p:extLst>
      <p:ext uri="{BB962C8B-B14F-4D97-AF65-F5344CB8AC3E}">
        <p14:creationId xmlns:p14="http://schemas.microsoft.com/office/powerpoint/2010/main" val="240069927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randombar(horizontal)">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7047" y="-670662"/>
            <a:ext cx="7320844" cy="7320844"/>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5">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pic>
        <p:nvPicPr>
          <p:cNvPr id="8" name="Picture 7">
            <a:extLst>
              <a:ext uri="{FF2B5EF4-FFF2-40B4-BE49-F238E27FC236}">
                <a16:creationId xmlns:a16="http://schemas.microsoft.com/office/drawing/2014/main" id="{655953D5-70DE-5D43-A837-553FC4FC9B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7406" y="1425370"/>
            <a:ext cx="6040127" cy="4620097"/>
          </a:xfrm>
          <a:prstGeom prst="rect">
            <a:avLst/>
          </a:prstGeom>
        </p:spPr>
      </p:pic>
      <p:sp>
        <p:nvSpPr>
          <p:cNvPr id="16" name="Oval 15">
            <a:extLst>
              <a:ext uri="{FF2B5EF4-FFF2-40B4-BE49-F238E27FC236}">
                <a16:creationId xmlns:a16="http://schemas.microsoft.com/office/drawing/2014/main" id="{A7A708FF-CC30-2B44-9D22-85F63B71D37D}"/>
              </a:ext>
            </a:extLst>
          </p:cNvPr>
          <p:cNvSpPr/>
          <p:nvPr/>
        </p:nvSpPr>
        <p:spPr>
          <a:xfrm>
            <a:off x="755658" y="3276600"/>
            <a:ext cx="2575795" cy="2344984"/>
          </a:xfrm>
          <a:prstGeom prst="ellipse">
            <a:avLst/>
          </a:prstGeom>
          <a:solidFill>
            <a:srgbClr val="F243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1500" b="1" dirty="0">
                <a:solidFill>
                  <a:schemeClr val="bg1"/>
                </a:solidFill>
              </a:rPr>
              <a:t>01</a:t>
            </a:r>
            <a:endParaRPr lang="en-VN" sz="8800" b="1" dirty="0">
              <a:solidFill>
                <a:schemeClr val="bg1"/>
              </a:solidFill>
            </a:endParaRPr>
          </a:p>
        </p:txBody>
      </p:sp>
    </p:spTree>
    <p:extLst>
      <p:ext uri="{BB962C8B-B14F-4D97-AF65-F5344CB8AC3E}">
        <p14:creationId xmlns:p14="http://schemas.microsoft.com/office/powerpoint/2010/main" val="406246997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A08613-A1B4-42C0-865C-EC322C0038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65385C20-842F-B542-A867-B3D7409EB0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0403" y="-333514"/>
            <a:ext cx="9456821" cy="7433489"/>
          </a:xfrm>
          <a:prstGeom prst="rect">
            <a:avLst/>
          </a:prstGeom>
        </p:spPr>
      </p:pic>
      <p:pic>
        <p:nvPicPr>
          <p:cNvPr id="9" name="图片 8">
            <a:extLst>
              <a:ext uri="{FF2B5EF4-FFF2-40B4-BE49-F238E27FC236}">
                <a16:creationId xmlns:a16="http://schemas.microsoft.com/office/drawing/2014/main" id="{D9FD5A43-D9F2-4BF9-939D-BFD4D17AF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2867" y="21985"/>
            <a:ext cx="2676160" cy="2961818"/>
          </a:xfrm>
          <a:prstGeom prst="rect">
            <a:avLst/>
          </a:prstGeom>
        </p:spPr>
      </p:pic>
      <p:pic>
        <p:nvPicPr>
          <p:cNvPr id="11" name="图片 10">
            <a:extLst>
              <a:ext uri="{FF2B5EF4-FFF2-40B4-BE49-F238E27FC236}">
                <a16:creationId xmlns:a16="http://schemas.microsoft.com/office/drawing/2014/main" id="{BCFE4E51-2FA1-4F78-9143-0DC3F20ABB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2764427" cy="3613759"/>
          </a:xfrm>
          <a:prstGeom prst="rect">
            <a:avLst/>
          </a:prstGeom>
        </p:spPr>
      </p:pic>
      <p:pic>
        <p:nvPicPr>
          <p:cNvPr id="10" name="Picture 9">
            <a:extLst>
              <a:ext uri="{FF2B5EF4-FFF2-40B4-BE49-F238E27FC236}">
                <a16:creationId xmlns:a16="http://schemas.microsoft.com/office/drawing/2014/main" id="{6C81D147-1B7B-FD4A-B3DA-B27D616748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00403" y="1362277"/>
            <a:ext cx="8791194" cy="4133446"/>
          </a:xfrm>
          <a:prstGeom prst="rect">
            <a:avLst/>
          </a:prstGeom>
        </p:spPr>
      </p:pic>
    </p:spTree>
    <p:extLst>
      <p:ext uri="{BB962C8B-B14F-4D97-AF65-F5344CB8AC3E}">
        <p14:creationId xmlns:p14="http://schemas.microsoft.com/office/powerpoint/2010/main" val="12120814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par>
                                <p:cTn id="16" presetID="6" presetClass="entr" presetSubtype="16"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5749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9" y="0"/>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508723"/>
            <a:ext cx="11410472" cy="6710818"/>
          </a:xfrm>
          <a:prstGeom prst="rect">
            <a:avLst/>
          </a:prstGeom>
        </p:spPr>
      </p:pic>
      <p:sp>
        <p:nvSpPr>
          <p:cNvPr id="11" name="文本框 10">
            <a:extLst>
              <a:ext uri="{FF2B5EF4-FFF2-40B4-BE49-F238E27FC236}">
                <a16:creationId xmlns:a16="http://schemas.microsoft.com/office/drawing/2014/main" id="{DE12D7AB-5AAC-4E2B-8515-390C572230EF}"/>
              </a:ext>
            </a:extLst>
          </p:cNvPr>
          <p:cNvSpPr txBox="1"/>
          <p:nvPr/>
        </p:nvSpPr>
        <p:spPr>
          <a:xfrm>
            <a:off x="2142126" y="4066942"/>
            <a:ext cx="6444902" cy="1305037"/>
          </a:xfrm>
          <a:prstGeom prst="rect">
            <a:avLst/>
          </a:prstGeom>
          <a:noFill/>
          <a:ln w="38100">
            <a:solidFill>
              <a:schemeClr val="bg1"/>
            </a:solidFill>
            <a:prstDash val="dash"/>
            <a:extLst>
              <a:ext uri="{C807C97D-BFC1-408E-A445-0C87EB9F89A2}">
                <ask:lineSketchStyleProps xmlns="" xmlns:ask="http://schemas.microsoft.com/office/drawing/2018/sketchyshapes" sd="165035946">
                  <a:custGeom>
                    <a:avLst/>
                    <a:gdLst>
                      <a:gd name="connsiteX0" fmla="*/ 0 w 6444902"/>
                      <a:gd name="connsiteY0" fmla="*/ 0 h 1305037"/>
                      <a:gd name="connsiteX1" fmla="*/ 585900 w 6444902"/>
                      <a:gd name="connsiteY1" fmla="*/ 0 h 1305037"/>
                      <a:gd name="connsiteX2" fmla="*/ 978453 w 6444902"/>
                      <a:gd name="connsiteY2" fmla="*/ 0 h 1305037"/>
                      <a:gd name="connsiteX3" fmla="*/ 1435455 w 6444902"/>
                      <a:gd name="connsiteY3" fmla="*/ 0 h 1305037"/>
                      <a:gd name="connsiteX4" fmla="*/ 2150254 w 6444902"/>
                      <a:gd name="connsiteY4" fmla="*/ 0 h 1305037"/>
                      <a:gd name="connsiteX5" fmla="*/ 2671705 w 6444902"/>
                      <a:gd name="connsiteY5" fmla="*/ 0 h 1305037"/>
                      <a:gd name="connsiteX6" fmla="*/ 3386503 w 6444902"/>
                      <a:gd name="connsiteY6" fmla="*/ 0 h 1305037"/>
                      <a:gd name="connsiteX7" fmla="*/ 3843505 w 6444902"/>
                      <a:gd name="connsiteY7" fmla="*/ 0 h 1305037"/>
                      <a:gd name="connsiteX8" fmla="*/ 4364956 w 6444902"/>
                      <a:gd name="connsiteY8" fmla="*/ 0 h 1305037"/>
                      <a:gd name="connsiteX9" fmla="*/ 5015306 w 6444902"/>
                      <a:gd name="connsiteY9" fmla="*/ 0 h 1305037"/>
                      <a:gd name="connsiteX10" fmla="*/ 5536757 w 6444902"/>
                      <a:gd name="connsiteY10" fmla="*/ 0 h 1305037"/>
                      <a:gd name="connsiteX11" fmla="*/ 6444902 w 6444902"/>
                      <a:gd name="connsiteY11" fmla="*/ 0 h 1305037"/>
                      <a:gd name="connsiteX12" fmla="*/ 6444902 w 6444902"/>
                      <a:gd name="connsiteY12" fmla="*/ 408912 h 1305037"/>
                      <a:gd name="connsiteX13" fmla="*/ 6444902 w 6444902"/>
                      <a:gd name="connsiteY13" fmla="*/ 870025 h 1305037"/>
                      <a:gd name="connsiteX14" fmla="*/ 6444902 w 6444902"/>
                      <a:gd name="connsiteY14" fmla="*/ 1305037 h 1305037"/>
                      <a:gd name="connsiteX15" fmla="*/ 5859002 w 6444902"/>
                      <a:gd name="connsiteY15" fmla="*/ 1305037 h 1305037"/>
                      <a:gd name="connsiteX16" fmla="*/ 5466449 w 6444902"/>
                      <a:gd name="connsiteY16" fmla="*/ 1305037 h 1305037"/>
                      <a:gd name="connsiteX17" fmla="*/ 4944998 w 6444902"/>
                      <a:gd name="connsiteY17" fmla="*/ 1305037 h 1305037"/>
                      <a:gd name="connsiteX18" fmla="*/ 4294648 w 6444902"/>
                      <a:gd name="connsiteY18" fmla="*/ 1305037 h 1305037"/>
                      <a:gd name="connsiteX19" fmla="*/ 3902095 w 6444902"/>
                      <a:gd name="connsiteY19" fmla="*/ 1305037 h 1305037"/>
                      <a:gd name="connsiteX20" fmla="*/ 3316195 w 6444902"/>
                      <a:gd name="connsiteY20" fmla="*/ 1305037 h 1305037"/>
                      <a:gd name="connsiteX21" fmla="*/ 2859193 w 6444902"/>
                      <a:gd name="connsiteY21" fmla="*/ 1305037 h 1305037"/>
                      <a:gd name="connsiteX22" fmla="*/ 2273293 w 6444902"/>
                      <a:gd name="connsiteY22" fmla="*/ 1305037 h 1305037"/>
                      <a:gd name="connsiteX23" fmla="*/ 1687393 w 6444902"/>
                      <a:gd name="connsiteY23" fmla="*/ 1305037 h 1305037"/>
                      <a:gd name="connsiteX24" fmla="*/ 1037043 w 6444902"/>
                      <a:gd name="connsiteY24" fmla="*/ 1305037 h 1305037"/>
                      <a:gd name="connsiteX25" fmla="*/ 0 w 6444902"/>
                      <a:gd name="connsiteY25" fmla="*/ 1305037 h 1305037"/>
                      <a:gd name="connsiteX26" fmla="*/ 0 w 6444902"/>
                      <a:gd name="connsiteY26" fmla="*/ 856974 h 1305037"/>
                      <a:gd name="connsiteX27" fmla="*/ 0 w 6444902"/>
                      <a:gd name="connsiteY27" fmla="*/ 461113 h 1305037"/>
                      <a:gd name="connsiteX28" fmla="*/ 0 w 6444902"/>
                      <a:gd name="connsiteY28" fmla="*/ 0 h 1305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44902" h="1305037" extrusionOk="0">
                        <a:moveTo>
                          <a:pt x="0" y="0"/>
                        </a:moveTo>
                        <a:cubicBezTo>
                          <a:pt x="125239" y="-44379"/>
                          <a:pt x="359507" y="5545"/>
                          <a:pt x="585900" y="0"/>
                        </a:cubicBezTo>
                        <a:cubicBezTo>
                          <a:pt x="812293" y="-5545"/>
                          <a:pt x="840278" y="11211"/>
                          <a:pt x="978453" y="0"/>
                        </a:cubicBezTo>
                        <a:cubicBezTo>
                          <a:pt x="1116628" y="-11211"/>
                          <a:pt x="1229571" y="2938"/>
                          <a:pt x="1435455" y="0"/>
                        </a:cubicBezTo>
                        <a:cubicBezTo>
                          <a:pt x="1641339" y="-2938"/>
                          <a:pt x="1909821" y="29812"/>
                          <a:pt x="2150254" y="0"/>
                        </a:cubicBezTo>
                        <a:cubicBezTo>
                          <a:pt x="2390687" y="-29812"/>
                          <a:pt x="2447576" y="39107"/>
                          <a:pt x="2671705" y="0"/>
                        </a:cubicBezTo>
                        <a:cubicBezTo>
                          <a:pt x="2895834" y="-39107"/>
                          <a:pt x="3207974" y="177"/>
                          <a:pt x="3386503" y="0"/>
                        </a:cubicBezTo>
                        <a:cubicBezTo>
                          <a:pt x="3565032" y="-177"/>
                          <a:pt x="3678873" y="48478"/>
                          <a:pt x="3843505" y="0"/>
                        </a:cubicBezTo>
                        <a:cubicBezTo>
                          <a:pt x="4008137" y="-48478"/>
                          <a:pt x="4258123" y="11424"/>
                          <a:pt x="4364956" y="0"/>
                        </a:cubicBezTo>
                        <a:cubicBezTo>
                          <a:pt x="4471789" y="-11424"/>
                          <a:pt x="4848803" y="23760"/>
                          <a:pt x="5015306" y="0"/>
                        </a:cubicBezTo>
                        <a:cubicBezTo>
                          <a:pt x="5181809" y="-23760"/>
                          <a:pt x="5423294" y="51462"/>
                          <a:pt x="5536757" y="0"/>
                        </a:cubicBezTo>
                        <a:cubicBezTo>
                          <a:pt x="5650220" y="-51462"/>
                          <a:pt x="6241340" y="102439"/>
                          <a:pt x="6444902" y="0"/>
                        </a:cubicBezTo>
                        <a:cubicBezTo>
                          <a:pt x="6487123" y="93161"/>
                          <a:pt x="6441456" y="307659"/>
                          <a:pt x="6444902" y="408912"/>
                        </a:cubicBezTo>
                        <a:cubicBezTo>
                          <a:pt x="6448348" y="510165"/>
                          <a:pt x="6415882" y="740824"/>
                          <a:pt x="6444902" y="870025"/>
                        </a:cubicBezTo>
                        <a:cubicBezTo>
                          <a:pt x="6473922" y="999226"/>
                          <a:pt x="6431331" y="1113770"/>
                          <a:pt x="6444902" y="1305037"/>
                        </a:cubicBezTo>
                        <a:cubicBezTo>
                          <a:pt x="6230605" y="1358215"/>
                          <a:pt x="6077865" y="1285189"/>
                          <a:pt x="5859002" y="1305037"/>
                        </a:cubicBezTo>
                        <a:cubicBezTo>
                          <a:pt x="5640139" y="1324885"/>
                          <a:pt x="5630873" y="1284067"/>
                          <a:pt x="5466449" y="1305037"/>
                        </a:cubicBezTo>
                        <a:cubicBezTo>
                          <a:pt x="5302025" y="1326007"/>
                          <a:pt x="5129361" y="1276383"/>
                          <a:pt x="4944998" y="1305037"/>
                        </a:cubicBezTo>
                        <a:cubicBezTo>
                          <a:pt x="4760635" y="1333691"/>
                          <a:pt x="4584851" y="1264723"/>
                          <a:pt x="4294648" y="1305037"/>
                        </a:cubicBezTo>
                        <a:cubicBezTo>
                          <a:pt x="4004445" y="1345351"/>
                          <a:pt x="3997256" y="1268664"/>
                          <a:pt x="3902095" y="1305037"/>
                        </a:cubicBezTo>
                        <a:cubicBezTo>
                          <a:pt x="3806934" y="1341410"/>
                          <a:pt x="3596342" y="1287908"/>
                          <a:pt x="3316195" y="1305037"/>
                        </a:cubicBezTo>
                        <a:cubicBezTo>
                          <a:pt x="3036048" y="1322166"/>
                          <a:pt x="3055683" y="1287772"/>
                          <a:pt x="2859193" y="1305037"/>
                        </a:cubicBezTo>
                        <a:cubicBezTo>
                          <a:pt x="2662703" y="1322302"/>
                          <a:pt x="2551045" y="1299610"/>
                          <a:pt x="2273293" y="1305037"/>
                        </a:cubicBezTo>
                        <a:cubicBezTo>
                          <a:pt x="1995541" y="1310464"/>
                          <a:pt x="1912963" y="1284750"/>
                          <a:pt x="1687393" y="1305037"/>
                        </a:cubicBezTo>
                        <a:cubicBezTo>
                          <a:pt x="1461823" y="1325324"/>
                          <a:pt x="1310818" y="1304445"/>
                          <a:pt x="1037043" y="1305037"/>
                        </a:cubicBezTo>
                        <a:cubicBezTo>
                          <a:pt x="763268" y="1305629"/>
                          <a:pt x="454296" y="1253897"/>
                          <a:pt x="0" y="1305037"/>
                        </a:cubicBezTo>
                        <a:cubicBezTo>
                          <a:pt x="-5582" y="1098635"/>
                          <a:pt x="36744" y="951097"/>
                          <a:pt x="0" y="856974"/>
                        </a:cubicBezTo>
                        <a:cubicBezTo>
                          <a:pt x="-36744" y="762851"/>
                          <a:pt x="26898" y="549388"/>
                          <a:pt x="0" y="461113"/>
                        </a:cubicBezTo>
                        <a:cubicBezTo>
                          <a:pt x="-26898" y="372838"/>
                          <a:pt x="47662" y="182213"/>
                          <a:pt x="0" y="0"/>
                        </a:cubicBezTo>
                        <a:close/>
                      </a:path>
                    </a:pathLst>
                  </a:custGeom>
                  <ask:type>
                    <ask:lineSketchScribble/>
                  </ask:type>
                </ask:lineSketchStyleProps>
              </a:ext>
            </a:extLst>
          </a:ln>
        </p:spPr>
        <p:txBody>
          <a:bodyPr wrap="square">
            <a:spAutoFit/>
          </a:bodyPr>
          <a:lstStyle/>
          <a:p>
            <a:pPr algn="ctr">
              <a:lnSpc>
                <a:spcPct val="150000"/>
              </a:lnSpc>
            </a:pPr>
            <a:r>
              <a:rPr lang="en-US" sz="2800" dirty="0" err="1">
                <a:latin typeface="Cambria" panose="02040503050406030204" pitchFamily="18" charset="0"/>
              </a:rPr>
              <a:t>Lần</a:t>
            </a:r>
            <a:r>
              <a:rPr lang="en-US" sz="2800" dirty="0">
                <a:latin typeface="Cambria" panose="02040503050406030204" pitchFamily="18" charset="0"/>
              </a:rPr>
              <a:t> </a:t>
            </a:r>
            <a:r>
              <a:rPr lang="en-US" sz="2800" dirty="0" err="1">
                <a:latin typeface="Cambria" panose="02040503050406030204" pitchFamily="18" charset="0"/>
              </a:rPr>
              <a:t>lượt</a:t>
            </a:r>
            <a:r>
              <a:rPr lang="en-US" sz="2800" dirty="0">
                <a:latin typeface="Cambria" panose="02040503050406030204" pitchFamily="18" charset="0"/>
              </a:rPr>
              <a:t> </a:t>
            </a:r>
            <a:r>
              <a:rPr lang="en-US" sz="2800" dirty="0" err="1">
                <a:latin typeface="Cambria" panose="02040503050406030204" pitchFamily="18" charset="0"/>
              </a:rPr>
              <a:t>mỗi</a:t>
            </a:r>
            <a:r>
              <a:rPr lang="en-US" sz="2800" dirty="0">
                <a:latin typeface="Cambria" panose="02040503050406030204" pitchFamily="18" charset="0"/>
              </a:rPr>
              <a:t> </a:t>
            </a:r>
            <a:r>
              <a:rPr lang="en-US" sz="2800" dirty="0" err="1">
                <a:latin typeface="Cambria" panose="02040503050406030204" pitchFamily="18" charset="0"/>
              </a:rPr>
              <a:t>bạn</a:t>
            </a:r>
            <a:r>
              <a:rPr lang="en-US" sz="2800" dirty="0">
                <a:latin typeface="Cambria" panose="02040503050406030204" pitchFamily="18" charset="0"/>
              </a:rPr>
              <a:t> </a:t>
            </a:r>
            <a:r>
              <a:rPr lang="en-US" sz="2800" dirty="0" err="1">
                <a:latin typeface="Cambria" panose="02040503050406030204" pitchFamily="18" charset="0"/>
              </a:rPr>
              <a:t>sẽ</a:t>
            </a:r>
            <a:r>
              <a:rPr lang="en-US" sz="2800" dirty="0">
                <a:latin typeface="Cambria" panose="02040503050406030204" pitchFamily="18" charset="0"/>
              </a:rPr>
              <a:t> </a:t>
            </a:r>
            <a:r>
              <a:rPr lang="en-US" sz="2800" dirty="0" err="1">
                <a:latin typeface="Cambria" panose="02040503050406030204" pitchFamily="18" charset="0"/>
              </a:rPr>
              <a:t>đứng</a:t>
            </a:r>
            <a:r>
              <a:rPr lang="en-US" sz="2800" dirty="0">
                <a:latin typeface="Cambria" panose="02040503050406030204" pitchFamily="18" charset="0"/>
              </a:rPr>
              <a:t> </a:t>
            </a:r>
            <a:r>
              <a:rPr lang="en-US" sz="2800" dirty="0" err="1">
                <a:latin typeface="Cambria" panose="02040503050406030204" pitchFamily="18" charset="0"/>
              </a:rPr>
              <a:t>lên</a:t>
            </a:r>
            <a:r>
              <a:rPr lang="en-US" sz="2800" dirty="0">
                <a:latin typeface="Cambria" panose="02040503050406030204" pitchFamily="18" charset="0"/>
              </a:rPr>
              <a:t> </a:t>
            </a:r>
            <a:r>
              <a:rPr lang="en-US" sz="2800" dirty="0" err="1">
                <a:latin typeface="Cambria" panose="02040503050406030204" pitchFamily="18" charset="0"/>
              </a:rPr>
              <a:t>và</a:t>
            </a:r>
            <a:r>
              <a:rPr lang="en-US" sz="2800" dirty="0">
                <a:latin typeface="Cambria" panose="02040503050406030204" pitchFamily="18" charset="0"/>
              </a:rPr>
              <a:t> </a:t>
            </a:r>
            <a:r>
              <a:rPr lang="en-US" sz="2800" dirty="0" err="1">
                <a:latin typeface="Cambria" panose="02040503050406030204" pitchFamily="18" charset="0"/>
              </a:rPr>
              <a:t>nêu</a:t>
            </a:r>
            <a:r>
              <a:rPr lang="en-US" sz="2800" dirty="0">
                <a:latin typeface="Cambria" panose="02040503050406030204" pitchFamily="18" charset="0"/>
              </a:rPr>
              <a:t> 1 </a:t>
            </a:r>
            <a:r>
              <a:rPr lang="en-US" sz="2800" dirty="0" err="1">
                <a:latin typeface="Cambria" panose="02040503050406030204" pitchFamily="18" charset="0"/>
              </a:rPr>
              <a:t>câu</a:t>
            </a:r>
            <a:r>
              <a:rPr lang="en-US" sz="2800" dirty="0">
                <a:latin typeface="Cambria" panose="02040503050406030204" pitchFamily="18" charset="0"/>
              </a:rPr>
              <a:t> </a:t>
            </a:r>
            <a:r>
              <a:rPr lang="en-US" sz="2800" dirty="0" err="1">
                <a:latin typeface="Cambria" panose="02040503050406030204" pitchFamily="18" charset="0"/>
              </a:rPr>
              <a:t>văn</a:t>
            </a:r>
            <a:r>
              <a:rPr lang="en-US" sz="2800" dirty="0">
                <a:latin typeface="Cambria" panose="02040503050406030204" pitchFamily="18" charset="0"/>
              </a:rPr>
              <a:t> </a:t>
            </a:r>
            <a:r>
              <a:rPr lang="en-US" sz="2800" dirty="0" err="1">
                <a:latin typeface="Cambria" panose="02040503050406030204" pitchFamily="18" charset="0"/>
              </a:rPr>
              <a:t>có</a:t>
            </a:r>
            <a:r>
              <a:rPr lang="en-US" sz="2800" dirty="0">
                <a:latin typeface="Cambria" panose="02040503050406030204" pitchFamily="18" charset="0"/>
              </a:rPr>
              <a:t> </a:t>
            </a:r>
            <a:r>
              <a:rPr lang="en-US" sz="2800" dirty="0" err="1">
                <a:latin typeface="Cambria" panose="02040503050406030204" pitchFamily="18" charset="0"/>
              </a:rPr>
              <a:t>chứa</a:t>
            </a:r>
            <a:r>
              <a:rPr lang="en-US" sz="2800" dirty="0">
                <a:latin typeface="Cambria" panose="02040503050406030204" pitchFamily="18" charset="0"/>
              </a:rPr>
              <a:t> </a:t>
            </a:r>
            <a:r>
              <a:rPr lang="en-US" sz="2800" dirty="0" err="1">
                <a:latin typeface="Cambria" panose="02040503050406030204" pitchFamily="18" charset="0"/>
              </a:rPr>
              <a:t>hình</a:t>
            </a:r>
            <a:r>
              <a:rPr lang="en-US" sz="2800" dirty="0">
                <a:latin typeface="Cambria" panose="02040503050406030204" pitchFamily="18" charset="0"/>
              </a:rPr>
              <a:t> </a:t>
            </a:r>
            <a:r>
              <a:rPr lang="en-US" sz="2800" dirty="0" err="1">
                <a:latin typeface="Cambria" panose="02040503050406030204" pitchFamily="18" charset="0"/>
              </a:rPr>
              <a:t>ảnh</a:t>
            </a:r>
            <a:r>
              <a:rPr lang="en-US" sz="2800" dirty="0">
                <a:latin typeface="Cambria" panose="02040503050406030204" pitchFamily="18" charset="0"/>
              </a:rPr>
              <a:t> so </a:t>
            </a:r>
            <a:r>
              <a:rPr lang="en-US" sz="2800" dirty="0" err="1">
                <a:latin typeface="Cambria" panose="02040503050406030204" pitchFamily="18" charset="0"/>
              </a:rPr>
              <a:t>sánh</a:t>
            </a:r>
            <a:endParaRPr lang="en-VN" sz="2800" dirty="0">
              <a:latin typeface="Cambria" panose="02040503050406030204" pitchFamily="18" charset="0"/>
            </a:endParaRPr>
          </a:p>
        </p:txBody>
      </p:sp>
      <p:grpSp>
        <p:nvGrpSpPr>
          <p:cNvPr id="7" name="Group 6">
            <a:extLst>
              <a:ext uri="{FF2B5EF4-FFF2-40B4-BE49-F238E27FC236}">
                <a16:creationId xmlns:a16="http://schemas.microsoft.com/office/drawing/2014/main" id="{4C74E2FF-F84A-1843-9B06-DF602BE0D67B}"/>
              </a:ext>
            </a:extLst>
          </p:cNvPr>
          <p:cNvGrpSpPr/>
          <p:nvPr/>
        </p:nvGrpSpPr>
        <p:grpSpPr>
          <a:xfrm>
            <a:off x="2610736" y="1740474"/>
            <a:ext cx="5062251" cy="2145485"/>
            <a:chOff x="3724099" y="2078834"/>
            <a:chExt cx="5062251" cy="2145485"/>
          </a:xfrm>
        </p:grpSpPr>
        <p:sp>
          <p:nvSpPr>
            <p:cNvPr id="10" name="文本框 11">
              <a:extLst>
                <a:ext uri="{FF2B5EF4-FFF2-40B4-BE49-F238E27FC236}">
                  <a16:creationId xmlns:a16="http://schemas.microsoft.com/office/drawing/2014/main" id="{564A507D-2743-CA42-BCAB-866F2C08A189}"/>
                </a:ext>
              </a:extLst>
            </p:cNvPr>
            <p:cNvSpPr txBox="1"/>
            <p:nvPr/>
          </p:nvSpPr>
          <p:spPr>
            <a:xfrm>
              <a:off x="3724099" y="2100661"/>
              <a:ext cx="5048602" cy="2123658"/>
            </a:xfrm>
            <a:prstGeom prst="rect">
              <a:avLst/>
            </a:prstGeom>
            <a:noFill/>
          </p:spPr>
          <p:txBody>
            <a:bodyPr wrap="square" rtlCol="0">
              <a:spAutoFit/>
            </a:bodyPr>
            <a:lstStyle/>
            <a:p>
              <a:pPr algn="ctr"/>
              <a:r>
                <a:rPr lang="en-US" altLang="zh-CN" sz="6600" dirty="0">
                  <a:solidFill>
                    <a:schemeClr val="bg1"/>
                  </a:solidFill>
                  <a:latin typeface="#9Slide07 Crocante" panose="02000000000000000000" pitchFamily="2" charset="77"/>
                  <a:cs typeface="+mn-ea"/>
                  <a:sym typeface="+mn-lt"/>
                </a:rPr>
                <a:t>NHÀ VĂN THÔNG THÁI</a:t>
              </a:r>
              <a:endParaRPr lang="zh-CN" altLang="en-US" sz="6600" dirty="0">
                <a:solidFill>
                  <a:schemeClr val="bg1"/>
                </a:solidFill>
                <a:latin typeface="#9Slide07 Crocante" panose="02000000000000000000" pitchFamily="2" charset="77"/>
                <a:cs typeface="+mn-ea"/>
                <a:sym typeface="+mn-lt"/>
              </a:endParaRPr>
            </a:p>
          </p:txBody>
        </p:sp>
        <p:sp>
          <p:nvSpPr>
            <p:cNvPr id="12" name="文本框 11">
              <a:extLst>
                <a:ext uri="{FF2B5EF4-FFF2-40B4-BE49-F238E27FC236}">
                  <a16:creationId xmlns:a16="http://schemas.microsoft.com/office/drawing/2014/main" id="{0A6C640A-D42F-41CC-8A93-63E3A70AA6D6}"/>
                </a:ext>
              </a:extLst>
            </p:cNvPr>
            <p:cNvSpPr txBox="1"/>
            <p:nvPr/>
          </p:nvSpPr>
          <p:spPr>
            <a:xfrm>
              <a:off x="3737748" y="2078834"/>
              <a:ext cx="5048602" cy="2123658"/>
            </a:xfrm>
            <a:prstGeom prst="rect">
              <a:avLst/>
            </a:prstGeom>
            <a:noFill/>
          </p:spPr>
          <p:txBody>
            <a:bodyPr wrap="square" rtlCol="0">
              <a:spAutoFit/>
            </a:bodyPr>
            <a:lstStyle/>
            <a:p>
              <a:pPr algn="ctr"/>
              <a:r>
                <a:rPr lang="en-US" altLang="zh-CN" sz="6600" dirty="0">
                  <a:solidFill>
                    <a:srgbClr val="F24360"/>
                  </a:solidFill>
                  <a:latin typeface="#9Slide07 Crocante" panose="02000000000000000000" pitchFamily="2" charset="77"/>
                  <a:cs typeface="+mn-ea"/>
                  <a:sym typeface="+mn-lt"/>
                </a:rPr>
                <a:t>NHÀ VĂN THÔNG THÁI</a:t>
              </a:r>
              <a:endParaRPr lang="zh-CN" altLang="en-US" sz="6600" dirty="0">
                <a:solidFill>
                  <a:srgbClr val="F24360"/>
                </a:solidFill>
                <a:latin typeface="#9Slide07 Crocante" panose="02000000000000000000" pitchFamily="2" charset="77"/>
                <a:cs typeface="+mn-ea"/>
                <a:sym typeface="+mn-lt"/>
              </a:endParaRPr>
            </a:p>
          </p:txBody>
        </p:sp>
      </p:grpSp>
      <p:pic>
        <p:nvPicPr>
          <p:cNvPr id="13" name="图片 36">
            <a:extLst>
              <a:ext uri="{FF2B5EF4-FFF2-40B4-BE49-F238E27FC236}">
                <a16:creationId xmlns:a16="http://schemas.microsoft.com/office/drawing/2014/main" id="{EE1AEE57-76FA-344D-8202-38A830A14B4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505932" y="1562573"/>
            <a:ext cx="4308953" cy="4308953"/>
          </a:xfrm>
          <a:prstGeom prst="rect">
            <a:avLst/>
          </a:prstGeom>
        </p:spPr>
      </p:pic>
    </p:spTree>
    <p:extLst>
      <p:ext uri="{BB962C8B-B14F-4D97-AF65-F5344CB8AC3E}">
        <p14:creationId xmlns:p14="http://schemas.microsoft.com/office/powerpoint/2010/main" val="115612560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1" nodeType="clickEffect">
                                  <p:stCondLst>
                                    <p:cond delay="0"/>
                                  </p:stCondLst>
                                  <p:childTnLst>
                                    <p:set>
                                      <p:cBhvr>
                                        <p:cTn id="19" dur="1" fill="hold">
                                          <p:stCondLst>
                                            <p:cond delay="0"/>
                                          </p:stCondLst>
                                        </p:cTn>
                                        <p:tgtEl>
                                          <p:spTgt spid="11">
                                            <p:bg/>
                                          </p:spTgt>
                                        </p:tgtEl>
                                        <p:attrNameLst>
                                          <p:attrName>style.visibility</p:attrName>
                                        </p:attrNameLst>
                                      </p:cBhvr>
                                      <p:to>
                                        <p:strVal val="visible"/>
                                      </p:to>
                                    </p:set>
                                    <p:animEffect transition="in" filter="dissolve">
                                      <p:cBhvr>
                                        <p:cTn id="20" dur="500"/>
                                        <p:tgtEl>
                                          <p:spTgt spid="11">
                                            <p:bg/>
                                          </p:spTgt>
                                        </p:tgtEl>
                                      </p:cBhvr>
                                    </p:animEffect>
                                  </p:childTnLst>
                                </p:cTn>
                              </p:par>
                              <p:par>
                                <p:cTn id="21" presetID="9" presetClass="entr" presetSubtype="0" fill="hold" grpId="1" nodeType="with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dissolve">
                                      <p:cBhvr>
                                        <p:cTn id="23" dur="500"/>
                                        <p:tgtEl>
                                          <p:spTgt spid="11">
                                            <p:txEl>
                                              <p:pRg st="0" end="0"/>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wipe(left)">
                                      <p:cBhvr>
                                        <p:cTn id="2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1" grpId="1"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图片 4">
            <a:extLst>
              <a:ext uri="{FF2B5EF4-FFF2-40B4-BE49-F238E27FC236}">
                <a16:creationId xmlns:a16="http://schemas.microsoft.com/office/drawing/2014/main" id="{4A95F410-5DDB-4A94-8B0B-75733354F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455069" y="0"/>
            <a:ext cx="3736931" cy="4885052"/>
          </a:xfrm>
          <a:prstGeom prst="rect">
            <a:avLst/>
          </a:prstGeom>
        </p:spPr>
      </p:pic>
      <p:pic>
        <p:nvPicPr>
          <p:cNvPr id="9" name="图片 8">
            <a:extLst>
              <a:ext uri="{FF2B5EF4-FFF2-40B4-BE49-F238E27FC236}">
                <a16:creationId xmlns:a16="http://schemas.microsoft.com/office/drawing/2014/main" id="{EE0CC3AB-616C-4220-AC6D-0900730A6A20}"/>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262049" cy="4496844"/>
          </a:xfrm>
          <a:prstGeom prst="rect">
            <a:avLst/>
          </a:prstGeom>
        </p:spPr>
      </p:pic>
      <p:pic>
        <p:nvPicPr>
          <p:cNvPr id="3" name="图片 2">
            <a:extLst>
              <a:ext uri="{FF2B5EF4-FFF2-40B4-BE49-F238E27FC236}">
                <a16:creationId xmlns:a16="http://schemas.microsoft.com/office/drawing/2014/main" id="{2A1611DF-A828-4D92-84A3-1DD9DF28B0C1}"/>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t="20457" b="20731"/>
          <a:stretch/>
        </p:blipFill>
        <p:spPr>
          <a:xfrm>
            <a:off x="390764" y="508723"/>
            <a:ext cx="11410472" cy="6710818"/>
          </a:xfrm>
          <a:prstGeom prst="rect">
            <a:avLst/>
          </a:prstGeom>
        </p:spPr>
      </p:pic>
      <p:pic>
        <p:nvPicPr>
          <p:cNvPr id="13" name="图片 36">
            <a:extLst>
              <a:ext uri="{FF2B5EF4-FFF2-40B4-BE49-F238E27FC236}">
                <a16:creationId xmlns:a16="http://schemas.microsoft.com/office/drawing/2014/main" id="{EE1AEE57-76FA-344D-8202-38A830A14B4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505932" y="1562573"/>
            <a:ext cx="4308953" cy="4308953"/>
          </a:xfrm>
          <a:prstGeom prst="rect">
            <a:avLst/>
          </a:prstGeom>
        </p:spPr>
      </p:pic>
      <p:pic>
        <p:nvPicPr>
          <p:cNvPr id="14" name="图片 5">
            <a:extLst>
              <a:ext uri="{FF2B5EF4-FFF2-40B4-BE49-F238E27FC236}">
                <a16:creationId xmlns:a16="http://schemas.microsoft.com/office/drawing/2014/main" id="{C30FBD5C-AA7E-224F-A223-9CA15526BF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68486" y="1"/>
            <a:ext cx="6857999" cy="6857999"/>
          </a:xfrm>
          <a:prstGeom prst="rect">
            <a:avLst/>
          </a:prstGeom>
        </p:spPr>
      </p:pic>
      <p:sp>
        <p:nvSpPr>
          <p:cNvPr id="2" name="TextBox 1">
            <a:extLst>
              <a:ext uri="{FF2B5EF4-FFF2-40B4-BE49-F238E27FC236}">
                <a16:creationId xmlns:a16="http://schemas.microsoft.com/office/drawing/2014/main" id="{8E482762-4419-8947-AD12-3E8007D838A3}"/>
              </a:ext>
            </a:extLst>
          </p:cNvPr>
          <p:cNvSpPr txBox="1"/>
          <p:nvPr/>
        </p:nvSpPr>
        <p:spPr>
          <a:xfrm>
            <a:off x="2309712" y="1947651"/>
            <a:ext cx="5365404" cy="3347776"/>
          </a:xfrm>
          <a:prstGeom prst="rect">
            <a:avLst/>
          </a:prstGeom>
          <a:noFill/>
        </p:spPr>
        <p:txBody>
          <a:bodyPr wrap="square" rtlCol="0">
            <a:spAutoFit/>
          </a:bodyPr>
          <a:lstStyle/>
          <a:p>
            <a:pPr algn="ctr">
              <a:lnSpc>
                <a:spcPct val="150000"/>
              </a:lnSpc>
            </a:pPr>
            <a:r>
              <a:rPr lang="nl-NL" sz="2400" dirty="0" err="1">
                <a:solidFill>
                  <a:srgbClr val="FF0000"/>
                </a:solidFill>
                <a:effectLst/>
                <a:latin typeface="Cambria" panose="02040503050406030204" pitchFamily="18" charset="0"/>
                <a:ea typeface="Times New Roman" panose="02020603050405020304" pitchFamily="18" charset="0"/>
              </a:rPr>
              <a:t>Tác</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dụng</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của</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các</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hình</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ảnh</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so</a:t>
            </a:r>
            <a:r>
              <a:rPr lang="nl-NL" sz="2400" dirty="0">
                <a:solidFill>
                  <a:srgbClr val="FF0000"/>
                </a:solidFill>
                <a:effectLst/>
                <a:latin typeface="Cambria" panose="02040503050406030204" pitchFamily="18" charset="0"/>
                <a:ea typeface="Times New Roman" panose="02020603050405020304" pitchFamily="18" charset="0"/>
              </a:rPr>
              <a:t> </a:t>
            </a:r>
            <a:r>
              <a:rPr lang="nl-NL" sz="2400" dirty="0" err="1">
                <a:solidFill>
                  <a:srgbClr val="FF0000"/>
                </a:solidFill>
                <a:effectLst/>
                <a:latin typeface="Cambria" panose="02040503050406030204" pitchFamily="18" charset="0"/>
                <a:ea typeface="Times New Roman" panose="02020603050405020304" pitchFamily="18" charset="0"/>
              </a:rPr>
              <a:t>sánh</a:t>
            </a:r>
            <a:endParaRPr lang="en-VN" sz="2400" dirty="0">
              <a:solidFill>
                <a:srgbClr val="FF0000"/>
              </a:solidFill>
              <a:effectLst/>
              <a:latin typeface="Cambria" panose="02040503050406030204" pitchFamily="18" charset="0"/>
              <a:ea typeface="Times New Roman" panose="02020603050405020304" pitchFamily="18" charset="0"/>
            </a:endParaRPr>
          </a:p>
          <a:p>
            <a:pPr>
              <a:lnSpc>
                <a:spcPct val="150000"/>
              </a:lnSpc>
            </a:pP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Làm</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cho</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câu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văn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câu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thơ</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nêu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đặc</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điểm</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miêu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tả</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người</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sự</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vật</a:t>
            </a:r>
            <a:r>
              <a:rPr lang="nl-NL" sz="2400" dirty="0">
                <a:effectLst/>
                <a:latin typeface="Cambria" panose="02040503050406030204" pitchFamily="18" charset="0"/>
                <a:ea typeface="Times New Roman" panose="02020603050405020304" pitchFamily="18" charset="0"/>
              </a:rPr>
              <a:t>... </a:t>
            </a:r>
            <a:r>
              <a:rPr lang="nl-NL" sz="2400" dirty="0" err="1">
                <a:latin typeface="Cambria" panose="02040503050406030204" pitchFamily="18" charset="0"/>
                <a:ea typeface="Times New Roman" panose="02020603050405020304" pitchFamily="18" charset="0"/>
              </a:rPr>
              <a:t>c</a:t>
            </a:r>
            <a:r>
              <a:rPr lang="nl-NL" sz="2400" dirty="0" err="1">
                <a:effectLst/>
                <a:latin typeface="Cambria" panose="02040503050406030204" pitchFamily="18" charset="0"/>
                <a:ea typeface="Times New Roman" panose="02020603050405020304" pitchFamily="18" charset="0"/>
              </a:rPr>
              <a:t>ụ</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thể</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hơn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sinh</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động</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hơn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dễ</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cảm</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nhận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hơn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Hình</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ảnh</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so</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sánh</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cũng</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giúp</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cho</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câu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văn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câu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thơ</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hay</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hơn</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dễ</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hiểu</a:t>
            </a:r>
            <a:r>
              <a:rPr lang="nl-NL" sz="2400" dirty="0">
                <a:effectLst/>
                <a:latin typeface="Cambria" panose="02040503050406030204" pitchFamily="18" charset="0"/>
                <a:ea typeface="Times New Roman" panose="02020603050405020304" pitchFamily="18" charset="0"/>
              </a:rPr>
              <a:t> </a:t>
            </a:r>
            <a:r>
              <a:rPr lang="nl-NL" sz="2400" dirty="0" err="1">
                <a:effectLst/>
                <a:latin typeface="Cambria" panose="02040503050406030204" pitchFamily="18" charset="0"/>
                <a:ea typeface="Times New Roman" panose="02020603050405020304" pitchFamily="18" charset="0"/>
              </a:rPr>
              <a:t>hơn</a:t>
            </a:r>
            <a:r>
              <a:rPr lang="nl-NL" sz="2400" dirty="0">
                <a:effectLst/>
                <a:latin typeface="Cambria" panose="02040503050406030204" pitchFamily="18" charset="0"/>
                <a:ea typeface="Times New Roman" panose="02020603050405020304" pitchFamily="18" charset="0"/>
              </a:rPr>
              <a:t>.</a:t>
            </a:r>
            <a:r>
              <a:rPr lang="en-VN" sz="2400" dirty="0">
                <a:effectLst/>
                <a:latin typeface="Cambria" panose="02040503050406030204" pitchFamily="18" charset="0"/>
              </a:rPr>
              <a:t> </a:t>
            </a:r>
            <a:endParaRPr lang="en-VN" sz="2400" dirty="0">
              <a:latin typeface="Cambria" panose="02040503050406030204" pitchFamily="18" charset="0"/>
            </a:endParaRPr>
          </a:p>
        </p:txBody>
      </p:sp>
    </p:spTree>
    <p:extLst>
      <p:ext uri="{BB962C8B-B14F-4D97-AF65-F5344CB8AC3E}">
        <p14:creationId xmlns:p14="http://schemas.microsoft.com/office/powerpoint/2010/main" val="378872361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CE7510D-93DE-4CBE-8A5A-0910AF793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7047" y="-670662"/>
            <a:ext cx="7320844" cy="7320844"/>
          </a:xfrm>
          <a:prstGeom prst="rect">
            <a:avLst/>
          </a:prstGeom>
        </p:spPr>
      </p:pic>
      <p:pic>
        <p:nvPicPr>
          <p:cNvPr id="7" name="图片 6">
            <a:extLst>
              <a:ext uri="{FF2B5EF4-FFF2-40B4-BE49-F238E27FC236}">
                <a16:creationId xmlns:a16="http://schemas.microsoft.com/office/drawing/2014/main" id="{0D8D6319-DD24-482B-997A-2A7631718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14" y="0"/>
            <a:ext cx="2575795" cy="2850740"/>
          </a:xfrm>
          <a:prstGeom prst="rect">
            <a:avLst/>
          </a:prstGeom>
        </p:spPr>
      </p:pic>
      <p:pic>
        <p:nvPicPr>
          <p:cNvPr id="9" name="图片 8">
            <a:extLst>
              <a:ext uri="{FF2B5EF4-FFF2-40B4-BE49-F238E27FC236}">
                <a16:creationId xmlns:a16="http://schemas.microsoft.com/office/drawing/2014/main" id="{2058C7B1-49C9-4948-AA40-6121B43C9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45497" y="-1"/>
            <a:ext cx="4994901" cy="6858000"/>
          </a:xfrm>
          <a:prstGeom prst="rect">
            <a:avLst/>
          </a:prstGeom>
        </p:spPr>
      </p:pic>
      <p:pic>
        <p:nvPicPr>
          <p:cNvPr id="10" name="图片 9">
            <a:extLst>
              <a:ext uri="{FF2B5EF4-FFF2-40B4-BE49-F238E27FC236}">
                <a16:creationId xmlns:a16="http://schemas.microsoft.com/office/drawing/2014/main" id="{2123EE4B-64A4-48E3-B8E4-5E7F6CCA201D}"/>
              </a:ext>
            </a:extLst>
          </p:cNvPr>
          <p:cNvPicPr>
            <a:picLocks noChangeAspect="1"/>
          </p:cNvPicPr>
          <p:nvPr/>
        </p:nvPicPr>
        <p:blipFill rotWithShape="1">
          <a:blip r:embed="rId5">
            <a:extLst>
              <a:ext uri="{28A0092B-C50C-407E-A947-70E740481C1C}">
                <a14:useLocalDpi xmlns:a14="http://schemas.microsoft.com/office/drawing/2010/main" val="0"/>
              </a:ext>
            </a:extLst>
          </a:blip>
          <a:srcRect b="30612"/>
          <a:stretch/>
        </p:blipFill>
        <p:spPr>
          <a:xfrm>
            <a:off x="0" y="5140229"/>
            <a:ext cx="12304734" cy="1717770"/>
          </a:xfrm>
          <a:prstGeom prst="rect">
            <a:avLst/>
          </a:prstGeom>
        </p:spPr>
      </p:pic>
      <p:sp>
        <p:nvSpPr>
          <p:cNvPr id="16" name="Oval 15">
            <a:extLst>
              <a:ext uri="{FF2B5EF4-FFF2-40B4-BE49-F238E27FC236}">
                <a16:creationId xmlns:a16="http://schemas.microsoft.com/office/drawing/2014/main" id="{A7A708FF-CC30-2B44-9D22-85F63B71D37D}"/>
              </a:ext>
            </a:extLst>
          </p:cNvPr>
          <p:cNvSpPr/>
          <p:nvPr/>
        </p:nvSpPr>
        <p:spPr>
          <a:xfrm>
            <a:off x="755658" y="3276600"/>
            <a:ext cx="2575795" cy="2344984"/>
          </a:xfrm>
          <a:prstGeom prst="ellipse">
            <a:avLst/>
          </a:prstGeom>
          <a:solidFill>
            <a:srgbClr val="F243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11500" b="1" dirty="0">
                <a:solidFill>
                  <a:schemeClr val="bg1"/>
                </a:solidFill>
              </a:rPr>
              <a:t>02</a:t>
            </a:r>
            <a:endParaRPr lang="en-VN" sz="8800" b="1" dirty="0">
              <a:solidFill>
                <a:schemeClr val="bg1"/>
              </a:solidFill>
            </a:endParaRPr>
          </a:p>
        </p:txBody>
      </p:sp>
      <p:pic>
        <p:nvPicPr>
          <p:cNvPr id="3" name="Picture 2">
            <a:extLst>
              <a:ext uri="{FF2B5EF4-FFF2-40B4-BE49-F238E27FC236}">
                <a16:creationId xmlns:a16="http://schemas.microsoft.com/office/drawing/2014/main" id="{DABB85F6-BF60-1C44-BF3A-D61AA0AFBD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6504" y="1425370"/>
            <a:ext cx="6722006" cy="4887768"/>
          </a:xfrm>
          <a:prstGeom prst="rect">
            <a:avLst/>
          </a:prstGeom>
        </p:spPr>
      </p:pic>
    </p:spTree>
    <p:extLst>
      <p:ext uri="{BB962C8B-B14F-4D97-AF65-F5344CB8AC3E}">
        <p14:creationId xmlns:p14="http://schemas.microsoft.com/office/powerpoint/2010/main" val="31831665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6" name="Rounded Rectangle 15">
            <a:extLst>
              <a:ext uri="{FF2B5EF4-FFF2-40B4-BE49-F238E27FC236}">
                <a16:creationId xmlns:a16="http://schemas.microsoft.com/office/drawing/2014/main" id="{5439E130-7505-044D-A272-304BD82E70ED}"/>
              </a:ext>
            </a:extLst>
          </p:cNvPr>
          <p:cNvSpPr/>
          <p:nvPr/>
        </p:nvSpPr>
        <p:spPr>
          <a:xfrm>
            <a:off x="907936" y="311375"/>
            <a:ext cx="9117596" cy="1336908"/>
          </a:xfrm>
          <a:prstGeom prst="roundRect">
            <a:avLst/>
          </a:prstGeom>
          <a:solidFill>
            <a:schemeClr val="accent2">
              <a:lumMod val="40000"/>
              <a:lumOff val="6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4400" dirty="0" smtClean="0">
                <a:solidFill>
                  <a:schemeClr val="tx1">
                    <a:lumMod val="50000"/>
                  </a:schemeClr>
                </a:solidFill>
                <a:latin typeface="#9Slide07 SVNDessert Menu Scrip" panose="00000500000000000000" pitchFamily="2" charset="0"/>
              </a:rPr>
              <a:t>1. </a:t>
            </a:r>
            <a:r>
              <a:rPr lang="en-US" sz="4400" dirty="0" err="1" smtClean="0">
                <a:solidFill>
                  <a:schemeClr val="tx1">
                    <a:lumMod val="50000"/>
                  </a:schemeClr>
                </a:solidFill>
                <a:latin typeface="#9Slide07 SVNDessert Menu Scrip" panose="00000500000000000000" pitchFamily="2" charset="0"/>
              </a:rPr>
              <a:t>Đọc</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bài</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Cái</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đồng</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hồ</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dưới</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đây</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và</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thực</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hiện</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yêu</a:t>
            </a:r>
            <a:r>
              <a:rPr lang="en-US" sz="4400" dirty="0" smtClean="0">
                <a:solidFill>
                  <a:schemeClr val="tx1">
                    <a:lumMod val="50000"/>
                  </a:schemeClr>
                </a:solidFill>
                <a:latin typeface="#9Slide07 SVNDessert Menu Scrip" panose="00000500000000000000" pitchFamily="2" charset="0"/>
              </a:rPr>
              <a:t> </a:t>
            </a:r>
            <a:r>
              <a:rPr lang="en-US" sz="4400" dirty="0" err="1" smtClean="0">
                <a:solidFill>
                  <a:schemeClr val="tx1">
                    <a:lumMod val="50000"/>
                  </a:schemeClr>
                </a:solidFill>
                <a:latin typeface="#9Slide07 SVNDessert Menu Scrip" panose="00000500000000000000" pitchFamily="2" charset="0"/>
              </a:rPr>
              <a:t>cầu</a:t>
            </a:r>
            <a:r>
              <a:rPr lang="en-US" sz="4400" dirty="0" smtClean="0">
                <a:solidFill>
                  <a:schemeClr val="tx1">
                    <a:lumMod val="50000"/>
                  </a:schemeClr>
                </a:solidFill>
                <a:latin typeface="#9Slide07 SVNDessert Menu Scrip" panose="00000500000000000000" pitchFamily="2" charset="0"/>
              </a:rPr>
              <a:t>:</a:t>
            </a:r>
            <a:endParaRPr lang="en-US" sz="4400" dirty="0">
              <a:solidFill>
                <a:schemeClr val="tx1">
                  <a:lumMod val="50000"/>
                </a:schemeClr>
              </a:solidFill>
              <a:latin typeface="#9Slide07 SVNDessert Menu Scrip" panose="00000500000000000000" pitchFamily="2" charset="0"/>
            </a:endParaRPr>
          </a:p>
        </p:txBody>
      </p:sp>
      <p:pic>
        <p:nvPicPr>
          <p:cNvPr id="5" name="Picture 4">
            <a:extLst>
              <a:ext uri="{FF2B5EF4-FFF2-40B4-BE49-F238E27FC236}">
                <a16:creationId xmlns:a16="http://schemas.microsoft.com/office/drawing/2014/main" id="{BFCE383C-5D9B-484C-9E18-713861C0A9FC}"/>
              </a:ext>
            </a:extLst>
          </p:cNvPr>
          <p:cNvPicPr>
            <a:picLocks noChangeAspect="1"/>
          </p:cNvPicPr>
          <p:nvPr/>
        </p:nvPicPr>
        <p:blipFill rotWithShape="1">
          <a:blip r:embed="rId5">
            <a:extLst>
              <a:ext uri="{28A0092B-C50C-407E-A947-70E740481C1C}">
                <a14:useLocalDpi xmlns:a14="http://schemas.microsoft.com/office/drawing/2010/main" val="0"/>
              </a:ext>
            </a:extLst>
          </a:blip>
          <a:srcRect r="36403"/>
          <a:stretch/>
        </p:blipFill>
        <p:spPr>
          <a:xfrm>
            <a:off x="1009417" y="1744416"/>
            <a:ext cx="6523681" cy="4687521"/>
          </a:xfrm>
          <a:prstGeom prst="rect">
            <a:avLst/>
          </a:prstGeom>
        </p:spPr>
      </p:pic>
      <p:pic>
        <p:nvPicPr>
          <p:cNvPr id="19" name="Picture 18">
            <a:extLst>
              <a:ext uri="{FF2B5EF4-FFF2-40B4-BE49-F238E27FC236}">
                <a16:creationId xmlns:a16="http://schemas.microsoft.com/office/drawing/2014/main" id="{4B7D02FA-C9BA-CB40-A15A-AE418334AA5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25532" y="331941"/>
            <a:ext cx="1562316" cy="1850972"/>
          </a:xfrm>
          <a:prstGeom prst="rect">
            <a:avLst/>
          </a:prstGeom>
        </p:spPr>
      </p:pic>
      <p:pic>
        <p:nvPicPr>
          <p:cNvPr id="21" name="Picture 20">
            <a:extLst>
              <a:ext uri="{FF2B5EF4-FFF2-40B4-BE49-F238E27FC236}">
                <a16:creationId xmlns:a16="http://schemas.microsoft.com/office/drawing/2014/main" id="{B00BE06C-8CBC-E54E-95A0-6CFB49A002F2}"/>
              </a:ext>
            </a:extLst>
          </p:cNvPr>
          <p:cNvPicPr>
            <a:picLocks noChangeAspect="1"/>
          </p:cNvPicPr>
          <p:nvPr/>
        </p:nvPicPr>
        <p:blipFill rotWithShape="1">
          <a:blip r:embed="rId5">
            <a:extLst>
              <a:ext uri="{28A0092B-C50C-407E-A947-70E740481C1C}">
                <a14:useLocalDpi xmlns:a14="http://schemas.microsoft.com/office/drawing/2010/main" val="0"/>
              </a:ext>
            </a:extLst>
          </a:blip>
          <a:srcRect l="63822" t="11392" b="18264"/>
          <a:stretch/>
        </p:blipFill>
        <p:spPr>
          <a:xfrm>
            <a:off x="8012247" y="2868984"/>
            <a:ext cx="3153727" cy="3297383"/>
          </a:xfrm>
          <a:prstGeom prst="rect">
            <a:avLst/>
          </a:prstGeom>
        </p:spPr>
      </p:pic>
    </p:spTree>
    <p:extLst>
      <p:ext uri="{BB962C8B-B14F-4D97-AF65-F5344CB8AC3E}">
        <p14:creationId xmlns:p14="http://schemas.microsoft.com/office/powerpoint/2010/main" val="414480298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pic>
        <p:nvPicPr>
          <p:cNvPr id="5" name="Picture 4">
            <a:extLst>
              <a:ext uri="{FF2B5EF4-FFF2-40B4-BE49-F238E27FC236}">
                <a16:creationId xmlns:a16="http://schemas.microsoft.com/office/drawing/2014/main" id="{BFCE383C-5D9B-484C-9E18-713861C0A9FC}"/>
              </a:ext>
            </a:extLst>
          </p:cNvPr>
          <p:cNvPicPr>
            <a:picLocks noChangeAspect="1"/>
          </p:cNvPicPr>
          <p:nvPr/>
        </p:nvPicPr>
        <p:blipFill rotWithShape="1">
          <a:blip r:embed="rId6">
            <a:extLst>
              <a:ext uri="{28A0092B-C50C-407E-A947-70E740481C1C}">
                <a14:useLocalDpi xmlns:a14="http://schemas.microsoft.com/office/drawing/2010/main" val="0"/>
              </a:ext>
            </a:extLst>
          </a:blip>
          <a:srcRect r="36403"/>
          <a:stretch/>
        </p:blipFill>
        <p:spPr>
          <a:xfrm>
            <a:off x="721592" y="895955"/>
            <a:ext cx="5543943" cy="5250202"/>
          </a:xfrm>
          <a:prstGeom prst="rect">
            <a:avLst/>
          </a:prstGeom>
        </p:spPr>
      </p:pic>
      <p:pic>
        <p:nvPicPr>
          <p:cNvPr id="19" name="Picture 18">
            <a:extLst>
              <a:ext uri="{FF2B5EF4-FFF2-40B4-BE49-F238E27FC236}">
                <a16:creationId xmlns:a16="http://schemas.microsoft.com/office/drawing/2014/main" id="{4B7D02FA-C9BA-CB40-A15A-AE418334AA5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25532" y="331941"/>
            <a:ext cx="1562316" cy="1850972"/>
          </a:xfrm>
          <a:prstGeom prst="rect">
            <a:avLst/>
          </a:prstGeom>
        </p:spPr>
      </p:pic>
      <p:sp>
        <p:nvSpPr>
          <p:cNvPr id="14" name="TextBox 13">
            <a:extLst>
              <a:ext uri="{FF2B5EF4-FFF2-40B4-BE49-F238E27FC236}">
                <a16:creationId xmlns:a16="http://schemas.microsoft.com/office/drawing/2014/main" id="{892BD603-D127-C24B-89B1-BA0BA23CD345}"/>
              </a:ext>
            </a:extLst>
          </p:cNvPr>
          <p:cNvSpPr txBox="1"/>
          <p:nvPr/>
        </p:nvSpPr>
        <p:spPr>
          <a:xfrm>
            <a:off x="6643012" y="2092113"/>
            <a:ext cx="4412916" cy="3539430"/>
          </a:xfrm>
          <a:prstGeom prst="rect">
            <a:avLst/>
          </a:prstGeom>
          <a:noFill/>
          <a:ln w="28575">
            <a:solidFill>
              <a:schemeClr val="tx1"/>
            </a:solidFill>
            <a:prstDash val="dash"/>
          </a:ln>
        </p:spPr>
        <p:txBody>
          <a:bodyPr wrap="square" rtlCol="0">
            <a:spAutoFit/>
          </a:bodyPr>
          <a:lstStyle/>
          <a:p>
            <a:pPr marL="514350" indent="-514350">
              <a:buAutoNum type="alphaLcPeriod"/>
            </a:pPr>
            <a:r>
              <a:rPr lang="en-VN" sz="2800" dirty="0">
                <a:solidFill>
                  <a:srgbClr val="FF0000"/>
                </a:solidFill>
                <a:latin typeface="Calibri" panose="020F0502020204030204" pitchFamily="34" charset="0"/>
                <a:cs typeface="Calibri" panose="020F0502020204030204" pitchFamily="34" charset="0"/>
              </a:rPr>
              <a:t>Tìm từ ngữ hoặc câu văn:</a:t>
            </a:r>
          </a:p>
          <a:p>
            <a:r>
              <a:rPr lang="en-VN" sz="2800" dirty="0">
                <a:latin typeface="Calibri" panose="020F0502020204030204" pitchFamily="34" charset="0"/>
                <a:cs typeface="Calibri" panose="020F0502020204030204" pitchFamily="34" charset="0"/>
              </a:rPr>
              <a:t>- Tả các bộ phận của đồng hồ (vỏ đồng hồ, kim đồng hồ,…)</a:t>
            </a:r>
          </a:p>
          <a:p>
            <a:r>
              <a:rPr lang="en-VN" sz="2800" dirty="0">
                <a:latin typeface="Calibri" panose="020F0502020204030204" pitchFamily="34" charset="0"/>
                <a:cs typeface="Calibri" panose="020F0502020204030204" pitchFamily="34" charset="0"/>
              </a:rPr>
              <a:t>- Tả âm thanh của đồng hồ (tiếng kim của đồng hồ, tiếng chuông của đồng hồ)</a:t>
            </a:r>
          </a:p>
          <a:p>
            <a:pPr marL="514350" indent="-514350">
              <a:buAutoNum type="alphaLcPeriod" startAt="2"/>
            </a:pPr>
            <a:r>
              <a:rPr lang="en-VN" sz="2800" dirty="0">
                <a:solidFill>
                  <a:srgbClr val="FF0000"/>
                </a:solidFill>
                <a:latin typeface="Calibri" panose="020F0502020204030204" pitchFamily="34" charset="0"/>
                <a:cs typeface="Calibri" panose="020F0502020204030204" pitchFamily="34" charset="0"/>
              </a:rPr>
              <a:t>Câu văn nào có hình ảnh </a:t>
            </a:r>
          </a:p>
          <a:p>
            <a:r>
              <a:rPr lang="en-VN" sz="2800" dirty="0">
                <a:solidFill>
                  <a:srgbClr val="FF0000"/>
                </a:solidFill>
                <a:latin typeface="Calibri" panose="020F0502020204030204" pitchFamily="34" charset="0"/>
                <a:cs typeface="Calibri" panose="020F0502020204030204" pitchFamily="34" charset="0"/>
              </a:rPr>
              <a:t>so sánh</a:t>
            </a:r>
          </a:p>
        </p:txBody>
      </p:sp>
      <p:sp>
        <p:nvSpPr>
          <p:cNvPr id="15" name="Alternate Process 14">
            <a:extLst>
              <a:ext uri="{FF2B5EF4-FFF2-40B4-BE49-F238E27FC236}">
                <a16:creationId xmlns:a16="http://schemas.microsoft.com/office/drawing/2014/main" id="{05CC3FF7-BDBF-B14F-8001-E59345603FE5}"/>
              </a:ext>
            </a:extLst>
          </p:cNvPr>
          <p:cNvSpPr/>
          <p:nvPr/>
        </p:nvSpPr>
        <p:spPr>
          <a:xfrm>
            <a:off x="6134915" y="949083"/>
            <a:ext cx="3666918" cy="651352"/>
          </a:xfrm>
          <a:prstGeom prst="flowChartAlternateProcess">
            <a:avLst/>
          </a:prstGeom>
          <a:solidFill>
            <a:srgbClr val="DF76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latin typeface="#9Slide07 SVNAppleberry" panose="02040603050506020204" pitchFamily="18" charset="0"/>
              </a:rPr>
              <a:t>Làm việc nhóm đôi</a:t>
            </a:r>
          </a:p>
        </p:txBody>
      </p:sp>
      <p:sp>
        <p:nvSpPr>
          <p:cNvPr id="17" name="Alternate Process 16">
            <a:extLst>
              <a:ext uri="{FF2B5EF4-FFF2-40B4-BE49-F238E27FC236}">
                <a16:creationId xmlns:a16="http://schemas.microsoft.com/office/drawing/2014/main" id="{781BC0F4-614E-4C4F-A93F-A461465662FD}"/>
              </a:ext>
            </a:extLst>
          </p:cNvPr>
          <p:cNvSpPr/>
          <p:nvPr/>
        </p:nvSpPr>
        <p:spPr>
          <a:xfrm>
            <a:off x="6324575" y="1118096"/>
            <a:ext cx="3666918" cy="651352"/>
          </a:xfrm>
          <a:prstGeom prst="flowChartAlternateProcess">
            <a:avLst/>
          </a:prstGeom>
          <a:solidFill>
            <a:srgbClr val="DF76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latin typeface="#9Slide07 SVNAppleberry" panose="02040603050506020204" pitchFamily="18" charset="0"/>
              </a:rPr>
              <a:t>Chia sẻ trước lớp</a:t>
            </a:r>
          </a:p>
        </p:txBody>
      </p:sp>
    </p:spTree>
    <p:extLst>
      <p:ext uri="{BB962C8B-B14F-4D97-AF65-F5344CB8AC3E}">
        <p14:creationId xmlns:p14="http://schemas.microsoft.com/office/powerpoint/2010/main" val="28268681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xit" presetSubtype="10" fill="hold" grpId="1" nodeType="clickEffect">
                                  <p:stCondLst>
                                    <p:cond delay="0"/>
                                  </p:stCondLst>
                                  <p:childTnLst>
                                    <p:animEffect transition="out" filter="blinds(horizontal)">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ssolv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5" grpId="1"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3">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pic>
        <p:nvPicPr>
          <p:cNvPr id="5" name="Picture 4">
            <a:extLst>
              <a:ext uri="{FF2B5EF4-FFF2-40B4-BE49-F238E27FC236}">
                <a16:creationId xmlns:a16="http://schemas.microsoft.com/office/drawing/2014/main" id="{BFCE383C-5D9B-484C-9E18-713861C0A9FC}"/>
              </a:ext>
            </a:extLst>
          </p:cNvPr>
          <p:cNvPicPr>
            <a:picLocks noChangeAspect="1"/>
          </p:cNvPicPr>
          <p:nvPr/>
        </p:nvPicPr>
        <p:blipFill rotWithShape="1">
          <a:blip r:embed="rId6">
            <a:extLst>
              <a:ext uri="{28A0092B-C50C-407E-A947-70E740481C1C}">
                <a14:useLocalDpi xmlns:a14="http://schemas.microsoft.com/office/drawing/2010/main" val="0"/>
              </a:ext>
            </a:extLst>
          </a:blip>
          <a:srcRect r="36403"/>
          <a:stretch/>
        </p:blipFill>
        <p:spPr>
          <a:xfrm>
            <a:off x="814668" y="1696568"/>
            <a:ext cx="5543943" cy="4687521"/>
          </a:xfrm>
          <a:prstGeom prst="rect">
            <a:avLst/>
          </a:prstGeom>
        </p:spPr>
      </p:pic>
      <p:pic>
        <p:nvPicPr>
          <p:cNvPr id="19" name="Picture 18">
            <a:extLst>
              <a:ext uri="{FF2B5EF4-FFF2-40B4-BE49-F238E27FC236}">
                <a16:creationId xmlns:a16="http://schemas.microsoft.com/office/drawing/2014/main" id="{4B7D02FA-C9BA-CB40-A15A-AE418334AA5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25532" y="331941"/>
            <a:ext cx="1562316" cy="1850972"/>
          </a:xfrm>
          <a:prstGeom prst="rect">
            <a:avLst/>
          </a:prstGeom>
        </p:spPr>
      </p:pic>
      <p:sp>
        <p:nvSpPr>
          <p:cNvPr id="17" name="Alternate Process 16">
            <a:extLst>
              <a:ext uri="{FF2B5EF4-FFF2-40B4-BE49-F238E27FC236}">
                <a16:creationId xmlns:a16="http://schemas.microsoft.com/office/drawing/2014/main" id="{781BC0F4-614E-4C4F-A93F-A461465662FD}"/>
              </a:ext>
            </a:extLst>
          </p:cNvPr>
          <p:cNvSpPr/>
          <p:nvPr/>
        </p:nvSpPr>
        <p:spPr>
          <a:xfrm>
            <a:off x="6358611" y="1929851"/>
            <a:ext cx="4669607" cy="1521555"/>
          </a:xfrm>
          <a:prstGeom prst="flowChartAlternateProcess">
            <a:avLst/>
          </a:prstGeom>
          <a:solidFill>
            <a:srgbClr val="DF76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chemeClr val="bg1"/>
                </a:solidFill>
                <a:latin typeface="#9Slide05 SVNHaptic Script" pitchFamily="2" charset="77"/>
              </a:rPr>
              <a:t>Từ ngữ hoặc câu văn t</a:t>
            </a:r>
            <a:r>
              <a:rPr lang="en-VN" sz="3600" dirty="0">
                <a:latin typeface="#9Slide05 SVNHaptic Script" pitchFamily="2" charset="77"/>
              </a:rPr>
              <a:t>ả các bộ phận của đồng hồ</a:t>
            </a:r>
          </a:p>
        </p:txBody>
      </p:sp>
      <p:cxnSp>
        <p:nvCxnSpPr>
          <p:cNvPr id="10" name="Straight Connector 9">
            <a:extLst>
              <a:ext uri="{FF2B5EF4-FFF2-40B4-BE49-F238E27FC236}">
                <a16:creationId xmlns:a16="http://schemas.microsoft.com/office/drawing/2014/main" id="{529C80C2-6610-8948-979B-EEC22BB7E401}"/>
              </a:ext>
            </a:extLst>
          </p:cNvPr>
          <p:cNvCxnSpPr>
            <a:cxnSpLocks/>
          </p:cNvCxnSpPr>
          <p:nvPr/>
        </p:nvCxnSpPr>
        <p:spPr>
          <a:xfrm>
            <a:off x="4184073" y="283426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E894EFD-A1A0-0542-902C-9FF82404D14D}"/>
              </a:ext>
            </a:extLst>
          </p:cNvPr>
          <p:cNvCxnSpPr>
            <a:cxnSpLocks/>
          </p:cNvCxnSpPr>
          <p:nvPr/>
        </p:nvCxnSpPr>
        <p:spPr>
          <a:xfrm>
            <a:off x="4087090" y="2935437"/>
            <a:ext cx="2161310" cy="0"/>
          </a:xfrm>
          <a:prstGeom prst="line">
            <a:avLst/>
          </a:prstGeom>
          <a:ln w="38100">
            <a:solidFill>
              <a:srgbClr val="DF767E"/>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F8C2D8-046F-5146-A77D-331F28B4AECF}"/>
              </a:ext>
            </a:extLst>
          </p:cNvPr>
          <p:cNvCxnSpPr>
            <a:cxnSpLocks/>
          </p:cNvCxnSpPr>
          <p:nvPr/>
        </p:nvCxnSpPr>
        <p:spPr>
          <a:xfrm>
            <a:off x="838890" y="3295655"/>
            <a:ext cx="677393" cy="0"/>
          </a:xfrm>
          <a:prstGeom prst="line">
            <a:avLst/>
          </a:prstGeom>
          <a:ln w="38100">
            <a:solidFill>
              <a:srgbClr val="DF767E"/>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C3C677-26E0-844B-81CF-86D2F4F0A3A0}"/>
              </a:ext>
            </a:extLst>
          </p:cNvPr>
          <p:cNvCxnSpPr>
            <a:cxnSpLocks/>
          </p:cNvCxnSpPr>
          <p:nvPr/>
        </p:nvCxnSpPr>
        <p:spPr>
          <a:xfrm>
            <a:off x="1787236" y="4764237"/>
            <a:ext cx="4461164" cy="0"/>
          </a:xfrm>
          <a:prstGeom prst="line">
            <a:avLst/>
          </a:prstGeom>
          <a:ln w="38100">
            <a:solidFill>
              <a:srgbClr val="DF767E"/>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A81E65A-64E3-5347-8044-7CADB03485BD}"/>
              </a:ext>
            </a:extLst>
          </p:cNvPr>
          <p:cNvCxnSpPr>
            <a:cxnSpLocks/>
          </p:cNvCxnSpPr>
          <p:nvPr/>
        </p:nvCxnSpPr>
        <p:spPr>
          <a:xfrm>
            <a:off x="838890" y="5096746"/>
            <a:ext cx="1086892" cy="0"/>
          </a:xfrm>
          <a:prstGeom prst="line">
            <a:avLst/>
          </a:prstGeom>
          <a:ln w="38100">
            <a:solidFill>
              <a:srgbClr val="DF767E"/>
            </a:solidFill>
          </a:ln>
        </p:spPr>
        <p:style>
          <a:lnRef idx="1">
            <a:schemeClr val="accent1"/>
          </a:lnRef>
          <a:fillRef idx="0">
            <a:schemeClr val="accent1"/>
          </a:fillRef>
          <a:effectRef idx="0">
            <a:schemeClr val="accent1"/>
          </a:effectRef>
          <a:fontRef idx="minor">
            <a:schemeClr val="tx1"/>
          </a:fontRef>
        </p:style>
      </p:cxnSp>
      <p:sp>
        <p:nvSpPr>
          <p:cNvPr id="15" name="Alternate Process 14">
            <a:extLst>
              <a:ext uri="{FF2B5EF4-FFF2-40B4-BE49-F238E27FC236}">
                <a16:creationId xmlns:a16="http://schemas.microsoft.com/office/drawing/2014/main" id="{05CC3FF7-BDBF-B14F-8001-E59345603FE5}"/>
              </a:ext>
            </a:extLst>
          </p:cNvPr>
          <p:cNvSpPr/>
          <p:nvPr/>
        </p:nvSpPr>
        <p:spPr>
          <a:xfrm>
            <a:off x="6468822" y="2384687"/>
            <a:ext cx="4723504" cy="1503811"/>
          </a:xfrm>
          <a:prstGeom prst="flowChartAlternateProcess">
            <a:avLst/>
          </a:prstGeom>
          <a:solidFill>
            <a:srgbClr val="577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chemeClr val="bg1"/>
                </a:solidFill>
                <a:latin typeface="#9Slide05 SVNHaptic Script" pitchFamily="2" charset="77"/>
              </a:rPr>
              <a:t>Từ ngữ hoặc câu văn </a:t>
            </a:r>
            <a:r>
              <a:rPr lang="en-VN" sz="3600" dirty="0">
                <a:latin typeface="#9Slide05 SVNHaptic Script" pitchFamily="2" charset="77"/>
              </a:rPr>
              <a:t>tả âm thanh của đồng hồ </a:t>
            </a:r>
          </a:p>
        </p:txBody>
      </p:sp>
      <p:sp>
        <p:nvSpPr>
          <p:cNvPr id="27" name="Alternate Process 26">
            <a:extLst>
              <a:ext uri="{FF2B5EF4-FFF2-40B4-BE49-F238E27FC236}">
                <a16:creationId xmlns:a16="http://schemas.microsoft.com/office/drawing/2014/main" id="{A60FAB8D-FB53-E54B-BBCE-56603927BB14}"/>
              </a:ext>
            </a:extLst>
          </p:cNvPr>
          <p:cNvSpPr/>
          <p:nvPr/>
        </p:nvSpPr>
        <p:spPr>
          <a:xfrm>
            <a:off x="6704371" y="2061439"/>
            <a:ext cx="4077979" cy="1503811"/>
          </a:xfrm>
          <a:prstGeom prst="flowChartAlternateProcess">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VN" sz="3600" dirty="0">
                <a:solidFill>
                  <a:schemeClr val="bg1"/>
                </a:solidFill>
                <a:latin typeface="#9Slide05 SVNHaptic Script" pitchFamily="2" charset="77"/>
              </a:rPr>
              <a:t>Câu văn chứa hình ảnh so sánh</a:t>
            </a:r>
          </a:p>
        </p:txBody>
      </p:sp>
      <p:cxnSp>
        <p:nvCxnSpPr>
          <p:cNvPr id="28" name="Straight Connector 27">
            <a:extLst>
              <a:ext uri="{FF2B5EF4-FFF2-40B4-BE49-F238E27FC236}">
                <a16:creationId xmlns:a16="http://schemas.microsoft.com/office/drawing/2014/main" id="{8F728DA1-8496-8E47-815B-3C445832C507}"/>
              </a:ext>
            </a:extLst>
          </p:cNvPr>
          <p:cNvCxnSpPr>
            <a:cxnSpLocks/>
          </p:cNvCxnSpPr>
          <p:nvPr/>
        </p:nvCxnSpPr>
        <p:spPr>
          <a:xfrm>
            <a:off x="4973782" y="5108874"/>
            <a:ext cx="1205346" cy="0"/>
          </a:xfrm>
          <a:prstGeom prst="line">
            <a:avLst/>
          </a:prstGeom>
          <a:ln w="38100">
            <a:solidFill>
              <a:srgbClr val="577ED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CAA6D4D-34CC-A24F-BFD7-0DF367FB6012}"/>
              </a:ext>
            </a:extLst>
          </p:cNvPr>
          <p:cNvCxnSpPr>
            <a:cxnSpLocks/>
          </p:cNvCxnSpPr>
          <p:nvPr/>
        </p:nvCxnSpPr>
        <p:spPr>
          <a:xfrm>
            <a:off x="838890" y="3668001"/>
            <a:ext cx="3054237" cy="0"/>
          </a:xfrm>
          <a:prstGeom prst="line">
            <a:avLst/>
          </a:prstGeom>
          <a:ln w="38100">
            <a:solidFill>
              <a:srgbClr val="577ED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B39FE7D-C6DB-BD4C-B9E0-065454C397EC}"/>
              </a:ext>
            </a:extLst>
          </p:cNvPr>
          <p:cNvCxnSpPr>
            <a:cxnSpLocks/>
          </p:cNvCxnSpPr>
          <p:nvPr/>
        </p:nvCxnSpPr>
        <p:spPr>
          <a:xfrm>
            <a:off x="814668" y="4026474"/>
            <a:ext cx="5543943" cy="0"/>
          </a:xfrm>
          <a:prstGeom prst="line">
            <a:avLst/>
          </a:prstGeom>
          <a:ln w="38100">
            <a:solidFill>
              <a:srgbClr val="577EDF"/>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E6E6D93-491C-E64F-A385-19EBAC068F18}"/>
              </a:ext>
            </a:extLst>
          </p:cNvPr>
          <p:cNvCxnSpPr>
            <a:cxnSpLocks/>
          </p:cNvCxnSpPr>
          <p:nvPr/>
        </p:nvCxnSpPr>
        <p:spPr>
          <a:xfrm flipV="1">
            <a:off x="838890" y="4348721"/>
            <a:ext cx="2901837" cy="8656"/>
          </a:xfrm>
          <a:prstGeom prst="line">
            <a:avLst/>
          </a:prstGeom>
          <a:ln w="38100">
            <a:solidFill>
              <a:srgbClr val="577EDF"/>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EDF52DA-D35C-454F-AC35-4310AA4014C8}"/>
              </a:ext>
            </a:extLst>
          </p:cNvPr>
          <p:cNvGrpSpPr/>
          <p:nvPr/>
        </p:nvGrpSpPr>
        <p:grpSpPr>
          <a:xfrm>
            <a:off x="6643011" y="3696838"/>
            <a:ext cx="4721480" cy="1151430"/>
            <a:chOff x="6643011" y="4022768"/>
            <a:chExt cx="4229100" cy="825500"/>
          </a:xfrm>
        </p:grpSpPr>
        <p:pic>
          <p:nvPicPr>
            <p:cNvPr id="39" name="Picture 38">
              <a:extLst>
                <a:ext uri="{FF2B5EF4-FFF2-40B4-BE49-F238E27FC236}">
                  <a16:creationId xmlns:a16="http://schemas.microsoft.com/office/drawing/2014/main" id="{A21D0808-BF04-7B48-8FA5-131B89543A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43011" y="4022768"/>
              <a:ext cx="4229100" cy="825500"/>
            </a:xfrm>
            <a:prstGeom prst="rect">
              <a:avLst/>
            </a:prstGeom>
            <a:ln>
              <a:noFill/>
            </a:ln>
            <a:effectLst>
              <a:outerShdw blurRad="292100" dist="139700" dir="2700000" algn="tl" rotWithShape="0">
                <a:srgbClr val="333333">
                  <a:alpha val="65000"/>
                </a:srgbClr>
              </a:outerShdw>
            </a:effectLst>
          </p:spPr>
        </p:pic>
        <p:cxnSp>
          <p:nvCxnSpPr>
            <p:cNvPr id="42" name="Straight Connector 41">
              <a:extLst>
                <a:ext uri="{FF2B5EF4-FFF2-40B4-BE49-F238E27FC236}">
                  <a16:creationId xmlns:a16="http://schemas.microsoft.com/office/drawing/2014/main" id="{EABE9949-F402-1B4C-B0A7-DFDB07474626}"/>
                </a:ext>
              </a:extLst>
            </p:cNvPr>
            <p:cNvCxnSpPr>
              <a:cxnSpLocks/>
            </p:cNvCxnSpPr>
            <p:nvPr/>
          </p:nvCxnSpPr>
          <p:spPr>
            <a:xfrm>
              <a:off x="9116291" y="4279317"/>
              <a:ext cx="1666059"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DDC1B07-9311-4644-A1A6-98C2DD2BCE8D}"/>
                </a:ext>
              </a:extLst>
            </p:cNvPr>
            <p:cNvCxnSpPr>
              <a:cxnSpLocks/>
            </p:cNvCxnSpPr>
            <p:nvPr/>
          </p:nvCxnSpPr>
          <p:spPr>
            <a:xfrm>
              <a:off x="6643011" y="4546358"/>
              <a:ext cx="42291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8BC0CD5-385A-4A41-B736-099B50566127}"/>
                </a:ext>
              </a:extLst>
            </p:cNvPr>
            <p:cNvCxnSpPr>
              <a:cxnSpLocks/>
            </p:cNvCxnSpPr>
            <p:nvPr/>
          </p:nvCxnSpPr>
          <p:spPr>
            <a:xfrm>
              <a:off x="6712284" y="4806703"/>
              <a:ext cx="211829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1FA4F5C9-1DB8-A44E-8111-9CD2F0D2DD51}"/>
              </a:ext>
            </a:extLst>
          </p:cNvPr>
          <p:cNvGrpSpPr/>
          <p:nvPr/>
        </p:nvGrpSpPr>
        <p:grpSpPr>
          <a:xfrm>
            <a:off x="6704371" y="5000072"/>
            <a:ext cx="4672961" cy="1206569"/>
            <a:chOff x="6704371" y="5000073"/>
            <a:chExt cx="4240753" cy="825500"/>
          </a:xfrm>
        </p:grpSpPr>
        <p:pic>
          <p:nvPicPr>
            <p:cNvPr id="41" name="Picture 40">
              <a:extLst>
                <a:ext uri="{FF2B5EF4-FFF2-40B4-BE49-F238E27FC236}">
                  <a16:creationId xmlns:a16="http://schemas.microsoft.com/office/drawing/2014/main" id="{D5F6E710-1137-6148-B210-EB26B5E28A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04371" y="5000073"/>
              <a:ext cx="4229100" cy="825500"/>
            </a:xfrm>
            <a:prstGeom prst="rect">
              <a:avLst/>
            </a:prstGeom>
            <a:ln>
              <a:noFill/>
            </a:ln>
            <a:effectLst>
              <a:outerShdw blurRad="292100" dist="139700" dir="2700000" algn="tl" rotWithShape="0">
                <a:srgbClr val="333333">
                  <a:alpha val="65000"/>
                </a:srgbClr>
              </a:outerShdw>
            </a:effectLst>
          </p:spPr>
        </p:pic>
        <p:cxnSp>
          <p:nvCxnSpPr>
            <p:cNvPr id="48" name="Straight Connector 47">
              <a:extLst>
                <a:ext uri="{FF2B5EF4-FFF2-40B4-BE49-F238E27FC236}">
                  <a16:creationId xmlns:a16="http://schemas.microsoft.com/office/drawing/2014/main" id="{6A7A7C19-5581-B442-A4D5-C7E66752B9A0}"/>
                </a:ext>
              </a:extLst>
            </p:cNvPr>
            <p:cNvCxnSpPr>
              <a:cxnSpLocks/>
            </p:cNvCxnSpPr>
            <p:nvPr/>
          </p:nvCxnSpPr>
          <p:spPr>
            <a:xfrm>
              <a:off x="7432632" y="5543886"/>
              <a:ext cx="3512492"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8EAB37F-3286-D644-80DA-CE2D04183A34}"/>
                </a:ext>
              </a:extLst>
            </p:cNvPr>
            <p:cNvCxnSpPr>
              <a:cxnSpLocks/>
            </p:cNvCxnSpPr>
            <p:nvPr/>
          </p:nvCxnSpPr>
          <p:spPr>
            <a:xfrm>
              <a:off x="6712284" y="5780505"/>
              <a:ext cx="935425"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32" name="Rounded Rectangle 31">
            <a:extLst>
              <a:ext uri="{FF2B5EF4-FFF2-40B4-BE49-F238E27FC236}">
                <a16:creationId xmlns:a16="http://schemas.microsoft.com/office/drawing/2014/main" id="{5439E130-7505-044D-A272-304BD82E70ED}"/>
              </a:ext>
            </a:extLst>
          </p:cNvPr>
          <p:cNvSpPr/>
          <p:nvPr/>
        </p:nvSpPr>
        <p:spPr>
          <a:xfrm>
            <a:off x="907936" y="173569"/>
            <a:ext cx="8177328" cy="1336908"/>
          </a:xfrm>
          <a:prstGeom prst="roundRect">
            <a:avLst/>
          </a:prstGeom>
          <a:solidFill>
            <a:schemeClr val="accent2">
              <a:lumMod val="40000"/>
              <a:lumOff val="6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3600" dirty="0" smtClean="0">
                <a:solidFill>
                  <a:schemeClr val="tx1">
                    <a:lumMod val="50000"/>
                  </a:schemeClr>
                </a:solidFill>
                <a:latin typeface="#9Slide07 SVNDessert Menu Scrip" panose="00000500000000000000" pitchFamily="2" charset="0"/>
              </a:rPr>
              <a:t>1. </a:t>
            </a:r>
            <a:r>
              <a:rPr lang="en-US" sz="3600" dirty="0" err="1" smtClean="0">
                <a:solidFill>
                  <a:schemeClr val="tx1">
                    <a:lumMod val="50000"/>
                  </a:schemeClr>
                </a:solidFill>
                <a:latin typeface="#9Slide07 SVNDessert Menu Scrip" panose="00000500000000000000" pitchFamily="2" charset="0"/>
              </a:rPr>
              <a:t>Đọc</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bài</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Cái</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đồng</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hồ</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dưới</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đây</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và</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thực</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hiện</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yêu</a:t>
            </a:r>
            <a:r>
              <a:rPr lang="en-US" sz="3600" dirty="0" smtClean="0">
                <a:solidFill>
                  <a:schemeClr val="tx1">
                    <a:lumMod val="50000"/>
                  </a:schemeClr>
                </a:solidFill>
                <a:latin typeface="#9Slide07 SVNDessert Menu Scrip" panose="00000500000000000000" pitchFamily="2" charset="0"/>
              </a:rPr>
              <a:t> </a:t>
            </a:r>
            <a:r>
              <a:rPr lang="en-US" sz="3600" dirty="0" err="1" smtClean="0">
                <a:solidFill>
                  <a:schemeClr val="tx1">
                    <a:lumMod val="50000"/>
                  </a:schemeClr>
                </a:solidFill>
                <a:latin typeface="#9Slide07 SVNDessert Menu Scrip" panose="00000500000000000000" pitchFamily="2" charset="0"/>
              </a:rPr>
              <a:t>cầu</a:t>
            </a:r>
            <a:r>
              <a:rPr lang="en-US" sz="3600" dirty="0" smtClean="0">
                <a:solidFill>
                  <a:schemeClr val="tx1">
                    <a:lumMod val="50000"/>
                  </a:schemeClr>
                </a:solidFill>
                <a:latin typeface="#9Slide07 SVNDessert Menu Scrip" panose="00000500000000000000" pitchFamily="2" charset="0"/>
              </a:rPr>
              <a:t>:</a:t>
            </a:r>
            <a:endParaRPr lang="en-US" sz="3600" dirty="0">
              <a:solidFill>
                <a:schemeClr val="tx1">
                  <a:lumMod val="50000"/>
                </a:schemeClr>
              </a:solidFill>
              <a:latin typeface="#9Slide07 SVNDessert Menu Scrip" panose="00000500000000000000" pitchFamily="2" charset="0"/>
            </a:endParaRPr>
          </a:p>
        </p:txBody>
      </p:sp>
    </p:spTree>
    <p:extLst>
      <p:ext uri="{BB962C8B-B14F-4D97-AF65-F5344CB8AC3E}">
        <p14:creationId xmlns:p14="http://schemas.microsoft.com/office/powerpoint/2010/main" val="73929756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par>
                                <p:cTn id="8" presetID="2" presetClass="entr" presetSubtype="4"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additive="base">
                                        <p:cTn id="10" dur="500" fill="hold"/>
                                        <p:tgtEl>
                                          <p:spTgt spid="18"/>
                                        </p:tgtEl>
                                        <p:attrNameLst>
                                          <p:attrName>ppt_x</p:attrName>
                                        </p:attrNameLst>
                                      </p:cBhvr>
                                      <p:tavLst>
                                        <p:tav tm="0">
                                          <p:val>
                                            <p:strVal val="#ppt_x"/>
                                          </p:val>
                                        </p:tav>
                                        <p:tav tm="100000">
                                          <p:val>
                                            <p:strVal val="#ppt_x"/>
                                          </p:val>
                                        </p:tav>
                                      </p:tavLst>
                                    </p:anim>
                                    <p:anim calcmode="lin" valueType="num">
                                      <p:cBhvr additive="base">
                                        <p:cTn id="11" dur="500" fill="hold"/>
                                        <p:tgtEl>
                                          <p:spTgt spid="18"/>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ppt_x"/>
                                          </p:val>
                                        </p:tav>
                                        <p:tav tm="100000">
                                          <p:val>
                                            <p:strVal val="#ppt_x"/>
                                          </p:val>
                                        </p:tav>
                                      </p:tavLst>
                                    </p:anim>
                                    <p:anim calcmode="lin" valueType="num">
                                      <p:cBhvr additive="base">
                                        <p:cTn id="15" dur="500" fill="hold"/>
                                        <p:tgtEl>
                                          <p:spTgt spid="21"/>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ppt_x"/>
                                          </p:val>
                                        </p:tav>
                                        <p:tav tm="100000">
                                          <p:val>
                                            <p:strVal val="#ppt_x"/>
                                          </p:val>
                                        </p:tav>
                                      </p:tavLst>
                                    </p:anim>
                                    <p:anim calcmode="lin" valueType="num">
                                      <p:cBhvr additive="base">
                                        <p:cTn id="19" dur="500" fill="hold"/>
                                        <p:tgtEl>
                                          <p:spTgt spid="23"/>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ppt_x"/>
                                          </p:val>
                                        </p:tav>
                                        <p:tav tm="100000">
                                          <p:val>
                                            <p:strVal val="#ppt_x"/>
                                          </p:val>
                                        </p:tav>
                                      </p:tavLst>
                                    </p:anim>
                                    <p:anim calcmode="lin" valueType="num">
                                      <p:cBhvr additive="base">
                                        <p:cTn id="2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grpId="1" nodeType="clickEffect">
                                  <p:stCondLst>
                                    <p:cond delay="0"/>
                                  </p:stCondLst>
                                  <p:childTnLst>
                                    <p:animEffect transition="out" filter="blinds(horizontal)">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500" fill="hold"/>
                                        <p:tgtEl>
                                          <p:spTgt spid="33"/>
                                        </p:tgtEl>
                                        <p:attrNameLst>
                                          <p:attrName>ppt_x</p:attrName>
                                        </p:attrNameLst>
                                      </p:cBhvr>
                                      <p:tavLst>
                                        <p:tav tm="0">
                                          <p:val>
                                            <p:strVal val="#ppt_x"/>
                                          </p:val>
                                        </p:tav>
                                        <p:tav tm="100000">
                                          <p:val>
                                            <p:strVal val="#ppt_x"/>
                                          </p:val>
                                        </p:tav>
                                      </p:tavLst>
                                    </p:anim>
                                    <p:anim calcmode="lin" valueType="num">
                                      <p:cBhvr additive="base">
                                        <p:cTn id="42" dur="500" fill="hold"/>
                                        <p:tgtEl>
                                          <p:spTgt spid="3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ppt_x"/>
                                          </p:val>
                                        </p:tav>
                                        <p:tav tm="100000">
                                          <p:val>
                                            <p:strVal val="#ppt_x"/>
                                          </p:val>
                                        </p:tav>
                                      </p:tavLst>
                                    </p:anim>
                                    <p:anim calcmode="lin" valueType="num">
                                      <p:cBhvr additive="base">
                                        <p:cTn id="46" dur="500" fill="hold"/>
                                        <p:tgtEl>
                                          <p:spTgt spid="36"/>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ppt_x"/>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 presetClass="exit" presetSubtype="10" fill="hold" grpId="1" nodeType="clickEffect">
                                  <p:stCondLst>
                                    <p:cond delay="0"/>
                                  </p:stCondLst>
                                  <p:childTnLst>
                                    <p:animEffect transition="out" filter="blinds(horizontal)">
                                      <p:cBhvr>
                                        <p:cTn id="54" dur="500"/>
                                        <p:tgtEl>
                                          <p:spTgt spid="15"/>
                                        </p:tgtEl>
                                      </p:cBhvr>
                                    </p:animEffect>
                                    <p:set>
                                      <p:cBhvr>
                                        <p:cTn id="55" dur="1" fill="hold">
                                          <p:stCondLst>
                                            <p:cond delay="499"/>
                                          </p:stCondLst>
                                        </p:cTn>
                                        <p:tgtEl>
                                          <p:spTgt spid="15"/>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dissolve">
                                      <p:cBhvr>
                                        <p:cTn id="60" dur="500"/>
                                        <p:tgtEl>
                                          <p:spTgt spid="27"/>
                                        </p:tgtEl>
                                      </p:cBhvr>
                                    </p:animEffect>
                                  </p:childTnLst>
                                </p:cTn>
                              </p:par>
                              <p:par>
                                <p:cTn id="61" presetID="2" presetClass="entr" presetSubtype="4" fill="hold" nodeType="with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additive="base">
                                        <p:cTn id="63" dur="500" fill="hold"/>
                                        <p:tgtEl>
                                          <p:spTgt spid="2"/>
                                        </p:tgtEl>
                                        <p:attrNameLst>
                                          <p:attrName>ppt_x</p:attrName>
                                        </p:attrNameLst>
                                      </p:cBhvr>
                                      <p:tavLst>
                                        <p:tav tm="0">
                                          <p:val>
                                            <p:strVal val="#ppt_x"/>
                                          </p:val>
                                        </p:tav>
                                        <p:tav tm="100000">
                                          <p:val>
                                            <p:strVal val="#ppt_x"/>
                                          </p:val>
                                        </p:tav>
                                      </p:tavLst>
                                    </p:anim>
                                    <p:anim calcmode="lin" valueType="num">
                                      <p:cBhvr additive="base">
                                        <p:cTn id="64" dur="500" fill="hold"/>
                                        <p:tgtEl>
                                          <p:spTgt spid="2"/>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5" grpId="0" animBg="1"/>
      <p:bldP spid="15" grpId="1"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2A4F852A-142F-40C2-9F42-DD15D6DBD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D69A5195-EBDC-432C-A4D6-7B0D5C89D76F}"/>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6358611" y="39768"/>
            <a:ext cx="6000402" cy="4308953"/>
          </a:xfrm>
          <a:prstGeom prst="rect">
            <a:avLst/>
          </a:prstGeom>
        </p:spPr>
      </p:pic>
      <p:pic>
        <p:nvPicPr>
          <p:cNvPr id="6" name="图片 5">
            <a:extLst>
              <a:ext uri="{FF2B5EF4-FFF2-40B4-BE49-F238E27FC236}">
                <a16:creationId xmlns:a16="http://schemas.microsoft.com/office/drawing/2014/main" id="{5F69B91F-AA5E-43E1-BDFD-B03191B594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405086"/>
            <a:ext cx="12192000" cy="2452914"/>
          </a:xfrm>
          <a:prstGeom prst="rect">
            <a:avLst/>
          </a:prstGeom>
        </p:spPr>
      </p:pic>
      <p:pic>
        <p:nvPicPr>
          <p:cNvPr id="7" name="图片 6">
            <a:extLst>
              <a:ext uri="{FF2B5EF4-FFF2-40B4-BE49-F238E27FC236}">
                <a16:creationId xmlns:a16="http://schemas.microsoft.com/office/drawing/2014/main" id="{FC044253-9597-4574-859F-89F0DF055DEE}"/>
              </a:ext>
            </a:extLst>
          </p:cNvPr>
          <p:cNvPicPr>
            <a:picLocks noChangeAspect="1"/>
          </p:cNvPicPr>
          <p:nvPr/>
        </p:nvPicPr>
        <p:blipFill rotWithShape="1">
          <a:blip r:embed="rId4">
            <a:extLst>
              <a:ext uri="{28A0092B-C50C-407E-A947-70E740481C1C}">
                <a14:useLocalDpi xmlns:a14="http://schemas.microsoft.com/office/drawing/2010/main" val="0"/>
              </a:ext>
            </a:extLst>
          </a:blip>
          <a:srcRect l="10375" r="-4801" b="26028"/>
          <a:stretch/>
        </p:blipFill>
        <p:spPr>
          <a:xfrm>
            <a:off x="-1" y="0"/>
            <a:ext cx="6000402" cy="4308953"/>
          </a:xfrm>
          <a:prstGeom prst="rect">
            <a:avLst/>
          </a:prstGeom>
        </p:spPr>
      </p:pic>
      <p:sp>
        <p:nvSpPr>
          <p:cNvPr id="8" name="矩形: 圆角 7">
            <a:extLst>
              <a:ext uri="{FF2B5EF4-FFF2-40B4-BE49-F238E27FC236}">
                <a16:creationId xmlns:a16="http://schemas.microsoft.com/office/drawing/2014/main" id="{906F5B2A-5E1E-4B28-9109-C7990C6A42B2}"/>
              </a:ext>
            </a:extLst>
          </p:cNvPr>
          <p:cNvSpPr/>
          <p:nvPr/>
        </p:nvSpPr>
        <p:spPr>
          <a:xfrm>
            <a:off x="530268" y="651352"/>
            <a:ext cx="11131464" cy="5874707"/>
          </a:xfrm>
          <a:prstGeom prst="roundRect">
            <a:avLst>
              <a:gd name="adj" fmla="val 5318"/>
            </a:avLst>
          </a:prstGeom>
          <a:solidFill>
            <a:schemeClr val="bg1"/>
          </a:solidFill>
          <a:ln w="28575">
            <a:solidFill>
              <a:srgbClr val="F183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3" name="图片 2">
            <a:extLst>
              <a:ext uri="{FF2B5EF4-FFF2-40B4-BE49-F238E27FC236}">
                <a16:creationId xmlns:a16="http://schemas.microsoft.com/office/drawing/2014/main" id="{94F09D85-56B3-4CFF-9C52-FEFF457F176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14668" y="907817"/>
            <a:ext cx="701616" cy="701616"/>
          </a:xfrm>
          <a:prstGeom prst="rect">
            <a:avLst/>
          </a:prstGeom>
        </p:spPr>
      </p:pic>
      <p:sp>
        <p:nvSpPr>
          <p:cNvPr id="25" name="椭圆 24">
            <a:extLst>
              <a:ext uri="{FF2B5EF4-FFF2-40B4-BE49-F238E27FC236}">
                <a16:creationId xmlns:a16="http://schemas.microsoft.com/office/drawing/2014/main" id="{CBEBD231-CB9B-465A-8116-A45CFBF933B4}"/>
              </a:ext>
            </a:extLst>
          </p:cNvPr>
          <p:cNvSpPr/>
          <p:nvPr/>
        </p:nvSpPr>
        <p:spPr>
          <a:xfrm>
            <a:off x="1365813" y="1888430"/>
            <a:ext cx="728461" cy="728458"/>
          </a:xfrm>
          <a:prstGeom prst="ellipse">
            <a:avLst/>
          </a:prstGeom>
          <a:solidFill>
            <a:srgbClr val="DF767E">
              <a:alpha val="10000"/>
            </a:srgbClr>
          </a:solidFill>
          <a:ln w="5715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endParaRPr lang="zh-CN" altLang="en-US" sz="2000" b="1" dirty="0">
              <a:solidFill>
                <a:schemeClr val="bg1"/>
              </a:solidFill>
              <a:cs typeface="+mn-ea"/>
              <a:sym typeface="+mn-lt"/>
            </a:endParaRPr>
          </a:p>
        </p:txBody>
      </p:sp>
      <p:pic>
        <p:nvPicPr>
          <p:cNvPr id="37" name="图片 36">
            <a:extLst>
              <a:ext uri="{FF2B5EF4-FFF2-40B4-BE49-F238E27FC236}">
                <a16:creationId xmlns:a16="http://schemas.microsoft.com/office/drawing/2014/main" id="{A050F63D-C620-460E-AF39-B2F87C0263E3}"/>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697214" y="3273547"/>
            <a:ext cx="3323196" cy="3323196"/>
          </a:xfrm>
          <a:prstGeom prst="rect">
            <a:avLst/>
          </a:prstGeom>
        </p:spPr>
      </p:pic>
      <p:sp>
        <p:nvSpPr>
          <p:cNvPr id="19" name="Rounded Rectangle 18">
            <a:extLst>
              <a:ext uri="{FF2B5EF4-FFF2-40B4-BE49-F238E27FC236}">
                <a16:creationId xmlns:a16="http://schemas.microsoft.com/office/drawing/2014/main" id="{13366323-8A98-C942-9862-B8B8516B089C}"/>
              </a:ext>
            </a:extLst>
          </p:cNvPr>
          <p:cNvSpPr/>
          <p:nvPr/>
        </p:nvSpPr>
        <p:spPr>
          <a:xfrm>
            <a:off x="1516283" y="958596"/>
            <a:ext cx="9220990" cy="641839"/>
          </a:xfrm>
          <a:prstGeom prst="roundRect">
            <a:avLst/>
          </a:prstGeom>
          <a:solidFill>
            <a:schemeClr val="accent2">
              <a:lumMod val="60000"/>
              <a:lumOff val="40000"/>
            </a:schemeClr>
          </a:solidFill>
          <a:ln>
            <a:solidFill>
              <a:schemeClr val="tx1"/>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r"/>
            <a:r>
              <a:rPr lang="en-US" sz="3200" dirty="0" err="1">
                <a:solidFill>
                  <a:schemeClr val="tx1">
                    <a:lumMod val="50000"/>
                  </a:schemeClr>
                </a:solidFill>
                <a:latin typeface="#9Slide07 SVNDessert Menu Scrip" panose="00000500000000000000" pitchFamily="2" charset="0"/>
              </a:rPr>
              <a:t>Viết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đoạn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văn</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tả</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một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đồ</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vật</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mà</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em</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yêu</a:t>
            </a:r>
            <a:r>
              <a:rPr lang="en-US" sz="3200" dirty="0">
                <a:solidFill>
                  <a:schemeClr val="tx1">
                    <a:lumMod val="50000"/>
                  </a:schemeClr>
                </a:solidFill>
                <a:latin typeface="#9Slide07 SVNDessert Menu Scrip" panose="00000500000000000000" pitchFamily="2" charset="0"/>
              </a:rPr>
              <a:t> </a:t>
            </a:r>
            <a:r>
              <a:rPr lang="en-US" sz="3200" dirty="0" err="1">
                <a:solidFill>
                  <a:schemeClr val="tx1">
                    <a:lumMod val="50000"/>
                  </a:schemeClr>
                </a:solidFill>
                <a:latin typeface="#9Slide07 SVNDessert Menu Scrip" panose="00000500000000000000" pitchFamily="2" charset="0"/>
              </a:rPr>
              <a:t>thích</a:t>
            </a:r>
            <a:endParaRPr lang="en-US" sz="3200" dirty="0">
              <a:solidFill>
                <a:schemeClr val="tx1">
                  <a:lumMod val="50000"/>
                </a:schemeClr>
              </a:solidFill>
              <a:latin typeface="#9Slide07 SVNDessert Menu Scrip" panose="00000500000000000000" pitchFamily="2" charset="0"/>
            </a:endParaRPr>
          </a:p>
        </p:txBody>
      </p:sp>
      <p:pic>
        <p:nvPicPr>
          <p:cNvPr id="5" name="Picture 4">
            <a:extLst>
              <a:ext uri="{FF2B5EF4-FFF2-40B4-BE49-F238E27FC236}">
                <a16:creationId xmlns:a16="http://schemas.microsoft.com/office/drawing/2014/main" id="{D23014C2-DBD2-EE4D-8F89-AA1A67B8CE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6722" y="2120350"/>
            <a:ext cx="7297114" cy="3227295"/>
          </a:xfrm>
          <a:prstGeom prst="rect">
            <a:avLst/>
          </a:prstGeom>
        </p:spPr>
      </p:pic>
      <p:sp>
        <p:nvSpPr>
          <p:cNvPr id="11" name="Oval Callout 10">
            <a:extLst>
              <a:ext uri="{FF2B5EF4-FFF2-40B4-BE49-F238E27FC236}">
                <a16:creationId xmlns:a16="http://schemas.microsoft.com/office/drawing/2014/main" id="{317E5B5E-1892-8F47-B046-1DD07B1B317C}"/>
              </a:ext>
            </a:extLst>
          </p:cNvPr>
          <p:cNvSpPr/>
          <p:nvPr/>
        </p:nvSpPr>
        <p:spPr>
          <a:xfrm>
            <a:off x="8196273" y="1744738"/>
            <a:ext cx="3465459" cy="1395688"/>
          </a:xfrm>
          <a:prstGeom prst="wedgeEllipseCallout">
            <a:avLst/>
          </a:prstGeom>
          <a:solidFill>
            <a:srgbClr val="DF76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a:t>
            </a:r>
            <a:r>
              <a:rPr lang="en-VN" dirty="0">
                <a:solidFill>
                  <a:schemeClr val="tx1"/>
                </a:solidFill>
              </a:rPr>
              <a:t>ựa vào gợi ý trong SGK, hãy nêu một số câu văn miêu tả các đồ vật sau</a:t>
            </a:r>
          </a:p>
        </p:txBody>
      </p:sp>
    </p:spTree>
    <p:custDataLst>
      <p:tags r:id="rId1"/>
    </p:custDataLst>
    <p:extLst>
      <p:ext uri="{BB962C8B-B14F-4D97-AF65-F5344CB8AC3E}">
        <p14:creationId xmlns:p14="http://schemas.microsoft.com/office/powerpoint/2010/main" val="98391684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circle(in)">
                                      <p:cBhvr>
                                        <p:cTn id="7" dur="20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802854108"/>
</p:tagLst>
</file>

<file path=ppt/tags/tag2.xml><?xml version="1.0" encoding="utf-8"?>
<p:tagLst xmlns:a="http://schemas.openxmlformats.org/drawingml/2006/main" xmlns:r="http://schemas.openxmlformats.org/officeDocument/2006/relationships" xmlns:p="http://schemas.openxmlformats.org/presentationml/2006/main">
  <p:tag name="ISLIDE.DIAGRAM" val="#602608;"/>
</p:tagLst>
</file>

<file path=ppt/tags/tag3.xml><?xml version="1.0" encoding="utf-8"?>
<p:tagLst xmlns:a="http://schemas.openxmlformats.org/drawingml/2006/main" xmlns:r="http://schemas.openxmlformats.org/officeDocument/2006/relationships" xmlns:p="http://schemas.openxmlformats.org/presentationml/2006/main">
  <p:tag name="ISLIDE.DIAGRAM" val="#602608;"/>
</p:tagLst>
</file>

<file path=ppt/tags/tag4.xml><?xml version="1.0" encoding="utf-8"?>
<p:tagLst xmlns:a="http://schemas.openxmlformats.org/drawingml/2006/main" xmlns:r="http://schemas.openxmlformats.org/officeDocument/2006/relationships" xmlns:p="http://schemas.openxmlformats.org/presentationml/2006/main">
  <p:tag name="ISLIDE.DIAGRAM" val="#602608;"/>
</p:tagLst>
</file>

<file path=ppt/tags/tag5.xml><?xml version="1.0" encoding="utf-8"?>
<p:tagLst xmlns:a="http://schemas.openxmlformats.org/drawingml/2006/main" xmlns:r="http://schemas.openxmlformats.org/officeDocument/2006/relationships" xmlns:p="http://schemas.openxmlformats.org/presentationml/2006/main">
  <p:tag name="ISLIDE.DIAGRAM" val="#602608;"/>
</p:tagLst>
</file>

<file path=ppt/tags/tag6.xml><?xml version="1.0" encoding="utf-8"?>
<p:tagLst xmlns:a="http://schemas.openxmlformats.org/drawingml/2006/main" xmlns:r="http://schemas.openxmlformats.org/officeDocument/2006/relationships" xmlns:p="http://schemas.openxmlformats.org/presentationml/2006/main">
  <p:tag name="ISLIDE.DIAGRAM" val="#60260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z1s5q4d">
      <a:majorFont>
        <a:latin typeface="字魂107号-萌趣欢乐体" panose="020F0302020204030204"/>
        <a:ea typeface="字魂107号-萌趣欢乐体"/>
        <a:cs typeface=""/>
      </a:majorFont>
      <a:minorFont>
        <a:latin typeface="字魂107号-萌趣欢乐体" panose="020F0502020204030204"/>
        <a:ea typeface="字魂107号-萌趣欢乐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629</Words>
  <Application>Microsoft Office PowerPoint</Application>
  <PresentationFormat>Widescreen</PresentationFormat>
  <Paragraphs>38</Paragraphs>
  <Slides>21</Slides>
  <Notes>0</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21</vt:i4>
      </vt:variant>
    </vt:vector>
  </HeadingPairs>
  <TitlesOfParts>
    <vt:vector size="37" baseType="lpstr">
      <vt:lpstr>等线</vt:lpstr>
      <vt:lpstr>字魂107号-萌趣欢乐体</vt:lpstr>
      <vt:lpstr>#9Slide03 Space Mono Bold</vt:lpstr>
      <vt:lpstr>#9Slide05 SVNHaptic Script</vt:lpstr>
      <vt:lpstr>#9Slide07 Altus</vt:lpstr>
      <vt:lpstr>#9Slide07 Crocante</vt:lpstr>
      <vt:lpstr>#9Slide07 HoneyCream</vt:lpstr>
      <vt:lpstr>#9Slide07 SVNAppleberry</vt:lpstr>
      <vt:lpstr>#9Slide07 SVNDessert Menu Scrip</vt:lpstr>
      <vt:lpstr>Arial</vt:lpstr>
      <vt:lpstr>Calibri</vt:lpstr>
      <vt:lpstr>Cambria</vt:lpstr>
      <vt:lpstr>SVN-Newton</vt:lpstr>
      <vt:lpstr>Times New Roman</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Hoàn thành BT vào vở 2.  Ôn lại bài học 3. Chuẩn bị bài mới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dxy930226@outlook.com</dc:creator>
  <cp:lastModifiedBy>Nguyễn Thị Hồng Linh</cp:lastModifiedBy>
  <cp:revision>62</cp:revision>
  <dcterms:created xsi:type="dcterms:W3CDTF">2022-02-09T04:06:04Z</dcterms:created>
  <dcterms:modified xsi:type="dcterms:W3CDTF">2022-11-09T16:36:34Z</dcterms:modified>
</cp:coreProperties>
</file>