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fntdata" ContentType="application/x-fontdata"/>
  <Default Extension="wav" ContentType="audio/x-wav"/>
  <Default Extension="wdp" ContentType="image/vnd.ms-photo"/>
  <Default Extension="mp4" ContentType="video/mp4"/>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2.xml" ContentType="application/vnd.openxmlformats-officedocument.theme+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theme/theme3.xml" ContentType="application/vnd.openxmlformats-officedocument.theme+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theme/theme4.xml" ContentType="application/vnd.openxmlformats-officedocument.theme+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theme/theme5.xml" ContentType="application/vnd.openxmlformats-officedocument.theme+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theme/theme6.xml" ContentType="application/vnd.openxmlformats-officedocument.theme+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theme/theme7.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60" r:id="rId1"/>
    <p:sldMasterId id="2147483673" r:id="rId2"/>
    <p:sldMasterId id="2147483686" r:id="rId3"/>
    <p:sldMasterId id="2147483699" r:id="rId4"/>
    <p:sldMasterId id="2147483738" r:id="rId5"/>
    <p:sldMasterId id="2147483725" r:id="rId6"/>
    <p:sldMasterId id="2147483712" r:id="rId7"/>
  </p:sldMasterIdLst>
  <p:sldIdLst>
    <p:sldId id="271" r:id="rId8"/>
    <p:sldId id="272" r:id="rId9"/>
    <p:sldId id="273" r:id="rId10"/>
    <p:sldId id="257" r:id="rId11"/>
    <p:sldId id="259" r:id="rId12"/>
    <p:sldId id="268" r:id="rId13"/>
    <p:sldId id="266" r:id="rId14"/>
    <p:sldId id="267" r:id="rId15"/>
    <p:sldId id="269" r:id="rId16"/>
    <p:sldId id="270" r:id="rId17"/>
    <p:sldId id="265" r:id="rId18"/>
    <p:sldId id="274" r:id="rId19"/>
    <p:sldId id="260" r:id="rId20"/>
    <p:sldId id="261" r:id="rId21"/>
    <p:sldId id="275" r:id="rId22"/>
    <p:sldId id="276" r:id="rId23"/>
    <p:sldId id="277" r:id="rId24"/>
  </p:sldIdLst>
  <p:sldSz cx="12192000" cy="6858000"/>
  <p:notesSz cx="6858000" cy="9144000"/>
  <p:embeddedFontLst>
    <p:embeddedFont>
      <p:font typeface="#9Slide05 Bodega Script" pitchFamily="2" charset="0"/>
      <p:regular r:id="rId25"/>
    </p:embeddedFont>
    <p:embeddedFont>
      <p:font typeface="#9Slide06 SVNBlow Brush" pitchFamily="2" charset="0"/>
      <p:regular r:id="rId26"/>
    </p:embeddedFont>
    <p:embeddedFont>
      <p:font typeface="UYa Respective" panose="02000000000000000000" pitchFamily="2" charset="0"/>
      <p:regular r:id="rId27"/>
    </p:embeddedFont>
    <p:embeddedFont>
      <p:font typeface="#9Slide05 ViceroyJF" panose="02040603050506020204" pitchFamily="18" charset="0"/>
      <p:regular r:id="rId28"/>
    </p:embeddedFont>
    <p:embeddedFont>
      <p:font typeface="Cambria" panose="02040503050406030204" pitchFamily="18" charset="0"/>
      <p:regular r:id="rId29"/>
      <p:bold r:id="rId30"/>
      <p:italic r:id="rId31"/>
      <p:boldItalic r:id="rId32"/>
    </p:embeddedFont>
    <p:embeddedFont>
      <p:font typeface="SVN-Dancing Script" panose="02040603050506020204" pitchFamily="18" charset="0"/>
      <p:regular r:id="rId33"/>
    </p:embeddedFont>
    <p:embeddedFont>
      <p:font typeface="UTM Aquarelle" panose="02040603050506020204" pitchFamily="18" charset="0"/>
      <p:regular r:id="rId34"/>
    </p:embeddedFont>
    <p:embeddedFont>
      <p:font typeface="UTM Avo" panose="02040603050506020204" pitchFamily="18" charset="0"/>
      <p:regular r:id="rId35"/>
      <p:bold r:id="rId36"/>
      <p:italic r:id="rId37"/>
      <p:boldItalic r:id="rId38"/>
    </p:embeddedFont>
    <p:embeddedFont>
      <p:font typeface="UTM Scriptina KT" panose="02000500000000000000" pitchFamily="2" charset="0"/>
      <p:regular r:id="rId39"/>
    </p:embeddedFont>
    <p:embeddedFont>
      <p:font typeface="#9Slide07 HoneyCream" pitchFamily="2" charset="0"/>
      <p:regular r:id="rId40"/>
    </p:embeddedFont>
    <p:embeddedFont>
      <p:font typeface="SVN-Newton" panose="02040603050506020204" pitchFamily="18" charset="0"/>
      <p:regular r:id="rId41"/>
    </p:embeddedFont>
  </p:embeddedFontLst>
  <p:custDataLst>
    <p:tags r:id="rId42"/>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5050"/>
    <a:srgbClr val="FFCEC8"/>
    <a:srgbClr val="0FD3E7"/>
    <a:srgbClr val="A85BE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87" d="100"/>
          <a:sy n="87" d="100"/>
        </p:scale>
        <p:origin x="528" y="67"/>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font" Target="fonts/font2.fntdata"/><Relationship Id="rId39" Type="http://schemas.openxmlformats.org/officeDocument/2006/relationships/font" Target="fonts/font15.fntdata"/><Relationship Id="rId21" Type="http://schemas.openxmlformats.org/officeDocument/2006/relationships/slide" Target="slides/slide14.xml"/><Relationship Id="rId34" Type="http://schemas.openxmlformats.org/officeDocument/2006/relationships/font" Target="fonts/font10.fntdata"/><Relationship Id="rId42" Type="http://schemas.openxmlformats.org/officeDocument/2006/relationships/tags" Target="tags/tag1.xml"/><Relationship Id="rId7" Type="http://schemas.openxmlformats.org/officeDocument/2006/relationships/slideMaster" Target="slideMasters/slideMaster7.xml"/><Relationship Id="rId2" Type="http://schemas.openxmlformats.org/officeDocument/2006/relationships/slideMaster" Target="slideMasters/slideMaster2.xml"/><Relationship Id="rId16" Type="http://schemas.openxmlformats.org/officeDocument/2006/relationships/slide" Target="slides/slide9.xml"/><Relationship Id="rId29" Type="http://schemas.openxmlformats.org/officeDocument/2006/relationships/font" Target="fonts/font5.fntdata"/><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font" Target="fonts/font8.fntdata"/><Relationship Id="rId37" Type="http://schemas.openxmlformats.org/officeDocument/2006/relationships/font" Target="fonts/font13.fntdata"/><Relationship Id="rId40" Type="http://schemas.openxmlformats.org/officeDocument/2006/relationships/font" Target="fonts/font16.fntdata"/><Relationship Id="rId45" Type="http://schemas.openxmlformats.org/officeDocument/2006/relationships/theme" Target="theme/theme1.xml"/><Relationship Id="rId5" Type="http://schemas.openxmlformats.org/officeDocument/2006/relationships/slideMaster" Target="slideMasters/slideMaster5.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font" Target="fonts/font4.fntdata"/><Relationship Id="rId36" Type="http://schemas.openxmlformats.org/officeDocument/2006/relationships/font" Target="fonts/font12.fntdata"/><Relationship Id="rId10" Type="http://schemas.openxmlformats.org/officeDocument/2006/relationships/slide" Target="slides/slide3.xml"/><Relationship Id="rId19" Type="http://schemas.openxmlformats.org/officeDocument/2006/relationships/slide" Target="slides/slide12.xml"/><Relationship Id="rId31" Type="http://schemas.openxmlformats.org/officeDocument/2006/relationships/font" Target="fonts/font7.fntdata"/><Relationship Id="rId44" Type="http://schemas.openxmlformats.org/officeDocument/2006/relationships/viewProps" Target="viewProps.xml"/><Relationship Id="rId4" Type="http://schemas.openxmlformats.org/officeDocument/2006/relationships/slideMaster" Target="slideMasters/slideMaster4.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font" Target="fonts/font3.fntdata"/><Relationship Id="rId30" Type="http://schemas.openxmlformats.org/officeDocument/2006/relationships/font" Target="fonts/font6.fntdata"/><Relationship Id="rId35" Type="http://schemas.openxmlformats.org/officeDocument/2006/relationships/font" Target="fonts/font11.fntdata"/><Relationship Id="rId43" Type="http://schemas.openxmlformats.org/officeDocument/2006/relationships/presProps" Target="presProps.xml"/><Relationship Id="rId8" Type="http://schemas.openxmlformats.org/officeDocument/2006/relationships/slide" Target="slides/slide1.xml"/><Relationship Id="rId3" Type="http://schemas.openxmlformats.org/officeDocument/2006/relationships/slideMaster" Target="slideMasters/slideMaster3.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font" Target="fonts/font1.fntdata"/><Relationship Id="rId33" Type="http://schemas.openxmlformats.org/officeDocument/2006/relationships/font" Target="fonts/font9.fntdata"/><Relationship Id="rId38" Type="http://schemas.openxmlformats.org/officeDocument/2006/relationships/font" Target="fonts/font14.fntdata"/><Relationship Id="rId46" Type="http://schemas.openxmlformats.org/officeDocument/2006/relationships/tableStyles" Target="tableStyles.xml"/><Relationship Id="rId20" Type="http://schemas.openxmlformats.org/officeDocument/2006/relationships/slide" Target="slides/slide13.xml"/><Relationship Id="rId41" Type="http://schemas.openxmlformats.org/officeDocument/2006/relationships/font" Target="fonts/font17.fntdata"/></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7.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 Id="rId4" Type="http://schemas.openxmlformats.org/officeDocument/2006/relationships/hyperlink" Target="https://www.facebook.com/groups/629898828017053" TargetMode="Externa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3.xml"/><Relationship Id="rId4" Type="http://schemas.openxmlformats.org/officeDocument/2006/relationships/hyperlink" Target="https://www.facebook.com/groups/629898828017053" TargetMode="Externa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4.xml"/><Relationship Id="rId4" Type="http://schemas.openxmlformats.org/officeDocument/2006/relationships/hyperlink" Target="https://www.facebook.com/groups/629898828017053" TargetMode="External"/></Relationships>
</file>

<file path=ppt/slideLayouts/_rels/slideLayout6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4.xml"/><Relationship Id="rId5" Type="http://schemas.openxmlformats.org/officeDocument/2006/relationships/image" Target="../media/image3.png"/><Relationship Id="rId4" Type="http://schemas.openxmlformats.org/officeDocument/2006/relationships/hyperlink" Target="https://www.facebook.com/groups/629898828017053" TargetMode="Externa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5.xml"/><Relationship Id="rId6" Type="http://schemas.openxmlformats.org/officeDocument/2006/relationships/image" Target="../media/image1.png"/><Relationship Id="rId5" Type="http://schemas.openxmlformats.org/officeDocument/2006/relationships/hyperlink" Target="https://www.facebook.com/groups/629898828017053" TargetMode="External"/><Relationship Id="rId4" Type="http://schemas.openxmlformats.org/officeDocument/2006/relationships/image" Target="../media/image2.png"/></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5.xml"/><Relationship Id="rId4" Type="http://schemas.openxmlformats.org/officeDocument/2006/relationships/hyperlink" Target="https://www.facebook.com/groups/629898828017053" TargetMode="Externa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5.xml"/><Relationship Id="rId4" Type="http://schemas.openxmlformats.org/officeDocument/2006/relationships/hyperlink" Target="https://www.facebook.com/groups/629898828017053" TargetMode="Externa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6.xml"/><Relationship Id="rId6" Type="http://schemas.openxmlformats.org/officeDocument/2006/relationships/image" Target="../media/image1.png"/><Relationship Id="rId5" Type="http://schemas.openxmlformats.org/officeDocument/2006/relationships/hyperlink" Target="https://www.facebook.com/groups/629898828017053" TargetMode="External"/><Relationship Id="rId4" Type="http://schemas.openxmlformats.org/officeDocument/2006/relationships/image" Target="../media/image2.png"/></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6.xml"/><Relationship Id="rId4" Type="http://schemas.openxmlformats.org/officeDocument/2006/relationships/hyperlink" Target="https://www.facebook.com/groups/629898828017053" TargetMode="Externa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6.xml"/><Relationship Id="rId4" Type="http://schemas.openxmlformats.org/officeDocument/2006/relationships/hyperlink" Target="https://www.facebook.com/groups/629898828017053" TargetMode="Externa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7.xml"/><Relationship Id="rId6" Type="http://schemas.openxmlformats.org/officeDocument/2006/relationships/image" Target="../media/image1.png"/><Relationship Id="rId5" Type="http://schemas.openxmlformats.org/officeDocument/2006/relationships/hyperlink" Target="https://www.facebook.com/groups/629898828017053" TargetMode="External"/><Relationship Id="rId4" Type="http://schemas.openxmlformats.org/officeDocument/2006/relationships/image" Target="../media/image2.png"/></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7.xml"/><Relationship Id="rId4" Type="http://schemas.openxmlformats.org/officeDocument/2006/relationships/hyperlink" Target="https://www.facebook.com/groups/629898828017053" TargetMode="Externa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7.xml"/><Relationship Id="rId4" Type="http://schemas.openxmlformats.org/officeDocument/2006/relationships/hyperlink" Target="https://www.facebook.com/groups/629898828017053" TargetMode="Externa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DD1AF2B1-6A90-CB69-DAB7-D57BA4B3C729}"/>
              </a:ext>
            </a:extLst>
          </p:cNvPr>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a:extLst>
              <a:ext uri="{FF2B5EF4-FFF2-40B4-BE49-F238E27FC236}">
                <a16:creationId xmlns:a16="http://schemas.microsoft.com/office/drawing/2014/main" id="{A2CB5D32-802B-F811-76CE-E817757D157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a:extLst>
              <a:ext uri="{FF2B5EF4-FFF2-40B4-BE49-F238E27FC236}">
                <a16:creationId xmlns:a16="http://schemas.microsoft.com/office/drawing/2014/main" id="{8E211B0A-F0F5-70FB-B3A8-74F4F5C6CC4B}"/>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4D9F84E-6ED2-4CA0-8467-E95EA9C45FB3}"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2022/11/9</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5" name="页脚占位符 4">
            <a:extLst>
              <a:ext uri="{FF2B5EF4-FFF2-40B4-BE49-F238E27FC236}">
                <a16:creationId xmlns:a16="http://schemas.microsoft.com/office/drawing/2014/main" id="{98F8BB81-0E4E-63DB-6569-E975D42DA255}"/>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6" name="灯片编号占位符 5">
            <a:extLst>
              <a:ext uri="{FF2B5EF4-FFF2-40B4-BE49-F238E27FC236}">
                <a16:creationId xmlns:a16="http://schemas.microsoft.com/office/drawing/2014/main" id="{33D01E25-B706-3BE5-9ADD-A48435FD124E}"/>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0795E81-9533-40F1-8751-3D6DE348B688}"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Tree>
    <p:extLst>
      <p:ext uri="{BB962C8B-B14F-4D97-AF65-F5344CB8AC3E}">
        <p14:creationId xmlns:p14="http://schemas.microsoft.com/office/powerpoint/2010/main" val="178956590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1_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2A00AE65-F88F-1841-699D-B880EAEC24F2}"/>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4D9F84E-6ED2-4CA0-8467-E95EA9C45FB3}"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2022/11/9</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3" name="页脚占位符 2">
            <a:extLst>
              <a:ext uri="{FF2B5EF4-FFF2-40B4-BE49-F238E27FC236}">
                <a16:creationId xmlns:a16="http://schemas.microsoft.com/office/drawing/2014/main" id="{B9799CD4-10EE-9E2C-0B19-322F135B7F4A}"/>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4" name="灯片编号占位符 3">
            <a:extLst>
              <a:ext uri="{FF2B5EF4-FFF2-40B4-BE49-F238E27FC236}">
                <a16:creationId xmlns:a16="http://schemas.microsoft.com/office/drawing/2014/main" id="{BA6CAA0C-9A9A-2F42-752C-4E57B417B55D}"/>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0795E81-9533-40F1-8751-3D6DE348B688}"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Tree>
    <p:extLst>
      <p:ext uri="{BB962C8B-B14F-4D97-AF65-F5344CB8AC3E}">
        <p14:creationId xmlns:p14="http://schemas.microsoft.com/office/powerpoint/2010/main" val="167510163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100.xml><?xml version="1.0" encoding="utf-8"?>
<p:sldLayout xmlns:a="http://schemas.openxmlformats.org/drawingml/2006/main" xmlns:r="http://schemas.openxmlformats.org/officeDocument/2006/relationships" xmlns:p="http://schemas.openxmlformats.org/presentationml/2006/main" matchingName="Title and three columns" userDrawn="1">
  <p:cSld name="Title and three columns">
    <p:bg>
      <p:bgPr>
        <a:blipFill dpi="0" rotWithShape="1">
          <a:blip r:embed="rId2">
            <a:lum/>
          </a:blip>
          <a:srcRect/>
          <a:stretch>
            <a:fillRect l="-6000" r="-6000"/>
          </a:stretch>
        </a:blipFill>
        <a:effectLst/>
      </p:bgPr>
    </p:bg>
    <p:spTree>
      <p:nvGrpSpPr>
        <p:cNvPr id="1" name="Shape 977"/>
        <p:cNvGrpSpPr/>
        <p:nvPr/>
      </p:nvGrpSpPr>
      <p:grpSpPr>
        <a:xfrm>
          <a:off x="0" y="0"/>
          <a:ext cx="0" cy="0"/>
          <a:chOff x="0" y="0"/>
          <a:chExt cx="0" cy="0"/>
        </a:xfrm>
      </p:grpSpPr>
      <p:sp>
        <p:nvSpPr>
          <p:cNvPr id="984" name="Google Shape;984;p14"/>
          <p:cNvSpPr/>
          <p:nvPr/>
        </p:nvSpPr>
        <p:spPr>
          <a:xfrm>
            <a:off x="8502319" y="311468"/>
            <a:ext cx="277292" cy="277237"/>
          </a:xfrm>
          <a:custGeom>
            <a:avLst/>
            <a:gdLst/>
            <a:ahLst/>
            <a:cxnLst/>
            <a:rect l="l" t="t" r="r" b="b"/>
            <a:pathLst>
              <a:path w="5011" h="5010" extrusionOk="0">
                <a:moveTo>
                  <a:pt x="2484" y="0"/>
                </a:moveTo>
                <a:lnTo>
                  <a:pt x="2013" y="1070"/>
                </a:lnTo>
                <a:lnTo>
                  <a:pt x="1842" y="1413"/>
                </a:lnTo>
                <a:lnTo>
                  <a:pt x="1628" y="1627"/>
                </a:lnTo>
                <a:lnTo>
                  <a:pt x="1371" y="1841"/>
                </a:lnTo>
                <a:lnTo>
                  <a:pt x="1028" y="2012"/>
                </a:lnTo>
                <a:lnTo>
                  <a:pt x="1" y="2526"/>
                </a:lnTo>
                <a:lnTo>
                  <a:pt x="1028" y="2997"/>
                </a:lnTo>
                <a:lnTo>
                  <a:pt x="1371" y="3168"/>
                </a:lnTo>
                <a:lnTo>
                  <a:pt x="1628" y="3382"/>
                </a:lnTo>
                <a:lnTo>
                  <a:pt x="1842" y="3639"/>
                </a:lnTo>
                <a:lnTo>
                  <a:pt x="2013" y="3982"/>
                </a:lnTo>
                <a:lnTo>
                  <a:pt x="2484" y="5009"/>
                </a:lnTo>
                <a:lnTo>
                  <a:pt x="2955" y="3982"/>
                </a:lnTo>
                <a:lnTo>
                  <a:pt x="3169" y="3639"/>
                </a:lnTo>
                <a:lnTo>
                  <a:pt x="3383" y="3382"/>
                </a:lnTo>
                <a:lnTo>
                  <a:pt x="3597" y="3168"/>
                </a:lnTo>
                <a:lnTo>
                  <a:pt x="3940" y="2997"/>
                </a:lnTo>
                <a:lnTo>
                  <a:pt x="5010" y="2526"/>
                </a:lnTo>
                <a:lnTo>
                  <a:pt x="3940" y="2012"/>
                </a:lnTo>
                <a:lnTo>
                  <a:pt x="3597" y="1841"/>
                </a:lnTo>
                <a:lnTo>
                  <a:pt x="3383" y="1627"/>
                </a:lnTo>
                <a:lnTo>
                  <a:pt x="3169" y="1413"/>
                </a:lnTo>
                <a:lnTo>
                  <a:pt x="2955" y="1070"/>
                </a:lnTo>
                <a:lnTo>
                  <a:pt x="2484" y="0"/>
                </a:lnTo>
                <a:close/>
              </a:path>
            </a:pathLst>
          </a:custGeom>
          <a:solidFill>
            <a:schemeClr val="dk2"/>
          </a:solidFill>
          <a:ln>
            <a:noFill/>
          </a:ln>
        </p:spPr>
        <p:txBody>
          <a:bodyPr spcFirstLastPara="1" wrap="square" lIns="97033" tIns="97033" rIns="97033" bIns="97033"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910" b="0" i="0" u="none" strike="noStrike" kern="1200" cap="none" spc="0" normalizeH="0" baseline="0" noProof="0">
              <a:ln>
                <a:noFill/>
              </a:ln>
              <a:solidFill>
                <a:prstClr val="black"/>
              </a:solidFill>
              <a:effectLst/>
              <a:uLnTx/>
              <a:uFillTx/>
              <a:latin typeface="字魂27号-布丁体"/>
              <a:cs typeface="+mn-cs"/>
            </a:endParaRPr>
          </a:p>
        </p:txBody>
      </p:sp>
      <p:sp>
        <p:nvSpPr>
          <p:cNvPr id="985" name="Google Shape;985;p14"/>
          <p:cNvSpPr/>
          <p:nvPr/>
        </p:nvSpPr>
        <p:spPr>
          <a:xfrm>
            <a:off x="586919" y="6035235"/>
            <a:ext cx="277292" cy="277237"/>
          </a:xfrm>
          <a:custGeom>
            <a:avLst/>
            <a:gdLst/>
            <a:ahLst/>
            <a:cxnLst/>
            <a:rect l="l" t="t" r="r" b="b"/>
            <a:pathLst>
              <a:path w="5011" h="5010" extrusionOk="0">
                <a:moveTo>
                  <a:pt x="2484" y="0"/>
                </a:moveTo>
                <a:lnTo>
                  <a:pt x="2013" y="1070"/>
                </a:lnTo>
                <a:lnTo>
                  <a:pt x="1842" y="1413"/>
                </a:lnTo>
                <a:lnTo>
                  <a:pt x="1628" y="1627"/>
                </a:lnTo>
                <a:lnTo>
                  <a:pt x="1371" y="1841"/>
                </a:lnTo>
                <a:lnTo>
                  <a:pt x="1028" y="2012"/>
                </a:lnTo>
                <a:lnTo>
                  <a:pt x="1" y="2526"/>
                </a:lnTo>
                <a:lnTo>
                  <a:pt x="1028" y="2997"/>
                </a:lnTo>
                <a:lnTo>
                  <a:pt x="1371" y="3168"/>
                </a:lnTo>
                <a:lnTo>
                  <a:pt x="1628" y="3382"/>
                </a:lnTo>
                <a:lnTo>
                  <a:pt x="1842" y="3639"/>
                </a:lnTo>
                <a:lnTo>
                  <a:pt x="2013" y="3982"/>
                </a:lnTo>
                <a:lnTo>
                  <a:pt x="2484" y="5009"/>
                </a:lnTo>
                <a:lnTo>
                  <a:pt x="2955" y="3982"/>
                </a:lnTo>
                <a:lnTo>
                  <a:pt x="3169" y="3639"/>
                </a:lnTo>
                <a:lnTo>
                  <a:pt x="3383" y="3382"/>
                </a:lnTo>
                <a:lnTo>
                  <a:pt x="3597" y="3168"/>
                </a:lnTo>
                <a:lnTo>
                  <a:pt x="3940" y="2997"/>
                </a:lnTo>
                <a:lnTo>
                  <a:pt x="5010" y="2526"/>
                </a:lnTo>
                <a:lnTo>
                  <a:pt x="3940" y="2012"/>
                </a:lnTo>
                <a:lnTo>
                  <a:pt x="3597" y="1841"/>
                </a:lnTo>
                <a:lnTo>
                  <a:pt x="3383" y="1627"/>
                </a:lnTo>
                <a:lnTo>
                  <a:pt x="3169" y="1413"/>
                </a:lnTo>
                <a:lnTo>
                  <a:pt x="2955" y="1070"/>
                </a:lnTo>
                <a:lnTo>
                  <a:pt x="2484" y="0"/>
                </a:lnTo>
                <a:close/>
              </a:path>
            </a:pathLst>
          </a:custGeom>
          <a:solidFill>
            <a:schemeClr val="dk2"/>
          </a:solidFill>
          <a:ln>
            <a:noFill/>
          </a:ln>
        </p:spPr>
        <p:txBody>
          <a:bodyPr spcFirstLastPara="1" wrap="square" lIns="97033" tIns="97033" rIns="97033" bIns="97033"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910" b="0" i="0" u="none" strike="noStrike" kern="1200" cap="none" spc="0" normalizeH="0" baseline="0" noProof="0">
              <a:ln>
                <a:noFill/>
              </a:ln>
              <a:solidFill>
                <a:prstClr val="black"/>
              </a:solidFill>
              <a:effectLst/>
              <a:uLnTx/>
              <a:uFillTx/>
              <a:latin typeface="字魂27号-布丁体"/>
              <a:cs typeface="+mn-cs"/>
            </a:endParaRPr>
          </a:p>
        </p:txBody>
      </p:sp>
      <p:sp>
        <p:nvSpPr>
          <p:cNvPr id="986" name="Google Shape;986;p14"/>
          <p:cNvSpPr/>
          <p:nvPr/>
        </p:nvSpPr>
        <p:spPr>
          <a:xfrm>
            <a:off x="719202" y="311468"/>
            <a:ext cx="277292" cy="277237"/>
          </a:xfrm>
          <a:custGeom>
            <a:avLst/>
            <a:gdLst/>
            <a:ahLst/>
            <a:cxnLst/>
            <a:rect l="l" t="t" r="r" b="b"/>
            <a:pathLst>
              <a:path w="5011" h="5010" extrusionOk="0">
                <a:moveTo>
                  <a:pt x="2484" y="0"/>
                </a:moveTo>
                <a:lnTo>
                  <a:pt x="2013" y="1070"/>
                </a:lnTo>
                <a:lnTo>
                  <a:pt x="1842" y="1413"/>
                </a:lnTo>
                <a:lnTo>
                  <a:pt x="1628" y="1627"/>
                </a:lnTo>
                <a:lnTo>
                  <a:pt x="1371" y="1841"/>
                </a:lnTo>
                <a:lnTo>
                  <a:pt x="1028" y="2012"/>
                </a:lnTo>
                <a:lnTo>
                  <a:pt x="1" y="2526"/>
                </a:lnTo>
                <a:lnTo>
                  <a:pt x="1028" y="2997"/>
                </a:lnTo>
                <a:lnTo>
                  <a:pt x="1371" y="3168"/>
                </a:lnTo>
                <a:lnTo>
                  <a:pt x="1628" y="3382"/>
                </a:lnTo>
                <a:lnTo>
                  <a:pt x="1842" y="3639"/>
                </a:lnTo>
                <a:lnTo>
                  <a:pt x="2013" y="3982"/>
                </a:lnTo>
                <a:lnTo>
                  <a:pt x="2484" y="5009"/>
                </a:lnTo>
                <a:lnTo>
                  <a:pt x="2955" y="3982"/>
                </a:lnTo>
                <a:lnTo>
                  <a:pt x="3169" y="3639"/>
                </a:lnTo>
                <a:lnTo>
                  <a:pt x="3383" y="3382"/>
                </a:lnTo>
                <a:lnTo>
                  <a:pt x="3597" y="3168"/>
                </a:lnTo>
                <a:lnTo>
                  <a:pt x="3940" y="2997"/>
                </a:lnTo>
                <a:lnTo>
                  <a:pt x="5010" y="2526"/>
                </a:lnTo>
                <a:lnTo>
                  <a:pt x="3940" y="2012"/>
                </a:lnTo>
                <a:lnTo>
                  <a:pt x="3597" y="1841"/>
                </a:lnTo>
                <a:lnTo>
                  <a:pt x="3383" y="1627"/>
                </a:lnTo>
                <a:lnTo>
                  <a:pt x="3169" y="1413"/>
                </a:lnTo>
                <a:lnTo>
                  <a:pt x="2955" y="1070"/>
                </a:lnTo>
                <a:lnTo>
                  <a:pt x="2484" y="0"/>
                </a:lnTo>
                <a:close/>
              </a:path>
            </a:pathLst>
          </a:custGeom>
          <a:solidFill>
            <a:schemeClr val="dk2"/>
          </a:solidFill>
          <a:ln>
            <a:noFill/>
          </a:ln>
        </p:spPr>
        <p:txBody>
          <a:bodyPr spcFirstLastPara="1" wrap="square" lIns="97033" tIns="97033" rIns="97033" bIns="97033"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910" b="0" i="0" u="none" strike="noStrike" kern="1200" cap="none" spc="0" normalizeH="0" baseline="0" noProof="0">
              <a:ln>
                <a:noFill/>
              </a:ln>
              <a:solidFill>
                <a:prstClr val="black"/>
              </a:solidFill>
              <a:effectLst/>
              <a:uLnTx/>
              <a:uFillTx/>
              <a:latin typeface="字魂27号-布丁体"/>
              <a:cs typeface="+mn-cs"/>
            </a:endParaRPr>
          </a:p>
        </p:txBody>
      </p:sp>
      <p:sp>
        <p:nvSpPr>
          <p:cNvPr id="987" name="Google Shape;987;p14"/>
          <p:cNvSpPr/>
          <p:nvPr/>
        </p:nvSpPr>
        <p:spPr>
          <a:xfrm>
            <a:off x="11432701" y="6035235"/>
            <a:ext cx="277292" cy="277237"/>
          </a:xfrm>
          <a:custGeom>
            <a:avLst/>
            <a:gdLst/>
            <a:ahLst/>
            <a:cxnLst/>
            <a:rect l="l" t="t" r="r" b="b"/>
            <a:pathLst>
              <a:path w="5011" h="5010" extrusionOk="0">
                <a:moveTo>
                  <a:pt x="2484" y="0"/>
                </a:moveTo>
                <a:lnTo>
                  <a:pt x="2013" y="1070"/>
                </a:lnTo>
                <a:lnTo>
                  <a:pt x="1842" y="1413"/>
                </a:lnTo>
                <a:lnTo>
                  <a:pt x="1628" y="1627"/>
                </a:lnTo>
                <a:lnTo>
                  <a:pt x="1371" y="1841"/>
                </a:lnTo>
                <a:lnTo>
                  <a:pt x="1028" y="2012"/>
                </a:lnTo>
                <a:lnTo>
                  <a:pt x="1" y="2526"/>
                </a:lnTo>
                <a:lnTo>
                  <a:pt x="1028" y="2997"/>
                </a:lnTo>
                <a:lnTo>
                  <a:pt x="1371" y="3168"/>
                </a:lnTo>
                <a:lnTo>
                  <a:pt x="1628" y="3382"/>
                </a:lnTo>
                <a:lnTo>
                  <a:pt x="1842" y="3639"/>
                </a:lnTo>
                <a:lnTo>
                  <a:pt x="2013" y="3982"/>
                </a:lnTo>
                <a:lnTo>
                  <a:pt x="2484" y="5009"/>
                </a:lnTo>
                <a:lnTo>
                  <a:pt x="2955" y="3982"/>
                </a:lnTo>
                <a:lnTo>
                  <a:pt x="3169" y="3639"/>
                </a:lnTo>
                <a:lnTo>
                  <a:pt x="3383" y="3382"/>
                </a:lnTo>
                <a:lnTo>
                  <a:pt x="3597" y="3168"/>
                </a:lnTo>
                <a:lnTo>
                  <a:pt x="3940" y="2997"/>
                </a:lnTo>
                <a:lnTo>
                  <a:pt x="5010" y="2526"/>
                </a:lnTo>
                <a:lnTo>
                  <a:pt x="3940" y="2012"/>
                </a:lnTo>
                <a:lnTo>
                  <a:pt x="3597" y="1841"/>
                </a:lnTo>
                <a:lnTo>
                  <a:pt x="3383" y="1627"/>
                </a:lnTo>
                <a:lnTo>
                  <a:pt x="3169" y="1413"/>
                </a:lnTo>
                <a:lnTo>
                  <a:pt x="2955" y="1070"/>
                </a:lnTo>
                <a:lnTo>
                  <a:pt x="2484" y="0"/>
                </a:lnTo>
                <a:close/>
              </a:path>
            </a:pathLst>
          </a:custGeom>
          <a:solidFill>
            <a:schemeClr val="dk2"/>
          </a:solidFill>
          <a:ln>
            <a:noFill/>
          </a:ln>
        </p:spPr>
        <p:txBody>
          <a:bodyPr spcFirstLastPara="1" wrap="square" lIns="97033" tIns="97033" rIns="97033" bIns="97033"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910" b="0" i="0" u="none" strike="noStrike" kern="1200" cap="none" spc="0" normalizeH="0" baseline="0" noProof="0">
              <a:ln>
                <a:noFill/>
              </a:ln>
              <a:solidFill>
                <a:prstClr val="black"/>
              </a:solidFill>
              <a:effectLst/>
              <a:uLnTx/>
              <a:uFillTx/>
              <a:latin typeface="字魂27号-布丁体"/>
              <a:cs typeface="+mn-cs"/>
            </a:endParaRPr>
          </a:p>
        </p:txBody>
      </p:sp>
    </p:spTree>
    <p:extLst>
      <p:ext uri="{BB962C8B-B14F-4D97-AF65-F5344CB8AC3E}">
        <p14:creationId xmlns:p14="http://schemas.microsoft.com/office/powerpoint/2010/main" val="362902551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29E1A0C8-1FB0-9A48-E5F4-B1875DB468E1}"/>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a:extLst>
              <a:ext uri="{FF2B5EF4-FFF2-40B4-BE49-F238E27FC236}">
                <a16:creationId xmlns:a16="http://schemas.microsoft.com/office/drawing/2014/main" id="{54EE67EF-BFD6-1BC4-A5EC-3C6386811F8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文本占位符 3">
            <a:extLst>
              <a:ext uri="{FF2B5EF4-FFF2-40B4-BE49-F238E27FC236}">
                <a16:creationId xmlns:a16="http://schemas.microsoft.com/office/drawing/2014/main" id="{9F46C223-E39D-00C9-F42E-D0061B2DFB3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E4B3838C-C27F-76BF-88F0-306D30778283}"/>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4D9F84E-6ED2-4CA0-8467-E95EA9C45FB3}"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2022/11/9</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6" name="页脚占位符 5">
            <a:extLst>
              <a:ext uri="{FF2B5EF4-FFF2-40B4-BE49-F238E27FC236}">
                <a16:creationId xmlns:a16="http://schemas.microsoft.com/office/drawing/2014/main" id="{4B27BDB0-FD08-4E7D-0C31-BC2A0B1A7FA5}"/>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7" name="灯片编号占位符 6">
            <a:extLst>
              <a:ext uri="{FF2B5EF4-FFF2-40B4-BE49-F238E27FC236}">
                <a16:creationId xmlns:a16="http://schemas.microsoft.com/office/drawing/2014/main" id="{F821B870-1560-C3F9-D46D-D4944BA1073F}"/>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0795E81-9533-40F1-8751-3D6DE348B688}"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Tree>
    <p:extLst>
      <p:ext uri="{BB962C8B-B14F-4D97-AF65-F5344CB8AC3E}">
        <p14:creationId xmlns:p14="http://schemas.microsoft.com/office/powerpoint/2010/main" val="208852630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A5A3EEE4-967A-4B2C-FE7D-9E424A0D70AC}"/>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a:extLst>
              <a:ext uri="{FF2B5EF4-FFF2-40B4-BE49-F238E27FC236}">
                <a16:creationId xmlns:a16="http://schemas.microsoft.com/office/drawing/2014/main" id="{1A9F3F6E-7BED-EBA9-1FCB-6A475FE96FB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a:extLst>
              <a:ext uri="{FF2B5EF4-FFF2-40B4-BE49-F238E27FC236}">
                <a16:creationId xmlns:a16="http://schemas.microsoft.com/office/drawing/2014/main" id="{86E686E0-265E-FDA3-3281-D29EAF4367C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B38B8B27-2ACE-6295-DF11-2EA1B0E70FF6}"/>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4D9F84E-6ED2-4CA0-8467-E95EA9C45FB3}"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2022/11/9</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6" name="页脚占位符 5">
            <a:extLst>
              <a:ext uri="{FF2B5EF4-FFF2-40B4-BE49-F238E27FC236}">
                <a16:creationId xmlns:a16="http://schemas.microsoft.com/office/drawing/2014/main" id="{244DB63E-E385-DD64-2F2A-CA8467CEB73E}"/>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7" name="灯片编号占位符 6">
            <a:extLst>
              <a:ext uri="{FF2B5EF4-FFF2-40B4-BE49-F238E27FC236}">
                <a16:creationId xmlns:a16="http://schemas.microsoft.com/office/drawing/2014/main" id="{B24D2378-D172-9E74-B34F-5596ECA51BE9}"/>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0795E81-9533-40F1-8751-3D6DE348B688}"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Tree>
    <p:extLst>
      <p:ext uri="{BB962C8B-B14F-4D97-AF65-F5344CB8AC3E}">
        <p14:creationId xmlns:p14="http://schemas.microsoft.com/office/powerpoint/2010/main" val="115644462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C18C8F8D-41D9-574C-F782-80C88716F93F}"/>
              </a:ext>
            </a:extLst>
          </p:cNvPr>
          <p:cNvSpPr>
            <a:spLocks noGrp="1"/>
          </p:cNvSpPr>
          <p:nvPr>
            <p:ph type="title"/>
          </p:nvPr>
        </p:nvSpPr>
        <p:spPr/>
        <p:txBody>
          <a:bodyPr/>
          <a:lstStyle/>
          <a:p>
            <a:r>
              <a:rPr lang="zh-CN" altLang="en-US"/>
              <a:t>单击此处编辑母版标题样式</a:t>
            </a:r>
          </a:p>
        </p:txBody>
      </p:sp>
      <p:sp>
        <p:nvSpPr>
          <p:cNvPr id="3" name="竖排文字占位符 2">
            <a:extLst>
              <a:ext uri="{FF2B5EF4-FFF2-40B4-BE49-F238E27FC236}">
                <a16:creationId xmlns:a16="http://schemas.microsoft.com/office/drawing/2014/main" id="{BCBB0392-7375-183C-FD77-212FEE738CA0}"/>
              </a:ext>
            </a:extLst>
          </p:cNvPr>
          <p:cNvSpPr>
            <a:spLocks noGrp="1"/>
          </p:cNvSpPr>
          <p:nvPr>
            <p:ph type="body" orient="vert" idx="1"/>
          </p:nvPr>
        </p:nvSpPr>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104AA4CF-940E-76D0-0634-103A87A05239}"/>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4D9F84E-6ED2-4CA0-8467-E95EA9C45FB3}"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2022/11/9</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5" name="页脚占位符 4">
            <a:extLst>
              <a:ext uri="{FF2B5EF4-FFF2-40B4-BE49-F238E27FC236}">
                <a16:creationId xmlns:a16="http://schemas.microsoft.com/office/drawing/2014/main" id="{887F6CB4-25FA-9753-6A82-F0BA0338DCF3}"/>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6" name="灯片编号占位符 5">
            <a:extLst>
              <a:ext uri="{FF2B5EF4-FFF2-40B4-BE49-F238E27FC236}">
                <a16:creationId xmlns:a16="http://schemas.microsoft.com/office/drawing/2014/main" id="{C3CAFDBD-60A0-FB05-12E6-1A5477572886}"/>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0795E81-9533-40F1-8751-3D6DE348B688}"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Tree>
    <p:extLst>
      <p:ext uri="{BB962C8B-B14F-4D97-AF65-F5344CB8AC3E}">
        <p14:creationId xmlns:p14="http://schemas.microsoft.com/office/powerpoint/2010/main" val="161407979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a:extLst>
              <a:ext uri="{FF2B5EF4-FFF2-40B4-BE49-F238E27FC236}">
                <a16:creationId xmlns:a16="http://schemas.microsoft.com/office/drawing/2014/main" id="{F2FC9DA1-06C5-B9BB-53A8-07E9B6FBD016}"/>
              </a:ext>
            </a:extLst>
          </p:cNvPr>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a:extLst>
              <a:ext uri="{FF2B5EF4-FFF2-40B4-BE49-F238E27FC236}">
                <a16:creationId xmlns:a16="http://schemas.microsoft.com/office/drawing/2014/main" id="{F51F1C0C-17E2-5592-E586-D7291B666BD7}"/>
              </a:ext>
            </a:extLst>
          </p:cNvPr>
          <p:cNvSpPr>
            <a:spLocks noGrp="1"/>
          </p:cNvSpPr>
          <p:nvPr>
            <p:ph type="body" orient="vert" idx="1"/>
          </p:nvPr>
        </p:nvSpPr>
        <p:spPr>
          <a:xfrm>
            <a:off x="838200" y="365125"/>
            <a:ext cx="7734300" cy="5811838"/>
          </a:xfr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B44E67D6-D46C-63E1-2CAE-2E88514688CC}"/>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4D9F84E-6ED2-4CA0-8467-E95EA9C45FB3}"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2022/11/9</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5" name="页脚占位符 4">
            <a:extLst>
              <a:ext uri="{FF2B5EF4-FFF2-40B4-BE49-F238E27FC236}">
                <a16:creationId xmlns:a16="http://schemas.microsoft.com/office/drawing/2014/main" id="{ABFE7029-D111-4C06-6DF2-2B799838E6C0}"/>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6" name="灯片编号占位符 5">
            <a:extLst>
              <a:ext uri="{FF2B5EF4-FFF2-40B4-BE49-F238E27FC236}">
                <a16:creationId xmlns:a16="http://schemas.microsoft.com/office/drawing/2014/main" id="{F0E35EA4-1714-8A8E-091D-F87EFE2106A2}"/>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0795E81-9533-40F1-8751-3D6DE348B688}"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Tree>
    <p:extLst>
      <p:ext uri="{BB962C8B-B14F-4D97-AF65-F5344CB8AC3E}">
        <p14:creationId xmlns:p14="http://schemas.microsoft.com/office/powerpoint/2010/main" val="42044061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cSld name="1_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410561565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DD1AF2B1-6A90-CB69-DAB7-D57BA4B3C729}"/>
              </a:ext>
            </a:extLst>
          </p:cNvPr>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a:extLst>
              <a:ext uri="{FF2B5EF4-FFF2-40B4-BE49-F238E27FC236}">
                <a16:creationId xmlns:a16="http://schemas.microsoft.com/office/drawing/2014/main" id="{A2CB5D32-802B-F811-76CE-E817757D157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a:extLst>
              <a:ext uri="{FF2B5EF4-FFF2-40B4-BE49-F238E27FC236}">
                <a16:creationId xmlns:a16="http://schemas.microsoft.com/office/drawing/2014/main" id="{8E211B0A-F0F5-70FB-B3A8-74F4F5C6CC4B}"/>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4D9F84E-6ED2-4CA0-8467-E95EA9C45FB3}"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2022/11/9</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5" name="页脚占位符 4">
            <a:extLst>
              <a:ext uri="{FF2B5EF4-FFF2-40B4-BE49-F238E27FC236}">
                <a16:creationId xmlns:a16="http://schemas.microsoft.com/office/drawing/2014/main" id="{98F8BB81-0E4E-63DB-6569-E975D42DA255}"/>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6" name="灯片编号占位符 5">
            <a:extLst>
              <a:ext uri="{FF2B5EF4-FFF2-40B4-BE49-F238E27FC236}">
                <a16:creationId xmlns:a16="http://schemas.microsoft.com/office/drawing/2014/main" id="{33D01E25-B706-3BE5-9ADD-A48435FD124E}"/>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0795E81-9533-40F1-8751-3D6DE348B688}"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Tree>
    <p:extLst>
      <p:ext uri="{BB962C8B-B14F-4D97-AF65-F5344CB8AC3E}">
        <p14:creationId xmlns:p14="http://schemas.microsoft.com/office/powerpoint/2010/main" val="359337611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6409BE50-598E-22C3-0E13-8F97F4DED4B8}"/>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353B4EE1-D12F-B09A-0C25-0F53AD78E535}"/>
              </a:ext>
            </a:extLst>
          </p:cNvPr>
          <p:cNvSpPr>
            <a:spLocks noGrp="1"/>
          </p:cNvSpPr>
          <p:nvPr>
            <p:ph idx="1"/>
          </p:nvPr>
        </p:nvSpPr>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2E89C071-D5F8-0CB7-EA7E-7A540386718C}"/>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4D9F84E-6ED2-4CA0-8467-E95EA9C45FB3}"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2022/11/9</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5" name="页脚占位符 4">
            <a:extLst>
              <a:ext uri="{FF2B5EF4-FFF2-40B4-BE49-F238E27FC236}">
                <a16:creationId xmlns:a16="http://schemas.microsoft.com/office/drawing/2014/main" id="{32333FB1-F7FE-8F8E-F1FB-61352897C0A8}"/>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6" name="灯片编号占位符 5">
            <a:extLst>
              <a:ext uri="{FF2B5EF4-FFF2-40B4-BE49-F238E27FC236}">
                <a16:creationId xmlns:a16="http://schemas.microsoft.com/office/drawing/2014/main" id="{A4242CB4-28A3-7EA6-97C5-E6906336A2B8}"/>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0795E81-9533-40F1-8751-3D6DE348B688}"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Tree>
    <p:extLst>
      <p:ext uri="{BB962C8B-B14F-4D97-AF65-F5344CB8AC3E}">
        <p14:creationId xmlns:p14="http://schemas.microsoft.com/office/powerpoint/2010/main" val="84167237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1F092160-89B2-93CF-3CEB-14E3C3929825}"/>
              </a:ext>
            </a:extLst>
          </p:cNvPr>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a:extLst>
              <a:ext uri="{FF2B5EF4-FFF2-40B4-BE49-F238E27FC236}">
                <a16:creationId xmlns:a16="http://schemas.microsoft.com/office/drawing/2014/main" id="{2DB8FAFA-FB76-C83B-5479-558B391A0B99}"/>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a:extLst>
              <a:ext uri="{FF2B5EF4-FFF2-40B4-BE49-F238E27FC236}">
                <a16:creationId xmlns:a16="http://schemas.microsoft.com/office/drawing/2014/main" id="{C79C31B8-6A48-DBC1-9925-6C56376CF64D}"/>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4D9F84E-6ED2-4CA0-8467-E95EA9C45FB3}"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2022/11/9</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5" name="页脚占位符 4">
            <a:extLst>
              <a:ext uri="{FF2B5EF4-FFF2-40B4-BE49-F238E27FC236}">
                <a16:creationId xmlns:a16="http://schemas.microsoft.com/office/drawing/2014/main" id="{726B69C1-2F9E-97A2-EAE2-D42AECC528EE}"/>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6" name="灯片编号占位符 5">
            <a:extLst>
              <a:ext uri="{FF2B5EF4-FFF2-40B4-BE49-F238E27FC236}">
                <a16:creationId xmlns:a16="http://schemas.microsoft.com/office/drawing/2014/main" id="{4521B383-FC4A-D948-9277-C5C77BCC13A9}"/>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0795E81-9533-40F1-8751-3D6DE348B688}"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Tree>
    <p:extLst>
      <p:ext uri="{BB962C8B-B14F-4D97-AF65-F5344CB8AC3E}">
        <p14:creationId xmlns:p14="http://schemas.microsoft.com/office/powerpoint/2010/main" val="171021201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7320B30C-72BF-51F0-249F-FA8CC3A4713D}"/>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4FD5BF7F-859A-C081-CED2-078C173E868A}"/>
              </a:ext>
            </a:extLst>
          </p:cNvPr>
          <p:cNvSpPr>
            <a:spLocks noGrp="1"/>
          </p:cNvSpPr>
          <p:nvPr>
            <p:ph sz="half" idx="1"/>
          </p:nvPr>
        </p:nvSpPr>
        <p:spPr>
          <a:xfrm>
            <a:off x="838200" y="1825625"/>
            <a:ext cx="5181600" cy="435133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内容占位符 3">
            <a:extLst>
              <a:ext uri="{FF2B5EF4-FFF2-40B4-BE49-F238E27FC236}">
                <a16:creationId xmlns:a16="http://schemas.microsoft.com/office/drawing/2014/main" id="{6AE13D43-E0E9-775B-A673-BD9D11244278}"/>
              </a:ext>
            </a:extLst>
          </p:cNvPr>
          <p:cNvSpPr>
            <a:spLocks noGrp="1"/>
          </p:cNvSpPr>
          <p:nvPr>
            <p:ph sz="half" idx="2"/>
          </p:nvPr>
        </p:nvSpPr>
        <p:spPr>
          <a:xfrm>
            <a:off x="6172200" y="1825625"/>
            <a:ext cx="5181600" cy="435133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日期占位符 4">
            <a:extLst>
              <a:ext uri="{FF2B5EF4-FFF2-40B4-BE49-F238E27FC236}">
                <a16:creationId xmlns:a16="http://schemas.microsoft.com/office/drawing/2014/main" id="{C7D2BF71-95D5-242F-6BFD-1A652CECE9F2}"/>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4D9F84E-6ED2-4CA0-8467-E95EA9C45FB3}"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2022/11/9</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6" name="页脚占位符 5">
            <a:extLst>
              <a:ext uri="{FF2B5EF4-FFF2-40B4-BE49-F238E27FC236}">
                <a16:creationId xmlns:a16="http://schemas.microsoft.com/office/drawing/2014/main" id="{66672779-990C-8C8C-573C-F02B0058581C}"/>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7" name="灯片编号占位符 6">
            <a:extLst>
              <a:ext uri="{FF2B5EF4-FFF2-40B4-BE49-F238E27FC236}">
                <a16:creationId xmlns:a16="http://schemas.microsoft.com/office/drawing/2014/main" id="{D00961BB-55F0-2C92-1B69-CC3CF3A889FA}"/>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0795E81-9533-40F1-8751-3D6DE348B688}"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pic>
        <p:nvPicPr>
          <p:cNvPr id="8" name="Picture 7">
            <a:extLst>
              <a:ext uri="{FF2B5EF4-FFF2-40B4-BE49-F238E27FC236}">
                <a16:creationId xmlns:a16="http://schemas.microsoft.com/office/drawing/2014/main" id="{DC41725A-66FC-ECC9-D741-C488264DA5C5}"/>
              </a:ext>
            </a:extLst>
          </p:cNvPr>
          <p:cNvPicPr>
            <a:picLocks noChangeAspect="1"/>
          </p:cNvPicPr>
          <p:nvPr userDrawn="1"/>
        </p:nvPicPr>
        <p:blipFill rotWithShape="1">
          <a:blip r:embed="rId2" cstate="hqprint">
            <a:extLst>
              <a:ext uri="{28A0092B-C50C-407E-A947-70E740481C1C}">
                <a14:useLocalDpi xmlns:a14="http://schemas.microsoft.com/office/drawing/2010/main" val="0"/>
              </a:ext>
            </a:extLst>
          </a:blip>
          <a:srcRect t="37667"/>
          <a:stretch/>
        </p:blipFill>
        <p:spPr>
          <a:xfrm>
            <a:off x="-2253635" y="-811260"/>
            <a:ext cx="2556694" cy="2850412"/>
          </a:xfrm>
          <a:prstGeom prst="rect">
            <a:avLst/>
          </a:prstGeom>
        </p:spPr>
      </p:pic>
      <p:pic>
        <p:nvPicPr>
          <p:cNvPr id="9" name="Picture 8">
            <a:extLst>
              <a:ext uri="{FF2B5EF4-FFF2-40B4-BE49-F238E27FC236}">
                <a16:creationId xmlns:a16="http://schemas.microsoft.com/office/drawing/2014/main" id="{10ECB967-163D-97A1-9542-86B164988CD1}"/>
              </a:ext>
            </a:extLst>
          </p:cNvPr>
          <p:cNvPicPr>
            <a:picLocks noChangeAspect="1"/>
          </p:cNvPicPr>
          <p:nvPr userDrawn="1"/>
        </p:nvPicPr>
        <p:blipFill rotWithShape="1">
          <a:blip r:embed="rId3" cstate="print">
            <a:extLst>
              <a:ext uri="{28A0092B-C50C-407E-A947-70E740481C1C}">
                <a14:useLocalDpi xmlns:a14="http://schemas.microsoft.com/office/drawing/2010/main" val="0"/>
              </a:ext>
            </a:extLst>
          </a:blip>
          <a:srcRect t="38142"/>
          <a:stretch/>
        </p:blipFill>
        <p:spPr>
          <a:xfrm>
            <a:off x="650633" y="6783225"/>
            <a:ext cx="1960710" cy="2212719"/>
          </a:xfrm>
          <a:prstGeom prst="rect">
            <a:avLst/>
          </a:prstGeom>
        </p:spPr>
      </p:pic>
      <p:sp>
        <p:nvSpPr>
          <p:cNvPr id="10" name="TextBox 3">
            <a:extLst>
              <a:ext uri="{FF2B5EF4-FFF2-40B4-BE49-F238E27FC236}">
                <a16:creationId xmlns:a16="http://schemas.microsoft.com/office/drawing/2014/main" id="{29EA2F57-C96A-966D-50AE-CA599802F3D7}"/>
              </a:ext>
            </a:extLst>
          </p:cNvPr>
          <p:cNvSpPr txBox="1"/>
          <p:nvPr userDrawn="1"/>
        </p:nvSpPr>
        <p:spPr>
          <a:xfrm>
            <a:off x="2539171" y="7974020"/>
            <a:ext cx="7283515" cy="1064137"/>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sz="2105" b="1" dirty="0">
                <a:solidFill>
                  <a:srgbClr val="2C9430"/>
                </a:solidFill>
                <a:latin typeface="SVN-Newton" panose="02040603050506020204" pitchFamily="18" charset="0"/>
                <a:cs typeface="Times New Roman" panose="02020603050405020304" pitchFamily="18" charset="0"/>
              </a:rPr>
              <a:t>MĂNG NON – TÀI LIỆU TIỂU HỌC</a:t>
            </a:r>
          </a:p>
          <a:p>
            <a:pPr marL="0" marR="0" lvl="0" indent="0" algn="ctr" defTabSz="534654" rtl="0" eaLnBrk="1" fontAlgn="auto" latinLnBrk="0" hangingPunct="1">
              <a:lnSpc>
                <a:spcPct val="100000"/>
              </a:lnSpc>
              <a:spcBef>
                <a:spcPts val="0"/>
              </a:spcBef>
              <a:spcAft>
                <a:spcPts val="0"/>
              </a:spcAft>
              <a:buClrTx/>
              <a:buSzTx/>
              <a:buFontTx/>
              <a:buNone/>
              <a:tabLst/>
              <a:defRPr/>
            </a:pPr>
            <a:r>
              <a:rPr lang="en-US" sz="2105" b="1" dirty="0" err="1">
                <a:latin typeface="Times New Roman" panose="02020603050405020304" pitchFamily="18" charset="0"/>
                <a:cs typeface="Times New Roman" panose="02020603050405020304" pitchFamily="18" charset="0"/>
              </a:rPr>
              <a:t>Mời</a:t>
            </a:r>
            <a:r>
              <a:rPr lang="en-US" sz="2105" b="1" dirty="0">
                <a:latin typeface="Times New Roman" panose="02020603050405020304" pitchFamily="18" charset="0"/>
                <a:cs typeface="Times New Roman" panose="02020603050405020304" pitchFamily="18" charset="0"/>
              </a:rPr>
              <a:t> </a:t>
            </a:r>
            <a:r>
              <a:rPr lang="en-US" sz="2105" b="1" dirty="0" err="1">
                <a:latin typeface="Times New Roman" panose="02020603050405020304" pitchFamily="18" charset="0"/>
                <a:cs typeface="Times New Roman" panose="02020603050405020304" pitchFamily="18" charset="0"/>
              </a:rPr>
              <a:t>truy</a:t>
            </a:r>
            <a:r>
              <a:rPr lang="en-US" sz="2105" b="1" dirty="0">
                <a:latin typeface="Times New Roman" panose="02020603050405020304" pitchFamily="18" charset="0"/>
                <a:cs typeface="Times New Roman" panose="02020603050405020304" pitchFamily="18" charset="0"/>
              </a:rPr>
              <a:t> </a:t>
            </a:r>
            <a:r>
              <a:rPr lang="en-US" sz="2105" b="1" dirty="0" err="1">
                <a:latin typeface="Times New Roman" panose="02020603050405020304" pitchFamily="18" charset="0"/>
                <a:cs typeface="Times New Roman" panose="02020603050405020304" pitchFamily="18" charset="0"/>
              </a:rPr>
              <a:t>cập</a:t>
            </a:r>
            <a:r>
              <a:rPr lang="en-US" sz="2105" b="1" dirty="0">
                <a:latin typeface="Times New Roman" panose="02020603050405020304" pitchFamily="18" charset="0"/>
                <a:cs typeface="Times New Roman" panose="02020603050405020304" pitchFamily="18" charset="0"/>
              </a:rPr>
              <a:t>: </a:t>
            </a:r>
            <a:r>
              <a:rPr lang="en-US" sz="2105" dirty="0">
                <a:solidFill>
                  <a:srgbClr val="FF0066"/>
                </a:solidFill>
                <a:latin typeface="Times New Roman" panose="02020603050405020304" pitchFamily="18" charset="0"/>
                <a:cs typeface="Times New Roman" panose="02020603050405020304" pitchFamily="18" charset="0"/>
                <a:hlinkClick r:id="rId4">
                  <a:extLst>
                    <a:ext uri="{A12FA001-AC4F-418D-AE19-62706E023703}">
                      <ahyp:hlinkClr xmlns:ahyp="http://schemas.microsoft.com/office/drawing/2018/hyperlinkcolor" xmlns="" val="tx"/>
                    </a:ext>
                  </a:extLst>
                </a:hlinkClick>
              </a:rPr>
              <a:t>MĂNG NON- TÀI LIỆU TIỂU HỌC | Facebook</a:t>
            </a:r>
            <a:endParaRPr lang="en-US" sz="2105" dirty="0">
              <a:solidFill>
                <a:srgbClr val="FF0066"/>
              </a:solidFill>
              <a:latin typeface="SVN-Newton" panose="02040603050506020204" pitchFamily="18" charset="0"/>
              <a:cs typeface="Times New Roman" panose="02020603050405020304" pitchFamily="18" charset="0"/>
            </a:endParaRPr>
          </a:p>
          <a:p>
            <a:pPr algn="ctr"/>
            <a:r>
              <a:rPr lang="en-US" sz="2105" b="1" dirty="0">
                <a:solidFill>
                  <a:srgbClr val="0D4370"/>
                </a:solidFill>
                <a:latin typeface="SVN-Newton" panose="02040603050506020204" pitchFamily="18" charset="0"/>
                <a:cs typeface="Times New Roman" panose="02020603050405020304" pitchFamily="18" charset="0"/>
              </a:rPr>
              <a:t>SĐT ZALO : </a:t>
            </a:r>
            <a:r>
              <a:rPr lang="en-US" sz="2105" b="1" u="sng" dirty="0">
                <a:solidFill>
                  <a:srgbClr val="0D4370"/>
                </a:solidFill>
                <a:latin typeface="SVN-Newton" panose="02040603050506020204" pitchFamily="18" charset="0"/>
              </a:rPr>
              <a:t>0382348780</a:t>
            </a:r>
            <a:r>
              <a:rPr lang="en-US" sz="2105" b="1" dirty="0">
                <a:solidFill>
                  <a:srgbClr val="0D4370"/>
                </a:solidFill>
                <a:latin typeface="SVN-Newton" panose="02040603050506020204" pitchFamily="18" charset="0"/>
              </a:rPr>
              <a:t> - </a:t>
            </a:r>
            <a:r>
              <a:rPr lang="en-US" sz="2105" b="1" u="sng" dirty="0">
                <a:solidFill>
                  <a:srgbClr val="0D4370"/>
                </a:solidFill>
                <a:latin typeface="SVN-Newton" panose="02040603050506020204" pitchFamily="18" charset="0"/>
              </a:rPr>
              <a:t>0984848929</a:t>
            </a:r>
            <a:endParaRPr lang="en-US" sz="2105" b="1" dirty="0">
              <a:solidFill>
                <a:srgbClr val="0D4370"/>
              </a:solidFill>
              <a:latin typeface="SVN-Newton" panose="02040603050506020204" pitchFamily="18" charset="0"/>
              <a:cs typeface="Times New Roman" panose="02020603050405020304" pitchFamily="18" charset="0"/>
            </a:endParaRPr>
          </a:p>
        </p:txBody>
      </p:sp>
      <p:sp>
        <p:nvSpPr>
          <p:cNvPr id="11" name="Title 1">
            <a:extLst>
              <a:ext uri="{FF2B5EF4-FFF2-40B4-BE49-F238E27FC236}">
                <a16:creationId xmlns:a16="http://schemas.microsoft.com/office/drawing/2014/main" id="{839CB496-B064-1976-8A73-F5C96C8179F1}"/>
              </a:ext>
            </a:extLst>
          </p:cNvPr>
          <p:cNvSpPr txBox="1">
            <a:spLocks/>
          </p:cNvSpPr>
          <p:nvPr userDrawn="1"/>
        </p:nvSpPr>
        <p:spPr>
          <a:xfrm>
            <a:off x="10154380" y="-694831"/>
            <a:ext cx="2556694" cy="1156798"/>
          </a:xfrm>
          <a:prstGeom prst="rect">
            <a:avLst/>
          </a:prstGeom>
        </p:spPr>
        <p:txBody>
          <a:bodyPr vert="horz" lIns="106934" tIns="53467" rIns="106934" bIns="53467"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1800" b="0" dirty="0" err="1">
                <a:solidFill>
                  <a:schemeClr val="tx2">
                    <a:lumMod val="20000"/>
                    <a:lumOff val="80000"/>
                  </a:schemeClr>
                </a:solidFill>
                <a:latin typeface="UTM Scriptina KT" panose="02000500000000000000" pitchFamily="2" charset="0"/>
              </a:rPr>
              <a:t>Măng</a:t>
            </a:r>
            <a:r>
              <a:rPr lang="en-US" sz="1800" b="0" dirty="0">
                <a:solidFill>
                  <a:schemeClr val="tx2">
                    <a:lumMod val="20000"/>
                    <a:lumOff val="80000"/>
                  </a:schemeClr>
                </a:solidFill>
                <a:latin typeface="UTM Scriptina KT" panose="02000500000000000000" pitchFamily="2" charset="0"/>
              </a:rPr>
              <a:t> Non</a:t>
            </a:r>
          </a:p>
        </p:txBody>
      </p:sp>
      <p:sp>
        <p:nvSpPr>
          <p:cNvPr id="12" name="Title 1">
            <a:extLst>
              <a:ext uri="{FF2B5EF4-FFF2-40B4-BE49-F238E27FC236}">
                <a16:creationId xmlns:a16="http://schemas.microsoft.com/office/drawing/2014/main" id="{C2819393-8A5D-E722-6425-C1F457F21F4D}"/>
              </a:ext>
            </a:extLst>
          </p:cNvPr>
          <p:cNvSpPr txBox="1">
            <a:spLocks/>
          </p:cNvSpPr>
          <p:nvPr userDrawn="1"/>
        </p:nvSpPr>
        <p:spPr>
          <a:xfrm>
            <a:off x="455940" y="9080370"/>
            <a:ext cx="2350096" cy="387363"/>
          </a:xfrm>
          <a:prstGeom prst="rect">
            <a:avLst/>
          </a:prstGeom>
        </p:spPr>
        <p:txBody>
          <a:bodyPr vert="horz" lIns="106934" tIns="53467" rIns="106934" bIns="53467" rtlCol="0" anchor="b">
            <a:normAutofit fontScale="70000" lnSpcReduction="2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3743" b="0" dirty="0" err="1">
                <a:solidFill>
                  <a:srgbClr val="2C9430"/>
                </a:solidFill>
                <a:latin typeface="#9Slide07 HoneyCream" pitchFamily="2" charset="0"/>
              </a:rPr>
              <a:t>Măng</a:t>
            </a:r>
            <a:r>
              <a:rPr lang="en-US" sz="3743" b="0" dirty="0">
                <a:solidFill>
                  <a:srgbClr val="2C9430"/>
                </a:solidFill>
                <a:latin typeface="#9Slide07 HoneyCream" pitchFamily="2" charset="0"/>
              </a:rPr>
              <a:t> Non</a:t>
            </a:r>
          </a:p>
        </p:txBody>
      </p:sp>
      <p:sp>
        <p:nvSpPr>
          <p:cNvPr id="13" name="Title 1">
            <a:extLst>
              <a:ext uri="{FF2B5EF4-FFF2-40B4-BE49-F238E27FC236}">
                <a16:creationId xmlns:a16="http://schemas.microsoft.com/office/drawing/2014/main" id="{67CE625A-7EB5-37D6-AA98-E6F10E173EFB}"/>
              </a:ext>
            </a:extLst>
          </p:cNvPr>
          <p:cNvSpPr txBox="1">
            <a:spLocks/>
          </p:cNvSpPr>
          <p:nvPr userDrawn="1"/>
        </p:nvSpPr>
        <p:spPr>
          <a:xfrm>
            <a:off x="-627714" y="5626427"/>
            <a:ext cx="2556694" cy="1156798"/>
          </a:xfrm>
          <a:prstGeom prst="rect">
            <a:avLst/>
          </a:prstGeom>
        </p:spPr>
        <p:txBody>
          <a:bodyPr vert="horz" lIns="106934" tIns="53467" rIns="106934" bIns="53467"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1800" b="0" dirty="0" err="1">
                <a:solidFill>
                  <a:schemeClr val="tx2">
                    <a:lumMod val="20000"/>
                    <a:lumOff val="80000"/>
                  </a:schemeClr>
                </a:solidFill>
                <a:latin typeface="UTM Scriptina KT" panose="02000500000000000000" pitchFamily="2" charset="0"/>
              </a:rPr>
              <a:t>Măng</a:t>
            </a:r>
            <a:r>
              <a:rPr lang="en-US" sz="1800" b="0" dirty="0">
                <a:solidFill>
                  <a:schemeClr val="tx2">
                    <a:lumMod val="20000"/>
                    <a:lumOff val="80000"/>
                  </a:schemeClr>
                </a:solidFill>
                <a:latin typeface="UTM Scriptina KT" panose="02000500000000000000" pitchFamily="2" charset="0"/>
              </a:rPr>
              <a:t> Non</a:t>
            </a:r>
          </a:p>
        </p:txBody>
      </p:sp>
      <p:sp>
        <p:nvSpPr>
          <p:cNvPr id="14" name="TextBox 13">
            <a:extLst>
              <a:ext uri="{FF2B5EF4-FFF2-40B4-BE49-F238E27FC236}">
                <a16:creationId xmlns:a16="http://schemas.microsoft.com/office/drawing/2014/main" id="{A9185F81-9F4C-9E1A-DA28-FF4DF54F9336}"/>
              </a:ext>
            </a:extLst>
          </p:cNvPr>
          <p:cNvSpPr txBox="1"/>
          <p:nvPr userDrawn="1"/>
        </p:nvSpPr>
        <p:spPr>
          <a:xfrm>
            <a:off x="-2920124" y="1955745"/>
            <a:ext cx="3889672" cy="632161"/>
          </a:xfrm>
          <a:prstGeom prst="rect">
            <a:avLst/>
          </a:prstGeom>
          <a:noFill/>
        </p:spPr>
        <p:txBody>
          <a:bodyPr wrap="square" rtlCol="0">
            <a:spAutoFit/>
          </a:bodyPr>
          <a:lstStyle/>
          <a:p>
            <a:pPr algn="ctr"/>
            <a:r>
              <a:rPr lang="en-US" sz="3508" b="0" cap="none" spc="0" dirty="0" err="1">
                <a:ln w="0"/>
                <a:solidFill>
                  <a:srgbClr val="FF0000"/>
                </a:solidFill>
                <a:effectLst>
                  <a:reflection blurRad="6350" stA="53000" endA="300" endPos="35500" dir="5400000" sy="-90000" algn="bl" rotWithShape="0"/>
                </a:effectLst>
                <a:latin typeface="#9Slide07 HoneyCream" pitchFamily="2" charset="0"/>
                <a:cs typeface="#9Slide05 Bodega Script" pitchFamily="2" charset="0"/>
              </a:rPr>
              <a:t>Măng</a:t>
            </a:r>
            <a:r>
              <a:rPr lang="en-US" sz="3508" b="0" cap="none" spc="0" dirty="0">
                <a:ln w="0"/>
                <a:solidFill>
                  <a:srgbClr val="FF0000"/>
                </a:solidFill>
                <a:effectLst>
                  <a:reflection blurRad="6350" stA="53000" endA="300" endPos="35500" dir="5400000" sy="-90000" algn="bl" rotWithShape="0"/>
                </a:effectLst>
                <a:latin typeface="#9Slide07 HoneyCream" pitchFamily="2" charset="0"/>
                <a:cs typeface="#9Slide05 Bodega Script" pitchFamily="2" charset="0"/>
              </a:rPr>
              <a:t> Non</a:t>
            </a:r>
            <a:endParaRPr lang="id-ID" sz="3508" b="0" cap="none" spc="0" dirty="0">
              <a:ln w="0"/>
              <a:solidFill>
                <a:srgbClr val="FF0000"/>
              </a:solidFill>
              <a:effectLst>
                <a:reflection blurRad="6350" stA="53000" endA="300" endPos="35500" dir="5400000" sy="-90000" algn="bl" rotWithShape="0"/>
              </a:effectLst>
              <a:latin typeface="#9Slide07 HoneyCream" pitchFamily="2" charset="0"/>
              <a:cs typeface="#9Slide05 Bodega Script" pitchFamily="2" charset="0"/>
            </a:endParaRPr>
          </a:p>
        </p:txBody>
      </p:sp>
      <p:sp>
        <p:nvSpPr>
          <p:cNvPr id="15" name="TextBox 14">
            <a:extLst>
              <a:ext uri="{FF2B5EF4-FFF2-40B4-BE49-F238E27FC236}">
                <a16:creationId xmlns:a16="http://schemas.microsoft.com/office/drawing/2014/main" id="{6BE93520-6E9F-4C6B-1BDC-F5F4B404C88B}"/>
              </a:ext>
            </a:extLst>
          </p:cNvPr>
          <p:cNvSpPr txBox="1"/>
          <p:nvPr userDrawn="1"/>
        </p:nvSpPr>
        <p:spPr>
          <a:xfrm>
            <a:off x="1630988" y="7353444"/>
            <a:ext cx="10284198" cy="578363"/>
          </a:xfrm>
          <a:prstGeom prst="rect">
            <a:avLst/>
          </a:prstGeom>
          <a:noFill/>
        </p:spPr>
        <p:txBody>
          <a:bodyPr wrap="square">
            <a:spAutoFit/>
          </a:bodyPr>
          <a:lstStyle/>
          <a:p>
            <a:pPr marL="0" marR="0" lvl="0" indent="0" algn="ctr" defTabSz="802020" rtl="0" eaLnBrk="1" fontAlgn="auto" latinLnBrk="0" hangingPunct="1">
              <a:lnSpc>
                <a:spcPct val="100000"/>
              </a:lnSpc>
              <a:spcBef>
                <a:spcPts val="0"/>
              </a:spcBef>
              <a:spcAft>
                <a:spcPts val="0"/>
              </a:spcAft>
              <a:buClr>
                <a:srgbClr val="000000"/>
              </a:buClr>
              <a:buSzPts val="1100"/>
              <a:buFont typeface="Arial"/>
              <a:buNone/>
              <a:tabLst/>
              <a:defRPr/>
            </a:pPr>
            <a:r>
              <a:rPr lang="en-US" sz="1579" b="1" dirty="0" err="1">
                <a:solidFill>
                  <a:srgbClr val="C00000"/>
                </a:solidFill>
                <a:latin typeface="UTM Avo" panose="02040603050506020204" pitchFamily="18" charset="0"/>
              </a:rPr>
              <a:t>Sản</a:t>
            </a:r>
            <a:r>
              <a:rPr lang="en-US" sz="1579" b="1" dirty="0">
                <a:solidFill>
                  <a:srgbClr val="C00000"/>
                </a:solidFill>
                <a:latin typeface="UTM Avo" panose="02040603050506020204" pitchFamily="18" charset="0"/>
              </a:rPr>
              <a:t> </a:t>
            </a:r>
            <a:r>
              <a:rPr lang="en-US" sz="1579" b="1" dirty="0" err="1">
                <a:solidFill>
                  <a:srgbClr val="C00000"/>
                </a:solidFill>
                <a:latin typeface="UTM Avo" panose="02040603050506020204" pitchFamily="18" charset="0"/>
              </a:rPr>
              <a:t>phẩm</a:t>
            </a:r>
            <a:r>
              <a:rPr lang="en-US" sz="1579" b="1" dirty="0">
                <a:solidFill>
                  <a:srgbClr val="C00000"/>
                </a:solidFill>
                <a:latin typeface="UTM Avo" panose="02040603050506020204" pitchFamily="18" charset="0"/>
              </a:rPr>
              <a:t> </a:t>
            </a:r>
            <a:r>
              <a:rPr lang="en-US" sz="1579" b="1" dirty="0" err="1">
                <a:solidFill>
                  <a:srgbClr val="C00000"/>
                </a:solidFill>
                <a:latin typeface="UTM Avo" panose="02040603050506020204" pitchFamily="18" charset="0"/>
              </a:rPr>
              <a:t>của</a:t>
            </a:r>
            <a:r>
              <a:rPr lang="en-US" sz="1579" b="1" dirty="0">
                <a:solidFill>
                  <a:srgbClr val="C00000"/>
                </a:solidFill>
                <a:latin typeface="UTM Avo" panose="02040603050506020204" pitchFamily="18" charset="0"/>
              </a:rPr>
              <a:t> </a:t>
            </a:r>
            <a:r>
              <a:rPr lang="en-US" sz="1579" b="1" dirty="0" err="1">
                <a:solidFill>
                  <a:srgbClr val="C00000"/>
                </a:solidFill>
                <a:latin typeface="UTM Avo" panose="02040603050506020204" pitchFamily="18" charset="0"/>
              </a:rPr>
              <a:t>Măng</a:t>
            </a:r>
            <a:r>
              <a:rPr lang="en-US" sz="1579" b="1" dirty="0">
                <a:solidFill>
                  <a:srgbClr val="C00000"/>
                </a:solidFill>
                <a:latin typeface="UTM Avo" panose="02040603050506020204" pitchFamily="18" charset="0"/>
              </a:rPr>
              <a:t> Non – </a:t>
            </a:r>
            <a:r>
              <a:rPr lang="en-US" sz="1579" b="1" dirty="0" err="1">
                <a:solidFill>
                  <a:srgbClr val="C00000"/>
                </a:solidFill>
                <a:latin typeface="UTM Avo" panose="02040603050506020204" pitchFamily="18" charset="0"/>
              </a:rPr>
              <a:t>Tài</a:t>
            </a:r>
            <a:r>
              <a:rPr lang="en-US" sz="1579" b="1" dirty="0">
                <a:solidFill>
                  <a:srgbClr val="C00000"/>
                </a:solidFill>
                <a:latin typeface="UTM Avo" panose="02040603050506020204" pitchFamily="18" charset="0"/>
              </a:rPr>
              <a:t> </a:t>
            </a:r>
            <a:r>
              <a:rPr lang="en-US" sz="1579" b="1" dirty="0" err="1">
                <a:solidFill>
                  <a:srgbClr val="C00000"/>
                </a:solidFill>
                <a:latin typeface="UTM Avo" panose="02040603050506020204" pitchFamily="18" charset="0"/>
              </a:rPr>
              <a:t>liệu</a:t>
            </a:r>
            <a:r>
              <a:rPr lang="en-US" sz="1579" b="1" dirty="0">
                <a:solidFill>
                  <a:srgbClr val="C00000"/>
                </a:solidFill>
                <a:latin typeface="UTM Avo" panose="02040603050506020204" pitchFamily="18" charset="0"/>
              </a:rPr>
              <a:t> </a:t>
            </a:r>
            <a:r>
              <a:rPr lang="en-US" sz="1579" b="1" dirty="0" err="1">
                <a:solidFill>
                  <a:srgbClr val="C00000"/>
                </a:solidFill>
                <a:latin typeface="UTM Avo" panose="02040603050506020204" pitchFamily="18" charset="0"/>
              </a:rPr>
              <a:t>Tiểu</a:t>
            </a:r>
            <a:r>
              <a:rPr lang="en-US" sz="1579" b="1" dirty="0">
                <a:solidFill>
                  <a:srgbClr val="C00000"/>
                </a:solidFill>
                <a:latin typeface="UTM Avo" panose="02040603050506020204" pitchFamily="18" charset="0"/>
              </a:rPr>
              <a:t> </a:t>
            </a:r>
            <a:r>
              <a:rPr lang="en-US" sz="1579" b="1" dirty="0" err="1">
                <a:solidFill>
                  <a:srgbClr val="C00000"/>
                </a:solidFill>
                <a:latin typeface="UTM Avo" panose="02040603050506020204" pitchFamily="18" charset="0"/>
              </a:rPr>
              <a:t>học</a:t>
            </a:r>
            <a:r>
              <a:rPr lang="en-US" sz="1579" b="1" dirty="0">
                <a:solidFill>
                  <a:srgbClr val="C00000"/>
                </a:solidFill>
                <a:latin typeface="UTM Avo" panose="02040603050506020204" pitchFamily="18" charset="0"/>
              </a:rPr>
              <a:t>.</a:t>
            </a:r>
          </a:p>
          <a:p>
            <a:pPr marL="0" marR="0" lvl="0" indent="0" algn="ctr" defTabSz="802020" rtl="0" eaLnBrk="1" fontAlgn="auto" latinLnBrk="0" hangingPunct="1">
              <a:lnSpc>
                <a:spcPct val="100000"/>
              </a:lnSpc>
              <a:spcBef>
                <a:spcPts val="0"/>
              </a:spcBef>
              <a:spcAft>
                <a:spcPts val="0"/>
              </a:spcAft>
              <a:buClr>
                <a:srgbClr val="000000"/>
              </a:buClr>
              <a:buSzPts val="1100"/>
              <a:buFont typeface="Arial"/>
              <a:buNone/>
              <a:tabLst/>
              <a:defRPr/>
            </a:pPr>
            <a:r>
              <a:rPr lang="en-US" sz="1579" b="1" dirty="0">
                <a:solidFill>
                  <a:srgbClr val="C00000"/>
                </a:solidFill>
                <a:latin typeface="UTM Avo" panose="02040603050506020204" pitchFamily="18" charset="0"/>
              </a:rPr>
              <a:t> </a:t>
            </a:r>
            <a:r>
              <a:rPr lang="en-US" sz="1579" b="1" dirty="0" err="1">
                <a:solidFill>
                  <a:srgbClr val="C00000"/>
                </a:solidFill>
                <a:latin typeface="UTM Avo" panose="02040603050506020204" pitchFamily="18" charset="0"/>
              </a:rPr>
              <a:t>Nghiêm</a:t>
            </a:r>
            <a:r>
              <a:rPr lang="en-US" sz="1579" b="1" dirty="0">
                <a:solidFill>
                  <a:srgbClr val="C00000"/>
                </a:solidFill>
                <a:latin typeface="UTM Avo" panose="02040603050506020204" pitchFamily="18" charset="0"/>
              </a:rPr>
              <a:t> </a:t>
            </a:r>
            <a:r>
              <a:rPr lang="en-US" sz="1579" b="1" dirty="0" err="1">
                <a:solidFill>
                  <a:srgbClr val="C00000"/>
                </a:solidFill>
                <a:latin typeface="UTM Avo" panose="02040603050506020204" pitchFamily="18" charset="0"/>
              </a:rPr>
              <a:t>cấm</a:t>
            </a:r>
            <a:r>
              <a:rPr lang="en-US" sz="1579" b="1" dirty="0">
                <a:solidFill>
                  <a:srgbClr val="C00000"/>
                </a:solidFill>
                <a:latin typeface="UTM Avo" panose="02040603050506020204" pitchFamily="18" charset="0"/>
              </a:rPr>
              <a:t> </a:t>
            </a:r>
            <a:r>
              <a:rPr lang="en-US" sz="1579" b="1" dirty="0" err="1">
                <a:solidFill>
                  <a:srgbClr val="C00000"/>
                </a:solidFill>
                <a:latin typeface="UTM Avo" panose="02040603050506020204" pitchFamily="18" charset="0"/>
              </a:rPr>
              <a:t>buôn</a:t>
            </a:r>
            <a:r>
              <a:rPr lang="en-US" sz="1579" b="1" dirty="0">
                <a:solidFill>
                  <a:srgbClr val="C00000"/>
                </a:solidFill>
                <a:latin typeface="UTM Avo" panose="02040603050506020204" pitchFamily="18" charset="0"/>
              </a:rPr>
              <a:t> </a:t>
            </a:r>
            <a:r>
              <a:rPr lang="en-US" sz="1579" b="1" dirty="0" err="1">
                <a:solidFill>
                  <a:srgbClr val="C00000"/>
                </a:solidFill>
                <a:latin typeface="UTM Avo" panose="02040603050506020204" pitchFamily="18" charset="0"/>
              </a:rPr>
              <a:t>bán</a:t>
            </a:r>
            <a:r>
              <a:rPr lang="en-US" sz="1579" b="1" dirty="0">
                <a:solidFill>
                  <a:srgbClr val="C00000"/>
                </a:solidFill>
                <a:latin typeface="UTM Avo" panose="02040603050506020204" pitchFamily="18" charset="0"/>
              </a:rPr>
              <a:t>, </a:t>
            </a:r>
            <a:r>
              <a:rPr lang="en-US" sz="1579" b="1" dirty="0" err="1">
                <a:solidFill>
                  <a:srgbClr val="C00000"/>
                </a:solidFill>
                <a:latin typeface="UTM Avo" panose="02040603050506020204" pitchFamily="18" charset="0"/>
              </a:rPr>
              <a:t>sao</a:t>
            </a:r>
            <a:r>
              <a:rPr lang="en-US" sz="1579" b="1" dirty="0">
                <a:solidFill>
                  <a:srgbClr val="C00000"/>
                </a:solidFill>
                <a:latin typeface="UTM Avo" panose="02040603050506020204" pitchFamily="18" charset="0"/>
              </a:rPr>
              <a:t> </a:t>
            </a:r>
            <a:r>
              <a:rPr lang="en-US" sz="1579" b="1" dirty="0" err="1">
                <a:solidFill>
                  <a:srgbClr val="C00000"/>
                </a:solidFill>
                <a:latin typeface="UTM Avo" panose="02040603050506020204" pitchFamily="18" charset="0"/>
              </a:rPr>
              <a:t>chép</a:t>
            </a:r>
            <a:r>
              <a:rPr lang="en-US" sz="1579" b="1" dirty="0">
                <a:solidFill>
                  <a:srgbClr val="C00000"/>
                </a:solidFill>
                <a:latin typeface="UTM Avo" panose="02040603050506020204" pitchFamily="18" charset="0"/>
              </a:rPr>
              <a:t> </a:t>
            </a:r>
            <a:r>
              <a:rPr lang="en-US" sz="1579" b="1" dirty="0" err="1">
                <a:solidFill>
                  <a:srgbClr val="C00000"/>
                </a:solidFill>
                <a:latin typeface="UTM Avo" panose="02040603050506020204" pitchFamily="18" charset="0"/>
              </a:rPr>
              <a:t>và</a:t>
            </a:r>
            <a:r>
              <a:rPr lang="en-US" sz="1579" b="1" dirty="0">
                <a:solidFill>
                  <a:srgbClr val="C00000"/>
                </a:solidFill>
                <a:latin typeface="UTM Avo" panose="02040603050506020204" pitchFamily="18" charset="0"/>
              </a:rPr>
              <a:t> </a:t>
            </a:r>
            <a:r>
              <a:rPr lang="en-US" sz="1579" b="1" dirty="0" err="1">
                <a:solidFill>
                  <a:srgbClr val="C00000"/>
                </a:solidFill>
                <a:latin typeface="UTM Avo" panose="02040603050506020204" pitchFamily="18" charset="0"/>
              </a:rPr>
              <a:t>chỉnh</a:t>
            </a:r>
            <a:r>
              <a:rPr lang="en-US" sz="1579" b="1" dirty="0">
                <a:solidFill>
                  <a:srgbClr val="C00000"/>
                </a:solidFill>
                <a:latin typeface="UTM Avo" panose="02040603050506020204" pitchFamily="18" charset="0"/>
              </a:rPr>
              <a:t> </a:t>
            </a:r>
            <a:r>
              <a:rPr lang="en-US" sz="1579" b="1" dirty="0" err="1">
                <a:solidFill>
                  <a:srgbClr val="C00000"/>
                </a:solidFill>
                <a:latin typeface="UTM Avo" panose="02040603050506020204" pitchFamily="18" charset="0"/>
              </a:rPr>
              <a:t>sửa</a:t>
            </a:r>
            <a:r>
              <a:rPr lang="en-US" sz="1579" b="1" dirty="0">
                <a:solidFill>
                  <a:srgbClr val="C00000"/>
                </a:solidFill>
                <a:latin typeface="UTM Avo" panose="02040603050506020204" pitchFamily="18" charset="0"/>
              </a:rPr>
              <a:t> </a:t>
            </a:r>
            <a:r>
              <a:rPr lang="en-US" sz="1579" b="1" dirty="0" err="1">
                <a:solidFill>
                  <a:srgbClr val="C00000"/>
                </a:solidFill>
                <a:latin typeface="UTM Avo" panose="02040603050506020204" pitchFamily="18" charset="0"/>
              </a:rPr>
              <a:t>để</a:t>
            </a:r>
            <a:r>
              <a:rPr lang="en-US" sz="1579" b="1" dirty="0">
                <a:solidFill>
                  <a:srgbClr val="C00000"/>
                </a:solidFill>
                <a:latin typeface="UTM Avo" panose="02040603050506020204" pitchFamily="18" charset="0"/>
              </a:rPr>
              <a:t> </a:t>
            </a:r>
            <a:r>
              <a:rPr lang="en-US" sz="1579" b="1" dirty="0" err="1">
                <a:solidFill>
                  <a:srgbClr val="C00000"/>
                </a:solidFill>
                <a:latin typeface="UTM Avo" panose="02040603050506020204" pitchFamily="18" charset="0"/>
              </a:rPr>
              <a:t>thu</a:t>
            </a:r>
            <a:r>
              <a:rPr lang="en-US" sz="1579" b="1" dirty="0">
                <a:solidFill>
                  <a:srgbClr val="C00000"/>
                </a:solidFill>
                <a:latin typeface="UTM Avo" panose="02040603050506020204" pitchFamily="18" charset="0"/>
              </a:rPr>
              <a:t> </a:t>
            </a:r>
            <a:r>
              <a:rPr lang="en-US" sz="1579" b="1" dirty="0" err="1">
                <a:solidFill>
                  <a:srgbClr val="C00000"/>
                </a:solidFill>
                <a:latin typeface="UTM Avo" panose="02040603050506020204" pitchFamily="18" charset="0"/>
              </a:rPr>
              <a:t>lợi</a:t>
            </a:r>
            <a:r>
              <a:rPr lang="en-US" sz="1579" b="1" dirty="0">
                <a:solidFill>
                  <a:srgbClr val="C00000"/>
                </a:solidFill>
                <a:latin typeface="UTM Avo" panose="02040603050506020204" pitchFamily="18" charset="0"/>
              </a:rPr>
              <a:t> </a:t>
            </a:r>
            <a:r>
              <a:rPr lang="en-US" sz="1579" b="1" dirty="0" err="1">
                <a:solidFill>
                  <a:srgbClr val="C00000"/>
                </a:solidFill>
                <a:latin typeface="UTM Avo" panose="02040603050506020204" pitchFamily="18" charset="0"/>
              </a:rPr>
              <a:t>nhuận</a:t>
            </a:r>
            <a:r>
              <a:rPr lang="en-US" sz="1579" b="1" dirty="0">
                <a:solidFill>
                  <a:srgbClr val="C00000"/>
                </a:solidFill>
                <a:latin typeface="UTM Avo" panose="02040603050506020204" pitchFamily="18" charset="0"/>
              </a:rPr>
              <a:t>.</a:t>
            </a:r>
          </a:p>
        </p:txBody>
      </p:sp>
      <p:sp>
        <p:nvSpPr>
          <p:cNvPr id="16" name="TextBox 15"/>
          <p:cNvSpPr txBox="1"/>
          <p:nvPr userDrawn="1"/>
        </p:nvSpPr>
        <p:spPr>
          <a:xfrm>
            <a:off x="9306272" y="6858000"/>
            <a:ext cx="2885728" cy="523220"/>
          </a:xfrm>
          <a:prstGeom prst="rect">
            <a:avLst/>
          </a:prstGeom>
          <a:noFill/>
        </p:spPr>
        <p:txBody>
          <a:bodyPr wrap="square" rtlCol="0">
            <a:spAutoFit/>
          </a:bodyPr>
          <a:lstStyle/>
          <a:p>
            <a:pPr algn="ctr"/>
            <a:r>
              <a:rPr lang="en-US" sz="2800" dirty="0" smtClean="0">
                <a:latin typeface="UTM Aquarelle" panose="02040603050506020204" pitchFamily="18" charset="0"/>
              </a:rPr>
              <a:t>By </a:t>
            </a:r>
            <a:r>
              <a:rPr lang="en-US" sz="2800" dirty="0" err="1" smtClean="0">
                <a:latin typeface="UTM Aquarelle" panose="02040603050506020204" pitchFamily="18" charset="0"/>
              </a:rPr>
              <a:t>Phước</a:t>
            </a:r>
            <a:r>
              <a:rPr lang="en-US" sz="2800" baseline="0" dirty="0" smtClean="0">
                <a:latin typeface="UTM Aquarelle" panose="02040603050506020204" pitchFamily="18" charset="0"/>
              </a:rPr>
              <a:t> </a:t>
            </a:r>
            <a:r>
              <a:rPr lang="en-US" sz="2800" baseline="0" dirty="0" err="1" smtClean="0">
                <a:latin typeface="UTM Aquarelle" panose="02040603050506020204" pitchFamily="18" charset="0"/>
              </a:rPr>
              <a:t>Trang</a:t>
            </a:r>
            <a:endParaRPr lang="en-US" sz="2800" dirty="0">
              <a:latin typeface="UTM Aquarelle" panose="02040603050506020204" pitchFamily="18" charset="0"/>
            </a:endParaRPr>
          </a:p>
        </p:txBody>
      </p:sp>
    </p:spTree>
    <p:extLst>
      <p:ext uri="{BB962C8B-B14F-4D97-AF65-F5344CB8AC3E}">
        <p14:creationId xmlns:p14="http://schemas.microsoft.com/office/powerpoint/2010/main" val="60644493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1" nodeType="with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p:cTn id="7" dur="1750" fill="hold"/>
                                        <p:tgtEl>
                                          <p:spTgt spid="14"/>
                                        </p:tgtEl>
                                        <p:attrNameLst>
                                          <p:attrName>ppt_w</p:attrName>
                                        </p:attrNameLst>
                                      </p:cBhvr>
                                      <p:tavLst>
                                        <p:tav tm="0">
                                          <p:val>
                                            <p:fltVal val="0"/>
                                          </p:val>
                                        </p:tav>
                                        <p:tav tm="100000">
                                          <p:val>
                                            <p:strVal val="#ppt_w"/>
                                          </p:val>
                                        </p:tav>
                                      </p:tavLst>
                                    </p:anim>
                                    <p:anim calcmode="lin" valueType="num">
                                      <p:cBhvr>
                                        <p:cTn id="8" dur="1750" fill="hold"/>
                                        <p:tgtEl>
                                          <p:spTgt spid="14"/>
                                        </p:tgtEl>
                                        <p:attrNameLst>
                                          <p:attrName>ppt_h</p:attrName>
                                        </p:attrNameLst>
                                      </p:cBhvr>
                                      <p:tavLst>
                                        <p:tav tm="0">
                                          <p:val>
                                            <p:fltVal val="0"/>
                                          </p:val>
                                        </p:tav>
                                        <p:tav tm="100000">
                                          <p:val>
                                            <p:strVal val="#ppt_h"/>
                                          </p:val>
                                        </p:tav>
                                      </p:tavLst>
                                    </p:anim>
                                    <p:animEffect transition="in" filter="fade">
                                      <p:cBhvr>
                                        <p:cTn id="9" dur="1750"/>
                                        <p:tgtEl>
                                          <p:spTgt spid="14"/>
                                        </p:tgtEl>
                                      </p:cBhvr>
                                    </p:animEffect>
                                  </p:childTnLst>
                                </p:cTn>
                              </p:par>
                              <p:par>
                                <p:cTn id="10" presetID="6" presetClass="emph" presetSubtype="0" repeatCount="indefinite" accel="7000" decel="14000" autoRev="1" fill="hold" grpId="0" nodeType="withEffect">
                                  <p:stCondLst>
                                    <p:cond delay="0"/>
                                  </p:stCondLst>
                                  <p:childTnLst>
                                    <p:animScale>
                                      <p:cBhvr>
                                        <p:cTn id="11" dur="1050" fill="hold"/>
                                        <p:tgtEl>
                                          <p:spTgt spid="14"/>
                                        </p:tgtEl>
                                      </p:cBhvr>
                                      <p:by x="110000" y="11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4" grpId="1"/>
    </p:bld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6409BE50-598E-22C3-0E13-8F97F4DED4B8}"/>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353B4EE1-D12F-B09A-0C25-0F53AD78E535}"/>
              </a:ext>
            </a:extLst>
          </p:cNvPr>
          <p:cNvSpPr>
            <a:spLocks noGrp="1"/>
          </p:cNvSpPr>
          <p:nvPr>
            <p:ph idx="1"/>
          </p:nvPr>
        </p:nvSpPr>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2E89C071-D5F8-0CB7-EA7E-7A540386718C}"/>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4D9F84E-6ED2-4CA0-8467-E95EA9C45FB3}"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2022/11/9</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5" name="页脚占位符 4">
            <a:extLst>
              <a:ext uri="{FF2B5EF4-FFF2-40B4-BE49-F238E27FC236}">
                <a16:creationId xmlns:a16="http://schemas.microsoft.com/office/drawing/2014/main" id="{32333FB1-F7FE-8F8E-F1FB-61352897C0A8}"/>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6" name="灯片编号占位符 5">
            <a:extLst>
              <a:ext uri="{FF2B5EF4-FFF2-40B4-BE49-F238E27FC236}">
                <a16:creationId xmlns:a16="http://schemas.microsoft.com/office/drawing/2014/main" id="{A4242CB4-28A3-7EA6-97C5-E6906336A2B8}"/>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0795E81-9533-40F1-8751-3D6DE348B688}"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Tree>
    <p:extLst>
      <p:ext uri="{BB962C8B-B14F-4D97-AF65-F5344CB8AC3E}">
        <p14:creationId xmlns:p14="http://schemas.microsoft.com/office/powerpoint/2010/main" val="229037801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E913ACF2-155D-F80E-06B6-3D1DAA469C0B}"/>
              </a:ext>
            </a:extLst>
          </p:cNvPr>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a:extLst>
              <a:ext uri="{FF2B5EF4-FFF2-40B4-BE49-F238E27FC236}">
                <a16:creationId xmlns:a16="http://schemas.microsoft.com/office/drawing/2014/main" id="{AA500E94-045F-5F94-0955-A2A464D98FA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a:extLst>
              <a:ext uri="{FF2B5EF4-FFF2-40B4-BE49-F238E27FC236}">
                <a16:creationId xmlns:a16="http://schemas.microsoft.com/office/drawing/2014/main" id="{AD908EB9-1CB5-FAA0-265B-336ADE3421DB}"/>
              </a:ext>
            </a:extLst>
          </p:cNvPr>
          <p:cNvSpPr>
            <a:spLocks noGrp="1"/>
          </p:cNvSpPr>
          <p:nvPr>
            <p:ph sz="half" idx="2"/>
          </p:nvPr>
        </p:nvSpPr>
        <p:spPr>
          <a:xfrm>
            <a:off x="839788" y="2505075"/>
            <a:ext cx="5157787"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文本占位符 4">
            <a:extLst>
              <a:ext uri="{FF2B5EF4-FFF2-40B4-BE49-F238E27FC236}">
                <a16:creationId xmlns:a16="http://schemas.microsoft.com/office/drawing/2014/main" id="{EFC71FD3-4B8C-6BBD-1241-18E2C396FFE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a:extLst>
              <a:ext uri="{FF2B5EF4-FFF2-40B4-BE49-F238E27FC236}">
                <a16:creationId xmlns:a16="http://schemas.microsoft.com/office/drawing/2014/main" id="{51B9E184-FB6B-1C77-2102-7A863CDC7178}"/>
              </a:ext>
            </a:extLst>
          </p:cNvPr>
          <p:cNvSpPr>
            <a:spLocks noGrp="1"/>
          </p:cNvSpPr>
          <p:nvPr>
            <p:ph sz="quarter" idx="4"/>
          </p:nvPr>
        </p:nvSpPr>
        <p:spPr>
          <a:xfrm>
            <a:off x="6172200" y="2505075"/>
            <a:ext cx="5183188"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7" name="日期占位符 6">
            <a:extLst>
              <a:ext uri="{FF2B5EF4-FFF2-40B4-BE49-F238E27FC236}">
                <a16:creationId xmlns:a16="http://schemas.microsoft.com/office/drawing/2014/main" id="{9F4E01C5-8465-8739-931D-8D14BC18C73B}"/>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4D9F84E-6ED2-4CA0-8467-E95EA9C45FB3}"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2022/11/9</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8" name="页脚占位符 7">
            <a:extLst>
              <a:ext uri="{FF2B5EF4-FFF2-40B4-BE49-F238E27FC236}">
                <a16:creationId xmlns:a16="http://schemas.microsoft.com/office/drawing/2014/main" id="{8EFD6706-F071-34FF-9658-F260818E6327}"/>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9" name="灯片编号占位符 8">
            <a:extLst>
              <a:ext uri="{FF2B5EF4-FFF2-40B4-BE49-F238E27FC236}">
                <a16:creationId xmlns:a16="http://schemas.microsoft.com/office/drawing/2014/main" id="{F8D69791-9EE3-03A7-48E1-635CC47CF680}"/>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0795E81-9533-40F1-8751-3D6DE348B688}"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Tree>
    <p:extLst>
      <p:ext uri="{BB962C8B-B14F-4D97-AF65-F5344CB8AC3E}">
        <p14:creationId xmlns:p14="http://schemas.microsoft.com/office/powerpoint/2010/main" val="119482557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ABD35B6E-CF30-C190-A759-D74ECE1861AA}"/>
              </a:ext>
            </a:extLst>
          </p:cNvPr>
          <p:cNvSpPr>
            <a:spLocks noGrp="1"/>
          </p:cNvSpPr>
          <p:nvPr>
            <p:ph type="title"/>
          </p:nvPr>
        </p:nvSpPr>
        <p:spPr/>
        <p:txBody>
          <a:bodyPr/>
          <a:lstStyle/>
          <a:p>
            <a:r>
              <a:rPr lang="zh-CN" altLang="en-US"/>
              <a:t>单击此处编辑母版标题样式</a:t>
            </a:r>
          </a:p>
        </p:txBody>
      </p:sp>
      <p:sp>
        <p:nvSpPr>
          <p:cNvPr id="3" name="日期占位符 2">
            <a:extLst>
              <a:ext uri="{FF2B5EF4-FFF2-40B4-BE49-F238E27FC236}">
                <a16:creationId xmlns:a16="http://schemas.microsoft.com/office/drawing/2014/main" id="{BE73B679-D99F-9C26-7715-42B6259425A9}"/>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4D9F84E-6ED2-4CA0-8467-E95EA9C45FB3}"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2022/11/9</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4" name="页脚占位符 3">
            <a:extLst>
              <a:ext uri="{FF2B5EF4-FFF2-40B4-BE49-F238E27FC236}">
                <a16:creationId xmlns:a16="http://schemas.microsoft.com/office/drawing/2014/main" id="{F7A41E84-1B38-160B-DB76-7B58E16C50B7}"/>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5" name="灯片编号占位符 4">
            <a:extLst>
              <a:ext uri="{FF2B5EF4-FFF2-40B4-BE49-F238E27FC236}">
                <a16:creationId xmlns:a16="http://schemas.microsoft.com/office/drawing/2014/main" id="{7573699E-1D77-66DC-F195-BD2CD765130B}"/>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0795E81-9533-40F1-8751-3D6DE348B688}"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Tree>
    <p:extLst>
      <p:ext uri="{BB962C8B-B14F-4D97-AF65-F5344CB8AC3E}">
        <p14:creationId xmlns:p14="http://schemas.microsoft.com/office/powerpoint/2010/main" val="214648936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2A00AE65-F88F-1841-699D-B880EAEC24F2}"/>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4D9F84E-6ED2-4CA0-8467-E95EA9C45FB3}"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2022/11/9</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3" name="页脚占位符 2">
            <a:extLst>
              <a:ext uri="{FF2B5EF4-FFF2-40B4-BE49-F238E27FC236}">
                <a16:creationId xmlns:a16="http://schemas.microsoft.com/office/drawing/2014/main" id="{B9799CD4-10EE-9E2C-0B19-322F135B7F4A}"/>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4" name="灯片编号占位符 3">
            <a:extLst>
              <a:ext uri="{FF2B5EF4-FFF2-40B4-BE49-F238E27FC236}">
                <a16:creationId xmlns:a16="http://schemas.microsoft.com/office/drawing/2014/main" id="{BA6CAA0C-9A9A-2F42-752C-4E57B417B55D}"/>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0795E81-9533-40F1-8751-3D6DE348B688}"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Tree>
    <p:extLst>
      <p:ext uri="{BB962C8B-B14F-4D97-AF65-F5344CB8AC3E}">
        <p14:creationId xmlns:p14="http://schemas.microsoft.com/office/powerpoint/2010/main" val="263060033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23.xml><?xml version="1.0" encoding="utf-8"?>
<p:sldLayout xmlns:a="http://schemas.openxmlformats.org/drawingml/2006/main" xmlns:r="http://schemas.openxmlformats.org/officeDocument/2006/relationships" xmlns:p="http://schemas.openxmlformats.org/presentationml/2006/main" type="blank" preserve="1">
  <p:cSld name="7_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2A00AE65-F88F-1841-699D-B880EAEC24F2}"/>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4D9F84E-6ED2-4CA0-8467-E95EA9C45FB3}"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2022/11/9</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3" name="页脚占位符 2">
            <a:extLst>
              <a:ext uri="{FF2B5EF4-FFF2-40B4-BE49-F238E27FC236}">
                <a16:creationId xmlns:a16="http://schemas.microsoft.com/office/drawing/2014/main" id="{B9799CD4-10EE-9E2C-0B19-322F135B7F4A}"/>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4" name="灯片编号占位符 3">
            <a:extLst>
              <a:ext uri="{FF2B5EF4-FFF2-40B4-BE49-F238E27FC236}">
                <a16:creationId xmlns:a16="http://schemas.microsoft.com/office/drawing/2014/main" id="{BA6CAA0C-9A9A-2F42-752C-4E57B417B55D}"/>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0795E81-9533-40F1-8751-3D6DE348B688}"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Tree>
    <p:extLst>
      <p:ext uri="{BB962C8B-B14F-4D97-AF65-F5344CB8AC3E}">
        <p14:creationId xmlns:p14="http://schemas.microsoft.com/office/powerpoint/2010/main" val="424446276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reserve="1">
  <p:cSld name="6_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2A00AE65-F88F-1841-699D-B880EAEC24F2}"/>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4D9F84E-6ED2-4CA0-8467-E95EA9C45FB3}"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2022/11/9</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3" name="页脚占位符 2">
            <a:extLst>
              <a:ext uri="{FF2B5EF4-FFF2-40B4-BE49-F238E27FC236}">
                <a16:creationId xmlns:a16="http://schemas.microsoft.com/office/drawing/2014/main" id="{B9799CD4-10EE-9E2C-0B19-322F135B7F4A}"/>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4" name="灯片编号占位符 3">
            <a:extLst>
              <a:ext uri="{FF2B5EF4-FFF2-40B4-BE49-F238E27FC236}">
                <a16:creationId xmlns:a16="http://schemas.microsoft.com/office/drawing/2014/main" id="{BA6CAA0C-9A9A-2F42-752C-4E57B417B55D}"/>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0795E81-9533-40F1-8751-3D6DE348B688}"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Tree>
    <p:extLst>
      <p:ext uri="{BB962C8B-B14F-4D97-AF65-F5344CB8AC3E}">
        <p14:creationId xmlns:p14="http://schemas.microsoft.com/office/powerpoint/2010/main" val="272481426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25.xml><?xml version="1.0" encoding="utf-8"?>
<p:sldLayout xmlns:a="http://schemas.openxmlformats.org/drawingml/2006/main" xmlns:r="http://schemas.openxmlformats.org/officeDocument/2006/relationships" xmlns:p="http://schemas.openxmlformats.org/presentationml/2006/main" type="blank" preserve="1">
  <p:cSld name="5_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2A00AE65-F88F-1841-699D-B880EAEC24F2}"/>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4D9F84E-6ED2-4CA0-8467-E95EA9C45FB3}"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2022/11/9</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3" name="页脚占位符 2">
            <a:extLst>
              <a:ext uri="{FF2B5EF4-FFF2-40B4-BE49-F238E27FC236}">
                <a16:creationId xmlns:a16="http://schemas.microsoft.com/office/drawing/2014/main" id="{B9799CD4-10EE-9E2C-0B19-322F135B7F4A}"/>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4" name="灯片编号占位符 3">
            <a:extLst>
              <a:ext uri="{FF2B5EF4-FFF2-40B4-BE49-F238E27FC236}">
                <a16:creationId xmlns:a16="http://schemas.microsoft.com/office/drawing/2014/main" id="{BA6CAA0C-9A9A-2F42-752C-4E57B417B55D}"/>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0795E81-9533-40F1-8751-3D6DE348B688}"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Tree>
    <p:extLst>
      <p:ext uri="{BB962C8B-B14F-4D97-AF65-F5344CB8AC3E}">
        <p14:creationId xmlns:p14="http://schemas.microsoft.com/office/powerpoint/2010/main" val="182121513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26.xml><?xml version="1.0" encoding="utf-8"?>
<p:sldLayout xmlns:a="http://schemas.openxmlformats.org/drawingml/2006/main" xmlns:r="http://schemas.openxmlformats.org/officeDocument/2006/relationships" xmlns:p="http://schemas.openxmlformats.org/presentationml/2006/main" type="blank" preserve="1">
  <p:cSld name="4_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2A00AE65-F88F-1841-699D-B880EAEC24F2}"/>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4D9F84E-6ED2-4CA0-8467-E95EA9C45FB3}"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2022/11/9</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3" name="页脚占位符 2">
            <a:extLst>
              <a:ext uri="{FF2B5EF4-FFF2-40B4-BE49-F238E27FC236}">
                <a16:creationId xmlns:a16="http://schemas.microsoft.com/office/drawing/2014/main" id="{B9799CD4-10EE-9E2C-0B19-322F135B7F4A}"/>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4" name="灯片编号占位符 3">
            <a:extLst>
              <a:ext uri="{FF2B5EF4-FFF2-40B4-BE49-F238E27FC236}">
                <a16:creationId xmlns:a16="http://schemas.microsoft.com/office/drawing/2014/main" id="{BA6CAA0C-9A9A-2F42-752C-4E57B417B55D}"/>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0795E81-9533-40F1-8751-3D6DE348B688}"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Tree>
    <p:extLst>
      <p:ext uri="{BB962C8B-B14F-4D97-AF65-F5344CB8AC3E}">
        <p14:creationId xmlns:p14="http://schemas.microsoft.com/office/powerpoint/2010/main" val="183294293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27.xml><?xml version="1.0" encoding="utf-8"?>
<p:sldLayout xmlns:a="http://schemas.openxmlformats.org/drawingml/2006/main" xmlns:r="http://schemas.openxmlformats.org/officeDocument/2006/relationships" xmlns:p="http://schemas.openxmlformats.org/presentationml/2006/main" type="blank" preserve="1">
  <p:cSld name="3_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2A00AE65-F88F-1841-699D-B880EAEC24F2}"/>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4D9F84E-6ED2-4CA0-8467-E95EA9C45FB3}"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2022/11/9</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3" name="页脚占位符 2">
            <a:extLst>
              <a:ext uri="{FF2B5EF4-FFF2-40B4-BE49-F238E27FC236}">
                <a16:creationId xmlns:a16="http://schemas.microsoft.com/office/drawing/2014/main" id="{B9799CD4-10EE-9E2C-0B19-322F135B7F4A}"/>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4" name="灯片编号占位符 3">
            <a:extLst>
              <a:ext uri="{FF2B5EF4-FFF2-40B4-BE49-F238E27FC236}">
                <a16:creationId xmlns:a16="http://schemas.microsoft.com/office/drawing/2014/main" id="{BA6CAA0C-9A9A-2F42-752C-4E57B417B55D}"/>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0795E81-9533-40F1-8751-3D6DE348B688}"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Tree>
    <p:extLst>
      <p:ext uri="{BB962C8B-B14F-4D97-AF65-F5344CB8AC3E}">
        <p14:creationId xmlns:p14="http://schemas.microsoft.com/office/powerpoint/2010/main" val="101469836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28.xml><?xml version="1.0" encoding="utf-8"?>
<p:sldLayout xmlns:a="http://schemas.openxmlformats.org/drawingml/2006/main" xmlns:r="http://schemas.openxmlformats.org/officeDocument/2006/relationships" xmlns:p="http://schemas.openxmlformats.org/presentationml/2006/main" type="blank" preserve="1">
  <p:cSld name="2_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2A00AE65-F88F-1841-699D-B880EAEC24F2}"/>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4D9F84E-6ED2-4CA0-8467-E95EA9C45FB3}"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2022/11/9</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3" name="页脚占位符 2">
            <a:extLst>
              <a:ext uri="{FF2B5EF4-FFF2-40B4-BE49-F238E27FC236}">
                <a16:creationId xmlns:a16="http://schemas.microsoft.com/office/drawing/2014/main" id="{B9799CD4-10EE-9E2C-0B19-322F135B7F4A}"/>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4" name="灯片编号占位符 3">
            <a:extLst>
              <a:ext uri="{FF2B5EF4-FFF2-40B4-BE49-F238E27FC236}">
                <a16:creationId xmlns:a16="http://schemas.microsoft.com/office/drawing/2014/main" id="{BA6CAA0C-9A9A-2F42-752C-4E57B417B55D}"/>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0795E81-9533-40F1-8751-3D6DE348B688}"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Tree>
    <p:extLst>
      <p:ext uri="{BB962C8B-B14F-4D97-AF65-F5344CB8AC3E}">
        <p14:creationId xmlns:p14="http://schemas.microsoft.com/office/powerpoint/2010/main" val="161905764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1_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2A00AE65-F88F-1841-699D-B880EAEC24F2}"/>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4D9F84E-6ED2-4CA0-8467-E95EA9C45FB3}"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2022/11/9</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3" name="页脚占位符 2">
            <a:extLst>
              <a:ext uri="{FF2B5EF4-FFF2-40B4-BE49-F238E27FC236}">
                <a16:creationId xmlns:a16="http://schemas.microsoft.com/office/drawing/2014/main" id="{B9799CD4-10EE-9E2C-0B19-322F135B7F4A}"/>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4" name="灯片编号占位符 3">
            <a:extLst>
              <a:ext uri="{FF2B5EF4-FFF2-40B4-BE49-F238E27FC236}">
                <a16:creationId xmlns:a16="http://schemas.microsoft.com/office/drawing/2014/main" id="{BA6CAA0C-9A9A-2F42-752C-4E57B417B55D}"/>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0795E81-9533-40F1-8751-3D6DE348B688}"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Tree>
    <p:extLst>
      <p:ext uri="{BB962C8B-B14F-4D97-AF65-F5344CB8AC3E}">
        <p14:creationId xmlns:p14="http://schemas.microsoft.com/office/powerpoint/2010/main" val="392882963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1F092160-89B2-93CF-3CEB-14E3C3929825}"/>
              </a:ext>
            </a:extLst>
          </p:cNvPr>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a:extLst>
              <a:ext uri="{FF2B5EF4-FFF2-40B4-BE49-F238E27FC236}">
                <a16:creationId xmlns:a16="http://schemas.microsoft.com/office/drawing/2014/main" id="{2DB8FAFA-FB76-C83B-5479-558B391A0B99}"/>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a:extLst>
              <a:ext uri="{FF2B5EF4-FFF2-40B4-BE49-F238E27FC236}">
                <a16:creationId xmlns:a16="http://schemas.microsoft.com/office/drawing/2014/main" id="{C79C31B8-6A48-DBC1-9925-6C56376CF64D}"/>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4D9F84E-6ED2-4CA0-8467-E95EA9C45FB3}"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2022/11/9</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5" name="页脚占位符 4">
            <a:extLst>
              <a:ext uri="{FF2B5EF4-FFF2-40B4-BE49-F238E27FC236}">
                <a16:creationId xmlns:a16="http://schemas.microsoft.com/office/drawing/2014/main" id="{726B69C1-2F9E-97A2-EAE2-D42AECC528EE}"/>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6" name="灯片编号占位符 5">
            <a:extLst>
              <a:ext uri="{FF2B5EF4-FFF2-40B4-BE49-F238E27FC236}">
                <a16:creationId xmlns:a16="http://schemas.microsoft.com/office/drawing/2014/main" id="{4521B383-FC4A-D948-9277-C5C77BCC13A9}"/>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0795E81-9533-40F1-8751-3D6DE348B688}"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Tree>
    <p:extLst>
      <p:ext uri="{BB962C8B-B14F-4D97-AF65-F5344CB8AC3E}">
        <p14:creationId xmlns:p14="http://schemas.microsoft.com/office/powerpoint/2010/main" val="239996724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29E1A0C8-1FB0-9A48-E5F4-B1875DB468E1}"/>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a:extLst>
              <a:ext uri="{FF2B5EF4-FFF2-40B4-BE49-F238E27FC236}">
                <a16:creationId xmlns:a16="http://schemas.microsoft.com/office/drawing/2014/main" id="{54EE67EF-BFD6-1BC4-A5EC-3C6386811F8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文本占位符 3">
            <a:extLst>
              <a:ext uri="{FF2B5EF4-FFF2-40B4-BE49-F238E27FC236}">
                <a16:creationId xmlns:a16="http://schemas.microsoft.com/office/drawing/2014/main" id="{9F46C223-E39D-00C9-F42E-D0061B2DFB3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E4B3838C-C27F-76BF-88F0-306D30778283}"/>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4D9F84E-6ED2-4CA0-8467-E95EA9C45FB3}"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2022/11/9</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6" name="页脚占位符 5">
            <a:extLst>
              <a:ext uri="{FF2B5EF4-FFF2-40B4-BE49-F238E27FC236}">
                <a16:creationId xmlns:a16="http://schemas.microsoft.com/office/drawing/2014/main" id="{4B27BDB0-FD08-4E7D-0C31-BC2A0B1A7FA5}"/>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7" name="灯片编号占位符 6">
            <a:extLst>
              <a:ext uri="{FF2B5EF4-FFF2-40B4-BE49-F238E27FC236}">
                <a16:creationId xmlns:a16="http://schemas.microsoft.com/office/drawing/2014/main" id="{F821B870-1560-C3F9-D46D-D4944BA1073F}"/>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0795E81-9533-40F1-8751-3D6DE348B688}"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Tree>
    <p:extLst>
      <p:ext uri="{BB962C8B-B14F-4D97-AF65-F5344CB8AC3E}">
        <p14:creationId xmlns:p14="http://schemas.microsoft.com/office/powerpoint/2010/main" val="53439238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A5A3EEE4-967A-4B2C-FE7D-9E424A0D70AC}"/>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a:extLst>
              <a:ext uri="{FF2B5EF4-FFF2-40B4-BE49-F238E27FC236}">
                <a16:creationId xmlns:a16="http://schemas.microsoft.com/office/drawing/2014/main" id="{1A9F3F6E-7BED-EBA9-1FCB-6A475FE96FB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a:extLst>
              <a:ext uri="{FF2B5EF4-FFF2-40B4-BE49-F238E27FC236}">
                <a16:creationId xmlns:a16="http://schemas.microsoft.com/office/drawing/2014/main" id="{86E686E0-265E-FDA3-3281-D29EAF4367C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B38B8B27-2ACE-6295-DF11-2EA1B0E70FF6}"/>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4D9F84E-6ED2-4CA0-8467-E95EA9C45FB3}"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2022/11/9</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6" name="页脚占位符 5">
            <a:extLst>
              <a:ext uri="{FF2B5EF4-FFF2-40B4-BE49-F238E27FC236}">
                <a16:creationId xmlns:a16="http://schemas.microsoft.com/office/drawing/2014/main" id="{244DB63E-E385-DD64-2F2A-CA8467CEB73E}"/>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7" name="灯片编号占位符 6">
            <a:extLst>
              <a:ext uri="{FF2B5EF4-FFF2-40B4-BE49-F238E27FC236}">
                <a16:creationId xmlns:a16="http://schemas.microsoft.com/office/drawing/2014/main" id="{B24D2378-D172-9E74-B34F-5596ECA51BE9}"/>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0795E81-9533-40F1-8751-3D6DE348B688}"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Tree>
    <p:extLst>
      <p:ext uri="{BB962C8B-B14F-4D97-AF65-F5344CB8AC3E}">
        <p14:creationId xmlns:p14="http://schemas.microsoft.com/office/powerpoint/2010/main" val="395155073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C18C8F8D-41D9-574C-F782-80C88716F93F}"/>
              </a:ext>
            </a:extLst>
          </p:cNvPr>
          <p:cNvSpPr>
            <a:spLocks noGrp="1"/>
          </p:cNvSpPr>
          <p:nvPr>
            <p:ph type="title"/>
          </p:nvPr>
        </p:nvSpPr>
        <p:spPr/>
        <p:txBody>
          <a:bodyPr/>
          <a:lstStyle/>
          <a:p>
            <a:r>
              <a:rPr lang="zh-CN" altLang="en-US"/>
              <a:t>单击此处编辑母版标题样式</a:t>
            </a:r>
          </a:p>
        </p:txBody>
      </p:sp>
      <p:sp>
        <p:nvSpPr>
          <p:cNvPr id="3" name="竖排文字占位符 2">
            <a:extLst>
              <a:ext uri="{FF2B5EF4-FFF2-40B4-BE49-F238E27FC236}">
                <a16:creationId xmlns:a16="http://schemas.microsoft.com/office/drawing/2014/main" id="{BCBB0392-7375-183C-FD77-212FEE738CA0}"/>
              </a:ext>
            </a:extLst>
          </p:cNvPr>
          <p:cNvSpPr>
            <a:spLocks noGrp="1"/>
          </p:cNvSpPr>
          <p:nvPr>
            <p:ph type="body" orient="vert" idx="1"/>
          </p:nvPr>
        </p:nvSpPr>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104AA4CF-940E-76D0-0634-103A87A05239}"/>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4D9F84E-6ED2-4CA0-8467-E95EA9C45FB3}"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2022/11/9</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5" name="页脚占位符 4">
            <a:extLst>
              <a:ext uri="{FF2B5EF4-FFF2-40B4-BE49-F238E27FC236}">
                <a16:creationId xmlns:a16="http://schemas.microsoft.com/office/drawing/2014/main" id="{887F6CB4-25FA-9753-6A82-F0BA0338DCF3}"/>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6" name="灯片编号占位符 5">
            <a:extLst>
              <a:ext uri="{FF2B5EF4-FFF2-40B4-BE49-F238E27FC236}">
                <a16:creationId xmlns:a16="http://schemas.microsoft.com/office/drawing/2014/main" id="{C3CAFDBD-60A0-FB05-12E6-1A5477572886}"/>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0795E81-9533-40F1-8751-3D6DE348B688}"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Tree>
    <p:extLst>
      <p:ext uri="{BB962C8B-B14F-4D97-AF65-F5344CB8AC3E}">
        <p14:creationId xmlns:p14="http://schemas.microsoft.com/office/powerpoint/2010/main" val="291739377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a:extLst>
              <a:ext uri="{FF2B5EF4-FFF2-40B4-BE49-F238E27FC236}">
                <a16:creationId xmlns:a16="http://schemas.microsoft.com/office/drawing/2014/main" id="{F2FC9DA1-06C5-B9BB-53A8-07E9B6FBD016}"/>
              </a:ext>
            </a:extLst>
          </p:cNvPr>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a:extLst>
              <a:ext uri="{FF2B5EF4-FFF2-40B4-BE49-F238E27FC236}">
                <a16:creationId xmlns:a16="http://schemas.microsoft.com/office/drawing/2014/main" id="{F51F1C0C-17E2-5592-E586-D7291B666BD7}"/>
              </a:ext>
            </a:extLst>
          </p:cNvPr>
          <p:cNvSpPr>
            <a:spLocks noGrp="1"/>
          </p:cNvSpPr>
          <p:nvPr>
            <p:ph type="body" orient="vert" idx="1"/>
          </p:nvPr>
        </p:nvSpPr>
        <p:spPr>
          <a:xfrm>
            <a:off x="838200" y="365125"/>
            <a:ext cx="7734300" cy="5811838"/>
          </a:xfr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B44E67D6-D46C-63E1-2CAE-2E88514688CC}"/>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4D9F84E-6ED2-4CA0-8467-E95EA9C45FB3}"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2022/11/9</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5" name="页脚占位符 4">
            <a:extLst>
              <a:ext uri="{FF2B5EF4-FFF2-40B4-BE49-F238E27FC236}">
                <a16:creationId xmlns:a16="http://schemas.microsoft.com/office/drawing/2014/main" id="{ABFE7029-D111-4C06-6DF2-2B799838E6C0}"/>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6" name="灯片编号占位符 5">
            <a:extLst>
              <a:ext uri="{FF2B5EF4-FFF2-40B4-BE49-F238E27FC236}">
                <a16:creationId xmlns:a16="http://schemas.microsoft.com/office/drawing/2014/main" id="{F0E35EA4-1714-8A8E-091D-F87EFE2106A2}"/>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0795E81-9533-40F1-8751-3D6DE348B688}"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Tree>
    <p:extLst>
      <p:ext uri="{BB962C8B-B14F-4D97-AF65-F5344CB8AC3E}">
        <p14:creationId xmlns:p14="http://schemas.microsoft.com/office/powerpoint/2010/main" val="5528432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cSld name="1_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5658263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35.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DD1AF2B1-6A90-CB69-DAB7-D57BA4B3C729}"/>
              </a:ext>
            </a:extLst>
          </p:cNvPr>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a:extLst>
              <a:ext uri="{FF2B5EF4-FFF2-40B4-BE49-F238E27FC236}">
                <a16:creationId xmlns:a16="http://schemas.microsoft.com/office/drawing/2014/main" id="{A2CB5D32-802B-F811-76CE-E817757D157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a:extLst>
              <a:ext uri="{FF2B5EF4-FFF2-40B4-BE49-F238E27FC236}">
                <a16:creationId xmlns:a16="http://schemas.microsoft.com/office/drawing/2014/main" id="{8E211B0A-F0F5-70FB-B3A8-74F4F5C6CC4B}"/>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4D9F84E-6ED2-4CA0-8467-E95EA9C45FB3}"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2022/11/9</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5" name="页脚占位符 4">
            <a:extLst>
              <a:ext uri="{FF2B5EF4-FFF2-40B4-BE49-F238E27FC236}">
                <a16:creationId xmlns:a16="http://schemas.microsoft.com/office/drawing/2014/main" id="{98F8BB81-0E4E-63DB-6569-E975D42DA255}"/>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6" name="灯片编号占位符 5">
            <a:extLst>
              <a:ext uri="{FF2B5EF4-FFF2-40B4-BE49-F238E27FC236}">
                <a16:creationId xmlns:a16="http://schemas.microsoft.com/office/drawing/2014/main" id="{33D01E25-B706-3BE5-9ADD-A48435FD124E}"/>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0795E81-9533-40F1-8751-3D6DE348B688}"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Tree>
    <p:extLst>
      <p:ext uri="{BB962C8B-B14F-4D97-AF65-F5344CB8AC3E}">
        <p14:creationId xmlns:p14="http://schemas.microsoft.com/office/powerpoint/2010/main" val="132553489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36.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6409BE50-598E-22C3-0E13-8F97F4DED4B8}"/>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353B4EE1-D12F-B09A-0C25-0F53AD78E535}"/>
              </a:ext>
            </a:extLst>
          </p:cNvPr>
          <p:cNvSpPr>
            <a:spLocks noGrp="1"/>
          </p:cNvSpPr>
          <p:nvPr>
            <p:ph idx="1"/>
          </p:nvPr>
        </p:nvSpPr>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2E89C071-D5F8-0CB7-EA7E-7A540386718C}"/>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4D9F84E-6ED2-4CA0-8467-E95EA9C45FB3}"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2022/11/9</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5" name="页脚占位符 4">
            <a:extLst>
              <a:ext uri="{FF2B5EF4-FFF2-40B4-BE49-F238E27FC236}">
                <a16:creationId xmlns:a16="http://schemas.microsoft.com/office/drawing/2014/main" id="{32333FB1-F7FE-8F8E-F1FB-61352897C0A8}"/>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6" name="灯片编号占位符 5">
            <a:extLst>
              <a:ext uri="{FF2B5EF4-FFF2-40B4-BE49-F238E27FC236}">
                <a16:creationId xmlns:a16="http://schemas.microsoft.com/office/drawing/2014/main" id="{A4242CB4-28A3-7EA6-97C5-E6906336A2B8}"/>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0795E81-9533-40F1-8751-3D6DE348B688}"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Tree>
    <p:extLst>
      <p:ext uri="{BB962C8B-B14F-4D97-AF65-F5344CB8AC3E}">
        <p14:creationId xmlns:p14="http://schemas.microsoft.com/office/powerpoint/2010/main" val="377298881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37.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1F092160-89B2-93CF-3CEB-14E3C3929825}"/>
              </a:ext>
            </a:extLst>
          </p:cNvPr>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a:extLst>
              <a:ext uri="{FF2B5EF4-FFF2-40B4-BE49-F238E27FC236}">
                <a16:creationId xmlns:a16="http://schemas.microsoft.com/office/drawing/2014/main" id="{2DB8FAFA-FB76-C83B-5479-558B391A0B99}"/>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a:extLst>
              <a:ext uri="{FF2B5EF4-FFF2-40B4-BE49-F238E27FC236}">
                <a16:creationId xmlns:a16="http://schemas.microsoft.com/office/drawing/2014/main" id="{C79C31B8-6A48-DBC1-9925-6C56376CF64D}"/>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4D9F84E-6ED2-4CA0-8467-E95EA9C45FB3}"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2022/11/9</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5" name="页脚占位符 4">
            <a:extLst>
              <a:ext uri="{FF2B5EF4-FFF2-40B4-BE49-F238E27FC236}">
                <a16:creationId xmlns:a16="http://schemas.microsoft.com/office/drawing/2014/main" id="{726B69C1-2F9E-97A2-EAE2-D42AECC528EE}"/>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6" name="灯片编号占位符 5">
            <a:extLst>
              <a:ext uri="{FF2B5EF4-FFF2-40B4-BE49-F238E27FC236}">
                <a16:creationId xmlns:a16="http://schemas.microsoft.com/office/drawing/2014/main" id="{4521B383-FC4A-D948-9277-C5C77BCC13A9}"/>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0795E81-9533-40F1-8751-3D6DE348B688}"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Tree>
    <p:extLst>
      <p:ext uri="{BB962C8B-B14F-4D97-AF65-F5344CB8AC3E}">
        <p14:creationId xmlns:p14="http://schemas.microsoft.com/office/powerpoint/2010/main" val="191515210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38.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7320B30C-72BF-51F0-249F-FA8CC3A4713D}"/>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4FD5BF7F-859A-C081-CED2-078C173E868A}"/>
              </a:ext>
            </a:extLst>
          </p:cNvPr>
          <p:cNvSpPr>
            <a:spLocks noGrp="1"/>
          </p:cNvSpPr>
          <p:nvPr>
            <p:ph sz="half" idx="1"/>
          </p:nvPr>
        </p:nvSpPr>
        <p:spPr>
          <a:xfrm>
            <a:off x="838200" y="1825625"/>
            <a:ext cx="5181600" cy="435133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内容占位符 3">
            <a:extLst>
              <a:ext uri="{FF2B5EF4-FFF2-40B4-BE49-F238E27FC236}">
                <a16:creationId xmlns:a16="http://schemas.microsoft.com/office/drawing/2014/main" id="{6AE13D43-E0E9-775B-A673-BD9D11244278}"/>
              </a:ext>
            </a:extLst>
          </p:cNvPr>
          <p:cNvSpPr>
            <a:spLocks noGrp="1"/>
          </p:cNvSpPr>
          <p:nvPr>
            <p:ph sz="half" idx="2"/>
          </p:nvPr>
        </p:nvSpPr>
        <p:spPr>
          <a:xfrm>
            <a:off x="6172200" y="1825625"/>
            <a:ext cx="5181600" cy="435133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日期占位符 4">
            <a:extLst>
              <a:ext uri="{FF2B5EF4-FFF2-40B4-BE49-F238E27FC236}">
                <a16:creationId xmlns:a16="http://schemas.microsoft.com/office/drawing/2014/main" id="{C7D2BF71-95D5-242F-6BFD-1A652CECE9F2}"/>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4D9F84E-6ED2-4CA0-8467-E95EA9C45FB3}"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2022/11/9</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6" name="页脚占位符 5">
            <a:extLst>
              <a:ext uri="{FF2B5EF4-FFF2-40B4-BE49-F238E27FC236}">
                <a16:creationId xmlns:a16="http://schemas.microsoft.com/office/drawing/2014/main" id="{66672779-990C-8C8C-573C-F02B0058581C}"/>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7" name="灯片编号占位符 6">
            <a:extLst>
              <a:ext uri="{FF2B5EF4-FFF2-40B4-BE49-F238E27FC236}">
                <a16:creationId xmlns:a16="http://schemas.microsoft.com/office/drawing/2014/main" id="{D00961BB-55F0-2C92-1B69-CC3CF3A889FA}"/>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0795E81-9533-40F1-8751-3D6DE348B688}"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pic>
        <p:nvPicPr>
          <p:cNvPr id="8" name="Picture 7">
            <a:extLst>
              <a:ext uri="{FF2B5EF4-FFF2-40B4-BE49-F238E27FC236}">
                <a16:creationId xmlns:a16="http://schemas.microsoft.com/office/drawing/2014/main" id="{DC41725A-66FC-ECC9-D741-C488264DA5C5}"/>
              </a:ext>
            </a:extLst>
          </p:cNvPr>
          <p:cNvPicPr>
            <a:picLocks noChangeAspect="1"/>
          </p:cNvPicPr>
          <p:nvPr userDrawn="1"/>
        </p:nvPicPr>
        <p:blipFill rotWithShape="1">
          <a:blip r:embed="rId2" cstate="hqprint">
            <a:extLst>
              <a:ext uri="{28A0092B-C50C-407E-A947-70E740481C1C}">
                <a14:useLocalDpi xmlns:a14="http://schemas.microsoft.com/office/drawing/2010/main" val="0"/>
              </a:ext>
            </a:extLst>
          </a:blip>
          <a:srcRect t="37667"/>
          <a:stretch/>
        </p:blipFill>
        <p:spPr>
          <a:xfrm>
            <a:off x="-2253635" y="-811260"/>
            <a:ext cx="2556694" cy="2850412"/>
          </a:xfrm>
          <a:prstGeom prst="rect">
            <a:avLst/>
          </a:prstGeom>
        </p:spPr>
      </p:pic>
      <p:pic>
        <p:nvPicPr>
          <p:cNvPr id="9" name="Picture 8">
            <a:extLst>
              <a:ext uri="{FF2B5EF4-FFF2-40B4-BE49-F238E27FC236}">
                <a16:creationId xmlns:a16="http://schemas.microsoft.com/office/drawing/2014/main" id="{10ECB967-163D-97A1-9542-86B164988CD1}"/>
              </a:ext>
            </a:extLst>
          </p:cNvPr>
          <p:cNvPicPr>
            <a:picLocks noChangeAspect="1"/>
          </p:cNvPicPr>
          <p:nvPr userDrawn="1"/>
        </p:nvPicPr>
        <p:blipFill rotWithShape="1">
          <a:blip r:embed="rId3" cstate="print">
            <a:extLst>
              <a:ext uri="{28A0092B-C50C-407E-A947-70E740481C1C}">
                <a14:useLocalDpi xmlns:a14="http://schemas.microsoft.com/office/drawing/2010/main" val="0"/>
              </a:ext>
            </a:extLst>
          </a:blip>
          <a:srcRect t="38142"/>
          <a:stretch/>
        </p:blipFill>
        <p:spPr>
          <a:xfrm>
            <a:off x="650633" y="6783225"/>
            <a:ext cx="1960710" cy="2212719"/>
          </a:xfrm>
          <a:prstGeom prst="rect">
            <a:avLst/>
          </a:prstGeom>
        </p:spPr>
      </p:pic>
      <p:sp>
        <p:nvSpPr>
          <p:cNvPr id="10" name="TextBox 3">
            <a:extLst>
              <a:ext uri="{FF2B5EF4-FFF2-40B4-BE49-F238E27FC236}">
                <a16:creationId xmlns:a16="http://schemas.microsoft.com/office/drawing/2014/main" id="{29EA2F57-C96A-966D-50AE-CA599802F3D7}"/>
              </a:ext>
            </a:extLst>
          </p:cNvPr>
          <p:cNvSpPr txBox="1"/>
          <p:nvPr userDrawn="1"/>
        </p:nvSpPr>
        <p:spPr>
          <a:xfrm>
            <a:off x="2539171" y="7974020"/>
            <a:ext cx="7283515" cy="1064137"/>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sz="2105" b="1" dirty="0">
                <a:solidFill>
                  <a:srgbClr val="2C9430"/>
                </a:solidFill>
                <a:latin typeface="SVN-Newton" panose="02040603050506020204" pitchFamily="18" charset="0"/>
                <a:cs typeface="Times New Roman" panose="02020603050405020304" pitchFamily="18" charset="0"/>
              </a:rPr>
              <a:t>MĂNG NON – TÀI LIỆU TIỂU HỌC</a:t>
            </a:r>
          </a:p>
          <a:p>
            <a:pPr marL="0" marR="0" lvl="0" indent="0" algn="ctr" defTabSz="534654" rtl="0" eaLnBrk="1" fontAlgn="auto" latinLnBrk="0" hangingPunct="1">
              <a:lnSpc>
                <a:spcPct val="100000"/>
              </a:lnSpc>
              <a:spcBef>
                <a:spcPts val="0"/>
              </a:spcBef>
              <a:spcAft>
                <a:spcPts val="0"/>
              </a:spcAft>
              <a:buClrTx/>
              <a:buSzTx/>
              <a:buFontTx/>
              <a:buNone/>
              <a:tabLst/>
              <a:defRPr/>
            </a:pPr>
            <a:r>
              <a:rPr lang="en-US" sz="2105" b="1" dirty="0" err="1">
                <a:latin typeface="Times New Roman" panose="02020603050405020304" pitchFamily="18" charset="0"/>
                <a:cs typeface="Times New Roman" panose="02020603050405020304" pitchFamily="18" charset="0"/>
              </a:rPr>
              <a:t>Mời</a:t>
            </a:r>
            <a:r>
              <a:rPr lang="en-US" sz="2105" b="1" dirty="0">
                <a:latin typeface="Times New Roman" panose="02020603050405020304" pitchFamily="18" charset="0"/>
                <a:cs typeface="Times New Roman" panose="02020603050405020304" pitchFamily="18" charset="0"/>
              </a:rPr>
              <a:t> </a:t>
            </a:r>
            <a:r>
              <a:rPr lang="en-US" sz="2105" b="1" dirty="0" err="1">
                <a:latin typeface="Times New Roman" panose="02020603050405020304" pitchFamily="18" charset="0"/>
                <a:cs typeface="Times New Roman" panose="02020603050405020304" pitchFamily="18" charset="0"/>
              </a:rPr>
              <a:t>truy</a:t>
            </a:r>
            <a:r>
              <a:rPr lang="en-US" sz="2105" b="1" dirty="0">
                <a:latin typeface="Times New Roman" panose="02020603050405020304" pitchFamily="18" charset="0"/>
                <a:cs typeface="Times New Roman" panose="02020603050405020304" pitchFamily="18" charset="0"/>
              </a:rPr>
              <a:t> </a:t>
            </a:r>
            <a:r>
              <a:rPr lang="en-US" sz="2105" b="1" dirty="0" err="1">
                <a:latin typeface="Times New Roman" panose="02020603050405020304" pitchFamily="18" charset="0"/>
                <a:cs typeface="Times New Roman" panose="02020603050405020304" pitchFamily="18" charset="0"/>
              </a:rPr>
              <a:t>cập</a:t>
            </a:r>
            <a:r>
              <a:rPr lang="en-US" sz="2105" b="1" dirty="0">
                <a:latin typeface="Times New Roman" panose="02020603050405020304" pitchFamily="18" charset="0"/>
                <a:cs typeface="Times New Roman" panose="02020603050405020304" pitchFamily="18" charset="0"/>
              </a:rPr>
              <a:t>: </a:t>
            </a:r>
            <a:r>
              <a:rPr lang="en-US" sz="2105" dirty="0">
                <a:solidFill>
                  <a:srgbClr val="FF0066"/>
                </a:solidFill>
                <a:latin typeface="Times New Roman" panose="02020603050405020304" pitchFamily="18" charset="0"/>
                <a:cs typeface="Times New Roman" panose="02020603050405020304" pitchFamily="18" charset="0"/>
                <a:hlinkClick r:id="rId4">
                  <a:extLst>
                    <a:ext uri="{A12FA001-AC4F-418D-AE19-62706E023703}">
                      <ahyp:hlinkClr xmlns:ahyp="http://schemas.microsoft.com/office/drawing/2018/hyperlinkcolor" xmlns="" val="tx"/>
                    </a:ext>
                  </a:extLst>
                </a:hlinkClick>
              </a:rPr>
              <a:t>MĂNG NON- TÀI LIỆU TIỂU HỌC | Facebook</a:t>
            </a:r>
            <a:endParaRPr lang="en-US" sz="2105" dirty="0">
              <a:solidFill>
                <a:srgbClr val="FF0066"/>
              </a:solidFill>
              <a:latin typeface="SVN-Newton" panose="02040603050506020204" pitchFamily="18" charset="0"/>
              <a:cs typeface="Times New Roman" panose="02020603050405020304" pitchFamily="18" charset="0"/>
            </a:endParaRPr>
          </a:p>
          <a:p>
            <a:pPr algn="ctr"/>
            <a:r>
              <a:rPr lang="en-US" sz="2105" b="1" dirty="0">
                <a:solidFill>
                  <a:srgbClr val="0D4370"/>
                </a:solidFill>
                <a:latin typeface="SVN-Newton" panose="02040603050506020204" pitchFamily="18" charset="0"/>
                <a:cs typeface="Times New Roman" panose="02020603050405020304" pitchFamily="18" charset="0"/>
              </a:rPr>
              <a:t>SĐT ZALO : </a:t>
            </a:r>
            <a:r>
              <a:rPr lang="en-US" sz="2105" b="1" u="sng" dirty="0">
                <a:solidFill>
                  <a:srgbClr val="0D4370"/>
                </a:solidFill>
                <a:latin typeface="SVN-Newton" panose="02040603050506020204" pitchFamily="18" charset="0"/>
              </a:rPr>
              <a:t>0382348780</a:t>
            </a:r>
            <a:r>
              <a:rPr lang="en-US" sz="2105" b="1" dirty="0">
                <a:solidFill>
                  <a:srgbClr val="0D4370"/>
                </a:solidFill>
                <a:latin typeface="SVN-Newton" panose="02040603050506020204" pitchFamily="18" charset="0"/>
              </a:rPr>
              <a:t> - </a:t>
            </a:r>
            <a:r>
              <a:rPr lang="en-US" sz="2105" b="1" u="sng" dirty="0">
                <a:solidFill>
                  <a:srgbClr val="0D4370"/>
                </a:solidFill>
                <a:latin typeface="SVN-Newton" panose="02040603050506020204" pitchFamily="18" charset="0"/>
              </a:rPr>
              <a:t>0984848929</a:t>
            </a:r>
            <a:endParaRPr lang="en-US" sz="2105" b="1" dirty="0">
              <a:solidFill>
                <a:srgbClr val="0D4370"/>
              </a:solidFill>
              <a:latin typeface="SVN-Newton" panose="02040603050506020204" pitchFamily="18" charset="0"/>
              <a:cs typeface="Times New Roman" panose="02020603050405020304" pitchFamily="18" charset="0"/>
            </a:endParaRPr>
          </a:p>
        </p:txBody>
      </p:sp>
      <p:sp>
        <p:nvSpPr>
          <p:cNvPr id="11" name="Title 1">
            <a:extLst>
              <a:ext uri="{FF2B5EF4-FFF2-40B4-BE49-F238E27FC236}">
                <a16:creationId xmlns:a16="http://schemas.microsoft.com/office/drawing/2014/main" id="{839CB496-B064-1976-8A73-F5C96C8179F1}"/>
              </a:ext>
            </a:extLst>
          </p:cNvPr>
          <p:cNvSpPr txBox="1">
            <a:spLocks/>
          </p:cNvSpPr>
          <p:nvPr userDrawn="1"/>
        </p:nvSpPr>
        <p:spPr>
          <a:xfrm>
            <a:off x="10154380" y="-694831"/>
            <a:ext cx="2556694" cy="1156798"/>
          </a:xfrm>
          <a:prstGeom prst="rect">
            <a:avLst/>
          </a:prstGeom>
        </p:spPr>
        <p:txBody>
          <a:bodyPr vert="horz" lIns="106934" tIns="53467" rIns="106934" bIns="53467"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1800" b="0" dirty="0" err="1">
                <a:solidFill>
                  <a:schemeClr val="tx2">
                    <a:lumMod val="20000"/>
                    <a:lumOff val="80000"/>
                  </a:schemeClr>
                </a:solidFill>
                <a:latin typeface="UTM Scriptina KT" panose="02000500000000000000" pitchFamily="2" charset="0"/>
              </a:rPr>
              <a:t>Măng</a:t>
            </a:r>
            <a:r>
              <a:rPr lang="en-US" sz="1800" b="0" dirty="0">
                <a:solidFill>
                  <a:schemeClr val="tx2">
                    <a:lumMod val="20000"/>
                    <a:lumOff val="80000"/>
                  </a:schemeClr>
                </a:solidFill>
                <a:latin typeface="UTM Scriptina KT" panose="02000500000000000000" pitchFamily="2" charset="0"/>
              </a:rPr>
              <a:t> Non</a:t>
            </a:r>
          </a:p>
        </p:txBody>
      </p:sp>
      <p:sp>
        <p:nvSpPr>
          <p:cNvPr id="12" name="Title 1">
            <a:extLst>
              <a:ext uri="{FF2B5EF4-FFF2-40B4-BE49-F238E27FC236}">
                <a16:creationId xmlns:a16="http://schemas.microsoft.com/office/drawing/2014/main" id="{C2819393-8A5D-E722-6425-C1F457F21F4D}"/>
              </a:ext>
            </a:extLst>
          </p:cNvPr>
          <p:cNvSpPr txBox="1">
            <a:spLocks/>
          </p:cNvSpPr>
          <p:nvPr userDrawn="1"/>
        </p:nvSpPr>
        <p:spPr>
          <a:xfrm>
            <a:off x="455940" y="9080370"/>
            <a:ext cx="2350096" cy="387363"/>
          </a:xfrm>
          <a:prstGeom prst="rect">
            <a:avLst/>
          </a:prstGeom>
        </p:spPr>
        <p:txBody>
          <a:bodyPr vert="horz" lIns="106934" tIns="53467" rIns="106934" bIns="53467" rtlCol="0" anchor="b">
            <a:normAutofit fontScale="70000" lnSpcReduction="2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3743" b="0" dirty="0" err="1">
                <a:solidFill>
                  <a:srgbClr val="2C9430"/>
                </a:solidFill>
                <a:latin typeface="#9Slide07 HoneyCream" pitchFamily="2" charset="0"/>
              </a:rPr>
              <a:t>Măng</a:t>
            </a:r>
            <a:r>
              <a:rPr lang="en-US" sz="3743" b="0" dirty="0">
                <a:solidFill>
                  <a:srgbClr val="2C9430"/>
                </a:solidFill>
                <a:latin typeface="#9Slide07 HoneyCream" pitchFamily="2" charset="0"/>
              </a:rPr>
              <a:t> Non</a:t>
            </a:r>
          </a:p>
        </p:txBody>
      </p:sp>
      <p:sp>
        <p:nvSpPr>
          <p:cNvPr id="13" name="Title 1">
            <a:extLst>
              <a:ext uri="{FF2B5EF4-FFF2-40B4-BE49-F238E27FC236}">
                <a16:creationId xmlns:a16="http://schemas.microsoft.com/office/drawing/2014/main" id="{67CE625A-7EB5-37D6-AA98-E6F10E173EFB}"/>
              </a:ext>
            </a:extLst>
          </p:cNvPr>
          <p:cNvSpPr txBox="1">
            <a:spLocks/>
          </p:cNvSpPr>
          <p:nvPr userDrawn="1"/>
        </p:nvSpPr>
        <p:spPr>
          <a:xfrm>
            <a:off x="-627714" y="5626427"/>
            <a:ext cx="2556694" cy="1156798"/>
          </a:xfrm>
          <a:prstGeom prst="rect">
            <a:avLst/>
          </a:prstGeom>
        </p:spPr>
        <p:txBody>
          <a:bodyPr vert="horz" lIns="106934" tIns="53467" rIns="106934" bIns="53467"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1800" b="0" dirty="0" err="1">
                <a:solidFill>
                  <a:schemeClr val="tx2">
                    <a:lumMod val="20000"/>
                    <a:lumOff val="80000"/>
                  </a:schemeClr>
                </a:solidFill>
                <a:latin typeface="UTM Scriptina KT" panose="02000500000000000000" pitchFamily="2" charset="0"/>
              </a:rPr>
              <a:t>Măng</a:t>
            </a:r>
            <a:r>
              <a:rPr lang="en-US" sz="1800" b="0" dirty="0">
                <a:solidFill>
                  <a:schemeClr val="tx2">
                    <a:lumMod val="20000"/>
                    <a:lumOff val="80000"/>
                  </a:schemeClr>
                </a:solidFill>
                <a:latin typeface="UTM Scriptina KT" panose="02000500000000000000" pitchFamily="2" charset="0"/>
              </a:rPr>
              <a:t> Non</a:t>
            </a:r>
          </a:p>
        </p:txBody>
      </p:sp>
      <p:sp>
        <p:nvSpPr>
          <p:cNvPr id="14" name="TextBox 13">
            <a:extLst>
              <a:ext uri="{FF2B5EF4-FFF2-40B4-BE49-F238E27FC236}">
                <a16:creationId xmlns:a16="http://schemas.microsoft.com/office/drawing/2014/main" id="{A9185F81-9F4C-9E1A-DA28-FF4DF54F9336}"/>
              </a:ext>
            </a:extLst>
          </p:cNvPr>
          <p:cNvSpPr txBox="1"/>
          <p:nvPr userDrawn="1"/>
        </p:nvSpPr>
        <p:spPr>
          <a:xfrm>
            <a:off x="-2920124" y="1955745"/>
            <a:ext cx="3889672" cy="632161"/>
          </a:xfrm>
          <a:prstGeom prst="rect">
            <a:avLst/>
          </a:prstGeom>
          <a:noFill/>
        </p:spPr>
        <p:txBody>
          <a:bodyPr wrap="square" rtlCol="0">
            <a:spAutoFit/>
          </a:bodyPr>
          <a:lstStyle/>
          <a:p>
            <a:pPr algn="ctr"/>
            <a:r>
              <a:rPr lang="en-US" sz="3508" b="0" cap="none" spc="0" dirty="0" err="1">
                <a:ln w="0"/>
                <a:solidFill>
                  <a:srgbClr val="FF0000"/>
                </a:solidFill>
                <a:effectLst>
                  <a:reflection blurRad="6350" stA="53000" endA="300" endPos="35500" dir="5400000" sy="-90000" algn="bl" rotWithShape="0"/>
                </a:effectLst>
                <a:latin typeface="#9Slide07 HoneyCream" pitchFamily="2" charset="0"/>
                <a:cs typeface="#9Slide05 Bodega Script" pitchFamily="2" charset="0"/>
              </a:rPr>
              <a:t>Măng</a:t>
            </a:r>
            <a:r>
              <a:rPr lang="en-US" sz="3508" b="0" cap="none" spc="0" dirty="0">
                <a:ln w="0"/>
                <a:solidFill>
                  <a:srgbClr val="FF0000"/>
                </a:solidFill>
                <a:effectLst>
                  <a:reflection blurRad="6350" stA="53000" endA="300" endPos="35500" dir="5400000" sy="-90000" algn="bl" rotWithShape="0"/>
                </a:effectLst>
                <a:latin typeface="#9Slide07 HoneyCream" pitchFamily="2" charset="0"/>
                <a:cs typeface="#9Slide05 Bodega Script" pitchFamily="2" charset="0"/>
              </a:rPr>
              <a:t> Non</a:t>
            </a:r>
            <a:endParaRPr lang="id-ID" sz="3508" b="0" cap="none" spc="0" dirty="0">
              <a:ln w="0"/>
              <a:solidFill>
                <a:srgbClr val="FF0000"/>
              </a:solidFill>
              <a:effectLst>
                <a:reflection blurRad="6350" stA="53000" endA="300" endPos="35500" dir="5400000" sy="-90000" algn="bl" rotWithShape="0"/>
              </a:effectLst>
              <a:latin typeface="#9Slide07 HoneyCream" pitchFamily="2" charset="0"/>
              <a:cs typeface="#9Slide05 Bodega Script" pitchFamily="2" charset="0"/>
            </a:endParaRPr>
          </a:p>
        </p:txBody>
      </p:sp>
      <p:sp>
        <p:nvSpPr>
          <p:cNvPr id="15" name="TextBox 14">
            <a:extLst>
              <a:ext uri="{FF2B5EF4-FFF2-40B4-BE49-F238E27FC236}">
                <a16:creationId xmlns:a16="http://schemas.microsoft.com/office/drawing/2014/main" id="{6BE93520-6E9F-4C6B-1BDC-F5F4B404C88B}"/>
              </a:ext>
            </a:extLst>
          </p:cNvPr>
          <p:cNvSpPr txBox="1"/>
          <p:nvPr userDrawn="1"/>
        </p:nvSpPr>
        <p:spPr>
          <a:xfrm>
            <a:off x="1630988" y="7353444"/>
            <a:ext cx="10284198" cy="578363"/>
          </a:xfrm>
          <a:prstGeom prst="rect">
            <a:avLst/>
          </a:prstGeom>
          <a:noFill/>
        </p:spPr>
        <p:txBody>
          <a:bodyPr wrap="square">
            <a:spAutoFit/>
          </a:bodyPr>
          <a:lstStyle/>
          <a:p>
            <a:pPr marL="0" marR="0" lvl="0" indent="0" algn="ctr" defTabSz="802020" rtl="0" eaLnBrk="1" fontAlgn="auto" latinLnBrk="0" hangingPunct="1">
              <a:lnSpc>
                <a:spcPct val="100000"/>
              </a:lnSpc>
              <a:spcBef>
                <a:spcPts val="0"/>
              </a:spcBef>
              <a:spcAft>
                <a:spcPts val="0"/>
              </a:spcAft>
              <a:buClr>
                <a:srgbClr val="000000"/>
              </a:buClr>
              <a:buSzPts val="1100"/>
              <a:buFont typeface="Arial"/>
              <a:buNone/>
              <a:tabLst/>
              <a:defRPr/>
            </a:pPr>
            <a:r>
              <a:rPr lang="en-US" sz="1579" b="1" dirty="0" err="1">
                <a:solidFill>
                  <a:srgbClr val="C00000"/>
                </a:solidFill>
                <a:latin typeface="UTM Avo" panose="02040603050506020204" pitchFamily="18" charset="0"/>
              </a:rPr>
              <a:t>Sản</a:t>
            </a:r>
            <a:r>
              <a:rPr lang="en-US" sz="1579" b="1" dirty="0">
                <a:solidFill>
                  <a:srgbClr val="C00000"/>
                </a:solidFill>
                <a:latin typeface="UTM Avo" panose="02040603050506020204" pitchFamily="18" charset="0"/>
              </a:rPr>
              <a:t> </a:t>
            </a:r>
            <a:r>
              <a:rPr lang="en-US" sz="1579" b="1" dirty="0" err="1">
                <a:solidFill>
                  <a:srgbClr val="C00000"/>
                </a:solidFill>
                <a:latin typeface="UTM Avo" panose="02040603050506020204" pitchFamily="18" charset="0"/>
              </a:rPr>
              <a:t>phẩm</a:t>
            </a:r>
            <a:r>
              <a:rPr lang="en-US" sz="1579" b="1" dirty="0">
                <a:solidFill>
                  <a:srgbClr val="C00000"/>
                </a:solidFill>
                <a:latin typeface="UTM Avo" panose="02040603050506020204" pitchFamily="18" charset="0"/>
              </a:rPr>
              <a:t> </a:t>
            </a:r>
            <a:r>
              <a:rPr lang="en-US" sz="1579" b="1" dirty="0" err="1">
                <a:solidFill>
                  <a:srgbClr val="C00000"/>
                </a:solidFill>
                <a:latin typeface="UTM Avo" panose="02040603050506020204" pitchFamily="18" charset="0"/>
              </a:rPr>
              <a:t>của</a:t>
            </a:r>
            <a:r>
              <a:rPr lang="en-US" sz="1579" b="1" dirty="0">
                <a:solidFill>
                  <a:srgbClr val="C00000"/>
                </a:solidFill>
                <a:latin typeface="UTM Avo" panose="02040603050506020204" pitchFamily="18" charset="0"/>
              </a:rPr>
              <a:t> </a:t>
            </a:r>
            <a:r>
              <a:rPr lang="en-US" sz="1579" b="1" dirty="0" err="1">
                <a:solidFill>
                  <a:srgbClr val="C00000"/>
                </a:solidFill>
                <a:latin typeface="UTM Avo" panose="02040603050506020204" pitchFamily="18" charset="0"/>
              </a:rPr>
              <a:t>Măng</a:t>
            </a:r>
            <a:r>
              <a:rPr lang="en-US" sz="1579" b="1" dirty="0">
                <a:solidFill>
                  <a:srgbClr val="C00000"/>
                </a:solidFill>
                <a:latin typeface="UTM Avo" panose="02040603050506020204" pitchFamily="18" charset="0"/>
              </a:rPr>
              <a:t> Non – </a:t>
            </a:r>
            <a:r>
              <a:rPr lang="en-US" sz="1579" b="1" dirty="0" err="1">
                <a:solidFill>
                  <a:srgbClr val="C00000"/>
                </a:solidFill>
                <a:latin typeface="UTM Avo" panose="02040603050506020204" pitchFamily="18" charset="0"/>
              </a:rPr>
              <a:t>Tài</a:t>
            </a:r>
            <a:r>
              <a:rPr lang="en-US" sz="1579" b="1" dirty="0">
                <a:solidFill>
                  <a:srgbClr val="C00000"/>
                </a:solidFill>
                <a:latin typeface="UTM Avo" panose="02040603050506020204" pitchFamily="18" charset="0"/>
              </a:rPr>
              <a:t> </a:t>
            </a:r>
            <a:r>
              <a:rPr lang="en-US" sz="1579" b="1" dirty="0" err="1">
                <a:solidFill>
                  <a:srgbClr val="C00000"/>
                </a:solidFill>
                <a:latin typeface="UTM Avo" panose="02040603050506020204" pitchFamily="18" charset="0"/>
              </a:rPr>
              <a:t>liệu</a:t>
            </a:r>
            <a:r>
              <a:rPr lang="en-US" sz="1579" b="1" dirty="0">
                <a:solidFill>
                  <a:srgbClr val="C00000"/>
                </a:solidFill>
                <a:latin typeface="UTM Avo" panose="02040603050506020204" pitchFamily="18" charset="0"/>
              </a:rPr>
              <a:t> </a:t>
            </a:r>
            <a:r>
              <a:rPr lang="en-US" sz="1579" b="1" dirty="0" err="1">
                <a:solidFill>
                  <a:srgbClr val="C00000"/>
                </a:solidFill>
                <a:latin typeface="UTM Avo" panose="02040603050506020204" pitchFamily="18" charset="0"/>
              </a:rPr>
              <a:t>Tiểu</a:t>
            </a:r>
            <a:r>
              <a:rPr lang="en-US" sz="1579" b="1" dirty="0">
                <a:solidFill>
                  <a:srgbClr val="C00000"/>
                </a:solidFill>
                <a:latin typeface="UTM Avo" panose="02040603050506020204" pitchFamily="18" charset="0"/>
              </a:rPr>
              <a:t> </a:t>
            </a:r>
            <a:r>
              <a:rPr lang="en-US" sz="1579" b="1" dirty="0" err="1">
                <a:solidFill>
                  <a:srgbClr val="C00000"/>
                </a:solidFill>
                <a:latin typeface="UTM Avo" panose="02040603050506020204" pitchFamily="18" charset="0"/>
              </a:rPr>
              <a:t>học</a:t>
            </a:r>
            <a:r>
              <a:rPr lang="en-US" sz="1579" b="1" dirty="0">
                <a:solidFill>
                  <a:srgbClr val="C00000"/>
                </a:solidFill>
                <a:latin typeface="UTM Avo" panose="02040603050506020204" pitchFamily="18" charset="0"/>
              </a:rPr>
              <a:t>.</a:t>
            </a:r>
          </a:p>
          <a:p>
            <a:pPr marL="0" marR="0" lvl="0" indent="0" algn="ctr" defTabSz="802020" rtl="0" eaLnBrk="1" fontAlgn="auto" latinLnBrk="0" hangingPunct="1">
              <a:lnSpc>
                <a:spcPct val="100000"/>
              </a:lnSpc>
              <a:spcBef>
                <a:spcPts val="0"/>
              </a:spcBef>
              <a:spcAft>
                <a:spcPts val="0"/>
              </a:spcAft>
              <a:buClr>
                <a:srgbClr val="000000"/>
              </a:buClr>
              <a:buSzPts val="1100"/>
              <a:buFont typeface="Arial"/>
              <a:buNone/>
              <a:tabLst/>
              <a:defRPr/>
            </a:pPr>
            <a:r>
              <a:rPr lang="en-US" sz="1579" b="1" dirty="0">
                <a:solidFill>
                  <a:srgbClr val="C00000"/>
                </a:solidFill>
                <a:latin typeface="UTM Avo" panose="02040603050506020204" pitchFamily="18" charset="0"/>
              </a:rPr>
              <a:t> </a:t>
            </a:r>
            <a:r>
              <a:rPr lang="en-US" sz="1579" b="1" dirty="0" err="1">
                <a:solidFill>
                  <a:srgbClr val="C00000"/>
                </a:solidFill>
                <a:latin typeface="UTM Avo" panose="02040603050506020204" pitchFamily="18" charset="0"/>
              </a:rPr>
              <a:t>Nghiêm</a:t>
            </a:r>
            <a:r>
              <a:rPr lang="en-US" sz="1579" b="1" dirty="0">
                <a:solidFill>
                  <a:srgbClr val="C00000"/>
                </a:solidFill>
                <a:latin typeface="UTM Avo" panose="02040603050506020204" pitchFamily="18" charset="0"/>
              </a:rPr>
              <a:t> </a:t>
            </a:r>
            <a:r>
              <a:rPr lang="en-US" sz="1579" b="1" dirty="0" err="1">
                <a:solidFill>
                  <a:srgbClr val="C00000"/>
                </a:solidFill>
                <a:latin typeface="UTM Avo" panose="02040603050506020204" pitchFamily="18" charset="0"/>
              </a:rPr>
              <a:t>cấm</a:t>
            </a:r>
            <a:r>
              <a:rPr lang="en-US" sz="1579" b="1" dirty="0">
                <a:solidFill>
                  <a:srgbClr val="C00000"/>
                </a:solidFill>
                <a:latin typeface="UTM Avo" panose="02040603050506020204" pitchFamily="18" charset="0"/>
              </a:rPr>
              <a:t> </a:t>
            </a:r>
            <a:r>
              <a:rPr lang="en-US" sz="1579" b="1" dirty="0" err="1">
                <a:solidFill>
                  <a:srgbClr val="C00000"/>
                </a:solidFill>
                <a:latin typeface="UTM Avo" panose="02040603050506020204" pitchFamily="18" charset="0"/>
              </a:rPr>
              <a:t>buôn</a:t>
            </a:r>
            <a:r>
              <a:rPr lang="en-US" sz="1579" b="1" dirty="0">
                <a:solidFill>
                  <a:srgbClr val="C00000"/>
                </a:solidFill>
                <a:latin typeface="UTM Avo" panose="02040603050506020204" pitchFamily="18" charset="0"/>
              </a:rPr>
              <a:t> </a:t>
            </a:r>
            <a:r>
              <a:rPr lang="en-US" sz="1579" b="1" dirty="0" err="1">
                <a:solidFill>
                  <a:srgbClr val="C00000"/>
                </a:solidFill>
                <a:latin typeface="UTM Avo" panose="02040603050506020204" pitchFamily="18" charset="0"/>
              </a:rPr>
              <a:t>bán</a:t>
            </a:r>
            <a:r>
              <a:rPr lang="en-US" sz="1579" b="1" dirty="0">
                <a:solidFill>
                  <a:srgbClr val="C00000"/>
                </a:solidFill>
                <a:latin typeface="UTM Avo" panose="02040603050506020204" pitchFamily="18" charset="0"/>
              </a:rPr>
              <a:t>, </a:t>
            </a:r>
            <a:r>
              <a:rPr lang="en-US" sz="1579" b="1" dirty="0" err="1">
                <a:solidFill>
                  <a:srgbClr val="C00000"/>
                </a:solidFill>
                <a:latin typeface="UTM Avo" panose="02040603050506020204" pitchFamily="18" charset="0"/>
              </a:rPr>
              <a:t>sao</a:t>
            </a:r>
            <a:r>
              <a:rPr lang="en-US" sz="1579" b="1" dirty="0">
                <a:solidFill>
                  <a:srgbClr val="C00000"/>
                </a:solidFill>
                <a:latin typeface="UTM Avo" panose="02040603050506020204" pitchFamily="18" charset="0"/>
              </a:rPr>
              <a:t> </a:t>
            </a:r>
            <a:r>
              <a:rPr lang="en-US" sz="1579" b="1" dirty="0" err="1">
                <a:solidFill>
                  <a:srgbClr val="C00000"/>
                </a:solidFill>
                <a:latin typeface="UTM Avo" panose="02040603050506020204" pitchFamily="18" charset="0"/>
              </a:rPr>
              <a:t>chép</a:t>
            </a:r>
            <a:r>
              <a:rPr lang="en-US" sz="1579" b="1" dirty="0">
                <a:solidFill>
                  <a:srgbClr val="C00000"/>
                </a:solidFill>
                <a:latin typeface="UTM Avo" panose="02040603050506020204" pitchFamily="18" charset="0"/>
              </a:rPr>
              <a:t> </a:t>
            </a:r>
            <a:r>
              <a:rPr lang="en-US" sz="1579" b="1" dirty="0" err="1">
                <a:solidFill>
                  <a:srgbClr val="C00000"/>
                </a:solidFill>
                <a:latin typeface="UTM Avo" panose="02040603050506020204" pitchFamily="18" charset="0"/>
              </a:rPr>
              <a:t>và</a:t>
            </a:r>
            <a:r>
              <a:rPr lang="en-US" sz="1579" b="1" dirty="0">
                <a:solidFill>
                  <a:srgbClr val="C00000"/>
                </a:solidFill>
                <a:latin typeface="UTM Avo" panose="02040603050506020204" pitchFamily="18" charset="0"/>
              </a:rPr>
              <a:t> </a:t>
            </a:r>
            <a:r>
              <a:rPr lang="en-US" sz="1579" b="1" dirty="0" err="1">
                <a:solidFill>
                  <a:srgbClr val="C00000"/>
                </a:solidFill>
                <a:latin typeface="UTM Avo" panose="02040603050506020204" pitchFamily="18" charset="0"/>
              </a:rPr>
              <a:t>chỉnh</a:t>
            </a:r>
            <a:r>
              <a:rPr lang="en-US" sz="1579" b="1" dirty="0">
                <a:solidFill>
                  <a:srgbClr val="C00000"/>
                </a:solidFill>
                <a:latin typeface="UTM Avo" panose="02040603050506020204" pitchFamily="18" charset="0"/>
              </a:rPr>
              <a:t> </a:t>
            </a:r>
            <a:r>
              <a:rPr lang="en-US" sz="1579" b="1" dirty="0" err="1">
                <a:solidFill>
                  <a:srgbClr val="C00000"/>
                </a:solidFill>
                <a:latin typeface="UTM Avo" panose="02040603050506020204" pitchFamily="18" charset="0"/>
              </a:rPr>
              <a:t>sửa</a:t>
            </a:r>
            <a:r>
              <a:rPr lang="en-US" sz="1579" b="1" dirty="0">
                <a:solidFill>
                  <a:srgbClr val="C00000"/>
                </a:solidFill>
                <a:latin typeface="UTM Avo" panose="02040603050506020204" pitchFamily="18" charset="0"/>
              </a:rPr>
              <a:t> </a:t>
            </a:r>
            <a:r>
              <a:rPr lang="en-US" sz="1579" b="1" dirty="0" err="1">
                <a:solidFill>
                  <a:srgbClr val="C00000"/>
                </a:solidFill>
                <a:latin typeface="UTM Avo" panose="02040603050506020204" pitchFamily="18" charset="0"/>
              </a:rPr>
              <a:t>để</a:t>
            </a:r>
            <a:r>
              <a:rPr lang="en-US" sz="1579" b="1" dirty="0">
                <a:solidFill>
                  <a:srgbClr val="C00000"/>
                </a:solidFill>
                <a:latin typeface="UTM Avo" panose="02040603050506020204" pitchFamily="18" charset="0"/>
              </a:rPr>
              <a:t> </a:t>
            </a:r>
            <a:r>
              <a:rPr lang="en-US" sz="1579" b="1" dirty="0" err="1">
                <a:solidFill>
                  <a:srgbClr val="C00000"/>
                </a:solidFill>
                <a:latin typeface="UTM Avo" panose="02040603050506020204" pitchFamily="18" charset="0"/>
              </a:rPr>
              <a:t>thu</a:t>
            </a:r>
            <a:r>
              <a:rPr lang="en-US" sz="1579" b="1" dirty="0">
                <a:solidFill>
                  <a:srgbClr val="C00000"/>
                </a:solidFill>
                <a:latin typeface="UTM Avo" panose="02040603050506020204" pitchFamily="18" charset="0"/>
              </a:rPr>
              <a:t> </a:t>
            </a:r>
            <a:r>
              <a:rPr lang="en-US" sz="1579" b="1" dirty="0" err="1">
                <a:solidFill>
                  <a:srgbClr val="C00000"/>
                </a:solidFill>
                <a:latin typeface="UTM Avo" panose="02040603050506020204" pitchFamily="18" charset="0"/>
              </a:rPr>
              <a:t>lợi</a:t>
            </a:r>
            <a:r>
              <a:rPr lang="en-US" sz="1579" b="1" dirty="0">
                <a:solidFill>
                  <a:srgbClr val="C00000"/>
                </a:solidFill>
                <a:latin typeface="UTM Avo" panose="02040603050506020204" pitchFamily="18" charset="0"/>
              </a:rPr>
              <a:t> </a:t>
            </a:r>
            <a:r>
              <a:rPr lang="en-US" sz="1579" b="1" dirty="0" err="1">
                <a:solidFill>
                  <a:srgbClr val="C00000"/>
                </a:solidFill>
                <a:latin typeface="UTM Avo" panose="02040603050506020204" pitchFamily="18" charset="0"/>
              </a:rPr>
              <a:t>nhuận</a:t>
            </a:r>
            <a:r>
              <a:rPr lang="en-US" sz="1579" b="1" dirty="0">
                <a:solidFill>
                  <a:srgbClr val="C00000"/>
                </a:solidFill>
                <a:latin typeface="UTM Avo" panose="02040603050506020204" pitchFamily="18" charset="0"/>
              </a:rPr>
              <a:t>.</a:t>
            </a:r>
          </a:p>
        </p:txBody>
      </p:sp>
      <p:sp>
        <p:nvSpPr>
          <p:cNvPr id="16" name="TextBox 15"/>
          <p:cNvSpPr txBox="1"/>
          <p:nvPr userDrawn="1"/>
        </p:nvSpPr>
        <p:spPr>
          <a:xfrm>
            <a:off x="9306272" y="6858000"/>
            <a:ext cx="2885728" cy="523220"/>
          </a:xfrm>
          <a:prstGeom prst="rect">
            <a:avLst/>
          </a:prstGeom>
          <a:noFill/>
        </p:spPr>
        <p:txBody>
          <a:bodyPr wrap="square" rtlCol="0">
            <a:spAutoFit/>
          </a:bodyPr>
          <a:lstStyle/>
          <a:p>
            <a:pPr algn="ctr"/>
            <a:r>
              <a:rPr lang="en-US" sz="2800" dirty="0" smtClean="0">
                <a:latin typeface="UTM Aquarelle" panose="02040603050506020204" pitchFamily="18" charset="0"/>
              </a:rPr>
              <a:t>By </a:t>
            </a:r>
            <a:r>
              <a:rPr lang="en-US" sz="2800" dirty="0" err="1" smtClean="0">
                <a:latin typeface="UTM Aquarelle" panose="02040603050506020204" pitchFamily="18" charset="0"/>
              </a:rPr>
              <a:t>Phước</a:t>
            </a:r>
            <a:r>
              <a:rPr lang="en-US" sz="2800" baseline="0" dirty="0" smtClean="0">
                <a:latin typeface="UTM Aquarelle" panose="02040603050506020204" pitchFamily="18" charset="0"/>
              </a:rPr>
              <a:t> </a:t>
            </a:r>
            <a:r>
              <a:rPr lang="en-US" sz="2800" baseline="0" dirty="0" err="1" smtClean="0">
                <a:latin typeface="UTM Aquarelle" panose="02040603050506020204" pitchFamily="18" charset="0"/>
              </a:rPr>
              <a:t>Trang</a:t>
            </a:r>
            <a:endParaRPr lang="en-US" sz="2800" dirty="0">
              <a:latin typeface="UTM Aquarelle" panose="02040603050506020204" pitchFamily="18" charset="0"/>
            </a:endParaRPr>
          </a:p>
        </p:txBody>
      </p:sp>
    </p:spTree>
    <p:extLst>
      <p:ext uri="{BB962C8B-B14F-4D97-AF65-F5344CB8AC3E}">
        <p14:creationId xmlns:p14="http://schemas.microsoft.com/office/powerpoint/2010/main" val="284218387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1" nodeType="with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p:cTn id="7" dur="1750" fill="hold"/>
                                        <p:tgtEl>
                                          <p:spTgt spid="14"/>
                                        </p:tgtEl>
                                        <p:attrNameLst>
                                          <p:attrName>ppt_w</p:attrName>
                                        </p:attrNameLst>
                                      </p:cBhvr>
                                      <p:tavLst>
                                        <p:tav tm="0">
                                          <p:val>
                                            <p:fltVal val="0"/>
                                          </p:val>
                                        </p:tav>
                                        <p:tav tm="100000">
                                          <p:val>
                                            <p:strVal val="#ppt_w"/>
                                          </p:val>
                                        </p:tav>
                                      </p:tavLst>
                                    </p:anim>
                                    <p:anim calcmode="lin" valueType="num">
                                      <p:cBhvr>
                                        <p:cTn id="8" dur="1750" fill="hold"/>
                                        <p:tgtEl>
                                          <p:spTgt spid="14"/>
                                        </p:tgtEl>
                                        <p:attrNameLst>
                                          <p:attrName>ppt_h</p:attrName>
                                        </p:attrNameLst>
                                      </p:cBhvr>
                                      <p:tavLst>
                                        <p:tav tm="0">
                                          <p:val>
                                            <p:fltVal val="0"/>
                                          </p:val>
                                        </p:tav>
                                        <p:tav tm="100000">
                                          <p:val>
                                            <p:strVal val="#ppt_h"/>
                                          </p:val>
                                        </p:tav>
                                      </p:tavLst>
                                    </p:anim>
                                    <p:animEffect transition="in" filter="fade">
                                      <p:cBhvr>
                                        <p:cTn id="9" dur="1750"/>
                                        <p:tgtEl>
                                          <p:spTgt spid="14"/>
                                        </p:tgtEl>
                                      </p:cBhvr>
                                    </p:animEffect>
                                  </p:childTnLst>
                                </p:cTn>
                              </p:par>
                              <p:par>
                                <p:cTn id="10" presetID="6" presetClass="emph" presetSubtype="0" repeatCount="indefinite" accel="7000" decel="14000" autoRev="1" fill="hold" grpId="0" nodeType="withEffect">
                                  <p:stCondLst>
                                    <p:cond delay="0"/>
                                  </p:stCondLst>
                                  <p:childTnLst>
                                    <p:animScale>
                                      <p:cBhvr>
                                        <p:cTn id="11" dur="1050" fill="hold"/>
                                        <p:tgtEl>
                                          <p:spTgt spid="14"/>
                                        </p:tgtEl>
                                      </p:cBhvr>
                                      <p:by x="110000" y="11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4" grpId="1"/>
    </p:bldLst>
  </p:timing>
</p:sldLayout>
</file>

<file path=ppt/slideLayouts/slideLayout39.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E913ACF2-155D-F80E-06B6-3D1DAA469C0B}"/>
              </a:ext>
            </a:extLst>
          </p:cNvPr>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a:extLst>
              <a:ext uri="{FF2B5EF4-FFF2-40B4-BE49-F238E27FC236}">
                <a16:creationId xmlns:a16="http://schemas.microsoft.com/office/drawing/2014/main" id="{AA500E94-045F-5F94-0955-A2A464D98FA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a:extLst>
              <a:ext uri="{FF2B5EF4-FFF2-40B4-BE49-F238E27FC236}">
                <a16:creationId xmlns:a16="http://schemas.microsoft.com/office/drawing/2014/main" id="{AD908EB9-1CB5-FAA0-265B-336ADE3421DB}"/>
              </a:ext>
            </a:extLst>
          </p:cNvPr>
          <p:cNvSpPr>
            <a:spLocks noGrp="1"/>
          </p:cNvSpPr>
          <p:nvPr>
            <p:ph sz="half" idx="2"/>
          </p:nvPr>
        </p:nvSpPr>
        <p:spPr>
          <a:xfrm>
            <a:off x="839788" y="2505075"/>
            <a:ext cx="5157787"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文本占位符 4">
            <a:extLst>
              <a:ext uri="{FF2B5EF4-FFF2-40B4-BE49-F238E27FC236}">
                <a16:creationId xmlns:a16="http://schemas.microsoft.com/office/drawing/2014/main" id="{EFC71FD3-4B8C-6BBD-1241-18E2C396FFE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a:extLst>
              <a:ext uri="{FF2B5EF4-FFF2-40B4-BE49-F238E27FC236}">
                <a16:creationId xmlns:a16="http://schemas.microsoft.com/office/drawing/2014/main" id="{51B9E184-FB6B-1C77-2102-7A863CDC7178}"/>
              </a:ext>
            </a:extLst>
          </p:cNvPr>
          <p:cNvSpPr>
            <a:spLocks noGrp="1"/>
          </p:cNvSpPr>
          <p:nvPr>
            <p:ph sz="quarter" idx="4"/>
          </p:nvPr>
        </p:nvSpPr>
        <p:spPr>
          <a:xfrm>
            <a:off x="6172200" y="2505075"/>
            <a:ext cx="5183188"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7" name="日期占位符 6">
            <a:extLst>
              <a:ext uri="{FF2B5EF4-FFF2-40B4-BE49-F238E27FC236}">
                <a16:creationId xmlns:a16="http://schemas.microsoft.com/office/drawing/2014/main" id="{9F4E01C5-8465-8739-931D-8D14BC18C73B}"/>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4D9F84E-6ED2-4CA0-8467-E95EA9C45FB3}"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2022/11/9</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8" name="页脚占位符 7">
            <a:extLst>
              <a:ext uri="{FF2B5EF4-FFF2-40B4-BE49-F238E27FC236}">
                <a16:creationId xmlns:a16="http://schemas.microsoft.com/office/drawing/2014/main" id="{8EFD6706-F071-34FF-9658-F260818E6327}"/>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9" name="灯片编号占位符 8">
            <a:extLst>
              <a:ext uri="{FF2B5EF4-FFF2-40B4-BE49-F238E27FC236}">
                <a16:creationId xmlns:a16="http://schemas.microsoft.com/office/drawing/2014/main" id="{F8D69791-9EE3-03A7-48E1-635CC47CF680}"/>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0795E81-9533-40F1-8751-3D6DE348B688}"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Tree>
    <p:extLst>
      <p:ext uri="{BB962C8B-B14F-4D97-AF65-F5344CB8AC3E}">
        <p14:creationId xmlns:p14="http://schemas.microsoft.com/office/powerpoint/2010/main" val="54771062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7320B30C-72BF-51F0-249F-FA8CC3A4713D}"/>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4FD5BF7F-859A-C081-CED2-078C173E868A}"/>
              </a:ext>
            </a:extLst>
          </p:cNvPr>
          <p:cNvSpPr>
            <a:spLocks noGrp="1"/>
          </p:cNvSpPr>
          <p:nvPr>
            <p:ph sz="half" idx="1"/>
          </p:nvPr>
        </p:nvSpPr>
        <p:spPr>
          <a:xfrm>
            <a:off x="838200" y="1825625"/>
            <a:ext cx="5181600" cy="435133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内容占位符 3">
            <a:extLst>
              <a:ext uri="{FF2B5EF4-FFF2-40B4-BE49-F238E27FC236}">
                <a16:creationId xmlns:a16="http://schemas.microsoft.com/office/drawing/2014/main" id="{6AE13D43-E0E9-775B-A673-BD9D11244278}"/>
              </a:ext>
            </a:extLst>
          </p:cNvPr>
          <p:cNvSpPr>
            <a:spLocks noGrp="1"/>
          </p:cNvSpPr>
          <p:nvPr>
            <p:ph sz="half" idx="2"/>
          </p:nvPr>
        </p:nvSpPr>
        <p:spPr>
          <a:xfrm>
            <a:off x="6172200" y="1825625"/>
            <a:ext cx="5181600" cy="435133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日期占位符 4">
            <a:extLst>
              <a:ext uri="{FF2B5EF4-FFF2-40B4-BE49-F238E27FC236}">
                <a16:creationId xmlns:a16="http://schemas.microsoft.com/office/drawing/2014/main" id="{C7D2BF71-95D5-242F-6BFD-1A652CECE9F2}"/>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4D9F84E-6ED2-4CA0-8467-E95EA9C45FB3}"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2022/11/9</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6" name="页脚占位符 5">
            <a:extLst>
              <a:ext uri="{FF2B5EF4-FFF2-40B4-BE49-F238E27FC236}">
                <a16:creationId xmlns:a16="http://schemas.microsoft.com/office/drawing/2014/main" id="{66672779-990C-8C8C-573C-F02B0058581C}"/>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7" name="灯片编号占位符 6">
            <a:extLst>
              <a:ext uri="{FF2B5EF4-FFF2-40B4-BE49-F238E27FC236}">
                <a16:creationId xmlns:a16="http://schemas.microsoft.com/office/drawing/2014/main" id="{D00961BB-55F0-2C92-1B69-CC3CF3A889FA}"/>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0795E81-9533-40F1-8751-3D6DE348B688}"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Tree>
    <p:extLst>
      <p:ext uri="{BB962C8B-B14F-4D97-AF65-F5344CB8AC3E}">
        <p14:creationId xmlns:p14="http://schemas.microsoft.com/office/powerpoint/2010/main" val="285456147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40.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ABD35B6E-CF30-C190-A759-D74ECE1861AA}"/>
              </a:ext>
            </a:extLst>
          </p:cNvPr>
          <p:cNvSpPr>
            <a:spLocks noGrp="1"/>
          </p:cNvSpPr>
          <p:nvPr>
            <p:ph type="title"/>
          </p:nvPr>
        </p:nvSpPr>
        <p:spPr/>
        <p:txBody>
          <a:bodyPr/>
          <a:lstStyle/>
          <a:p>
            <a:r>
              <a:rPr lang="zh-CN" altLang="en-US"/>
              <a:t>单击此处编辑母版标题样式</a:t>
            </a:r>
          </a:p>
        </p:txBody>
      </p:sp>
      <p:sp>
        <p:nvSpPr>
          <p:cNvPr id="3" name="日期占位符 2">
            <a:extLst>
              <a:ext uri="{FF2B5EF4-FFF2-40B4-BE49-F238E27FC236}">
                <a16:creationId xmlns:a16="http://schemas.microsoft.com/office/drawing/2014/main" id="{BE73B679-D99F-9C26-7715-42B6259425A9}"/>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4D9F84E-6ED2-4CA0-8467-E95EA9C45FB3}"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2022/11/9</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4" name="页脚占位符 3">
            <a:extLst>
              <a:ext uri="{FF2B5EF4-FFF2-40B4-BE49-F238E27FC236}">
                <a16:creationId xmlns:a16="http://schemas.microsoft.com/office/drawing/2014/main" id="{F7A41E84-1B38-160B-DB76-7B58E16C50B7}"/>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5" name="灯片编号占位符 4">
            <a:extLst>
              <a:ext uri="{FF2B5EF4-FFF2-40B4-BE49-F238E27FC236}">
                <a16:creationId xmlns:a16="http://schemas.microsoft.com/office/drawing/2014/main" id="{7573699E-1D77-66DC-F195-BD2CD765130B}"/>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0795E81-9533-40F1-8751-3D6DE348B688}"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Tree>
    <p:extLst>
      <p:ext uri="{BB962C8B-B14F-4D97-AF65-F5344CB8AC3E}">
        <p14:creationId xmlns:p14="http://schemas.microsoft.com/office/powerpoint/2010/main" val="74641163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41.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2A00AE65-F88F-1841-699D-B880EAEC24F2}"/>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4D9F84E-6ED2-4CA0-8467-E95EA9C45FB3}"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2022/11/9</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3" name="页脚占位符 2">
            <a:extLst>
              <a:ext uri="{FF2B5EF4-FFF2-40B4-BE49-F238E27FC236}">
                <a16:creationId xmlns:a16="http://schemas.microsoft.com/office/drawing/2014/main" id="{B9799CD4-10EE-9E2C-0B19-322F135B7F4A}"/>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4" name="灯片编号占位符 3">
            <a:extLst>
              <a:ext uri="{FF2B5EF4-FFF2-40B4-BE49-F238E27FC236}">
                <a16:creationId xmlns:a16="http://schemas.microsoft.com/office/drawing/2014/main" id="{BA6CAA0C-9A9A-2F42-752C-4E57B417B55D}"/>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0795E81-9533-40F1-8751-3D6DE348B688}"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Tree>
    <p:extLst>
      <p:ext uri="{BB962C8B-B14F-4D97-AF65-F5344CB8AC3E}">
        <p14:creationId xmlns:p14="http://schemas.microsoft.com/office/powerpoint/2010/main" val="365931534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42.xml><?xml version="1.0" encoding="utf-8"?>
<p:sldLayout xmlns:a="http://schemas.openxmlformats.org/drawingml/2006/main" xmlns:r="http://schemas.openxmlformats.org/officeDocument/2006/relationships" xmlns:p="http://schemas.openxmlformats.org/presentationml/2006/main" type="blank" preserve="1">
  <p:cSld name="2_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2A00AE65-F88F-1841-699D-B880EAEC24F2}"/>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4D9F84E-6ED2-4CA0-8467-E95EA9C45FB3}"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2022/11/9</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3" name="页脚占位符 2">
            <a:extLst>
              <a:ext uri="{FF2B5EF4-FFF2-40B4-BE49-F238E27FC236}">
                <a16:creationId xmlns:a16="http://schemas.microsoft.com/office/drawing/2014/main" id="{B9799CD4-10EE-9E2C-0B19-322F135B7F4A}"/>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4" name="灯片编号占位符 3">
            <a:extLst>
              <a:ext uri="{FF2B5EF4-FFF2-40B4-BE49-F238E27FC236}">
                <a16:creationId xmlns:a16="http://schemas.microsoft.com/office/drawing/2014/main" id="{BA6CAA0C-9A9A-2F42-752C-4E57B417B55D}"/>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0795E81-9533-40F1-8751-3D6DE348B688}"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Tree>
    <p:extLst>
      <p:ext uri="{BB962C8B-B14F-4D97-AF65-F5344CB8AC3E}">
        <p14:creationId xmlns:p14="http://schemas.microsoft.com/office/powerpoint/2010/main" val="171665213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43.xml><?xml version="1.0" encoding="utf-8"?>
<p:sldLayout xmlns:a="http://schemas.openxmlformats.org/drawingml/2006/main" xmlns:r="http://schemas.openxmlformats.org/officeDocument/2006/relationships" xmlns:p="http://schemas.openxmlformats.org/presentationml/2006/main" type="blank" preserve="1">
  <p:cSld name="1_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2A00AE65-F88F-1841-699D-B880EAEC24F2}"/>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4D9F84E-6ED2-4CA0-8467-E95EA9C45FB3}"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2022/11/9</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3" name="页脚占位符 2">
            <a:extLst>
              <a:ext uri="{FF2B5EF4-FFF2-40B4-BE49-F238E27FC236}">
                <a16:creationId xmlns:a16="http://schemas.microsoft.com/office/drawing/2014/main" id="{B9799CD4-10EE-9E2C-0B19-322F135B7F4A}"/>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4" name="灯片编号占位符 3">
            <a:extLst>
              <a:ext uri="{FF2B5EF4-FFF2-40B4-BE49-F238E27FC236}">
                <a16:creationId xmlns:a16="http://schemas.microsoft.com/office/drawing/2014/main" id="{BA6CAA0C-9A9A-2F42-752C-4E57B417B55D}"/>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0795E81-9533-40F1-8751-3D6DE348B688}"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Tree>
    <p:extLst>
      <p:ext uri="{BB962C8B-B14F-4D97-AF65-F5344CB8AC3E}">
        <p14:creationId xmlns:p14="http://schemas.microsoft.com/office/powerpoint/2010/main" val="117900299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44.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29E1A0C8-1FB0-9A48-E5F4-B1875DB468E1}"/>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a:extLst>
              <a:ext uri="{FF2B5EF4-FFF2-40B4-BE49-F238E27FC236}">
                <a16:creationId xmlns:a16="http://schemas.microsoft.com/office/drawing/2014/main" id="{54EE67EF-BFD6-1BC4-A5EC-3C6386811F8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文本占位符 3">
            <a:extLst>
              <a:ext uri="{FF2B5EF4-FFF2-40B4-BE49-F238E27FC236}">
                <a16:creationId xmlns:a16="http://schemas.microsoft.com/office/drawing/2014/main" id="{9F46C223-E39D-00C9-F42E-D0061B2DFB3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E4B3838C-C27F-76BF-88F0-306D30778283}"/>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4D9F84E-6ED2-4CA0-8467-E95EA9C45FB3}"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2022/11/9</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6" name="页脚占位符 5">
            <a:extLst>
              <a:ext uri="{FF2B5EF4-FFF2-40B4-BE49-F238E27FC236}">
                <a16:creationId xmlns:a16="http://schemas.microsoft.com/office/drawing/2014/main" id="{4B27BDB0-FD08-4E7D-0C31-BC2A0B1A7FA5}"/>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7" name="灯片编号占位符 6">
            <a:extLst>
              <a:ext uri="{FF2B5EF4-FFF2-40B4-BE49-F238E27FC236}">
                <a16:creationId xmlns:a16="http://schemas.microsoft.com/office/drawing/2014/main" id="{F821B870-1560-C3F9-D46D-D4944BA1073F}"/>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0795E81-9533-40F1-8751-3D6DE348B688}"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Tree>
    <p:extLst>
      <p:ext uri="{BB962C8B-B14F-4D97-AF65-F5344CB8AC3E}">
        <p14:creationId xmlns:p14="http://schemas.microsoft.com/office/powerpoint/2010/main" val="272339777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45.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A5A3EEE4-967A-4B2C-FE7D-9E424A0D70AC}"/>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a:extLst>
              <a:ext uri="{FF2B5EF4-FFF2-40B4-BE49-F238E27FC236}">
                <a16:creationId xmlns:a16="http://schemas.microsoft.com/office/drawing/2014/main" id="{1A9F3F6E-7BED-EBA9-1FCB-6A475FE96FB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a:extLst>
              <a:ext uri="{FF2B5EF4-FFF2-40B4-BE49-F238E27FC236}">
                <a16:creationId xmlns:a16="http://schemas.microsoft.com/office/drawing/2014/main" id="{86E686E0-265E-FDA3-3281-D29EAF4367C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B38B8B27-2ACE-6295-DF11-2EA1B0E70FF6}"/>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4D9F84E-6ED2-4CA0-8467-E95EA9C45FB3}"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2022/11/9</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6" name="页脚占位符 5">
            <a:extLst>
              <a:ext uri="{FF2B5EF4-FFF2-40B4-BE49-F238E27FC236}">
                <a16:creationId xmlns:a16="http://schemas.microsoft.com/office/drawing/2014/main" id="{244DB63E-E385-DD64-2F2A-CA8467CEB73E}"/>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7" name="灯片编号占位符 6">
            <a:extLst>
              <a:ext uri="{FF2B5EF4-FFF2-40B4-BE49-F238E27FC236}">
                <a16:creationId xmlns:a16="http://schemas.microsoft.com/office/drawing/2014/main" id="{B24D2378-D172-9E74-B34F-5596ECA51BE9}"/>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0795E81-9533-40F1-8751-3D6DE348B688}"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Tree>
    <p:extLst>
      <p:ext uri="{BB962C8B-B14F-4D97-AF65-F5344CB8AC3E}">
        <p14:creationId xmlns:p14="http://schemas.microsoft.com/office/powerpoint/2010/main" val="292949587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46.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C18C8F8D-41D9-574C-F782-80C88716F93F}"/>
              </a:ext>
            </a:extLst>
          </p:cNvPr>
          <p:cNvSpPr>
            <a:spLocks noGrp="1"/>
          </p:cNvSpPr>
          <p:nvPr>
            <p:ph type="title"/>
          </p:nvPr>
        </p:nvSpPr>
        <p:spPr/>
        <p:txBody>
          <a:bodyPr/>
          <a:lstStyle/>
          <a:p>
            <a:r>
              <a:rPr lang="zh-CN" altLang="en-US"/>
              <a:t>单击此处编辑母版标题样式</a:t>
            </a:r>
          </a:p>
        </p:txBody>
      </p:sp>
      <p:sp>
        <p:nvSpPr>
          <p:cNvPr id="3" name="竖排文字占位符 2">
            <a:extLst>
              <a:ext uri="{FF2B5EF4-FFF2-40B4-BE49-F238E27FC236}">
                <a16:creationId xmlns:a16="http://schemas.microsoft.com/office/drawing/2014/main" id="{BCBB0392-7375-183C-FD77-212FEE738CA0}"/>
              </a:ext>
            </a:extLst>
          </p:cNvPr>
          <p:cNvSpPr>
            <a:spLocks noGrp="1"/>
          </p:cNvSpPr>
          <p:nvPr>
            <p:ph type="body" orient="vert" idx="1"/>
          </p:nvPr>
        </p:nvSpPr>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104AA4CF-940E-76D0-0634-103A87A05239}"/>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4D9F84E-6ED2-4CA0-8467-E95EA9C45FB3}"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2022/11/9</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5" name="页脚占位符 4">
            <a:extLst>
              <a:ext uri="{FF2B5EF4-FFF2-40B4-BE49-F238E27FC236}">
                <a16:creationId xmlns:a16="http://schemas.microsoft.com/office/drawing/2014/main" id="{887F6CB4-25FA-9753-6A82-F0BA0338DCF3}"/>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6" name="灯片编号占位符 5">
            <a:extLst>
              <a:ext uri="{FF2B5EF4-FFF2-40B4-BE49-F238E27FC236}">
                <a16:creationId xmlns:a16="http://schemas.microsoft.com/office/drawing/2014/main" id="{C3CAFDBD-60A0-FB05-12E6-1A5477572886}"/>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0795E81-9533-40F1-8751-3D6DE348B688}"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Tree>
    <p:extLst>
      <p:ext uri="{BB962C8B-B14F-4D97-AF65-F5344CB8AC3E}">
        <p14:creationId xmlns:p14="http://schemas.microsoft.com/office/powerpoint/2010/main" val="259159215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47.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a:extLst>
              <a:ext uri="{FF2B5EF4-FFF2-40B4-BE49-F238E27FC236}">
                <a16:creationId xmlns:a16="http://schemas.microsoft.com/office/drawing/2014/main" id="{F2FC9DA1-06C5-B9BB-53A8-07E9B6FBD016}"/>
              </a:ext>
            </a:extLst>
          </p:cNvPr>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a:extLst>
              <a:ext uri="{FF2B5EF4-FFF2-40B4-BE49-F238E27FC236}">
                <a16:creationId xmlns:a16="http://schemas.microsoft.com/office/drawing/2014/main" id="{F51F1C0C-17E2-5592-E586-D7291B666BD7}"/>
              </a:ext>
            </a:extLst>
          </p:cNvPr>
          <p:cNvSpPr>
            <a:spLocks noGrp="1"/>
          </p:cNvSpPr>
          <p:nvPr>
            <p:ph type="body" orient="vert" idx="1"/>
          </p:nvPr>
        </p:nvSpPr>
        <p:spPr>
          <a:xfrm>
            <a:off x="838200" y="365125"/>
            <a:ext cx="7734300" cy="5811838"/>
          </a:xfr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B44E67D6-D46C-63E1-2CAE-2E88514688CC}"/>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4D9F84E-6ED2-4CA0-8467-E95EA9C45FB3}"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2022/11/9</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5" name="页脚占位符 4">
            <a:extLst>
              <a:ext uri="{FF2B5EF4-FFF2-40B4-BE49-F238E27FC236}">
                <a16:creationId xmlns:a16="http://schemas.microsoft.com/office/drawing/2014/main" id="{ABFE7029-D111-4C06-6DF2-2B799838E6C0}"/>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6" name="灯片编号占位符 5">
            <a:extLst>
              <a:ext uri="{FF2B5EF4-FFF2-40B4-BE49-F238E27FC236}">
                <a16:creationId xmlns:a16="http://schemas.microsoft.com/office/drawing/2014/main" id="{F0E35EA4-1714-8A8E-091D-F87EFE2106A2}"/>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0795E81-9533-40F1-8751-3D6DE348B688}"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Tree>
    <p:extLst>
      <p:ext uri="{BB962C8B-B14F-4D97-AF65-F5344CB8AC3E}">
        <p14:creationId xmlns:p14="http://schemas.microsoft.com/office/powerpoint/2010/main" val="50406831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48.xml><?xml version="1.0" encoding="utf-8"?>
<p:sldLayout xmlns:a="http://schemas.openxmlformats.org/drawingml/2006/main" xmlns:r="http://schemas.openxmlformats.org/officeDocument/2006/relationships" xmlns:p="http://schemas.openxmlformats.org/presentationml/2006/main" type="title">
  <p:cSld name="1_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123261733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49.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DD1AF2B1-6A90-CB69-DAB7-D57BA4B3C729}"/>
              </a:ext>
            </a:extLst>
          </p:cNvPr>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a:extLst>
              <a:ext uri="{FF2B5EF4-FFF2-40B4-BE49-F238E27FC236}">
                <a16:creationId xmlns:a16="http://schemas.microsoft.com/office/drawing/2014/main" id="{A2CB5D32-802B-F811-76CE-E817757D157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a:extLst>
              <a:ext uri="{FF2B5EF4-FFF2-40B4-BE49-F238E27FC236}">
                <a16:creationId xmlns:a16="http://schemas.microsoft.com/office/drawing/2014/main" id="{8E211B0A-F0F5-70FB-B3A8-74F4F5C6CC4B}"/>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4D9F84E-6ED2-4CA0-8467-E95EA9C45FB3}"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2022/11/9</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5" name="页脚占位符 4">
            <a:extLst>
              <a:ext uri="{FF2B5EF4-FFF2-40B4-BE49-F238E27FC236}">
                <a16:creationId xmlns:a16="http://schemas.microsoft.com/office/drawing/2014/main" id="{98F8BB81-0E4E-63DB-6569-E975D42DA255}"/>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6" name="灯片编号占位符 5">
            <a:extLst>
              <a:ext uri="{FF2B5EF4-FFF2-40B4-BE49-F238E27FC236}">
                <a16:creationId xmlns:a16="http://schemas.microsoft.com/office/drawing/2014/main" id="{33D01E25-B706-3BE5-9ADD-A48435FD124E}"/>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0795E81-9533-40F1-8751-3D6DE348B688}"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Tree>
    <p:extLst>
      <p:ext uri="{BB962C8B-B14F-4D97-AF65-F5344CB8AC3E}">
        <p14:creationId xmlns:p14="http://schemas.microsoft.com/office/powerpoint/2010/main" val="10494296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E913ACF2-155D-F80E-06B6-3D1DAA469C0B}"/>
              </a:ext>
            </a:extLst>
          </p:cNvPr>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a:extLst>
              <a:ext uri="{FF2B5EF4-FFF2-40B4-BE49-F238E27FC236}">
                <a16:creationId xmlns:a16="http://schemas.microsoft.com/office/drawing/2014/main" id="{AA500E94-045F-5F94-0955-A2A464D98FA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a:extLst>
              <a:ext uri="{FF2B5EF4-FFF2-40B4-BE49-F238E27FC236}">
                <a16:creationId xmlns:a16="http://schemas.microsoft.com/office/drawing/2014/main" id="{AD908EB9-1CB5-FAA0-265B-336ADE3421DB}"/>
              </a:ext>
            </a:extLst>
          </p:cNvPr>
          <p:cNvSpPr>
            <a:spLocks noGrp="1"/>
          </p:cNvSpPr>
          <p:nvPr>
            <p:ph sz="half" idx="2"/>
          </p:nvPr>
        </p:nvSpPr>
        <p:spPr>
          <a:xfrm>
            <a:off x="839788" y="2505075"/>
            <a:ext cx="5157787"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文本占位符 4">
            <a:extLst>
              <a:ext uri="{FF2B5EF4-FFF2-40B4-BE49-F238E27FC236}">
                <a16:creationId xmlns:a16="http://schemas.microsoft.com/office/drawing/2014/main" id="{EFC71FD3-4B8C-6BBD-1241-18E2C396FFE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a:extLst>
              <a:ext uri="{FF2B5EF4-FFF2-40B4-BE49-F238E27FC236}">
                <a16:creationId xmlns:a16="http://schemas.microsoft.com/office/drawing/2014/main" id="{51B9E184-FB6B-1C77-2102-7A863CDC7178}"/>
              </a:ext>
            </a:extLst>
          </p:cNvPr>
          <p:cNvSpPr>
            <a:spLocks noGrp="1"/>
          </p:cNvSpPr>
          <p:nvPr>
            <p:ph sz="quarter" idx="4"/>
          </p:nvPr>
        </p:nvSpPr>
        <p:spPr>
          <a:xfrm>
            <a:off x="6172200" y="2505075"/>
            <a:ext cx="5183188"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7" name="日期占位符 6">
            <a:extLst>
              <a:ext uri="{FF2B5EF4-FFF2-40B4-BE49-F238E27FC236}">
                <a16:creationId xmlns:a16="http://schemas.microsoft.com/office/drawing/2014/main" id="{9F4E01C5-8465-8739-931D-8D14BC18C73B}"/>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4D9F84E-6ED2-4CA0-8467-E95EA9C45FB3}"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2022/11/9</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8" name="页脚占位符 7">
            <a:extLst>
              <a:ext uri="{FF2B5EF4-FFF2-40B4-BE49-F238E27FC236}">
                <a16:creationId xmlns:a16="http://schemas.microsoft.com/office/drawing/2014/main" id="{8EFD6706-F071-34FF-9658-F260818E6327}"/>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9" name="灯片编号占位符 8">
            <a:extLst>
              <a:ext uri="{FF2B5EF4-FFF2-40B4-BE49-F238E27FC236}">
                <a16:creationId xmlns:a16="http://schemas.microsoft.com/office/drawing/2014/main" id="{F8D69791-9EE3-03A7-48E1-635CC47CF680}"/>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0795E81-9533-40F1-8751-3D6DE348B688}"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Tree>
    <p:extLst>
      <p:ext uri="{BB962C8B-B14F-4D97-AF65-F5344CB8AC3E}">
        <p14:creationId xmlns:p14="http://schemas.microsoft.com/office/powerpoint/2010/main" val="183071198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50.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6409BE50-598E-22C3-0E13-8F97F4DED4B8}"/>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353B4EE1-D12F-B09A-0C25-0F53AD78E535}"/>
              </a:ext>
            </a:extLst>
          </p:cNvPr>
          <p:cNvSpPr>
            <a:spLocks noGrp="1"/>
          </p:cNvSpPr>
          <p:nvPr>
            <p:ph idx="1"/>
          </p:nvPr>
        </p:nvSpPr>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2E89C071-D5F8-0CB7-EA7E-7A540386718C}"/>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4D9F84E-6ED2-4CA0-8467-E95EA9C45FB3}"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2022/11/9</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5" name="页脚占位符 4">
            <a:extLst>
              <a:ext uri="{FF2B5EF4-FFF2-40B4-BE49-F238E27FC236}">
                <a16:creationId xmlns:a16="http://schemas.microsoft.com/office/drawing/2014/main" id="{32333FB1-F7FE-8F8E-F1FB-61352897C0A8}"/>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6" name="灯片编号占位符 5">
            <a:extLst>
              <a:ext uri="{FF2B5EF4-FFF2-40B4-BE49-F238E27FC236}">
                <a16:creationId xmlns:a16="http://schemas.microsoft.com/office/drawing/2014/main" id="{A4242CB4-28A3-7EA6-97C5-E6906336A2B8}"/>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0795E81-9533-40F1-8751-3D6DE348B688}"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Tree>
    <p:extLst>
      <p:ext uri="{BB962C8B-B14F-4D97-AF65-F5344CB8AC3E}">
        <p14:creationId xmlns:p14="http://schemas.microsoft.com/office/powerpoint/2010/main" val="98809104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51.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1F092160-89B2-93CF-3CEB-14E3C3929825}"/>
              </a:ext>
            </a:extLst>
          </p:cNvPr>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a:extLst>
              <a:ext uri="{FF2B5EF4-FFF2-40B4-BE49-F238E27FC236}">
                <a16:creationId xmlns:a16="http://schemas.microsoft.com/office/drawing/2014/main" id="{2DB8FAFA-FB76-C83B-5479-558B391A0B99}"/>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a:extLst>
              <a:ext uri="{FF2B5EF4-FFF2-40B4-BE49-F238E27FC236}">
                <a16:creationId xmlns:a16="http://schemas.microsoft.com/office/drawing/2014/main" id="{C79C31B8-6A48-DBC1-9925-6C56376CF64D}"/>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4D9F84E-6ED2-4CA0-8467-E95EA9C45FB3}"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2022/11/9</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5" name="页脚占位符 4">
            <a:extLst>
              <a:ext uri="{FF2B5EF4-FFF2-40B4-BE49-F238E27FC236}">
                <a16:creationId xmlns:a16="http://schemas.microsoft.com/office/drawing/2014/main" id="{726B69C1-2F9E-97A2-EAE2-D42AECC528EE}"/>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6" name="灯片编号占位符 5">
            <a:extLst>
              <a:ext uri="{FF2B5EF4-FFF2-40B4-BE49-F238E27FC236}">
                <a16:creationId xmlns:a16="http://schemas.microsoft.com/office/drawing/2014/main" id="{4521B383-FC4A-D948-9277-C5C77BCC13A9}"/>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0795E81-9533-40F1-8751-3D6DE348B688}"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Tree>
    <p:extLst>
      <p:ext uri="{BB962C8B-B14F-4D97-AF65-F5344CB8AC3E}">
        <p14:creationId xmlns:p14="http://schemas.microsoft.com/office/powerpoint/2010/main" val="369506680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52.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7320B30C-72BF-51F0-249F-FA8CC3A4713D}"/>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4FD5BF7F-859A-C081-CED2-078C173E868A}"/>
              </a:ext>
            </a:extLst>
          </p:cNvPr>
          <p:cNvSpPr>
            <a:spLocks noGrp="1"/>
          </p:cNvSpPr>
          <p:nvPr>
            <p:ph sz="half" idx="1"/>
          </p:nvPr>
        </p:nvSpPr>
        <p:spPr>
          <a:xfrm>
            <a:off x="838200" y="1825625"/>
            <a:ext cx="5181600" cy="435133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内容占位符 3">
            <a:extLst>
              <a:ext uri="{FF2B5EF4-FFF2-40B4-BE49-F238E27FC236}">
                <a16:creationId xmlns:a16="http://schemas.microsoft.com/office/drawing/2014/main" id="{6AE13D43-E0E9-775B-A673-BD9D11244278}"/>
              </a:ext>
            </a:extLst>
          </p:cNvPr>
          <p:cNvSpPr>
            <a:spLocks noGrp="1"/>
          </p:cNvSpPr>
          <p:nvPr>
            <p:ph sz="half" idx="2"/>
          </p:nvPr>
        </p:nvSpPr>
        <p:spPr>
          <a:xfrm>
            <a:off x="6172200" y="1825625"/>
            <a:ext cx="5181600" cy="435133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日期占位符 4">
            <a:extLst>
              <a:ext uri="{FF2B5EF4-FFF2-40B4-BE49-F238E27FC236}">
                <a16:creationId xmlns:a16="http://schemas.microsoft.com/office/drawing/2014/main" id="{C7D2BF71-95D5-242F-6BFD-1A652CECE9F2}"/>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4D9F84E-6ED2-4CA0-8467-E95EA9C45FB3}"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2022/11/9</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6" name="页脚占位符 5">
            <a:extLst>
              <a:ext uri="{FF2B5EF4-FFF2-40B4-BE49-F238E27FC236}">
                <a16:creationId xmlns:a16="http://schemas.microsoft.com/office/drawing/2014/main" id="{66672779-990C-8C8C-573C-F02B0058581C}"/>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7" name="灯片编号占位符 6">
            <a:extLst>
              <a:ext uri="{FF2B5EF4-FFF2-40B4-BE49-F238E27FC236}">
                <a16:creationId xmlns:a16="http://schemas.microsoft.com/office/drawing/2014/main" id="{D00961BB-55F0-2C92-1B69-CC3CF3A889FA}"/>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0795E81-9533-40F1-8751-3D6DE348B688}"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Tree>
    <p:extLst>
      <p:ext uri="{BB962C8B-B14F-4D97-AF65-F5344CB8AC3E}">
        <p14:creationId xmlns:p14="http://schemas.microsoft.com/office/powerpoint/2010/main" val="285231430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53.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E913ACF2-155D-F80E-06B6-3D1DAA469C0B}"/>
              </a:ext>
            </a:extLst>
          </p:cNvPr>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a:extLst>
              <a:ext uri="{FF2B5EF4-FFF2-40B4-BE49-F238E27FC236}">
                <a16:creationId xmlns:a16="http://schemas.microsoft.com/office/drawing/2014/main" id="{AA500E94-045F-5F94-0955-A2A464D98FA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a:extLst>
              <a:ext uri="{FF2B5EF4-FFF2-40B4-BE49-F238E27FC236}">
                <a16:creationId xmlns:a16="http://schemas.microsoft.com/office/drawing/2014/main" id="{AD908EB9-1CB5-FAA0-265B-336ADE3421DB}"/>
              </a:ext>
            </a:extLst>
          </p:cNvPr>
          <p:cNvSpPr>
            <a:spLocks noGrp="1"/>
          </p:cNvSpPr>
          <p:nvPr>
            <p:ph sz="half" idx="2"/>
          </p:nvPr>
        </p:nvSpPr>
        <p:spPr>
          <a:xfrm>
            <a:off x="839788" y="2505075"/>
            <a:ext cx="5157787"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文本占位符 4">
            <a:extLst>
              <a:ext uri="{FF2B5EF4-FFF2-40B4-BE49-F238E27FC236}">
                <a16:creationId xmlns:a16="http://schemas.microsoft.com/office/drawing/2014/main" id="{EFC71FD3-4B8C-6BBD-1241-18E2C396FFE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a:extLst>
              <a:ext uri="{FF2B5EF4-FFF2-40B4-BE49-F238E27FC236}">
                <a16:creationId xmlns:a16="http://schemas.microsoft.com/office/drawing/2014/main" id="{51B9E184-FB6B-1C77-2102-7A863CDC7178}"/>
              </a:ext>
            </a:extLst>
          </p:cNvPr>
          <p:cNvSpPr>
            <a:spLocks noGrp="1"/>
          </p:cNvSpPr>
          <p:nvPr>
            <p:ph sz="quarter" idx="4"/>
          </p:nvPr>
        </p:nvSpPr>
        <p:spPr>
          <a:xfrm>
            <a:off x="6172200" y="2505075"/>
            <a:ext cx="5183188"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7" name="日期占位符 6">
            <a:extLst>
              <a:ext uri="{FF2B5EF4-FFF2-40B4-BE49-F238E27FC236}">
                <a16:creationId xmlns:a16="http://schemas.microsoft.com/office/drawing/2014/main" id="{9F4E01C5-8465-8739-931D-8D14BC18C73B}"/>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4D9F84E-6ED2-4CA0-8467-E95EA9C45FB3}"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2022/11/9</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8" name="页脚占位符 7">
            <a:extLst>
              <a:ext uri="{FF2B5EF4-FFF2-40B4-BE49-F238E27FC236}">
                <a16:creationId xmlns:a16="http://schemas.microsoft.com/office/drawing/2014/main" id="{8EFD6706-F071-34FF-9658-F260818E6327}"/>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9" name="灯片编号占位符 8">
            <a:extLst>
              <a:ext uri="{FF2B5EF4-FFF2-40B4-BE49-F238E27FC236}">
                <a16:creationId xmlns:a16="http://schemas.microsoft.com/office/drawing/2014/main" id="{F8D69791-9EE3-03A7-48E1-635CC47CF680}"/>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0795E81-9533-40F1-8751-3D6DE348B688}"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Tree>
    <p:extLst>
      <p:ext uri="{BB962C8B-B14F-4D97-AF65-F5344CB8AC3E}">
        <p14:creationId xmlns:p14="http://schemas.microsoft.com/office/powerpoint/2010/main" val="66494384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54.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ABD35B6E-CF30-C190-A759-D74ECE1861AA}"/>
              </a:ext>
            </a:extLst>
          </p:cNvPr>
          <p:cNvSpPr>
            <a:spLocks noGrp="1"/>
          </p:cNvSpPr>
          <p:nvPr>
            <p:ph type="title"/>
          </p:nvPr>
        </p:nvSpPr>
        <p:spPr/>
        <p:txBody>
          <a:bodyPr/>
          <a:lstStyle/>
          <a:p>
            <a:r>
              <a:rPr lang="zh-CN" altLang="en-US"/>
              <a:t>单击此处编辑母版标题样式</a:t>
            </a:r>
          </a:p>
        </p:txBody>
      </p:sp>
      <p:sp>
        <p:nvSpPr>
          <p:cNvPr id="3" name="日期占位符 2">
            <a:extLst>
              <a:ext uri="{FF2B5EF4-FFF2-40B4-BE49-F238E27FC236}">
                <a16:creationId xmlns:a16="http://schemas.microsoft.com/office/drawing/2014/main" id="{BE73B679-D99F-9C26-7715-42B6259425A9}"/>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4D9F84E-6ED2-4CA0-8467-E95EA9C45FB3}"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2022/11/9</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4" name="页脚占位符 3">
            <a:extLst>
              <a:ext uri="{FF2B5EF4-FFF2-40B4-BE49-F238E27FC236}">
                <a16:creationId xmlns:a16="http://schemas.microsoft.com/office/drawing/2014/main" id="{F7A41E84-1B38-160B-DB76-7B58E16C50B7}"/>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5" name="灯片编号占位符 4">
            <a:extLst>
              <a:ext uri="{FF2B5EF4-FFF2-40B4-BE49-F238E27FC236}">
                <a16:creationId xmlns:a16="http://schemas.microsoft.com/office/drawing/2014/main" id="{7573699E-1D77-66DC-F195-BD2CD765130B}"/>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0795E81-9533-40F1-8751-3D6DE348B688}"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Tree>
    <p:extLst>
      <p:ext uri="{BB962C8B-B14F-4D97-AF65-F5344CB8AC3E}">
        <p14:creationId xmlns:p14="http://schemas.microsoft.com/office/powerpoint/2010/main" val="413403980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55.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2A00AE65-F88F-1841-699D-B880EAEC24F2}"/>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4D9F84E-6ED2-4CA0-8467-E95EA9C45FB3}"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2022/11/9</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3" name="页脚占位符 2">
            <a:extLst>
              <a:ext uri="{FF2B5EF4-FFF2-40B4-BE49-F238E27FC236}">
                <a16:creationId xmlns:a16="http://schemas.microsoft.com/office/drawing/2014/main" id="{B9799CD4-10EE-9E2C-0B19-322F135B7F4A}"/>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4" name="灯片编号占位符 3">
            <a:extLst>
              <a:ext uri="{FF2B5EF4-FFF2-40B4-BE49-F238E27FC236}">
                <a16:creationId xmlns:a16="http://schemas.microsoft.com/office/drawing/2014/main" id="{BA6CAA0C-9A9A-2F42-752C-4E57B417B55D}"/>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0795E81-9533-40F1-8751-3D6DE348B688}"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Tree>
    <p:extLst>
      <p:ext uri="{BB962C8B-B14F-4D97-AF65-F5344CB8AC3E}">
        <p14:creationId xmlns:p14="http://schemas.microsoft.com/office/powerpoint/2010/main" val="170028903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56.xml><?xml version="1.0" encoding="utf-8"?>
<p:sldLayout xmlns:a="http://schemas.openxmlformats.org/drawingml/2006/main" xmlns:r="http://schemas.openxmlformats.org/officeDocument/2006/relationships" xmlns:p="http://schemas.openxmlformats.org/presentationml/2006/main" type="blank" preserve="1">
  <p:cSld name="4_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2A00AE65-F88F-1841-699D-B880EAEC24F2}"/>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4D9F84E-6ED2-4CA0-8467-E95EA9C45FB3}"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2022/11/9</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3" name="页脚占位符 2">
            <a:extLst>
              <a:ext uri="{FF2B5EF4-FFF2-40B4-BE49-F238E27FC236}">
                <a16:creationId xmlns:a16="http://schemas.microsoft.com/office/drawing/2014/main" id="{B9799CD4-10EE-9E2C-0B19-322F135B7F4A}"/>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4" name="灯片编号占位符 3">
            <a:extLst>
              <a:ext uri="{FF2B5EF4-FFF2-40B4-BE49-F238E27FC236}">
                <a16:creationId xmlns:a16="http://schemas.microsoft.com/office/drawing/2014/main" id="{BA6CAA0C-9A9A-2F42-752C-4E57B417B55D}"/>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0795E81-9533-40F1-8751-3D6DE348B688}"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Tree>
    <p:extLst>
      <p:ext uri="{BB962C8B-B14F-4D97-AF65-F5344CB8AC3E}">
        <p14:creationId xmlns:p14="http://schemas.microsoft.com/office/powerpoint/2010/main" val="335955195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57.xml><?xml version="1.0" encoding="utf-8"?>
<p:sldLayout xmlns:a="http://schemas.openxmlformats.org/drawingml/2006/main" xmlns:r="http://schemas.openxmlformats.org/officeDocument/2006/relationships" xmlns:p="http://schemas.openxmlformats.org/presentationml/2006/main" type="blank" preserve="1">
  <p:cSld name="3_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2A00AE65-F88F-1841-699D-B880EAEC24F2}"/>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4D9F84E-6ED2-4CA0-8467-E95EA9C45FB3}"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2022/11/9</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3" name="页脚占位符 2">
            <a:extLst>
              <a:ext uri="{FF2B5EF4-FFF2-40B4-BE49-F238E27FC236}">
                <a16:creationId xmlns:a16="http://schemas.microsoft.com/office/drawing/2014/main" id="{B9799CD4-10EE-9E2C-0B19-322F135B7F4A}"/>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4" name="灯片编号占位符 3">
            <a:extLst>
              <a:ext uri="{FF2B5EF4-FFF2-40B4-BE49-F238E27FC236}">
                <a16:creationId xmlns:a16="http://schemas.microsoft.com/office/drawing/2014/main" id="{BA6CAA0C-9A9A-2F42-752C-4E57B417B55D}"/>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0795E81-9533-40F1-8751-3D6DE348B688}"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Tree>
    <p:extLst>
      <p:ext uri="{BB962C8B-B14F-4D97-AF65-F5344CB8AC3E}">
        <p14:creationId xmlns:p14="http://schemas.microsoft.com/office/powerpoint/2010/main" val="313775440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58.xml><?xml version="1.0" encoding="utf-8"?>
<p:sldLayout xmlns:a="http://schemas.openxmlformats.org/drawingml/2006/main" xmlns:r="http://schemas.openxmlformats.org/officeDocument/2006/relationships" xmlns:p="http://schemas.openxmlformats.org/presentationml/2006/main" type="blank" preserve="1">
  <p:cSld name="2_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2A00AE65-F88F-1841-699D-B880EAEC24F2}"/>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4D9F84E-6ED2-4CA0-8467-E95EA9C45FB3}"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2022/11/9</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3" name="页脚占位符 2">
            <a:extLst>
              <a:ext uri="{FF2B5EF4-FFF2-40B4-BE49-F238E27FC236}">
                <a16:creationId xmlns:a16="http://schemas.microsoft.com/office/drawing/2014/main" id="{B9799CD4-10EE-9E2C-0B19-322F135B7F4A}"/>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4" name="灯片编号占位符 3">
            <a:extLst>
              <a:ext uri="{FF2B5EF4-FFF2-40B4-BE49-F238E27FC236}">
                <a16:creationId xmlns:a16="http://schemas.microsoft.com/office/drawing/2014/main" id="{BA6CAA0C-9A9A-2F42-752C-4E57B417B55D}"/>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0795E81-9533-40F1-8751-3D6DE348B688}"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Tree>
    <p:extLst>
      <p:ext uri="{BB962C8B-B14F-4D97-AF65-F5344CB8AC3E}">
        <p14:creationId xmlns:p14="http://schemas.microsoft.com/office/powerpoint/2010/main" val="85393012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59.xml><?xml version="1.0" encoding="utf-8"?>
<p:sldLayout xmlns:a="http://schemas.openxmlformats.org/drawingml/2006/main" xmlns:r="http://schemas.openxmlformats.org/officeDocument/2006/relationships" xmlns:p="http://schemas.openxmlformats.org/presentationml/2006/main" type="blank" preserve="1">
  <p:cSld name="1_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2A00AE65-F88F-1841-699D-B880EAEC24F2}"/>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4D9F84E-6ED2-4CA0-8467-E95EA9C45FB3}"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2022/11/9</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3" name="页脚占位符 2">
            <a:extLst>
              <a:ext uri="{FF2B5EF4-FFF2-40B4-BE49-F238E27FC236}">
                <a16:creationId xmlns:a16="http://schemas.microsoft.com/office/drawing/2014/main" id="{B9799CD4-10EE-9E2C-0B19-322F135B7F4A}"/>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4" name="灯片编号占位符 3">
            <a:extLst>
              <a:ext uri="{FF2B5EF4-FFF2-40B4-BE49-F238E27FC236}">
                <a16:creationId xmlns:a16="http://schemas.microsoft.com/office/drawing/2014/main" id="{BA6CAA0C-9A9A-2F42-752C-4E57B417B55D}"/>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0795E81-9533-40F1-8751-3D6DE348B688}"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Tree>
    <p:extLst>
      <p:ext uri="{BB962C8B-B14F-4D97-AF65-F5344CB8AC3E}">
        <p14:creationId xmlns:p14="http://schemas.microsoft.com/office/powerpoint/2010/main" val="167943147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ABD35B6E-CF30-C190-A759-D74ECE1861AA}"/>
              </a:ext>
            </a:extLst>
          </p:cNvPr>
          <p:cNvSpPr>
            <a:spLocks noGrp="1"/>
          </p:cNvSpPr>
          <p:nvPr>
            <p:ph type="title"/>
          </p:nvPr>
        </p:nvSpPr>
        <p:spPr/>
        <p:txBody>
          <a:bodyPr/>
          <a:lstStyle/>
          <a:p>
            <a:r>
              <a:rPr lang="zh-CN" altLang="en-US"/>
              <a:t>单击此处编辑母版标题样式</a:t>
            </a:r>
          </a:p>
        </p:txBody>
      </p:sp>
      <p:sp>
        <p:nvSpPr>
          <p:cNvPr id="3" name="日期占位符 2">
            <a:extLst>
              <a:ext uri="{FF2B5EF4-FFF2-40B4-BE49-F238E27FC236}">
                <a16:creationId xmlns:a16="http://schemas.microsoft.com/office/drawing/2014/main" id="{BE73B679-D99F-9C26-7715-42B6259425A9}"/>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4D9F84E-6ED2-4CA0-8467-E95EA9C45FB3}"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2022/11/9</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4" name="页脚占位符 3">
            <a:extLst>
              <a:ext uri="{FF2B5EF4-FFF2-40B4-BE49-F238E27FC236}">
                <a16:creationId xmlns:a16="http://schemas.microsoft.com/office/drawing/2014/main" id="{F7A41E84-1B38-160B-DB76-7B58E16C50B7}"/>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5" name="灯片编号占位符 4">
            <a:extLst>
              <a:ext uri="{FF2B5EF4-FFF2-40B4-BE49-F238E27FC236}">
                <a16:creationId xmlns:a16="http://schemas.microsoft.com/office/drawing/2014/main" id="{7573699E-1D77-66DC-F195-BD2CD765130B}"/>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0795E81-9533-40F1-8751-3D6DE348B688}"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Tree>
    <p:extLst>
      <p:ext uri="{BB962C8B-B14F-4D97-AF65-F5344CB8AC3E}">
        <p14:creationId xmlns:p14="http://schemas.microsoft.com/office/powerpoint/2010/main" val="396142152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60.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29E1A0C8-1FB0-9A48-E5F4-B1875DB468E1}"/>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a:extLst>
              <a:ext uri="{FF2B5EF4-FFF2-40B4-BE49-F238E27FC236}">
                <a16:creationId xmlns:a16="http://schemas.microsoft.com/office/drawing/2014/main" id="{54EE67EF-BFD6-1BC4-A5EC-3C6386811F8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文本占位符 3">
            <a:extLst>
              <a:ext uri="{FF2B5EF4-FFF2-40B4-BE49-F238E27FC236}">
                <a16:creationId xmlns:a16="http://schemas.microsoft.com/office/drawing/2014/main" id="{9F46C223-E39D-00C9-F42E-D0061B2DFB3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E4B3838C-C27F-76BF-88F0-306D30778283}"/>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4D9F84E-6ED2-4CA0-8467-E95EA9C45FB3}"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2022/11/9</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6" name="页脚占位符 5">
            <a:extLst>
              <a:ext uri="{FF2B5EF4-FFF2-40B4-BE49-F238E27FC236}">
                <a16:creationId xmlns:a16="http://schemas.microsoft.com/office/drawing/2014/main" id="{4B27BDB0-FD08-4E7D-0C31-BC2A0B1A7FA5}"/>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7" name="灯片编号占位符 6">
            <a:extLst>
              <a:ext uri="{FF2B5EF4-FFF2-40B4-BE49-F238E27FC236}">
                <a16:creationId xmlns:a16="http://schemas.microsoft.com/office/drawing/2014/main" id="{F821B870-1560-C3F9-D46D-D4944BA1073F}"/>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0795E81-9533-40F1-8751-3D6DE348B688}"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Tree>
    <p:extLst>
      <p:ext uri="{BB962C8B-B14F-4D97-AF65-F5344CB8AC3E}">
        <p14:creationId xmlns:p14="http://schemas.microsoft.com/office/powerpoint/2010/main" val="304765995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61.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A5A3EEE4-967A-4B2C-FE7D-9E424A0D70AC}"/>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a:extLst>
              <a:ext uri="{FF2B5EF4-FFF2-40B4-BE49-F238E27FC236}">
                <a16:creationId xmlns:a16="http://schemas.microsoft.com/office/drawing/2014/main" id="{1A9F3F6E-7BED-EBA9-1FCB-6A475FE96FB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a:extLst>
              <a:ext uri="{FF2B5EF4-FFF2-40B4-BE49-F238E27FC236}">
                <a16:creationId xmlns:a16="http://schemas.microsoft.com/office/drawing/2014/main" id="{86E686E0-265E-FDA3-3281-D29EAF4367C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B38B8B27-2ACE-6295-DF11-2EA1B0E70FF6}"/>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4D9F84E-6ED2-4CA0-8467-E95EA9C45FB3}"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2022/11/9</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6" name="页脚占位符 5">
            <a:extLst>
              <a:ext uri="{FF2B5EF4-FFF2-40B4-BE49-F238E27FC236}">
                <a16:creationId xmlns:a16="http://schemas.microsoft.com/office/drawing/2014/main" id="{244DB63E-E385-DD64-2F2A-CA8467CEB73E}"/>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7" name="灯片编号占位符 6">
            <a:extLst>
              <a:ext uri="{FF2B5EF4-FFF2-40B4-BE49-F238E27FC236}">
                <a16:creationId xmlns:a16="http://schemas.microsoft.com/office/drawing/2014/main" id="{B24D2378-D172-9E74-B34F-5596ECA51BE9}"/>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0795E81-9533-40F1-8751-3D6DE348B688}"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Tree>
    <p:extLst>
      <p:ext uri="{BB962C8B-B14F-4D97-AF65-F5344CB8AC3E}">
        <p14:creationId xmlns:p14="http://schemas.microsoft.com/office/powerpoint/2010/main" val="413272127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62.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C18C8F8D-41D9-574C-F782-80C88716F93F}"/>
              </a:ext>
            </a:extLst>
          </p:cNvPr>
          <p:cNvSpPr>
            <a:spLocks noGrp="1"/>
          </p:cNvSpPr>
          <p:nvPr>
            <p:ph type="title"/>
          </p:nvPr>
        </p:nvSpPr>
        <p:spPr/>
        <p:txBody>
          <a:bodyPr/>
          <a:lstStyle/>
          <a:p>
            <a:r>
              <a:rPr lang="zh-CN" altLang="en-US"/>
              <a:t>单击此处编辑母版标题样式</a:t>
            </a:r>
          </a:p>
        </p:txBody>
      </p:sp>
      <p:sp>
        <p:nvSpPr>
          <p:cNvPr id="3" name="竖排文字占位符 2">
            <a:extLst>
              <a:ext uri="{FF2B5EF4-FFF2-40B4-BE49-F238E27FC236}">
                <a16:creationId xmlns:a16="http://schemas.microsoft.com/office/drawing/2014/main" id="{BCBB0392-7375-183C-FD77-212FEE738CA0}"/>
              </a:ext>
            </a:extLst>
          </p:cNvPr>
          <p:cNvSpPr>
            <a:spLocks noGrp="1"/>
          </p:cNvSpPr>
          <p:nvPr>
            <p:ph type="body" orient="vert" idx="1"/>
          </p:nvPr>
        </p:nvSpPr>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104AA4CF-940E-76D0-0634-103A87A05239}"/>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4D9F84E-6ED2-4CA0-8467-E95EA9C45FB3}"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2022/11/9</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5" name="页脚占位符 4">
            <a:extLst>
              <a:ext uri="{FF2B5EF4-FFF2-40B4-BE49-F238E27FC236}">
                <a16:creationId xmlns:a16="http://schemas.microsoft.com/office/drawing/2014/main" id="{887F6CB4-25FA-9753-6A82-F0BA0338DCF3}"/>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6" name="灯片编号占位符 5">
            <a:extLst>
              <a:ext uri="{FF2B5EF4-FFF2-40B4-BE49-F238E27FC236}">
                <a16:creationId xmlns:a16="http://schemas.microsoft.com/office/drawing/2014/main" id="{C3CAFDBD-60A0-FB05-12E6-1A5477572886}"/>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0795E81-9533-40F1-8751-3D6DE348B688}"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Tree>
    <p:extLst>
      <p:ext uri="{BB962C8B-B14F-4D97-AF65-F5344CB8AC3E}">
        <p14:creationId xmlns:p14="http://schemas.microsoft.com/office/powerpoint/2010/main" val="397035588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63.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a:extLst>
              <a:ext uri="{FF2B5EF4-FFF2-40B4-BE49-F238E27FC236}">
                <a16:creationId xmlns:a16="http://schemas.microsoft.com/office/drawing/2014/main" id="{F2FC9DA1-06C5-B9BB-53A8-07E9B6FBD016}"/>
              </a:ext>
            </a:extLst>
          </p:cNvPr>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a:extLst>
              <a:ext uri="{FF2B5EF4-FFF2-40B4-BE49-F238E27FC236}">
                <a16:creationId xmlns:a16="http://schemas.microsoft.com/office/drawing/2014/main" id="{F51F1C0C-17E2-5592-E586-D7291B666BD7}"/>
              </a:ext>
            </a:extLst>
          </p:cNvPr>
          <p:cNvSpPr>
            <a:spLocks noGrp="1"/>
          </p:cNvSpPr>
          <p:nvPr>
            <p:ph type="body" orient="vert" idx="1"/>
          </p:nvPr>
        </p:nvSpPr>
        <p:spPr>
          <a:xfrm>
            <a:off x="838200" y="365125"/>
            <a:ext cx="7734300" cy="5811838"/>
          </a:xfr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B44E67D6-D46C-63E1-2CAE-2E88514688CC}"/>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4D9F84E-6ED2-4CA0-8467-E95EA9C45FB3}"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2022/11/9</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5" name="页脚占位符 4">
            <a:extLst>
              <a:ext uri="{FF2B5EF4-FFF2-40B4-BE49-F238E27FC236}">
                <a16:creationId xmlns:a16="http://schemas.microsoft.com/office/drawing/2014/main" id="{ABFE7029-D111-4C06-6DF2-2B799838E6C0}"/>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6" name="灯片编号占位符 5">
            <a:extLst>
              <a:ext uri="{FF2B5EF4-FFF2-40B4-BE49-F238E27FC236}">
                <a16:creationId xmlns:a16="http://schemas.microsoft.com/office/drawing/2014/main" id="{F0E35EA4-1714-8A8E-091D-F87EFE2106A2}"/>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0795E81-9533-40F1-8751-3D6DE348B688}"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pic>
        <p:nvPicPr>
          <p:cNvPr id="7" name="Picture 6">
            <a:extLst>
              <a:ext uri="{FF2B5EF4-FFF2-40B4-BE49-F238E27FC236}">
                <a16:creationId xmlns:a16="http://schemas.microsoft.com/office/drawing/2014/main" id="{DC41725A-66FC-ECC9-D741-C488264DA5C5}"/>
              </a:ext>
            </a:extLst>
          </p:cNvPr>
          <p:cNvPicPr>
            <a:picLocks noChangeAspect="1"/>
          </p:cNvPicPr>
          <p:nvPr userDrawn="1"/>
        </p:nvPicPr>
        <p:blipFill rotWithShape="1">
          <a:blip r:embed="rId2" cstate="hqprint">
            <a:extLst>
              <a:ext uri="{28A0092B-C50C-407E-A947-70E740481C1C}">
                <a14:useLocalDpi xmlns:a14="http://schemas.microsoft.com/office/drawing/2010/main" val="0"/>
              </a:ext>
            </a:extLst>
          </a:blip>
          <a:srcRect t="37667"/>
          <a:stretch/>
        </p:blipFill>
        <p:spPr>
          <a:xfrm>
            <a:off x="-2253635" y="-811260"/>
            <a:ext cx="2556694" cy="2850412"/>
          </a:xfrm>
          <a:prstGeom prst="rect">
            <a:avLst/>
          </a:prstGeom>
        </p:spPr>
      </p:pic>
      <p:pic>
        <p:nvPicPr>
          <p:cNvPr id="8" name="Picture 7">
            <a:extLst>
              <a:ext uri="{FF2B5EF4-FFF2-40B4-BE49-F238E27FC236}">
                <a16:creationId xmlns:a16="http://schemas.microsoft.com/office/drawing/2014/main" id="{10ECB967-163D-97A1-9542-86B164988CD1}"/>
              </a:ext>
            </a:extLst>
          </p:cNvPr>
          <p:cNvPicPr>
            <a:picLocks noChangeAspect="1"/>
          </p:cNvPicPr>
          <p:nvPr userDrawn="1"/>
        </p:nvPicPr>
        <p:blipFill rotWithShape="1">
          <a:blip r:embed="rId3" cstate="print">
            <a:extLst>
              <a:ext uri="{28A0092B-C50C-407E-A947-70E740481C1C}">
                <a14:useLocalDpi xmlns:a14="http://schemas.microsoft.com/office/drawing/2010/main" val="0"/>
              </a:ext>
            </a:extLst>
          </a:blip>
          <a:srcRect t="38142"/>
          <a:stretch/>
        </p:blipFill>
        <p:spPr>
          <a:xfrm>
            <a:off x="650633" y="6783225"/>
            <a:ext cx="1960710" cy="2212719"/>
          </a:xfrm>
          <a:prstGeom prst="rect">
            <a:avLst/>
          </a:prstGeom>
        </p:spPr>
      </p:pic>
      <p:sp>
        <p:nvSpPr>
          <p:cNvPr id="9" name="TextBox 3">
            <a:extLst>
              <a:ext uri="{FF2B5EF4-FFF2-40B4-BE49-F238E27FC236}">
                <a16:creationId xmlns:a16="http://schemas.microsoft.com/office/drawing/2014/main" id="{29EA2F57-C96A-966D-50AE-CA599802F3D7}"/>
              </a:ext>
            </a:extLst>
          </p:cNvPr>
          <p:cNvSpPr txBox="1"/>
          <p:nvPr userDrawn="1"/>
        </p:nvSpPr>
        <p:spPr>
          <a:xfrm>
            <a:off x="2539171" y="7974020"/>
            <a:ext cx="7283515" cy="1064137"/>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sz="2105" b="1" dirty="0">
                <a:solidFill>
                  <a:srgbClr val="2C9430"/>
                </a:solidFill>
                <a:latin typeface="SVN-Newton" panose="02040603050506020204" pitchFamily="18" charset="0"/>
                <a:cs typeface="Times New Roman" panose="02020603050405020304" pitchFamily="18" charset="0"/>
              </a:rPr>
              <a:t>MĂNG NON – TÀI LIỆU TIỂU HỌC</a:t>
            </a:r>
          </a:p>
          <a:p>
            <a:pPr marL="0" marR="0" lvl="0" indent="0" algn="ctr" defTabSz="534654" rtl="0" eaLnBrk="1" fontAlgn="auto" latinLnBrk="0" hangingPunct="1">
              <a:lnSpc>
                <a:spcPct val="100000"/>
              </a:lnSpc>
              <a:spcBef>
                <a:spcPts val="0"/>
              </a:spcBef>
              <a:spcAft>
                <a:spcPts val="0"/>
              </a:spcAft>
              <a:buClrTx/>
              <a:buSzTx/>
              <a:buFontTx/>
              <a:buNone/>
              <a:tabLst/>
              <a:defRPr/>
            </a:pPr>
            <a:r>
              <a:rPr lang="en-US" sz="2105" b="1" dirty="0" err="1">
                <a:latin typeface="Times New Roman" panose="02020603050405020304" pitchFamily="18" charset="0"/>
                <a:cs typeface="Times New Roman" panose="02020603050405020304" pitchFamily="18" charset="0"/>
              </a:rPr>
              <a:t>Mời</a:t>
            </a:r>
            <a:r>
              <a:rPr lang="en-US" sz="2105" b="1" dirty="0">
                <a:latin typeface="Times New Roman" panose="02020603050405020304" pitchFamily="18" charset="0"/>
                <a:cs typeface="Times New Roman" panose="02020603050405020304" pitchFamily="18" charset="0"/>
              </a:rPr>
              <a:t> </a:t>
            </a:r>
            <a:r>
              <a:rPr lang="en-US" sz="2105" b="1" dirty="0" err="1">
                <a:latin typeface="Times New Roman" panose="02020603050405020304" pitchFamily="18" charset="0"/>
                <a:cs typeface="Times New Roman" panose="02020603050405020304" pitchFamily="18" charset="0"/>
              </a:rPr>
              <a:t>truy</a:t>
            </a:r>
            <a:r>
              <a:rPr lang="en-US" sz="2105" b="1" dirty="0">
                <a:latin typeface="Times New Roman" panose="02020603050405020304" pitchFamily="18" charset="0"/>
                <a:cs typeface="Times New Roman" panose="02020603050405020304" pitchFamily="18" charset="0"/>
              </a:rPr>
              <a:t> </a:t>
            </a:r>
            <a:r>
              <a:rPr lang="en-US" sz="2105" b="1" dirty="0" err="1">
                <a:latin typeface="Times New Roman" panose="02020603050405020304" pitchFamily="18" charset="0"/>
                <a:cs typeface="Times New Roman" panose="02020603050405020304" pitchFamily="18" charset="0"/>
              </a:rPr>
              <a:t>cập</a:t>
            </a:r>
            <a:r>
              <a:rPr lang="en-US" sz="2105" b="1" dirty="0">
                <a:latin typeface="Times New Roman" panose="02020603050405020304" pitchFamily="18" charset="0"/>
                <a:cs typeface="Times New Roman" panose="02020603050405020304" pitchFamily="18" charset="0"/>
              </a:rPr>
              <a:t>: </a:t>
            </a:r>
            <a:r>
              <a:rPr lang="en-US" sz="2105" dirty="0">
                <a:solidFill>
                  <a:srgbClr val="FF0066"/>
                </a:solidFill>
                <a:latin typeface="Times New Roman" panose="02020603050405020304" pitchFamily="18" charset="0"/>
                <a:cs typeface="Times New Roman" panose="02020603050405020304" pitchFamily="18" charset="0"/>
                <a:hlinkClick r:id="rId4">
                  <a:extLst>
                    <a:ext uri="{A12FA001-AC4F-418D-AE19-62706E023703}">
                      <ahyp:hlinkClr xmlns:ahyp="http://schemas.microsoft.com/office/drawing/2018/hyperlinkcolor" xmlns="" val="tx"/>
                    </a:ext>
                  </a:extLst>
                </a:hlinkClick>
              </a:rPr>
              <a:t>MĂNG NON- TÀI LIỆU TIỂU HỌC | Facebook</a:t>
            </a:r>
            <a:endParaRPr lang="en-US" sz="2105" dirty="0">
              <a:solidFill>
                <a:srgbClr val="FF0066"/>
              </a:solidFill>
              <a:latin typeface="SVN-Newton" panose="02040603050506020204" pitchFamily="18" charset="0"/>
              <a:cs typeface="Times New Roman" panose="02020603050405020304" pitchFamily="18" charset="0"/>
            </a:endParaRPr>
          </a:p>
          <a:p>
            <a:pPr algn="ctr"/>
            <a:r>
              <a:rPr lang="en-US" sz="2105" b="1" dirty="0">
                <a:solidFill>
                  <a:srgbClr val="0D4370"/>
                </a:solidFill>
                <a:latin typeface="SVN-Newton" panose="02040603050506020204" pitchFamily="18" charset="0"/>
                <a:cs typeface="Times New Roman" panose="02020603050405020304" pitchFamily="18" charset="0"/>
              </a:rPr>
              <a:t>SĐT ZALO : </a:t>
            </a:r>
            <a:r>
              <a:rPr lang="en-US" sz="2105" b="1" u="sng" dirty="0">
                <a:solidFill>
                  <a:srgbClr val="0D4370"/>
                </a:solidFill>
                <a:latin typeface="SVN-Newton" panose="02040603050506020204" pitchFamily="18" charset="0"/>
              </a:rPr>
              <a:t>0382348780</a:t>
            </a:r>
            <a:r>
              <a:rPr lang="en-US" sz="2105" b="1" dirty="0">
                <a:solidFill>
                  <a:srgbClr val="0D4370"/>
                </a:solidFill>
                <a:latin typeface="SVN-Newton" panose="02040603050506020204" pitchFamily="18" charset="0"/>
              </a:rPr>
              <a:t> - </a:t>
            </a:r>
            <a:r>
              <a:rPr lang="en-US" sz="2105" b="1" u="sng" dirty="0">
                <a:solidFill>
                  <a:srgbClr val="0D4370"/>
                </a:solidFill>
                <a:latin typeface="SVN-Newton" panose="02040603050506020204" pitchFamily="18" charset="0"/>
              </a:rPr>
              <a:t>0984848929</a:t>
            </a:r>
            <a:endParaRPr lang="en-US" sz="2105" b="1" dirty="0">
              <a:solidFill>
                <a:srgbClr val="0D4370"/>
              </a:solidFill>
              <a:latin typeface="SVN-Newton" panose="02040603050506020204" pitchFamily="18" charset="0"/>
              <a:cs typeface="Times New Roman" panose="02020603050405020304" pitchFamily="18" charset="0"/>
            </a:endParaRPr>
          </a:p>
        </p:txBody>
      </p:sp>
      <p:sp>
        <p:nvSpPr>
          <p:cNvPr id="10" name="Title 1">
            <a:extLst>
              <a:ext uri="{FF2B5EF4-FFF2-40B4-BE49-F238E27FC236}">
                <a16:creationId xmlns:a16="http://schemas.microsoft.com/office/drawing/2014/main" id="{839CB496-B064-1976-8A73-F5C96C8179F1}"/>
              </a:ext>
            </a:extLst>
          </p:cNvPr>
          <p:cNvSpPr txBox="1">
            <a:spLocks/>
          </p:cNvSpPr>
          <p:nvPr userDrawn="1"/>
        </p:nvSpPr>
        <p:spPr>
          <a:xfrm>
            <a:off x="10154380" y="-694831"/>
            <a:ext cx="2556694" cy="1156798"/>
          </a:xfrm>
          <a:prstGeom prst="rect">
            <a:avLst/>
          </a:prstGeom>
        </p:spPr>
        <p:txBody>
          <a:bodyPr vert="horz" lIns="106934" tIns="53467" rIns="106934" bIns="53467"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1800" b="0" dirty="0" err="1">
                <a:solidFill>
                  <a:schemeClr val="tx2">
                    <a:lumMod val="20000"/>
                    <a:lumOff val="80000"/>
                  </a:schemeClr>
                </a:solidFill>
                <a:latin typeface="UTM Scriptina KT" panose="02000500000000000000" pitchFamily="2" charset="0"/>
              </a:rPr>
              <a:t>Măng</a:t>
            </a:r>
            <a:r>
              <a:rPr lang="en-US" sz="1800" b="0" dirty="0">
                <a:solidFill>
                  <a:schemeClr val="tx2">
                    <a:lumMod val="20000"/>
                    <a:lumOff val="80000"/>
                  </a:schemeClr>
                </a:solidFill>
                <a:latin typeface="UTM Scriptina KT" panose="02000500000000000000" pitchFamily="2" charset="0"/>
              </a:rPr>
              <a:t> Non</a:t>
            </a:r>
          </a:p>
        </p:txBody>
      </p:sp>
      <p:sp>
        <p:nvSpPr>
          <p:cNvPr id="11" name="Title 1">
            <a:extLst>
              <a:ext uri="{FF2B5EF4-FFF2-40B4-BE49-F238E27FC236}">
                <a16:creationId xmlns:a16="http://schemas.microsoft.com/office/drawing/2014/main" id="{C2819393-8A5D-E722-6425-C1F457F21F4D}"/>
              </a:ext>
            </a:extLst>
          </p:cNvPr>
          <p:cNvSpPr txBox="1">
            <a:spLocks/>
          </p:cNvSpPr>
          <p:nvPr userDrawn="1"/>
        </p:nvSpPr>
        <p:spPr>
          <a:xfrm>
            <a:off x="455940" y="9080370"/>
            <a:ext cx="2350096" cy="387363"/>
          </a:xfrm>
          <a:prstGeom prst="rect">
            <a:avLst/>
          </a:prstGeom>
        </p:spPr>
        <p:txBody>
          <a:bodyPr vert="horz" lIns="106934" tIns="53467" rIns="106934" bIns="53467" rtlCol="0" anchor="b">
            <a:normAutofit fontScale="70000" lnSpcReduction="2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3743" b="0" dirty="0" err="1">
                <a:solidFill>
                  <a:srgbClr val="2C9430"/>
                </a:solidFill>
                <a:latin typeface="#9Slide07 HoneyCream" pitchFamily="2" charset="0"/>
              </a:rPr>
              <a:t>Măng</a:t>
            </a:r>
            <a:r>
              <a:rPr lang="en-US" sz="3743" b="0" dirty="0">
                <a:solidFill>
                  <a:srgbClr val="2C9430"/>
                </a:solidFill>
                <a:latin typeface="#9Slide07 HoneyCream" pitchFamily="2" charset="0"/>
              </a:rPr>
              <a:t> Non</a:t>
            </a:r>
          </a:p>
        </p:txBody>
      </p:sp>
      <p:sp>
        <p:nvSpPr>
          <p:cNvPr id="12" name="Title 1">
            <a:extLst>
              <a:ext uri="{FF2B5EF4-FFF2-40B4-BE49-F238E27FC236}">
                <a16:creationId xmlns:a16="http://schemas.microsoft.com/office/drawing/2014/main" id="{67CE625A-7EB5-37D6-AA98-E6F10E173EFB}"/>
              </a:ext>
            </a:extLst>
          </p:cNvPr>
          <p:cNvSpPr txBox="1">
            <a:spLocks/>
          </p:cNvSpPr>
          <p:nvPr userDrawn="1"/>
        </p:nvSpPr>
        <p:spPr>
          <a:xfrm>
            <a:off x="-627714" y="5626427"/>
            <a:ext cx="2556694" cy="1156798"/>
          </a:xfrm>
          <a:prstGeom prst="rect">
            <a:avLst/>
          </a:prstGeom>
        </p:spPr>
        <p:txBody>
          <a:bodyPr vert="horz" lIns="106934" tIns="53467" rIns="106934" bIns="53467"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1800" b="0" dirty="0" err="1">
                <a:solidFill>
                  <a:schemeClr val="tx2">
                    <a:lumMod val="20000"/>
                    <a:lumOff val="80000"/>
                  </a:schemeClr>
                </a:solidFill>
                <a:latin typeface="UTM Scriptina KT" panose="02000500000000000000" pitchFamily="2" charset="0"/>
              </a:rPr>
              <a:t>Măng</a:t>
            </a:r>
            <a:r>
              <a:rPr lang="en-US" sz="1800" b="0" dirty="0">
                <a:solidFill>
                  <a:schemeClr val="tx2">
                    <a:lumMod val="20000"/>
                    <a:lumOff val="80000"/>
                  </a:schemeClr>
                </a:solidFill>
                <a:latin typeface="UTM Scriptina KT" panose="02000500000000000000" pitchFamily="2" charset="0"/>
              </a:rPr>
              <a:t> Non</a:t>
            </a:r>
          </a:p>
        </p:txBody>
      </p:sp>
      <p:sp>
        <p:nvSpPr>
          <p:cNvPr id="13" name="TextBox 12">
            <a:extLst>
              <a:ext uri="{FF2B5EF4-FFF2-40B4-BE49-F238E27FC236}">
                <a16:creationId xmlns:a16="http://schemas.microsoft.com/office/drawing/2014/main" id="{A9185F81-9F4C-9E1A-DA28-FF4DF54F9336}"/>
              </a:ext>
            </a:extLst>
          </p:cNvPr>
          <p:cNvSpPr txBox="1"/>
          <p:nvPr userDrawn="1"/>
        </p:nvSpPr>
        <p:spPr>
          <a:xfrm>
            <a:off x="-2920124" y="1955745"/>
            <a:ext cx="3889672" cy="632161"/>
          </a:xfrm>
          <a:prstGeom prst="rect">
            <a:avLst/>
          </a:prstGeom>
          <a:noFill/>
        </p:spPr>
        <p:txBody>
          <a:bodyPr wrap="square" rtlCol="0">
            <a:spAutoFit/>
          </a:bodyPr>
          <a:lstStyle/>
          <a:p>
            <a:pPr algn="ctr"/>
            <a:r>
              <a:rPr lang="en-US" sz="3508" b="0" cap="none" spc="0" dirty="0" err="1">
                <a:ln w="0"/>
                <a:solidFill>
                  <a:srgbClr val="FF0000"/>
                </a:solidFill>
                <a:effectLst>
                  <a:reflection blurRad="6350" stA="53000" endA="300" endPos="35500" dir="5400000" sy="-90000" algn="bl" rotWithShape="0"/>
                </a:effectLst>
                <a:latin typeface="#9Slide07 HoneyCream" pitchFamily="2" charset="0"/>
                <a:cs typeface="#9Slide05 Bodega Script" pitchFamily="2" charset="0"/>
              </a:rPr>
              <a:t>Măng</a:t>
            </a:r>
            <a:r>
              <a:rPr lang="en-US" sz="3508" b="0" cap="none" spc="0" dirty="0">
                <a:ln w="0"/>
                <a:solidFill>
                  <a:srgbClr val="FF0000"/>
                </a:solidFill>
                <a:effectLst>
                  <a:reflection blurRad="6350" stA="53000" endA="300" endPos="35500" dir="5400000" sy="-90000" algn="bl" rotWithShape="0"/>
                </a:effectLst>
                <a:latin typeface="#9Slide07 HoneyCream" pitchFamily="2" charset="0"/>
                <a:cs typeface="#9Slide05 Bodega Script" pitchFamily="2" charset="0"/>
              </a:rPr>
              <a:t> Non</a:t>
            </a:r>
            <a:endParaRPr lang="id-ID" sz="3508" b="0" cap="none" spc="0" dirty="0">
              <a:ln w="0"/>
              <a:solidFill>
                <a:srgbClr val="FF0000"/>
              </a:solidFill>
              <a:effectLst>
                <a:reflection blurRad="6350" stA="53000" endA="300" endPos="35500" dir="5400000" sy="-90000" algn="bl" rotWithShape="0"/>
              </a:effectLst>
              <a:latin typeface="#9Slide07 HoneyCream" pitchFamily="2" charset="0"/>
              <a:cs typeface="#9Slide05 Bodega Script" pitchFamily="2" charset="0"/>
            </a:endParaRPr>
          </a:p>
        </p:txBody>
      </p:sp>
      <p:sp>
        <p:nvSpPr>
          <p:cNvPr id="14" name="TextBox 13">
            <a:extLst>
              <a:ext uri="{FF2B5EF4-FFF2-40B4-BE49-F238E27FC236}">
                <a16:creationId xmlns:a16="http://schemas.microsoft.com/office/drawing/2014/main" id="{6BE93520-6E9F-4C6B-1BDC-F5F4B404C88B}"/>
              </a:ext>
            </a:extLst>
          </p:cNvPr>
          <p:cNvSpPr txBox="1"/>
          <p:nvPr userDrawn="1"/>
        </p:nvSpPr>
        <p:spPr>
          <a:xfrm>
            <a:off x="1630988" y="7353444"/>
            <a:ext cx="10284198" cy="578363"/>
          </a:xfrm>
          <a:prstGeom prst="rect">
            <a:avLst/>
          </a:prstGeom>
          <a:noFill/>
        </p:spPr>
        <p:txBody>
          <a:bodyPr wrap="square">
            <a:spAutoFit/>
          </a:bodyPr>
          <a:lstStyle/>
          <a:p>
            <a:pPr marL="0" marR="0" lvl="0" indent="0" algn="ctr" defTabSz="802020" rtl="0" eaLnBrk="1" fontAlgn="auto" latinLnBrk="0" hangingPunct="1">
              <a:lnSpc>
                <a:spcPct val="100000"/>
              </a:lnSpc>
              <a:spcBef>
                <a:spcPts val="0"/>
              </a:spcBef>
              <a:spcAft>
                <a:spcPts val="0"/>
              </a:spcAft>
              <a:buClr>
                <a:srgbClr val="000000"/>
              </a:buClr>
              <a:buSzPts val="1100"/>
              <a:buFont typeface="Arial"/>
              <a:buNone/>
              <a:tabLst/>
              <a:defRPr/>
            </a:pPr>
            <a:r>
              <a:rPr lang="en-US" sz="1579" b="1" dirty="0" err="1">
                <a:solidFill>
                  <a:srgbClr val="C00000"/>
                </a:solidFill>
                <a:latin typeface="UTM Avo" panose="02040603050506020204" pitchFamily="18" charset="0"/>
              </a:rPr>
              <a:t>Sản</a:t>
            </a:r>
            <a:r>
              <a:rPr lang="en-US" sz="1579" b="1" dirty="0">
                <a:solidFill>
                  <a:srgbClr val="C00000"/>
                </a:solidFill>
                <a:latin typeface="UTM Avo" panose="02040603050506020204" pitchFamily="18" charset="0"/>
              </a:rPr>
              <a:t> </a:t>
            </a:r>
            <a:r>
              <a:rPr lang="en-US" sz="1579" b="1" dirty="0" err="1">
                <a:solidFill>
                  <a:srgbClr val="C00000"/>
                </a:solidFill>
                <a:latin typeface="UTM Avo" panose="02040603050506020204" pitchFamily="18" charset="0"/>
              </a:rPr>
              <a:t>phẩm</a:t>
            </a:r>
            <a:r>
              <a:rPr lang="en-US" sz="1579" b="1" dirty="0">
                <a:solidFill>
                  <a:srgbClr val="C00000"/>
                </a:solidFill>
                <a:latin typeface="UTM Avo" panose="02040603050506020204" pitchFamily="18" charset="0"/>
              </a:rPr>
              <a:t> </a:t>
            </a:r>
            <a:r>
              <a:rPr lang="en-US" sz="1579" b="1" dirty="0" err="1">
                <a:solidFill>
                  <a:srgbClr val="C00000"/>
                </a:solidFill>
                <a:latin typeface="UTM Avo" panose="02040603050506020204" pitchFamily="18" charset="0"/>
              </a:rPr>
              <a:t>của</a:t>
            </a:r>
            <a:r>
              <a:rPr lang="en-US" sz="1579" b="1" dirty="0">
                <a:solidFill>
                  <a:srgbClr val="C00000"/>
                </a:solidFill>
                <a:latin typeface="UTM Avo" panose="02040603050506020204" pitchFamily="18" charset="0"/>
              </a:rPr>
              <a:t> </a:t>
            </a:r>
            <a:r>
              <a:rPr lang="en-US" sz="1579" b="1" dirty="0" err="1">
                <a:solidFill>
                  <a:srgbClr val="C00000"/>
                </a:solidFill>
                <a:latin typeface="UTM Avo" panose="02040603050506020204" pitchFamily="18" charset="0"/>
              </a:rPr>
              <a:t>Măng</a:t>
            </a:r>
            <a:r>
              <a:rPr lang="en-US" sz="1579" b="1" dirty="0">
                <a:solidFill>
                  <a:srgbClr val="C00000"/>
                </a:solidFill>
                <a:latin typeface="UTM Avo" panose="02040603050506020204" pitchFamily="18" charset="0"/>
              </a:rPr>
              <a:t> Non – </a:t>
            </a:r>
            <a:r>
              <a:rPr lang="en-US" sz="1579" b="1" dirty="0" err="1">
                <a:solidFill>
                  <a:srgbClr val="C00000"/>
                </a:solidFill>
                <a:latin typeface="UTM Avo" panose="02040603050506020204" pitchFamily="18" charset="0"/>
              </a:rPr>
              <a:t>Tài</a:t>
            </a:r>
            <a:r>
              <a:rPr lang="en-US" sz="1579" b="1" dirty="0">
                <a:solidFill>
                  <a:srgbClr val="C00000"/>
                </a:solidFill>
                <a:latin typeface="UTM Avo" panose="02040603050506020204" pitchFamily="18" charset="0"/>
              </a:rPr>
              <a:t> </a:t>
            </a:r>
            <a:r>
              <a:rPr lang="en-US" sz="1579" b="1" dirty="0" err="1">
                <a:solidFill>
                  <a:srgbClr val="C00000"/>
                </a:solidFill>
                <a:latin typeface="UTM Avo" panose="02040603050506020204" pitchFamily="18" charset="0"/>
              </a:rPr>
              <a:t>liệu</a:t>
            </a:r>
            <a:r>
              <a:rPr lang="en-US" sz="1579" b="1" dirty="0">
                <a:solidFill>
                  <a:srgbClr val="C00000"/>
                </a:solidFill>
                <a:latin typeface="UTM Avo" panose="02040603050506020204" pitchFamily="18" charset="0"/>
              </a:rPr>
              <a:t> </a:t>
            </a:r>
            <a:r>
              <a:rPr lang="en-US" sz="1579" b="1" dirty="0" err="1">
                <a:solidFill>
                  <a:srgbClr val="C00000"/>
                </a:solidFill>
                <a:latin typeface="UTM Avo" panose="02040603050506020204" pitchFamily="18" charset="0"/>
              </a:rPr>
              <a:t>Tiểu</a:t>
            </a:r>
            <a:r>
              <a:rPr lang="en-US" sz="1579" b="1" dirty="0">
                <a:solidFill>
                  <a:srgbClr val="C00000"/>
                </a:solidFill>
                <a:latin typeface="UTM Avo" panose="02040603050506020204" pitchFamily="18" charset="0"/>
              </a:rPr>
              <a:t> </a:t>
            </a:r>
            <a:r>
              <a:rPr lang="en-US" sz="1579" b="1" dirty="0" err="1">
                <a:solidFill>
                  <a:srgbClr val="C00000"/>
                </a:solidFill>
                <a:latin typeface="UTM Avo" panose="02040603050506020204" pitchFamily="18" charset="0"/>
              </a:rPr>
              <a:t>học</a:t>
            </a:r>
            <a:r>
              <a:rPr lang="en-US" sz="1579" b="1" dirty="0">
                <a:solidFill>
                  <a:srgbClr val="C00000"/>
                </a:solidFill>
                <a:latin typeface="UTM Avo" panose="02040603050506020204" pitchFamily="18" charset="0"/>
              </a:rPr>
              <a:t>.</a:t>
            </a:r>
          </a:p>
          <a:p>
            <a:pPr marL="0" marR="0" lvl="0" indent="0" algn="ctr" defTabSz="802020" rtl="0" eaLnBrk="1" fontAlgn="auto" latinLnBrk="0" hangingPunct="1">
              <a:lnSpc>
                <a:spcPct val="100000"/>
              </a:lnSpc>
              <a:spcBef>
                <a:spcPts val="0"/>
              </a:spcBef>
              <a:spcAft>
                <a:spcPts val="0"/>
              </a:spcAft>
              <a:buClr>
                <a:srgbClr val="000000"/>
              </a:buClr>
              <a:buSzPts val="1100"/>
              <a:buFont typeface="Arial"/>
              <a:buNone/>
              <a:tabLst/>
              <a:defRPr/>
            </a:pPr>
            <a:r>
              <a:rPr lang="en-US" sz="1579" b="1" dirty="0">
                <a:solidFill>
                  <a:srgbClr val="C00000"/>
                </a:solidFill>
                <a:latin typeface="UTM Avo" panose="02040603050506020204" pitchFamily="18" charset="0"/>
              </a:rPr>
              <a:t> </a:t>
            </a:r>
            <a:r>
              <a:rPr lang="en-US" sz="1579" b="1" dirty="0" err="1">
                <a:solidFill>
                  <a:srgbClr val="C00000"/>
                </a:solidFill>
                <a:latin typeface="UTM Avo" panose="02040603050506020204" pitchFamily="18" charset="0"/>
              </a:rPr>
              <a:t>Nghiêm</a:t>
            </a:r>
            <a:r>
              <a:rPr lang="en-US" sz="1579" b="1" dirty="0">
                <a:solidFill>
                  <a:srgbClr val="C00000"/>
                </a:solidFill>
                <a:latin typeface="UTM Avo" panose="02040603050506020204" pitchFamily="18" charset="0"/>
              </a:rPr>
              <a:t> </a:t>
            </a:r>
            <a:r>
              <a:rPr lang="en-US" sz="1579" b="1" dirty="0" err="1">
                <a:solidFill>
                  <a:srgbClr val="C00000"/>
                </a:solidFill>
                <a:latin typeface="UTM Avo" panose="02040603050506020204" pitchFamily="18" charset="0"/>
              </a:rPr>
              <a:t>cấm</a:t>
            </a:r>
            <a:r>
              <a:rPr lang="en-US" sz="1579" b="1" dirty="0">
                <a:solidFill>
                  <a:srgbClr val="C00000"/>
                </a:solidFill>
                <a:latin typeface="UTM Avo" panose="02040603050506020204" pitchFamily="18" charset="0"/>
              </a:rPr>
              <a:t> </a:t>
            </a:r>
            <a:r>
              <a:rPr lang="en-US" sz="1579" b="1" dirty="0" err="1">
                <a:solidFill>
                  <a:srgbClr val="C00000"/>
                </a:solidFill>
                <a:latin typeface="UTM Avo" panose="02040603050506020204" pitchFamily="18" charset="0"/>
              </a:rPr>
              <a:t>buôn</a:t>
            </a:r>
            <a:r>
              <a:rPr lang="en-US" sz="1579" b="1" dirty="0">
                <a:solidFill>
                  <a:srgbClr val="C00000"/>
                </a:solidFill>
                <a:latin typeface="UTM Avo" panose="02040603050506020204" pitchFamily="18" charset="0"/>
              </a:rPr>
              <a:t> </a:t>
            </a:r>
            <a:r>
              <a:rPr lang="en-US" sz="1579" b="1" dirty="0" err="1">
                <a:solidFill>
                  <a:srgbClr val="C00000"/>
                </a:solidFill>
                <a:latin typeface="UTM Avo" panose="02040603050506020204" pitchFamily="18" charset="0"/>
              </a:rPr>
              <a:t>bán</a:t>
            </a:r>
            <a:r>
              <a:rPr lang="en-US" sz="1579" b="1" dirty="0">
                <a:solidFill>
                  <a:srgbClr val="C00000"/>
                </a:solidFill>
                <a:latin typeface="UTM Avo" panose="02040603050506020204" pitchFamily="18" charset="0"/>
              </a:rPr>
              <a:t>, </a:t>
            </a:r>
            <a:r>
              <a:rPr lang="en-US" sz="1579" b="1" dirty="0" err="1">
                <a:solidFill>
                  <a:srgbClr val="C00000"/>
                </a:solidFill>
                <a:latin typeface="UTM Avo" panose="02040603050506020204" pitchFamily="18" charset="0"/>
              </a:rPr>
              <a:t>sao</a:t>
            </a:r>
            <a:r>
              <a:rPr lang="en-US" sz="1579" b="1" dirty="0">
                <a:solidFill>
                  <a:srgbClr val="C00000"/>
                </a:solidFill>
                <a:latin typeface="UTM Avo" panose="02040603050506020204" pitchFamily="18" charset="0"/>
              </a:rPr>
              <a:t> </a:t>
            </a:r>
            <a:r>
              <a:rPr lang="en-US" sz="1579" b="1" dirty="0" err="1">
                <a:solidFill>
                  <a:srgbClr val="C00000"/>
                </a:solidFill>
                <a:latin typeface="UTM Avo" panose="02040603050506020204" pitchFamily="18" charset="0"/>
              </a:rPr>
              <a:t>chép</a:t>
            </a:r>
            <a:r>
              <a:rPr lang="en-US" sz="1579" b="1" dirty="0">
                <a:solidFill>
                  <a:srgbClr val="C00000"/>
                </a:solidFill>
                <a:latin typeface="UTM Avo" panose="02040603050506020204" pitchFamily="18" charset="0"/>
              </a:rPr>
              <a:t> </a:t>
            </a:r>
            <a:r>
              <a:rPr lang="en-US" sz="1579" b="1" dirty="0" err="1">
                <a:solidFill>
                  <a:srgbClr val="C00000"/>
                </a:solidFill>
                <a:latin typeface="UTM Avo" panose="02040603050506020204" pitchFamily="18" charset="0"/>
              </a:rPr>
              <a:t>và</a:t>
            </a:r>
            <a:r>
              <a:rPr lang="en-US" sz="1579" b="1" dirty="0">
                <a:solidFill>
                  <a:srgbClr val="C00000"/>
                </a:solidFill>
                <a:latin typeface="UTM Avo" panose="02040603050506020204" pitchFamily="18" charset="0"/>
              </a:rPr>
              <a:t> </a:t>
            </a:r>
            <a:r>
              <a:rPr lang="en-US" sz="1579" b="1" dirty="0" err="1">
                <a:solidFill>
                  <a:srgbClr val="C00000"/>
                </a:solidFill>
                <a:latin typeface="UTM Avo" panose="02040603050506020204" pitchFamily="18" charset="0"/>
              </a:rPr>
              <a:t>chỉnh</a:t>
            </a:r>
            <a:r>
              <a:rPr lang="en-US" sz="1579" b="1" dirty="0">
                <a:solidFill>
                  <a:srgbClr val="C00000"/>
                </a:solidFill>
                <a:latin typeface="UTM Avo" panose="02040603050506020204" pitchFamily="18" charset="0"/>
              </a:rPr>
              <a:t> </a:t>
            </a:r>
            <a:r>
              <a:rPr lang="en-US" sz="1579" b="1" dirty="0" err="1">
                <a:solidFill>
                  <a:srgbClr val="C00000"/>
                </a:solidFill>
                <a:latin typeface="UTM Avo" panose="02040603050506020204" pitchFamily="18" charset="0"/>
              </a:rPr>
              <a:t>sửa</a:t>
            </a:r>
            <a:r>
              <a:rPr lang="en-US" sz="1579" b="1" dirty="0">
                <a:solidFill>
                  <a:srgbClr val="C00000"/>
                </a:solidFill>
                <a:latin typeface="UTM Avo" panose="02040603050506020204" pitchFamily="18" charset="0"/>
              </a:rPr>
              <a:t> </a:t>
            </a:r>
            <a:r>
              <a:rPr lang="en-US" sz="1579" b="1" dirty="0" err="1">
                <a:solidFill>
                  <a:srgbClr val="C00000"/>
                </a:solidFill>
                <a:latin typeface="UTM Avo" panose="02040603050506020204" pitchFamily="18" charset="0"/>
              </a:rPr>
              <a:t>để</a:t>
            </a:r>
            <a:r>
              <a:rPr lang="en-US" sz="1579" b="1" dirty="0">
                <a:solidFill>
                  <a:srgbClr val="C00000"/>
                </a:solidFill>
                <a:latin typeface="UTM Avo" panose="02040603050506020204" pitchFamily="18" charset="0"/>
              </a:rPr>
              <a:t> </a:t>
            </a:r>
            <a:r>
              <a:rPr lang="en-US" sz="1579" b="1" dirty="0" err="1">
                <a:solidFill>
                  <a:srgbClr val="C00000"/>
                </a:solidFill>
                <a:latin typeface="UTM Avo" panose="02040603050506020204" pitchFamily="18" charset="0"/>
              </a:rPr>
              <a:t>thu</a:t>
            </a:r>
            <a:r>
              <a:rPr lang="en-US" sz="1579" b="1" dirty="0">
                <a:solidFill>
                  <a:srgbClr val="C00000"/>
                </a:solidFill>
                <a:latin typeface="UTM Avo" panose="02040603050506020204" pitchFamily="18" charset="0"/>
              </a:rPr>
              <a:t> </a:t>
            </a:r>
            <a:r>
              <a:rPr lang="en-US" sz="1579" b="1" dirty="0" err="1">
                <a:solidFill>
                  <a:srgbClr val="C00000"/>
                </a:solidFill>
                <a:latin typeface="UTM Avo" panose="02040603050506020204" pitchFamily="18" charset="0"/>
              </a:rPr>
              <a:t>lợi</a:t>
            </a:r>
            <a:r>
              <a:rPr lang="en-US" sz="1579" b="1" dirty="0">
                <a:solidFill>
                  <a:srgbClr val="C00000"/>
                </a:solidFill>
                <a:latin typeface="UTM Avo" panose="02040603050506020204" pitchFamily="18" charset="0"/>
              </a:rPr>
              <a:t> </a:t>
            </a:r>
            <a:r>
              <a:rPr lang="en-US" sz="1579" b="1" dirty="0" err="1">
                <a:solidFill>
                  <a:srgbClr val="C00000"/>
                </a:solidFill>
                <a:latin typeface="UTM Avo" panose="02040603050506020204" pitchFamily="18" charset="0"/>
              </a:rPr>
              <a:t>nhuận</a:t>
            </a:r>
            <a:r>
              <a:rPr lang="en-US" sz="1579" b="1" dirty="0">
                <a:solidFill>
                  <a:srgbClr val="C00000"/>
                </a:solidFill>
                <a:latin typeface="UTM Avo" panose="02040603050506020204" pitchFamily="18" charset="0"/>
              </a:rPr>
              <a:t>.</a:t>
            </a:r>
          </a:p>
        </p:txBody>
      </p:sp>
      <p:sp>
        <p:nvSpPr>
          <p:cNvPr id="15" name="TextBox 14"/>
          <p:cNvSpPr txBox="1"/>
          <p:nvPr userDrawn="1"/>
        </p:nvSpPr>
        <p:spPr>
          <a:xfrm>
            <a:off x="9306272" y="6858000"/>
            <a:ext cx="2885728" cy="523220"/>
          </a:xfrm>
          <a:prstGeom prst="rect">
            <a:avLst/>
          </a:prstGeom>
          <a:noFill/>
        </p:spPr>
        <p:txBody>
          <a:bodyPr wrap="square" rtlCol="0">
            <a:spAutoFit/>
          </a:bodyPr>
          <a:lstStyle/>
          <a:p>
            <a:pPr algn="ctr"/>
            <a:r>
              <a:rPr lang="en-US" sz="2800" dirty="0" smtClean="0">
                <a:latin typeface="UTM Aquarelle" panose="02040603050506020204" pitchFamily="18" charset="0"/>
              </a:rPr>
              <a:t>By </a:t>
            </a:r>
            <a:r>
              <a:rPr lang="en-US" sz="2800" dirty="0" err="1" smtClean="0">
                <a:latin typeface="UTM Aquarelle" panose="02040603050506020204" pitchFamily="18" charset="0"/>
              </a:rPr>
              <a:t>Phước</a:t>
            </a:r>
            <a:r>
              <a:rPr lang="en-US" sz="2800" baseline="0" dirty="0" smtClean="0">
                <a:latin typeface="UTM Aquarelle" panose="02040603050506020204" pitchFamily="18" charset="0"/>
              </a:rPr>
              <a:t> </a:t>
            </a:r>
            <a:r>
              <a:rPr lang="en-US" sz="2800" baseline="0" dirty="0" err="1" smtClean="0">
                <a:latin typeface="UTM Aquarelle" panose="02040603050506020204" pitchFamily="18" charset="0"/>
              </a:rPr>
              <a:t>Trang</a:t>
            </a:r>
            <a:endParaRPr lang="en-US" sz="2800" dirty="0">
              <a:latin typeface="UTM Aquarelle" panose="02040603050506020204" pitchFamily="18" charset="0"/>
            </a:endParaRPr>
          </a:p>
        </p:txBody>
      </p:sp>
    </p:spTree>
    <p:extLst>
      <p:ext uri="{BB962C8B-B14F-4D97-AF65-F5344CB8AC3E}">
        <p14:creationId xmlns:p14="http://schemas.microsoft.com/office/powerpoint/2010/main" val="33449723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1" nodeType="with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p:cTn id="7" dur="1750" fill="hold"/>
                                        <p:tgtEl>
                                          <p:spTgt spid="13"/>
                                        </p:tgtEl>
                                        <p:attrNameLst>
                                          <p:attrName>ppt_w</p:attrName>
                                        </p:attrNameLst>
                                      </p:cBhvr>
                                      <p:tavLst>
                                        <p:tav tm="0">
                                          <p:val>
                                            <p:fltVal val="0"/>
                                          </p:val>
                                        </p:tav>
                                        <p:tav tm="100000">
                                          <p:val>
                                            <p:strVal val="#ppt_w"/>
                                          </p:val>
                                        </p:tav>
                                      </p:tavLst>
                                    </p:anim>
                                    <p:anim calcmode="lin" valueType="num">
                                      <p:cBhvr>
                                        <p:cTn id="8" dur="1750" fill="hold"/>
                                        <p:tgtEl>
                                          <p:spTgt spid="13"/>
                                        </p:tgtEl>
                                        <p:attrNameLst>
                                          <p:attrName>ppt_h</p:attrName>
                                        </p:attrNameLst>
                                      </p:cBhvr>
                                      <p:tavLst>
                                        <p:tav tm="0">
                                          <p:val>
                                            <p:fltVal val="0"/>
                                          </p:val>
                                        </p:tav>
                                        <p:tav tm="100000">
                                          <p:val>
                                            <p:strVal val="#ppt_h"/>
                                          </p:val>
                                        </p:tav>
                                      </p:tavLst>
                                    </p:anim>
                                    <p:animEffect transition="in" filter="fade">
                                      <p:cBhvr>
                                        <p:cTn id="9" dur="1750"/>
                                        <p:tgtEl>
                                          <p:spTgt spid="13"/>
                                        </p:tgtEl>
                                      </p:cBhvr>
                                    </p:animEffect>
                                  </p:childTnLst>
                                </p:cTn>
                              </p:par>
                              <p:par>
                                <p:cTn id="10" presetID="6" presetClass="emph" presetSubtype="0" repeatCount="indefinite" accel="7000" decel="14000" autoRev="1" fill="hold" grpId="0" nodeType="withEffect">
                                  <p:stCondLst>
                                    <p:cond delay="0"/>
                                  </p:stCondLst>
                                  <p:childTnLst>
                                    <p:animScale>
                                      <p:cBhvr>
                                        <p:cTn id="11" dur="1050" fill="hold"/>
                                        <p:tgtEl>
                                          <p:spTgt spid="13"/>
                                        </p:tgtEl>
                                      </p:cBhvr>
                                      <p:by x="110000" y="11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3" grpId="1"/>
    </p:bldLst>
  </p:timing>
</p:sldLayout>
</file>

<file path=ppt/slideLayouts/slideLayout64.xml><?xml version="1.0" encoding="utf-8"?>
<p:sldLayout xmlns:a="http://schemas.openxmlformats.org/drawingml/2006/main" xmlns:r="http://schemas.openxmlformats.org/officeDocument/2006/relationships" xmlns:p="http://schemas.openxmlformats.org/presentationml/2006/main" type="title">
  <p:cSld name="1_标题幻灯片">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DC41725A-66FC-ECC9-D741-C488264DA5C5}"/>
              </a:ext>
            </a:extLst>
          </p:cNvPr>
          <p:cNvPicPr>
            <a:picLocks noChangeAspect="1"/>
          </p:cNvPicPr>
          <p:nvPr userDrawn="1"/>
        </p:nvPicPr>
        <p:blipFill rotWithShape="1">
          <a:blip r:embed="rId2" cstate="hqprint">
            <a:extLst>
              <a:ext uri="{28A0092B-C50C-407E-A947-70E740481C1C}">
                <a14:useLocalDpi xmlns:a14="http://schemas.microsoft.com/office/drawing/2010/main" val="0"/>
              </a:ext>
            </a:extLst>
          </a:blip>
          <a:srcRect t="37667"/>
          <a:stretch/>
        </p:blipFill>
        <p:spPr>
          <a:xfrm>
            <a:off x="-2253635" y="-811260"/>
            <a:ext cx="2556694" cy="2850412"/>
          </a:xfrm>
          <a:prstGeom prst="rect">
            <a:avLst/>
          </a:prstGeom>
        </p:spPr>
      </p:pic>
      <p:pic>
        <p:nvPicPr>
          <p:cNvPr id="3" name="Picture 2">
            <a:extLst>
              <a:ext uri="{FF2B5EF4-FFF2-40B4-BE49-F238E27FC236}">
                <a16:creationId xmlns:a16="http://schemas.microsoft.com/office/drawing/2014/main" id="{10ECB967-163D-97A1-9542-86B164988CD1}"/>
              </a:ext>
            </a:extLst>
          </p:cNvPr>
          <p:cNvPicPr>
            <a:picLocks noChangeAspect="1"/>
          </p:cNvPicPr>
          <p:nvPr userDrawn="1"/>
        </p:nvPicPr>
        <p:blipFill rotWithShape="1">
          <a:blip r:embed="rId3" cstate="print">
            <a:extLst>
              <a:ext uri="{28A0092B-C50C-407E-A947-70E740481C1C}">
                <a14:useLocalDpi xmlns:a14="http://schemas.microsoft.com/office/drawing/2010/main" val="0"/>
              </a:ext>
            </a:extLst>
          </a:blip>
          <a:srcRect t="38142"/>
          <a:stretch/>
        </p:blipFill>
        <p:spPr>
          <a:xfrm>
            <a:off x="650633" y="6783225"/>
            <a:ext cx="1960710" cy="2212719"/>
          </a:xfrm>
          <a:prstGeom prst="rect">
            <a:avLst/>
          </a:prstGeom>
        </p:spPr>
      </p:pic>
      <p:sp>
        <p:nvSpPr>
          <p:cNvPr id="4" name="TextBox 3">
            <a:extLst>
              <a:ext uri="{FF2B5EF4-FFF2-40B4-BE49-F238E27FC236}">
                <a16:creationId xmlns:a16="http://schemas.microsoft.com/office/drawing/2014/main" id="{29EA2F57-C96A-966D-50AE-CA599802F3D7}"/>
              </a:ext>
            </a:extLst>
          </p:cNvPr>
          <p:cNvSpPr txBox="1"/>
          <p:nvPr userDrawn="1"/>
        </p:nvSpPr>
        <p:spPr>
          <a:xfrm>
            <a:off x="2539171" y="7974020"/>
            <a:ext cx="7283515" cy="1064137"/>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sz="2105" b="1" dirty="0">
                <a:solidFill>
                  <a:srgbClr val="2C9430"/>
                </a:solidFill>
                <a:latin typeface="SVN-Newton" panose="02040603050506020204" pitchFamily="18" charset="0"/>
                <a:cs typeface="Times New Roman" panose="02020603050405020304" pitchFamily="18" charset="0"/>
              </a:rPr>
              <a:t>MĂNG NON – TÀI LIỆU TIỂU HỌC</a:t>
            </a:r>
          </a:p>
          <a:p>
            <a:pPr marL="0" marR="0" lvl="0" indent="0" algn="ctr" defTabSz="534654" rtl="0" eaLnBrk="1" fontAlgn="auto" latinLnBrk="0" hangingPunct="1">
              <a:lnSpc>
                <a:spcPct val="100000"/>
              </a:lnSpc>
              <a:spcBef>
                <a:spcPts val="0"/>
              </a:spcBef>
              <a:spcAft>
                <a:spcPts val="0"/>
              </a:spcAft>
              <a:buClrTx/>
              <a:buSzTx/>
              <a:buFontTx/>
              <a:buNone/>
              <a:tabLst/>
              <a:defRPr/>
            </a:pPr>
            <a:r>
              <a:rPr lang="en-US" sz="2105" b="1" dirty="0" err="1">
                <a:latin typeface="Times New Roman" panose="02020603050405020304" pitchFamily="18" charset="0"/>
                <a:cs typeface="Times New Roman" panose="02020603050405020304" pitchFamily="18" charset="0"/>
              </a:rPr>
              <a:t>Mời</a:t>
            </a:r>
            <a:r>
              <a:rPr lang="en-US" sz="2105" b="1" dirty="0">
                <a:latin typeface="Times New Roman" panose="02020603050405020304" pitchFamily="18" charset="0"/>
                <a:cs typeface="Times New Roman" panose="02020603050405020304" pitchFamily="18" charset="0"/>
              </a:rPr>
              <a:t> </a:t>
            </a:r>
            <a:r>
              <a:rPr lang="en-US" sz="2105" b="1" dirty="0" err="1">
                <a:latin typeface="Times New Roman" panose="02020603050405020304" pitchFamily="18" charset="0"/>
                <a:cs typeface="Times New Roman" panose="02020603050405020304" pitchFamily="18" charset="0"/>
              </a:rPr>
              <a:t>truy</a:t>
            </a:r>
            <a:r>
              <a:rPr lang="en-US" sz="2105" b="1" dirty="0">
                <a:latin typeface="Times New Roman" panose="02020603050405020304" pitchFamily="18" charset="0"/>
                <a:cs typeface="Times New Roman" panose="02020603050405020304" pitchFamily="18" charset="0"/>
              </a:rPr>
              <a:t> </a:t>
            </a:r>
            <a:r>
              <a:rPr lang="en-US" sz="2105" b="1" dirty="0" err="1">
                <a:latin typeface="Times New Roman" panose="02020603050405020304" pitchFamily="18" charset="0"/>
                <a:cs typeface="Times New Roman" panose="02020603050405020304" pitchFamily="18" charset="0"/>
              </a:rPr>
              <a:t>cập</a:t>
            </a:r>
            <a:r>
              <a:rPr lang="en-US" sz="2105" b="1" dirty="0">
                <a:latin typeface="Times New Roman" panose="02020603050405020304" pitchFamily="18" charset="0"/>
                <a:cs typeface="Times New Roman" panose="02020603050405020304" pitchFamily="18" charset="0"/>
              </a:rPr>
              <a:t>: </a:t>
            </a:r>
            <a:r>
              <a:rPr lang="en-US" sz="2105" dirty="0">
                <a:solidFill>
                  <a:srgbClr val="FF0066"/>
                </a:solidFill>
                <a:latin typeface="Times New Roman" panose="02020603050405020304" pitchFamily="18" charset="0"/>
                <a:cs typeface="Times New Roman" panose="02020603050405020304" pitchFamily="18" charset="0"/>
                <a:hlinkClick r:id="rId4">
                  <a:extLst>
                    <a:ext uri="{A12FA001-AC4F-418D-AE19-62706E023703}">
                      <ahyp:hlinkClr xmlns:ahyp="http://schemas.microsoft.com/office/drawing/2018/hyperlinkcolor" xmlns="" val="tx"/>
                    </a:ext>
                  </a:extLst>
                </a:hlinkClick>
              </a:rPr>
              <a:t>MĂNG NON- TÀI LIỆU TIỂU HỌC | Facebook</a:t>
            </a:r>
            <a:endParaRPr lang="en-US" sz="2105" dirty="0">
              <a:solidFill>
                <a:srgbClr val="FF0066"/>
              </a:solidFill>
              <a:latin typeface="SVN-Newton" panose="02040603050506020204" pitchFamily="18" charset="0"/>
              <a:cs typeface="Times New Roman" panose="02020603050405020304" pitchFamily="18" charset="0"/>
            </a:endParaRPr>
          </a:p>
          <a:p>
            <a:pPr algn="ctr"/>
            <a:r>
              <a:rPr lang="en-US" sz="2105" b="1" dirty="0">
                <a:solidFill>
                  <a:srgbClr val="0D4370"/>
                </a:solidFill>
                <a:latin typeface="SVN-Newton" panose="02040603050506020204" pitchFamily="18" charset="0"/>
                <a:cs typeface="Times New Roman" panose="02020603050405020304" pitchFamily="18" charset="0"/>
              </a:rPr>
              <a:t>SĐT ZALO : </a:t>
            </a:r>
            <a:r>
              <a:rPr lang="en-US" sz="2105" b="1" u="sng" dirty="0">
                <a:solidFill>
                  <a:srgbClr val="0D4370"/>
                </a:solidFill>
                <a:latin typeface="SVN-Newton" panose="02040603050506020204" pitchFamily="18" charset="0"/>
              </a:rPr>
              <a:t>0382348780</a:t>
            </a:r>
            <a:r>
              <a:rPr lang="en-US" sz="2105" b="1" dirty="0">
                <a:solidFill>
                  <a:srgbClr val="0D4370"/>
                </a:solidFill>
                <a:latin typeface="SVN-Newton" panose="02040603050506020204" pitchFamily="18" charset="0"/>
              </a:rPr>
              <a:t> - </a:t>
            </a:r>
            <a:r>
              <a:rPr lang="en-US" sz="2105" b="1" u="sng" dirty="0">
                <a:solidFill>
                  <a:srgbClr val="0D4370"/>
                </a:solidFill>
                <a:latin typeface="SVN-Newton" panose="02040603050506020204" pitchFamily="18" charset="0"/>
              </a:rPr>
              <a:t>0984848929</a:t>
            </a:r>
            <a:endParaRPr lang="en-US" sz="2105" b="1" dirty="0">
              <a:solidFill>
                <a:srgbClr val="0D4370"/>
              </a:solidFill>
              <a:latin typeface="SVN-Newton" panose="02040603050506020204" pitchFamily="18" charset="0"/>
              <a:cs typeface="Times New Roman" panose="02020603050405020304" pitchFamily="18" charset="0"/>
            </a:endParaRPr>
          </a:p>
        </p:txBody>
      </p:sp>
      <p:sp>
        <p:nvSpPr>
          <p:cNvPr id="5" name="Title 1">
            <a:extLst>
              <a:ext uri="{FF2B5EF4-FFF2-40B4-BE49-F238E27FC236}">
                <a16:creationId xmlns:a16="http://schemas.microsoft.com/office/drawing/2014/main" id="{839CB496-B064-1976-8A73-F5C96C8179F1}"/>
              </a:ext>
            </a:extLst>
          </p:cNvPr>
          <p:cNvSpPr txBox="1">
            <a:spLocks/>
          </p:cNvSpPr>
          <p:nvPr userDrawn="1"/>
        </p:nvSpPr>
        <p:spPr>
          <a:xfrm>
            <a:off x="10154380" y="-694831"/>
            <a:ext cx="2556694" cy="1156798"/>
          </a:xfrm>
          <a:prstGeom prst="rect">
            <a:avLst/>
          </a:prstGeom>
        </p:spPr>
        <p:txBody>
          <a:bodyPr vert="horz" lIns="106934" tIns="53467" rIns="106934" bIns="53467"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1800" b="0" dirty="0" err="1">
                <a:solidFill>
                  <a:schemeClr val="tx2">
                    <a:lumMod val="20000"/>
                    <a:lumOff val="80000"/>
                  </a:schemeClr>
                </a:solidFill>
                <a:latin typeface="UTM Scriptina KT" panose="02000500000000000000" pitchFamily="2" charset="0"/>
              </a:rPr>
              <a:t>Măng</a:t>
            </a:r>
            <a:r>
              <a:rPr lang="en-US" sz="1800" b="0" dirty="0">
                <a:solidFill>
                  <a:schemeClr val="tx2">
                    <a:lumMod val="20000"/>
                    <a:lumOff val="80000"/>
                  </a:schemeClr>
                </a:solidFill>
                <a:latin typeface="UTM Scriptina KT" panose="02000500000000000000" pitchFamily="2" charset="0"/>
              </a:rPr>
              <a:t> Non</a:t>
            </a:r>
          </a:p>
        </p:txBody>
      </p:sp>
      <p:sp>
        <p:nvSpPr>
          <p:cNvPr id="6" name="Title 1">
            <a:extLst>
              <a:ext uri="{FF2B5EF4-FFF2-40B4-BE49-F238E27FC236}">
                <a16:creationId xmlns:a16="http://schemas.microsoft.com/office/drawing/2014/main" id="{C2819393-8A5D-E722-6425-C1F457F21F4D}"/>
              </a:ext>
            </a:extLst>
          </p:cNvPr>
          <p:cNvSpPr txBox="1">
            <a:spLocks/>
          </p:cNvSpPr>
          <p:nvPr userDrawn="1"/>
        </p:nvSpPr>
        <p:spPr>
          <a:xfrm>
            <a:off x="455940" y="9080370"/>
            <a:ext cx="2350096" cy="387363"/>
          </a:xfrm>
          <a:prstGeom prst="rect">
            <a:avLst/>
          </a:prstGeom>
        </p:spPr>
        <p:txBody>
          <a:bodyPr vert="horz" lIns="106934" tIns="53467" rIns="106934" bIns="53467" rtlCol="0" anchor="b">
            <a:normAutofit fontScale="70000" lnSpcReduction="2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3743" b="0" dirty="0" err="1">
                <a:solidFill>
                  <a:srgbClr val="2C9430"/>
                </a:solidFill>
                <a:latin typeface="#9Slide07 HoneyCream" pitchFamily="2" charset="0"/>
              </a:rPr>
              <a:t>Măng</a:t>
            </a:r>
            <a:r>
              <a:rPr lang="en-US" sz="3743" b="0" dirty="0">
                <a:solidFill>
                  <a:srgbClr val="2C9430"/>
                </a:solidFill>
                <a:latin typeface="#9Slide07 HoneyCream" pitchFamily="2" charset="0"/>
              </a:rPr>
              <a:t> Non</a:t>
            </a:r>
          </a:p>
        </p:txBody>
      </p:sp>
      <p:sp>
        <p:nvSpPr>
          <p:cNvPr id="7" name="Title 1">
            <a:extLst>
              <a:ext uri="{FF2B5EF4-FFF2-40B4-BE49-F238E27FC236}">
                <a16:creationId xmlns:a16="http://schemas.microsoft.com/office/drawing/2014/main" id="{67CE625A-7EB5-37D6-AA98-E6F10E173EFB}"/>
              </a:ext>
            </a:extLst>
          </p:cNvPr>
          <p:cNvSpPr txBox="1">
            <a:spLocks/>
          </p:cNvSpPr>
          <p:nvPr userDrawn="1"/>
        </p:nvSpPr>
        <p:spPr>
          <a:xfrm>
            <a:off x="-627714" y="5626427"/>
            <a:ext cx="2556694" cy="1156798"/>
          </a:xfrm>
          <a:prstGeom prst="rect">
            <a:avLst/>
          </a:prstGeom>
        </p:spPr>
        <p:txBody>
          <a:bodyPr vert="horz" lIns="106934" tIns="53467" rIns="106934" bIns="53467"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1800" b="0" dirty="0" err="1">
                <a:solidFill>
                  <a:schemeClr val="tx2">
                    <a:lumMod val="20000"/>
                    <a:lumOff val="80000"/>
                  </a:schemeClr>
                </a:solidFill>
                <a:latin typeface="UTM Scriptina KT" panose="02000500000000000000" pitchFamily="2" charset="0"/>
              </a:rPr>
              <a:t>Măng</a:t>
            </a:r>
            <a:r>
              <a:rPr lang="en-US" sz="1800" b="0" dirty="0">
                <a:solidFill>
                  <a:schemeClr val="tx2">
                    <a:lumMod val="20000"/>
                    <a:lumOff val="80000"/>
                  </a:schemeClr>
                </a:solidFill>
                <a:latin typeface="UTM Scriptina KT" panose="02000500000000000000" pitchFamily="2" charset="0"/>
              </a:rPr>
              <a:t> Non</a:t>
            </a:r>
          </a:p>
        </p:txBody>
      </p:sp>
      <p:sp>
        <p:nvSpPr>
          <p:cNvPr id="8" name="TextBox 7">
            <a:extLst>
              <a:ext uri="{FF2B5EF4-FFF2-40B4-BE49-F238E27FC236}">
                <a16:creationId xmlns:a16="http://schemas.microsoft.com/office/drawing/2014/main" id="{A9185F81-9F4C-9E1A-DA28-FF4DF54F9336}"/>
              </a:ext>
            </a:extLst>
          </p:cNvPr>
          <p:cNvSpPr txBox="1"/>
          <p:nvPr userDrawn="1"/>
        </p:nvSpPr>
        <p:spPr>
          <a:xfrm>
            <a:off x="-2920124" y="1955745"/>
            <a:ext cx="3889672" cy="632161"/>
          </a:xfrm>
          <a:prstGeom prst="rect">
            <a:avLst/>
          </a:prstGeom>
          <a:noFill/>
        </p:spPr>
        <p:txBody>
          <a:bodyPr wrap="square" rtlCol="0">
            <a:spAutoFit/>
          </a:bodyPr>
          <a:lstStyle/>
          <a:p>
            <a:pPr algn="ctr"/>
            <a:r>
              <a:rPr lang="en-US" sz="3508" b="0" cap="none" spc="0" dirty="0" err="1">
                <a:ln w="0"/>
                <a:solidFill>
                  <a:srgbClr val="FF0000"/>
                </a:solidFill>
                <a:effectLst>
                  <a:reflection blurRad="6350" stA="53000" endA="300" endPos="35500" dir="5400000" sy="-90000" algn="bl" rotWithShape="0"/>
                </a:effectLst>
                <a:latin typeface="#9Slide07 HoneyCream" pitchFamily="2" charset="0"/>
                <a:cs typeface="#9Slide05 Bodega Script" pitchFamily="2" charset="0"/>
              </a:rPr>
              <a:t>Măng</a:t>
            </a:r>
            <a:r>
              <a:rPr lang="en-US" sz="3508" b="0" cap="none" spc="0" dirty="0">
                <a:ln w="0"/>
                <a:solidFill>
                  <a:srgbClr val="FF0000"/>
                </a:solidFill>
                <a:effectLst>
                  <a:reflection blurRad="6350" stA="53000" endA="300" endPos="35500" dir="5400000" sy="-90000" algn="bl" rotWithShape="0"/>
                </a:effectLst>
                <a:latin typeface="#9Slide07 HoneyCream" pitchFamily="2" charset="0"/>
                <a:cs typeface="#9Slide05 Bodega Script" pitchFamily="2" charset="0"/>
              </a:rPr>
              <a:t> Non</a:t>
            </a:r>
            <a:endParaRPr lang="id-ID" sz="3508" b="0" cap="none" spc="0" dirty="0">
              <a:ln w="0"/>
              <a:solidFill>
                <a:srgbClr val="FF0000"/>
              </a:solidFill>
              <a:effectLst>
                <a:reflection blurRad="6350" stA="53000" endA="300" endPos="35500" dir="5400000" sy="-90000" algn="bl" rotWithShape="0"/>
              </a:effectLst>
              <a:latin typeface="#9Slide07 HoneyCream" pitchFamily="2" charset="0"/>
              <a:cs typeface="#9Slide05 Bodega Script" pitchFamily="2" charset="0"/>
            </a:endParaRPr>
          </a:p>
        </p:txBody>
      </p:sp>
      <p:sp>
        <p:nvSpPr>
          <p:cNvPr id="9" name="TextBox 8">
            <a:extLst>
              <a:ext uri="{FF2B5EF4-FFF2-40B4-BE49-F238E27FC236}">
                <a16:creationId xmlns:a16="http://schemas.microsoft.com/office/drawing/2014/main" id="{6BE93520-6E9F-4C6B-1BDC-F5F4B404C88B}"/>
              </a:ext>
            </a:extLst>
          </p:cNvPr>
          <p:cNvSpPr txBox="1"/>
          <p:nvPr userDrawn="1"/>
        </p:nvSpPr>
        <p:spPr>
          <a:xfrm>
            <a:off x="1630988" y="7353444"/>
            <a:ext cx="10284198" cy="578363"/>
          </a:xfrm>
          <a:prstGeom prst="rect">
            <a:avLst/>
          </a:prstGeom>
          <a:noFill/>
        </p:spPr>
        <p:txBody>
          <a:bodyPr wrap="square">
            <a:spAutoFit/>
          </a:bodyPr>
          <a:lstStyle/>
          <a:p>
            <a:pPr marL="0" marR="0" lvl="0" indent="0" algn="ctr" defTabSz="802020" rtl="0" eaLnBrk="1" fontAlgn="auto" latinLnBrk="0" hangingPunct="1">
              <a:lnSpc>
                <a:spcPct val="100000"/>
              </a:lnSpc>
              <a:spcBef>
                <a:spcPts val="0"/>
              </a:spcBef>
              <a:spcAft>
                <a:spcPts val="0"/>
              </a:spcAft>
              <a:buClr>
                <a:srgbClr val="000000"/>
              </a:buClr>
              <a:buSzPts val="1100"/>
              <a:buFont typeface="Arial"/>
              <a:buNone/>
              <a:tabLst/>
              <a:defRPr/>
            </a:pPr>
            <a:r>
              <a:rPr lang="en-US" sz="1579" b="1" dirty="0" err="1">
                <a:solidFill>
                  <a:srgbClr val="C00000"/>
                </a:solidFill>
                <a:latin typeface="UTM Avo" panose="02040603050506020204" pitchFamily="18" charset="0"/>
              </a:rPr>
              <a:t>Sản</a:t>
            </a:r>
            <a:r>
              <a:rPr lang="en-US" sz="1579" b="1" dirty="0">
                <a:solidFill>
                  <a:srgbClr val="C00000"/>
                </a:solidFill>
                <a:latin typeface="UTM Avo" panose="02040603050506020204" pitchFamily="18" charset="0"/>
              </a:rPr>
              <a:t> </a:t>
            </a:r>
            <a:r>
              <a:rPr lang="en-US" sz="1579" b="1" dirty="0" err="1">
                <a:solidFill>
                  <a:srgbClr val="C00000"/>
                </a:solidFill>
                <a:latin typeface="UTM Avo" panose="02040603050506020204" pitchFamily="18" charset="0"/>
              </a:rPr>
              <a:t>phẩm</a:t>
            </a:r>
            <a:r>
              <a:rPr lang="en-US" sz="1579" b="1" dirty="0">
                <a:solidFill>
                  <a:srgbClr val="C00000"/>
                </a:solidFill>
                <a:latin typeface="UTM Avo" panose="02040603050506020204" pitchFamily="18" charset="0"/>
              </a:rPr>
              <a:t> </a:t>
            </a:r>
            <a:r>
              <a:rPr lang="en-US" sz="1579" b="1" dirty="0" err="1">
                <a:solidFill>
                  <a:srgbClr val="C00000"/>
                </a:solidFill>
                <a:latin typeface="UTM Avo" panose="02040603050506020204" pitchFamily="18" charset="0"/>
              </a:rPr>
              <a:t>của</a:t>
            </a:r>
            <a:r>
              <a:rPr lang="en-US" sz="1579" b="1" dirty="0">
                <a:solidFill>
                  <a:srgbClr val="C00000"/>
                </a:solidFill>
                <a:latin typeface="UTM Avo" panose="02040603050506020204" pitchFamily="18" charset="0"/>
              </a:rPr>
              <a:t> </a:t>
            </a:r>
            <a:r>
              <a:rPr lang="en-US" sz="1579" b="1" dirty="0" err="1">
                <a:solidFill>
                  <a:srgbClr val="C00000"/>
                </a:solidFill>
                <a:latin typeface="UTM Avo" panose="02040603050506020204" pitchFamily="18" charset="0"/>
              </a:rPr>
              <a:t>Măng</a:t>
            </a:r>
            <a:r>
              <a:rPr lang="en-US" sz="1579" b="1" dirty="0">
                <a:solidFill>
                  <a:srgbClr val="C00000"/>
                </a:solidFill>
                <a:latin typeface="UTM Avo" panose="02040603050506020204" pitchFamily="18" charset="0"/>
              </a:rPr>
              <a:t> Non – </a:t>
            </a:r>
            <a:r>
              <a:rPr lang="en-US" sz="1579" b="1" dirty="0" err="1">
                <a:solidFill>
                  <a:srgbClr val="C00000"/>
                </a:solidFill>
                <a:latin typeface="UTM Avo" panose="02040603050506020204" pitchFamily="18" charset="0"/>
              </a:rPr>
              <a:t>Tài</a:t>
            </a:r>
            <a:r>
              <a:rPr lang="en-US" sz="1579" b="1" dirty="0">
                <a:solidFill>
                  <a:srgbClr val="C00000"/>
                </a:solidFill>
                <a:latin typeface="UTM Avo" panose="02040603050506020204" pitchFamily="18" charset="0"/>
              </a:rPr>
              <a:t> </a:t>
            </a:r>
            <a:r>
              <a:rPr lang="en-US" sz="1579" b="1" dirty="0" err="1">
                <a:solidFill>
                  <a:srgbClr val="C00000"/>
                </a:solidFill>
                <a:latin typeface="UTM Avo" panose="02040603050506020204" pitchFamily="18" charset="0"/>
              </a:rPr>
              <a:t>liệu</a:t>
            </a:r>
            <a:r>
              <a:rPr lang="en-US" sz="1579" b="1" dirty="0">
                <a:solidFill>
                  <a:srgbClr val="C00000"/>
                </a:solidFill>
                <a:latin typeface="UTM Avo" panose="02040603050506020204" pitchFamily="18" charset="0"/>
              </a:rPr>
              <a:t> </a:t>
            </a:r>
            <a:r>
              <a:rPr lang="en-US" sz="1579" b="1" dirty="0" err="1">
                <a:solidFill>
                  <a:srgbClr val="C00000"/>
                </a:solidFill>
                <a:latin typeface="UTM Avo" panose="02040603050506020204" pitchFamily="18" charset="0"/>
              </a:rPr>
              <a:t>Tiểu</a:t>
            </a:r>
            <a:r>
              <a:rPr lang="en-US" sz="1579" b="1" dirty="0">
                <a:solidFill>
                  <a:srgbClr val="C00000"/>
                </a:solidFill>
                <a:latin typeface="UTM Avo" panose="02040603050506020204" pitchFamily="18" charset="0"/>
              </a:rPr>
              <a:t> </a:t>
            </a:r>
            <a:r>
              <a:rPr lang="en-US" sz="1579" b="1" dirty="0" err="1">
                <a:solidFill>
                  <a:srgbClr val="C00000"/>
                </a:solidFill>
                <a:latin typeface="UTM Avo" panose="02040603050506020204" pitchFamily="18" charset="0"/>
              </a:rPr>
              <a:t>học</a:t>
            </a:r>
            <a:r>
              <a:rPr lang="en-US" sz="1579" b="1" dirty="0">
                <a:solidFill>
                  <a:srgbClr val="C00000"/>
                </a:solidFill>
                <a:latin typeface="UTM Avo" panose="02040603050506020204" pitchFamily="18" charset="0"/>
              </a:rPr>
              <a:t>.</a:t>
            </a:r>
          </a:p>
          <a:p>
            <a:pPr marL="0" marR="0" lvl="0" indent="0" algn="ctr" defTabSz="802020" rtl="0" eaLnBrk="1" fontAlgn="auto" latinLnBrk="0" hangingPunct="1">
              <a:lnSpc>
                <a:spcPct val="100000"/>
              </a:lnSpc>
              <a:spcBef>
                <a:spcPts val="0"/>
              </a:spcBef>
              <a:spcAft>
                <a:spcPts val="0"/>
              </a:spcAft>
              <a:buClr>
                <a:srgbClr val="000000"/>
              </a:buClr>
              <a:buSzPts val="1100"/>
              <a:buFont typeface="Arial"/>
              <a:buNone/>
              <a:tabLst/>
              <a:defRPr/>
            </a:pPr>
            <a:r>
              <a:rPr lang="en-US" sz="1579" b="1" dirty="0">
                <a:solidFill>
                  <a:srgbClr val="C00000"/>
                </a:solidFill>
                <a:latin typeface="UTM Avo" panose="02040603050506020204" pitchFamily="18" charset="0"/>
              </a:rPr>
              <a:t> </a:t>
            </a:r>
            <a:r>
              <a:rPr lang="en-US" sz="1579" b="1" dirty="0" err="1">
                <a:solidFill>
                  <a:srgbClr val="C00000"/>
                </a:solidFill>
                <a:latin typeface="UTM Avo" panose="02040603050506020204" pitchFamily="18" charset="0"/>
              </a:rPr>
              <a:t>Nghiêm</a:t>
            </a:r>
            <a:r>
              <a:rPr lang="en-US" sz="1579" b="1" dirty="0">
                <a:solidFill>
                  <a:srgbClr val="C00000"/>
                </a:solidFill>
                <a:latin typeface="UTM Avo" panose="02040603050506020204" pitchFamily="18" charset="0"/>
              </a:rPr>
              <a:t> </a:t>
            </a:r>
            <a:r>
              <a:rPr lang="en-US" sz="1579" b="1" dirty="0" err="1">
                <a:solidFill>
                  <a:srgbClr val="C00000"/>
                </a:solidFill>
                <a:latin typeface="UTM Avo" panose="02040603050506020204" pitchFamily="18" charset="0"/>
              </a:rPr>
              <a:t>cấm</a:t>
            </a:r>
            <a:r>
              <a:rPr lang="en-US" sz="1579" b="1" dirty="0">
                <a:solidFill>
                  <a:srgbClr val="C00000"/>
                </a:solidFill>
                <a:latin typeface="UTM Avo" panose="02040603050506020204" pitchFamily="18" charset="0"/>
              </a:rPr>
              <a:t> </a:t>
            </a:r>
            <a:r>
              <a:rPr lang="en-US" sz="1579" b="1" dirty="0" err="1">
                <a:solidFill>
                  <a:srgbClr val="C00000"/>
                </a:solidFill>
                <a:latin typeface="UTM Avo" panose="02040603050506020204" pitchFamily="18" charset="0"/>
              </a:rPr>
              <a:t>buôn</a:t>
            </a:r>
            <a:r>
              <a:rPr lang="en-US" sz="1579" b="1" dirty="0">
                <a:solidFill>
                  <a:srgbClr val="C00000"/>
                </a:solidFill>
                <a:latin typeface="UTM Avo" panose="02040603050506020204" pitchFamily="18" charset="0"/>
              </a:rPr>
              <a:t> </a:t>
            </a:r>
            <a:r>
              <a:rPr lang="en-US" sz="1579" b="1" dirty="0" err="1">
                <a:solidFill>
                  <a:srgbClr val="C00000"/>
                </a:solidFill>
                <a:latin typeface="UTM Avo" panose="02040603050506020204" pitchFamily="18" charset="0"/>
              </a:rPr>
              <a:t>bán</a:t>
            </a:r>
            <a:r>
              <a:rPr lang="en-US" sz="1579" b="1" dirty="0">
                <a:solidFill>
                  <a:srgbClr val="C00000"/>
                </a:solidFill>
                <a:latin typeface="UTM Avo" panose="02040603050506020204" pitchFamily="18" charset="0"/>
              </a:rPr>
              <a:t>, </a:t>
            </a:r>
            <a:r>
              <a:rPr lang="en-US" sz="1579" b="1" dirty="0" err="1">
                <a:solidFill>
                  <a:srgbClr val="C00000"/>
                </a:solidFill>
                <a:latin typeface="UTM Avo" panose="02040603050506020204" pitchFamily="18" charset="0"/>
              </a:rPr>
              <a:t>sao</a:t>
            </a:r>
            <a:r>
              <a:rPr lang="en-US" sz="1579" b="1" dirty="0">
                <a:solidFill>
                  <a:srgbClr val="C00000"/>
                </a:solidFill>
                <a:latin typeface="UTM Avo" panose="02040603050506020204" pitchFamily="18" charset="0"/>
              </a:rPr>
              <a:t> </a:t>
            </a:r>
            <a:r>
              <a:rPr lang="en-US" sz="1579" b="1" dirty="0" err="1">
                <a:solidFill>
                  <a:srgbClr val="C00000"/>
                </a:solidFill>
                <a:latin typeface="UTM Avo" panose="02040603050506020204" pitchFamily="18" charset="0"/>
              </a:rPr>
              <a:t>chép</a:t>
            </a:r>
            <a:r>
              <a:rPr lang="en-US" sz="1579" b="1" dirty="0">
                <a:solidFill>
                  <a:srgbClr val="C00000"/>
                </a:solidFill>
                <a:latin typeface="UTM Avo" panose="02040603050506020204" pitchFamily="18" charset="0"/>
              </a:rPr>
              <a:t> </a:t>
            </a:r>
            <a:r>
              <a:rPr lang="en-US" sz="1579" b="1" dirty="0" err="1">
                <a:solidFill>
                  <a:srgbClr val="C00000"/>
                </a:solidFill>
                <a:latin typeface="UTM Avo" panose="02040603050506020204" pitchFamily="18" charset="0"/>
              </a:rPr>
              <a:t>và</a:t>
            </a:r>
            <a:r>
              <a:rPr lang="en-US" sz="1579" b="1" dirty="0">
                <a:solidFill>
                  <a:srgbClr val="C00000"/>
                </a:solidFill>
                <a:latin typeface="UTM Avo" panose="02040603050506020204" pitchFamily="18" charset="0"/>
              </a:rPr>
              <a:t> </a:t>
            </a:r>
            <a:r>
              <a:rPr lang="en-US" sz="1579" b="1" dirty="0" err="1">
                <a:solidFill>
                  <a:srgbClr val="C00000"/>
                </a:solidFill>
                <a:latin typeface="UTM Avo" panose="02040603050506020204" pitchFamily="18" charset="0"/>
              </a:rPr>
              <a:t>chỉnh</a:t>
            </a:r>
            <a:r>
              <a:rPr lang="en-US" sz="1579" b="1" dirty="0">
                <a:solidFill>
                  <a:srgbClr val="C00000"/>
                </a:solidFill>
                <a:latin typeface="UTM Avo" panose="02040603050506020204" pitchFamily="18" charset="0"/>
              </a:rPr>
              <a:t> </a:t>
            </a:r>
            <a:r>
              <a:rPr lang="en-US" sz="1579" b="1" dirty="0" err="1">
                <a:solidFill>
                  <a:srgbClr val="C00000"/>
                </a:solidFill>
                <a:latin typeface="UTM Avo" panose="02040603050506020204" pitchFamily="18" charset="0"/>
              </a:rPr>
              <a:t>sửa</a:t>
            </a:r>
            <a:r>
              <a:rPr lang="en-US" sz="1579" b="1" dirty="0">
                <a:solidFill>
                  <a:srgbClr val="C00000"/>
                </a:solidFill>
                <a:latin typeface="UTM Avo" panose="02040603050506020204" pitchFamily="18" charset="0"/>
              </a:rPr>
              <a:t> </a:t>
            </a:r>
            <a:r>
              <a:rPr lang="en-US" sz="1579" b="1" dirty="0" err="1">
                <a:solidFill>
                  <a:srgbClr val="C00000"/>
                </a:solidFill>
                <a:latin typeface="UTM Avo" panose="02040603050506020204" pitchFamily="18" charset="0"/>
              </a:rPr>
              <a:t>để</a:t>
            </a:r>
            <a:r>
              <a:rPr lang="en-US" sz="1579" b="1" dirty="0">
                <a:solidFill>
                  <a:srgbClr val="C00000"/>
                </a:solidFill>
                <a:latin typeface="UTM Avo" panose="02040603050506020204" pitchFamily="18" charset="0"/>
              </a:rPr>
              <a:t> </a:t>
            </a:r>
            <a:r>
              <a:rPr lang="en-US" sz="1579" b="1" dirty="0" err="1">
                <a:solidFill>
                  <a:srgbClr val="C00000"/>
                </a:solidFill>
                <a:latin typeface="UTM Avo" panose="02040603050506020204" pitchFamily="18" charset="0"/>
              </a:rPr>
              <a:t>thu</a:t>
            </a:r>
            <a:r>
              <a:rPr lang="en-US" sz="1579" b="1" dirty="0">
                <a:solidFill>
                  <a:srgbClr val="C00000"/>
                </a:solidFill>
                <a:latin typeface="UTM Avo" panose="02040603050506020204" pitchFamily="18" charset="0"/>
              </a:rPr>
              <a:t> </a:t>
            </a:r>
            <a:r>
              <a:rPr lang="en-US" sz="1579" b="1" dirty="0" err="1">
                <a:solidFill>
                  <a:srgbClr val="C00000"/>
                </a:solidFill>
                <a:latin typeface="UTM Avo" panose="02040603050506020204" pitchFamily="18" charset="0"/>
              </a:rPr>
              <a:t>lợi</a:t>
            </a:r>
            <a:r>
              <a:rPr lang="en-US" sz="1579" b="1" dirty="0">
                <a:solidFill>
                  <a:srgbClr val="C00000"/>
                </a:solidFill>
                <a:latin typeface="UTM Avo" panose="02040603050506020204" pitchFamily="18" charset="0"/>
              </a:rPr>
              <a:t> </a:t>
            </a:r>
            <a:r>
              <a:rPr lang="en-US" sz="1579" b="1" dirty="0" err="1">
                <a:solidFill>
                  <a:srgbClr val="C00000"/>
                </a:solidFill>
                <a:latin typeface="UTM Avo" panose="02040603050506020204" pitchFamily="18" charset="0"/>
              </a:rPr>
              <a:t>nhuận</a:t>
            </a:r>
            <a:r>
              <a:rPr lang="en-US" sz="1579" b="1" dirty="0">
                <a:solidFill>
                  <a:srgbClr val="C00000"/>
                </a:solidFill>
                <a:latin typeface="UTM Avo" panose="02040603050506020204" pitchFamily="18" charset="0"/>
              </a:rPr>
              <a:t>.</a:t>
            </a:r>
          </a:p>
        </p:txBody>
      </p:sp>
      <p:sp>
        <p:nvSpPr>
          <p:cNvPr id="10" name="TextBox 9"/>
          <p:cNvSpPr txBox="1"/>
          <p:nvPr userDrawn="1"/>
        </p:nvSpPr>
        <p:spPr>
          <a:xfrm>
            <a:off x="9306272" y="6858000"/>
            <a:ext cx="2885728" cy="523220"/>
          </a:xfrm>
          <a:prstGeom prst="rect">
            <a:avLst/>
          </a:prstGeom>
          <a:noFill/>
        </p:spPr>
        <p:txBody>
          <a:bodyPr wrap="square" rtlCol="0">
            <a:spAutoFit/>
          </a:bodyPr>
          <a:lstStyle/>
          <a:p>
            <a:pPr algn="ctr"/>
            <a:r>
              <a:rPr lang="en-US" sz="2800" dirty="0" smtClean="0">
                <a:latin typeface="UTM Aquarelle" panose="02040603050506020204" pitchFamily="18" charset="0"/>
              </a:rPr>
              <a:t>By </a:t>
            </a:r>
            <a:r>
              <a:rPr lang="en-US" sz="2800" dirty="0" err="1" smtClean="0">
                <a:latin typeface="UTM Aquarelle" panose="02040603050506020204" pitchFamily="18" charset="0"/>
              </a:rPr>
              <a:t>Phước</a:t>
            </a:r>
            <a:r>
              <a:rPr lang="en-US" sz="2800" baseline="0" dirty="0" smtClean="0">
                <a:latin typeface="UTM Aquarelle" panose="02040603050506020204" pitchFamily="18" charset="0"/>
              </a:rPr>
              <a:t> </a:t>
            </a:r>
            <a:r>
              <a:rPr lang="en-US" sz="2800" baseline="0" dirty="0" err="1" smtClean="0">
                <a:latin typeface="UTM Aquarelle" panose="02040603050506020204" pitchFamily="18" charset="0"/>
              </a:rPr>
              <a:t>Trang</a:t>
            </a:r>
            <a:endParaRPr lang="en-US" sz="2800" dirty="0">
              <a:latin typeface="UTM Aquarelle" panose="02040603050506020204" pitchFamily="18" charset="0"/>
            </a:endParaRPr>
          </a:p>
        </p:txBody>
      </p:sp>
      <p:pic>
        <p:nvPicPr>
          <p:cNvPr id="11" name="Picture 10"/>
          <p:cNvPicPr>
            <a:picLocks noChangeAspect="1"/>
          </p:cNvPicPr>
          <p:nvPr userDrawn="1"/>
        </p:nvPicPr>
        <p:blipFill>
          <a:blip r:embed="rId5"/>
          <a:stretch>
            <a:fillRect/>
          </a:stretch>
        </p:blipFill>
        <p:spPr>
          <a:xfrm>
            <a:off x="-2920425" y="-811260"/>
            <a:ext cx="15631499" cy="10455546"/>
          </a:xfrm>
          <a:prstGeom prst="rect">
            <a:avLst/>
          </a:prstGeom>
        </p:spPr>
      </p:pic>
    </p:spTree>
    <p:extLst>
      <p:ext uri="{BB962C8B-B14F-4D97-AF65-F5344CB8AC3E}">
        <p14:creationId xmlns:p14="http://schemas.microsoft.com/office/powerpoint/2010/main" val="2933711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1" nodeType="with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1750" fill="hold"/>
                                        <p:tgtEl>
                                          <p:spTgt spid="8"/>
                                        </p:tgtEl>
                                        <p:attrNameLst>
                                          <p:attrName>ppt_w</p:attrName>
                                        </p:attrNameLst>
                                      </p:cBhvr>
                                      <p:tavLst>
                                        <p:tav tm="0">
                                          <p:val>
                                            <p:fltVal val="0"/>
                                          </p:val>
                                        </p:tav>
                                        <p:tav tm="100000">
                                          <p:val>
                                            <p:strVal val="#ppt_w"/>
                                          </p:val>
                                        </p:tav>
                                      </p:tavLst>
                                    </p:anim>
                                    <p:anim calcmode="lin" valueType="num">
                                      <p:cBhvr>
                                        <p:cTn id="8" dur="1750" fill="hold"/>
                                        <p:tgtEl>
                                          <p:spTgt spid="8"/>
                                        </p:tgtEl>
                                        <p:attrNameLst>
                                          <p:attrName>ppt_h</p:attrName>
                                        </p:attrNameLst>
                                      </p:cBhvr>
                                      <p:tavLst>
                                        <p:tav tm="0">
                                          <p:val>
                                            <p:fltVal val="0"/>
                                          </p:val>
                                        </p:tav>
                                        <p:tav tm="100000">
                                          <p:val>
                                            <p:strVal val="#ppt_h"/>
                                          </p:val>
                                        </p:tav>
                                      </p:tavLst>
                                    </p:anim>
                                    <p:animEffect transition="in" filter="fade">
                                      <p:cBhvr>
                                        <p:cTn id="9" dur="1750"/>
                                        <p:tgtEl>
                                          <p:spTgt spid="8"/>
                                        </p:tgtEl>
                                      </p:cBhvr>
                                    </p:animEffect>
                                  </p:childTnLst>
                                </p:cTn>
                              </p:par>
                              <p:par>
                                <p:cTn id="10" presetID="6" presetClass="emph" presetSubtype="0" repeatCount="indefinite" accel="7000" decel="14000" autoRev="1" fill="hold" grpId="0" nodeType="withEffect">
                                  <p:stCondLst>
                                    <p:cond delay="0"/>
                                  </p:stCondLst>
                                  <p:childTnLst>
                                    <p:animScale>
                                      <p:cBhvr>
                                        <p:cTn id="11" dur="1050" fill="hold"/>
                                        <p:tgtEl>
                                          <p:spTgt spid="8"/>
                                        </p:tgtEl>
                                      </p:cBhvr>
                                      <p:by x="110000" y="11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8" grpId="1"/>
    </p:bldLst>
  </p:timing>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标题和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323818948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节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227186631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两项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158695613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比较">
    <p:spTree>
      <p:nvGrpSpPr>
        <p:cNvPr id="1" name=""/>
        <p:cNvGrpSpPr/>
        <p:nvPr/>
      </p:nvGrpSpPr>
      <p:grpSpPr>
        <a:xfrm>
          <a:off x="0" y="0"/>
          <a:ext cx="0" cy="0"/>
          <a:chOff x="0" y="0"/>
          <a:chExt cx="0" cy="0"/>
        </a:xfrm>
      </p:grpSpPr>
      <p:pic>
        <p:nvPicPr>
          <p:cNvPr id="3" name="图片 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4" name="Picture 3">
            <a:extLst>
              <a:ext uri="{FF2B5EF4-FFF2-40B4-BE49-F238E27FC236}">
                <a16:creationId xmlns:a16="http://schemas.microsoft.com/office/drawing/2014/main" id="{EC5E0FEB-D52F-480D-A70B-D86272B79844}"/>
              </a:ext>
            </a:extLst>
          </p:cNvPr>
          <p:cNvPicPr>
            <a:picLocks noChangeAspect="1"/>
          </p:cNvPicPr>
          <p:nvPr userDrawn="1"/>
        </p:nvPicPr>
        <p:blipFill rotWithShape="1">
          <a:blip r:embed="rId3" cstate="print">
            <a:extLst>
              <a:ext uri="{28A0092B-C50C-407E-A947-70E740481C1C}">
                <a14:useLocalDpi xmlns:a14="http://schemas.microsoft.com/office/drawing/2010/main" val="0"/>
              </a:ext>
            </a:extLst>
          </a:blip>
          <a:srcRect t="39325"/>
          <a:stretch/>
        </p:blipFill>
        <p:spPr>
          <a:xfrm>
            <a:off x="-2675989" y="-950207"/>
            <a:ext cx="3167916" cy="3268627"/>
          </a:xfrm>
          <a:prstGeom prst="rect">
            <a:avLst/>
          </a:prstGeom>
        </p:spPr>
      </p:pic>
      <p:sp>
        <p:nvSpPr>
          <p:cNvPr id="5" name="Title 1">
            <a:extLst>
              <a:ext uri="{FF2B5EF4-FFF2-40B4-BE49-F238E27FC236}">
                <a16:creationId xmlns:a16="http://schemas.microsoft.com/office/drawing/2014/main" id="{134C9EFF-C59B-47AD-BC67-24488957F3EB}"/>
              </a:ext>
            </a:extLst>
          </p:cNvPr>
          <p:cNvSpPr txBox="1">
            <a:spLocks/>
          </p:cNvSpPr>
          <p:nvPr userDrawn="1"/>
        </p:nvSpPr>
        <p:spPr>
          <a:xfrm>
            <a:off x="-2549530" y="2138504"/>
            <a:ext cx="2914996" cy="1049867"/>
          </a:xfrm>
          <a:prstGeom prst="rect">
            <a:avLst/>
          </a:prstGeom>
        </p:spPr>
        <p:txBody>
          <a:bodyPr vert="horz" lIns="121920" tIns="60960" rIns="121920" bIns="6096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4267" b="0" i="0" u="none" strike="noStrike" kern="1200" cap="none" spc="0" normalizeH="0" baseline="0" noProof="0" dirty="0" err="1">
                <a:ln>
                  <a:noFill/>
                </a:ln>
                <a:solidFill>
                  <a:srgbClr val="107F92">
                    <a:lumMod val="75000"/>
                  </a:srgbClr>
                </a:solidFill>
                <a:effectLst/>
                <a:uLnTx/>
                <a:uFillTx/>
                <a:latin typeface="#9Slide07 HoneyCream" pitchFamily="2" charset="0"/>
                <a:ea typeface="+mj-ea"/>
                <a:cs typeface="+mj-cs"/>
              </a:rPr>
              <a:t>Măng</a:t>
            </a:r>
            <a:r>
              <a:rPr kumimoji="0" lang="en-US" sz="4267" b="0" i="0" u="none" strike="noStrike" kern="1200" cap="none" spc="0" normalizeH="0" baseline="0" noProof="0" dirty="0">
                <a:ln>
                  <a:noFill/>
                </a:ln>
                <a:solidFill>
                  <a:srgbClr val="107F92">
                    <a:lumMod val="75000"/>
                  </a:srgbClr>
                </a:solidFill>
                <a:effectLst/>
                <a:uLnTx/>
                <a:uFillTx/>
                <a:latin typeface="#9Slide07 HoneyCream" pitchFamily="2" charset="0"/>
                <a:ea typeface="+mj-ea"/>
                <a:cs typeface="+mj-cs"/>
              </a:rPr>
              <a:t> Non</a:t>
            </a:r>
          </a:p>
        </p:txBody>
      </p:sp>
      <p:sp>
        <p:nvSpPr>
          <p:cNvPr id="6" name="Title 1">
            <a:extLst>
              <a:ext uri="{FF2B5EF4-FFF2-40B4-BE49-F238E27FC236}">
                <a16:creationId xmlns:a16="http://schemas.microsoft.com/office/drawing/2014/main" id="{6108D78E-8090-455C-81F2-F57D8860EAC5}"/>
              </a:ext>
            </a:extLst>
          </p:cNvPr>
          <p:cNvSpPr txBox="1">
            <a:spLocks/>
          </p:cNvSpPr>
          <p:nvPr userDrawn="1"/>
        </p:nvSpPr>
        <p:spPr>
          <a:xfrm>
            <a:off x="8382000" y="-1049868"/>
            <a:ext cx="4690962" cy="1049867"/>
          </a:xfrm>
          <a:prstGeom prst="rect">
            <a:avLst/>
          </a:prstGeom>
        </p:spPr>
        <p:txBody>
          <a:bodyPr vert="horz" lIns="121920" tIns="60960" rIns="121920" bIns="6096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3600" b="0" i="0" u="none" strike="noStrike" kern="1200" cap="none" spc="0" normalizeH="0" baseline="0" noProof="0" dirty="0" smtClean="0">
                <a:ln>
                  <a:noFill/>
                </a:ln>
                <a:solidFill>
                  <a:srgbClr val="107F92">
                    <a:lumMod val="50000"/>
                  </a:srgbClr>
                </a:solidFill>
                <a:effectLst/>
                <a:uLnTx/>
                <a:uFillTx/>
                <a:latin typeface="UYa Respective" panose="02000000000000000000" pitchFamily="2" charset="0"/>
                <a:ea typeface="+mj-ea"/>
                <a:cs typeface="+mj-cs"/>
              </a:rPr>
              <a:t>By </a:t>
            </a:r>
            <a:r>
              <a:rPr kumimoji="0" lang="en-US" sz="3600" b="0" i="0" u="none" strike="noStrike" kern="1200" cap="none" spc="0" normalizeH="0" baseline="0" noProof="0" dirty="0" err="1" smtClean="0">
                <a:ln>
                  <a:noFill/>
                </a:ln>
                <a:solidFill>
                  <a:srgbClr val="107F92">
                    <a:lumMod val="50000"/>
                  </a:srgbClr>
                </a:solidFill>
                <a:effectLst/>
                <a:uLnTx/>
                <a:uFillTx/>
                <a:latin typeface="UYa Respective" panose="02000000000000000000" pitchFamily="2" charset="0"/>
                <a:ea typeface="+mj-ea"/>
                <a:cs typeface="+mj-cs"/>
              </a:rPr>
              <a:t>Phước</a:t>
            </a:r>
            <a:r>
              <a:rPr kumimoji="0" lang="en-US" sz="3600" b="0" i="0" u="none" strike="noStrike" kern="1200" cap="none" spc="0" normalizeH="0" baseline="0" noProof="0" dirty="0" smtClean="0">
                <a:ln>
                  <a:noFill/>
                </a:ln>
                <a:solidFill>
                  <a:srgbClr val="107F92">
                    <a:lumMod val="50000"/>
                  </a:srgbClr>
                </a:solidFill>
                <a:effectLst/>
                <a:uLnTx/>
                <a:uFillTx/>
                <a:latin typeface="UYa Respective" panose="02000000000000000000" pitchFamily="2" charset="0"/>
                <a:ea typeface="+mj-ea"/>
                <a:cs typeface="+mj-cs"/>
              </a:rPr>
              <a:t> </a:t>
            </a:r>
            <a:r>
              <a:rPr kumimoji="0" lang="en-US" sz="3600" b="0" i="0" u="none" strike="noStrike" kern="1200" cap="none" spc="0" normalizeH="0" baseline="0" noProof="0" dirty="0" err="1" smtClean="0">
                <a:ln>
                  <a:noFill/>
                </a:ln>
                <a:solidFill>
                  <a:srgbClr val="107F92">
                    <a:lumMod val="50000"/>
                  </a:srgbClr>
                </a:solidFill>
                <a:effectLst/>
                <a:uLnTx/>
                <a:uFillTx/>
                <a:latin typeface="UYa Respective" panose="02000000000000000000" pitchFamily="2" charset="0"/>
                <a:ea typeface="+mj-ea"/>
                <a:cs typeface="+mj-cs"/>
              </a:rPr>
              <a:t>Trang</a:t>
            </a:r>
            <a:endParaRPr kumimoji="0" lang="en-US" sz="3600" b="0" i="0" u="none" strike="noStrike" kern="1200" cap="none" spc="0" normalizeH="0" baseline="0" noProof="0" dirty="0">
              <a:ln>
                <a:noFill/>
              </a:ln>
              <a:solidFill>
                <a:srgbClr val="107F92">
                  <a:lumMod val="50000"/>
                </a:srgbClr>
              </a:solidFill>
              <a:effectLst/>
              <a:uLnTx/>
              <a:uFillTx/>
              <a:latin typeface="UYa Respective" panose="02000000000000000000" pitchFamily="2" charset="0"/>
              <a:ea typeface="+mj-ea"/>
              <a:cs typeface="+mj-cs"/>
            </a:endParaRPr>
          </a:p>
        </p:txBody>
      </p:sp>
      <p:sp>
        <p:nvSpPr>
          <p:cNvPr id="7" name="Title 1">
            <a:extLst>
              <a:ext uri="{FF2B5EF4-FFF2-40B4-BE49-F238E27FC236}">
                <a16:creationId xmlns:a16="http://schemas.microsoft.com/office/drawing/2014/main" id="{134C9EFF-C59B-47AD-BC67-24488957F3EB}"/>
              </a:ext>
            </a:extLst>
          </p:cNvPr>
          <p:cNvSpPr txBox="1">
            <a:spLocks/>
          </p:cNvSpPr>
          <p:nvPr userDrawn="1"/>
        </p:nvSpPr>
        <p:spPr>
          <a:xfrm>
            <a:off x="-396240" y="5634047"/>
            <a:ext cx="2406471" cy="1049867"/>
          </a:xfrm>
          <a:prstGeom prst="rect">
            <a:avLst/>
          </a:prstGeom>
        </p:spPr>
        <p:txBody>
          <a:bodyPr vert="horz" lIns="121920" tIns="60960" rIns="121920" bIns="6096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1800" b="0" i="0" u="none" strike="noStrike" kern="1200" cap="none" spc="0" normalizeH="0" baseline="0" noProof="0" dirty="0" err="1">
                <a:ln>
                  <a:noFill/>
                </a:ln>
                <a:solidFill>
                  <a:srgbClr val="FEF8EA"/>
                </a:solidFill>
                <a:effectLst/>
                <a:uLnTx/>
                <a:uFillTx/>
                <a:latin typeface="#9Slide05 ViceroyJF" panose="02040603050506020204" pitchFamily="18" charset="0"/>
                <a:ea typeface="+mj-ea"/>
                <a:cs typeface="+mj-cs"/>
              </a:rPr>
              <a:t>Măng</a:t>
            </a:r>
            <a:r>
              <a:rPr kumimoji="0" lang="en-US" sz="1800" b="0" i="0" u="none" strike="noStrike" kern="1200" cap="none" spc="0" normalizeH="0" baseline="0" noProof="0" dirty="0">
                <a:ln>
                  <a:noFill/>
                </a:ln>
                <a:solidFill>
                  <a:srgbClr val="FEF8EA"/>
                </a:solidFill>
                <a:effectLst/>
                <a:uLnTx/>
                <a:uFillTx/>
                <a:latin typeface="#9Slide05 ViceroyJF" panose="02040603050506020204" pitchFamily="18" charset="0"/>
                <a:ea typeface="+mj-ea"/>
                <a:cs typeface="+mj-cs"/>
              </a:rPr>
              <a:t> Non</a:t>
            </a:r>
          </a:p>
        </p:txBody>
      </p:sp>
      <p:pic>
        <p:nvPicPr>
          <p:cNvPr id="8" name="Picture 7">
            <a:extLst>
              <a:ext uri="{FF2B5EF4-FFF2-40B4-BE49-F238E27FC236}">
                <a16:creationId xmlns:a16="http://schemas.microsoft.com/office/drawing/2014/main" id="{10ECB967-163D-97A1-9542-86B164988CD1}"/>
              </a:ext>
            </a:extLst>
          </p:cNvPr>
          <p:cNvPicPr>
            <a:picLocks noChangeAspect="1"/>
          </p:cNvPicPr>
          <p:nvPr userDrawn="1"/>
        </p:nvPicPr>
        <p:blipFill rotWithShape="1">
          <a:blip r:embed="rId4" cstate="print">
            <a:extLst>
              <a:ext uri="{28A0092B-C50C-407E-A947-70E740481C1C}">
                <a14:useLocalDpi xmlns:a14="http://schemas.microsoft.com/office/drawing/2010/main" val="0"/>
              </a:ext>
            </a:extLst>
          </a:blip>
          <a:srcRect t="38142"/>
          <a:stretch/>
        </p:blipFill>
        <p:spPr>
          <a:xfrm>
            <a:off x="1757391" y="7139940"/>
            <a:ext cx="1824009" cy="2002485"/>
          </a:xfrm>
          <a:prstGeom prst="rect">
            <a:avLst/>
          </a:prstGeom>
        </p:spPr>
      </p:pic>
      <p:sp>
        <p:nvSpPr>
          <p:cNvPr id="9" name="TextBox 3">
            <a:extLst>
              <a:ext uri="{FF2B5EF4-FFF2-40B4-BE49-F238E27FC236}">
                <a16:creationId xmlns:a16="http://schemas.microsoft.com/office/drawing/2014/main" id="{29EA2F57-C96A-966D-50AE-CA599802F3D7}"/>
              </a:ext>
            </a:extLst>
          </p:cNvPr>
          <p:cNvSpPr txBox="1"/>
          <p:nvPr userDrawn="1"/>
        </p:nvSpPr>
        <p:spPr>
          <a:xfrm>
            <a:off x="3189261" y="8447108"/>
            <a:ext cx="6228184" cy="923330"/>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2C9430"/>
                </a:solidFill>
                <a:effectLst/>
                <a:uLnTx/>
                <a:uFillTx/>
                <a:latin typeface="SVN-Newton" panose="02040603050506020204" pitchFamily="18" charset="0"/>
                <a:ea typeface="+mn-ea"/>
                <a:cs typeface="Times New Roman" panose="02020603050405020304" pitchFamily="18" charset="0"/>
              </a:rPr>
              <a:t>MĂNG NON – TÀI LIỆU TIỂU HỌC</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srgbClr val="1E1E1C"/>
                </a:solidFill>
                <a:effectLst/>
                <a:uLnTx/>
                <a:uFillTx/>
                <a:latin typeface="Times New Roman" panose="02020603050405020304" pitchFamily="18" charset="0"/>
                <a:ea typeface="+mn-ea"/>
                <a:cs typeface="Times New Roman" panose="02020603050405020304" pitchFamily="18" charset="0"/>
              </a:rPr>
              <a:t>Mời </a:t>
            </a:r>
            <a:r>
              <a:rPr kumimoji="0" lang="en-US" sz="1800" b="1" i="0" u="none" strike="noStrike" kern="1200" cap="none" spc="0" normalizeH="0" baseline="0" noProof="0" dirty="0" err="1">
                <a:ln>
                  <a:noFill/>
                </a:ln>
                <a:solidFill>
                  <a:srgbClr val="1E1E1C"/>
                </a:solidFill>
                <a:effectLst/>
                <a:uLnTx/>
                <a:uFillTx/>
                <a:latin typeface="Times New Roman" panose="02020603050405020304" pitchFamily="18" charset="0"/>
                <a:ea typeface="+mn-ea"/>
                <a:cs typeface="Times New Roman" panose="02020603050405020304" pitchFamily="18" charset="0"/>
              </a:rPr>
              <a:t>truy</a:t>
            </a:r>
            <a:r>
              <a:rPr kumimoji="0" lang="en-US" sz="1800" b="1" i="0" u="none" strike="noStrike" kern="1200" cap="none" spc="0" normalizeH="0" baseline="0" noProof="0" dirty="0">
                <a:ln>
                  <a:noFill/>
                </a:ln>
                <a:solidFill>
                  <a:srgbClr val="1E1E1C"/>
                </a:solidFill>
                <a:effectLst/>
                <a:uLnTx/>
                <a:uFillTx/>
                <a:latin typeface="Times New Roman" panose="02020603050405020304" pitchFamily="18" charset="0"/>
                <a:ea typeface="+mn-ea"/>
                <a:cs typeface="Times New Roman" panose="02020603050405020304" pitchFamily="18" charset="0"/>
              </a:rPr>
              <a:t> </a:t>
            </a:r>
            <a:r>
              <a:rPr kumimoji="0" lang="en-US" sz="1800" b="1" i="0" u="none" strike="noStrike" kern="1200" cap="none" spc="0" normalizeH="0" baseline="0" noProof="0" dirty="0" err="1">
                <a:ln>
                  <a:noFill/>
                </a:ln>
                <a:solidFill>
                  <a:srgbClr val="1E1E1C"/>
                </a:solidFill>
                <a:effectLst/>
                <a:uLnTx/>
                <a:uFillTx/>
                <a:latin typeface="Times New Roman" panose="02020603050405020304" pitchFamily="18" charset="0"/>
                <a:ea typeface="+mn-ea"/>
                <a:cs typeface="Times New Roman" panose="02020603050405020304" pitchFamily="18" charset="0"/>
              </a:rPr>
              <a:t>cập</a:t>
            </a:r>
            <a:r>
              <a:rPr kumimoji="0" lang="en-US" sz="1800" b="1" i="0" u="none" strike="noStrike" kern="1200" cap="none" spc="0" normalizeH="0" baseline="0" noProof="0" dirty="0">
                <a:ln>
                  <a:noFill/>
                </a:ln>
                <a:solidFill>
                  <a:srgbClr val="1E1E1C"/>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a:ln>
                  <a:noFill/>
                </a:ln>
                <a:solidFill>
                  <a:srgbClr val="FF0066"/>
                </a:solidFill>
                <a:effectLst/>
                <a:uLnTx/>
                <a:uFillTx/>
                <a:latin typeface="Times New Roman" panose="02020603050405020304" pitchFamily="18" charset="0"/>
                <a:ea typeface="+mn-ea"/>
                <a:cs typeface="Times New Roman" panose="02020603050405020304" pitchFamily="18" charset="0"/>
                <a:hlinkClick r:id="rId5">
                  <a:extLst>
                    <a:ext uri="{A12FA001-AC4F-418D-AE19-62706E023703}">
                      <ahyp:hlinkClr xmlns:ahyp="http://schemas.microsoft.com/office/drawing/2018/hyperlinkcolor" xmlns="" val="tx"/>
                    </a:ext>
                  </a:extLst>
                </a:hlinkClick>
              </a:rPr>
              <a:t>MĂNG NON- TÀI LIỆU TIỂU HỌC | Facebook</a:t>
            </a:r>
            <a:endParaRPr kumimoji="0" lang="en-US" sz="1800" b="0" i="0" u="none" strike="noStrike" kern="1200" cap="none" spc="0" normalizeH="0" baseline="0" noProof="0" dirty="0">
              <a:ln>
                <a:noFill/>
              </a:ln>
              <a:solidFill>
                <a:srgbClr val="FF0066"/>
              </a:solidFill>
              <a:effectLst/>
              <a:uLnTx/>
              <a:uFillTx/>
              <a:latin typeface="SVN-Newton" panose="02040603050506020204" pitchFamily="18" charset="0"/>
              <a:ea typeface="+mn-ea"/>
              <a:cs typeface="Times New Roman" panose="02020603050405020304" pitchFamily="18" charset="0"/>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D4370"/>
                </a:solidFill>
                <a:effectLst/>
                <a:uLnTx/>
                <a:uFillTx/>
                <a:latin typeface="SVN-Newton" panose="02040603050506020204" pitchFamily="18" charset="0"/>
                <a:ea typeface="+mn-ea"/>
                <a:cs typeface="Times New Roman" panose="02020603050405020304" pitchFamily="18" charset="0"/>
              </a:rPr>
              <a:t>SĐT ZALO : </a:t>
            </a:r>
            <a:r>
              <a:rPr kumimoji="0" lang="en-US" sz="1800" b="1" i="0" u="sng" strike="noStrike" kern="1200" cap="none" spc="0" normalizeH="0" baseline="0" noProof="0" dirty="0">
                <a:ln>
                  <a:noFill/>
                </a:ln>
                <a:solidFill>
                  <a:srgbClr val="0D4370"/>
                </a:solidFill>
                <a:effectLst/>
                <a:uLnTx/>
                <a:uFillTx/>
                <a:latin typeface="SVN-Newton" panose="02040603050506020204" pitchFamily="18" charset="0"/>
                <a:ea typeface="+mn-ea"/>
                <a:cs typeface="+mn-cs"/>
              </a:rPr>
              <a:t>0382348780</a:t>
            </a:r>
            <a:r>
              <a:rPr kumimoji="0" lang="en-US" sz="1800" b="1" i="0" u="none" strike="noStrike" kern="1200" cap="none" spc="0" normalizeH="0" baseline="0" noProof="0" dirty="0">
                <a:ln>
                  <a:noFill/>
                </a:ln>
                <a:solidFill>
                  <a:srgbClr val="0D4370"/>
                </a:solidFill>
                <a:effectLst/>
                <a:uLnTx/>
                <a:uFillTx/>
                <a:latin typeface="SVN-Newton" panose="02040603050506020204" pitchFamily="18" charset="0"/>
                <a:ea typeface="+mn-ea"/>
                <a:cs typeface="+mn-cs"/>
              </a:rPr>
              <a:t> - </a:t>
            </a:r>
            <a:r>
              <a:rPr kumimoji="0" lang="en-US" sz="1800" b="1" i="0" u="sng" strike="noStrike" kern="1200" cap="none" spc="0" normalizeH="0" baseline="0" noProof="0" dirty="0">
                <a:ln>
                  <a:noFill/>
                </a:ln>
                <a:solidFill>
                  <a:srgbClr val="0D4370"/>
                </a:solidFill>
                <a:effectLst/>
                <a:uLnTx/>
                <a:uFillTx/>
                <a:latin typeface="SVN-Newton" panose="02040603050506020204" pitchFamily="18" charset="0"/>
                <a:ea typeface="+mn-ea"/>
                <a:cs typeface="+mn-cs"/>
              </a:rPr>
              <a:t>0984848929</a:t>
            </a:r>
            <a:endParaRPr kumimoji="0" lang="en-US" sz="1800" b="1" i="0" u="none" strike="noStrike" kern="1200" cap="none" spc="0" normalizeH="0" baseline="0" noProof="0" dirty="0">
              <a:ln>
                <a:noFill/>
              </a:ln>
              <a:solidFill>
                <a:srgbClr val="0D4370"/>
              </a:solidFill>
              <a:effectLst/>
              <a:uLnTx/>
              <a:uFillTx/>
              <a:latin typeface="SVN-Newton" panose="02040603050506020204" pitchFamily="18" charset="0"/>
              <a:ea typeface="+mn-ea"/>
              <a:cs typeface="Times New Roman" panose="02020603050405020304" pitchFamily="18" charset="0"/>
            </a:endParaRPr>
          </a:p>
        </p:txBody>
      </p:sp>
      <p:sp>
        <p:nvSpPr>
          <p:cNvPr id="10" name="Title 1">
            <a:extLst>
              <a:ext uri="{FF2B5EF4-FFF2-40B4-BE49-F238E27FC236}">
                <a16:creationId xmlns:a16="http://schemas.microsoft.com/office/drawing/2014/main" id="{C2819393-8A5D-E722-6425-C1F457F21F4D}"/>
              </a:ext>
            </a:extLst>
          </p:cNvPr>
          <p:cNvSpPr txBox="1">
            <a:spLocks/>
          </p:cNvSpPr>
          <p:nvPr userDrawn="1"/>
        </p:nvSpPr>
        <p:spPr>
          <a:xfrm>
            <a:off x="1576273" y="8811051"/>
            <a:ext cx="2186247" cy="787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3200" b="0" i="0" u="none" strike="noStrike" kern="1200" cap="none" spc="0" normalizeH="0" baseline="0" noProof="0">
                <a:ln>
                  <a:noFill/>
                </a:ln>
                <a:solidFill>
                  <a:srgbClr val="2C9430"/>
                </a:solidFill>
                <a:effectLst/>
                <a:uLnTx/>
                <a:uFillTx/>
                <a:latin typeface="#9Slide07 HoneyCream" pitchFamily="2" charset="0"/>
                <a:ea typeface="+mj-ea"/>
                <a:cs typeface="+mj-cs"/>
              </a:rPr>
              <a:t>Măng Non</a:t>
            </a:r>
            <a:endParaRPr kumimoji="0" lang="en-US" sz="3200" b="0" i="0" u="none" strike="noStrike" kern="1200" cap="none" spc="0" normalizeH="0" baseline="0" noProof="0" dirty="0">
              <a:ln>
                <a:noFill/>
              </a:ln>
              <a:solidFill>
                <a:srgbClr val="2C9430"/>
              </a:solidFill>
              <a:effectLst/>
              <a:uLnTx/>
              <a:uFillTx/>
              <a:latin typeface="#9Slide07 HoneyCream" pitchFamily="2" charset="0"/>
              <a:ea typeface="+mj-ea"/>
              <a:cs typeface="+mj-cs"/>
            </a:endParaRPr>
          </a:p>
        </p:txBody>
      </p:sp>
      <p:pic>
        <p:nvPicPr>
          <p:cNvPr id="11" name="Picture 10">
            <a:extLst>
              <a:ext uri="{FF2B5EF4-FFF2-40B4-BE49-F238E27FC236}">
                <a16:creationId xmlns:a16="http://schemas.microsoft.com/office/drawing/2014/main" id="{DC41725A-66FC-ECC9-D741-C488264DA5C5}"/>
              </a:ext>
            </a:extLst>
          </p:cNvPr>
          <p:cNvPicPr>
            <a:picLocks noChangeAspect="1"/>
          </p:cNvPicPr>
          <p:nvPr userDrawn="1"/>
        </p:nvPicPr>
        <p:blipFill rotWithShape="1">
          <a:blip r:embed="rId6" cstate="hqprint">
            <a:extLst>
              <a:ext uri="{28A0092B-C50C-407E-A947-70E740481C1C}">
                <a14:useLocalDpi xmlns:a14="http://schemas.microsoft.com/office/drawing/2010/main" val="0"/>
              </a:ext>
            </a:extLst>
          </a:blip>
          <a:srcRect t="37667"/>
          <a:stretch/>
        </p:blipFill>
        <p:spPr>
          <a:xfrm>
            <a:off x="-2253635" y="-811260"/>
            <a:ext cx="2556694" cy="2850412"/>
          </a:xfrm>
          <a:prstGeom prst="rect">
            <a:avLst/>
          </a:prstGeom>
        </p:spPr>
      </p:pic>
      <p:pic>
        <p:nvPicPr>
          <p:cNvPr id="12" name="Picture 11">
            <a:extLst>
              <a:ext uri="{FF2B5EF4-FFF2-40B4-BE49-F238E27FC236}">
                <a16:creationId xmlns:a16="http://schemas.microsoft.com/office/drawing/2014/main" id="{10ECB967-163D-97A1-9542-86B164988CD1}"/>
              </a:ext>
            </a:extLst>
          </p:cNvPr>
          <p:cNvPicPr>
            <a:picLocks noChangeAspect="1"/>
          </p:cNvPicPr>
          <p:nvPr userDrawn="1"/>
        </p:nvPicPr>
        <p:blipFill rotWithShape="1">
          <a:blip r:embed="rId4" cstate="print">
            <a:extLst>
              <a:ext uri="{28A0092B-C50C-407E-A947-70E740481C1C}">
                <a14:useLocalDpi xmlns:a14="http://schemas.microsoft.com/office/drawing/2010/main" val="0"/>
              </a:ext>
            </a:extLst>
          </a:blip>
          <a:srcRect t="38142"/>
          <a:stretch/>
        </p:blipFill>
        <p:spPr>
          <a:xfrm>
            <a:off x="650633" y="6783225"/>
            <a:ext cx="1960710" cy="2212719"/>
          </a:xfrm>
          <a:prstGeom prst="rect">
            <a:avLst/>
          </a:prstGeom>
        </p:spPr>
      </p:pic>
      <p:sp>
        <p:nvSpPr>
          <p:cNvPr id="13" name="TextBox 3">
            <a:extLst>
              <a:ext uri="{FF2B5EF4-FFF2-40B4-BE49-F238E27FC236}">
                <a16:creationId xmlns:a16="http://schemas.microsoft.com/office/drawing/2014/main" id="{29EA2F57-C96A-966D-50AE-CA599802F3D7}"/>
              </a:ext>
            </a:extLst>
          </p:cNvPr>
          <p:cNvSpPr txBox="1"/>
          <p:nvPr userDrawn="1"/>
        </p:nvSpPr>
        <p:spPr>
          <a:xfrm>
            <a:off x="2539171" y="7974020"/>
            <a:ext cx="7283515" cy="1064137"/>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105" b="1" i="0" u="none" strike="noStrike" kern="1200" cap="none" spc="0" normalizeH="0" baseline="0" noProof="0" dirty="0">
                <a:ln>
                  <a:noFill/>
                </a:ln>
                <a:solidFill>
                  <a:srgbClr val="2C9430"/>
                </a:solidFill>
                <a:effectLst/>
                <a:uLnTx/>
                <a:uFillTx/>
                <a:latin typeface="SVN-Newton" panose="02040603050506020204" pitchFamily="18" charset="0"/>
                <a:cs typeface="Times New Roman" panose="02020603050405020304" pitchFamily="18" charset="0"/>
              </a:rPr>
              <a:t>MĂNG NON – TÀI LIỆU TIỂU HỌC</a:t>
            </a:r>
          </a:p>
          <a:p>
            <a:pPr marL="0" marR="0" lvl="0" indent="0" algn="ctr" defTabSz="534654" rtl="0" eaLnBrk="1" fontAlgn="auto" latinLnBrk="0" hangingPunct="1">
              <a:lnSpc>
                <a:spcPct val="100000"/>
              </a:lnSpc>
              <a:spcBef>
                <a:spcPts val="0"/>
              </a:spcBef>
              <a:spcAft>
                <a:spcPts val="0"/>
              </a:spcAft>
              <a:buClrTx/>
              <a:buSzTx/>
              <a:buFontTx/>
              <a:buNone/>
              <a:tabLst/>
              <a:defRPr/>
            </a:pPr>
            <a:r>
              <a:rPr kumimoji="0" lang="en-US" sz="2105" b="1"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Mời</a:t>
            </a:r>
            <a:r>
              <a:rPr kumimoji="0" lang="en-US" sz="2105"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2105" b="1"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truy</a:t>
            </a:r>
            <a:r>
              <a:rPr kumimoji="0" lang="en-US" sz="2105"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2105" b="1"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cập</a:t>
            </a:r>
            <a:r>
              <a:rPr kumimoji="0" lang="en-US" sz="2105"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2105" b="0" i="0" u="none" strike="noStrike" kern="1200" cap="none" spc="0" normalizeH="0" baseline="0" noProof="0" dirty="0">
                <a:ln>
                  <a:noFill/>
                </a:ln>
                <a:solidFill>
                  <a:srgbClr val="FF0066"/>
                </a:solidFill>
                <a:effectLst/>
                <a:uLnTx/>
                <a:uFillTx/>
                <a:latin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MĂNG NON- TÀI LIỆU TIỂU HỌC | Facebook</a:t>
            </a:r>
            <a:endParaRPr kumimoji="0" lang="en-US" sz="2105" b="0" i="0" u="none" strike="noStrike" kern="1200" cap="none" spc="0" normalizeH="0" baseline="0" noProof="0" dirty="0">
              <a:ln>
                <a:noFill/>
              </a:ln>
              <a:solidFill>
                <a:srgbClr val="FF0066"/>
              </a:solidFill>
              <a:effectLst/>
              <a:uLnTx/>
              <a:uFillTx/>
              <a:latin typeface="SVN-Newton" panose="02040603050506020204" pitchFamily="18" charset="0"/>
              <a:cs typeface="Times New Roman" panose="02020603050405020304" pitchFamily="18" charset="0"/>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105" b="1" i="0" u="none" strike="noStrike" kern="1200" cap="none" spc="0" normalizeH="0" baseline="0" noProof="0" dirty="0">
                <a:ln>
                  <a:noFill/>
                </a:ln>
                <a:solidFill>
                  <a:srgbClr val="0D4370"/>
                </a:solidFill>
                <a:effectLst/>
                <a:uLnTx/>
                <a:uFillTx/>
                <a:latin typeface="SVN-Newton" panose="02040603050506020204" pitchFamily="18" charset="0"/>
                <a:cs typeface="Times New Roman" panose="02020603050405020304" pitchFamily="18" charset="0"/>
              </a:rPr>
              <a:t>SĐT ZALO : </a:t>
            </a:r>
            <a:r>
              <a:rPr kumimoji="0" lang="en-US" sz="2105" b="1" i="0" u="sng" strike="noStrike" kern="1200" cap="none" spc="0" normalizeH="0" baseline="0" noProof="0" dirty="0">
                <a:ln>
                  <a:noFill/>
                </a:ln>
                <a:solidFill>
                  <a:srgbClr val="0D4370"/>
                </a:solidFill>
                <a:effectLst/>
                <a:uLnTx/>
                <a:uFillTx/>
                <a:latin typeface="SVN-Newton" panose="02040603050506020204" pitchFamily="18" charset="0"/>
                <a:cs typeface="+mn-cs"/>
              </a:rPr>
              <a:t>0382348780</a:t>
            </a:r>
            <a:r>
              <a:rPr kumimoji="0" lang="en-US" sz="2105" b="1" i="0" u="none" strike="noStrike" kern="1200" cap="none" spc="0" normalizeH="0" baseline="0" noProof="0" dirty="0">
                <a:ln>
                  <a:noFill/>
                </a:ln>
                <a:solidFill>
                  <a:srgbClr val="0D4370"/>
                </a:solidFill>
                <a:effectLst/>
                <a:uLnTx/>
                <a:uFillTx/>
                <a:latin typeface="SVN-Newton" panose="02040603050506020204" pitchFamily="18" charset="0"/>
                <a:cs typeface="+mn-cs"/>
              </a:rPr>
              <a:t> - </a:t>
            </a:r>
            <a:r>
              <a:rPr kumimoji="0" lang="en-US" sz="2105" b="1" i="0" u="sng" strike="noStrike" kern="1200" cap="none" spc="0" normalizeH="0" baseline="0" noProof="0" dirty="0">
                <a:ln>
                  <a:noFill/>
                </a:ln>
                <a:solidFill>
                  <a:srgbClr val="0D4370"/>
                </a:solidFill>
                <a:effectLst/>
                <a:uLnTx/>
                <a:uFillTx/>
                <a:latin typeface="SVN-Newton" panose="02040603050506020204" pitchFamily="18" charset="0"/>
                <a:cs typeface="+mn-cs"/>
              </a:rPr>
              <a:t>0984848929</a:t>
            </a:r>
            <a:endParaRPr kumimoji="0" lang="en-US" sz="2105" b="1" i="0" u="none" strike="noStrike" kern="1200" cap="none" spc="0" normalizeH="0" baseline="0" noProof="0" dirty="0">
              <a:ln>
                <a:noFill/>
              </a:ln>
              <a:solidFill>
                <a:srgbClr val="0D4370"/>
              </a:solidFill>
              <a:effectLst/>
              <a:uLnTx/>
              <a:uFillTx/>
              <a:latin typeface="SVN-Newton" panose="02040603050506020204" pitchFamily="18" charset="0"/>
              <a:cs typeface="Times New Roman" panose="02020603050405020304" pitchFamily="18" charset="0"/>
            </a:endParaRPr>
          </a:p>
        </p:txBody>
      </p:sp>
      <p:sp>
        <p:nvSpPr>
          <p:cNvPr id="14" name="Title 1">
            <a:extLst>
              <a:ext uri="{FF2B5EF4-FFF2-40B4-BE49-F238E27FC236}">
                <a16:creationId xmlns:a16="http://schemas.microsoft.com/office/drawing/2014/main" id="{839CB496-B064-1976-8A73-F5C96C8179F1}"/>
              </a:ext>
            </a:extLst>
          </p:cNvPr>
          <p:cNvSpPr txBox="1">
            <a:spLocks/>
          </p:cNvSpPr>
          <p:nvPr userDrawn="1"/>
        </p:nvSpPr>
        <p:spPr>
          <a:xfrm>
            <a:off x="9822686" y="-375048"/>
            <a:ext cx="2556694" cy="1156798"/>
          </a:xfrm>
          <a:prstGeom prst="rect">
            <a:avLst/>
          </a:prstGeom>
        </p:spPr>
        <p:txBody>
          <a:bodyPr vert="horz" lIns="106934" tIns="53467" rIns="106934" bIns="53467"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2807" b="0" i="0" u="none" strike="noStrike" kern="1200" cap="none" spc="0" normalizeH="0" baseline="0" noProof="0" dirty="0" err="1">
                <a:ln>
                  <a:noFill/>
                </a:ln>
                <a:solidFill>
                  <a:srgbClr val="44546A">
                    <a:lumMod val="20000"/>
                    <a:lumOff val="80000"/>
                  </a:srgbClr>
                </a:solidFill>
                <a:effectLst/>
                <a:uLnTx/>
                <a:uFillTx/>
                <a:latin typeface="#9Slide07 HoneyCream" pitchFamily="2" charset="0"/>
                <a:cs typeface="+mj-cs"/>
              </a:rPr>
              <a:t>Măng</a:t>
            </a:r>
            <a:r>
              <a:rPr kumimoji="0" lang="en-US" sz="2807" b="0" i="0" u="none" strike="noStrike" kern="1200" cap="none" spc="0" normalizeH="0" baseline="0" noProof="0" dirty="0">
                <a:ln>
                  <a:noFill/>
                </a:ln>
                <a:solidFill>
                  <a:srgbClr val="44546A">
                    <a:lumMod val="20000"/>
                    <a:lumOff val="80000"/>
                  </a:srgbClr>
                </a:solidFill>
                <a:effectLst/>
                <a:uLnTx/>
                <a:uFillTx/>
                <a:latin typeface="#9Slide07 HoneyCream" pitchFamily="2" charset="0"/>
                <a:cs typeface="+mj-cs"/>
              </a:rPr>
              <a:t> Non</a:t>
            </a:r>
          </a:p>
        </p:txBody>
      </p:sp>
      <p:sp>
        <p:nvSpPr>
          <p:cNvPr id="15" name="Title 1">
            <a:extLst>
              <a:ext uri="{FF2B5EF4-FFF2-40B4-BE49-F238E27FC236}">
                <a16:creationId xmlns:a16="http://schemas.microsoft.com/office/drawing/2014/main" id="{C2819393-8A5D-E722-6425-C1F457F21F4D}"/>
              </a:ext>
            </a:extLst>
          </p:cNvPr>
          <p:cNvSpPr txBox="1">
            <a:spLocks/>
          </p:cNvSpPr>
          <p:nvPr userDrawn="1"/>
        </p:nvSpPr>
        <p:spPr>
          <a:xfrm>
            <a:off x="455940" y="9080370"/>
            <a:ext cx="2350096" cy="387363"/>
          </a:xfrm>
          <a:prstGeom prst="rect">
            <a:avLst/>
          </a:prstGeom>
        </p:spPr>
        <p:txBody>
          <a:bodyPr vert="horz" lIns="106934" tIns="53467" rIns="106934" bIns="53467" rtlCol="0" anchor="b">
            <a:normAutofit fontScale="70000" lnSpcReduction="2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3743" b="0" i="0" u="none" strike="noStrike" kern="1200" cap="none" spc="0" normalizeH="0" baseline="0" noProof="0" dirty="0" err="1">
                <a:ln>
                  <a:noFill/>
                </a:ln>
                <a:solidFill>
                  <a:srgbClr val="2C9430"/>
                </a:solidFill>
                <a:effectLst/>
                <a:uLnTx/>
                <a:uFillTx/>
                <a:latin typeface="#9Slide07 HoneyCream" pitchFamily="2" charset="0"/>
                <a:cs typeface="+mj-cs"/>
              </a:rPr>
              <a:t>Măng</a:t>
            </a:r>
            <a:r>
              <a:rPr kumimoji="0" lang="en-US" sz="3743" b="0" i="0" u="none" strike="noStrike" kern="1200" cap="none" spc="0" normalizeH="0" baseline="0" noProof="0" dirty="0">
                <a:ln>
                  <a:noFill/>
                </a:ln>
                <a:solidFill>
                  <a:srgbClr val="2C9430"/>
                </a:solidFill>
                <a:effectLst/>
                <a:uLnTx/>
                <a:uFillTx/>
                <a:latin typeface="#9Slide07 HoneyCream" pitchFamily="2" charset="0"/>
                <a:cs typeface="+mj-cs"/>
              </a:rPr>
              <a:t> Non</a:t>
            </a:r>
          </a:p>
        </p:txBody>
      </p:sp>
      <p:sp>
        <p:nvSpPr>
          <p:cNvPr id="16" name="Title 1">
            <a:extLst>
              <a:ext uri="{FF2B5EF4-FFF2-40B4-BE49-F238E27FC236}">
                <a16:creationId xmlns:a16="http://schemas.microsoft.com/office/drawing/2014/main" id="{67CE625A-7EB5-37D6-AA98-E6F10E173EFB}"/>
              </a:ext>
            </a:extLst>
          </p:cNvPr>
          <p:cNvSpPr txBox="1">
            <a:spLocks/>
          </p:cNvSpPr>
          <p:nvPr userDrawn="1"/>
        </p:nvSpPr>
        <p:spPr>
          <a:xfrm>
            <a:off x="-379795" y="5542001"/>
            <a:ext cx="2556694" cy="1156798"/>
          </a:xfrm>
          <a:prstGeom prst="rect">
            <a:avLst/>
          </a:prstGeom>
        </p:spPr>
        <p:txBody>
          <a:bodyPr vert="horz" lIns="106934" tIns="53467" rIns="106934" bIns="53467"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2105" b="0" i="0" u="none" strike="noStrike" kern="1200" cap="none" spc="0" normalizeH="0" baseline="0" noProof="0" dirty="0" err="1">
                <a:ln>
                  <a:noFill/>
                </a:ln>
                <a:solidFill>
                  <a:srgbClr val="44546A">
                    <a:lumMod val="20000"/>
                    <a:lumOff val="80000"/>
                  </a:srgbClr>
                </a:solidFill>
                <a:effectLst/>
                <a:uLnTx/>
                <a:uFillTx/>
                <a:latin typeface="#9Slide07 HoneyCream" pitchFamily="2" charset="0"/>
                <a:cs typeface="+mj-cs"/>
              </a:rPr>
              <a:t>Măng</a:t>
            </a:r>
            <a:r>
              <a:rPr kumimoji="0" lang="en-US" sz="2105" b="0" i="0" u="none" strike="noStrike" kern="1200" cap="none" spc="0" normalizeH="0" baseline="0" noProof="0" dirty="0">
                <a:ln>
                  <a:noFill/>
                </a:ln>
                <a:solidFill>
                  <a:srgbClr val="44546A">
                    <a:lumMod val="20000"/>
                    <a:lumOff val="80000"/>
                  </a:srgbClr>
                </a:solidFill>
                <a:effectLst/>
                <a:uLnTx/>
                <a:uFillTx/>
                <a:latin typeface="#9Slide07 HoneyCream" pitchFamily="2" charset="0"/>
                <a:cs typeface="+mj-cs"/>
              </a:rPr>
              <a:t> Non</a:t>
            </a:r>
          </a:p>
        </p:txBody>
      </p:sp>
      <p:sp>
        <p:nvSpPr>
          <p:cNvPr id="17" name="TextBox 16">
            <a:extLst>
              <a:ext uri="{FF2B5EF4-FFF2-40B4-BE49-F238E27FC236}">
                <a16:creationId xmlns:a16="http://schemas.microsoft.com/office/drawing/2014/main" id="{A9185F81-9F4C-9E1A-DA28-FF4DF54F9336}"/>
              </a:ext>
            </a:extLst>
          </p:cNvPr>
          <p:cNvSpPr txBox="1"/>
          <p:nvPr userDrawn="1"/>
        </p:nvSpPr>
        <p:spPr>
          <a:xfrm>
            <a:off x="-2920124" y="1955745"/>
            <a:ext cx="3889672" cy="63216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508" b="0" i="0" u="none" strike="noStrike" kern="1200" cap="none" spc="0" normalizeH="0" baseline="0" noProof="0" dirty="0" err="1">
                <a:ln w="0"/>
                <a:solidFill>
                  <a:srgbClr val="FF0000"/>
                </a:solidFill>
                <a:effectLst>
                  <a:reflection blurRad="6350" stA="53000" endA="300" endPos="35500" dir="5400000" sy="-90000" algn="bl" rotWithShape="0"/>
                </a:effectLst>
                <a:uLnTx/>
                <a:uFillTx/>
                <a:latin typeface="#9Slide07 HoneyCream" pitchFamily="2" charset="0"/>
                <a:cs typeface="#9Slide05 Bodega Script" pitchFamily="2" charset="0"/>
              </a:rPr>
              <a:t>Măng</a:t>
            </a:r>
            <a:r>
              <a:rPr kumimoji="0" lang="en-US" sz="3508" b="0" i="0" u="none" strike="noStrike" kern="1200" cap="none" spc="0" normalizeH="0" baseline="0" noProof="0" dirty="0">
                <a:ln w="0"/>
                <a:solidFill>
                  <a:srgbClr val="FF0000"/>
                </a:solidFill>
                <a:effectLst>
                  <a:reflection blurRad="6350" stA="53000" endA="300" endPos="35500" dir="5400000" sy="-90000" algn="bl" rotWithShape="0"/>
                </a:effectLst>
                <a:uLnTx/>
                <a:uFillTx/>
                <a:latin typeface="#9Slide07 HoneyCream" pitchFamily="2" charset="0"/>
                <a:cs typeface="#9Slide05 Bodega Script" pitchFamily="2" charset="0"/>
              </a:rPr>
              <a:t> Non</a:t>
            </a:r>
            <a:endParaRPr kumimoji="0" lang="id-ID" sz="3508" b="0" i="0" u="none" strike="noStrike" kern="1200" cap="none" spc="0" normalizeH="0" baseline="0" noProof="0" dirty="0">
              <a:ln w="0"/>
              <a:solidFill>
                <a:srgbClr val="FF0000"/>
              </a:solidFill>
              <a:effectLst>
                <a:reflection blurRad="6350" stA="53000" endA="300" endPos="35500" dir="5400000" sy="-90000" algn="bl" rotWithShape="0"/>
              </a:effectLst>
              <a:uLnTx/>
              <a:uFillTx/>
              <a:latin typeface="#9Slide07 HoneyCream" pitchFamily="2" charset="0"/>
              <a:cs typeface="#9Slide05 Bodega Script" pitchFamily="2" charset="0"/>
            </a:endParaRPr>
          </a:p>
        </p:txBody>
      </p:sp>
      <p:sp>
        <p:nvSpPr>
          <p:cNvPr id="18" name="TextBox 17">
            <a:extLst>
              <a:ext uri="{FF2B5EF4-FFF2-40B4-BE49-F238E27FC236}">
                <a16:creationId xmlns:a16="http://schemas.microsoft.com/office/drawing/2014/main" id="{6BE93520-6E9F-4C6B-1BDC-F5F4B404C88B}"/>
              </a:ext>
            </a:extLst>
          </p:cNvPr>
          <p:cNvSpPr txBox="1"/>
          <p:nvPr userDrawn="1"/>
        </p:nvSpPr>
        <p:spPr>
          <a:xfrm>
            <a:off x="1630988" y="7353444"/>
            <a:ext cx="10284198" cy="578363"/>
          </a:xfrm>
          <a:prstGeom prst="rect">
            <a:avLst/>
          </a:prstGeom>
          <a:noFill/>
        </p:spPr>
        <p:txBody>
          <a:bodyPr wrap="square">
            <a:spAutoFit/>
          </a:bodyPr>
          <a:lstStyle/>
          <a:p>
            <a:pPr marL="0" marR="0" lvl="0" indent="0" algn="ctr" defTabSz="802020" rtl="0" eaLnBrk="1" fontAlgn="auto" latinLnBrk="0" hangingPunct="1">
              <a:lnSpc>
                <a:spcPct val="100000"/>
              </a:lnSpc>
              <a:spcBef>
                <a:spcPts val="0"/>
              </a:spcBef>
              <a:spcAft>
                <a:spcPts val="0"/>
              </a:spcAft>
              <a:buClr>
                <a:srgbClr val="000000"/>
              </a:buClr>
              <a:buSzPts val="1100"/>
              <a:buFont typeface="Arial"/>
              <a:buNone/>
              <a:tabLst/>
              <a:defRPr/>
            </a:pPr>
            <a:r>
              <a:rPr kumimoji="0" lang="en-US" sz="1579" b="1" i="0" u="none" strike="noStrike" kern="1200" cap="none" spc="0" normalizeH="0" baseline="0" noProof="0" dirty="0" err="1">
                <a:ln>
                  <a:noFill/>
                </a:ln>
                <a:solidFill>
                  <a:srgbClr val="C00000"/>
                </a:solidFill>
                <a:effectLst/>
                <a:uLnTx/>
                <a:uFillTx/>
                <a:latin typeface="UTM Avo" panose="02040603050506020204" pitchFamily="18" charset="0"/>
                <a:cs typeface="+mn-cs"/>
              </a:rPr>
              <a:t>Sản</a:t>
            </a:r>
            <a:r>
              <a:rPr kumimoji="0" lang="en-US" sz="1579" b="1" i="0" u="none" strike="noStrike" kern="1200" cap="none" spc="0" normalizeH="0" baseline="0" noProof="0" dirty="0">
                <a:ln>
                  <a:noFill/>
                </a:ln>
                <a:solidFill>
                  <a:srgbClr val="C00000"/>
                </a:solidFill>
                <a:effectLst/>
                <a:uLnTx/>
                <a:uFillTx/>
                <a:latin typeface="UTM Avo" panose="02040603050506020204" pitchFamily="18" charset="0"/>
                <a:cs typeface="+mn-cs"/>
              </a:rPr>
              <a:t> </a:t>
            </a:r>
            <a:r>
              <a:rPr kumimoji="0" lang="en-US" sz="1579" b="1" i="0" u="none" strike="noStrike" kern="1200" cap="none" spc="0" normalizeH="0" baseline="0" noProof="0" dirty="0" err="1">
                <a:ln>
                  <a:noFill/>
                </a:ln>
                <a:solidFill>
                  <a:srgbClr val="C00000"/>
                </a:solidFill>
                <a:effectLst/>
                <a:uLnTx/>
                <a:uFillTx/>
                <a:latin typeface="UTM Avo" panose="02040603050506020204" pitchFamily="18" charset="0"/>
                <a:cs typeface="+mn-cs"/>
              </a:rPr>
              <a:t>phẩm</a:t>
            </a:r>
            <a:r>
              <a:rPr kumimoji="0" lang="en-US" sz="1579" b="1" i="0" u="none" strike="noStrike" kern="1200" cap="none" spc="0" normalizeH="0" baseline="0" noProof="0" dirty="0">
                <a:ln>
                  <a:noFill/>
                </a:ln>
                <a:solidFill>
                  <a:srgbClr val="C00000"/>
                </a:solidFill>
                <a:effectLst/>
                <a:uLnTx/>
                <a:uFillTx/>
                <a:latin typeface="UTM Avo" panose="02040603050506020204" pitchFamily="18" charset="0"/>
                <a:cs typeface="+mn-cs"/>
              </a:rPr>
              <a:t> </a:t>
            </a:r>
            <a:r>
              <a:rPr kumimoji="0" lang="en-US" sz="1579" b="1" i="0" u="none" strike="noStrike" kern="1200" cap="none" spc="0" normalizeH="0" baseline="0" noProof="0" dirty="0" err="1">
                <a:ln>
                  <a:noFill/>
                </a:ln>
                <a:solidFill>
                  <a:srgbClr val="C00000"/>
                </a:solidFill>
                <a:effectLst/>
                <a:uLnTx/>
                <a:uFillTx/>
                <a:latin typeface="UTM Avo" panose="02040603050506020204" pitchFamily="18" charset="0"/>
                <a:cs typeface="+mn-cs"/>
              </a:rPr>
              <a:t>của</a:t>
            </a:r>
            <a:r>
              <a:rPr kumimoji="0" lang="en-US" sz="1579" b="1" i="0" u="none" strike="noStrike" kern="1200" cap="none" spc="0" normalizeH="0" baseline="0" noProof="0" dirty="0">
                <a:ln>
                  <a:noFill/>
                </a:ln>
                <a:solidFill>
                  <a:srgbClr val="C00000"/>
                </a:solidFill>
                <a:effectLst/>
                <a:uLnTx/>
                <a:uFillTx/>
                <a:latin typeface="UTM Avo" panose="02040603050506020204" pitchFamily="18" charset="0"/>
                <a:cs typeface="+mn-cs"/>
              </a:rPr>
              <a:t> </a:t>
            </a:r>
            <a:r>
              <a:rPr kumimoji="0" lang="en-US" sz="1579" b="1" i="0" u="none" strike="noStrike" kern="1200" cap="none" spc="0" normalizeH="0" baseline="0" noProof="0" dirty="0" err="1">
                <a:ln>
                  <a:noFill/>
                </a:ln>
                <a:solidFill>
                  <a:srgbClr val="C00000"/>
                </a:solidFill>
                <a:effectLst/>
                <a:uLnTx/>
                <a:uFillTx/>
                <a:latin typeface="UTM Avo" panose="02040603050506020204" pitchFamily="18" charset="0"/>
                <a:cs typeface="+mn-cs"/>
              </a:rPr>
              <a:t>Măng</a:t>
            </a:r>
            <a:r>
              <a:rPr kumimoji="0" lang="en-US" sz="1579" b="1" i="0" u="none" strike="noStrike" kern="1200" cap="none" spc="0" normalizeH="0" baseline="0" noProof="0" dirty="0">
                <a:ln>
                  <a:noFill/>
                </a:ln>
                <a:solidFill>
                  <a:srgbClr val="C00000"/>
                </a:solidFill>
                <a:effectLst/>
                <a:uLnTx/>
                <a:uFillTx/>
                <a:latin typeface="UTM Avo" panose="02040603050506020204" pitchFamily="18" charset="0"/>
                <a:cs typeface="+mn-cs"/>
              </a:rPr>
              <a:t> Non – </a:t>
            </a:r>
            <a:r>
              <a:rPr kumimoji="0" lang="en-US" sz="1579" b="1" i="0" u="none" strike="noStrike" kern="1200" cap="none" spc="0" normalizeH="0" baseline="0" noProof="0" dirty="0" err="1">
                <a:ln>
                  <a:noFill/>
                </a:ln>
                <a:solidFill>
                  <a:srgbClr val="C00000"/>
                </a:solidFill>
                <a:effectLst/>
                <a:uLnTx/>
                <a:uFillTx/>
                <a:latin typeface="UTM Avo" panose="02040603050506020204" pitchFamily="18" charset="0"/>
                <a:cs typeface="+mn-cs"/>
              </a:rPr>
              <a:t>Tài</a:t>
            </a:r>
            <a:r>
              <a:rPr kumimoji="0" lang="en-US" sz="1579" b="1" i="0" u="none" strike="noStrike" kern="1200" cap="none" spc="0" normalizeH="0" baseline="0" noProof="0" dirty="0">
                <a:ln>
                  <a:noFill/>
                </a:ln>
                <a:solidFill>
                  <a:srgbClr val="C00000"/>
                </a:solidFill>
                <a:effectLst/>
                <a:uLnTx/>
                <a:uFillTx/>
                <a:latin typeface="UTM Avo" panose="02040603050506020204" pitchFamily="18" charset="0"/>
                <a:cs typeface="+mn-cs"/>
              </a:rPr>
              <a:t> </a:t>
            </a:r>
            <a:r>
              <a:rPr kumimoji="0" lang="en-US" sz="1579" b="1" i="0" u="none" strike="noStrike" kern="1200" cap="none" spc="0" normalizeH="0" baseline="0" noProof="0" dirty="0" err="1">
                <a:ln>
                  <a:noFill/>
                </a:ln>
                <a:solidFill>
                  <a:srgbClr val="C00000"/>
                </a:solidFill>
                <a:effectLst/>
                <a:uLnTx/>
                <a:uFillTx/>
                <a:latin typeface="UTM Avo" panose="02040603050506020204" pitchFamily="18" charset="0"/>
                <a:cs typeface="+mn-cs"/>
              </a:rPr>
              <a:t>liệu</a:t>
            </a:r>
            <a:r>
              <a:rPr kumimoji="0" lang="en-US" sz="1579" b="1" i="0" u="none" strike="noStrike" kern="1200" cap="none" spc="0" normalizeH="0" baseline="0" noProof="0" dirty="0">
                <a:ln>
                  <a:noFill/>
                </a:ln>
                <a:solidFill>
                  <a:srgbClr val="C00000"/>
                </a:solidFill>
                <a:effectLst/>
                <a:uLnTx/>
                <a:uFillTx/>
                <a:latin typeface="UTM Avo" panose="02040603050506020204" pitchFamily="18" charset="0"/>
                <a:cs typeface="+mn-cs"/>
              </a:rPr>
              <a:t> </a:t>
            </a:r>
            <a:r>
              <a:rPr kumimoji="0" lang="en-US" sz="1579" b="1" i="0" u="none" strike="noStrike" kern="1200" cap="none" spc="0" normalizeH="0" baseline="0" noProof="0" dirty="0" err="1">
                <a:ln>
                  <a:noFill/>
                </a:ln>
                <a:solidFill>
                  <a:srgbClr val="C00000"/>
                </a:solidFill>
                <a:effectLst/>
                <a:uLnTx/>
                <a:uFillTx/>
                <a:latin typeface="UTM Avo" panose="02040603050506020204" pitchFamily="18" charset="0"/>
                <a:cs typeface="+mn-cs"/>
              </a:rPr>
              <a:t>Tiểu</a:t>
            </a:r>
            <a:r>
              <a:rPr kumimoji="0" lang="en-US" sz="1579" b="1" i="0" u="none" strike="noStrike" kern="1200" cap="none" spc="0" normalizeH="0" baseline="0" noProof="0" dirty="0">
                <a:ln>
                  <a:noFill/>
                </a:ln>
                <a:solidFill>
                  <a:srgbClr val="C00000"/>
                </a:solidFill>
                <a:effectLst/>
                <a:uLnTx/>
                <a:uFillTx/>
                <a:latin typeface="UTM Avo" panose="02040603050506020204" pitchFamily="18" charset="0"/>
                <a:cs typeface="+mn-cs"/>
              </a:rPr>
              <a:t> </a:t>
            </a:r>
            <a:r>
              <a:rPr kumimoji="0" lang="en-US" sz="1579" b="1" i="0" u="none" strike="noStrike" kern="1200" cap="none" spc="0" normalizeH="0" baseline="0" noProof="0" dirty="0" err="1">
                <a:ln>
                  <a:noFill/>
                </a:ln>
                <a:solidFill>
                  <a:srgbClr val="C00000"/>
                </a:solidFill>
                <a:effectLst/>
                <a:uLnTx/>
                <a:uFillTx/>
                <a:latin typeface="UTM Avo" panose="02040603050506020204" pitchFamily="18" charset="0"/>
                <a:cs typeface="+mn-cs"/>
              </a:rPr>
              <a:t>học</a:t>
            </a:r>
            <a:r>
              <a:rPr kumimoji="0" lang="en-US" sz="1579" b="1" i="0" u="none" strike="noStrike" kern="1200" cap="none" spc="0" normalizeH="0" baseline="0" noProof="0" dirty="0">
                <a:ln>
                  <a:noFill/>
                </a:ln>
                <a:solidFill>
                  <a:srgbClr val="C00000"/>
                </a:solidFill>
                <a:effectLst/>
                <a:uLnTx/>
                <a:uFillTx/>
                <a:latin typeface="UTM Avo" panose="02040603050506020204" pitchFamily="18" charset="0"/>
                <a:cs typeface="+mn-cs"/>
              </a:rPr>
              <a:t>.</a:t>
            </a:r>
          </a:p>
          <a:p>
            <a:pPr marL="0" marR="0" lvl="0" indent="0" algn="ctr" defTabSz="802020" rtl="0" eaLnBrk="1" fontAlgn="auto" latinLnBrk="0" hangingPunct="1">
              <a:lnSpc>
                <a:spcPct val="100000"/>
              </a:lnSpc>
              <a:spcBef>
                <a:spcPts val="0"/>
              </a:spcBef>
              <a:spcAft>
                <a:spcPts val="0"/>
              </a:spcAft>
              <a:buClr>
                <a:srgbClr val="000000"/>
              </a:buClr>
              <a:buSzPts val="1100"/>
              <a:buFont typeface="Arial"/>
              <a:buNone/>
              <a:tabLst/>
              <a:defRPr/>
            </a:pPr>
            <a:r>
              <a:rPr kumimoji="0" lang="en-US" sz="1579" b="1" i="0" u="none" strike="noStrike" kern="1200" cap="none" spc="0" normalizeH="0" baseline="0" noProof="0" dirty="0">
                <a:ln>
                  <a:noFill/>
                </a:ln>
                <a:solidFill>
                  <a:srgbClr val="C00000"/>
                </a:solidFill>
                <a:effectLst/>
                <a:uLnTx/>
                <a:uFillTx/>
                <a:latin typeface="UTM Avo" panose="02040603050506020204" pitchFamily="18" charset="0"/>
                <a:cs typeface="+mn-cs"/>
              </a:rPr>
              <a:t> </a:t>
            </a:r>
            <a:r>
              <a:rPr kumimoji="0" lang="en-US" sz="1579" b="1" i="0" u="none" strike="noStrike" kern="1200" cap="none" spc="0" normalizeH="0" baseline="0" noProof="0" dirty="0" err="1">
                <a:ln>
                  <a:noFill/>
                </a:ln>
                <a:solidFill>
                  <a:srgbClr val="C00000"/>
                </a:solidFill>
                <a:effectLst/>
                <a:uLnTx/>
                <a:uFillTx/>
                <a:latin typeface="UTM Avo" panose="02040603050506020204" pitchFamily="18" charset="0"/>
                <a:cs typeface="+mn-cs"/>
              </a:rPr>
              <a:t>Nghiêm</a:t>
            </a:r>
            <a:r>
              <a:rPr kumimoji="0" lang="en-US" sz="1579" b="1" i="0" u="none" strike="noStrike" kern="1200" cap="none" spc="0" normalizeH="0" baseline="0" noProof="0" dirty="0">
                <a:ln>
                  <a:noFill/>
                </a:ln>
                <a:solidFill>
                  <a:srgbClr val="C00000"/>
                </a:solidFill>
                <a:effectLst/>
                <a:uLnTx/>
                <a:uFillTx/>
                <a:latin typeface="UTM Avo" panose="02040603050506020204" pitchFamily="18" charset="0"/>
                <a:cs typeface="+mn-cs"/>
              </a:rPr>
              <a:t> </a:t>
            </a:r>
            <a:r>
              <a:rPr kumimoji="0" lang="en-US" sz="1579" b="1" i="0" u="none" strike="noStrike" kern="1200" cap="none" spc="0" normalizeH="0" baseline="0" noProof="0" dirty="0" err="1">
                <a:ln>
                  <a:noFill/>
                </a:ln>
                <a:solidFill>
                  <a:srgbClr val="C00000"/>
                </a:solidFill>
                <a:effectLst/>
                <a:uLnTx/>
                <a:uFillTx/>
                <a:latin typeface="UTM Avo" panose="02040603050506020204" pitchFamily="18" charset="0"/>
                <a:cs typeface="+mn-cs"/>
              </a:rPr>
              <a:t>cấm</a:t>
            </a:r>
            <a:r>
              <a:rPr kumimoji="0" lang="en-US" sz="1579" b="1" i="0" u="none" strike="noStrike" kern="1200" cap="none" spc="0" normalizeH="0" baseline="0" noProof="0" dirty="0">
                <a:ln>
                  <a:noFill/>
                </a:ln>
                <a:solidFill>
                  <a:srgbClr val="C00000"/>
                </a:solidFill>
                <a:effectLst/>
                <a:uLnTx/>
                <a:uFillTx/>
                <a:latin typeface="UTM Avo" panose="02040603050506020204" pitchFamily="18" charset="0"/>
                <a:cs typeface="+mn-cs"/>
              </a:rPr>
              <a:t> </a:t>
            </a:r>
            <a:r>
              <a:rPr kumimoji="0" lang="en-US" sz="1579" b="1" i="0" u="none" strike="noStrike" kern="1200" cap="none" spc="0" normalizeH="0" baseline="0" noProof="0" dirty="0" err="1">
                <a:ln>
                  <a:noFill/>
                </a:ln>
                <a:solidFill>
                  <a:srgbClr val="C00000"/>
                </a:solidFill>
                <a:effectLst/>
                <a:uLnTx/>
                <a:uFillTx/>
                <a:latin typeface="UTM Avo" panose="02040603050506020204" pitchFamily="18" charset="0"/>
                <a:cs typeface="+mn-cs"/>
              </a:rPr>
              <a:t>buôn</a:t>
            </a:r>
            <a:r>
              <a:rPr kumimoji="0" lang="en-US" sz="1579" b="1" i="0" u="none" strike="noStrike" kern="1200" cap="none" spc="0" normalizeH="0" baseline="0" noProof="0" dirty="0">
                <a:ln>
                  <a:noFill/>
                </a:ln>
                <a:solidFill>
                  <a:srgbClr val="C00000"/>
                </a:solidFill>
                <a:effectLst/>
                <a:uLnTx/>
                <a:uFillTx/>
                <a:latin typeface="UTM Avo" panose="02040603050506020204" pitchFamily="18" charset="0"/>
                <a:cs typeface="+mn-cs"/>
              </a:rPr>
              <a:t> </a:t>
            </a:r>
            <a:r>
              <a:rPr kumimoji="0" lang="en-US" sz="1579" b="1" i="0" u="none" strike="noStrike" kern="1200" cap="none" spc="0" normalizeH="0" baseline="0" noProof="0" dirty="0" err="1">
                <a:ln>
                  <a:noFill/>
                </a:ln>
                <a:solidFill>
                  <a:srgbClr val="C00000"/>
                </a:solidFill>
                <a:effectLst/>
                <a:uLnTx/>
                <a:uFillTx/>
                <a:latin typeface="UTM Avo" panose="02040603050506020204" pitchFamily="18" charset="0"/>
                <a:cs typeface="+mn-cs"/>
              </a:rPr>
              <a:t>bán</a:t>
            </a:r>
            <a:r>
              <a:rPr kumimoji="0" lang="en-US" sz="1579" b="1" i="0" u="none" strike="noStrike" kern="1200" cap="none" spc="0" normalizeH="0" baseline="0" noProof="0" dirty="0">
                <a:ln>
                  <a:noFill/>
                </a:ln>
                <a:solidFill>
                  <a:srgbClr val="C00000"/>
                </a:solidFill>
                <a:effectLst/>
                <a:uLnTx/>
                <a:uFillTx/>
                <a:latin typeface="UTM Avo" panose="02040603050506020204" pitchFamily="18" charset="0"/>
                <a:cs typeface="+mn-cs"/>
              </a:rPr>
              <a:t>, </a:t>
            </a:r>
            <a:r>
              <a:rPr kumimoji="0" lang="en-US" sz="1579" b="1" i="0" u="none" strike="noStrike" kern="1200" cap="none" spc="0" normalizeH="0" baseline="0" noProof="0" dirty="0" err="1">
                <a:ln>
                  <a:noFill/>
                </a:ln>
                <a:solidFill>
                  <a:srgbClr val="C00000"/>
                </a:solidFill>
                <a:effectLst/>
                <a:uLnTx/>
                <a:uFillTx/>
                <a:latin typeface="UTM Avo" panose="02040603050506020204" pitchFamily="18" charset="0"/>
                <a:cs typeface="+mn-cs"/>
              </a:rPr>
              <a:t>sao</a:t>
            </a:r>
            <a:r>
              <a:rPr kumimoji="0" lang="en-US" sz="1579" b="1" i="0" u="none" strike="noStrike" kern="1200" cap="none" spc="0" normalizeH="0" baseline="0" noProof="0" dirty="0">
                <a:ln>
                  <a:noFill/>
                </a:ln>
                <a:solidFill>
                  <a:srgbClr val="C00000"/>
                </a:solidFill>
                <a:effectLst/>
                <a:uLnTx/>
                <a:uFillTx/>
                <a:latin typeface="UTM Avo" panose="02040603050506020204" pitchFamily="18" charset="0"/>
                <a:cs typeface="+mn-cs"/>
              </a:rPr>
              <a:t> </a:t>
            </a:r>
            <a:r>
              <a:rPr kumimoji="0" lang="en-US" sz="1579" b="1" i="0" u="none" strike="noStrike" kern="1200" cap="none" spc="0" normalizeH="0" baseline="0" noProof="0" dirty="0" err="1">
                <a:ln>
                  <a:noFill/>
                </a:ln>
                <a:solidFill>
                  <a:srgbClr val="C00000"/>
                </a:solidFill>
                <a:effectLst/>
                <a:uLnTx/>
                <a:uFillTx/>
                <a:latin typeface="UTM Avo" panose="02040603050506020204" pitchFamily="18" charset="0"/>
                <a:cs typeface="+mn-cs"/>
              </a:rPr>
              <a:t>chép</a:t>
            </a:r>
            <a:r>
              <a:rPr kumimoji="0" lang="en-US" sz="1579" b="1" i="0" u="none" strike="noStrike" kern="1200" cap="none" spc="0" normalizeH="0" baseline="0" noProof="0" dirty="0">
                <a:ln>
                  <a:noFill/>
                </a:ln>
                <a:solidFill>
                  <a:srgbClr val="C00000"/>
                </a:solidFill>
                <a:effectLst/>
                <a:uLnTx/>
                <a:uFillTx/>
                <a:latin typeface="UTM Avo" panose="02040603050506020204" pitchFamily="18" charset="0"/>
                <a:cs typeface="+mn-cs"/>
              </a:rPr>
              <a:t> </a:t>
            </a:r>
            <a:r>
              <a:rPr kumimoji="0" lang="en-US" sz="1579" b="1" i="0" u="none" strike="noStrike" kern="1200" cap="none" spc="0" normalizeH="0" baseline="0" noProof="0" dirty="0" err="1">
                <a:ln>
                  <a:noFill/>
                </a:ln>
                <a:solidFill>
                  <a:srgbClr val="C00000"/>
                </a:solidFill>
                <a:effectLst/>
                <a:uLnTx/>
                <a:uFillTx/>
                <a:latin typeface="UTM Avo" panose="02040603050506020204" pitchFamily="18" charset="0"/>
                <a:cs typeface="+mn-cs"/>
              </a:rPr>
              <a:t>và</a:t>
            </a:r>
            <a:r>
              <a:rPr kumimoji="0" lang="en-US" sz="1579" b="1" i="0" u="none" strike="noStrike" kern="1200" cap="none" spc="0" normalizeH="0" baseline="0" noProof="0" dirty="0">
                <a:ln>
                  <a:noFill/>
                </a:ln>
                <a:solidFill>
                  <a:srgbClr val="C00000"/>
                </a:solidFill>
                <a:effectLst/>
                <a:uLnTx/>
                <a:uFillTx/>
                <a:latin typeface="UTM Avo" panose="02040603050506020204" pitchFamily="18" charset="0"/>
                <a:cs typeface="+mn-cs"/>
              </a:rPr>
              <a:t> </a:t>
            </a:r>
            <a:r>
              <a:rPr kumimoji="0" lang="en-US" sz="1579" b="1" i="0" u="none" strike="noStrike" kern="1200" cap="none" spc="0" normalizeH="0" baseline="0" noProof="0" dirty="0" err="1">
                <a:ln>
                  <a:noFill/>
                </a:ln>
                <a:solidFill>
                  <a:srgbClr val="C00000"/>
                </a:solidFill>
                <a:effectLst/>
                <a:uLnTx/>
                <a:uFillTx/>
                <a:latin typeface="UTM Avo" panose="02040603050506020204" pitchFamily="18" charset="0"/>
                <a:cs typeface="+mn-cs"/>
              </a:rPr>
              <a:t>chỉnh</a:t>
            </a:r>
            <a:r>
              <a:rPr kumimoji="0" lang="en-US" sz="1579" b="1" i="0" u="none" strike="noStrike" kern="1200" cap="none" spc="0" normalizeH="0" baseline="0" noProof="0" dirty="0">
                <a:ln>
                  <a:noFill/>
                </a:ln>
                <a:solidFill>
                  <a:srgbClr val="C00000"/>
                </a:solidFill>
                <a:effectLst/>
                <a:uLnTx/>
                <a:uFillTx/>
                <a:latin typeface="UTM Avo" panose="02040603050506020204" pitchFamily="18" charset="0"/>
                <a:cs typeface="+mn-cs"/>
              </a:rPr>
              <a:t> </a:t>
            </a:r>
            <a:r>
              <a:rPr kumimoji="0" lang="en-US" sz="1579" b="1" i="0" u="none" strike="noStrike" kern="1200" cap="none" spc="0" normalizeH="0" baseline="0" noProof="0" dirty="0" err="1">
                <a:ln>
                  <a:noFill/>
                </a:ln>
                <a:solidFill>
                  <a:srgbClr val="C00000"/>
                </a:solidFill>
                <a:effectLst/>
                <a:uLnTx/>
                <a:uFillTx/>
                <a:latin typeface="UTM Avo" panose="02040603050506020204" pitchFamily="18" charset="0"/>
                <a:cs typeface="+mn-cs"/>
              </a:rPr>
              <a:t>sửa</a:t>
            </a:r>
            <a:r>
              <a:rPr kumimoji="0" lang="en-US" sz="1579" b="1" i="0" u="none" strike="noStrike" kern="1200" cap="none" spc="0" normalizeH="0" baseline="0" noProof="0" dirty="0">
                <a:ln>
                  <a:noFill/>
                </a:ln>
                <a:solidFill>
                  <a:srgbClr val="C00000"/>
                </a:solidFill>
                <a:effectLst/>
                <a:uLnTx/>
                <a:uFillTx/>
                <a:latin typeface="UTM Avo" panose="02040603050506020204" pitchFamily="18" charset="0"/>
                <a:cs typeface="+mn-cs"/>
              </a:rPr>
              <a:t> </a:t>
            </a:r>
            <a:r>
              <a:rPr kumimoji="0" lang="en-US" sz="1579" b="1" i="0" u="none" strike="noStrike" kern="1200" cap="none" spc="0" normalizeH="0" baseline="0" noProof="0" dirty="0" err="1">
                <a:ln>
                  <a:noFill/>
                </a:ln>
                <a:solidFill>
                  <a:srgbClr val="C00000"/>
                </a:solidFill>
                <a:effectLst/>
                <a:uLnTx/>
                <a:uFillTx/>
                <a:latin typeface="UTM Avo" panose="02040603050506020204" pitchFamily="18" charset="0"/>
                <a:cs typeface="+mn-cs"/>
              </a:rPr>
              <a:t>để</a:t>
            </a:r>
            <a:r>
              <a:rPr kumimoji="0" lang="en-US" sz="1579" b="1" i="0" u="none" strike="noStrike" kern="1200" cap="none" spc="0" normalizeH="0" baseline="0" noProof="0" dirty="0">
                <a:ln>
                  <a:noFill/>
                </a:ln>
                <a:solidFill>
                  <a:srgbClr val="C00000"/>
                </a:solidFill>
                <a:effectLst/>
                <a:uLnTx/>
                <a:uFillTx/>
                <a:latin typeface="UTM Avo" panose="02040603050506020204" pitchFamily="18" charset="0"/>
                <a:cs typeface="+mn-cs"/>
              </a:rPr>
              <a:t> </a:t>
            </a:r>
            <a:r>
              <a:rPr kumimoji="0" lang="en-US" sz="1579" b="1" i="0" u="none" strike="noStrike" kern="1200" cap="none" spc="0" normalizeH="0" baseline="0" noProof="0" dirty="0" err="1">
                <a:ln>
                  <a:noFill/>
                </a:ln>
                <a:solidFill>
                  <a:srgbClr val="C00000"/>
                </a:solidFill>
                <a:effectLst/>
                <a:uLnTx/>
                <a:uFillTx/>
                <a:latin typeface="UTM Avo" panose="02040603050506020204" pitchFamily="18" charset="0"/>
                <a:cs typeface="+mn-cs"/>
              </a:rPr>
              <a:t>thu</a:t>
            </a:r>
            <a:r>
              <a:rPr kumimoji="0" lang="en-US" sz="1579" b="1" i="0" u="none" strike="noStrike" kern="1200" cap="none" spc="0" normalizeH="0" baseline="0" noProof="0" dirty="0">
                <a:ln>
                  <a:noFill/>
                </a:ln>
                <a:solidFill>
                  <a:srgbClr val="C00000"/>
                </a:solidFill>
                <a:effectLst/>
                <a:uLnTx/>
                <a:uFillTx/>
                <a:latin typeface="UTM Avo" panose="02040603050506020204" pitchFamily="18" charset="0"/>
                <a:cs typeface="+mn-cs"/>
              </a:rPr>
              <a:t> </a:t>
            </a:r>
            <a:r>
              <a:rPr kumimoji="0" lang="en-US" sz="1579" b="1" i="0" u="none" strike="noStrike" kern="1200" cap="none" spc="0" normalizeH="0" baseline="0" noProof="0" dirty="0" err="1">
                <a:ln>
                  <a:noFill/>
                </a:ln>
                <a:solidFill>
                  <a:srgbClr val="C00000"/>
                </a:solidFill>
                <a:effectLst/>
                <a:uLnTx/>
                <a:uFillTx/>
                <a:latin typeface="UTM Avo" panose="02040603050506020204" pitchFamily="18" charset="0"/>
                <a:cs typeface="+mn-cs"/>
              </a:rPr>
              <a:t>lợi</a:t>
            </a:r>
            <a:r>
              <a:rPr kumimoji="0" lang="en-US" sz="1579" b="1" i="0" u="none" strike="noStrike" kern="1200" cap="none" spc="0" normalizeH="0" baseline="0" noProof="0" dirty="0">
                <a:ln>
                  <a:noFill/>
                </a:ln>
                <a:solidFill>
                  <a:srgbClr val="C00000"/>
                </a:solidFill>
                <a:effectLst/>
                <a:uLnTx/>
                <a:uFillTx/>
                <a:latin typeface="UTM Avo" panose="02040603050506020204" pitchFamily="18" charset="0"/>
                <a:cs typeface="+mn-cs"/>
              </a:rPr>
              <a:t> </a:t>
            </a:r>
            <a:r>
              <a:rPr kumimoji="0" lang="en-US" sz="1579" b="1" i="0" u="none" strike="noStrike" kern="1200" cap="none" spc="0" normalizeH="0" baseline="0" noProof="0" dirty="0" err="1">
                <a:ln>
                  <a:noFill/>
                </a:ln>
                <a:solidFill>
                  <a:srgbClr val="C00000"/>
                </a:solidFill>
                <a:effectLst/>
                <a:uLnTx/>
                <a:uFillTx/>
                <a:latin typeface="UTM Avo" panose="02040603050506020204" pitchFamily="18" charset="0"/>
                <a:cs typeface="+mn-cs"/>
              </a:rPr>
              <a:t>nhuận</a:t>
            </a:r>
            <a:r>
              <a:rPr kumimoji="0" lang="en-US" sz="1579" b="1" i="0" u="none" strike="noStrike" kern="1200" cap="none" spc="0" normalizeH="0" baseline="0" noProof="0" dirty="0">
                <a:ln>
                  <a:noFill/>
                </a:ln>
                <a:solidFill>
                  <a:srgbClr val="C00000"/>
                </a:solidFill>
                <a:effectLst/>
                <a:uLnTx/>
                <a:uFillTx/>
                <a:latin typeface="UTM Avo" panose="02040603050506020204" pitchFamily="18" charset="0"/>
                <a:cs typeface="+mn-cs"/>
              </a:rPr>
              <a:t>.</a:t>
            </a:r>
          </a:p>
        </p:txBody>
      </p:sp>
      <p:sp>
        <p:nvSpPr>
          <p:cNvPr id="19" name="TextBox 18"/>
          <p:cNvSpPr txBox="1"/>
          <p:nvPr userDrawn="1"/>
        </p:nvSpPr>
        <p:spPr>
          <a:xfrm>
            <a:off x="9306272" y="6858000"/>
            <a:ext cx="2885728"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smtClean="0">
                <a:ln>
                  <a:noFill/>
                </a:ln>
                <a:solidFill>
                  <a:prstClr val="black"/>
                </a:solidFill>
                <a:effectLst/>
                <a:uLnTx/>
                <a:uFillTx/>
                <a:latin typeface="UTM Aquarelle" panose="02040603050506020204" pitchFamily="18" charset="0"/>
                <a:cs typeface="+mn-cs"/>
              </a:rPr>
              <a:t>By </a:t>
            </a:r>
            <a:r>
              <a:rPr kumimoji="0" lang="en-US" sz="2800" b="0" i="0" u="none" strike="noStrike" kern="1200" cap="none" spc="0" normalizeH="0" baseline="0" noProof="0" dirty="0" err="1" smtClean="0">
                <a:ln>
                  <a:noFill/>
                </a:ln>
                <a:solidFill>
                  <a:prstClr val="black"/>
                </a:solidFill>
                <a:effectLst/>
                <a:uLnTx/>
                <a:uFillTx/>
                <a:latin typeface="UTM Aquarelle" panose="02040603050506020204" pitchFamily="18" charset="0"/>
                <a:cs typeface="+mn-cs"/>
              </a:rPr>
              <a:t>Phước</a:t>
            </a:r>
            <a:r>
              <a:rPr kumimoji="0" lang="en-US" sz="2800" b="0" i="0" u="none" strike="noStrike" kern="1200" cap="none" spc="0" normalizeH="0" baseline="0" noProof="0" dirty="0" smtClean="0">
                <a:ln>
                  <a:noFill/>
                </a:ln>
                <a:solidFill>
                  <a:prstClr val="black"/>
                </a:solidFill>
                <a:effectLst/>
                <a:uLnTx/>
                <a:uFillTx/>
                <a:latin typeface="UTM Aquarelle" panose="02040603050506020204" pitchFamily="18" charset="0"/>
                <a:cs typeface="+mn-cs"/>
              </a:rPr>
              <a:t> </a:t>
            </a:r>
            <a:r>
              <a:rPr kumimoji="0" lang="en-US" sz="2800" b="0" i="0" u="none" strike="noStrike" kern="1200" cap="none" spc="0" normalizeH="0" baseline="0" noProof="0" dirty="0" err="1" smtClean="0">
                <a:ln>
                  <a:noFill/>
                </a:ln>
                <a:solidFill>
                  <a:prstClr val="black"/>
                </a:solidFill>
                <a:effectLst/>
                <a:uLnTx/>
                <a:uFillTx/>
                <a:latin typeface="UTM Aquarelle" panose="02040603050506020204" pitchFamily="18" charset="0"/>
                <a:cs typeface="+mn-cs"/>
              </a:rPr>
              <a:t>Trang</a:t>
            </a:r>
            <a:endParaRPr kumimoji="0" lang="en-US" sz="2800" b="0" i="0" u="none" strike="noStrike" kern="1200" cap="none" spc="0" normalizeH="0" baseline="0" noProof="0" dirty="0">
              <a:ln>
                <a:noFill/>
              </a:ln>
              <a:solidFill>
                <a:prstClr val="black"/>
              </a:solidFill>
              <a:effectLst/>
              <a:uLnTx/>
              <a:uFillTx/>
              <a:latin typeface="UTM Aquarelle" panose="02040603050506020204" pitchFamily="18" charset="0"/>
              <a:cs typeface="+mn-cs"/>
            </a:endParaRPr>
          </a:p>
        </p:txBody>
      </p:sp>
    </p:spTree>
    <p:extLst>
      <p:ext uri="{BB962C8B-B14F-4D97-AF65-F5344CB8AC3E}">
        <p14:creationId xmlns:p14="http://schemas.microsoft.com/office/powerpoint/2010/main" val="159298334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1" nodeType="withEffect">
                                  <p:stCondLst>
                                    <p:cond delay="0"/>
                                  </p:stCondLst>
                                  <p:childTnLst>
                                    <p:set>
                                      <p:cBhvr>
                                        <p:cTn id="6" dur="1" fill="hold">
                                          <p:stCondLst>
                                            <p:cond delay="0"/>
                                          </p:stCondLst>
                                        </p:cTn>
                                        <p:tgtEl>
                                          <p:spTgt spid="17"/>
                                        </p:tgtEl>
                                        <p:attrNameLst>
                                          <p:attrName>style.visibility</p:attrName>
                                        </p:attrNameLst>
                                      </p:cBhvr>
                                      <p:to>
                                        <p:strVal val="visible"/>
                                      </p:to>
                                    </p:set>
                                    <p:anim calcmode="lin" valueType="num">
                                      <p:cBhvr>
                                        <p:cTn id="7" dur="1750" fill="hold"/>
                                        <p:tgtEl>
                                          <p:spTgt spid="17"/>
                                        </p:tgtEl>
                                        <p:attrNameLst>
                                          <p:attrName>ppt_w</p:attrName>
                                        </p:attrNameLst>
                                      </p:cBhvr>
                                      <p:tavLst>
                                        <p:tav tm="0">
                                          <p:val>
                                            <p:fltVal val="0"/>
                                          </p:val>
                                        </p:tav>
                                        <p:tav tm="100000">
                                          <p:val>
                                            <p:strVal val="#ppt_w"/>
                                          </p:val>
                                        </p:tav>
                                      </p:tavLst>
                                    </p:anim>
                                    <p:anim calcmode="lin" valueType="num">
                                      <p:cBhvr>
                                        <p:cTn id="8" dur="1750" fill="hold"/>
                                        <p:tgtEl>
                                          <p:spTgt spid="17"/>
                                        </p:tgtEl>
                                        <p:attrNameLst>
                                          <p:attrName>ppt_h</p:attrName>
                                        </p:attrNameLst>
                                      </p:cBhvr>
                                      <p:tavLst>
                                        <p:tav tm="0">
                                          <p:val>
                                            <p:fltVal val="0"/>
                                          </p:val>
                                        </p:tav>
                                        <p:tav tm="100000">
                                          <p:val>
                                            <p:strVal val="#ppt_h"/>
                                          </p:val>
                                        </p:tav>
                                      </p:tavLst>
                                    </p:anim>
                                    <p:animEffect transition="in" filter="fade">
                                      <p:cBhvr>
                                        <p:cTn id="9" dur="1750"/>
                                        <p:tgtEl>
                                          <p:spTgt spid="17"/>
                                        </p:tgtEl>
                                      </p:cBhvr>
                                    </p:animEffect>
                                  </p:childTnLst>
                                </p:cTn>
                              </p:par>
                              <p:par>
                                <p:cTn id="10" presetID="6" presetClass="emph" presetSubtype="0" repeatCount="indefinite" accel="7000" decel="14000" autoRev="1" fill="hold" grpId="0" nodeType="withEffect">
                                  <p:stCondLst>
                                    <p:cond delay="0"/>
                                  </p:stCondLst>
                                  <p:childTnLst>
                                    <p:animScale>
                                      <p:cBhvr>
                                        <p:cTn id="11" dur="1050" fill="hold"/>
                                        <p:tgtEl>
                                          <p:spTgt spid="17"/>
                                        </p:tgtEl>
                                      </p:cBhvr>
                                      <p:by x="110000" y="11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17" grpId="1"/>
    </p:bldLst>
  </p:timing>
</p:sldLayout>
</file>

<file path=ppt/slideLayouts/slideLayout69.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kumimoji="1" lang="zh-CN" altLang="en-US"/>
              <a:t>单击此处编辑母版标题样式</a:t>
            </a:r>
          </a:p>
        </p:txBody>
      </p:sp>
      <p:sp>
        <p:nvSpPr>
          <p:cNvPr id="3" name="日期占位符 2"/>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A00A2AD-B2CE-DC4F-8015-E18525983D45}" type="datetimeFigureOut">
              <a:rPr kumimoji="1" lang="zh-CN" altLang="en-US" sz="1200" b="0" i="0" u="none" strike="noStrike" kern="1200" cap="none" spc="0" normalizeH="0" baseline="0" noProof="0" smtClean="0">
                <a:ln>
                  <a:noFill/>
                </a:ln>
                <a:solidFill>
                  <a:prstClr val="black">
                    <a:tint val="75000"/>
                  </a:prstClr>
                </a:solidFill>
                <a:effectLst/>
                <a:uLnTx/>
                <a:uFillTx/>
                <a:latin typeface="字魂27号-布丁体"/>
                <a:cs typeface="+mn-cs"/>
              </a:rPr>
              <a:pPr marL="0" marR="0" lvl="0" indent="0" algn="l" defTabSz="914400" rtl="0" eaLnBrk="1" fontAlgn="auto" latinLnBrk="0" hangingPunct="1">
                <a:lnSpc>
                  <a:spcPct val="100000"/>
                </a:lnSpc>
                <a:spcBef>
                  <a:spcPts val="0"/>
                </a:spcBef>
                <a:spcAft>
                  <a:spcPts val="0"/>
                </a:spcAft>
                <a:buClrTx/>
                <a:buSzTx/>
                <a:buFontTx/>
                <a:buNone/>
                <a:tabLst/>
                <a:defRPr/>
              </a:pPr>
              <a:t>2022/11/9</a:t>
            </a:fld>
            <a:endParaRPr kumimoji="1" lang="zh-CN" altLang="en-US" sz="1200" b="0" i="0" u="none" strike="noStrike" kern="1200" cap="none" spc="0" normalizeH="0" baseline="0" noProof="0">
              <a:ln>
                <a:noFill/>
              </a:ln>
              <a:solidFill>
                <a:prstClr val="black">
                  <a:tint val="75000"/>
                </a:prstClr>
              </a:solidFill>
              <a:effectLst/>
              <a:uLnTx/>
              <a:uFillTx/>
              <a:latin typeface="字魂27号-布丁体"/>
              <a:cs typeface="+mn-cs"/>
            </a:endParaRPr>
          </a:p>
        </p:txBody>
      </p:sp>
      <p:sp>
        <p:nvSpPr>
          <p:cNvPr id="4" name="页脚占位符 3"/>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200" b="0" i="0" u="none" strike="noStrike" kern="1200" cap="none" spc="0" normalizeH="0" baseline="0" noProof="0">
              <a:ln>
                <a:noFill/>
              </a:ln>
              <a:solidFill>
                <a:prstClr val="black">
                  <a:tint val="75000"/>
                </a:prstClr>
              </a:solidFill>
              <a:effectLst/>
              <a:uLnTx/>
              <a:uFillTx/>
              <a:latin typeface="字魂27号-布丁体"/>
              <a:cs typeface="+mn-cs"/>
            </a:endParaRPr>
          </a:p>
        </p:txBody>
      </p:sp>
      <p:sp>
        <p:nvSpPr>
          <p:cNvPr id="5" name="幻灯片编号占位符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ECCDFA6-1E83-B64A-81A1-D9DB674537E5}" type="slidenum">
              <a:rPr kumimoji="1" lang="zh-CN" altLang="en-US" sz="1200" b="0" i="0" u="none" strike="noStrike" kern="1200" cap="none" spc="0" normalizeH="0" baseline="0" noProof="0" smtClean="0">
                <a:ln>
                  <a:noFill/>
                </a:ln>
                <a:solidFill>
                  <a:prstClr val="black">
                    <a:tint val="75000"/>
                  </a:prstClr>
                </a:solidFill>
                <a:effectLst/>
                <a:uLnTx/>
                <a:uFillTx/>
                <a:latin typeface="字魂27号-布丁体"/>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1" lang="zh-CN" altLang="en-US" sz="1200" b="0" i="0" u="none" strike="noStrike" kern="1200" cap="none" spc="0" normalizeH="0" baseline="0" noProof="0">
              <a:ln>
                <a:noFill/>
              </a:ln>
              <a:solidFill>
                <a:prstClr val="black">
                  <a:tint val="75000"/>
                </a:prstClr>
              </a:solidFill>
              <a:effectLst/>
              <a:uLnTx/>
              <a:uFillTx/>
              <a:latin typeface="字魂27号-布丁体"/>
              <a:cs typeface="+mn-cs"/>
            </a:endParaRPr>
          </a:p>
        </p:txBody>
      </p:sp>
    </p:spTree>
    <p:extLst>
      <p:ext uri="{BB962C8B-B14F-4D97-AF65-F5344CB8AC3E}">
        <p14:creationId xmlns:p14="http://schemas.microsoft.com/office/powerpoint/2010/main" val="224631499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2A00AE65-F88F-1841-699D-B880EAEC24F2}"/>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4D9F84E-6ED2-4CA0-8467-E95EA9C45FB3}"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2022/11/9</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3" name="页脚占位符 2">
            <a:extLst>
              <a:ext uri="{FF2B5EF4-FFF2-40B4-BE49-F238E27FC236}">
                <a16:creationId xmlns:a16="http://schemas.microsoft.com/office/drawing/2014/main" id="{B9799CD4-10EE-9E2C-0B19-322F135B7F4A}"/>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4" name="灯片编号占位符 3">
            <a:extLst>
              <a:ext uri="{FF2B5EF4-FFF2-40B4-BE49-F238E27FC236}">
                <a16:creationId xmlns:a16="http://schemas.microsoft.com/office/drawing/2014/main" id="{BA6CAA0C-9A9A-2F42-752C-4E57B417B55D}"/>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0795E81-9533-40F1-8751-3D6DE348B688}"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Tree>
    <p:extLst>
      <p:ext uri="{BB962C8B-B14F-4D97-AF65-F5344CB8AC3E}">
        <p14:creationId xmlns:p14="http://schemas.microsoft.com/office/powerpoint/2010/main" val="222376250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70.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A00A2AD-B2CE-DC4F-8015-E18525983D45}" type="datetimeFigureOut">
              <a:rPr kumimoji="1" lang="zh-CN" altLang="en-US" sz="1200" b="0" i="0" u="none" strike="noStrike" kern="1200" cap="none" spc="0" normalizeH="0" baseline="0" noProof="0" smtClean="0">
                <a:ln>
                  <a:noFill/>
                </a:ln>
                <a:solidFill>
                  <a:prstClr val="black">
                    <a:tint val="75000"/>
                  </a:prstClr>
                </a:solidFill>
                <a:effectLst/>
                <a:uLnTx/>
                <a:uFillTx/>
                <a:latin typeface="字魂27号-布丁体"/>
                <a:cs typeface="+mn-cs"/>
              </a:rPr>
              <a:pPr marL="0" marR="0" lvl="0" indent="0" algn="l" defTabSz="914400" rtl="0" eaLnBrk="1" fontAlgn="auto" latinLnBrk="0" hangingPunct="1">
                <a:lnSpc>
                  <a:spcPct val="100000"/>
                </a:lnSpc>
                <a:spcBef>
                  <a:spcPts val="0"/>
                </a:spcBef>
                <a:spcAft>
                  <a:spcPts val="0"/>
                </a:spcAft>
                <a:buClrTx/>
                <a:buSzTx/>
                <a:buFontTx/>
                <a:buNone/>
                <a:tabLst/>
                <a:defRPr/>
              </a:pPr>
              <a:t>2022/11/9</a:t>
            </a:fld>
            <a:endParaRPr kumimoji="1" lang="zh-CN" altLang="en-US" sz="1200" b="0" i="0" u="none" strike="noStrike" kern="1200" cap="none" spc="0" normalizeH="0" baseline="0" noProof="0">
              <a:ln>
                <a:noFill/>
              </a:ln>
              <a:solidFill>
                <a:prstClr val="black">
                  <a:tint val="75000"/>
                </a:prstClr>
              </a:solidFill>
              <a:effectLst/>
              <a:uLnTx/>
              <a:uFillTx/>
              <a:latin typeface="字魂27号-布丁体"/>
              <a:cs typeface="+mn-cs"/>
            </a:endParaRPr>
          </a:p>
        </p:txBody>
      </p:sp>
      <p:sp>
        <p:nvSpPr>
          <p:cNvPr id="3" name="页脚占位符 2"/>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200" b="0" i="0" u="none" strike="noStrike" kern="1200" cap="none" spc="0" normalizeH="0" baseline="0" noProof="0">
              <a:ln>
                <a:noFill/>
              </a:ln>
              <a:solidFill>
                <a:prstClr val="black">
                  <a:tint val="75000"/>
                </a:prstClr>
              </a:solidFill>
              <a:effectLst/>
              <a:uLnTx/>
              <a:uFillTx/>
              <a:latin typeface="字魂27号-布丁体"/>
              <a:cs typeface="+mn-cs"/>
            </a:endParaRPr>
          </a:p>
        </p:txBody>
      </p:sp>
      <p:sp>
        <p:nvSpPr>
          <p:cNvPr id="4" name="幻灯片编号占位符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ECCDFA6-1E83-B64A-81A1-D9DB674537E5}" type="slidenum">
              <a:rPr kumimoji="1" lang="zh-CN" altLang="en-US" sz="1200" b="0" i="0" u="none" strike="noStrike" kern="1200" cap="none" spc="0" normalizeH="0" baseline="0" noProof="0" smtClean="0">
                <a:ln>
                  <a:noFill/>
                </a:ln>
                <a:solidFill>
                  <a:prstClr val="black">
                    <a:tint val="75000"/>
                  </a:prstClr>
                </a:solidFill>
                <a:effectLst/>
                <a:uLnTx/>
                <a:uFillTx/>
                <a:latin typeface="字魂27号-布丁体"/>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1" lang="zh-CN" altLang="en-US" sz="1200" b="0" i="0" u="none" strike="noStrike" kern="1200" cap="none" spc="0" normalizeH="0" baseline="0" noProof="0">
              <a:ln>
                <a:noFill/>
              </a:ln>
              <a:solidFill>
                <a:prstClr val="black">
                  <a:tint val="75000"/>
                </a:prstClr>
              </a:solidFill>
              <a:effectLst/>
              <a:uLnTx/>
              <a:uFillTx/>
              <a:latin typeface="字魂27号-布丁体"/>
              <a:cs typeface="+mn-cs"/>
            </a:endParaRPr>
          </a:p>
        </p:txBody>
      </p:sp>
      <p:pic>
        <p:nvPicPr>
          <p:cNvPr id="5" name="Picture 4">
            <a:extLst>
              <a:ext uri="{FF2B5EF4-FFF2-40B4-BE49-F238E27FC236}">
                <a16:creationId xmlns:a16="http://schemas.microsoft.com/office/drawing/2014/main" id="{DC41725A-66FC-ECC9-D741-C488264DA5C5}"/>
              </a:ext>
            </a:extLst>
          </p:cNvPr>
          <p:cNvPicPr>
            <a:picLocks noChangeAspect="1"/>
          </p:cNvPicPr>
          <p:nvPr userDrawn="1"/>
        </p:nvPicPr>
        <p:blipFill rotWithShape="1">
          <a:blip r:embed="rId2" cstate="hqprint">
            <a:extLst>
              <a:ext uri="{28A0092B-C50C-407E-A947-70E740481C1C}">
                <a14:useLocalDpi xmlns:a14="http://schemas.microsoft.com/office/drawing/2010/main" val="0"/>
              </a:ext>
            </a:extLst>
          </a:blip>
          <a:srcRect t="37667"/>
          <a:stretch/>
        </p:blipFill>
        <p:spPr>
          <a:xfrm>
            <a:off x="-2253635" y="-811260"/>
            <a:ext cx="2556694" cy="2850412"/>
          </a:xfrm>
          <a:prstGeom prst="rect">
            <a:avLst/>
          </a:prstGeom>
        </p:spPr>
      </p:pic>
      <p:pic>
        <p:nvPicPr>
          <p:cNvPr id="6" name="Picture 5">
            <a:extLst>
              <a:ext uri="{FF2B5EF4-FFF2-40B4-BE49-F238E27FC236}">
                <a16:creationId xmlns:a16="http://schemas.microsoft.com/office/drawing/2014/main" id="{10ECB967-163D-97A1-9542-86B164988CD1}"/>
              </a:ext>
            </a:extLst>
          </p:cNvPr>
          <p:cNvPicPr>
            <a:picLocks noChangeAspect="1"/>
          </p:cNvPicPr>
          <p:nvPr userDrawn="1"/>
        </p:nvPicPr>
        <p:blipFill rotWithShape="1">
          <a:blip r:embed="rId3" cstate="print">
            <a:extLst>
              <a:ext uri="{28A0092B-C50C-407E-A947-70E740481C1C}">
                <a14:useLocalDpi xmlns:a14="http://schemas.microsoft.com/office/drawing/2010/main" val="0"/>
              </a:ext>
            </a:extLst>
          </a:blip>
          <a:srcRect t="38142"/>
          <a:stretch/>
        </p:blipFill>
        <p:spPr>
          <a:xfrm>
            <a:off x="650633" y="6783225"/>
            <a:ext cx="1960710" cy="2212719"/>
          </a:xfrm>
          <a:prstGeom prst="rect">
            <a:avLst/>
          </a:prstGeom>
        </p:spPr>
      </p:pic>
      <p:sp>
        <p:nvSpPr>
          <p:cNvPr id="7" name="TextBox 3">
            <a:extLst>
              <a:ext uri="{FF2B5EF4-FFF2-40B4-BE49-F238E27FC236}">
                <a16:creationId xmlns:a16="http://schemas.microsoft.com/office/drawing/2014/main" id="{29EA2F57-C96A-966D-50AE-CA599802F3D7}"/>
              </a:ext>
            </a:extLst>
          </p:cNvPr>
          <p:cNvSpPr txBox="1"/>
          <p:nvPr userDrawn="1"/>
        </p:nvSpPr>
        <p:spPr>
          <a:xfrm>
            <a:off x="2539171" y="7974020"/>
            <a:ext cx="7283515" cy="1064137"/>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105" b="1" i="0" u="none" strike="noStrike" kern="1200" cap="none" spc="0" normalizeH="0" baseline="0" noProof="0" dirty="0">
                <a:ln>
                  <a:noFill/>
                </a:ln>
                <a:solidFill>
                  <a:srgbClr val="2C9430"/>
                </a:solidFill>
                <a:effectLst/>
                <a:uLnTx/>
                <a:uFillTx/>
                <a:latin typeface="SVN-Newton" panose="02040603050506020204" pitchFamily="18" charset="0"/>
                <a:cs typeface="Times New Roman" panose="02020603050405020304" pitchFamily="18" charset="0"/>
              </a:rPr>
              <a:t>MĂNG NON – TÀI LIỆU TIỂU HỌC</a:t>
            </a:r>
          </a:p>
          <a:p>
            <a:pPr marL="0" marR="0" lvl="0" indent="0" algn="ctr" defTabSz="534654" rtl="0" eaLnBrk="1" fontAlgn="auto" latinLnBrk="0" hangingPunct="1">
              <a:lnSpc>
                <a:spcPct val="100000"/>
              </a:lnSpc>
              <a:spcBef>
                <a:spcPts val="0"/>
              </a:spcBef>
              <a:spcAft>
                <a:spcPts val="0"/>
              </a:spcAft>
              <a:buClrTx/>
              <a:buSzTx/>
              <a:buFontTx/>
              <a:buNone/>
              <a:tabLst/>
              <a:defRPr/>
            </a:pPr>
            <a:r>
              <a:rPr kumimoji="0" lang="en-US" sz="2105" b="1"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Mời</a:t>
            </a:r>
            <a:r>
              <a:rPr kumimoji="0" lang="en-US" sz="2105"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2105" b="1"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truy</a:t>
            </a:r>
            <a:r>
              <a:rPr kumimoji="0" lang="en-US" sz="2105"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2105" b="1"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cập</a:t>
            </a:r>
            <a:r>
              <a:rPr kumimoji="0" lang="en-US" sz="2105"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2105" b="0" i="0" u="none" strike="noStrike" kern="1200" cap="none" spc="0" normalizeH="0" baseline="0" noProof="0" dirty="0">
                <a:ln>
                  <a:noFill/>
                </a:ln>
                <a:solidFill>
                  <a:srgbClr val="FF0066"/>
                </a:solidFill>
                <a:effectLst/>
                <a:uLnTx/>
                <a:uFillTx/>
                <a:latin typeface="Times New Roman" panose="02020603050405020304" pitchFamily="18" charset="0"/>
                <a:cs typeface="Times New Roman" panose="02020603050405020304" pitchFamily="18" charset="0"/>
                <a:hlinkClick r:id="rId4">
                  <a:extLst>
                    <a:ext uri="{A12FA001-AC4F-418D-AE19-62706E023703}">
                      <ahyp:hlinkClr xmlns:ahyp="http://schemas.microsoft.com/office/drawing/2018/hyperlinkcolor" xmlns="" val="tx"/>
                    </a:ext>
                  </a:extLst>
                </a:hlinkClick>
              </a:rPr>
              <a:t>MĂNG NON- TÀI LIỆU TIỂU HỌC | Facebook</a:t>
            </a:r>
            <a:endParaRPr kumimoji="0" lang="en-US" sz="2105" b="0" i="0" u="none" strike="noStrike" kern="1200" cap="none" spc="0" normalizeH="0" baseline="0" noProof="0" dirty="0">
              <a:ln>
                <a:noFill/>
              </a:ln>
              <a:solidFill>
                <a:srgbClr val="FF0066"/>
              </a:solidFill>
              <a:effectLst/>
              <a:uLnTx/>
              <a:uFillTx/>
              <a:latin typeface="SVN-Newton" panose="02040603050506020204" pitchFamily="18" charset="0"/>
              <a:cs typeface="Times New Roman" panose="02020603050405020304" pitchFamily="18" charset="0"/>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105" b="1" i="0" u="none" strike="noStrike" kern="1200" cap="none" spc="0" normalizeH="0" baseline="0" noProof="0" dirty="0">
                <a:ln>
                  <a:noFill/>
                </a:ln>
                <a:solidFill>
                  <a:srgbClr val="0D4370"/>
                </a:solidFill>
                <a:effectLst/>
                <a:uLnTx/>
                <a:uFillTx/>
                <a:latin typeface="SVN-Newton" panose="02040603050506020204" pitchFamily="18" charset="0"/>
                <a:cs typeface="Times New Roman" panose="02020603050405020304" pitchFamily="18" charset="0"/>
              </a:rPr>
              <a:t>SĐT ZALO : </a:t>
            </a:r>
            <a:r>
              <a:rPr kumimoji="0" lang="en-US" sz="2105" b="1" i="0" u="sng" strike="noStrike" kern="1200" cap="none" spc="0" normalizeH="0" baseline="0" noProof="0" dirty="0">
                <a:ln>
                  <a:noFill/>
                </a:ln>
                <a:solidFill>
                  <a:srgbClr val="0D4370"/>
                </a:solidFill>
                <a:effectLst/>
                <a:uLnTx/>
                <a:uFillTx/>
                <a:latin typeface="SVN-Newton" panose="02040603050506020204" pitchFamily="18" charset="0"/>
                <a:cs typeface="+mn-cs"/>
              </a:rPr>
              <a:t>0382348780</a:t>
            </a:r>
            <a:r>
              <a:rPr kumimoji="0" lang="en-US" sz="2105" b="1" i="0" u="none" strike="noStrike" kern="1200" cap="none" spc="0" normalizeH="0" baseline="0" noProof="0" dirty="0">
                <a:ln>
                  <a:noFill/>
                </a:ln>
                <a:solidFill>
                  <a:srgbClr val="0D4370"/>
                </a:solidFill>
                <a:effectLst/>
                <a:uLnTx/>
                <a:uFillTx/>
                <a:latin typeface="SVN-Newton" panose="02040603050506020204" pitchFamily="18" charset="0"/>
                <a:cs typeface="+mn-cs"/>
              </a:rPr>
              <a:t> - </a:t>
            </a:r>
            <a:r>
              <a:rPr kumimoji="0" lang="en-US" sz="2105" b="1" i="0" u="sng" strike="noStrike" kern="1200" cap="none" spc="0" normalizeH="0" baseline="0" noProof="0" dirty="0">
                <a:ln>
                  <a:noFill/>
                </a:ln>
                <a:solidFill>
                  <a:srgbClr val="0D4370"/>
                </a:solidFill>
                <a:effectLst/>
                <a:uLnTx/>
                <a:uFillTx/>
                <a:latin typeface="SVN-Newton" panose="02040603050506020204" pitchFamily="18" charset="0"/>
                <a:cs typeface="+mn-cs"/>
              </a:rPr>
              <a:t>0984848929</a:t>
            </a:r>
            <a:endParaRPr kumimoji="0" lang="en-US" sz="2105" b="1" i="0" u="none" strike="noStrike" kern="1200" cap="none" spc="0" normalizeH="0" baseline="0" noProof="0" dirty="0">
              <a:ln>
                <a:noFill/>
              </a:ln>
              <a:solidFill>
                <a:srgbClr val="0D4370"/>
              </a:solidFill>
              <a:effectLst/>
              <a:uLnTx/>
              <a:uFillTx/>
              <a:latin typeface="SVN-Newton" panose="02040603050506020204" pitchFamily="18" charset="0"/>
              <a:cs typeface="Times New Roman" panose="02020603050405020304" pitchFamily="18" charset="0"/>
            </a:endParaRPr>
          </a:p>
        </p:txBody>
      </p:sp>
      <p:sp>
        <p:nvSpPr>
          <p:cNvPr id="8" name="Title 1">
            <a:extLst>
              <a:ext uri="{FF2B5EF4-FFF2-40B4-BE49-F238E27FC236}">
                <a16:creationId xmlns:a16="http://schemas.microsoft.com/office/drawing/2014/main" id="{839CB496-B064-1976-8A73-F5C96C8179F1}"/>
              </a:ext>
            </a:extLst>
          </p:cNvPr>
          <p:cNvSpPr txBox="1">
            <a:spLocks/>
          </p:cNvSpPr>
          <p:nvPr userDrawn="1"/>
        </p:nvSpPr>
        <p:spPr>
          <a:xfrm>
            <a:off x="9822686" y="-375048"/>
            <a:ext cx="2556694" cy="1156798"/>
          </a:xfrm>
          <a:prstGeom prst="rect">
            <a:avLst/>
          </a:prstGeom>
        </p:spPr>
        <p:txBody>
          <a:bodyPr vert="horz" lIns="106934" tIns="53467" rIns="106934" bIns="53467"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2807" b="0" i="0" u="none" strike="noStrike" kern="1200" cap="none" spc="0" normalizeH="0" baseline="0" noProof="0" dirty="0" err="1">
                <a:ln>
                  <a:noFill/>
                </a:ln>
                <a:solidFill>
                  <a:srgbClr val="44546A">
                    <a:lumMod val="20000"/>
                    <a:lumOff val="80000"/>
                  </a:srgbClr>
                </a:solidFill>
                <a:effectLst/>
                <a:uLnTx/>
                <a:uFillTx/>
                <a:latin typeface="#9Slide07 HoneyCream" pitchFamily="2" charset="0"/>
                <a:cs typeface="+mj-cs"/>
              </a:rPr>
              <a:t>Măng</a:t>
            </a:r>
            <a:r>
              <a:rPr kumimoji="0" lang="en-US" sz="2807" b="0" i="0" u="none" strike="noStrike" kern="1200" cap="none" spc="0" normalizeH="0" baseline="0" noProof="0" dirty="0">
                <a:ln>
                  <a:noFill/>
                </a:ln>
                <a:solidFill>
                  <a:srgbClr val="44546A">
                    <a:lumMod val="20000"/>
                    <a:lumOff val="80000"/>
                  </a:srgbClr>
                </a:solidFill>
                <a:effectLst/>
                <a:uLnTx/>
                <a:uFillTx/>
                <a:latin typeface="#9Slide07 HoneyCream" pitchFamily="2" charset="0"/>
                <a:cs typeface="+mj-cs"/>
              </a:rPr>
              <a:t> Non</a:t>
            </a:r>
          </a:p>
        </p:txBody>
      </p:sp>
      <p:sp>
        <p:nvSpPr>
          <p:cNvPr id="9" name="Title 1">
            <a:extLst>
              <a:ext uri="{FF2B5EF4-FFF2-40B4-BE49-F238E27FC236}">
                <a16:creationId xmlns:a16="http://schemas.microsoft.com/office/drawing/2014/main" id="{C2819393-8A5D-E722-6425-C1F457F21F4D}"/>
              </a:ext>
            </a:extLst>
          </p:cNvPr>
          <p:cNvSpPr txBox="1">
            <a:spLocks/>
          </p:cNvSpPr>
          <p:nvPr userDrawn="1"/>
        </p:nvSpPr>
        <p:spPr>
          <a:xfrm>
            <a:off x="455940" y="9080370"/>
            <a:ext cx="2350096" cy="387363"/>
          </a:xfrm>
          <a:prstGeom prst="rect">
            <a:avLst/>
          </a:prstGeom>
        </p:spPr>
        <p:txBody>
          <a:bodyPr vert="horz" lIns="106934" tIns="53467" rIns="106934" bIns="53467" rtlCol="0" anchor="b">
            <a:normAutofit fontScale="70000" lnSpcReduction="2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3743" b="0" i="0" u="none" strike="noStrike" kern="1200" cap="none" spc="0" normalizeH="0" baseline="0" noProof="0" dirty="0" err="1">
                <a:ln>
                  <a:noFill/>
                </a:ln>
                <a:solidFill>
                  <a:srgbClr val="2C9430"/>
                </a:solidFill>
                <a:effectLst/>
                <a:uLnTx/>
                <a:uFillTx/>
                <a:latin typeface="#9Slide07 HoneyCream" pitchFamily="2" charset="0"/>
                <a:cs typeface="+mj-cs"/>
              </a:rPr>
              <a:t>Măng</a:t>
            </a:r>
            <a:r>
              <a:rPr kumimoji="0" lang="en-US" sz="3743" b="0" i="0" u="none" strike="noStrike" kern="1200" cap="none" spc="0" normalizeH="0" baseline="0" noProof="0" dirty="0">
                <a:ln>
                  <a:noFill/>
                </a:ln>
                <a:solidFill>
                  <a:srgbClr val="2C9430"/>
                </a:solidFill>
                <a:effectLst/>
                <a:uLnTx/>
                <a:uFillTx/>
                <a:latin typeface="#9Slide07 HoneyCream" pitchFamily="2" charset="0"/>
                <a:cs typeface="+mj-cs"/>
              </a:rPr>
              <a:t> Non</a:t>
            </a:r>
          </a:p>
        </p:txBody>
      </p:sp>
      <p:sp>
        <p:nvSpPr>
          <p:cNvPr id="10" name="Title 1">
            <a:extLst>
              <a:ext uri="{FF2B5EF4-FFF2-40B4-BE49-F238E27FC236}">
                <a16:creationId xmlns:a16="http://schemas.microsoft.com/office/drawing/2014/main" id="{67CE625A-7EB5-37D6-AA98-E6F10E173EFB}"/>
              </a:ext>
            </a:extLst>
          </p:cNvPr>
          <p:cNvSpPr txBox="1">
            <a:spLocks/>
          </p:cNvSpPr>
          <p:nvPr userDrawn="1"/>
        </p:nvSpPr>
        <p:spPr>
          <a:xfrm>
            <a:off x="-379795" y="5542001"/>
            <a:ext cx="2556694" cy="1156798"/>
          </a:xfrm>
          <a:prstGeom prst="rect">
            <a:avLst/>
          </a:prstGeom>
        </p:spPr>
        <p:txBody>
          <a:bodyPr vert="horz" lIns="106934" tIns="53467" rIns="106934" bIns="53467"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2105" b="0" i="0" u="none" strike="noStrike" kern="1200" cap="none" spc="0" normalizeH="0" baseline="0" noProof="0" dirty="0" err="1">
                <a:ln>
                  <a:noFill/>
                </a:ln>
                <a:solidFill>
                  <a:srgbClr val="44546A">
                    <a:lumMod val="20000"/>
                    <a:lumOff val="80000"/>
                  </a:srgbClr>
                </a:solidFill>
                <a:effectLst/>
                <a:uLnTx/>
                <a:uFillTx/>
                <a:latin typeface="#9Slide07 HoneyCream" pitchFamily="2" charset="0"/>
                <a:cs typeface="+mj-cs"/>
              </a:rPr>
              <a:t>Măng</a:t>
            </a:r>
            <a:r>
              <a:rPr kumimoji="0" lang="en-US" sz="2105" b="0" i="0" u="none" strike="noStrike" kern="1200" cap="none" spc="0" normalizeH="0" baseline="0" noProof="0" dirty="0">
                <a:ln>
                  <a:noFill/>
                </a:ln>
                <a:solidFill>
                  <a:srgbClr val="44546A">
                    <a:lumMod val="20000"/>
                    <a:lumOff val="80000"/>
                  </a:srgbClr>
                </a:solidFill>
                <a:effectLst/>
                <a:uLnTx/>
                <a:uFillTx/>
                <a:latin typeface="#9Slide07 HoneyCream" pitchFamily="2" charset="0"/>
                <a:cs typeface="+mj-cs"/>
              </a:rPr>
              <a:t> Non</a:t>
            </a:r>
          </a:p>
        </p:txBody>
      </p:sp>
      <p:sp>
        <p:nvSpPr>
          <p:cNvPr id="11" name="TextBox 10">
            <a:extLst>
              <a:ext uri="{FF2B5EF4-FFF2-40B4-BE49-F238E27FC236}">
                <a16:creationId xmlns:a16="http://schemas.microsoft.com/office/drawing/2014/main" id="{A9185F81-9F4C-9E1A-DA28-FF4DF54F9336}"/>
              </a:ext>
            </a:extLst>
          </p:cNvPr>
          <p:cNvSpPr txBox="1"/>
          <p:nvPr userDrawn="1"/>
        </p:nvSpPr>
        <p:spPr>
          <a:xfrm>
            <a:off x="-2920124" y="1955745"/>
            <a:ext cx="3889672" cy="63216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508" b="0" i="0" u="none" strike="noStrike" kern="1200" cap="none" spc="0" normalizeH="0" baseline="0" noProof="0" dirty="0" err="1">
                <a:ln w="0"/>
                <a:solidFill>
                  <a:srgbClr val="FF0000"/>
                </a:solidFill>
                <a:effectLst>
                  <a:reflection blurRad="6350" stA="53000" endA="300" endPos="35500" dir="5400000" sy="-90000" algn="bl" rotWithShape="0"/>
                </a:effectLst>
                <a:uLnTx/>
                <a:uFillTx/>
                <a:latin typeface="#9Slide07 HoneyCream" pitchFamily="2" charset="0"/>
                <a:cs typeface="#9Slide05 Bodega Script" pitchFamily="2" charset="0"/>
              </a:rPr>
              <a:t>Măng</a:t>
            </a:r>
            <a:r>
              <a:rPr kumimoji="0" lang="en-US" sz="3508" b="0" i="0" u="none" strike="noStrike" kern="1200" cap="none" spc="0" normalizeH="0" baseline="0" noProof="0" dirty="0">
                <a:ln w="0"/>
                <a:solidFill>
                  <a:srgbClr val="FF0000"/>
                </a:solidFill>
                <a:effectLst>
                  <a:reflection blurRad="6350" stA="53000" endA="300" endPos="35500" dir="5400000" sy="-90000" algn="bl" rotWithShape="0"/>
                </a:effectLst>
                <a:uLnTx/>
                <a:uFillTx/>
                <a:latin typeface="#9Slide07 HoneyCream" pitchFamily="2" charset="0"/>
                <a:cs typeface="#9Slide05 Bodega Script" pitchFamily="2" charset="0"/>
              </a:rPr>
              <a:t> Non</a:t>
            </a:r>
            <a:endParaRPr kumimoji="0" lang="id-ID" sz="3508" b="0" i="0" u="none" strike="noStrike" kern="1200" cap="none" spc="0" normalizeH="0" baseline="0" noProof="0" dirty="0">
              <a:ln w="0"/>
              <a:solidFill>
                <a:srgbClr val="FF0000"/>
              </a:solidFill>
              <a:effectLst>
                <a:reflection blurRad="6350" stA="53000" endA="300" endPos="35500" dir="5400000" sy="-90000" algn="bl" rotWithShape="0"/>
              </a:effectLst>
              <a:uLnTx/>
              <a:uFillTx/>
              <a:latin typeface="#9Slide07 HoneyCream" pitchFamily="2" charset="0"/>
              <a:cs typeface="#9Slide05 Bodega Script" pitchFamily="2" charset="0"/>
            </a:endParaRPr>
          </a:p>
        </p:txBody>
      </p:sp>
      <p:sp>
        <p:nvSpPr>
          <p:cNvPr id="12" name="TextBox 11">
            <a:extLst>
              <a:ext uri="{FF2B5EF4-FFF2-40B4-BE49-F238E27FC236}">
                <a16:creationId xmlns:a16="http://schemas.microsoft.com/office/drawing/2014/main" id="{6BE93520-6E9F-4C6B-1BDC-F5F4B404C88B}"/>
              </a:ext>
            </a:extLst>
          </p:cNvPr>
          <p:cNvSpPr txBox="1"/>
          <p:nvPr userDrawn="1"/>
        </p:nvSpPr>
        <p:spPr>
          <a:xfrm>
            <a:off x="1630988" y="7353444"/>
            <a:ext cx="10284198" cy="578363"/>
          </a:xfrm>
          <a:prstGeom prst="rect">
            <a:avLst/>
          </a:prstGeom>
          <a:noFill/>
        </p:spPr>
        <p:txBody>
          <a:bodyPr wrap="square">
            <a:spAutoFit/>
          </a:bodyPr>
          <a:lstStyle/>
          <a:p>
            <a:pPr marL="0" marR="0" lvl="0" indent="0" algn="ctr" defTabSz="802020" rtl="0" eaLnBrk="1" fontAlgn="auto" latinLnBrk="0" hangingPunct="1">
              <a:lnSpc>
                <a:spcPct val="100000"/>
              </a:lnSpc>
              <a:spcBef>
                <a:spcPts val="0"/>
              </a:spcBef>
              <a:spcAft>
                <a:spcPts val="0"/>
              </a:spcAft>
              <a:buClr>
                <a:srgbClr val="000000"/>
              </a:buClr>
              <a:buSzPts val="1100"/>
              <a:buFont typeface="Arial"/>
              <a:buNone/>
              <a:tabLst/>
              <a:defRPr/>
            </a:pPr>
            <a:r>
              <a:rPr kumimoji="0" lang="en-US" sz="1579" b="1" i="0" u="none" strike="noStrike" kern="1200" cap="none" spc="0" normalizeH="0" baseline="0" noProof="0" dirty="0" err="1">
                <a:ln>
                  <a:noFill/>
                </a:ln>
                <a:solidFill>
                  <a:srgbClr val="C00000"/>
                </a:solidFill>
                <a:effectLst/>
                <a:uLnTx/>
                <a:uFillTx/>
                <a:latin typeface="UTM Avo" panose="02040603050506020204" pitchFamily="18" charset="0"/>
                <a:cs typeface="+mn-cs"/>
              </a:rPr>
              <a:t>Sản</a:t>
            </a:r>
            <a:r>
              <a:rPr kumimoji="0" lang="en-US" sz="1579" b="1" i="0" u="none" strike="noStrike" kern="1200" cap="none" spc="0" normalizeH="0" baseline="0" noProof="0" dirty="0">
                <a:ln>
                  <a:noFill/>
                </a:ln>
                <a:solidFill>
                  <a:srgbClr val="C00000"/>
                </a:solidFill>
                <a:effectLst/>
                <a:uLnTx/>
                <a:uFillTx/>
                <a:latin typeface="UTM Avo" panose="02040603050506020204" pitchFamily="18" charset="0"/>
                <a:cs typeface="+mn-cs"/>
              </a:rPr>
              <a:t> </a:t>
            </a:r>
            <a:r>
              <a:rPr kumimoji="0" lang="en-US" sz="1579" b="1" i="0" u="none" strike="noStrike" kern="1200" cap="none" spc="0" normalizeH="0" baseline="0" noProof="0" dirty="0" err="1">
                <a:ln>
                  <a:noFill/>
                </a:ln>
                <a:solidFill>
                  <a:srgbClr val="C00000"/>
                </a:solidFill>
                <a:effectLst/>
                <a:uLnTx/>
                <a:uFillTx/>
                <a:latin typeface="UTM Avo" panose="02040603050506020204" pitchFamily="18" charset="0"/>
                <a:cs typeface="+mn-cs"/>
              </a:rPr>
              <a:t>phẩm</a:t>
            </a:r>
            <a:r>
              <a:rPr kumimoji="0" lang="en-US" sz="1579" b="1" i="0" u="none" strike="noStrike" kern="1200" cap="none" spc="0" normalizeH="0" baseline="0" noProof="0" dirty="0">
                <a:ln>
                  <a:noFill/>
                </a:ln>
                <a:solidFill>
                  <a:srgbClr val="C00000"/>
                </a:solidFill>
                <a:effectLst/>
                <a:uLnTx/>
                <a:uFillTx/>
                <a:latin typeface="UTM Avo" panose="02040603050506020204" pitchFamily="18" charset="0"/>
                <a:cs typeface="+mn-cs"/>
              </a:rPr>
              <a:t> </a:t>
            </a:r>
            <a:r>
              <a:rPr kumimoji="0" lang="en-US" sz="1579" b="1" i="0" u="none" strike="noStrike" kern="1200" cap="none" spc="0" normalizeH="0" baseline="0" noProof="0" dirty="0" err="1">
                <a:ln>
                  <a:noFill/>
                </a:ln>
                <a:solidFill>
                  <a:srgbClr val="C00000"/>
                </a:solidFill>
                <a:effectLst/>
                <a:uLnTx/>
                <a:uFillTx/>
                <a:latin typeface="UTM Avo" panose="02040603050506020204" pitchFamily="18" charset="0"/>
                <a:cs typeface="+mn-cs"/>
              </a:rPr>
              <a:t>của</a:t>
            </a:r>
            <a:r>
              <a:rPr kumimoji="0" lang="en-US" sz="1579" b="1" i="0" u="none" strike="noStrike" kern="1200" cap="none" spc="0" normalizeH="0" baseline="0" noProof="0" dirty="0">
                <a:ln>
                  <a:noFill/>
                </a:ln>
                <a:solidFill>
                  <a:srgbClr val="C00000"/>
                </a:solidFill>
                <a:effectLst/>
                <a:uLnTx/>
                <a:uFillTx/>
                <a:latin typeface="UTM Avo" panose="02040603050506020204" pitchFamily="18" charset="0"/>
                <a:cs typeface="+mn-cs"/>
              </a:rPr>
              <a:t> </a:t>
            </a:r>
            <a:r>
              <a:rPr kumimoji="0" lang="en-US" sz="1579" b="1" i="0" u="none" strike="noStrike" kern="1200" cap="none" spc="0" normalizeH="0" baseline="0" noProof="0" dirty="0" err="1">
                <a:ln>
                  <a:noFill/>
                </a:ln>
                <a:solidFill>
                  <a:srgbClr val="C00000"/>
                </a:solidFill>
                <a:effectLst/>
                <a:uLnTx/>
                <a:uFillTx/>
                <a:latin typeface="UTM Avo" panose="02040603050506020204" pitchFamily="18" charset="0"/>
                <a:cs typeface="+mn-cs"/>
              </a:rPr>
              <a:t>Măng</a:t>
            </a:r>
            <a:r>
              <a:rPr kumimoji="0" lang="en-US" sz="1579" b="1" i="0" u="none" strike="noStrike" kern="1200" cap="none" spc="0" normalizeH="0" baseline="0" noProof="0" dirty="0">
                <a:ln>
                  <a:noFill/>
                </a:ln>
                <a:solidFill>
                  <a:srgbClr val="C00000"/>
                </a:solidFill>
                <a:effectLst/>
                <a:uLnTx/>
                <a:uFillTx/>
                <a:latin typeface="UTM Avo" panose="02040603050506020204" pitchFamily="18" charset="0"/>
                <a:cs typeface="+mn-cs"/>
              </a:rPr>
              <a:t> Non – </a:t>
            </a:r>
            <a:r>
              <a:rPr kumimoji="0" lang="en-US" sz="1579" b="1" i="0" u="none" strike="noStrike" kern="1200" cap="none" spc="0" normalizeH="0" baseline="0" noProof="0" dirty="0" err="1">
                <a:ln>
                  <a:noFill/>
                </a:ln>
                <a:solidFill>
                  <a:srgbClr val="C00000"/>
                </a:solidFill>
                <a:effectLst/>
                <a:uLnTx/>
                <a:uFillTx/>
                <a:latin typeface="UTM Avo" panose="02040603050506020204" pitchFamily="18" charset="0"/>
                <a:cs typeface="+mn-cs"/>
              </a:rPr>
              <a:t>Tài</a:t>
            </a:r>
            <a:r>
              <a:rPr kumimoji="0" lang="en-US" sz="1579" b="1" i="0" u="none" strike="noStrike" kern="1200" cap="none" spc="0" normalizeH="0" baseline="0" noProof="0" dirty="0">
                <a:ln>
                  <a:noFill/>
                </a:ln>
                <a:solidFill>
                  <a:srgbClr val="C00000"/>
                </a:solidFill>
                <a:effectLst/>
                <a:uLnTx/>
                <a:uFillTx/>
                <a:latin typeface="UTM Avo" panose="02040603050506020204" pitchFamily="18" charset="0"/>
                <a:cs typeface="+mn-cs"/>
              </a:rPr>
              <a:t> </a:t>
            </a:r>
            <a:r>
              <a:rPr kumimoji="0" lang="en-US" sz="1579" b="1" i="0" u="none" strike="noStrike" kern="1200" cap="none" spc="0" normalizeH="0" baseline="0" noProof="0" dirty="0" err="1">
                <a:ln>
                  <a:noFill/>
                </a:ln>
                <a:solidFill>
                  <a:srgbClr val="C00000"/>
                </a:solidFill>
                <a:effectLst/>
                <a:uLnTx/>
                <a:uFillTx/>
                <a:latin typeface="UTM Avo" panose="02040603050506020204" pitchFamily="18" charset="0"/>
                <a:cs typeface="+mn-cs"/>
              </a:rPr>
              <a:t>liệu</a:t>
            </a:r>
            <a:r>
              <a:rPr kumimoji="0" lang="en-US" sz="1579" b="1" i="0" u="none" strike="noStrike" kern="1200" cap="none" spc="0" normalizeH="0" baseline="0" noProof="0" dirty="0">
                <a:ln>
                  <a:noFill/>
                </a:ln>
                <a:solidFill>
                  <a:srgbClr val="C00000"/>
                </a:solidFill>
                <a:effectLst/>
                <a:uLnTx/>
                <a:uFillTx/>
                <a:latin typeface="UTM Avo" panose="02040603050506020204" pitchFamily="18" charset="0"/>
                <a:cs typeface="+mn-cs"/>
              </a:rPr>
              <a:t> </a:t>
            </a:r>
            <a:r>
              <a:rPr kumimoji="0" lang="en-US" sz="1579" b="1" i="0" u="none" strike="noStrike" kern="1200" cap="none" spc="0" normalizeH="0" baseline="0" noProof="0" dirty="0" err="1">
                <a:ln>
                  <a:noFill/>
                </a:ln>
                <a:solidFill>
                  <a:srgbClr val="C00000"/>
                </a:solidFill>
                <a:effectLst/>
                <a:uLnTx/>
                <a:uFillTx/>
                <a:latin typeface="UTM Avo" panose="02040603050506020204" pitchFamily="18" charset="0"/>
                <a:cs typeface="+mn-cs"/>
              </a:rPr>
              <a:t>Tiểu</a:t>
            </a:r>
            <a:r>
              <a:rPr kumimoji="0" lang="en-US" sz="1579" b="1" i="0" u="none" strike="noStrike" kern="1200" cap="none" spc="0" normalizeH="0" baseline="0" noProof="0" dirty="0">
                <a:ln>
                  <a:noFill/>
                </a:ln>
                <a:solidFill>
                  <a:srgbClr val="C00000"/>
                </a:solidFill>
                <a:effectLst/>
                <a:uLnTx/>
                <a:uFillTx/>
                <a:latin typeface="UTM Avo" panose="02040603050506020204" pitchFamily="18" charset="0"/>
                <a:cs typeface="+mn-cs"/>
              </a:rPr>
              <a:t> </a:t>
            </a:r>
            <a:r>
              <a:rPr kumimoji="0" lang="en-US" sz="1579" b="1" i="0" u="none" strike="noStrike" kern="1200" cap="none" spc="0" normalizeH="0" baseline="0" noProof="0" dirty="0" err="1">
                <a:ln>
                  <a:noFill/>
                </a:ln>
                <a:solidFill>
                  <a:srgbClr val="C00000"/>
                </a:solidFill>
                <a:effectLst/>
                <a:uLnTx/>
                <a:uFillTx/>
                <a:latin typeface="UTM Avo" panose="02040603050506020204" pitchFamily="18" charset="0"/>
                <a:cs typeface="+mn-cs"/>
              </a:rPr>
              <a:t>học</a:t>
            </a:r>
            <a:r>
              <a:rPr kumimoji="0" lang="en-US" sz="1579" b="1" i="0" u="none" strike="noStrike" kern="1200" cap="none" spc="0" normalizeH="0" baseline="0" noProof="0" dirty="0">
                <a:ln>
                  <a:noFill/>
                </a:ln>
                <a:solidFill>
                  <a:srgbClr val="C00000"/>
                </a:solidFill>
                <a:effectLst/>
                <a:uLnTx/>
                <a:uFillTx/>
                <a:latin typeface="UTM Avo" panose="02040603050506020204" pitchFamily="18" charset="0"/>
                <a:cs typeface="+mn-cs"/>
              </a:rPr>
              <a:t>.</a:t>
            </a:r>
          </a:p>
          <a:p>
            <a:pPr marL="0" marR="0" lvl="0" indent="0" algn="ctr" defTabSz="802020" rtl="0" eaLnBrk="1" fontAlgn="auto" latinLnBrk="0" hangingPunct="1">
              <a:lnSpc>
                <a:spcPct val="100000"/>
              </a:lnSpc>
              <a:spcBef>
                <a:spcPts val="0"/>
              </a:spcBef>
              <a:spcAft>
                <a:spcPts val="0"/>
              </a:spcAft>
              <a:buClr>
                <a:srgbClr val="000000"/>
              </a:buClr>
              <a:buSzPts val="1100"/>
              <a:buFont typeface="Arial"/>
              <a:buNone/>
              <a:tabLst/>
              <a:defRPr/>
            </a:pPr>
            <a:r>
              <a:rPr kumimoji="0" lang="en-US" sz="1579" b="1" i="0" u="none" strike="noStrike" kern="1200" cap="none" spc="0" normalizeH="0" baseline="0" noProof="0" dirty="0">
                <a:ln>
                  <a:noFill/>
                </a:ln>
                <a:solidFill>
                  <a:srgbClr val="C00000"/>
                </a:solidFill>
                <a:effectLst/>
                <a:uLnTx/>
                <a:uFillTx/>
                <a:latin typeface="UTM Avo" panose="02040603050506020204" pitchFamily="18" charset="0"/>
                <a:cs typeface="+mn-cs"/>
              </a:rPr>
              <a:t> </a:t>
            </a:r>
            <a:r>
              <a:rPr kumimoji="0" lang="en-US" sz="1579" b="1" i="0" u="none" strike="noStrike" kern="1200" cap="none" spc="0" normalizeH="0" baseline="0" noProof="0" dirty="0" err="1">
                <a:ln>
                  <a:noFill/>
                </a:ln>
                <a:solidFill>
                  <a:srgbClr val="C00000"/>
                </a:solidFill>
                <a:effectLst/>
                <a:uLnTx/>
                <a:uFillTx/>
                <a:latin typeface="UTM Avo" panose="02040603050506020204" pitchFamily="18" charset="0"/>
                <a:cs typeface="+mn-cs"/>
              </a:rPr>
              <a:t>Nghiêm</a:t>
            </a:r>
            <a:r>
              <a:rPr kumimoji="0" lang="en-US" sz="1579" b="1" i="0" u="none" strike="noStrike" kern="1200" cap="none" spc="0" normalizeH="0" baseline="0" noProof="0" dirty="0">
                <a:ln>
                  <a:noFill/>
                </a:ln>
                <a:solidFill>
                  <a:srgbClr val="C00000"/>
                </a:solidFill>
                <a:effectLst/>
                <a:uLnTx/>
                <a:uFillTx/>
                <a:latin typeface="UTM Avo" panose="02040603050506020204" pitchFamily="18" charset="0"/>
                <a:cs typeface="+mn-cs"/>
              </a:rPr>
              <a:t> </a:t>
            </a:r>
            <a:r>
              <a:rPr kumimoji="0" lang="en-US" sz="1579" b="1" i="0" u="none" strike="noStrike" kern="1200" cap="none" spc="0" normalizeH="0" baseline="0" noProof="0" dirty="0" err="1">
                <a:ln>
                  <a:noFill/>
                </a:ln>
                <a:solidFill>
                  <a:srgbClr val="C00000"/>
                </a:solidFill>
                <a:effectLst/>
                <a:uLnTx/>
                <a:uFillTx/>
                <a:latin typeface="UTM Avo" panose="02040603050506020204" pitchFamily="18" charset="0"/>
                <a:cs typeface="+mn-cs"/>
              </a:rPr>
              <a:t>cấm</a:t>
            </a:r>
            <a:r>
              <a:rPr kumimoji="0" lang="en-US" sz="1579" b="1" i="0" u="none" strike="noStrike" kern="1200" cap="none" spc="0" normalizeH="0" baseline="0" noProof="0" dirty="0">
                <a:ln>
                  <a:noFill/>
                </a:ln>
                <a:solidFill>
                  <a:srgbClr val="C00000"/>
                </a:solidFill>
                <a:effectLst/>
                <a:uLnTx/>
                <a:uFillTx/>
                <a:latin typeface="UTM Avo" panose="02040603050506020204" pitchFamily="18" charset="0"/>
                <a:cs typeface="+mn-cs"/>
              </a:rPr>
              <a:t> </a:t>
            </a:r>
            <a:r>
              <a:rPr kumimoji="0" lang="en-US" sz="1579" b="1" i="0" u="none" strike="noStrike" kern="1200" cap="none" spc="0" normalizeH="0" baseline="0" noProof="0" dirty="0" err="1">
                <a:ln>
                  <a:noFill/>
                </a:ln>
                <a:solidFill>
                  <a:srgbClr val="C00000"/>
                </a:solidFill>
                <a:effectLst/>
                <a:uLnTx/>
                <a:uFillTx/>
                <a:latin typeface="UTM Avo" panose="02040603050506020204" pitchFamily="18" charset="0"/>
                <a:cs typeface="+mn-cs"/>
              </a:rPr>
              <a:t>buôn</a:t>
            </a:r>
            <a:r>
              <a:rPr kumimoji="0" lang="en-US" sz="1579" b="1" i="0" u="none" strike="noStrike" kern="1200" cap="none" spc="0" normalizeH="0" baseline="0" noProof="0" dirty="0">
                <a:ln>
                  <a:noFill/>
                </a:ln>
                <a:solidFill>
                  <a:srgbClr val="C00000"/>
                </a:solidFill>
                <a:effectLst/>
                <a:uLnTx/>
                <a:uFillTx/>
                <a:latin typeface="UTM Avo" panose="02040603050506020204" pitchFamily="18" charset="0"/>
                <a:cs typeface="+mn-cs"/>
              </a:rPr>
              <a:t> </a:t>
            </a:r>
            <a:r>
              <a:rPr kumimoji="0" lang="en-US" sz="1579" b="1" i="0" u="none" strike="noStrike" kern="1200" cap="none" spc="0" normalizeH="0" baseline="0" noProof="0" dirty="0" err="1">
                <a:ln>
                  <a:noFill/>
                </a:ln>
                <a:solidFill>
                  <a:srgbClr val="C00000"/>
                </a:solidFill>
                <a:effectLst/>
                <a:uLnTx/>
                <a:uFillTx/>
                <a:latin typeface="UTM Avo" panose="02040603050506020204" pitchFamily="18" charset="0"/>
                <a:cs typeface="+mn-cs"/>
              </a:rPr>
              <a:t>bán</a:t>
            </a:r>
            <a:r>
              <a:rPr kumimoji="0" lang="en-US" sz="1579" b="1" i="0" u="none" strike="noStrike" kern="1200" cap="none" spc="0" normalizeH="0" baseline="0" noProof="0" dirty="0">
                <a:ln>
                  <a:noFill/>
                </a:ln>
                <a:solidFill>
                  <a:srgbClr val="C00000"/>
                </a:solidFill>
                <a:effectLst/>
                <a:uLnTx/>
                <a:uFillTx/>
                <a:latin typeface="UTM Avo" panose="02040603050506020204" pitchFamily="18" charset="0"/>
                <a:cs typeface="+mn-cs"/>
              </a:rPr>
              <a:t>, </a:t>
            </a:r>
            <a:r>
              <a:rPr kumimoji="0" lang="en-US" sz="1579" b="1" i="0" u="none" strike="noStrike" kern="1200" cap="none" spc="0" normalizeH="0" baseline="0" noProof="0" dirty="0" err="1">
                <a:ln>
                  <a:noFill/>
                </a:ln>
                <a:solidFill>
                  <a:srgbClr val="C00000"/>
                </a:solidFill>
                <a:effectLst/>
                <a:uLnTx/>
                <a:uFillTx/>
                <a:latin typeface="UTM Avo" panose="02040603050506020204" pitchFamily="18" charset="0"/>
                <a:cs typeface="+mn-cs"/>
              </a:rPr>
              <a:t>sao</a:t>
            </a:r>
            <a:r>
              <a:rPr kumimoji="0" lang="en-US" sz="1579" b="1" i="0" u="none" strike="noStrike" kern="1200" cap="none" spc="0" normalizeH="0" baseline="0" noProof="0" dirty="0">
                <a:ln>
                  <a:noFill/>
                </a:ln>
                <a:solidFill>
                  <a:srgbClr val="C00000"/>
                </a:solidFill>
                <a:effectLst/>
                <a:uLnTx/>
                <a:uFillTx/>
                <a:latin typeface="UTM Avo" panose="02040603050506020204" pitchFamily="18" charset="0"/>
                <a:cs typeface="+mn-cs"/>
              </a:rPr>
              <a:t> </a:t>
            </a:r>
            <a:r>
              <a:rPr kumimoji="0" lang="en-US" sz="1579" b="1" i="0" u="none" strike="noStrike" kern="1200" cap="none" spc="0" normalizeH="0" baseline="0" noProof="0" dirty="0" err="1">
                <a:ln>
                  <a:noFill/>
                </a:ln>
                <a:solidFill>
                  <a:srgbClr val="C00000"/>
                </a:solidFill>
                <a:effectLst/>
                <a:uLnTx/>
                <a:uFillTx/>
                <a:latin typeface="UTM Avo" panose="02040603050506020204" pitchFamily="18" charset="0"/>
                <a:cs typeface="+mn-cs"/>
              </a:rPr>
              <a:t>chép</a:t>
            </a:r>
            <a:r>
              <a:rPr kumimoji="0" lang="en-US" sz="1579" b="1" i="0" u="none" strike="noStrike" kern="1200" cap="none" spc="0" normalizeH="0" baseline="0" noProof="0" dirty="0">
                <a:ln>
                  <a:noFill/>
                </a:ln>
                <a:solidFill>
                  <a:srgbClr val="C00000"/>
                </a:solidFill>
                <a:effectLst/>
                <a:uLnTx/>
                <a:uFillTx/>
                <a:latin typeface="UTM Avo" panose="02040603050506020204" pitchFamily="18" charset="0"/>
                <a:cs typeface="+mn-cs"/>
              </a:rPr>
              <a:t> </a:t>
            </a:r>
            <a:r>
              <a:rPr kumimoji="0" lang="en-US" sz="1579" b="1" i="0" u="none" strike="noStrike" kern="1200" cap="none" spc="0" normalizeH="0" baseline="0" noProof="0" dirty="0" err="1">
                <a:ln>
                  <a:noFill/>
                </a:ln>
                <a:solidFill>
                  <a:srgbClr val="C00000"/>
                </a:solidFill>
                <a:effectLst/>
                <a:uLnTx/>
                <a:uFillTx/>
                <a:latin typeface="UTM Avo" panose="02040603050506020204" pitchFamily="18" charset="0"/>
                <a:cs typeface="+mn-cs"/>
              </a:rPr>
              <a:t>và</a:t>
            </a:r>
            <a:r>
              <a:rPr kumimoji="0" lang="en-US" sz="1579" b="1" i="0" u="none" strike="noStrike" kern="1200" cap="none" spc="0" normalizeH="0" baseline="0" noProof="0" dirty="0">
                <a:ln>
                  <a:noFill/>
                </a:ln>
                <a:solidFill>
                  <a:srgbClr val="C00000"/>
                </a:solidFill>
                <a:effectLst/>
                <a:uLnTx/>
                <a:uFillTx/>
                <a:latin typeface="UTM Avo" panose="02040603050506020204" pitchFamily="18" charset="0"/>
                <a:cs typeface="+mn-cs"/>
              </a:rPr>
              <a:t> </a:t>
            </a:r>
            <a:r>
              <a:rPr kumimoji="0" lang="en-US" sz="1579" b="1" i="0" u="none" strike="noStrike" kern="1200" cap="none" spc="0" normalizeH="0" baseline="0" noProof="0" dirty="0" err="1">
                <a:ln>
                  <a:noFill/>
                </a:ln>
                <a:solidFill>
                  <a:srgbClr val="C00000"/>
                </a:solidFill>
                <a:effectLst/>
                <a:uLnTx/>
                <a:uFillTx/>
                <a:latin typeface="UTM Avo" panose="02040603050506020204" pitchFamily="18" charset="0"/>
                <a:cs typeface="+mn-cs"/>
              </a:rPr>
              <a:t>chỉnh</a:t>
            </a:r>
            <a:r>
              <a:rPr kumimoji="0" lang="en-US" sz="1579" b="1" i="0" u="none" strike="noStrike" kern="1200" cap="none" spc="0" normalizeH="0" baseline="0" noProof="0" dirty="0">
                <a:ln>
                  <a:noFill/>
                </a:ln>
                <a:solidFill>
                  <a:srgbClr val="C00000"/>
                </a:solidFill>
                <a:effectLst/>
                <a:uLnTx/>
                <a:uFillTx/>
                <a:latin typeface="UTM Avo" panose="02040603050506020204" pitchFamily="18" charset="0"/>
                <a:cs typeface="+mn-cs"/>
              </a:rPr>
              <a:t> </a:t>
            </a:r>
            <a:r>
              <a:rPr kumimoji="0" lang="en-US" sz="1579" b="1" i="0" u="none" strike="noStrike" kern="1200" cap="none" spc="0" normalizeH="0" baseline="0" noProof="0" dirty="0" err="1">
                <a:ln>
                  <a:noFill/>
                </a:ln>
                <a:solidFill>
                  <a:srgbClr val="C00000"/>
                </a:solidFill>
                <a:effectLst/>
                <a:uLnTx/>
                <a:uFillTx/>
                <a:latin typeface="UTM Avo" panose="02040603050506020204" pitchFamily="18" charset="0"/>
                <a:cs typeface="+mn-cs"/>
              </a:rPr>
              <a:t>sửa</a:t>
            </a:r>
            <a:r>
              <a:rPr kumimoji="0" lang="en-US" sz="1579" b="1" i="0" u="none" strike="noStrike" kern="1200" cap="none" spc="0" normalizeH="0" baseline="0" noProof="0" dirty="0">
                <a:ln>
                  <a:noFill/>
                </a:ln>
                <a:solidFill>
                  <a:srgbClr val="C00000"/>
                </a:solidFill>
                <a:effectLst/>
                <a:uLnTx/>
                <a:uFillTx/>
                <a:latin typeface="UTM Avo" panose="02040603050506020204" pitchFamily="18" charset="0"/>
                <a:cs typeface="+mn-cs"/>
              </a:rPr>
              <a:t> </a:t>
            </a:r>
            <a:r>
              <a:rPr kumimoji="0" lang="en-US" sz="1579" b="1" i="0" u="none" strike="noStrike" kern="1200" cap="none" spc="0" normalizeH="0" baseline="0" noProof="0" dirty="0" err="1">
                <a:ln>
                  <a:noFill/>
                </a:ln>
                <a:solidFill>
                  <a:srgbClr val="C00000"/>
                </a:solidFill>
                <a:effectLst/>
                <a:uLnTx/>
                <a:uFillTx/>
                <a:latin typeface="UTM Avo" panose="02040603050506020204" pitchFamily="18" charset="0"/>
                <a:cs typeface="+mn-cs"/>
              </a:rPr>
              <a:t>để</a:t>
            </a:r>
            <a:r>
              <a:rPr kumimoji="0" lang="en-US" sz="1579" b="1" i="0" u="none" strike="noStrike" kern="1200" cap="none" spc="0" normalizeH="0" baseline="0" noProof="0" dirty="0">
                <a:ln>
                  <a:noFill/>
                </a:ln>
                <a:solidFill>
                  <a:srgbClr val="C00000"/>
                </a:solidFill>
                <a:effectLst/>
                <a:uLnTx/>
                <a:uFillTx/>
                <a:latin typeface="UTM Avo" panose="02040603050506020204" pitchFamily="18" charset="0"/>
                <a:cs typeface="+mn-cs"/>
              </a:rPr>
              <a:t> </a:t>
            </a:r>
            <a:r>
              <a:rPr kumimoji="0" lang="en-US" sz="1579" b="1" i="0" u="none" strike="noStrike" kern="1200" cap="none" spc="0" normalizeH="0" baseline="0" noProof="0" dirty="0" err="1">
                <a:ln>
                  <a:noFill/>
                </a:ln>
                <a:solidFill>
                  <a:srgbClr val="C00000"/>
                </a:solidFill>
                <a:effectLst/>
                <a:uLnTx/>
                <a:uFillTx/>
                <a:latin typeface="UTM Avo" panose="02040603050506020204" pitchFamily="18" charset="0"/>
                <a:cs typeface="+mn-cs"/>
              </a:rPr>
              <a:t>thu</a:t>
            </a:r>
            <a:r>
              <a:rPr kumimoji="0" lang="en-US" sz="1579" b="1" i="0" u="none" strike="noStrike" kern="1200" cap="none" spc="0" normalizeH="0" baseline="0" noProof="0" dirty="0">
                <a:ln>
                  <a:noFill/>
                </a:ln>
                <a:solidFill>
                  <a:srgbClr val="C00000"/>
                </a:solidFill>
                <a:effectLst/>
                <a:uLnTx/>
                <a:uFillTx/>
                <a:latin typeface="UTM Avo" panose="02040603050506020204" pitchFamily="18" charset="0"/>
                <a:cs typeface="+mn-cs"/>
              </a:rPr>
              <a:t> </a:t>
            </a:r>
            <a:r>
              <a:rPr kumimoji="0" lang="en-US" sz="1579" b="1" i="0" u="none" strike="noStrike" kern="1200" cap="none" spc="0" normalizeH="0" baseline="0" noProof="0" dirty="0" err="1">
                <a:ln>
                  <a:noFill/>
                </a:ln>
                <a:solidFill>
                  <a:srgbClr val="C00000"/>
                </a:solidFill>
                <a:effectLst/>
                <a:uLnTx/>
                <a:uFillTx/>
                <a:latin typeface="UTM Avo" panose="02040603050506020204" pitchFamily="18" charset="0"/>
                <a:cs typeface="+mn-cs"/>
              </a:rPr>
              <a:t>lợi</a:t>
            </a:r>
            <a:r>
              <a:rPr kumimoji="0" lang="en-US" sz="1579" b="1" i="0" u="none" strike="noStrike" kern="1200" cap="none" spc="0" normalizeH="0" baseline="0" noProof="0" dirty="0">
                <a:ln>
                  <a:noFill/>
                </a:ln>
                <a:solidFill>
                  <a:srgbClr val="C00000"/>
                </a:solidFill>
                <a:effectLst/>
                <a:uLnTx/>
                <a:uFillTx/>
                <a:latin typeface="UTM Avo" panose="02040603050506020204" pitchFamily="18" charset="0"/>
                <a:cs typeface="+mn-cs"/>
              </a:rPr>
              <a:t> </a:t>
            </a:r>
            <a:r>
              <a:rPr kumimoji="0" lang="en-US" sz="1579" b="1" i="0" u="none" strike="noStrike" kern="1200" cap="none" spc="0" normalizeH="0" baseline="0" noProof="0" dirty="0" err="1">
                <a:ln>
                  <a:noFill/>
                </a:ln>
                <a:solidFill>
                  <a:srgbClr val="C00000"/>
                </a:solidFill>
                <a:effectLst/>
                <a:uLnTx/>
                <a:uFillTx/>
                <a:latin typeface="UTM Avo" panose="02040603050506020204" pitchFamily="18" charset="0"/>
                <a:cs typeface="+mn-cs"/>
              </a:rPr>
              <a:t>nhuận</a:t>
            </a:r>
            <a:r>
              <a:rPr kumimoji="0" lang="en-US" sz="1579" b="1" i="0" u="none" strike="noStrike" kern="1200" cap="none" spc="0" normalizeH="0" baseline="0" noProof="0" dirty="0">
                <a:ln>
                  <a:noFill/>
                </a:ln>
                <a:solidFill>
                  <a:srgbClr val="C00000"/>
                </a:solidFill>
                <a:effectLst/>
                <a:uLnTx/>
                <a:uFillTx/>
                <a:latin typeface="UTM Avo" panose="02040603050506020204" pitchFamily="18" charset="0"/>
                <a:cs typeface="+mn-cs"/>
              </a:rPr>
              <a:t>.</a:t>
            </a:r>
          </a:p>
        </p:txBody>
      </p:sp>
      <p:sp>
        <p:nvSpPr>
          <p:cNvPr id="13" name="TextBox 12"/>
          <p:cNvSpPr txBox="1"/>
          <p:nvPr userDrawn="1"/>
        </p:nvSpPr>
        <p:spPr>
          <a:xfrm>
            <a:off x="9306272" y="6858000"/>
            <a:ext cx="2885728"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smtClean="0">
                <a:ln>
                  <a:noFill/>
                </a:ln>
                <a:solidFill>
                  <a:prstClr val="black"/>
                </a:solidFill>
                <a:effectLst/>
                <a:uLnTx/>
                <a:uFillTx/>
                <a:latin typeface="UTM Aquarelle" panose="02040603050506020204" pitchFamily="18" charset="0"/>
                <a:cs typeface="+mn-cs"/>
              </a:rPr>
              <a:t>By </a:t>
            </a:r>
            <a:r>
              <a:rPr kumimoji="0" lang="en-US" sz="2800" b="0" i="0" u="none" strike="noStrike" kern="1200" cap="none" spc="0" normalizeH="0" baseline="0" noProof="0" dirty="0" err="1" smtClean="0">
                <a:ln>
                  <a:noFill/>
                </a:ln>
                <a:solidFill>
                  <a:prstClr val="black"/>
                </a:solidFill>
                <a:effectLst/>
                <a:uLnTx/>
                <a:uFillTx/>
                <a:latin typeface="UTM Aquarelle" panose="02040603050506020204" pitchFamily="18" charset="0"/>
                <a:cs typeface="+mn-cs"/>
              </a:rPr>
              <a:t>Phước</a:t>
            </a:r>
            <a:r>
              <a:rPr kumimoji="0" lang="en-US" sz="2800" b="0" i="0" u="none" strike="noStrike" kern="1200" cap="none" spc="0" normalizeH="0" baseline="0" noProof="0" dirty="0" smtClean="0">
                <a:ln>
                  <a:noFill/>
                </a:ln>
                <a:solidFill>
                  <a:prstClr val="black"/>
                </a:solidFill>
                <a:effectLst/>
                <a:uLnTx/>
                <a:uFillTx/>
                <a:latin typeface="UTM Aquarelle" panose="02040603050506020204" pitchFamily="18" charset="0"/>
                <a:cs typeface="+mn-cs"/>
              </a:rPr>
              <a:t> </a:t>
            </a:r>
            <a:r>
              <a:rPr kumimoji="0" lang="en-US" sz="2800" b="0" i="0" u="none" strike="noStrike" kern="1200" cap="none" spc="0" normalizeH="0" baseline="0" noProof="0" dirty="0" err="1" smtClean="0">
                <a:ln>
                  <a:noFill/>
                </a:ln>
                <a:solidFill>
                  <a:prstClr val="black"/>
                </a:solidFill>
                <a:effectLst/>
                <a:uLnTx/>
                <a:uFillTx/>
                <a:latin typeface="UTM Aquarelle" panose="02040603050506020204" pitchFamily="18" charset="0"/>
                <a:cs typeface="+mn-cs"/>
              </a:rPr>
              <a:t>Trang</a:t>
            </a:r>
            <a:endParaRPr kumimoji="0" lang="en-US" sz="2800" b="0" i="0" u="none" strike="noStrike" kern="1200" cap="none" spc="0" normalizeH="0" baseline="0" noProof="0" dirty="0">
              <a:ln>
                <a:noFill/>
              </a:ln>
              <a:solidFill>
                <a:prstClr val="black"/>
              </a:solidFill>
              <a:effectLst/>
              <a:uLnTx/>
              <a:uFillTx/>
              <a:latin typeface="UTM Aquarelle" panose="02040603050506020204" pitchFamily="18" charset="0"/>
              <a:cs typeface="+mn-cs"/>
            </a:endParaRPr>
          </a:p>
        </p:txBody>
      </p:sp>
    </p:spTree>
    <p:extLst>
      <p:ext uri="{BB962C8B-B14F-4D97-AF65-F5344CB8AC3E}">
        <p14:creationId xmlns:p14="http://schemas.microsoft.com/office/powerpoint/2010/main" val="221369881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1" nodeType="with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p:cTn id="7" dur="1750" fill="hold"/>
                                        <p:tgtEl>
                                          <p:spTgt spid="11"/>
                                        </p:tgtEl>
                                        <p:attrNameLst>
                                          <p:attrName>ppt_w</p:attrName>
                                        </p:attrNameLst>
                                      </p:cBhvr>
                                      <p:tavLst>
                                        <p:tav tm="0">
                                          <p:val>
                                            <p:fltVal val="0"/>
                                          </p:val>
                                        </p:tav>
                                        <p:tav tm="100000">
                                          <p:val>
                                            <p:strVal val="#ppt_w"/>
                                          </p:val>
                                        </p:tav>
                                      </p:tavLst>
                                    </p:anim>
                                    <p:anim calcmode="lin" valueType="num">
                                      <p:cBhvr>
                                        <p:cTn id="8" dur="1750" fill="hold"/>
                                        <p:tgtEl>
                                          <p:spTgt spid="11"/>
                                        </p:tgtEl>
                                        <p:attrNameLst>
                                          <p:attrName>ppt_h</p:attrName>
                                        </p:attrNameLst>
                                      </p:cBhvr>
                                      <p:tavLst>
                                        <p:tav tm="0">
                                          <p:val>
                                            <p:fltVal val="0"/>
                                          </p:val>
                                        </p:tav>
                                        <p:tav tm="100000">
                                          <p:val>
                                            <p:strVal val="#ppt_h"/>
                                          </p:val>
                                        </p:tav>
                                      </p:tavLst>
                                    </p:anim>
                                    <p:animEffect transition="in" filter="fade">
                                      <p:cBhvr>
                                        <p:cTn id="9" dur="1750"/>
                                        <p:tgtEl>
                                          <p:spTgt spid="11"/>
                                        </p:tgtEl>
                                      </p:cBhvr>
                                    </p:animEffect>
                                  </p:childTnLst>
                                </p:cTn>
                              </p:par>
                              <p:par>
                                <p:cTn id="10" presetID="6" presetClass="emph" presetSubtype="0" repeatCount="indefinite" accel="7000" decel="14000" autoRev="1" fill="hold" grpId="0" nodeType="withEffect">
                                  <p:stCondLst>
                                    <p:cond delay="0"/>
                                  </p:stCondLst>
                                  <p:childTnLst>
                                    <p:animScale>
                                      <p:cBhvr>
                                        <p:cTn id="11" dur="1050" fill="hold"/>
                                        <p:tgtEl>
                                          <p:spTgt spid="11"/>
                                        </p:tgtEl>
                                      </p:cBhvr>
                                      <p:by x="110000" y="11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1" grpId="1"/>
    </p:bldLst>
  </p:timing>
</p:sldLayout>
</file>

<file path=ppt/slideLayouts/slideLayout71.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kumimoji="1" lang="zh-CN" altLang="en-US"/>
              <a:t>单击此处编辑母版标题样式</a:t>
            </a:r>
          </a:p>
        </p:txBody>
      </p:sp>
      <p:sp>
        <p:nvSpPr>
          <p:cNvPr id="3" name="内容占位符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zh-CN" altLang="en-US"/>
              <a:t>单击此处编辑母版文本样式</a:t>
            </a:r>
          </a:p>
          <a:p>
            <a:pPr lvl="1"/>
            <a:r>
              <a:rPr kumimoji="1" lang="zh-CN" altLang="en-US"/>
              <a:t>二级</a:t>
            </a:r>
          </a:p>
          <a:p>
            <a:pPr lvl="2"/>
            <a:r>
              <a:rPr kumimoji="1" lang="zh-CN" altLang="en-US"/>
              <a:t>三级</a:t>
            </a:r>
          </a:p>
          <a:p>
            <a:pPr lvl="3"/>
            <a:r>
              <a:rPr kumimoji="1" lang="zh-CN" altLang="en-US"/>
              <a:t>四级</a:t>
            </a:r>
          </a:p>
          <a:p>
            <a:pPr lvl="4"/>
            <a:r>
              <a:rPr kumimoji="1" lang="zh-CN" altLang="en-US"/>
              <a:t>五级</a:t>
            </a:r>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zh-CN" altLang="en-US"/>
              <a:t>单击此处编辑母版文本样式</a:t>
            </a:r>
          </a:p>
        </p:txBody>
      </p:sp>
      <p:sp>
        <p:nvSpPr>
          <p:cNvPr id="5" name="日期占位符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A00A2AD-B2CE-DC4F-8015-E18525983D45}" type="datetimeFigureOut">
              <a:rPr kumimoji="1" lang="zh-CN" altLang="en-US" sz="1200" b="0" i="0" u="none" strike="noStrike" kern="1200" cap="none" spc="0" normalizeH="0" baseline="0" noProof="0" smtClean="0">
                <a:ln>
                  <a:noFill/>
                </a:ln>
                <a:solidFill>
                  <a:prstClr val="black">
                    <a:tint val="75000"/>
                  </a:prstClr>
                </a:solidFill>
                <a:effectLst/>
                <a:uLnTx/>
                <a:uFillTx/>
                <a:latin typeface="字魂27号-布丁体"/>
                <a:cs typeface="+mn-cs"/>
              </a:rPr>
              <a:pPr marL="0" marR="0" lvl="0" indent="0" algn="l" defTabSz="914400" rtl="0" eaLnBrk="1" fontAlgn="auto" latinLnBrk="0" hangingPunct="1">
                <a:lnSpc>
                  <a:spcPct val="100000"/>
                </a:lnSpc>
                <a:spcBef>
                  <a:spcPts val="0"/>
                </a:spcBef>
                <a:spcAft>
                  <a:spcPts val="0"/>
                </a:spcAft>
                <a:buClrTx/>
                <a:buSzTx/>
                <a:buFontTx/>
                <a:buNone/>
                <a:tabLst/>
                <a:defRPr/>
              </a:pPr>
              <a:t>2022/11/9</a:t>
            </a:fld>
            <a:endParaRPr kumimoji="1" lang="zh-CN" altLang="en-US" sz="1200" b="0" i="0" u="none" strike="noStrike" kern="1200" cap="none" spc="0" normalizeH="0" baseline="0" noProof="0">
              <a:ln>
                <a:noFill/>
              </a:ln>
              <a:solidFill>
                <a:prstClr val="black">
                  <a:tint val="75000"/>
                </a:prstClr>
              </a:solidFill>
              <a:effectLst/>
              <a:uLnTx/>
              <a:uFillTx/>
              <a:latin typeface="字魂27号-布丁体"/>
              <a:cs typeface="+mn-cs"/>
            </a:endParaRPr>
          </a:p>
        </p:txBody>
      </p:sp>
      <p:sp>
        <p:nvSpPr>
          <p:cNvPr id="6" name="页脚占位符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200" b="0" i="0" u="none" strike="noStrike" kern="1200" cap="none" spc="0" normalizeH="0" baseline="0" noProof="0">
              <a:ln>
                <a:noFill/>
              </a:ln>
              <a:solidFill>
                <a:prstClr val="black">
                  <a:tint val="75000"/>
                </a:prstClr>
              </a:solidFill>
              <a:effectLst/>
              <a:uLnTx/>
              <a:uFillTx/>
              <a:latin typeface="字魂27号-布丁体"/>
              <a:cs typeface="+mn-cs"/>
            </a:endParaRPr>
          </a:p>
        </p:txBody>
      </p:sp>
      <p:sp>
        <p:nvSpPr>
          <p:cNvPr id="7" name="幻灯片编号占位符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ECCDFA6-1E83-B64A-81A1-D9DB674537E5}" type="slidenum">
              <a:rPr kumimoji="1" lang="zh-CN" altLang="en-US" sz="1200" b="0" i="0" u="none" strike="noStrike" kern="1200" cap="none" spc="0" normalizeH="0" baseline="0" noProof="0" smtClean="0">
                <a:ln>
                  <a:noFill/>
                </a:ln>
                <a:solidFill>
                  <a:prstClr val="black">
                    <a:tint val="75000"/>
                  </a:prstClr>
                </a:solidFill>
                <a:effectLst/>
                <a:uLnTx/>
                <a:uFillTx/>
                <a:latin typeface="字魂27号-布丁体"/>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1" lang="zh-CN" altLang="en-US" sz="1200" b="0" i="0" u="none" strike="noStrike" kern="1200" cap="none" spc="0" normalizeH="0" baseline="0" noProof="0">
              <a:ln>
                <a:noFill/>
              </a:ln>
              <a:solidFill>
                <a:prstClr val="black">
                  <a:tint val="75000"/>
                </a:prstClr>
              </a:solidFill>
              <a:effectLst/>
              <a:uLnTx/>
              <a:uFillTx/>
              <a:latin typeface="字魂27号-布丁体"/>
              <a:cs typeface="+mn-cs"/>
            </a:endParaRPr>
          </a:p>
        </p:txBody>
      </p:sp>
    </p:spTree>
    <p:extLst>
      <p:ext uri="{BB962C8B-B14F-4D97-AF65-F5344CB8AC3E}">
        <p14:creationId xmlns:p14="http://schemas.microsoft.com/office/powerpoint/2010/main" val="324074969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72.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kumimoji="1" lang="zh-CN" altLang="en-US"/>
              <a:t>单击此处编辑母版标题样式</a:t>
            </a:r>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zh-CN" altLang="en-US"/>
              <a:t>单击此处编辑母版文本样式</a:t>
            </a:r>
          </a:p>
        </p:txBody>
      </p:sp>
      <p:sp>
        <p:nvSpPr>
          <p:cNvPr id="5" name="日期占位符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A00A2AD-B2CE-DC4F-8015-E18525983D45}" type="datetimeFigureOut">
              <a:rPr kumimoji="1" lang="zh-CN" altLang="en-US" sz="1200" b="0" i="0" u="none" strike="noStrike" kern="1200" cap="none" spc="0" normalizeH="0" baseline="0" noProof="0" smtClean="0">
                <a:ln>
                  <a:noFill/>
                </a:ln>
                <a:solidFill>
                  <a:prstClr val="black">
                    <a:tint val="75000"/>
                  </a:prstClr>
                </a:solidFill>
                <a:effectLst/>
                <a:uLnTx/>
                <a:uFillTx/>
                <a:latin typeface="字魂27号-布丁体"/>
                <a:cs typeface="+mn-cs"/>
              </a:rPr>
              <a:pPr marL="0" marR="0" lvl="0" indent="0" algn="l" defTabSz="914400" rtl="0" eaLnBrk="1" fontAlgn="auto" latinLnBrk="0" hangingPunct="1">
                <a:lnSpc>
                  <a:spcPct val="100000"/>
                </a:lnSpc>
                <a:spcBef>
                  <a:spcPts val="0"/>
                </a:spcBef>
                <a:spcAft>
                  <a:spcPts val="0"/>
                </a:spcAft>
                <a:buClrTx/>
                <a:buSzTx/>
                <a:buFontTx/>
                <a:buNone/>
                <a:tabLst/>
                <a:defRPr/>
              </a:pPr>
              <a:t>2022/11/9</a:t>
            </a:fld>
            <a:endParaRPr kumimoji="1" lang="zh-CN" altLang="en-US" sz="1200" b="0" i="0" u="none" strike="noStrike" kern="1200" cap="none" spc="0" normalizeH="0" baseline="0" noProof="0">
              <a:ln>
                <a:noFill/>
              </a:ln>
              <a:solidFill>
                <a:prstClr val="black">
                  <a:tint val="75000"/>
                </a:prstClr>
              </a:solidFill>
              <a:effectLst/>
              <a:uLnTx/>
              <a:uFillTx/>
              <a:latin typeface="字魂27号-布丁体"/>
              <a:cs typeface="+mn-cs"/>
            </a:endParaRPr>
          </a:p>
        </p:txBody>
      </p:sp>
      <p:sp>
        <p:nvSpPr>
          <p:cNvPr id="6" name="页脚占位符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200" b="0" i="0" u="none" strike="noStrike" kern="1200" cap="none" spc="0" normalizeH="0" baseline="0" noProof="0">
              <a:ln>
                <a:noFill/>
              </a:ln>
              <a:solidFill>
                <a:prstClr val="black">
                  <a:tint val="75000"/>
                </a:prstClr>
              </a:solidFill>
              <a:effectLst/>
              <a:uLnTx/>
              <a:uFillTx/>
              <a:latin typeface="字魂27号-布丁体"/>
              <a:cs typeface="+mn-cs"/>
            </a:endParaRPr>
          </a:p>
        </p:txBody>
      </p:sp>
      <p:sp>
        <p:nvSpPr>
          <p:cNvPr id="7" name="幻灯片编号占位符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ECCDFA6-1E83-B64A-81A1-D9DB674537E5}" type="slidenum">
              <a:rPr kumimoji="1" lang="zh-CN" altLang="en-US" sz="1200" b="0" i="0" u="none" strike="noStrike" kern="1200" cap="none" spc="0" normalizeH="0" baseline="0" noProof="0" smtClean="0">
                <a:ln>
                  <a:noFill/>
                </a:ln>
                <a:solidFill>
                  <a:prstClr val="black">
                    <a:tint val="75000"/>
                  </a:prstClr>
                </a:solidFill>
                <a:effectLst/>
                <a:uLnTx/>
                <a:uFillTx/>
                <a:latin typeface="字魂27号-布丁体"/>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1" lang="zh-CN" altLang="en-US" sz="1200" b="0" i="0" u="none" strike="noStrike" kern="1200" cap="none" spc="0" normalizeH="0" baseline="0" noProof="0">
              <a:ln>
                <a:noFill/>
              </a:ln>
              <a:solidFill>
                <a:prstClr val="black">
                  <a:tint val="75000"/>
                </a:prstClr>
              </a:solidFill>
              <a:effectLst/>
              <a:uLnTx/>
              <a:uFillTx/>
              <a:latin typeface="字魂27号-布丁体"/>
              <a:cs typeface="+mn-cs"/>
            </a:endParaRPr>
          </a:p>
        </p:txBody>
      </p:sp>
    </p:spTree>
    <p:extLst>
      <p:ext uri="{BB962C8B-B14F-4D97-AF65-F5344CB8AC3E}">
        <p14:creationId xmlns:p14="http://schemas.microsoft.com/office/powerpoint/2010/main" val="117607602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73.xml><?xml version="1.0" encoding="utf-8"?>
<p:sldLayout xmlns:a="http://schemas.openxmlformats.org/drawingml/2006/main" xmlns:r="http://schemas.openxmlformats.org/officeDocument/2006/relationships" xmlns:p="http://schemas.openxmlformats.org/presentationml/2006/main" type="vertTx" preserve="1">
  <p:cSld name="标题和竖排文本">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kumimoji="1" lang="zh-CN" altLang="en-US"/>
              <a:t>单击此处编辑母版标题样式</a:t>
            </a:r>
          </a:p>
        </p:txBody>
      </p:sp>
      <p:sp>
        <p:nvSpPr>
          <p:cNvPr id="3" name="竖排文本占位符 2"/>
          <p:cNvSpPr>
            <a:spLocks noGrp="1"/>
          </p:cNvSpPr>
          <p:nvPr>
            <p:ph type="body" orient="vert" idx="1"/>
          </p:nvPr>
        </p:nvSpPr>
        <p:spPr/>
        <p:txBody>
          <a:bodyPr vert="eaVert"/>
          <a:lstStyle/>
          <a:p>
            <a:pPr lvl="0"/>
            <a:r>
              <a:rPr kumimoji="1" lang="zh-CN" altLang="en-US"/>
              <a:t>单击此处编辑母版文本样式</a:t>
            </a:r>
          </a:p>
          <a:p>
            <a:pPr lvl="1"/>
            <a:r>
              <a:rPr kumimoji="1" lang="zh-CN" altLang="en-US"/>
              <a:t>二级</a:t>
            </a:r>
          </a:p>
          <a:p>
            <a:pPr lvl="2"/>
            <a:r>
              <a:rPr kumimoji="1" lang="zh-CN" altLang="en-US"/>
              <a:t>三级</a:t>
            </a:r>
          </a:p>
          <a:p>
            <a:pPr lvl="3"/>
            <a:r>
              <a:rPr kumimoji="1" lang="zh-CN" altLang="en-US"/>
              <a:t>四级</a:t>
            </a:r>
          </a:p>
          <a:p>
            <a:pPr lvl="4"/>
            <a:r>
              <a:rPr kumimoji="1" lang="zh-CN" altLang="en-US"/>
              <a:t>五级</a:t>
            </a:r>
          </a:p>
        </p:txBody>
      </p:sp>
      <p:sp>
        <p:nvSpPr>
          <p:cNvPr id="4" name="日期占位符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A00A2AD-B2CE-DC4F-8015-E18525983D45}" type="datetimeFigureOut">
              <a:rPr kumimoji="1" lang="zh-CN" altLang="en-US" sz="1200" b="0" i="0" u="none" strike="noStrike" kern="1200" cap="none" spc="0" normalizeH="0" baseline="0" noProof="0" smtClean="0">
                <a:ln>
                  <a:noFill/>
                </a:ln>
                <a:solidFill>
                  <a:prstClr val="black">
                    <a:tint val="75000"/>
                  </a:prstClr>
                </a:solidFill>
                <a:effectLst/>
                <a:uLnTx/>
                <a:uFillTx/>
                <a:latin typeface="字魂27号-布丁体"/>
                <a:cs typeface="+mn-cs"/>
              </a:rPr>
              <a:pPr marL="0" marR="0" lvl="0" indent="0" algn="l" defTabSz="914400" rtl="0" eaLnBrk="1" fontAlgn="auto" latinLnBrk="0" hangingPunct="1">
                <a:lnSpc>
                  <a:spcPct val="100000"/>
                </a:lnSpc>
                <a:spcBef>
                  <a:spcPts val="0"/>
                </a:spcBef>
                <a:spcAft>
                  <a:spcPts val="0"/>
                </a:spcAft>
                <a:buClrTx/>
                <a:buSzTx/>
                <a:buFontTx/>
                <a:buNone/>
                <a:tabLst/>
                <a:defRPr/>
              </a:pPr>
              <a:t>2022/11/9</a:t>
            </a:fld>
            <a:endParaRPr kumimoji="1" lang="zh-CN" altLang="en-US" sz="1200" b="0" i="0" u="none" strike="noStrike" kern="1200" cap="none" spc="0" normalizeH="0" baseline="0" noProof="0">
              <a:ln>
                <a:noFill/>
              </a:ln>
              <a:solidFill>
                <a:prstClr val="black">
                  <a:tint val="75000"/>
                </a:prstClr>
              </a:solidFill>
              <a:effectLst/>
              <a:uLnTx/>
              <a:uFillTx/>
              <a:latin typeface="字魂27号-布丁体"/>
              <a:cs typeface="+mn-cs"/>
            </a:endParaRPr>
          </a:p>
        </p:txBody>
      </p:sp>
      <p:sp>
        <p:nvSpPr>
          <p:cNvPr id="5" name="页脚占位符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200" b="0" i="0" u="none" strike="noStrike" kern="1200" cap="none" spc="0" normalizeH="0" baseline="0" noProof="0">
              <a:ln>
                <a:noFill/>
              </a:ln>
              <a:solidFill>
                <a:prstClr val="black">
                  <a:tint val="75000"/>
                </a:prstClr>
              </a:solidFill>
              <a:effectLst/>
              <a:uLnTx/>
              <a:uFillTx/>
              <a:latin typeface="字魂27号-布丁体"/>
              <a:cs typeface="+mn-cs"/>
            </a:endParaRPr>
          </a:p>
        </p:txBody>
      </p:sp>
      <p:sp>
        <p:nvSpPr>
          <p:cNvPr id="6" name="幻灯片编号占位符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ECCDFA6-1E83-B64A-81A1-D9DB674537E5}" type="slidenum">
              <a:rPr kumimoji="1" lang="zh-CN" altLang="en-US" sz="1200" b="0" i="0" u="none" strike="noStrike" kern="1200" cap="none" spc="0" normalizeH="0" baseline="0" noProof="0" smtClean="0">
                <a:ln>
                  <a:noFill/>
                </a:ln>
                <a:solidFill>
                  <a:prstClr val="black">
                    <a:tint val="75000"/>
                  </a:prstClr>
                </a:solidFill>
                <a:effectLst/>
                <a:uLnTx/>
                <a:uFillTx/>
                <a:latin typeface="字魂27号-布丁体"/>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1" lang="zh-CN" altLang="en-US" sz="1200" b="0" i="0" u="none" strike="noStrike" kern="1200" cap="none" spc="0" normalizeH="0" baseline="0" noProof="0">
              <a:ln>
                <a:noFill/>
              </a:ln>
              <a:solidFill>
                <a:prstClr val="black">
                  <a:tint val="75000"/>
                </a:prstClr>
              </a:solidFill>
              <a:effectLst/>
              <a:uLnTx/>
              <a:uFillTx/>
              <a:latin typeface="字魂27号-布丁体"/>
              <a:cs typeface="+mn-cs"/>
            </a:endParaRPr>
          </a:p>
        </p:txBody>
      </p:sp>
    </p:spTree>
    <p:extLst>
      <p:ext uri="{BB962C8B-B14F-4D97-AF65-F5344CB8AC3E}">
        <p14:creationId xmlns:p14="http://schemas.microsoft.com/office/powerpoint/2010/main" val="137582742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74.xml><?xml version="1.0" encoding="utf-8"?>
<p:sldLayout xmlns:a="http://schemas.openxmlformats.org/drawingml/2006/main" xmlns:r="http://schemas.openxmlformats.org/officeDocument/2006/relationships" xmlns:p="http://schemas.openxmlformats.org/presentationml/2006/main" type="vertTitleAndTx" preserve="1">
  <p:cSld name="竖排标题和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kumimoji="1" lang="zh-CN" altLang="en-US"/>
              <a:t>单击此处编辑母版标题样式</a:t>
            </a:r>
          </a:p>
        </p:txBody>
      </p:sp>
      <p:sp>
        <p:nvSpPr>
          <p:cNvPr id="3" name="竖排文本占位符 2"/>
          <p:cNvSpPr>
            <a:spLocks noGrp="1"/>
          </p:cNvSpPr>
          <p:nvPr>
            <p:ph type="body" orient="vert" idx="1"/>
          </p:nvPr>
        </p:nvSpPr>
        <p:spPr>
          <a:xfrm>
            <a:off x="838200" y="365125"/>
            <a:ext cx="7734300" cy="5811838"/>
          </a:xfrm>
        </p:spPr>
        <p:txBody>
          <a:bodyPr vert="eaVert"/>
          <a:lstStyle/>
          <a:p>
            <a:pPr lvl="0"/>
            <a:r>
              <a:rPr kumimoji="1" lang="zh-CN" altLang="en-US"/>
              <a:t>单击此处编辑母版文本样式</a:t>
            </a:r>
          </a:p>
          <a:p>
            <a:pPr lvl="1"/>
            <a:r>
              <a:rPr kumimoji="1" lang="zh-CN" altLang="en-US"/>
              <a:t>二级</a:t>
            </a:r>
          </a:p>
          <a:p>
            <a:pPr lvl="2"/>
            <a:r>
              <a:rPr kumimoji="1" lang="zh-CN" altLang="en-US"/>
              <a:t>三级</a:t>
            </a:r>
          </a:p>
          <a:p>
            <a:pPr lvl="3"/>
            <a:r>
              <a:rPr kumimoji="1" lang="zh-CN" altLang="en-US"/>
              <a:t>四级</a:t>
            </a:r>
          </a:p>
          <a:p>
            <a:pPr lvl="4"/>
            <a:r>
              <a:rPr kumimoji="1" lang="zh-CN" altLang="en-US"/>
              <a:t>五级</a:t>
            </a:r>
          </a:p>
        </p:txBody>
      </p:sp>
      <p:sp>
        <p:nvSpPr>
          <p:cNvPr id="4" name="日期占位符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A00A2AD-B2CE-DC4F-8015-E18525983D45}" type="datetimeFigureOut">
              <a:rPr kumimoji="1" lang="zh-CN" altLang="en-US" sz="1200" b="0" i="0" u="none" strike="noStrike" kern="1200" cap="none" spc="0" normalizeH="0" baseline="0" noProof="0" smtClean="0">
                <a:ln>
                  <a:noFill/>
                </a:ln>
                <a:solidFill>
                  <a:prstClr val="black">
                    <a:tint val="75000"/>
                  </a:prstClr>
                </a:solidFill>
                <a:effectLst/>
                <a:uLnTx/>
                <a:uFillTx/>
                <a:latin typeface="字魂27号-布丁体"/>
                <a:cs typeface="+mn-cs"/>
              </a:rPr>
              <a:pPr marL="0" marR="0" lvl="0" indent="0" algn="l" defTabSz="914400" rtl="0" eaLnBrk="1" fontAlgn="auto" latinLnBrk="0" hangingPunct="1">
                <a:lnSpc>
                  <a:spcPct val="100000"/>
                </a:lnSpc>
                <a:spcBef>
                  <a:spcPts val="0"/>
                </a:spcBef>
                <a:spcAft>
                  <a:spcPts val="0"/>
                </a:spcAft>
                <a:buClrTx/>
                <a:buSzTx/>
                <a:buFontTx/>
                <a:buNone/>
                <a:tabLst/>
                <a:defRPr/>
              </a:pPr>
              <a:t>2022/11/9</a:t>
            </a:fld>
            <a:endParaRPr kumimoji="1" lang="zh-CN" altLang="en-US" sz="1200" b="0" i="0" u="none" strike="noStrike" kern="1200" cap="none" spc="0" normalizeH="0" baseline="0" noProof="0">
              <a:ln>
                <a:noFill/>
              </a:ln>
              <a:solidFill>
                <a:prstClr val="black">
                  <a:tint val="75000"/>
                </a:prstClr>
              </a:solidFill>
              <a:effectLst/>
              <a:uLnTx/>
              <a:uFillTx/>
              <a:latin typeface="字魂27号-布丁体"/>
              <a:cs typeface="+mn-cs"/>
            </a:endParaRPr>
          </a:p>
        </p:txBody>
      </p:sp>
      <p:sp>
        <p:nvSpPr>
          <p:cNvPr id="5" name="页脚占位符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200" b="0" i="0" u="none" strike="noStrike" kern="1200" cap="none" spc="0" normalizeH="0" baseline="0" noProof="0">
              <a:ln>
                <a:noFill/>
              </a:ln>
              <a:solidFill>
                <a:prstClr val="black">
                  <a:tint val="75000"/>
                </a:prstClr>
              </a:solidFill>
              <a:effectLst/>
              <a:uLnTx/>
              <a:uFillTx/>
              <a:latin typeface="字魂27号-布丁体"/>
              <a:cs typeface="+mn-cs"/>
            </a:endParaRPr>
          </a:p>
        </p:txBody>
      </p:sp>
      <p:sp>
        <p:nvSpPr>
          <p:cNvPr id="6" name="幻灯片编号占位符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ECCDFA6-1E83-B64A-81A1-D9DB674537E5}" type="slidenum">
              <a:rPr kumimoji="1" lang="zh-CN" altLang="en-US" sz="1200" b="0" i="0" u="none" strike="noStrike" kern="1200" cap="none" spc="0" normalizeH="0" baseline="0" noProof="0" smtClean="0">
                <a:ln>
                  <a:noFill/>
                </a:ln>
                <a:solidFill>
                  <a:prstClr val="black">
                    <a:tint val="75000"/>
                  </a:prstClr>
                </a:solidFill>
                <a:effectLst/>
                <a:uLnTx/>
                <a:uFillTx/>
                <a:latin typeface="字魂27号-布丁体"/>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1" lang="zh-CN" altLang="en-US" sz="1200" b="0" i="0" u="none" strike="noStrike" kern="1200" cap="none" spc="0" normalizeH="0" baseline="0" noProof="0">
              <a:ln>
                <a:noFill/>
              </a:ln>
              <a:solidFill>
                <a:prstClr val="black">
                  <a:tint val="75000"/>
                </a:prstClr>
              </a:solidFill>
              <a:effectLst/>
              <a:uLnTx/>
              <a:uFillTx/>
              <a:latin typeface="字魂27号-布丁体"/>
              <a:cs typeface="+mn-cs"/>
            </a:endParaRPr>
          </a:p>
        </p:txBody>
      </p:sp>
      <p:pic>
        <p:nvPicPr>
          <p:cNvPr id="7" name="Picture 6">
            <a:extLst>
              <a:ext uri="{FF2B5EF4-FFF2-40B4-BE49-F238E27FC236}">
                <a16:creationId xmlns:a16="http://schemas.microsoft.com/office/drawing/2014/main" id="{DC41725A-66FC-ECC9-D741-C488264DA5C5}"/>
              </a:ext>
            </a:extLst>
          </p:cNvPr>
          <p:cNvPicPr>
            <a:picLocks noChangeAspect="1"/>
          </p:cNvPicPr>
          <p:nvPr userDrawn="1"/>
        </p:nvPicPr>
        <p:blipFill rotWithShape="1">
          <a:blip r:embed="rId2" cstate="hqprint">
            <a:extLst>
              <a:ext uri="{28A0092B-C50C-407E-A947-70E740481C1C}">
                <a14:useLocalDpi xmlns:a14="http://schemas.microsoft.com/office/drawing/2010/main" val="0"/>
              </a:ext>
            </a:extLst>
          </a:blip>
          <a:srcRect t="37667"/>
          <a:stretch/>
        </p:blipFill>
        <p:spPr>
          <a:xfrm>
            <a:off x="-2253635" y="-811260"/>
            <a:ext cx="2556694" cy="2850412"/>
          </a:xfrm>
          <a:prstGeom prst="rect">
            <a:avLst/>
          </a:prstGeom>
        </p:spPr>
      </p:pic>
      <p:pic>
        <p:nvPicPr>
          <p:cNvPr id="8" name="Picture 7">
            <a:extLst>
              <a:ext uri="{FF2B5EF4-FFF2-40B4-BE49-F238E27FC236}">
                <a16:creationId xmlns:a16="http://schemas.microsoft.com/office/drawing/2014/main" id="{10ECB967-163D-97A1-9542-86B164988CD1}"/>
              </a:ext>
            </a:extLst>
          </p:cNvPr>
          <p:cNvPicPr>
            <a:picLocks noChangeAspect="1"/>
          </p:cNvPicPr>
          <p:nvPr userDrawn="1"/>
        </p:nvPicPr>
        <p:blipFill rotWithShape="1">
          <a:blip r:embed="rId3" cstate="print">
            <a:extLst>
              <a:ext uri="{28A0092B-C50C-407E-A947-70E740481C1C}">
                <a14:useLocalDpi xmlns:a14="http://schemas.microsoft.com/office/drawing/2010/main" val="0"/>
              </a:ext>
            </a:extLst>
          </a:blip>
          <a:srcRect t="38142"/>
          <a:stretch/>
        </p:blipFill>
        <p:spPr>
          <a:xfrm>
            <a:off x="650633" y="6783225"/>
            <a:ext cx="1960710" cy="2212719"/>
          </a:xfrm>
          <a:prstGeom prst="rect">
            <a:avLst/>
          </a:prstGeom>
        </p:spPr>
      </p:pic>
      <p:sp>
        <p:nvSpPr>
          <p:cNvPr id="9" name="TextBox 3">
            <a:extLst>
              <a:ext uri="{FF2B5EF4-FFF2-40B4-BE49-F238E27FC236}">
                <a16:creationId xmlns:a16="http://schemas.microsoft.com/office/drawing/2014/main" id="{29EA2F57-C96A-966D-50AE-CA599802F3D7}"/>
              </a:ext>
            </a:extLst>
          </p:cNvPr>
          <p:cNvSpPr txBox="1"/>
          <p:nvPr userDrawn="1"/>
        </p:nvSpPr>
        <p:spPr>
          <a:xfrm>
            <a:off x="2539171" y="7974020"/>
            <a:ext cx="7283515" cy="1064137"/>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105" b="1" i="0" u="none" strike="noStrike" kern="1200" cap="none" spc="0" normalizeH="0" baseline="0" noProof="0" dirty="0">
                <a:ln>
                  <a:noFill/>
                </a:ln>
                <a:solidFill>
                  <a:srgbClr val="2C9430"/>
                </a:solidFill>
                <a:effectLst/>
                <a:uLnTx/>
                <a:uFillTx/>
                <a:latin typeface="SVN-Newton" panose="02040603050506020204" pitchFamily="18" charset="0"/>
                <a:cs typeface="Times New Roman" panose="02020603050405020304" pitchFamily="18" charset="0"/>
              </a:rPr>
              <a:t>MĂNG NON – TÀI LIỆU TIỂU HỌC</a:t>
            </a:r>
          </a:p>
          <a:p>
            <a:pPr marL="0" marR="0" lvl="0" indent="0" algn="ctr" defTabSz="534654" rtl="0" eaLnBrk="1" fontAlgn="auto" latinLnBrk="0" hangingPunct="1">
              <a:lnSpc>
                <a:spcPct val="100000"/>
              </a:lnSpc>
              <a:spcBef>
                <a:spcPts val="0"/>
              </a:spcBef>
              <a:spcAft>
                <a:spcPts val="0"/>
              </a:spcAft>
              <a:buClrTx/>
              <a:buSzTx/>
              <a:buFontTx/>
              <a:buNone/>
              <a:tabLst/>
              <a:defRPr/>
            </a:pPr>
            <a:r>
              <a:rPr kumimoji="0" lang="en-US" sz="2105" b="1"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Mời</a:t>
            </a:r>
            <a:r>
              <a:rPr kumimoji="0" lang="en-US" sz="2105"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2105" b="1"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truy</a:t>
            </a:r>
            <a:r>
              <a:rPr kumimoji="0" lang="en-US" sz="2105"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2105" b="1"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cập</a:t>
            </a:r>
            <a:r>
              <a:rPr kumimoji="0" lang="en-US" sz="2105"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2105" b="0" i="0" u="none" strike="noStrike" kern="1200" cap="none" spc="0" normalizeH="0" baseline="0" noProof="0" dirty="0">
                <a:ln>
                  <a:noFill/>
                </a:ln>
                <a:solidFill>
                  <a:srgbClr val="FF0066"/>
                </a:solidFill>
                <a:effectLst/>
                <a:uLnTx/>
                <a:uFillTx/>
                <a:latin typeface="Times New Roman" panose="02020603050405020304" pitchFamily="18" charset="0"/>
                <a:cs typeface="Times New Roman" panose="02020603050405020304" pitchFamily="18" charset="0"/>
                <a:hlinkClick r:id="rId4">
                  <a:extLst>
                    <a:ext uri="{A12FA001-AC4F-418D-AE19-62706E023703}">
                      <ahyp:hlinkClr xmlns:ahyp="http://schemas.microsoft.com/office/drawing/2018/hyperlinkcolor" xmlns="" val="tx"/>
                    </a:ext>
                  </a:extLst>
                </a:hlinkClick>
              </a:rPr>
              <a:t>MĂNG NON- TÀI LIỆU TIỂU HỌC | Facebook</a:t>
            </a:r>
            <a:endParaRPr kumimoji="0" lang="en-US" sz="2105" b="0" i="0" u="none" strike="noStrike" kern="1200" cap="none" spc="0" normalizeH="0" baseline="0" noProof="0" dirty="0">
              <a:ln>
                <a:noFill/>
              </a:ln>
              <a:solidFill>
                <a:srgbClr val="FF0066"/>
              </a:solidFill>
              <a:effectLst/>
              <a:uLnTx/>
              <a:uFillTx/>
              <a:latin typeface="SVN-Newton" panose="02040603050506020204" pitchFamily="18" charset="0"/>
              <a:cs typeface="Times New Roman" panose="02020603050405020304" pitchFamily="18" charset="0"/>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105" b="1" i="0" u="none" strike="noStrike" kern="1200" cap="none" spc="0" normalizeH="0" baseline="0" noProof="0" dirty="0">
                <a:ln>
                  <a:noFill/>
                </a:ln>
                <a:solidFill>
                  <a:srgbClr val="0D4370"/>
                </a:solidFill>
                <a:effectLst/>
                <a:uLnTx/>
                <a:uFillTx/>
                <a:latin typeface="SVN-Newton" panose="02040603050506020204" pitchFamily="18" charset="0"/>
                <a:cs typeface="Times New Roman" panose="02020603050405020304" pitchFamily="18" charset="0"/>
              </a:rPr>
              <a:t>SĐT ZALO : </a:t>
            </a:r>
            <a:r>
              <a:rPr kumimoji="0" lang="en-US" sz="2105" b="1" i="0" u="sng" strike="noStrike" kern="1200" cap="none" spc="0" normalizeH="0" baseline="0" noProof="0" dirty="0">
                <a:ln>
                  <a:noFill/>
                </a:ln>
                <a:solidFill>
                  <a:srgbClr val="0D4370"/>
                </a:solidFill>
                <a:effectLst/>
                <a:uLnTx/>
                <a:uFillTx/>
                <a:latin typeface="SVN-Newton" panose="02040603050506020204" pitchFamily="18" charset="0"/>
                <a:cs typeface="+mn-cs"/>
              </a:rPr>
              <a:t>0382348780</a:t>
            </a:r>
            <a:r>
              <a:rPr kumimoji="0" lang="en-US" sz="2105" b="1" i="0" u="none" strike="noStrike" kern="1200" cap="none" spc="0" normalizeH="0" baseline="0" noProof="0" dirty="0">
                <a:ln>
                  <a:noFill/>
                </a:ln>
                <a:solidFill>
                  <a:srgbClr val="0D4370"/>
                </a:solidFill>
                <a:effectLst/>
                <a:uLnTx/>
                <a:uFillTx/>
                <a:latin typeface="SVN-Newton" panose="02040603050506020204" pitchFamily="18" charset="0"/>
                <a:cs typeface="+mn-cs"/>
              </a:rPr>
              <a:t> - </a:t>
            </a:r>
            <a:r>
              <a:rPr kumimoji="0" lang="en-US" sz="2105" b="1" i="0" u="sng" strike="noStrike" kern="1200" cap="none" spc="0" normalizeH="0" baseline="0" noProof="0" dirty="0">
                <a:ln>
                  <a:noFill/>
                </a:ln>
                <a:solidFill>
                  <a:srgbClr val="0D4370"/>
                </a:solidFill>
                <a:effectLst/>
                <a:uLnTx/>
                <a:uFillTx/>
                <a:latin typeface="SVN-Newton" panose="02040603050506020204" pitchFamily="18" charset="0"/>
                <a:cs typeface="+mn-cs"/>
              </a:rPr>
              <a:t>0984848929</a:t>
            </a:r>
            <a:endParaRPr kumimoji="0" lang="en-US" sz="2105" b="1" i="0" u="none" strike="noStrike" kern="1200" cap="none" spc="0" normalizeH="0" baseline="0" noProof="0" dirty="0">
              <a:ln>
                <a:noFill/>
              </a:ln>
              <a:solidFill>
                <a:srgbClr val="0D4370"/>
              </a:solidFill>
              <a:effectLst/>
              <a:uLnTx/>
              <a:uFillTx/>
              <a:latin typeface="SVN-Newton" panose="02040603050506020204" pitchFamily="18" charset="0"/>
              <a:cs typeface="Times New Roman" panose="02020603050405020304" pitchFamily="18" charset="0"/>
            </a:endParaRPr>
          </a:p>
        </p:txBody>
      </p:sp>
      <p:sp>
        <p:nvSpPr>
          <p:cNvPr id="10" name="Title 1">
            <a:extLst>
              <a:ext uri="{FF2B5EF4-FFF2-40B4-BE49-F238E27FC236}">
                <a16:creationId xmlns:a16="http://schemas.microsoft.com/office/drawing/2014/main" id="{839CB496-B064-1976-8A73-F5C96C8179F1}"/>
              </a:ext>
            </a:extLst>
          </p:cNvPr>
          <p:cNvSpPr txBox="1">
            <a:spLocks/>
          </p:cNvSpPr>
          <p:nvPr userDrawn="1"/>
        </p:nvSpPr>
        <p:spPr>
          <a:xfrm>
            <a:off x="9822686" y="-375048"/>
            <a:ext cx="2556694" cy="1156798"/>
          </a:xfrm>
          <a:prstGeom prst="rect">
            <a:avLst/>
          </a:prstGeom>
        </p:spPr>
        <p:txBody>
          <a:bodyPr vert="horz" lIns="106934" tIns="53467" rIns="106934" bIns="53467"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2807" b="0" i="0" u="none" strike="noStrike" kern="1200" cap="none" spc="0" normalizeH="0" baseline="0" noProof="0" dirty="0" err="1">
                <a:ln>
                  <a:noFill/>
                </a:ln>
                <a:solidFill>
                  <a:srgbClr val="44546A">
                    <a:lumMod val="20000"/>
                    <a:lumOff val="80000"/>
                  </a:srgbClr>
                </a:solidFill>
                <a:effectLst/>
                <a:uLnTx/>
                <a:uFillTx/>
                <a:latin typeface="#9Slide07 HoneyCream" pitchFamily="2" charset="0"/>
                <a:cs typeface="+mj-cs"/>
              </a:rPr>
              <a:t>Măng</a:t>
            </a:r>
            <a:r>
              <a:rPr kumimoji="0" lang="en-US" sz="2807" b="0" i="0" u="none" strike="noStrike" kern="1200" cap="none" spc="0" normalizeH="0" baseline="0" noProof="0" dirty="0">
                <a:ln>
                  <a:noFill/>
                </a:ln>
                <a:solidFill>
                  <a:srgbClr val="44546A">
                    <a:lumMod val="20000"/>
                    <a:lumOff val="80000"/>
                  </a:srgbClr>
                </a:solidFill>
                <a:effectLst/>
                <a:uLnTx/>
                <a:uFillTx/>
                <a:latin typeface="#9Slide07 HoneyCream" pitchFamily="2" charset="0"/>
                <a:cs typeface="+mj-cs"/>
              </a:rPr>
              <a:t> Non</a:t>
            </a:r>
          </a:p>
        </p:txBody>
      </p:sp>
      <p:sp>
        <p:nvSpPr>
          <p:cNvPr id="11" name="Title 1">
            <a:extLst>
              <a:ext uri="{FF2B5EF4-FFF2-40B4-BE49-F238E27FC236}">
                <a16:creationId xmlns:a16="http://schemas.microsoft.com/office/drawing/2014/main" id="{C2819393-8A5D-E722-6425-C1F457F21F4D}"/>
              </a:ext>
            </a:extLst>
          </p:cNvPr>
          <p:cNvSpPr txBox="1">
            <a:spLocks/>
          </p:cNvSpPr>
          <p:nvPr userDrawn="1"/>
        </p:nvSpPr>
        <p:spPr>
          <a:xfrm>
            <a:off x="455940" y="9080370"/>
            <a:ext cx="2350096" cy="387363"/>
          </a:xfrm>
          <a:prstGeom prst="rect">
            <a:avLst/>
          </a:prstGeom>
        </p:spPr>
        <p:txBody>
          <a:bodyPr vert="horz" lIns="106934" tIns="53467" rIns="106934" bIns="53467" rtlCol="0" anchor="b">
            <a:normAutofit fontScale="70000" lnSpcReduction="2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3743" b="0" i="0" u="none" strike="noStrike" kern="1200" cap="none" spc="0" normalizeH="0" baseline="0" noProof="0" dirty="0" err="1">
                <a:ln>
                  <a:noFill/>
                </a:ln>
                <a:solidFill>
                  <a:srgbClr val="2C9430"/>
                </a:solidFill>
                <a:effectLst/>
                <a:uLnTx/>
                <a:uFillTx/>
                <a:latin typeface="#9Slide07 HoneyCream" pitchFamily="2" charset="0"/>
                <a:cs typeface="+mj-cs"/>
              </a:rPr>
              <a:t>Măng</a:t>
            </a:r>
            <a:r>
              <a:rPr kumimoji="0" lang="en-US" sz="3743" b="0" i="0" u="none" strike="noStrike" kern="1200" cap="none" spc="0" normalizeH="0" baseline="0" noProof="0" dirty="0">
                <a:ln>
                  <a:noFill/>
                </a:ln>
                <a:solidFill>
                  <a:srgbClr val="2C9430"/>
                </a:solidFill>
                <a:effectLst/>
                <a:uLnTx/>
                <a:uFillTx/>
                <a:latin typeface="#9Slide07 HoneyCream" pitchFamily="2" charset="0"/>
                <a:cs typeface="+mj-cs"/>
              </a:rPr>
              <a:t> Non</a:t>
            </a:r>
          </a:p>
        </p:txBody>
      </p:sp>
      <p:sp>
        <p:nvSpPr>
          <p:cNvPr id="12" name="Title 1">
            <a:extLst>
              <a:ext uri="{FF2B5EF4-FFF2-40B4-BE49-F238E27FC236}">
                <a16:creationId xmlns:a16="http://schemas.microsoft.com/office/drawing/2014/main" id="{67CE625A-7EB5-37D6-AA98-E6F10E173EFB}"/>
              </a:ext>
            </a:extLst>
          </p:cNvPr>
          <p:cNvSpPr txBox="1">
            <a:spLocks/>
          </p:cNvSpPr>
          <p:nvPr userDrawn="1"/>
        </p:nvSpPr>
        <p:spPr>
          <a:xfrm>
            <a:off x="-379795" y="5542001"/>
            <a:ext cx="2556694" cy="1156798"/>
          </a:xfrm>
          <a:prstGeom prst="rect">
            <a:avLst/>
          </a:prstGeom>
        </p:spPr>
        <p:txBody>
          <a:bodyPr vert="horz" lIns="106934" tIns="53467" rIns="106934" bIns="53467"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2105" b="0" i="0" u="none" strike="noStrike" kern="1200" cap="none" spc="0" normalizeH="0" baseline="0" noProof="0" dirty="0" err="1">
                <a:ln>
                  <a:noFill/>
                </a:ln>
                <a:solidFill>
                  <a:srgbClr val="44546A">
                    <a:lumMod val="20000"/>
                    <a:lumOff val="80000"/>
                  </a:srgbClr>
                </a:solidFill>
                <a:effectLst/>
                <a:uLnTx/>
                <a:uFillTx/>
                <a:latin typeface="#9Slide07 HoneyCream" pitchFamily="2" charset="0"/>
                <a:cs typeface="+mj-cs"/>
              </a:rPr>
              <a:t>Măng</a:t>
            </a:r>
            <a:r>
              <a:rPr kumimoji="0" lang="en-US" sz="2105" b="0" i="0" u="none" strike="noStrike" kern="1200" cap="none" spc="0" normalizeH="0" baseline="0" noProof="0" dirty="0">
                <a:ln>
                  <a:noFill/>
                </a:ln>
                <a:solidFill>
                  <a:srgbClr val="44546A">
                    <a:lumMod val="20000"/>
                    <a:lumOff val="80000"/>
                  </a:srgbClr>
                </a:solidFill>
                <a:effectLst/>
                <a:uLnTx/>
                <a:uFillTx/>
                <a:latin typeface="#9Slide07 HoneyCream" pitchFamily="2" charset="0"/>
                <a:cs typeface="+mj-cs"/>
              </a:rPr>
              <a:t> Non</a:t>
            </a:r>
          </a:p>
        </p:txBody>
      </p:sp>
      <p:sp>
        <p:nvSpPr>
          <p:cNvPr id="13" name="TextBox 12">
            <a:extLst>
              <a:ext uri="{FF2B5EF4-FFF2-40B4-BE49-F238E27FC236}">
                <a16:creationId xmlns:a16="http://schemas.microsoft.com/office/drawing/2014/main" id="{A9185F81-9F4C-9E1A-DA28-FF4DF54F9336}"/>
              </a:ext>
            </a:extLst>
          </p:cNvPr>
          <p:cNvSpPr txBox="1"/>
          <p:nvPr userDrawn="1"/>
        </p:nvSpPr>
        <p:spPr>
          <a:xfrm>
            <a:off x="-2920124" y="1955745"/>
            <a:ext cx="3889672" cy="63216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508" b="0" i="0" u="none" strike="noStrike" kern="1200" cap="none" spc="0" normalizeH="0" baseline="0" noProof="0" dirty="0" err="1">
                <a:ln w="0"/>
                <a:solidFill>
                  <a:srgbClr val="FF0000"/>
                </a:solidFill>
                <a:effectLst>
                  <a:reflection blurRad="6350" stA="53000" endA="300" endPos="35500" dir="5400000" sy="-90000" algn="bl" rotWithShape="0"/>
                </a:effectLst>
                <a:uLnTx/>
                <a:uFillTx/>
                <a:latin typeface="#9Slide07 HoneyCream" pitchFamily="2" charset="0"/>
                <a:cs typeface="#9Slide05 Bodega Script" pitchFamily="2" charset="0"/>
              </a:rPr>
              <a:t>Măng</a:t>
            </a:r>
            <a:r>
              <a:rPr kumimoji="0" lang="en-US" sz="3508" b="0" i="0" u="none" strike="noStrike" kern="1200" cap="none" spc="0" normalizeH="0" baseline="0" noProof="0" dirty="0">
                <a:ln w="0"/>
                <a:solidFill>
                  <a:srgbClr val="FF0000"/>
                </a:solidFill>
                <a:effectLst>
                  <a:reflection blurRad="6350" stA="53000" endA="300" endPos="35500" dir="5400000" sy="-90000" algn="bl" rotWithShape="0"/>
                </a:effectLst>
                <a:uLnTx/>
                <a:uFillTx/>
                <a:latin typeface="#9Slide07 HoneyCream" pitchFamily="2" charset="0"/>
                <a:cs typeface="#9Slide05 Bodega Script" pitchFamily="2" charset="0"/>
              </a:rPr>
              <a:t> Non</a:t>
            </a:r>
            <a:endParaRPr kumimoji="0" lang="id-ID" sz="3508" b="0" i="0" u="none" strike="noStrike" kern="1200" cap="none" spc="0" normalizeH="0" baseline="0" noProof="0" dirty="0">
              <a:ln w="0"/>
              <a:solidFill>
                <a:srgbClr val="FF0000"/>
              </a:solidFill>
              <a:effectLst>
                <a:reflection blurRad="6350" stA="53000" endA="300" endPos="35500" dir="5400000" sy="-90000" algn="bl" rotWithShape="0"/>
              </a:effectLst>
              <a:uLnTx/>
              <a:uFillTx/>
              <a:latin typeface="#9Slide07 HoneyCream" pitchFamily="2" charset="0"/>
              <a:cs typeface="#9Slide05 Bodega Script" pitchFamily="2" charset="0"/>
            </a:endParaRPr>
          </a:p>
        </p:txBody>
      </p:sp>
      <p:sp>
        <p:nvSpPr>
          <p:cNvPr id="14" name="TextBox 13">
            <a:extLst>
              <a:ext uri="{FF2B5EF4-FFF2-40B4-BE49-F238E27FC236}">
                <a16:creationId xmlns:a16="http://schemas.microsoft.com/office/drawing/2014/main" id="{6BE93520-6E9F-4C6B-1BDC-F5F4B404C88B}"/>
              </a:ext>
            </a:extLst>
          </p:cNvPr>
          <p:cNvSpPr txBox="1"/>
          <p:nvPr userDrawn="1"/>
        </p:nvSpPr>
        <p:spPr>
          <a:xfrm>
            <a:off x="1630988" y="7353444"/>
            <a:ext cx="10284198" cy="578363"/>
          </a:xfrm>
          <a:prstGeom prst="rect">
            <a:avLst/>
          </a:prstGeom>
          <a:noFill/>
        </p:spPr>
        <p:txBody>
          <a:bodyPr wrap="square">
            <a:spAutoFit/>
          </a:bodyPr>
          <a:lstStyle/>
          <a:p>
            <a:pPr marL="0" marR="0" lvl="0" indent="0" algn="ctr" defTabSz="802020" rtl="0" eaLnBrk="1" fontAlgn="auto" latinLnBrk="0" hangingPunct="1">
              <a:lnSpc>
                <a:spcPct val="100000"/>
              </a:lnSpc>
              <a:spcBef>
                <a:spcPts val="0"/>
              </a:spcBef>
              <a:spcAft>
                <a:spcPts val="0"/>
              </a:spcAft>
              <a:buClr>
                <a:srgbClr val="000000"/>
              </a:buClr>
              <a:buSzPts val="1100"/>
              <a:buFont typeface="Arial"/>
              <a:buNone/>
              <a:tabLst/>
              <a:defRPr/>
            </a:pPr>
            <a:r>
              <a:rPr kumimoji="0" lang="en-US" sz="1579" b="1" i="0" u="none" strike="noStrike" kern="1200" cap="none" spc="0" normalizeH="0" baseline="0" noProof="0" dirty="0" err="1">
                <a:ln>
                  <a:noFill/>
                </a:ln>
                <a:solidFill>
                  <a:srgbClr val="C00000"/>
                </a:solidFill>
                <a:effectLst/>
                <a:uLnTx/>
                <a:uFillTx/>
                <a:latin typeface="UTM Avo" panose="02040603050506020204" pitchFamily="18" charset="0"/>
                <a:cs typeface="+mn-cs"/>
              </a:rPr>
              <a:t>Sản</a:t>
            </a:r>
            <a:r>
              <a:rPr kumimoji="0" lang="en-US" sz="1579" b="1" i="0" u="none" strike="noStrike" kern="1200" cap="none" spc="0" normalizeH="0" baseline="0" noProof="0" dirty="0">
                <a:ln>
                  <a:noFill/>
                </a:ln>
                <a:solidFill>
                  <a:srgbClr val="C00000"/>
                </a:solidFill>
                <a:effectLst/>
                <a:uLnTx/>
                <a:uFillTx/>
                <a:latin typeface="UTM Avo" panose="02040603050506020204" pitchFamily="18" charset="0"/>
                <a:cs typeface="+mn-cs"/>
              </a:rPr>
              <a:t> </a:t>
            </a:r>
            <a:r>
              <a:rPr kumimoji="0" lang="en-US" sz="1579" b="1" i="0" u="none" strike="noStrike" kern="1200" cap="none" spc="0" normalizeH="0" baseline="0" noProof="0" dirty="0" err="1">
                <a:ln>
                  <a:noFill/>
                </a:ln>
                <a:solidFill>
                  <a:srgbClr val="C00000"/>
                </a:solidFill>
                <a:effectLst/>
                <a:uLnTx/>
                <a:uFillTx/>
                <a:latin typeface="UTM Avo" panose="02040603050506020204" pitchFamily="18" charset="0"/>
                <a:cs typeface="+mn-cs"/>
              </a:rPr>
              <a:t>phẩm</a:t>
            </a:r>
            <a:r>
              <a:rPr kumimoji="0" lang="en-US" sz="1579" b="1" i="0" u="none" strike="noStrike" kern="1200" cap="none" spc="0" normalizeH="0" baseline="0" noProof="0" dirty="0">
                <a:ln>
                  <a:noFill/>
                </a:ln>
                <a:solidFill>
                  <a:srgbClr val="C00000"/>
                </a:solidFill>
                <a:effectLst/>
                <a:uLnTx/>
                <a:uFillTx/>
                <a:latin typeface="UTM Avo" panose="02040603050506020204" pitchFamily="18" charset="0"/>
                <a:cs typeface="+mn-cs"/>
              </a:rPr>
              <a:t> </a:t>
            </a:r>
            <a:r>
              <a:rPr kumimoji="0" lang="en-US" sz="1579" b="1" i="0" u="none" strike="noStrike" kern="1200" cap="none" spc="0" normalizeH="0" baseline="0" noProof="0" dirty="0" err="1">
                <a:ln>
                  <a:noFill/>
                </a:ln>
                <a:solidFill>
                  <a:srgbClr val="C00000"/>
                </a:solidFill>
                <a:effectLst/>
                <a:uLnTx/>
                <a:uFillTx/>
                <a:latin typeface="UTM Avo" panose="02040603050506020204" pitchFamily="18" charset="0"/>
                <a:cs typeface="+mn-cs"/>
              </a:rPr>
              <a:t>của</a:t>
            </a:r>
            <a:r>
              <a:rPr kumimoji="0" lang="en-US" sz="1579" b="1" i="0" u="none" strike="noStrike" kern="1200" cap="none" spc="0" normalizeH="0" baseline="0" noProof="0" dirty="0">
                <a:ln>
                  <a:noFill/>
                </a:ln>
                <a:solidFill>
                  <a:srgbClr val="C00000"/>
                </a:solidFill>
                <a:effectLst/>
                <a:uLnTx/>
                <a:uFillTx/>
                <a:latin typeface="UTM Avo" panose="02040603050506020204" pitchFamily="18" charset="0"/>
                <a:cs typeface="+mn-cs"/>
              </a:rPr>
              <a:t> </a:t>
            </a:r>
            <a:r>
              <a:rPr kumimoji="0" lang="en-US" sz="1579" b="1" i="0" u="none" strike="noStrike" kern="1200" cap="none" spc="0" normalizeH="0" baseline="0" noProof="0" dirty="0" err="1">
                <a:ln>
                  <a:noFill/>
                </a:ln>
                <a:solidFill>
                  <a:srgbClr val="C00000"/>
                </a:solidFill>
                <a:effectLst/>
                <a:uLnTx/>
                <a:uFillTx/>
                <a:latin typeface="UTM Avo" panose="02040603050506020204" pitchFamily="18" charset="0"/>
                <a:cs typeface="+mn-cs"/>
              </a:rPr>
              <a:t>Măng</a:t>
            </a:r>
            <a:r>
              <a:rPr kumimoji="0" lang="en-US" sz="1579" b="1" i="0" u="none" strike="noStrike" kern="1200" cap="none" spc="0" normalizeH="0" baseline="0" noProof="0" dirty="0">
                <a:ln>
                  <a:noFill/>
                </a:ln>
                <a:solidFill>
                  <a:srgbClr val="C00000"/>
                </a:solidFill>
                <a:effectLst/>
                <a:uLnTx/>
                <a:uFillTx/>
                <a:latin typeface="UTM Avo" panose="02040603050506020204" pitchFamily="18" charset="0"/>
                <a:cs typeface="+mn-cs"/>
              </a:rPr>
              <a:t> Non – </a:t>
            </a:r>
            <a:r>
              <a:rPr kumimoji="0" lang="en-US" sz="1579" b="1" i="0" u="none" strike="noStrike" kern="1200" cap="none" spc="0" normalizeH="0" baseline="0" noProof="0" dirty="0" err="1">
                <a:ln>
                  <a:noFill/>
                </a:ln>
                <a:solidFill>
                  <a:srgbClr val="C00000"/>
                </a:solidFill>
                <a:effectLst/>
                <a:uLnTx/>
                <a:uFillTx/>
                <a:latin typeface="UTM Avo" panose="02040603050506020204" pitchFamily="18" charset="0"/>
                <a:cs typeface="+mn-cs"/>
              </a:rPr>
              <a:t>Tài</a:t>
            </a:r>
            <a:r>
              <a:rPr kumimoji="0" lang="en-US" sz="1579" b="1" i="0" u="none" strike="noStrike" kern="1200" cap="none" spc="0" normalizeH="0" baseline="0" noProof="0" dirty="0">
                <a:ln>
                  <a:noFill/>
                </a:ln>
                <a:solidFill>
                  <a:srgbClr val="C00000"/>
                </a:solidFill>
                <a:effectLst/>
                <a:uLnTx/>
                <a:uFillTx/>
                <a:latin typeface="UTM Avo" panose="02040603050506020204" pitchFamily="18" charset="0"/>
                <a:cs typeface="+mn-cs"/>
              </a:rPr>
              <a:t> </a:t>
            </a:r>
            <a:r>
              <a:rPr kumimoji="0" lang="en-US" sz="1579" b="1" i="0" u="none" strike="noStrike" kern="1200" cap="none" spc="0" normalizeH="0" baseline="0" noProof="0" dirty="0" err="1">
                <a:ln>
                  <a:noFill/>
                </a:ln>
                <a:solidFill>
                  <a:srgbClr val="C00000"/>
                </a:solidFill>
                <a:effectLst/>
                <a:uLnTx/>
                <a:uFillTx/>
                <a:latin typeface="UTM Avo" panose="02040603050506020204" pitchFamily="18" charset="0"/>
                <a:cs typeface="+mn-cs"/>
              </a:rPr>
              <a:t>liệu</a:t>
            </a:r>
            <a:r>
              <a:rPr kumimoji="0" lang="en-US" sz="1579" b="1" i="0" u="none" strike="noStrike" kern="1200" cap="none" spc="0" normalizeH="0" baseline="0" noProof="0" dirty="0">
                <a:ln>
                  <a:noFill/>
                </a:ln>
                <a:solidFill>
                  <a:srgbClr val="C00000"/>
                </a:solidFill>
                <a:effectLst/>
                <a:uLnTx/>
                <a:uFillTx/>
                <a:latin typeface="UTM Avo" panose="02040603050506020204" pitchFamily="18" charset="0"/>
                <a:cs typeface="+mn-cs"/>
              </a:rPr>
              <a:t> </a:t>
            </a:r>
            <a:r>
              <a:rPr kumimoji="0" lang="en-US" sz="1579" b="1" i="0" u="none" strike="noStrike" kern="1200" cap="none" spc="0" normalizeH="0" baseline="0" noProof="0" dirty="0" err="1">
                <a:ln>
                  <a:noFill/>
                </a:ln>
                <a:solidFill>
                  <a:srgbClr val="C00000"/>
                </a:solidFill>
                <a:effectLst/>
                <a:uLnTx/>
                <a:uFillTx/>
                <a:latin typeface="UTM Avo" panose="02040603050506020204" pitchFamily="18" charset="0"/>
                <a:cs typeface="+mn-cs"/>
              </a:rPr>
              <a:t>Tiểu</a:t>
            </a:r>
            <a:r>
              <a:rPr kumimoji="0" lang="en-US" sz="1579" b="1" i="0" u="none" strike="noStrike" kern="1200" cap="none" spc="0" normalizeH="0" baseline="0" noProof="0" dirty="0">
                <a:ln>
                  <a:noFill/>
                </a:ln>
                <a:solidFill>
                  <a:srgbClr val="C00000"/>
                </a:solidFill>
                <a:effectLst/>
                <a:uLnTx/>
                <a:uFillTx/>
                <a:latin typeface="UTM Avo" panose="02040603050506020204" pitchFamily="18" charset="0"/>
                <a:cs typeface="+mn-cs"/>
              </a:rPr>
              <a:t> </a:t>
            </a:r>
            <a:r>
              <a:rPr kumimoji="0" lang="en-US" sz="1579" b="1" i="0" u="none" strike="noStrike" kern="1200" cap="none" spc="0" normalizeH="0" baseline="0" noProof="0" dirty="0" err="1">
                <a:ln>
                  <a:noFill/>
                </a:ln>
                <a:solidFill>
                  <a:srgbClr val="C00000"/>
                </a:solidFill>
                <a:effectLst/>
                <a:uLnTx/>
                <a:uFillTx/>
                <a:latin typeface="UTM Avo" panose="02040603050506020204" pitchFamily="18" charset="0"/>
                <a:cs typeface="+mn-cs"/>
              </a:rPr>
              <a:t>học</a:t>
            </a:r>
            <a:r>
              <a:rPr kumimoji="0" lang="en-US" sz="1579" b="1" i="0" u="none" strike="noStrike" kern="1200" cap="none" spc="0" normalizeH="0" baseline="0" noProof="0" dirty="0">
                <a:ln>
                  <a:noFill/>
                </a:ln>
                <a:solidFill>
                  <a:srgbClr val="C00000"/>
                </a:solidFill>
                <a:effectLst/>
                <a:uLnTx/>
                <a:uFillTx/>
                <a:latin typeface="UTM Avo" panose="02040603050506020204" pitchFamily="18" charset="0"/>
                <a:cs typeface="+mn-cs"/>
              </a:rPr>
              <a:t>.</a:t>
            </a:r>
          </a:p>
          <a:p>
            <a:pPr marL="0" marR="0" lvl="0" indent="0" algn="ctr" defTabSz="802020" rtl="0" eaLnBrk="1" fontAlgn="auto" latinLnBrk="0" hangingPunct="1">
              <a:lnSpc>
                <a:spcPct val="100000"/>
              </a:lnSpc>
              <a:spcBef>
                <a:spcPts val="0"/>
              </a:spcBef>
              <a:spcAft>
                <a:spcPts val="0"/>
              </a:spcAft>
              <a:buClr>
                <a:srgbClr val="000000"/>
              </a:buClr>
              <a:buSzPts val="1100"/>
              <a:buFont typeface="Arial"/>
              <a:buNone/>
              <a:tabLst/>
              <a:defRPr/>
            </a:pPr>
            <a:r>
              <a:rPr kumimoji="0" lang="en-US" sz="1579" b="1" i="0" u="none" strike="noStrike" kern="1200" cap="none" spc="0" normalizeH="0" baseline="0" noProof="0" dirty="0">
                <a:ln>
                  <a:noFill/>
                </a:ln>
                <a:solidFill>
                  <a:srgbClr val="C00000"/>
                </a:solidFill>
                <a:effectLst/>
                <a:uLnTx/>
                <a:uFillTx/>
                <a:latin typeface="UTM Avo" panose="02040603050506020204" pitchFamily="18" charset="0"/>
                <a:cs typeface="+mn-cs"/>
              </a:rPr>
              <a:t> </a:t>
            </a:r>
            <a:r>
              <a:rPr kumimoji="0" lang="en-US" sz="1579" b="1" i="0" u="none" strike="noStrike" kern="1200" cap="none" spc="0" normalizeH="0" baseline="0" noProof="0" dirty="0" err="1">
                <a:ln>
                  <a:noFill/>
                </a:ln>
                <a:solidFill>
                  <a:srgbClr val="C00000"/>
                </a:solidFill>
                <a:effectLst/>
                <a:uLnTx/>
                <a:uFillTx/>
                <a:latin typeface="UTM Avo" panose="02040603050506020204" pitchFamily="18" charset="0"/>
                <a:cs typeface="+mn-cs"/>
              </a:rPr>
              <a:t>Nghiêm</a:t>
            </a:r>
            <a:r>
              <a:rPr kumimoji="0" lang="en-US" sz="1579" b="1" i="0" u="none" strike="noStrike" kern="1200" cap="none" spc="0" normalizeH="0" baseline="0" noProof="0" dirty="0">
                <a:ln>
                  <a:noFill/>
                </a:ln>
                <a:solidFill>
                  <a:srgbClr val="C00000"/>
                </a:solidFill>
                <a:effectLst/>
                <a:uLnTx/>
                <a:uFillTx/>
                <a:latin typeface="UTM Avo" panose="02040603050506020204" pitchFamily="18" charset="0"/>
                <a:cs typeface="+mn-cs"/>
              </a:rPr>
              <a:t> </a:t>
            </a:r>
            <a:r>
              <a:rPr kumimoji="0" lang="en-US" sz="1579" b="1" i="0" u="none" strike="noStrike" kern="1200" cap="none" spc="0" normalizeH="0" baseline="0" noProof="0" dirty="0" err="1">
                <a:ln>
                  <a:noFill/>
                </a:ln>
                <a:solidFill>
                  <a:srgbClr val="C00000"/>
                </a:solidFill>
                <a:effectLst/>
                <a:uLnTx/>
                <a:uFillTx/>
                <a:latin typeface="UTM Avo" panose="02040603050506020204" pitchFamily="18" charset="0"/>
                <a:cs typeface="+mn-cs"/>
              </a:rPr>
              <a:t>cấm</a:t>
            </a:r>
            <a:r>
              <a:rPr kumimoji="0" lang="en-US" sz="1579" b="1" i="0" u="none" strike="noStrike" kern="1200" cap="none" spc="0" normalizeH="0" baseline="0" noProof="0" dirty="0">
                <a:ln>
                  <a:noFill/>
                </a:ln>
                <a:solidFill>
                  <a:srgbClr val="C00000"/>
                </a:solidFill>
                <a:effectLst/>
                <a:uLnTx/>
                <a:uFillTx/>
                <a:latin typeface="UTM Avo" panose="02040603050506020204" pitchFamily="18" charset="0"/>
                <a:cs typeface="+mn-cs"/>
              </a:rPr>
              <a:t> </a:t>
            </a:r>
            <a:r>
              <a:rPr kumimoji="0" lang="en-US" sz="1579" b="1" i="0" u="none" strike="noStrike" kern="1200" cap="none" spc="0" normalizeH="0" baseline="0" noProof="0" dirty="0" err="1">
                <a:ln>
                  <a:noFill/>
                </a:ln>
                <a:solidFill>
                  <a:srgbClr val="C00000"/>
                </a:solidFill>
                <a:effectLst/>
                <a:uLnTx/>
                <a:uFillTx/>
                <a:latin typeface="UTM Avo" panose="02040603050506020204" pitchFamily="18" charset="0"/>
                <a:cs typeface="+mn-cs"/>
              </a:rPr>
              <a:t>buôn</a:t>
            </a:r>
            <a:r>
              <a:rPr kumimoji="0" lang="en-US" sz="1579" b="1" i="0" u="none" strike="noStrike" kern="1200" cap="none" spc="0" normalizeH="0" baseline="0" noProof="0" dirty="0">
                <a:ln>
                  <a:noFill/>
                </a:ln>
                <a:solidFill>
                  <a:srgbClr val="C00000"/>
                </a:solidFill>
                <a:effectLst/>
                <a:uLnTx/>
                <a:uFillTx/>
                <a:latin typeface="UTM Avo" panose="02040603050506020204" pitchFamily="18" charset="0"/>
                <a:cs typeface="+mn-cs"/>
              </a:rPr>
              <a:t> </a:t>
            </a:r>
            <a:r>
              <a:rPr kumimoji="0" lang="en-US" sz="1579" b="1" i="0" u="none" strike="noStrike" kern="1200" cap="none" spc="0" normalizeH="0" baseline="0" noProof="0" dirty="0" err="1">
                <a:ln>
                  <a:noFill/>
                </a:ln>
                <a:solidFill>
                  <a:srgbClr val="C00000"/>
                </a:solidFill>
                <a:effectLst/>
                <a:uLnTx/>
                <a:uFillTx/>
                <a:latin typeface="UTM Avo" panose="02040603050506020204" pitchFamily="18" charset="0"/>
                <a:cs typeface="+mn-cs"/>
              </a:rPr>
              <a:t>bán</a:t>
            </a:r>
            <a:r>
              <a:rPr kumimoji="0" lang="en-US" sz="1579" b="1" i="0" u="none" strike="noStrike" kern="1200" cap="none" spc="0" normalizeH="0" baseline="0" noProof="0" dirty="0">
                <a:ln>
                  <a:noFill/>
                </a:ln>
                <a:solidFill>
                  <a:srgbClr val="C00000"/>
                </a:solidFill>
                <a:effectLst/>
                <a:uLnTx/>
                <a:uFillTx/>
                <a:latin typeface="UTM Avo" panose="02040603050506020204" pitchFamily="18" charset="0"/>
                <a:cs typeface="+mn-cs"/>
              </a:rPr>
              <a:t>, </a:t>
            </a:r>
            <a:r>
              <a:rPr kumimoji="0" lang="en-US" sz="1579" b="1" i="0" u="none" strike="noStrike" kern="1200" cap="none" spc="0" normalizeH="0" baseline="0" noProof="0" dirty="0" err="1">
                <a:ln>
                  <a:noFill/>
                </a:ln>
                <a:solidFill>
                  <a:srgbClr val="C00000"/>
                </a:solidFill>
                <a:effectLst/>
                <a:uLnTx/>
                <a:uFillTx/>
                <a:latin typeface="UTM Avo" panose="02040603050506020204" pitchFamily="18" charset="0"/>
                <a:cs typeface="+mn-cs"/>
              </a:rPr>
              <a:t>sao</a:t>
            </a:r>
            <a:r>
              <a:rPr kumimoji="0" lang="en-US" sz="1579" b="1" i="0" u="none" strike="noStrike" kern="1200" cap="none" spc="0" normalizeH="0" baseline="0" noProof="0" dirty="0">
                <a:ln>
                  <a:noFill/>
                </a:ln>
                <a:solidFill>
                  <a:srgbClr val="C00000"/>
                </a:solidFill>
                <a:effectLst/>
                <a:uLnTx/>
                <a:uFillTx/>
                <a:latin typeface="UTM Avo" panose="02040603050506020204" pitchFamily="18" charset="0"/>
                <a:cs typeface="+mn-cs"/>
              </a:rPr>
              <a:t> </a:t>
            </a:r>
            <a:r>
              <a:rPr kumimoji="0" lang="en-US" sz="1579" b="1" i="0" u="none" strike="noStrike" kern="1200" cap="none" spc="0" normalizeH="0" baseline="0" noProof="0" dirty="0" err="1">
                <a:ln>
                  <a:noFill/>
                </a:ln>
                <a:solidFill>
                  <a:srgbClr val="C00000"/>
                </a:solidFill>
                <a:effectLst/>
                <a:uLnTx/>
                <a:uFillTx/>
                <a:latin typeface="UTM Avo" panose="02040603050506020204" pitchFamily="18" charset="0"/>
                <a:cs typeface="+mn-cs"/>
              </a:rPr>
              <a:t>chép</a:t>
            </a:r>
            <a:r>
              <a:rPr kumimoji="0" lang="en-US" sz="1579" b="1" i="0" u="none" strike="noStrike" kern="1200" cap="none" spc="0" normalizeH="0" baseline="0" noProof="0" dirty="0">
                <a:ln>
                  <a:noFill/>
                </a:ln>
                <a:solidFill>
                  <a:srgbClr val="C00000"/>
                </a:solidFill>
                <a:effectLst/>
                <a:uLnTx/>
                <a:uFillTx/>
                <a:latin typeface="UTM Avo" panose="02040603050506020204" pitchFamily="18" charset="0"/>
                <a:cs typeface="+mn-cs"/>
              </a:rPr>
              <a:t> </a:t>
            </a:r>
            <a:r>
              <a:rPr kumimoji="0" lang="en-US" sz="1579" b="1" i="0" u="none" strike="noStrike" kern="1200" cap="none" spc="0" normalizeH="0" baseline="0" noProof="0" dirty="0" err="1">
                <a:ln>
                  <a:noFill/>
                </a:ln>
                <a:solidFill>
                  <a:srgbClr val="C00000"/>
                </a:solidFill>
                <a:effectLst/>
                <a:uLnTx/>
                <a:uFillTx/>
                <a:latin typeface="UTM Avo" panose="02040603050506020204" pitchFamily="18" charset="0"/>
                <a:cs typeface="+mn-cs"/>
              </a:rPr>
              <a:t>và</a:t>
            </a:r>
            <a:r>
              <a:rPr kumimoji="0" lang="en-US" sz="1579" b="1" i="0" u="none" strike="noStrike" kern="1200" cap="none" spc="0" normalizeH="0" baseline="0" noProof="0" dirty="0">
                <a:ln>
                  <a:noFill/>
                </a:ln>
                <a:solidFill>
                  <a:srgbClr val="C00000"/>
                </a:solidFill>
                <a:effectLst/>
                <a:uLnTx/>
                <a:uFillTx/>
                <a:latin typeface="UTM Avo" panose="02040603050506020204" pitchFamily="18" charset="0"/>
                <a:cs typeface="+mn-cs"/>
              </a:rPr>
              <a:t> </a:t>
            </a:r>
            <a:r>
              <a:rPr kumimoji="0" lang="en-US" sz="1579" b="1" i="0" u="none" strike="noStrike" kern="1200" cap="none" spc="0" normalizeH="0" baseline="0" noProof="0" dirty="0" err="1">
                <a:ln>
                  <a:noFill/>
                </a:ln>
                <a:solidFill>
                  <a:srgbClr val="C00000"/>
                </a:solidFill>
                <a:effectLst/>
                <a:uLnTx/>
                <a:uFillTx/>
                <a:latin typeface="UTM Avo" panose="02040603050506020204" pitchFamily="18" charset="0"/>
                <a:cs typeface="+mn-cs"/>
              </a:rPr>
              <a:t>chỉnh</a:t>
            </a:r>
            <a:r>
              <a:rPr kumimoji="0" lang="en-US" sz="1579" b="1" i="0" u="none" strike="noStrike" kern="1200" cap="none" spc="0" normalizeH="0" baseline="0" noProof="0" dirty="0">
                <a:ln>
                  <a:noFill/>
                </a:ln>
                <a:solidFill>
                  <a:srgbClr val="C00000"/>
                </a:solidFill>
                <a:effectLst/>
                <a:uLnTx/>
                <a:uFillTx/>
                <a:latin typeface="UTM Avo" panose="02040603050506020204" pitchFamily="18" charset="0"/>
                <a:cs typeface="+mn-cs"/>
              </a:rPr>
              <a:t> </a:t>
            </a:r>
            <a:r>
              <a:rPr kumimoji="0" lang="en-US" sz="1579" b="1" i="0" u="none" strike="noStrike" kern="1200" cap="none" spc="0" normalizeH="0" baseline="0" noProof="0" dirty="0" err="1">
                <a:ln>
                  <a:noFill/>
                </a:ln>
                <a:solidFill>
                  <a:srgbClr val="C00000"/>
                </a:solidFill>
                <a:effectLst/>
                <a:uLnTx/>
                <a:uFillTx/>
                <a:latin typeface="UTM Avo" panose="02040603050506020204" pitchFamily="18" charset="0"/>
                <a:cs typeface="+mn-cs"/>
              </a:rPr>
              <a:t>sửa</a:t>
            </a:r>
            <a:r>
              <a:rPr kumimoji="0" lang="en-US" sz="1579" b="1" i="0" u="none" strike="noStrike" kern="1200" cap="none" spc="0" normalizeH="0" baseline="0" noProof="0" dirty="0">
                <a:ln>
                  <a:noFill/>
                </a:ln>
                <a:solidFill>
                  <a:srgbClr val="C00000"/>
                </a:solidFill>
                <a:effectLst/>
                <a:uLnTx/>
                <a:uFillTx/>
                <a:latin typeface="UTM Avo" panose="02040603050506020204" pitchFamily="18" charset="0"/>
                <a:cs typeface="+mn-cs"/>
              </a:rPr>
              <a:t> </a:t>
            </a:r>
            <a:r>
              <a:rPr kumimoji="0" lang="en-US" sz="1579" b="1" i="0" u="none" strike="noStrike" kern="1200" cap="none" spc="0" normalizeH="0" baseline="0" noProof="0" dirty="0" err="1">
                <a:ln>
                  <a:noFill/>
                </a:ln>
                <a:solidFill>
                  <a:srgbClr val="C00000"/>
                </a:solidFill>
                <a:effectLst/>
                <a:uLnTx/>
                <a:uFillTx/>
                <a:latin typeface="UTM Avo" panose="02040603050506020204" pitchFamily="18" charset="0"/>
                <a:cs typeface="+mn-cs"/>
              </a:rPr>
              <a:t>để</a:t>
            </a:r>
            <a:r>
              <a:rPr kumimoji="0" lang="en-US" sz="1579" b="1" i="0" u="none" strike="noStrike" kern="1200" cap="none" spc="0" normalizeH="0" baseline="0" noProof="0" dirty="0">
                <a:ln>
                  <a:noFill/>
                </a:ln>
                <a:solidFill>
                  <a:srgbClr val="C00000"/>
                </a:solidFill>
                <a:effectLst/>
                <a:uLnTx/>
                <a:uFillTx/>
                <a:latin typeface="UTM Avo" panose="02040603050506020204" pitchFamily="18" charset="0"/>
                <a:cs typeface="+mn-cs"/>
              </a:rPr>
              <a:t> </a:t>
            </a:r>
            <a:r>
              <a:rPr kumimoji="0" lang="en-US" sz="1579" b="1" i="0" u="none" strike="noStrike" kern="1200" cap="none" spc="0" normalizeH="0" baseline="0" noProof="0" dirty="0" err="1">
                <a:ln>
                  <a:noFill/>
                </a:ln>
                <a:solidFill>
                  <a:srgbClr val="C00000"/>
                </a:solidFill>
                <a:effectLst/>
                <a:uLnTx/>
                <a:uFillTx/>
                <a:latin typeface="UTM Avo" panose="02040603050506020204" pitchFamily="18" charset="0"/>
                <a:cs typeface="+mn-cs"/>
              </a:rPr>
              <a:t>thu</a:t>
            </a:r>
            <a:r>
              <a:rPr kumimoji="0" lang="en-US" sz="1579" b="1" i="0" u="none" strike="noStrike" kern="1200" cap="none" spc="0" normalizeH="0" baseline="0" noProof="0" dirty="0">
                <a:ln>
                  <a:noFill/>
                </a:ln>
                <a:solidFill>
                  <a:srgbClr val="C00000"/>
                </a:solidFill>
                <a:effectLst/>
                <a:uLnTx/>
                <a:uFillTx/>
                <a:latin typeface="UTM Avo" panose="02040603050506020204" pitchFamily="18" charset="0"/>
                <a:cs typeface="+mn-cs"/>
              </a:rPr>
              <a:t> </a:t>
            </a:r>
            <a:r>
              <a:rPr kumimoji="0" lang="en-US" sz="1579" b="1" i="0" u="none" strike="noStrike" kern="1200" cap="none" spc="0" normalizeH="0" baseline="0" noProof="0" dirty="0" err="1">
                <a:ln>
                  <a:noFill/>
                </a:ln>
                <a:solidFill>
                  <a:srgbClr val="C00000"/>
                </a:solidFill>
                <a:effectLst/>
                <a:uLnTx/>
                <a:uFillTx/>
                <a:latin typeface="UTM Avo" panose="02040603050506020204" pitchFamily="18" charset="0"/>
                <a:cs typeface="+mn-cs"/>
              </a:rPr>
              <a:t>lợi</a:t>
            </a:r>
            <a:r>
              <a:rPr kumimoji="0" lang="en-US" sz="1579" b="1" i="0" u="none" strike="noStrike" kern="1200" cap="none" spc="0" normalizeH="0" baseline="0" noProof="0" dirty="0">
                <a:ln>
                  <a:noFill/>
                </a:ln>
                <a:solidFill>
                  <a:srgbClr val="C00000"/>
                </a:solidFill>
                <a:effectLst/>
                <a:uLnTx/>
                <a:uFillTx/>
                <a:latin typeface="UTM Avo" panose="02040603050506020204" pitchFamily="18" charset="0"/>
                <a:cs typeface="+mn-cs"/>
              </a:rPr>
              <a:t> </a:t>
            </a:r>
            <a:r>
              <a:rPr kumimoji="0" lang="en-US" sz="1579" b="1" i="0" u="none" strike="noStrike" kern="1200" cap="none" spc="0" normalizeH="0" baseline="0" noProof="0" dirty="0" err="1">
                <a:ln>
                  <a:noFill/>
                </a:ln>
                <a:solidFill>
                  <a:srgbClr val="C00000"/>
                </a:solidFill>
                <a:effectLst/>
                <a:uLnTx/>
                <a:uFillTx/>
                <a:latin typeface="UTM Avo" panose="02040603050506020204" pitchFamily="18" charset="0"/>
                <a:cs typeface="+mn-cs"/>
              </a:rPr>
              <a:t>nhuận</a:t>
            </a:r>
            <a:r>
              <a:rPr kumimoji="0" lang="en-US" sz="1579" b="1" i="0" u="none" strike="noStrike" kern="1200" cap="none" spc="0" normalizeH="0" baseline="0" noProof="0" dirty="0">
                <a:ln>
                  <a:noFill/>
                </a:ln>
                <a:solidFill>
                  <a:srgbClr val="C00000"/>
                </a:solidFill>
                <a:effectLst/>
                <a:uLnTx/>
                <a:uFillTx/>
                <a:latin typeface="UTM Avo" panose="02040603050506020204" pitchFamily="18" charset="0"/>
                <a:cs typeface="+mn-cs"/>
              </a:rPr>
              <a:t>.</a:t>
            </a:r>
          </a:p>
        </p:txBody>
      </p:sp>
      <p:sp>
        <p:nvSpPr>
          <p:cNvPr id="15" name="TextBox 14"/>
          <p:cNvSpPr txBox="1"/>
          <p:nvPr userDrawn="1"/>
        </p:nvSpPr>
        <p:spPr>
          <a:xfrm>
            <a:off x="9306272" y="6858000"/>
            <a:ext cx="2885728"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smtClean="0">
                <a:ln>
                  <a:noFill/>
                </a:ln>
                <a:solidFill>
                  <a:prstClr val="black"/>
                </a:solidFill>
                <a:effectLst/>
                <a:uLnTx/>
                <a:uFillTx/>
                <a:latin typeface="UTM Aquarelle" panose="02040603050506020204" pitchFamily="18" charset="0"/>
                <a:cs typeface="+mn-cs"/>
              </a:rPr>
              <a:t>By </a:t>
            </a:r>
            <a:r>
              <a:rPr kumimoji="0" lang="en-US" sz="2800" b="0" i="0" u="none" strike="noStrike" kern="1200" cap="none" spc="0" normalizeH="0" baseline="0" noProof="0" dirty="0" err="1" smtClean="0">
                <a:ln>
                  <a:noFill/>
                </a:ln>
                <a:solidFill>
                  <a:prstClr val="black"/>
                </a:solidFill>
                <a:effectLst/>
                <a:uLnTx/>
                <a:uFillTx/>
                <a:latin typeface="UTM Aquarelle" panose="02040603050506020204" pitchFamily="18" charset="0"/>
                <a:cs typeface="+mn-cs"/>
              </a:rPr>
              <a:t>Phước</a:t>
            </a:r>
            <a:r>
              <a:rPr kumimoji="0" lang="en-US" sz="2800" b="0" i="0" u="none" strike="noStrike" kern="1200" cap="none" spc="0" normalizeH="0" baseline="0" noProof="0" dirty="0" smtClean="0">
                <a:ln>
                  <a:noFill/>
                </a:ln>
                <a:solidFill>
                  <a:prstClr val="black"/>
                </a:solidFill>
                <a:effectLst/>
                <a:uLnTx/>
                <a:uFillTx/>
                <a:latin typeface="UTM Aquarelle" panose="02040603050506020204" pitchFamily="18" charset="0"/>
                <a:cs typeface="+mn-cs"/>
              </a:rPr>
              <a:t> </a:t>
            </a:r>
            <a:r>
              <a:rPr kumimoji="0" lang="en-US" sz="2800" b="0" i="0" u="none" strike="noStrike" kern="1200" cap="none" spc="0" normalizeH="0" baseline="0" noProof="0" dirty="0" err="1" smtClean="0">
                <a:ln>
                  <a:noFill/>
                </a:ln>
                <a:solidFill>
                  <a:prstClr val="black"/>
                </a:solidFill>
                <a:effectLst/>
                <a:uLnTx/>
                <a:uFillTx/>
                <a:latin typeface="UTM Aquarelle" panose="02040603050506020204" pitchFamily="18" charset="0"/>
                <a:cs typeface="+mn-cs"/>
              </a:rPr>
              <a:t>Trang</a:t>
            </a:r>
            <a:endParaRPr kumimoji="0" lang="en-US" sz="2800" b="0" i="0" u="none" strike="noStrike" kern="1200" cap="none" spc="0" normalizeH="0" baseline="0" noProof="0" dirty="0">
              <a:ln>
                <a:noFill/>
              </a:ln>
              <a:solidFill>
                <a:prstClr val="black"/>
              </a:solidFill>
              <a:effectLst/>
              <a:uLnTx/>
              <a:uFillTx/>
              <a:latin typeface="UTM Aquarelle" panose="02040603050506020204" pitchFamily="18" charset="0"/>
              <a:cs typeface="+mn-cs"/>
            </a:endParaRPr>
          </a:p>
        </p:txBody>
      </p:sp>
    </p:spTree>
    <p:extLst>
      <p:ext uri="{BB962C8B-B14F-4D97-AF65-F5344CB8AC3E}">
        <p14:creationId xmlns:p14="http://schemas.microsoft.com/office/powerpoint/2010/main" val="213625442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1" nodeType="with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p:cTn id="7" dur="1750" fill="hold"/>
                                        <p:tgtEl>
                                          <p:spTgt spid="13"/>
                                        </p:tgtEl>
                                        <p:attrNameLst>
                                          <p:attrName>ppt_w</p:attrName>
                                        </p:attrNameLst>
                                      </p:cBhvr>
                                      <p:tavLst>
                                        <p:tav tm="0">
                                          <p:val>
                                            <p:fltVal val="0"/>
                                          </p:val>
                                        </p:tav>
                                        <p:tav tm="100000">
                                          <p:val>
                                            <p:strVal val="#ppt_w"/>
                                          </p:val>
                                        </p:tav>
                                      </p:tavLst>
                                    </p:anim>
                                    <p:anim calcmode="lin" valueType="num">
                                      <p:cBhvr>
                                        <p:cTn id="8" dur="1750" fill="hold"/>
                                        <p:tgtEl>
                                          <p:spTgt spid="13"/>
                                        </p:tgtEl>
                                        <p:attrNameLst>
                                          <p:attrName>ppt_h</p:attrName>
                                        </p:attrNameLst>
                                      </p:cBhvr>
                                      <p:tavLst>
                                        <p:tav tm="0">
                                          <p:val>
                                            <p:fltVal val="0"/>
                                          </p:val>
                                        </p:tav>
                                        <p:tav tm="100000">
                                          <p:val>
                                            <p:strVal val="#ppt_h"/>
                                          </p:val>
                                        </p:tav>
                                      </p:tavLst>
                                    </p:anim>
                                    <p:animEffect transition="in" filter="fade">
                                      <p:cBhvr>
                                        <p:cTn id="9" dur="1750"/>
                                        <p:tgtEl>
                                          <p:spTgt spid="13"/>
                                        </p:tgtEl>
                                      </p:cBhvr>
                                    </p:animEffect>
                                  </p:childTnLst>
                                </p:cTn>
                              </p:par>
                              <p:par>
                                <p:cTn id="10" presetID="6" presetClass="emph" presetSubtype="0" repeatCount="indefinite" accel="7000" decel="14000" autoRev="1" fill="hold" grpId="0" nodeType="withEffect">
                                  <p:stCondLst>
                                    <p:cond delay="0"/>
                                  </p:stCondLst>
                                  <p:childTnLst>
                                    <p:animScale>
                                      <p:cBhvr>
                                        <p:cTn id="11" dur="1050" fill="hold"/>
                                        <p:tgtEl>
                                          <p:spTgt spid="13"/>
                                        </p:tgtEl>
                                      </p:cBhvr>
                                      <p:by x="110000" y="11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3" grpId="1"/>
    </p:bldLst>
  </p:timing>
</p:sldLayout>
</file>

<file path=ppt/slideLayouts/slideLayout75.xml><?xml version="1.0" encoding="utf-8"?>
<p:sldLayout xmlns:a="http://schemas.openxmlformats.org/drawingml/2006/main" xmlns:r="http://schemas.openxmlformats.org/officeDocument/2006/relationships" xmlns:p="http://schemas.openxmlformats.org/presentationml/2006/main" type="title" preserve="1">
  <p:cSld name="1_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138609121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76.xml><?xml version="1.0" encoding="utf-8"?>
<p:sldLayout xmlns:a="http://schemas.openxmlformats.org/drawingml/2006/main" xmlns:r="http://schemas.openxmlformats.org/officeDocument/2006/relationships" xmlns:p="http://schemas.openxmlformats.org/presentationml/2006/main" matchingName="Title and three columns" preserve="1" userDrawn="1">
  <p:cSld name="Title and three columns">
    <p:spTree>
      <p:nvGrpSpPr>
        <p:cNvPr id="1" name="Shape 977"/>
        <p:cNvGrpSpPr/>
        <p:nvPr/>
      </p:nvGrpSpPr>
      <p:grpSpPr>
        <a:xfrm>
          <a:off x="0" y="0"/>
          <a:ext cx="0" cy="0"/>
          <a:chOff x="0" y="0"/>
          <a:chExt cx="0" cy="0"/>
        </a:xfrm>
      </p:grpSpPr>
      <p:sp>
        <p:nvSpPr>
          <p:cNvPr id="984" name="Google Shape;984;p14"/>
          <p:cNvSpPr/>
          <p:nvPr/>
        </p:nvSpPr>
        <p:spPr>
          <a:xfrm>
            <a:off x="8502319" y="311468"/>
            <a:ext cx="277292" cy="277237"/>
          </a:xfrm>
          <a:custGeom>
            <a:avLst/>
            <a:gdLst/>
            <a:ahLst/>
            <a:cxnLst/>
            <a:rect l="l" t="t" r="r" b="b"/>
            <a:pathLst>
              <a:path w="5011" h="5010" extrusionOk="0">
                <a:moveTo>
                  <a:pt x="2484" y="0"/>
                </a:moveTo>
                <a:lnTo>
                  <a:pt x="2013" y="1070"/>
                </a:lnTo>
                <a:lnTo>
                  <a:pt x="1842" y="1413"/>
                </a:lnTo>
                <a:lnTo>
                  <a:pt x="1628" y="1627"/>
                </a:lnTo>
                <a:lnTo>
                  <a:pt x="1371" y="1841"/>
                </a:lnTo>
                <a:lnTo>
                  <a:pt x="1028" y="2012"/>
                </a:lnTo>
                <a:lnTo>
                  <a:pt x="1" y="2526"/>
                </a:lnTo>
                <a:lnTo>
                  <a:pt x="1028" y="2997"/>
                </a:lnTo>
                <a:lnTo>
                  <a:pt x="1371" y="3168"/>
                </a:lnTo>
                <a:lnTo>
                  <a:pt x="1628" y="3382"/>
                </a:lnTo>
                <a:lnTo>
                  <a:pt x="1842" y="3639"/>
                </a:lnTo>
                <a:lnTo>
                  <a:pt x="2013" y="3982"/>
                </a:lnTo>
                <a:lnTo>
                  <a:pt x="2484" y="5009"/>
                </a:lnTo>
                <a:lnTo>
                  <a:pt x="2955" y="3982"/>
                </a:lnTo>
                <a:lnTo>
                  <a:pt x="3169" y="3639"/>
                </a:lnTo>
                <a:lnTo>
                  <a:pt x="3383" y="3382"/>
                </a:lnTo>
                <a:lnTo>
                  <a:pt x="3597" y="3168"/>
                </a:lnTo>
                <a:lnTo>
                  <a:pt x="3940" y="2997"/>
                </a:lnTo>
                <a:lnTo>
                  <a:pt x="5010" y="2526"/>
                </a:lnTo>
                <a:lnTo>
                  <a:pt x="3940" y="2012"/>
                </a:lnTo>
                <a:lnTo>
                  <a:pt x="3597" y="1841"/>
                </a:lnTo>
                <a:lnTo>
                  <a:pt x="3383" y="1627"/>
                </a:lnTo>
                <a:lnTo>
                  <a:pt x="3169" y="1413"/>
                </a:lnTo>
                <a:lnTo>
                  <a:pt x="2955" y="1070"/>
                </a:lnTo>
                <a:lnTo>
                  <a:pt x="2484" y="0"/>
                </a:lnTo>
                <a:close/>
              </a:path>
            </a:pathLst>
          </a:custGeom>
          <a:solidFill>
            <a:schemeClr val="dk2"/>
          </a:solidFill>
          <a:ln>
            <a:noFill/>
          </a:ln>
        </p:spPr>
        <p:txBody>
          <a:bodyPr spcFirstLastPara="1" wrap="square" lIns="97033" tIns="97033" rIns="97033" bIns="97033"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910" b="0" i="0" u="none" strike="noStrike" kern="1200" cap="none" spc="0" normalizeH="0" baseline="0" noProof="0">
              <a:ln>
                <a:noFill/>
              </a:ln>
              <a:solidFill>
                <a:prstClr val="black"/>
              </a:solidFill>
              <a:effectLst/>
              <a:uLnTx/>
              <a:uFillTx/>
              <a:latin typeface="字魂27号-布丁体"/>
              <a:cs typeface="+mn-cs"/>
            </a:endParaRPr>
          </a:p>
        </p:txBody>
      </p:sp>
      <p:sp>
        <p:nvSpPr>
          <p:cNvPr id="985" name="Google Shape;985;p14"/>
          <p:cNvSpPr/>
          <p:nvPr/>
        </p:nvSpPr>
        <p:spPr>
          <a:xfrm>
            <a:off x="586919" y="6035235"/>
            <a:ext cx="277292" cy="277237"/>
          </a:xfrm>
          <a:custGeom>
            <a:avLst/>
            <a:gdLst/>
            <a:ahLst/>
            <a:cxnLst/>
            <a:rect l="l" t="t" r="r" b="b"/>
            <a:pathLst>
              <a:path w="5011" h="5010" extrusionOk="0">
                <a:moveTo>
                  <a:pt x="2484" y="0"/>
                </a:moveTo>
                <a:lnTo>
                  <a:pt x="2013" y="1070"/>
                </a:lnTo>
                <a:lnTo>
                  <a:pt x="1842" y="1413"/>
                </a:lnTo>
                <a:lnTo>
                  <a:pt x="1628" y="1627"/>
                </a:lnTo>
                <a:lnTo>
                  <a:pt x="1371" y="1841"/>
                </a:lnTo>
                <a:lnTo>
                  <a:pt x="1028" y="2012"/>
                </a:lnTo>
                <a:lnTo>
                  <a:pt x="1" y="2526"/>
                </a:lnTo>
                <a:lnTo>
                  <a:pt x="1028" y="2997"/>
                </a:lnTo>
                <a:lnTo>
                  <a:pt x="1371" y="3168"/>
                </a:lnTo>
                <a:lnTo>
                  <a:pt x="1628" y="3382"/>
                </a:lnTo>
                <a:lnTo>
                  <a:pt x="1842" y="3639"/>
                </a:lnTo>
                <a:lnTo>
                  <a:pt x="2013" y="3982"/>
                </a:lnTo>
                <a:lnTo>
                  <a:pt x="2484" y="5009"/>
                </a:lnTo>
                <a:lnTo>
                  <a:pt x="2955" y="3982"/>
                </a:lnTo>
                <a:lnTo>
                  <a:pt x="3169" y="3639"/>
                </a:lnTo>
                <a:lnTo>
                  <a:pt x="3383" y="3382"/>
                </a:lnTo>
                <a:lnTo>
                  <a:pt x="3597" y="3168"/>
                </a:lnTo>
                <a:lnTo>
                  <a:pt x="3940" y="2997"/>
                </a:lnTo>
                <a:lnTo>
                  <a:pt x="5010" y="2526"/>
                </a:lnTo>
                <a:lnTo>
                  <a:pt x="3940" y="2012"/>
                </a:lnTo>
                <a:lnTo>
                  <a:pt x="3597" y="1841"/>
                </a:lnTo>
                <a:lnTo>
                  <a:pt x="3383" y="1627"/>
                </a:lnTo>
                <a:lnTo>
                  <a:pt x="3169" y="1413"/>
                </a:lnTo>
                <a:lnTo>
                  <a:pt x="2955" y="1070"/>
                </a:lnTo>
                <a:lnTo>
                  <a:pt x="2484" y="0"/>
                </a:lnTo>
                <a:close/>
              </a:path>
            </a:pathLst>
          </a:custGeom>
          <a:solidFill>
            <a:schemeClr val="dk2"/>
          </a:solidFill>
          <a:ln>
            <a:noFill/>
          </a:ln>
        </p:spPr>
        <p:txBody>
          <a:bodyPr spcFirstLastPara="1" wrap="square" lIns="97033" tIns="97033" rIns="97033" bIns="97033"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910" b="0" i="0" u="none" strike="noStrike" kern="1200" cap="none" spc="0" normalizeH="0" baseline="0" noProof="0">
              <a:ln>
                <a:noFill/>
              </a:ln>
              <a:solidFill>
                <a:prstClr val="black"/>
              </a:solidFill>
              <a:effectLst/>
              <a:uLnTx/>
              <a:uFillTx/>
              <a:latin typeface="字魂27号-布丁体"/>
              <a:cs typeface="+mn-cs"/>
            </a:endParaRPr>
          </a:p>
        </p:txBody>
      </p:sp>
      <p:sp>
        <p:nvSpPr>
          <p:cNvPr id="986" name="Google Shape;986;p14"/>
          <p:cNvSpPr/>
          <p:nvPr/>
        </p:nvSpPr>
        <p:spPr>
          <a:xfrm>
            <a:off x="719202" y="311468"/>
            <a:ext cx="277292" cy="277237"/>
          </a:xfrm>
          <a:custGeom>
            <a:avLst/>
            <a:gdLst/>
            <a:ahLst/>
            <a:cxnLst/>
            <a:rect l="l" t="t" r="r" b="b"/>
            <a:pathLst>
              <a:path w="5011" h="5010" extrusionOk="0">
                <a:moveTo>
                  <a:pt x="2484" y="0"/>
                </a:moveTo>
                <a:lnTo>
                  <a:pt x="2013" y="1070"/>
                </a:lnTo>
                <a:lnTo>
                  <a:pt x="1842" y="1413"/>
                </a:lnTo>
                <a:lnTo>
                  <a:pt x="1628" y="1627"/>
                </a:lnTo>
                <a:lnTo>
                  <a:pt x="1371" y="1841"/>
                </a:lnTo>
                <a:lnTo>
                  <a:pt x="1028" y="2012"/>
                </a:lnTo>
                <a:lnTo>
                  <a:pt x="1" y="2526"/>
                </a:lnTo>
                <a:lnTo>
                  <a:pt x="1028" y="2997"/>
                </a:lnTo>
                <a:lnTo>
                  <a:pt x="1371" y="3168"/>
                </a:lnTo>
                <a:lnTo>
                  <a:pt x="1628" y="3382"/>
                </a:lnTo>
                <a:lnTo>
                  <a:pt x="1842" y="3639"/>
                </a:lnTo>
                <a:lnTo>
                  <a:pt x="2013" y="3982"/>
                </a:lnTo>
                <a:lnTo>
                  <a:pt x="2484" y="5009"/>
                </a:lnTo>
                <a:lnTo>
                  <a:pt x="2955" y="3982"/>
                </a:lnTo>
                <a:lnTo>
                  <a:pt x="3169" y="3639"/>
                </a:lnTo>
                <a:lnTo>
                  <a:pt x="3383" y="3382"/>
                </a:lnTo>
                <a:lnTo>
                  <a:pt x="3597" y="3168"/>
                </a:lnTo>
                <a:lnTo>
                  <a:pt x="3940" y="2997"/>
                </a:lnTo>
                <a:lnTo>
                  <a:pt x="5010" y="2526"/>
                </a:lnTo>
                <a:lnTo>
                  <a:pt x="3940" y="2012"/>
                </a:lnTo>
                <a:lnTo>
                  <a:pt x="3597" y="1841"/>
                </a:lnTo>
                <a:lnTo>
                  <a:pt x="3383" y="1627"/>
                </a:lnTo>
                <a:lnTo>
                  <a:pt x="3169" y="1413"/>
                </a:lnTo>
                <a:lnTo>
                  <a:pt x="2955" y="1070"/>
                </a:lnTo>
                <a:lnTo>
                  <a:pt x="2484" y="0"/>
                </a:lnTo>
                <a:close/>
              </a:path>
            </a:pathLst>
          </a:custGeom>
          <a:solidFill>
            <a:schemeClr val="dk2"/>
          </a:solidFill>
          <a:ln>
            <a:noFill/>
          </a:ln>
        </p:spPr>
        <p:txBody>
          <a:bodyPr spcFirstLastPara="1" wrap="square" lIns="97033" tIns="97033" rIns="97033" bIns="97033"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910" b="0" i="0" u="none" strike="noStrike" kern="1200" cap="none" spc="0" normalizeH="0" baseline="0" noProof="0">
              <a:ln>
                <a:noFill/>
              </a:ln>
              <a:solidFill>
                <a:prstClr val="black"/>
              </a:solidFill>
              <a:effectLst/>
              <a:uLnTx/>
              <a:uFillTx/>
              <a:latin typeface="字魂27号-布丁体"/>
              <a:cs typeface="+mn-cs"/>
            </a:endParaRPr>
          </a:p>
        </p:txBody>
      </p:sp>
      <p:sp>
        <p:nvSpPr>
          <p:cNvPr id="987" name="Google Shape;987;p14"/>
          <p:cNvSpPr/>
          <p:nvPr/>
        </p:nvSpPr>
        <p:spPr>
          <a:xfrm>
            <a:off x="11432701" y="6035235"/>
            <a:ext cx="277292" cy="277237"/>
          </a:xfrm>
          <a:custGeom>
            <a:avLst/>
            <a:gdLst/>
            <a:ahLst/>
            <a:cxnLst/>
            <a:rect l="l" t="t" r="r" b="b"/>
            <a:pathLst>
              <a:path w="5011" h="5010" extrusionOk="0">
                <a:moveTo>
                  <a:pt x="2484" y="0"/>
                </a:moveTo>
                <a:lnTo>
                  <a:pt x="2013" y="1070"/>
                </a:lnTo>
                <a:lnTo>
                  <a:pt x="1842" y="1413"/>
                </a:lnTo>
                <a:lnTo>
                  <a:pt x="1628" y="1627"/>
                </a:lnTo>
                <a:lnTo>
                  <a:pt x="1371" y="1841"/>
                </a:lnTo>
                <a:lnTo>
                  <a:pt x="1028" y="2012"/>
                </a:lnTo>
                <a:lnTo>
                  <a:pt x="1" y="2526"/>
                </a:lnTo>
                <a:lnTo>
                  <a:pt x="1028" y="2997"/>
                </a:lnTo>
                <a:lnTo>
                  <a:pt x="1371" y="3168"/>
                </a:lnTo>
                <a:lnTo>
                  <a:pt x="1628" y="3382"/>
                </a:lnTo>
                <a:lnTo>
                  <a:pt x="1842" y="3639"/>
                </a:lnTo>
                <a:lnTo>
                  <a:pt x="2013" y="3982"/>
                </a:lnTo>
                <a:lnTo>
                  <a:pt x="2484" y="5009"/>
                </a:lnTo>
                <a:lnTo>
                  <a:pt x="2955" y="3982"/>
                </a:lnTo>
                <a:lnTo>
                  <a:pt x="3169" y="3639"/>
                </a:lnTo>
                <a:lnTo>
                  <a:pt x="3383" y="3382"/>
                </a:lnTo>
                <a:lnTo>
                  <a:pt x="3597" y="3168"/>
                </a:lnTo>
                <a:lnTo>
                  <a:pt x="3940" y="2997"/>
                </a:lnTo>
                <a:lnTo>
                  <a:pt x="5010" y="2526"/>
                </a:lnTo>
                <a:lnTo>
                  <a:pt x="3940" y="2012"/>
                </a:lnTo>
                <a:lnTo>
                  <a:pt x="3597" y="1841"/>
                </a:lnTo>
                <a:lnTo>
                  <a:pt x="3383" y="1627"/>
                </a:lnTo>
                <a:lnTo>
                  <a:pt x="3169" y="1413"/>
                </a:lnTo>
                <a:lnTo>
                  <a:pt x="2955" y="1070"/>
                </a:lnTo>
                <a:lnTo>
                  <a:pt x="2484" y="0"/>
                </a:lnTo>
                <a:close/>
              </a:path>
            </a:pathLst>
          </a:custGeom>
          <a:solidFill>
            <a:schemeClr val="dk2"/>
          </a:solidFill>
          <a:ln>
            <a:noFill/>
          </a:ln>
        </p:spPr>
        <p:txBody>
          <a:bodyPr spcFirstLastPara="1" wrap="square" lIns="97033" tIns="97033" rIns="97033" bIns="97033"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910" b="0" i="0" u="none" strike="noStrike" kern="1200" cap="none" spc="0" normalizeH="0" baseline="0" noProof="0">
              <a:ln>
                <a:noFill/>
              </a:ln>
              <a:solidFill>
                <a:prstClr val="black"/>
              </a:solidFill>
              <a:effectLst/>
              <a:uLnTx/>
              <a:uFillTx/>
              <a:latin typeface="字魂27号-布丁体"/>
              <a:cs typeface="+mn-cs"/>
            </a:endParaRPr>
          </a:p>
        </p:txBody>
      </p:sp>
    </p:spTree>
    <p:extLst>
      <p:ext uri="{BB962C8B-B14F-4D97-AF65-F5344CB8AC3E}">
        <p14:creationId xmlns:p14="http://schemas.microsoft.com/office/powerpoint/2010/main" val="262251904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userDrawn="1">
  <p:cSld name="标题和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150294523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userDrawn="1">
  <p:cSld name="节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4602785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userDrawn="1">
  <p:cSld name="两项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90956330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3_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2A00AE65-F88F-1841-699D-B880EAEC24F2}"/>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4D9F84E-6ED2-4CA0-8467-E95EA9C45FB3}"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2022/11/9</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3" name="页脚占位符 2">
            <a:extLst>
              <a:ext uri="{FF2B5EF4-FFF2-40B4-BE49-F238E27FC236}">
                <a16:creationId xmlns:a16="http://schemas.microsoft.com/office/drawing/2014/main" id="{B9799CD4-10EE-9E2C-0B19-322F135B7F4A}"/>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4" name="灯片编号占位符 3">
            <a:extLst>
              <a:ext uri="{FF2B5EF4-FFF2-40B4-BE49-F238E27FC236}">
                <a16:creationId xmlns:a16="http://schemas.microsoft.com/office/drawing/2014/main" id="{BA6CAA0C-9A9A-2F42-752C-4E57B417B55D}"/>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0795E81-9533-40F1-8751-3D6DE348B688}"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Tree>
    <p:extLst>
      <p:ext uri="{BB962C8B-B14F-4D97-AF65-F5344CB8AC3E}">
        <p14:creationId xmlns:p14="http://schemas.microsoft.com/office/powerpoint/2010/main" val="196099230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userDrawn="1">
  <p:cSld name="比较">
    <p:spTree>
      <p:nvGrpSpPr>
        <p:cNvPr id="1" name=""/>
        <p:cNvGrpSpPr/>
        <p:nvPr/>
      </p:nvGrpSpPr>
      <p:grpSpPr>
        <a:xfrm>
          <a:off x="0" y="0"/>
          <a:ext cx="0" cy="0"/>
          <a:chOff x="0" y="0"/>
          <a:chExt cx="0" cy="0"/>
        </a:xfrm>
      </p:grpSpPr>
      <p:pic>
        <p:nvPicPr>
          <p:cNvPr id="3" name="图片 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4" name="Picture 3">
            <a:extLst>
              <a:ext uri="{FF2B5EF4-FFF2-40B4-BE49-F238E27FC236}">
                <a16:creationId xmlns:a16="http://schemas.microsoft.com/office/drawing/2014/main" id="{EC5E0FEB-D52F-480D-A70B-D86272B79844}"/>
              </a:ext>
            </a:extLst>
          </p:cNvPr>
          <p:cNvPicPr>
            <a:picLocks noChangeAspect="1"/>
          </p:cNvPicPr>
          <p:nvPr userDrawn="1"/>
        </p:nvPicPr>
        <p:blipFill rotWithShape="1">
          <a:blip r:embed="rId3" cstate="print">
            <a:extLst>
              <a:ext uri="{28A0092B-C50C-407E-A947-70E740481C1C}">
                <a14:useLocalDpi xmlns:a14="http://schemas.microsoft.com/office/drawing/2010/main" val="0"/>
              </a:ext>
            </a:extLst>
          </a:blip>
          <a:srcRect t="39325"/>
          <a:stretch/>
        </p:blipFill>
        <p:spPr>
          <a:xfrm>
            <a:off x="-2675989" y="-950207"/>
            <a:ext cx="3167916" cy="3268627"/>
          </a:xfrm>
          <a:prstGeom prst="rect">
            <a:avLst/>
          </a:prstGeom>
        </p:spPr>
      </p:pic>
      <p:sp>
        <p:nvSpPr>
          <p:cNvPr id="5" name="Title 1">
            <a:extLst>
              <a:ext uri="{FF2B5EF4-FFF2-40B4-BE49-F238E27FC236}">
                <a16:creationId xmlns:a16="http://schemas.microsoft.com/office/drawing/2014/main" id="{134C9EFF-C59B-47AD-BC67-24488957F3EB}"/>
              </a:ext>
            </a:extLst>
          </p:cNvPr>
          <p:cNvSpPr txBox="1">
            <a:spLocks/>
          </p:cNvSpPr>
          <p:nvPr userDrawn="1"/>
        </p:nvSpPr>
        <p:spPr>
          <a:xfrm>
            <a:off x="-2549530" y="2138504"/>
            <a:ext cx="2914996" cy="1049867"/>
          </a:xfrm>
          <a:prstGeom prst="rect">
            <a:avLst/>
          </a:prstGeom>
        </p:spPr>
        <p:txBody>
          <a:bodyPr vert="horz" lIns="121920" tIns="60960" rIns="121920" bIns="6096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4267" b="0" i="0" u="none" strike="noStrike" kern="1200" cap="none" spc="0" normalizeH="0" baseline="0" noProof="0" dirty="0" err="1">
                <a:ln>
                  <a:noFill/>
                </a:ln>
                <a:solidFill>
                  <a:srgbClr val="107F92">
                    <a:lumMod val="75000"/>
                  </a:srgbClr>
                </a:solidFill>
                <a:effectLst/>
                <a:uLnTx/>
                <a:uFillTx/>
                <a:latin typeface="#9Slide07 HoneyCream" pitchFamily="2" charset="0"/>
                <a:ea typeface="+mj-ea"/>
                <a:cs typeface="+mj-cs"/>
              </a:rPr>
              <a:t>Măng</a:t>
            </a:r>
            <a:r>
              <a:rPr kumimoji="0" lang="en-US" sz="4267" b="0" i="0" u="none" strike="noStrike" kern="1200" cap="none" spc="0" normalizeH="0" baseline="0" noProof="0" dirty="0">
                <a:ln>
                  <a:noFill/>
                </a:ln>
                <a:solidFill>
                  <a:srgbClr val="107F92">
                    <a:lumMod val="75000"/>
                  </a:srgbClr>
                </a:solidFill>
                <a:effectLst/>
                <a:uLnTx/>
                <a:uFillTx/>
                <a:latin typeface="#9Slide07 HoneyCream" pitchFamily="2" charset="0"/>
                <a:ea typeface="+mj-ea"/>
                <a:cs typeface="+mj-cs"/>
              </a:rPr>
              <a:t> Non</a:t>
            </a:r>
          </a:p>
        </p:txBody>
      </p:sp>
      <p:sp>
        <p:nvSpPr>
          <p:cNvPr id="6" name="Title 1">
            <a:extLst>
              <a:ext uri="{FF2B5EF4-FFF2-40B4-BE49-F238E27FC236}">
                <a16:creationId xmlns:a16="http://schemas.microsoft.com/office/drawing/2014/main" id="{6108D78E-8090-455C-81F2-F57D8860EAC5}"/>
              </a:ext>
            </a:extLst>
          </p:cNvPr>
          <p:cNvSpPr txBox="1">
            <a:spLocks/>
          </p:cNvSpPr>
          <p:nvPr userDrawn="1"/>
        </p:nvSpPr>
        <p:spPr>
          <a:xfrm>
            <a:off x="8382000" y="-1049868"/>
            <a:ext cx="4690962" cy="1049867"/>
          </a:xfrm>
          <a:prstGeom prst="rect">
            <a:avLst/>
          </a:prstGeom>
        </p:spPr>
        <p:txBody>
          <a:bodyPr vert="horz" lIns="121920" tIns="60960" rIns="121920" bIns="6096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3600" b="0" i="0" u="none" strike="noStrike" kern="1200" cap="none" spc="0" normalizeH="0" baseline="0" noProof="0" dirty="0" smtClean="0">
                <a:ln>
                  <a:noFill/>
                </a:ln>
                <a:solidFill>
                  <a:srgbClr val="107F92">
                    <a:lumMod val="50000"/>
                  </a:srgbClr>
                </a:solidFill>
                <a:effectLst/>
                <a:uLnTx/>
                <a:uFillTx/>
                <a:latin typeface="UYa Respective" panose="02000000000000000000" pitchFamily="2" charset="0"/>
                <a:ea typeface="+mj-ea"/>
                <a:cs typeface="+mj-cs"/>
              </a:rPr>
              <a:t>By </a:t>
            </a:r>
            <a:r>
              <a:rPr kumimoji="0" lang="en-US" sz="3600" b="0" i="0" u="none" strike="noStrike" kern="1200" cap="none" spc="0" normalizeH="0" baseline="0" noProof="0" dirty="0" err="1" smtClean="0">
                <a:ln>
                  <a:noFill/>
                </a:ln>
                <a:solidFill>
                  <a:srgbClr val="107F92">
                    <a:lumMod val="50000"/>
                  </a:srgbClr>
                </a:solidFill>
                <a:effectLst/>
                <a:uLnTx/>
                <a:uFillTx/>
                <a:latin typeface="UYa Respective" panose="02000000000000000000" pitchFamily="2" charset="0"/>
                <a:ea typeface="+mj-ea"/>
                <a:cs typeface="+mj-cs"/>
              </a:rPr>
              <a:t>Phước</a:t>
            </a:r>
            <a:r>
              <a:rPr kumimoji="0" lang="en-US" sz="3600" b="0" i="0" u="none" strike="noStrike" kern="1200" cap="none" spc="0" normalizeH="0" baseline="0" noProof="0" dirty="0" smtClean="0">
                <a:ln>
                  <a:noFill/>
                </a:ln>
                <a:solidFill>
                  <a:srgbClr val="107F92">
                    <a:lumMod val="50000"/>
                  </a:srgbClr>
                </a:solidFill>
                <a:effectLst/>
                <a:uLnTx/>
                <a:uFillTx/>
                <a:latin typeface="UYa Respective" panose="02000000000000000000" pitchFamily="2" charset="0"/>
                <a:ea typeface="+mj-ea"/>
                <a:cs typeface="+mj-cs"/>
              </a:rPr>
              <a:t> </a:t>
            </a:r>
            <a:r>
              <a:rPr kumimoji="0" lang="en-US" sz="3600" b="0" i="0" u="none" strike="noStrike" kern="1200" cap="none" spc="0" normalizeH="0" baseline="0" noProof="0" dirty="0" err="1" smtClean="0">
                <a:ln>
                  <a:noFill/>
                </a:ln>
                <a:solidFill>
                  <a:srgbClr val="107F92">
                    <a:lumMod val="50000"/>
                  </a:srgbClr>
                </a:solidFill>
                <a:effectLst/>
                <a:uLnTx/>
                <a:uFillTx/>
                <a:latin typeface="UYa Respective" panose="02000000000000000000" pitchFamily="2" charset="0"/>
                <a:ea typeface="+mj-ea"/>
                <a:cs typeface="+mj-cs"/>
              </a:rPr>
              <a:t>Trang</a:t>
            </a:r>
            <a:endParaRPr kumimoji="0" lang="en-US" sz="3600" b="0" i="0" u="none" strike="noStrike" kern="1200" cap="none" spc="0" normalizeH="0" baseline="0" noProof="0" dirty="0">
              <a:ln>
                <a:noFill/>
              </a:ln>
              <a:solidFill>
                <a:srgbClr val="107F92">
                  <a:lumMod val="50000"/>
                </a:srgbClr>
              </a:solidFill>
              <a:effectLst/>
              <a:uLnTx/>
              <a:uFillTx/>
              <a:latin typeface="UYa Respective" panose="02000000000000000000" pitchFamily="2" charset="0"/>
              <a:ea typeface="+mj-ea"/>
              <a:cs typeface="+mj-cs"/>
            </a:endParaRPr>
          </a:p>
        </p:txBody>
      </p:sp>
      <p:sp>
        <p:nvSpPr>
          <p:cNvPr id="7" name="Title 1">
            <a:extLst>
              <a:ext uri="{FF2B5EF4-FFF2-40B4-BE49-F238E27FC236}">
                <a16:creationId xmlns:a16="http://schemas.microsoft.com/office/drawing/2014/main" id="{134C9EFF-C59B-47AD-BC67-24488957F3EB}"/>
              </a:ext>
            </a:extLst>
          </p:cNvPr>
          <p:cNvSpPr txBox="1">
            <a:spLocks/>
          </p:cNvSpPr>
          <p:nvPr userDrawn="1"/>
        </p:nvSpPr>
        <p:spPr>
          <a:xfrm>
            <a:off x="-396240" y="5634047"/>
            <a:ext cx="2406471" cy="1049867"/>
          </a:xfrm>
          <a:prstGeom prst="rect">
            <a:avLst/>
          </a:prstGeom>
        </p:spPr>
        <p:txBody>
          <a:bodyPr vert="horz" lIns="121920" tIns="60960" rIns="121920" bIns="6096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1800" b="0" i="0" u="none" strike="noStrike" kern="1200" cap="none" spc="0" normalizeH="0" baseline="0" noProof="0" dirty="0" err="1">
                <a:ln>
                  <a:noFill/>
                </a:ln>
                <a:solidFill>
                  <a:srgbClr val="FEF8EA"/>
                </a:solidFill>
                <a:effectLst/>
                <a:uLnTx/>
                <a:uFillTx/>
                <a:latin typeface="#9Slide05 ViceroyJF" panose="02040603050506020204" pitchFamily="18" charset="0"/>
                <a:ea typeface="+mj-ea"/>
                <a:cs typeface="+mj-cs"/>
              </a:rPr>
              <a:t>Măng</a:t>
            </a:r>
            <a:r>
              <a:rPr kumimoji="0" lang="en-US" sz="1800" b="0" i="0" u="none" strike="noStrike" kern="1200" cap="none" spc="0" normalizeH="0" baseline="0" noProof="0" dirty="0">
                <a:ln>
                  <a:noFill/>
                </a:ln>
                <a:solidFill>
                  <a:srgbClr val="FEF8EA"/>
                </a:solidFill>
                <a:effectLst/>
                <a:uLnTx/>
                <a:uFillTx/>
                <a:latin typeface="#9Slide05 ViceroyJF" panose="02040603050506020204" pitchFamily="18" charset="0"/>
                <a:ea typeface="+mj-ea"/>
                <a:cs typeface="+mj-cs"/>
              </a:rPr>
              <a:t> Non</a:t>
            </a:r>
          </a:p>
        </p:txBody>
      </p:sp>
      <p:pic>
        <p:nvPicPr>
          <p:cNvPr id="8" name="Picture 7">
            <a:extLst>
              <a:ext uri="{FF2B5EF4-FFF2-40B4-BE49-F238E27FC236}">
                <a16:creationId xmlns:a16="http://schemas.microsoft.com/office/drawing/2014/main" id="{10ECB967-163D-97A1-9542-86B164988CD1}"/>
              </a:ext>
            </a:extLst>
          </p:cNvPr>
          <p:cNvPicPr>
            <a:picLocks noChangeAspect="1"/>
          </p:cNvPicPr>
          <p:nvPr userDrawn="1"/>
        </p:nvPicPr>
        <p:blipFill rotWithShape="1">
          <a:blip r:embed="rId4" cstate="print">
            <a:extLst>
              <a:ext uri="{28A0092B-C50C-407E-A947-70E740481C1C}">
                <a14:useLocalDpi xmlns:a14="http://schemas.microsoft.com/office/drawing/2010/main" val="0"/>
              </a:ext>
            </a:extLst>
          </a:blip>
          <a:srcRect t="38142"/>
          <a:stretch/>
        </p:blipFill>
        <p:spPr>
          <a:xfrm>
            <a:off x="1757391" y="7139940"/>
            <a:ext cx="1824009" cy="2002485"/>
          </a:xfrm>
          <a:prstGeom prst="rect">
            <a:avLst/>
          </a:prstGeom>
        </p:spPr>
      </p:pic>
      <p:sp>
        <p:nvSpPr>
          <p:cNvPr id="9" name="TextBox 3">
            <a:extLst>
              <a:ext uri="{FF2B5EF4-FFF2-40B4-BE49-F238E27FC236}">
                <a16:creationId xmlns:a16="http://schemas.microsoft.com/office/drawing/2014/main" id="{29EA2F57-C96A-966D-50AE-CA599802F3D7}"/>
              </a:ext>
            </a:extLst>
          </p:cNvPr>
          <p:cNvSpPr txBox="1"/>
          <p:nvPr userDrawn="1"/>
        </p:nvSpPr>
        <p:spPr>
          <a:xfrm>
            <a:off x="3189261" y="8447108"/>
            <a:ext cx="6228184" cy="923330"/>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2C9430"/>
                </a:solidFill>
                <a:effectLst/>
                <a:uLnTx/>
                <a:uFillTx/>
                <a:latin typeface="SVN-Newton" panose="02040603050506020204" pitchFamily="18" charset="0"/>
                <a:ea typeface="+mn-ea"/>
                <a:cs typeface="Times New Roman" panose="02020603050405020304" pitchFamily="18" charset="0"/>
              </a:rPr>
              <a:t>MĂNG NON – TÀI LIỆU TIỂU HỌC</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srgbClr val="1E1E1C"/>
                </a:solidFill>
                <a:effectLst/>
                <a:uLnTx/>
                <a:uFillTx/>
                <a:latin typeface="Times New Roman" panose="02020603050405020304" pitchFamily="18" charset="0"/>
                <a:ea typeface="+mn-ea"/>
                <a:cs typeface="Times New Roman" panose="02020603050405020304" pitchFamily="18" charset="0"/>
              </a:rPr>
              <a:t>Mời </a:t>
            </a:r>
            <a:r>
              <a:rPr kumimoji="0" lang="en-US" sz="1800" b="1" i="0" u="none" strike="noStrike" kern="1200" cap="none" spc="0" normalizeH="0" baseline="0" noProof="0" dirty="0" err="1">
                <a:ln>
                  <a:noFill/>
                </a:ln>
                <a:solidFill>
                  <a:srgbClr val="1E1E1C"/>
                </a:solidFill>
                <a:effectLst/>
                <a:uLnTx/>
                <a:uFillTx/>
                <a:latin typeface="Times New Roman" panose="02020603050405020304" pitchFamily="18" charset="0"/>
                <a:ea typeface="+mn-ea"/>
                <a:cs typeface="Times New Roman" panose="02020603050405020304" pitchFamily="18" charset="0"/>
              </a:rPr>
              <a:t>truy</a:t>
            </a:r>
            <a:r>
              <a:rPr kumimoji="0" lang="en-US" sz="1800" b="1" i="0" u="none" strike="noStrike" kern="1200" cap="none" spc="0" normalizeH="0" baseline="0" noProof="0" dirty="0">
                <a:ln>
                  <a:noFill/>
                </a:ln>
                <a:solidFill>
                  <a:srgbClr val="1E1E1C"/>
                </a:solidFill>
                <a:effectLst/>
                <a:uLnTx/>
                <a:uFillTx/>
                <a:latin typeface="Times New Roman" panose="02020603050405020304" pitchFamily="18" charset="0"/>
                <a:ea typeface="+mn-ea"/>
                <a:cs typeface="Times New Roman" panose="02020603050405020304" pitchFamily="18" charset="0"/>
              </a:rPr>
              <a:t> </a:t>
            </a:r>
            <a:r>
              <a:rPr kumimoji="0" lang="en-US" sz="1800" b="1" i="0" u="none" strike="noStrike" kern="1200" cap="none" spc="0" normalizeH="0" baseline="0" noProof="0" dirty="0" err="1">
                <a:ln>
                  <a:noFill/>
                </a:ln>
                <a:solidFill>
                  <a:srgbClr val="1E1E1C"/>
                </a:solidFill>
                <a:effectLst/>
                <a:uLnTx/>
                <a:uFillTx/>
                <a:latin typeface="Times New Roman" panose="02020603050405020304" pitchFamily="18" charset="0"/>
                <a:ea typeface="+mn-ea"/>
                <a:cs typeface="Times New Roman" panose="02020603050405020304" pitchFamily="18" charset="0"/>
              </a:rPr>
              <a:t>cập</a:t>
            </a:r>
            <a:r>
              <a:rPr kumimoji="0" lang="en-US" sz="1800" b="1" i="0" u="none" strike="noStrike" kern="1200" cap="none" spc="0" normalizeH="0" baseline="0" noProof="0" dirty="0">
                <a:ln>
                  <a:noFill/>
                </a:ln>
                <a:solidFill>
                  <a:srgbClr val="1E1E1C"/>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a:ln>
                  <a:noFill/>
                </a:ln>
                <a:solidFill>
                  <a:srgbClr val="FF0066"/>
                </a:solidFill>
                <a:effectLst/>
                <a:uLnTx/>
                <a:uFillTx/>
                <a:latin typeface="Times New Roman" panose="02020603050405020304" pitchFamily="18" charset="0"/>
                <a:ea typeface="+mn-ea"/>
                <a:cs typeface="Times New Roman" panose="02020603050405020304" pitchFamily="18" charset="0"/>
                <a:hlinkClick r:id="rId5">
                  <a:extLst>
                    <a:ext uri="{A12FA001-AC4F-418D-AE19-62706E023703}">
                      <ahyp:hlinkClr xmlns:ahyp="http://schemas.microsoft.com/office/drawing/2018/hyperlinkcolor" xmlns="" val="tx"/>
                    </a:ext>
                  </a:extLst>
                </a:hlinkClick>
              </a:rPr>
              <a:t>MĂNG NON- TÀI LIỆU TIỂU HỌC | Facebook</a:t>
            </a:r>
            <a:endParaRPr kumimoji="0" lang="en-US" sz="1800" b="0" i="0" u="none" strike="noStrike" kern="1200" cap="none" spc="0" normalizeH="0" baseline="0" noProof="0" dirty="0">
              <a:ln>
                <a:noFill/>
              </a:ln>
              <a:solidFill>
                <a:srgbClr val="FF0066"/>
              </a:solidFill>
              <a:effectLst/>
              <a:uLnTx/>
              <a:uFillTx/>
              <a:latin typeface="SVN-Newton" panose="02040603050506020204" pitchFamily="18" charset="0"/>
              <a:ea typeface="+mn-ea"/>
              <a:cs typeface="Times New Roman" panose="02020603050405020304" pitchFamily="18" charset="0"/>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D4370"/>
                </a:solidFill>
                <a:effectLst/>
                <a:uLnTx/>
                <a:uFillTx/>
                <a:latin typeface="SVN-Newton" panose="02040603050506020204" pitchFamily="18" charset="0"/>
                <a:ea typeface="+mn-ea"/>
                <a:cs typeface="Times New Roman" panose="02020603050405020304" pitchFamily="18" charset="0"/>
              </a:rPr>
              <a:t>SĐT ZALO : </a:t>
            </a:r>
            <a:r>
              <a:rPr kumimoji="0" lang="en-US" sz="1800" b="1" i="0" u="sng" strike="noStrike" kern="1200" cap="none" spc="0" normalizeH="0" baseline="0" noProof="0" dirty="0">
                <a:ln>
                  <a:noFill/>
                </a:ln>
                <a:solidFill>
                  <a:srgbClr val="0D4370"/>
                </a:solidFill>
                <a:effectLst/>
                <a:uLnTx/>
                <a:uFillTx/>
                <a:latin typeface="SVN-Newton" panose="02040603050506020204" pitchFamily="18" charset="0"/>
                <a:ea typeface="+mn-ea"/>
                <a:cs typeface="+mn-cs"/>
              </a:rPr>
              <a:t>0382348780</a:t>
            </a:r>
            <a:r>
              <a:rPr kumimoji="0" lang="en-US" sz="1800" b="1" i="0" u="none" strike="noStrike" kern="1200" cap="none" spc="0" normalizeH="0" baseline="0" noProof="0" dirty="0">
                <a:ln>
                  <a:noFill/>
                </a:ln>
                <a:solidFill>
                  <a:srgbClr val="0D4370"/>
                </a:solidFill>
                <a:effectLst/>
                <a:uLnTx/>
                <a:uFillTx/>
                <a:latin typeface="SVN-Newton" panose="02040603050506020204" pitchFamily="18" charset="0"/>
                <a:ea typeface="+mn-ea"/>
                <a:cs typeface="+mn-cs"/>
              </a:rPr>
              <a:t> - </a:t>
            </a:r>
            <a:r>
              <a:rPr kumimoji="0" lang="en-US" sz="1800" b="1" i="0" u="sng" strike="noStrike" kern="1200" cap="none" spc="0" normalizeH="0" baseline="0" noProof="0" dirty="0">
                <a:ln>
                  <a:noFill/>
                </a:ln>
                <a:solidFill>
                  <a:srgbClr val="0D4370"/>
                </a:solidFill>
                <a:effectLst/>
                <a:uLnTx/>
                <a:uFillTx/>
                <a:latin typeface="SVN-Newton" panose="02040603050506020204" pitchFamily="18" charset="0"/>
                <a:ea typeface="+mn-ea"/>
                <a:cs typeface="+mn-cs"/>
              </a:rPr>
              <a:t>0984848929</a:t>
            </a:r>
            <a:endParaRPr kumimoji="0" lang="en-US" sz="1800" b="1" i="0" u="none" strike="noStrike" kern="1200" cap="none" spc="0" normalizeH="0" baseline="0" noProof="0" dirty="0">
              <a:ln>
                <a:noFill/>
              </a:ln>
              <a:solidFill>
                <a:srgbClr val="0D4370"/>
              </a:solidFill>
              <a:effectLst/>
              <a:uLnTx/>
              <a:uFillTx/>
              <a:latin typeface="SVN-Newton" panose="02040603050506020204" pitchFamily="18" charset="0"/>
              <a:ea typeface="+mn-ea"/>
              <a:cs typeface="Times New Roman" panose="02020603050405020304" pitchFamily="18" charset="0"/>
            </a:endParaRPr>
          </a:p>
        </p:txBody>
      </p:sp>
      <p:sp>
        <p:nvSpPr>
          <p:cNvPr id="10" name="Title 1">
            <a:extLst>
              <a:ext uri="{FF2B5EF4-FFF2-40B4-BE49-F238E27FC236}">
                <a16:creationId xmlns:a16="http://schemas.microsoft.com/office/drawing/2014/main" id="{C2819393-8A5D-E722-6425-C1F457F21F4D}"/>
              </a:ext>
            </a:extLst>
          </p:cNvPr>
          <p:cNvSpPr txBox="1">
            <a:spLocks/>
          </p:cNvSpPr>
          <p:nvPr userDrawn="1"/>
        </p:nvSpPr>
        <p:spPr>
          <a:xfrm>
            <a:off x="1576273" y="8811051"/>
            <a:ext cx="2186247" cy="787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3200" b="0" i="0" u="none" strike="noStrike" kern="1200" cap="none" spc="0" normalizeH="0" baseline="0" noProof="0">
                <a:ln>
                  <a:noFill/>
                </a:ln>
                <a:solidFill>
                  <a:srgbClr val="2C9430"/>
                </a:solidFill>
                <a:effectLst/>
                <a:uLnTx/>
                <a:uFillTx/>
                <a:latin typeface="#9Slide07 HoneyCream" pitchFamily="2" charset="0"/>
                <a:ea typeface="+mj-ea"/>
                <a:cs typeface="+mj-cs"/>
              </a:rPr>
              <a:t>Măng Non</a:t>
            </a:r>
            <a:endParaRPr kumimoji="0" lang="en-US" sz="3200" b="0" i="0" u="none" strike="noStrike" kern="1200" cap="none" spc="0" normalizeH="0" baseline="0" noProof="0" dirty="0">
              <a:ln>
                <a:noFill/>
              </a:ln>
              <a:solidFill>
                <a:srgbClr val="2C9430"/>
              </a:solidFill>
              <a:effectLst/>
              <a:uLnTx/>
              <a:uFillTx/>
              <a:latin typeface="#9Slide07 HoneyCream" pitchFamily="2" charset="0"/>
              <a:ea typeface="+mj-ea"/>
              <a:cs typeface="+mj-cs"/>
            </a:endParaRPr>
          </a:p>
        </p:txBody>
      </p:sp>
      <p:pic>
        <p:nvPicPr>
          <p:cNvPr id="11" name="Picture 10">
            <a:extLst>
              <a:ext uri="{FF2B5EF4-FFF2-40B4-BE49-F238E27FC236}">
                <a16:creationId xmlns:a16="http://schemas.microsoft.com/office/drawing/2014/main" id="{DC41725A-66FC-ECC9-D741-C488264DA5C5}"/>
              </a:ext>
            </a:extLst>
          </p:cNvPr>
          <p:cNvPicPr>
            <a:picLocks noChangeAspect="1"/>
          </p:cNvPicPr>
          <p:nvPr userDrawn="1"/>
        </p:nvPicPr>
        <p:blipFill rotWithShape="1">
          <a:blip r:embed="rId6" cstate="hqprint">
            <a:extLst>
              <a:ext uri="{28A0092B-C50C-407E-A947-70E740481C1C}">
                <a14:useLocalDpi xmlns:a14="http://schemas.microsoft.com/office/drawing/2010/main" val="0"/>
              </a:ext>
            </a:extLst>
          </a:blip>
          <a:srcRect t="37667"/>
          <a:stretch/>
        </p:blipFill>
        <p:spPr>
          <a:xfrm>
            <a:off x="-2253635" y="-811260"/>
            <a:ext cx="2556694" cy="2850412"/>
          </a:xfrm>
          <a:prstGeom prst="rect">
            <a:avLst/>
          </a:prstGeom>
        </p:spPr>
      </p:pic>
      <p:pic>
        <p:nvPicPr>
          <p:cNvPr id="12" name="Picture 11">
            <a:extLst>
              <a:ext uri="{FF2B5EF4-FFF2-40B4-BE49-F238E27FC236}">
                <a16:creationId xmlns:a16="http://schemas.microsoft.com/office/drawing/2014/main" id="{10ECB967-163D-97A1-9542-86B164988CD1}"/>
              </a:ext>
            </a:extLst>
          </p:cNvPr>
          <p:cNvPicPr>
            <a:picLocks noChangeAspect="1"/>
          </p:cNvPicPr>
          <p:nvPr userDrawn="1"/>
        </p:nvPicPr>
        <p:blipFill rotWithShape="1">
          <a:blip r:embed="rId4" cstate="print">
            <a:extLst>
              <a:ext uri="{28A0092B-C50C-407E-A947-70E740481C1C}">
                <a14:useLocalDpi xmlns:a14="http://schemas.microsoft.com/office/drawing/2010/main" val="0"/>
              </a:ext>
            </a:extLst>
          </a:blip>
          <a:srcRect t="38142"/>
          <a:stretch/>
        </p:blipFill>
        <p:spPr>
          <a:xfrm>
            <a:off x="650633" y="6783225"/>
            <a:ext cx="1960710" cy="2212719"/>
          </a:xfrm>
          <a:prstGeom prst="rect">
            <a:avLst/>
          </a:prstGeom>
        </p:spPr>
      </p:pic>
      <p:sp>
        <p:nvSpPr>
          <p:cNvPr id="13" name="TextBox 3">
            <a:extLst>
              <a:ext uri="{FF2B5EF4-FFF2-40B4-BE49-F238E27FC236}">
                <a16:creationId xmlns:a16="http://schemas.microsoft.com/office/drawing/2014/main" id="{29EA2F57-C96A-966D-50AE-CA599802F3D7}"/>
              </a:ext>
            </a:extLst>
          </p:cNvPr>
          <p:cNvSpPr txBox="1"/>
          <p:nvPr userDrawn="1"/>
        </p:nvSpPr>
        <p:spPr>
          <a:xfrm>
            <a:off x="2539171" y="7974020"/>
            <a:ext cx="7283515" cy="1064137"/>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105" b="1" i="0" u="none" strike="noStrike" kern="1200" cap="none" spc="0" normalizeH="0" baseline="0" noProof="0" dirty="0">
                <a:ln>
                  <a:noFill/>
                </a:ln>
                <a:solidFill>
                  <a:srgbClr val="2C9430"/>
                </a:solidFill>
                <a:effectLst/>
                <a:uLnTx/>
                <a:uFillTx/>
                <a:latin typeface="SVN-Newton" panose="02040603050506020204" pitchFamily="18" charset="0"/>
                <a:cs typeface="Times New Roman" panose="02020603050405020304" pitchFamily="18" charset="0"/>
              </a:rPr>
              <a:t>MĂNG NON – TÀI LIỆU TIỂU HỌC</a:t>
            </a:r>
          </a:p>
          <a:p>
            <a:pPr marL="0" marR="0" lvl="0" indent="0" algn="ctr" defTabSz="534654" rtl="0" eaLnBrk="1" fontAlgn="auto" latinLnBrk="0" hangingPunct="1">
              <a:lnSpc>
                <a:spcPct val="100000"/>
              </a:lnSpc>
              <a:spcBef>
                <a:spcPts val="0"/>
              </a:spcBef>
              <a:spcAft>
                <a:spcPts val="0"/>
              </a:spcAft>
              <a:buClrTx/>
              <a:buSzTx/>
              <a:buFontTx/>
              <a:buNone/>
              <a:tabLst/>
              <a:defRPr/>
            </a:pPr>
            <a:r>
              <a:rPr kumimoji="0" lang="en-US" sz="2105" b="1"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Mời</a:t>
            </a:r>
            <a:r>
              <a:rPr kumimoji="0" lang="en-US" sz="2105"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2105" b="1"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truy</a:t>
            </a:r>
            <a:r>
              <a:rPr kumimoji="0" lang="en-US" sz="2105"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2105" b="1"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cập</a:t>
            </a:r>
            <a:r>
              <a:rPr kumimoji="0" lang="en-US" sz="2105"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2105" b="0" i="0" u="none" strike="noStrike" kern="1200" cap="none" spc="0" normalizeH="0" baseline="0" noProof="0" dirty="0">
                <a:ln>
                  <a:noFill/>
                </a:ln>
                <a:solidFill>
                  <a:srgbClr val="FF0066"/>
                </a:solidFill>
                <a:effectLst/>
                <a:uLnTx/>
                <a:uFillTx/>
                <a:latin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MĂNG NON- TÀI LIỆU TIỂU HỌC | Facebook</a:t>
            </a:r>
            <a:endParaRPr kumimoji="0" lang="en-US" sz="2105" b="0" i="0" u="none" strike="noStrike" kern="1200" cap="none" spc="0" normalizeH="0" baseline="0" noProof="0" dirty="0">
              <a:ln>
                <a:noFill/>
              </a:ln>
              <a:solidFill>
                <a:srgbClr val="FF0066"/>
              </a:solidFill>
              <a:effectLst/>
              <a:uLnTx/>
              <a:uFillTx/>
              <a:latin typeface="SVN-Newton" panose="02040603050506020204" pitchFamily="18" charset="0"/>
              <a:cs typeface="Times New Roman" panose="02020603050405020304" pitchFamily="18" charset="0"/>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105" b="1" i="0" u="none" strike="noStrike" kern="1200" cap="none" spc="0" normalizeH="0" baseline="0" noProof="0" dirty="0">
                <a:ln>
                  <a:noFill/>
                </a:ln>
                <a:solidFill>
                  <a:srgbClr val="0D4370"/>
                </a:solidFill>
                <a:effectLst/>
                <a:uLnTx/>
                <a:uFillTx/>
                <a:latin typeface="SVN-Newton" panose="02040603050506020204" pitchFamily="18" charset="0"/>
                <a:cs typeface="Times New Roman" panose="02020603050405020304" pitchFamily="18" charset="0"/>
              </a:rPr>
              <a:t>SĐT ZALO : </a:t>
            </a:r>
            <a:r>
              <a:rPr kumimoji="0" lang="en-US" sz="2105" b="1" i="0" u="sng" strike="noStrike" kern="1200" cap="none" spc="0" normalizeH="0" baseline="0" noProof="0" dirty="0">
                <a:ln>
                  <a:noFill/>
                </a:ln>
                <a:solidFill>
                  <a:srgbClr val="0D4370"/>
                </a:solidFill>
                <a:effectLst/>
                <a:uLnTx/>
                <a:uFillTx/>
                <a:latin typeface="SVN-Newton" panose="02040603050506020204" pitchFamily="18" charset="0"/>
                <a:cs typeface="+mn-cs"/>
              </a:rPr>
              <a:t>0382348780</a:t>
            </a:r>
            <a:r>
              <a:rPr kumimoji="0" lang="en-US" sz="2105" b="1" i="0" u="none" strike="noStrike" kern="1200" cap="none" spc="0" normalizeH="0" baseline="0" noProof="0" dirty="0">
                <a:ln>
                  <a:noFill/>
                </a:ln>
                <a:solidFill>
                  <a:srgbClr val="0D4370"/>
                </a:solidFill>
                <a:effectLst/>
                <a:uLnTx/>
                <a:uFillTx/>
                <a:latin typeface="SVN-Newton" panose="02040603050506020204" pitchFamily="18" charset="0"/>
                <a:cs typeface="+mn-cs"/>
              </a:rPr>
              <a:t> - </a:t>
            </a:r>
            <a:r>
              <a:rPr kumimoji="0" lang="en-US" sz="2105" b="1" i="0" u="sng" strike="noStrike" kern="1200" cap="none" spc="0" normalizeH="0" baseline="0" noProof="0" dirty="0">
                <a:ln>
                  <a:noFill/>
                </a:ln>
                <a:solidFill>
                  <a:srgbClr val="0D4370"/>
                </a:solidFill>
                <a:effectLst/>
                <a:uLnTx/>
                <a:uFillTx/>
                <a:latin typeface="SVN-Newton" panose="02040603050506020204" pitchFamily="18" charset="0"/>
                <a:cs typeface="+mn-cs"/>
              </a:rPr>
              <a:t>0984848929</a:t>
            </a:r>
            <a:endParaRPr kumimoji="0" lang="en-US" sz="2105" b="1" i="0" u="none" strike="noStrike" kern="1200" cap="none" spc="0" normalizeH="0" baseline="0" noProof="0" dirty="0">
              <a:ln>
                <a:noFill/>
              </a:ln>
              <a:solidFill>
                <a:srgbClr val="0D4370"/>
              </a:solidFill>
              <a:effectLst/>
              <a:uLnTx/>
              <a:uFillTx/>
              <a:latin typeface="SVN-Newton" panose="02040603050506020204" pitchFamily="18" charset="0"/>
              <a:cs typeface="Times New Roman" panose="02020603050405020304" pitchFamily="18" charset="0"/>
            </a:endParaRPr>
          </a:p>
        </p:txBody>
      </p:sp>
      <p:sp>
        <p:nvSpPr>
          <p:cNvPr id="14" name="Title 1">
            <a:extLst>
              <a:ext uri="{FF2B5EF4-FFF2-40B4-BE49-F238E27FC236}">
                <a16:creationId xmlns:a16="http://schemas.microsoft.com/office/drawing/2014/main" id="{839CB496-B064-1976-8A73-F5C96C8179F1}"/>
              </a:ext>
            </a:extLst>
          </p:cNvPr>
          <p:cNvSpPr txBox="1">
            <a:spLocks/>
          </p:cNvSpPr>
          <p:nvPr userDrawn="1"/>
        </p:nvSpPr>
        <p:spPr>
          <a:xfrm>
            <a:off x="9822686" y="-375048"/>
            <a:ext cx="2556694" cy="1156798"/>
          </a:xfrm>
          <a:prstGeom prst="rect">
            <a:avLst/>
          </a:prstGeom>
        </p:spPr>
        <p:txBody>
          <a:bodyPr vert="horz" lIns="106934" tIns="53467" rIns="106934" bIns="53467"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2807" b="0" i="0" u="none" strike="noStrike" kern="1200" cap="none" spc="0" normalizeH="0" baseline="0" noProof="0" dirty="0" err="1">
                <a:ln>
                  <a:noFill/>
                </a:ln>
                <a:solidFill>
                  <a:srgbClr val="44546A">
                    <a:lumMod val="20000"/>
                    <a:lumOff val="80000"/>
                  </a:srgbClr>
                </a:solidFill>
                <a:effectLst/>
                <a:uLnTx/>
                <a:uFillTx/>
                <a:latin typeface="#9Slide07 HoneyCream" pitchFamily="2" charset="0"/>
                <a:cs typeface="+mj-cs"/>
              </a:rPr>
              <a:t>Măng</a:t>
            </a:r>
            <a:r>
              <a:rPr kumimoji="0" lang="en-US" sz="2807" b="0" i="0" u="none" strike="noStrike" kern="1200" cap="none" spc="0" normalizeH="0" baseline="0" noProof="0" dirty="0">
                <a:ln>
                  <a:noFill/>
                </a:ln>
                <a:solidFill>
                  <a:srgbClr val="44546A">
                    <a:lumMod val="20000"/>
                    <a:lumOff val="80000"/>
                  </a:srgbClr>
                </a:solidFill>
                <a:effectLst/>
                <a:uLnTx/>
                <a:uFillTx/>
                <a:latin typeface="#9Slide07 HoneyCream" pitchFamily="2" charset="0"/>
                <a:cs typeface="+mj-cs"/>
              </a:rPr>
              <a:t> Non</a:t>
            </a:r>
          </a:p>
        </p:txBody>
      </p:sp>
      <p:sp>
        <p:nvSpPr>
          <p:cNvPr id="15" name="Title 1">
            <a:extLst>
              <a:ext uri="{FF2B5EF4-FFF2-40B4-BE49-F238E27FC236}">
                <a16:creationId xmlns:a16="http://schemas.microsoft.com/office/drawing/2014/main" id="{C2819393-8A5D-E722-6425-C1F457F21F4D}"/>
              </a:ext>
            </a:extLst>
          </p:cNvPr>
          <p:cNvSpPr txBox="1">
            <a:spLocks/>
          </p:cNvSpPr>
          <p:nvPr userDrawn="1"/>
        </p:nvSpPr>
        <p:spPr>
          <a:xfrm>
            <a:off x="455940" y="9080370"/>
            <a:ext cx="2350096" cy="387363"/>
          </a:xfrm>
          <a:prstGeom prst="rect">
            <a:avLst/>
          </a:prstGeom>
        </p:spPr>
        <p:txBody>
          <a:bodyPr vert="horz" lIns="106934" tIns="53467" rIns="106934" bIns="53467" rtlCol="0" anchor="b">
            <a:normAutofit fontScale="70000" lnSpcReduction="2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3743" b="0" i="0" u="none" strike="noStrike" kern="1200" cap="none" spc="0" normalizeH="0" baseline="0" noProof="0" dirty="0" err="1">
                <a:ln>
                  <a:noFill/>
                </a:ln>
                <a:solidFill>
                  <a:srgbClr val="2C9430"/>
                </a:solidFill>
                <a:effectLst/>
                <a:uLnTx/>
                <a:uFillTx/>
                <a:latin typeface="#9Slide07 HoneyCream" pitchFamily="2" charset="0"/>
                <a:cs typeface="+mj-cs"/>
              </a:rPr>
              <a:t>Măng</a:t>
            </a:r>
            <a:r>
              <a:rPr kumimoji="0" lang="en-US" sz="3743" b="0" i="0" u="none" strike="noStrike" kern="1200" cap="none" spc="0" normalizeH="0" baseline="0" noProof="0" dirty="0">
                <a:ln>
                  <a:noFill/>
                </a:ln>
                <a:solidFill>
                  <a:srgbClr val="2C9430"/>
                </a:solidFill>
                <a:effectLst/>
                <a:uLnTx/>
                <a:uFillTx/>
                <a:latin typeface="#9Slide07 HoneyCream" pitchFamily="2" charset="0"/>
                <a:cs typeface="+mj-cs"/>
              </a:rPr>
              <a:t> Non</a:t>
            </a:r>
          </a:p>
        </p:txBody>
      </p:sp>
      <p:sp>
        <p:nvSpPr>
          <p:cNvPr id="16" name="Title 1">
            <a:extLst>
              <a:ext uri="{FF2B5EF4-FFF2-40B4-BE49-F238E27FC236}">
                <a16:creationId xmlns:a16="http://schemas.microsoft.com/office/drawing/2014/main" id="{67CE625A-7EB5-37D6-AA98-E6F10E173EFB}"/>
              </a:ext>
            </a:extLst>
          </p:cNvPr>
          <p:cNvSpPr txBox="1">
            <a:spLocks/>
          </p:cNvSpPr>
          <p:nvPr userDrawn="1"/>
        </p:nvSpPr>
        <p:spPr>
          <a:xfrm>
            <a:off x="-379795" y="5542001"/>
            <a:ext cx="2556694" cy="1156798"/>
          </a:xfrm>
          <a:prstGeom prst="rect">
            <a:avLst/>
          </a:prstGeom>
        </p:spPr>
        <p:txBody>
          <a:bodyPr vert="horz" lIns="106934" tIns="53467" rIns="106934" bIns="53467"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2105" b="0" i="0" u="none" strike="noStrike" kern="1200" cap="none" spc="0" normalizeH="0" baseline="0" noProof="0" dirty="0" err="1">
                <a:ln>
                  <a:noFill/>
                </a:ln>
                <a:solidFill>
                  <a:srgbClr val="44546A">
                    <a:lumMod val="20000"/>
                    <a:lumOff val="80000"/>
                  </a:srgbClr>
                </a:solidFill>
                <a:effectLst/>
                <a:uLnTx/>
                <a:uFillTx/>
                <a:latin typeface="#9Slide07 HoneyCream" pitchFamily="2" charset="0"/>
                <a:cs typeface="+mj-cs"/>
              </a:rPr>
              <a:t>Măng</a:t>
            </a:r>
            <a:r>
              <a:rPr kumimoji="0" lang="en-US" sz="2105" b="0" i="0" u="none" strike="noStrike" kern="1200" cap="none" spc="0" normalizeH="0" baseline="0" noProof="0" dirty="0">
                <a:ln>
                  <a:noFill/>
                </a:ln>
                <a:solidFill>
                  <a:srgbClr val="44546A">
                    <a:lumMod val="20000"/>
                    <a:lumOff val="80000"/>
                  </a:srgbClr>
                </a:solidFill>
                <a:effectLst/>
                <a:uLnTx/>
                <a:uFillTx/>
                <a:latin typeface="#9Slide07 HoneyCream" pitchFamily="2" charset="0"/>
                <a:cs typeface="+mj-cs"/>
              </a:rPr>
              <a:t> Non</a:t>
            </a:r>
          </a:p>
        </p:txBody>
      </p:sp>
      <p:sp>
        <p:nvSpPr>
          <p:cNvPr id="17" name="TextBox 16">
            <a:extLst>
              <a:ext uri="{FF2B5EF4-FFF2-40B4-BE49-F238E27FC236}">
                <a16:creationId xmlns:a16="http://schemas.microsoft.com/office/drawing/2014/main" id="{A9185F81-9F4C-9E1A-DA28-FF4DF54F9336}"/>
              </a:ext>
            </a:extLst>
          </p:cNvPr>
          <p:cNvSpPr txBox="1"/>
          <p:nvPr userDrawn="1"/>
        </p:nvSpPr>
        <p:spPr>
          <a:xfrm>
            <a:off x="-2920124" y="1955745"/>
            <a:ext cx="3889672" cy="63216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508" b="0" i="0" u="none" strike="noStrike" kern="1200" cap="none" spc="0" normalizeH="0" baseline="0" noProof="0" dirty="0" err="1">
                <a:ln w="0"/>
                <a:solidFill>
                  <a:srgbClr val="FF0000"/>
                </a:solidFill>
                <a:effectLst>
                  <a:reflection blurRad="6350" stA="53000" endA="300" endPos="35500" dir="5400000" sy="-90000" algn="bl" rotWithShape="0"/>
                </a:effectLst>
                <a:uLnTx/>
                <a:uFillTx/>
                <a:latin typeface="#9Slide07 HoneyCream" pitchFamily="2" charset="0"/>
                <a:cs typeface="#9Slide05 Bodega Script" pitchFamily="2" charset="0"/>
              </a:rPr>
              <a:t>Măng</a:t>
            </a:r>
            <a:r>
              <a:rPr kumimoji="0" lang="en-US" sz="3508" b="0" i="0" u="none" strike="noStrike" kern="1200" cap="none" spc="0" normalizeH="0" baseline="0" noProof="0" dirty="0">
                <a:ln w="0"/>
                <a:solidFill>
                  <a:srgbClr val="FF0000"/>
                </a:solidFill>
                <a:effectLst>
                  <a:reflection blurRad="6350" stA="53000" endA="300" endPos="35500" dir="5400000" sy="-90000" algn="bl" rotWithShape="0"/>
                </a:effectLst>
                <a:uLnTx/>
                <a:uFillTx/>
                <a:latin typeface="#9Slide07 HoneyCream" pitchFamily="2" charset="0"/>
                <a:cs typeface="#9Slide05 Bodega Script" pitchFamily="2" charset="0"/>
              </a:rPr>
              <a:t> Non</a:t>
            </a:r>
            <a:endParaRPr kumimoji="0" lang="id-ID" sz="3508" b="0" i="0" u="none" strike="noStrike" kern="1200" cap="none" spc="0" normalizeH="0" baseline="0" noProof="0" dirty="0">
              <a:ln w="0"/>
              <a:solidFill>
                <a:srgbClr val="FF0000"/>
              </a:solidFill>
              <a:effectLst>
                <a:reflection blurRad="6350" stA="53000" endA="300" endPos="35500" dir="5400000" sy="-90000" algn="bl" rotWithShape="0"/>
              </a:effectLst>
              <a:uLnTx/>
              <a:uFillTx/>
              <a:latin typeface="#9Slide07 HoneyCream" pitchFamily="2" charset="0"/>
              <a:cs typeface="#9Slide05 Bodega Script" pitchFamily="2" charset="0"/>
            </a:endParaRPr>
          </a:p>
        </p:txBody>
      </p:sp>
      <p:sp>
        <p:nvSpPr>
          <p:cNvPr id="18" name="TextBox 17">
            <a:extLst>
              <a:ext uri="{FF2B5EF4-FFF2-40B4-BE49-F238E27FC236}">
                <a16:creationId xmlns:a16="http://schemas.microsoft.com/office/drawing/2014/main" id="{6BE93520-6E9F-4C6B-1BDC-F5F4B404C88B}"/>
              </a:ext>
            </a:extLst>
          </p:cNvPr>
          <p:cNvSpPr txBox="1"/>
          <p:nvPr userDrawn="1"/>
        </p:nvSpPr>
        <p:spPr>
          <a:xfrm>
            <a:off x="1630988" y="7353444"/>
            <a:ext cx="10284198" cy="578363"/>
          </a:xfrm>
          <a:prstGeom prst="rect">
            <a:avLst/>
          </a:prstGeom>
          <a:noFill/>
        </p:spPr>
        <p:txBody>
          <a:bodyPr wrap="square">
            <a:spAutoFit/>
          </a:bodyPr>
          <a:lstStyle/>
          <a:p>
            <a:pPr marL="0" marR="0" lvl="0" indent="0" algn="ctr" defTabSz="802020" rtl="0" eaLnBrk="1" fontAlgn="auto" latinLnBrk="0" hangingPunct="1">
              <a:lnSpc>
                <a:spcPct val="100000"/>
              </a:lnSpc>
              <a:spcBef>
                <a:spcPts val="0"/>
              </a:spcBef>
              <a:spcAft>
                <a:spcPts val="0"/>
              </a:spcAft>
              <a:buClr>
                <a:srgbClr val="000000"/>
              </a:buClr>
              <a:buSzPts val="1100"/>
              <a:buFont typeface="Arial"/>
              <a:buNone/>
              <a:tabLst/>
              <a:defRPr/>
            </a:pPr>
            <a:r>
              <a:rPr kumimoji="0" lang="en-US" sz="1579" b="1" i="0" u="none" strike="noStrike" kern="1200" cap="none" spc="0" normalizeH="0" baseline="0" noProof="0" dirty="0" err="1">
                <a:ln>
                  <a:noFill/>
                </a:ln>
                <a:solidFill>
                  <a:srgbClr val="C00000"/>
                </a:solidFill>
                <a:effectLst/>
                <a:uLnTx/>
                <a:uFillTx/>
                <a:latin typeface="UTM Avo" panose="02040603050506020204" pitchFamily="18" charset="0"/>
                <a:cs typeface="+mn-cs"/>
              </a:rPr>
              <a:t>Sản</a:t>
            </a:r>
            <a:r>
              <a:rPr kumimoji="0" lang="en-US" sz="1579" b="1" i="0" u="none" strike="noStrike" kern="1200" cap="none" spc="0" normalizeH="0" baseline="0" noProof="0" dirty="0">
                <a:ln>
                  <a:noFill/>
                </a:ln>
                <a:solidFill>
                  <a:srgbClr val="C00000"/>
                </a:solidFill>
                <a:effectLst/>
                <a:uLnTx/>
                <a:uFillTx/>
                <a:latin typeface="UTM Avo" panose="02040603050506020204" pitchFamily="18" charset="0"/>
                <a:cs typeface="+mn-cs"/>
              </a:rPr>
              <a:t> </a:t>
            </a:r>
            <a:r>
              <a:rPr kumimoji="0" lang="en-US" sz="1579" b="1" i="0" u="none" strike="noStrike" kern="1200" cap="none" spc="0" normalizeH="0" baseline="0" noProof="0" dirty="0" err="1">
                <a:ln>
                  <a:noFill/>
                </a:ln>
                <a:solidFill>
                  <a:srgbClr val="C00000"/>
                </a:solidFill>
                <a:effectLst/>
                <a:uLnTx/>
                <a:uFillTx/>
                <a:latin typeface="UTM Avo" panose="02040603050506020204" pitchFamily="18" charset="0"/>
                <a:cs typeface="+mn-cs"/>
              </a:rPr>
              <a:t>phẩm</a:t>
            </a:r>
            <a:r>
              <a:rPr kumimoji="0" lang="en-US" sz="1579" b="1" i="0" u="none" strike="noStrike" kern="1200" cap="none" spc="0" normalizeH="0" baseline="0" noProof="0" dirty="0">
                <a:ln>
                  <a:noFill/>
                </a:ln>
                <a:solidFill>
                  <a:srgbClr val="C00000"/>
                </a:solidFill>
                <a:effectLst/>
                <a:uLnTx/>
                <a:uFillTx/>
                <a:latin typeface="UTM Avo" panose="02040603050506020204" pitchFamily="18" charset="0"/>
                <a:cs typeface="+mn-cs"/>
              </a:rPr>
              <a:t> </a:t>
            </a:r>
            <a:r>
              <a:rPr kumimoji="0" lang="en-US" sz="1579" b="1" i="0" u="none" strike="noStrike" kern="1200" cap="none" spc="0" normalizeH="0" baseline="0" noProof="0" dirty="0" err="1">
                <a:ln>
                  <a:noFill/>
                </a:ln>
                <a:solidFill>
                  <a:srgbClr val="C00000"/>
                </a:solidFill>
                <a:effectLst/>
                <a:uLnTx/>
                <a:uFillTx/>
                <a:latin typeface="UTM Avo" panose="02040603050506020204" pitchFamily="18" charset="0"/>
                <a:cs typeface="+mn-cs"/>
              </a:rPr>
              <a:t>của</a:t>
            </a:r>
            <a:r>
              <a:rPr kumimoji="0" lang="en-US" sz="1579" b="1" i="0" u="none" strike="noStrike" kern="1200" cap="none" spc="0" normalizeH="0" baseline="0" noProof="0" dirty="0">
                <a:ln>
                  <a:noFill/>
                </a:ln>
                <a:solidFill>
                  <a:srgbClr val="C00000"/>
                </a:solidFill>
                <a:effectLst/>
                <a:uLnTx/>
                <a:uFillTx/>
                <a:latin typeface="UTM Avo" panose="02040603050506020204" pitchFamily="18" charset="0"/>
                <a:cs typeface="+mn-cs"/>
              </a:rPr>
              <a:t> </a:t>
            </a:r>
            <a:r>
              <a:rPr kumimoji="0" lang="en-US" sz="1579" b="1" i="0" u="none" strike="noStrike" kern="1200" cap="none" spc="0" normalizeH="0" baseline="0" noProof="0" dirty="0" err="1">
                <a:ln>
                  <a:noFill/>
                </a:ln>
                <a:solidFill>
                  <a:srgbClr val="C00000"/>
                </a:solidFill>
                <a:effectLst/>
                <a:uLnTx/>
                <a:uFillTx/>
                <a:latin typeface="UTM Avo" panose="02040603050506020204" pitchFamily="18" charset="0"/>
                <a:cs typeface="+mn-cs"/>
              </a:rPr>
              <a:t>Măng</a:t>
            </a:r>
            <a:r>
              <a:rPr kumimoji="0" lang="en-US" sz="1579" b="1" i="0" u="none" strike="noStrike" kern="1200" cap="none" spc="0" normalizeH="0" baseline="0" noProof="0" dirty="0">
                <a:ln>
                  <a:noFill/>
                </a:ln>
                <a:solidFill>
                  <a:srgbClr val="C00000"/>
                </a:solidFill>
                <a:effectLst/>
                <a:uLnTx/>
                <a:uFillTx/>
                <a:latin typeface="UTM Avo" panose="02040603050506020204" pitchFamily="18" charset="0"/>
                <a:cs typeface="+mn-cs"/>
              </a:rPr>
              <a:t> Non – </a:t>
            </a:r>
            <a:r>
              <a:rPr kumimoji="0" lang="en-US" sz="1579" b="1" i="0" u="none" strike="noStrike" kern="1200" cap="none" spc="0" normalizeH="0" baseline="0" noProof="0" dirty="0" err="1">
                <a:ln>
                  <a:noFill/>
                </a:ln>
                <a:solidFill>
                  <a:srgbClr val="C00000"/>
                </a:solidFill>
                <a:effectLst/>
                <a:uLnTx/>
                <a:uFillTx/>
                <a:latin typeface="UTM Avo" panose="02040603050506020204" pitchFamily="18" charset="0"/>
                <a:cs typeface="+mn-cs"/>
              </a:rPr>
              <a:t>Tài</a:t>
            </a:r>
            <a:r>
              <a:rPr kumimoji="0" lang="en-US" sz="1579" b="1" i="0" u="none" strike="noStrike" kern="1200" cap="none" spc="0" normalizeH="0" baseline="0" noProof="0" dirty="0">
                <a:ln>
                  <a:noFill/>
                </a:ln>
                <a:solidFill>
                  <a:srgbClr val="C00000"/>
                </a:solidFill>
                <a:effectLst/>
                <a:uLnTx/>
                <a:uFillTx/>
                <a:latin typeface="UTM Avo" panose="02040603050506020204" pitchFamily="18" charset="0"/>
                <a:cs typeface="+mn-cs"/>
              </a:rPr>
              <a:t> </a:t>
            </a:r>
            <a:r>
              <a:rPr kumimoji="0" lang="en-US" sz="1579" b="1" i="0" u="none" strike="noStrike" kern="1200" cap="none" spc="0" normalizeH="0" baseline="0" noProof="0" dirty="0" err="1">
                <a:ln>
                  <a:noFill/>
                </a:ln>
                <a:solidFill>
                  <a:srgbClr val="C00000"/>
                </a:solidFill>
                <a:effectLst/>
                <a:uLnTx/>
                <a:uFillTx/>
                <a:latin typeface="UTM Avo" panose="02040603050506020204" pitchFamily="18" charset="0"/>
                <a:cs typeface="+mn-cs"/>
              </a:rPr>
              <a:t>liệu</a:t>
            </a:r>
            <a:r>
              <a:rPr kumimoji="0" lang="en-US" sz="1579" b="1" i="0" u="none" strike="noStrike" kern="1200" cap="none" spc="0" normalizeH="0" baseline="0" noProof="0" dirty="0">
                <a:ln>
                  <a:noFill/>
                </a:ln>
                <a:solidFill>
                  <a:srgbClr val="C00000"/>
                </a:solidFill>
                <a:effectLst/>
                <a:uLnTx/>
                <a:uFillTx/>
                <a:latin typeface="UTM Avo" panose="02040603050506020204" pitchFamily="18" charset="0"/>
                <a:cs typeface="+mn-cs"/>
              </a:rPr>
              <a:t> </a:t>
            </a:r>
            <a:r>
              <a:rPr kumimoji="0" lang="en-US" sz="1579" b="1" i="0" u="none" strike="noStrike" kern="1200" cap="none" spc="0" normalizeH="0" baseline="0" noProof="0" dirty="0" err="1">
                <a:ln>
                  <a:noFill/>
                </a:ln>
                <a:solidFill>
                  <a:srgbClr val="C00000"/>
                </a:solidFill>
                <a:effectLst/>
                <a:uLnTx/>
                <a:uFillTx/>
                <a:latin typeface="UTM Avo" panose="02040603050506020204" pitchFamily="18" charset="0"/>
                <a:cs typeface="+mn-cs"/>
              </a:rPr>
              <a:t>Tiểu</a:t>
            </a:r>
            <a:r>
              <a:rPr kumimoji="0" lang="en-US" sz="1579" b="1" i="0" u="none" strike="noStrike" kern="1200" cap="none" spc="0" normalizeH="0" baseline="0" noProof="0" dirty="0">
                <a:ln>
                  <a:noFill/>
                </a:ln>
                <a:solidFill>
                  <a:srgbClr val="C00000"/>
                </a:solidFill>
                <a:effectLst/>
                <a:uLnTx/>
                <a:uFillTx/>
                <a:latin typeface="UTM Avo" panose="02040603050506020204" pitchFamily="18" charset="0"/>
                <a:cs typeface="+mn-cs"/>
              </a:rPr>
              <a:t> </a:t>
            </a:r>
            <a:r>
              <a:rPr kumimoji="0" lang="en-US" sz="1579" b="1" i="0" u="none" strike="noStrike" kern="1200" cap="none" spc="0" normalizeH="0" baseline="0" noProof="0" dirty="0" err="1">
                <a:ln>
                  <a:noFill/>
                </a:ln>
                <a:solidFill>
                  <a:srgbClr val="C00000"/>
                </a:solidFill>
                <a:effectLst/>
                <a:uLnTx/>
                <a:uFillTx/>
                <a:latin typeface="UTM Avo" panose="02040603050506020204" pitchFamily="18" charset="0"/>
                <a:cs typeface="+mn-cs"/>
              </a:rPr>
              <a:t>học</a:t>
            </a:r>
            <a:r>
              <a:rPr kumimoji="0" lang="en-US" sz="1579" b="1" i="0" u="none" strike="noStrike" kern="1200" cap="none" spc="0" normalizeH="0" baseline="0" noProof="0" dirty="0">
                <a:ln>
                  <a:noFill/>
                </a:ln>
                <a:solidFill>
                  <a:srgbClr val="C00000"/>
                </a:solidFill>
                <a:effectLst/>
                <a:uLnTx/>
                <a:uFillTx/>
                <a:latin typeface="UTM Avo" panose="02040603050506020204" pitchFamily="18" charset="0"/>
                <a:cs typeface="+mn-cs"/>
              </a:rPr>
              <a:t>.</a:t>
            </a:r>
          </a:p>
          <a:p>
            <a:pPr marL="0" marR="0" lvl="0" indent="0" algn="ctr" defTabSz="802020" rtl="0" eaLnBrk="1" fontAlgn="auto" latinLnBrk="0" hangingPunct="1">
              <a:lnSpc>
                <a:spcPct val="100000"/>
              </a:lnSpc>
              <a:spcBef>
                <a:spcPts val="0"/>
              </a:spcBef>
              <a:spcAft>
                <a:spcPts val="0"/>
              </a:spcAft>
              <a:buClr>
                <a:srgbClr val="000000"/>
              </a:buClr>
              <a:buSzPts val="1100"/>
              <a:buFont typeface="Arial"/>
              <a:buNone/>
              <a:tabLst/>
              <a:defRPr/>
            </a:pPr>
            <a:r>
              <a:rPr kumimoji="0" lang="en-US" sz="1579" b="1" i="0" u="none" strike="noStrike" kern="1200" cap="none" spc="0" normalizeH="0" baseline="0" noProof="0" dirty="0">
                <a:ln>
                  <a:noFill/>
                </a:ln>
                <a:solidFill>
                  <a:srgbClr val="C00000"/>
                </a:solidFill>
                <a:effectLst/>
                <a:uLnTx/>
                <a:uFillTx/>
                <a:latin typeface="UTM Avo" panose="02040603050506020204" pitchFamily="18" charset="0"/>
                <a:cs typeface="+mn-cs"/>
              </a:rPr>
              <a:t> </a:t>
            </a:r>
            <a:r>
              <a:rPr kumimoji="0" lang="en-US" sz="1579" b="1" i="0" u="none" strike="noStrike" kern="1200" cap="none" spc="0" normalizeH="0" baseline="0" noProof="0" dirty="0" err="1">
                <a:ln>
                  <a:noFill/>
                </a:ln>
                <a:solidFill>
                  <a:srgbClr val="C00000"/>
                </a:solidFill>
                <a:effectLst/>
                <a:uLnTx/>
                <a:uFillTx/>
                <a:latin typeface="UTM Avo" panose="02040603050506020204" pitchFamily="18" charset="0"/>
                <a:cs typeface="+mn-cs"/>
              </a:rPr>
              <a:t>Nghiêm</a:t>
            </a:r>
            <a:r>
              <a:rPr kumimoji="0" lang="en-US" sz="1579" b="1" i="0" u="none" strike="noStrike" kern="1200" cap="none" spc="0" normalizeH="0" baseline="0" noProof="0" dirty="0">
                <a:ln>
                  <a:noFill/>
                </a:ln>
                <a:solidFill>
                  <a:srgbClr val="C00000"/>
                </a:solidFill>
                <a:effectLst/>
                <a:uLnTx/>
                <a:uFillTx/>
                <a:latin typeface="UTM Avo" panose="02040603050506020204" pitchFamily="18" charset="0"/>
                <a:cs typeface="+mn-cs"/>
              </a:rPr>
              <a:t> </a:t>
            </a:r>
            <a:r>
              <a:rPr kumimoji="0" lang="en-US" sz="1579" b="1" i="0" u="none" strike="noStrike" kern="1200" cap="none" spc="0" normalizeH="0" baseline="0" noProof="0" dirty="0" err="1">
                <a:ln>
                  <a:noFill/>
                </a:ln>
                <a:solidFill>
                  <a:srgbClr val="C00000"/>
                </a:solidFill>
                <a:effectLst/>
                <a:uLnTx/>
                <a:uFillTx/>
                <a:latin typeface="UTM Avo" panose="02040603050506020204" pitchFamily="18" charset="0"/>
                <a:cs typeface="+mn-cs"/>
              </a:rPr>
              <a:t>cấm</a:t>
            </a:r>
            <a:r>
              <a:rPr kumimoji="0" lang="en-US" sz="1579" b="1" i="0" u="none" strike="noStrike" kern="1200" cap="none" spc="0" normalizeH="0" baseline="0" noProof="0" dirty="0">
                <a:ln>
                  <a:noFill/>
                </a:ln>
                <a:solidFill>
                  <a:srgbClr val="C00000"/>
                </a:solidFill>
                <a:effectLst/>
                <a:uLnTx/>
                <a:uFillTx/>
                <a:latin typeface="UTM Avo" panose="02040603050506020204" pitchFamily="18" charset="0"/>
                <a:cs typeface="+mn-cs"/>
              </a:rPr>
              <a:t> </a:t>
            </a:r>
            <a:r>
              <a:rPr kumimoji="0" lang="en-US" sz="1579" b="1" i="0" u="none" strike="noStrike" kern="1200" cap="none" spc="0" normalizeH="0" baseline="0" noProof="0" dirty="0" err="1">
                <a:ln>
                  <a:noFill/>
                </a:ln>
                <a:solidFill>
                  <a:srgbClr val="C00000"/>
                </a:solidFill>
                <a:effectLst/>
                <a:uLnTx/>
                <a:uFillTx/>
                <a:latin typeface="UTM Avo" panose="02040603050506020204" pitchFamily="18" charset="0"/>
                <a:cs typeface="+mn-cs"/>
              </a:rPr>
              <a:t>buôn</a:t>
            </a:r>
            <a:r>
              <a:rPr kumimoji="0" lang="en-US" sz="1579" b="1" i="0" u="none" strike="noStrike" kern="1200" cap="none" spc="0" normalizeH="0" baseline="0" noProof="0" dirty="0">
                <a:ln>
                  <a:noFill/>
                </a:ln>
                <a:solidFill>
                  <a:srgbClr val="C00000"/>
                </a:solidFill>
                <a:effectLst/>
                <a:uLnTx/>
                <a:uFillTx/>
                <a:latin typeface="UTM Avo" panose="02040603050506020204" pitchFamily="18" charset="0"/>
                <a:cs typeface="+mn-cs"/>
              </a:rPr>
              <a:t> </a:t>
            </a:r>
            <a:r>
              <a:rPr kumimoji="0" lang="en-US" sz="1579" b="1" i="0" u="none" strike="noStrike" kern="1200" cap="none" spc="0" normalizeH="0" baseline="0" noProof="0" dirty="0" err="1">
                <a:ln>
                  <a:noFill/>
                </a:ln>
                <a:solidFill>
                  <a:srgbClr val="C00000"/>
                </a:solidFill>
                <a:effectLst/>
                <a:uLnTx/>
                <a:uFillTx/>
                <a:latin typeface="UTM Avo" panose="02040603050506020204" pitchFamily="18" charset="0"/>
                <a:cs typeface="+mn-cs"/>
              </a:rPr>
              <a:t>bán</a:t>
            </a:r>
            <a:r>
              <a:rPr kumimoji="0" lang="en-US" sz="1579" b="1" i="0" u="none" strike="noStrike" kern="1200" cap="none" spc="0" normalizeH="0" baseline="0" noProof="0" dirty="0">
                <a:ln>
                  <a:noFill/>
                </a:ln>
                <a:solidFill>
                  <a:srgbClr val="C00000"/>
                </a:solidFill>
                <a:effectLst/>
                <a:uLnTx/>
                <a:uFillTx/>
                <a:latin typeface="UTM Avo" panose="02040603050506020204" pitchFamily="18" charset="0"/>
                <a:cs typeface="+mn-cs"/>
              </a:rPr>
              <a:t>, </a:t>
            </a:r>
            <a:r>
              <a:rPr kumimoji="0" lang="en-US" sz="1579" b="1" i="0" u="none" strike="noStrike" kern="1200" cap="none" spc="0" normalizeH="0" baseline="0" noProof="0" dirty="0" err="1">
                <a:ln>
                  <a:noFill/>
                </a:ln>
                <a:solidFill>
                  <a:srgbClr val="C00000"/>
                </a:solidFill>
                <a:effectLst/>
                <a:uLnTx/>
                <a:uFillTx/>
                <a:latin typeface="UTM Avo" panose="02040603050506020204" pitchFamily="18" charset="0"/>
                <a:cs typeface="+mn-cs"/>
              </a:rPr>
              <a:t>sao</a:t>
            </a:r>
            <a:r>
              <a:rPr kumimoji="0" lang="en-US" sz="1579" b="1" i="0" u="none" strike="noStrike" kern="1200" cap="none" spc="0" normalizeH="0" baseline="0" noProof="0" dirty="0">
                <a:ln>
                  <a:noFill/>
                </a:ln>
                <a:solidFill>
                  <a:srgbClr val="C00000"/>
                </a:solidFill>
                <a:effectLst/>
                <a:uLnTx/>
                <a:uFillTx/>
                <a:latin typeface="UTM Avo" panose="02040603050506020204" pitchFamily="18" charset="0"/>
                <a:cs typeface="+mn-cs"/>
              </a:rPr>
              <a:t> </a:t>
            </a:r>
            <a:r>
              <a:rPr kumimoji="0" lang="en-US" sz="1579" b="1" i="0" u="none" strike="noStrike" kern="1200" cap="none" spc="0" normalizeH="0" baseline="0" noProof="0" dirty="0" err="1">
                <a:ln>
                  <a:noFill/>
                </a:ln>
                <a:solidFill>
                  <a:srgbClr val="C00000"/>
                </a:solidFill>
                <a:effectLst/>
                <a:uLnTx/>
                <a:uFillTx/>
                <a:latin typeface="UTM Avo" panose="02040603050506020204" pitchFamily="18" charset="0"/>
                <a:cs typeface="+mn-cs"/>
              </a:rPr>
              <a:t>chép</a:t>
            </a:r>
            <a:r>
              <a:rPr kumimoji="0" lang="en-US" sz="1579" b="1" i="0" u="none" strike="noStrike" kern="1200" cap="none" spc="0" normalizeH="0" baseline="0" noProof="0" dirty="0">
                <a:ln>
                  <a:noFill/>
                </a:ln>
                <a:solidFill>
                  <a:srgbClr val="C00000"/>
                </a:solidFill>
                <a:effectLst/>
                <a:uLnTx/>
                <a:uFillTx/>
                <a:latin typeface="UTM Avo" panose="02040603050506020204" pitchFamily="18" charset="0"/>
                <a:cs typeface="+mn-cs"/>
              </a:rPr>
              <a:t> </a:t>
            </a:r>
            <a:r>
              <a:rPr kumimoji="0" lang="en-US" sz="1579" b="1" i="0" u="none" strike="noStrike" kern="1200" cap="none" spc="0" normalizeH="0" baseline="0" noProof="0" dirty="0" err="1">
                <a:ln>
                  <a:noFill/>
                </a:ln>
                <a:solidFill>
                  <a:srgbClr val="C00000"/>
                </a:solidFill>
                <a:effectLst/>
                <a:uLnTx/>
                <a:uFillTx/>
                <a:latin typeface="UTM Avo" panose="02040603050506020204" pitchFamily="18" charset="0"/>
                <a:cs typeface="+mn-cs"/>
              </a:rPr>
              <a:t>và</a:t>
            </a:r>
            <a:r>
              <a:rPr kumimoji="0" lang="en-US" sz="1579" b="1" i="0" u="none" strike="noStrike" kern="1200" cap="none" spc="0" normalizeH="0" baseline="0" noProof="0" dirty="0">
                <a:ln>
                  <a:noFill/>
                </a:ln>
                <a:solidFill>
                  <a:srgbClr val="C00000"/>
                </a:solidFill>
                <a:effectLst/>
                <a:uLnTx/>
                <a:uFillTx/>
                <a:latin typeface="UTM Avo" panose="02040603050506020204" pitchFamily="18" charset="0"/>
                <a:cs typeface="+mn-cs"/>
              </a:rPr>
              <a:t> </a:t>
            </a:r>
            <a:r>
              <a:rPr kumimoji="0" lang="en-US" sz="1579" b="1" i="0" u="none" strike="noStrike" kern="1200" cap="none" spc="0" normalizeH="0" baseline="0" noProof="0" dirty="0" err="1">
                <a:ln>
                  <a:noFill/>
                </a:ln>
                <a:solidFill>
                  <a:srgbClr val="C00000"/>
                </a:solidFill>
                <a:effectLst/>
                <a:uLnTx/>
                <a:uFillTx/>
                <a:latin typeface="UTM Avo" panose="02040603050506020204" pitchFamily="18" charset="0"/>
                <a:cs typeface="+mn-cs"/>
              </a:rPr>
              <a:t>chỉnh</a:t>
            </a:r>
            <a:r>
              <a:rPr kumimoji="0" lang="en-US" sz="1579" b="1" i="0" u="none" strike="noStrike" kern="1200" cap="none" spc="0" normalizeH="0" baseline="0" noProof="0" dirty="0">
                <a:ln>
                  <a:noFill/>
                </a:ln>
                <a:solidFill>
                  <a:srgbClr val="C00000"/>
                </a:solidFill>
                <a:effectLst/>
                <a:uLnTx/>
                <a:uFillTx/>
                <a:latin typeface="UTM Avo" panose="02040603050506020204" pitchFamily="18" charset="0"/>
                <a:cs typeface="+mn-cs"/>
              </a:rPr>
              <a:t> </a:t>
            </a:r>
            <a:r>
              <a:rPr kumimoji="0" lang="en-US" sz="1579" b="1" i="0" u="none" strike="noStrike" kern="1200" cap="none" spc="0" normalizeH="0" baseline="0" noProof="0" dirty="0" err="1">
                <a:ln>
                  <a:noFill/>
                </a:ln>
                <a:solidFill>
                  <a:srgbClr val="C00000"/>
                </a:solidFill>
                <a:effectLst/>
                <a:uLnTx/>
                <a:uFillTx/>
                <a:latin typeface="UTM Avo" panose="02040603050506020204" pitchFamily="18" charset="0"/>
                <a:cs typeface="+mn-cs"/>
              </a:rPr>
              <a:t>sửa</a:t>
            </a:r>
            <a:r>
              <a:rPr kumimoji="0" lang="en-US" sz="1579" b="1" i="0" u="none" strike="noStrike" kern="1200" cap="none" spc="0" normalizeH="0" baseline="0" noProof="0" dirty="0">
                <a:ln>
                  <a:noFill/>
                </a:ln>
                <a:solidFill>
                  <a:srgbClr val="C00000"/>
                </a:solidFill>
                <a:effectLst/>
                <a:uLnTx/>
                <a:uFillTx/>
                <a:latin typeface="UTM Avo" panose="02040603050506020204" pitchFamily="18" charset="0"/>
                <a:cs typeface="+mn-cs"/>
              </a:rPr>
              <a:t> </a:t>
            </a:r>
            <a:r>
              <a:rPr kumimoji="0" lang="en-US" sz="1579" b="1" i="0" u="none" strike="noStrike" kern="1200" cap="none" spc="0" normalizeH="0" baseline="0" noProof="0" dirty="0" err="1">
                <a:ln>
                  <a:noFill/>
                </a:ln>
                <a:solidFill>
                  <a:srgbClr val="C00000"/>
                </a:solidFill>
                <a:effectLst/>
                <a:uLnTx/>
                <a:uFillTx/>
                <a:latin typeface="UTM Avo" panose="02040603050506020204" pitchFamily="18" charset="0"/>
                <a:cs typeface="+mn-cs"/>
              </a:rPr>
              <a:t>để</a:t>
            </a:r>
            <a:r>
              <a:rPr kumimoji="0" lang="en-US" sz="1579" b="1" i="0" u="none" strike="noStrike" kern="1200" cap="none" spc="0" normalizeH="0" baseline="0" noProof="0" dirty="0">
                <a:ln>
                  <a:noFill/>
                </a:ln>
                <a:solidFill>
                  <a:srgbClr val="C00000"/>
                </a:solidFill>
                <a:effectLst/>
                <a:uLnTx/>
                <a:uFillTx/>
                <a:latin typeface="UTM Avo" panose="02040603050506020204" pitchFamily="18" charset="0"/>
                <a:cs typeface="+mn-cs"/>
              </a:rPr>
              <a:t> </a:t>
            </a:r>
            <a:r>
              <a:rPr kumimoji="0" lang="en-US" sz="1579" b="1" i="0" u="none" strike="noStrike" kern="1200" cap="none" spc="0" normalizeH="0" baseline="0" noProof="0" dirty="0" err="1">
                <a:ln>
                  <a:noFill/>
                </a:ln>
                <a:solidFill>
                  <a:srgbClr val="C00000"/>
                </a:solidFill>
                <a:effectLst/>
                <a:uLnTx/>
                <a:uFillTx/>
                <a:latin typeface="UTM Avo" panose="02040603050506020204" pitchFamily="18" charset="0"/>
                <a:cs typeface="+mn-cs"/>
              </a:rPr>
              <a:t>thu</a:t>
            </a:r>
            <a:r>
              <a:rPr kumimoji="0" lang="en-US" sz="1579" b="1" i="0" u="none" strike="noStrike" kern="1200" cap="none" spc="0" normalizeH="0" baseline="0" noProof="0" dirty="0">
                <a:ln>
                  <a:noFill/>
                </a:ln>
                <a:solidFill>
                  <a:srgbClr val="C00000"/>
                </a:solidFill>
                <a:effectLst/>
                <a:uLnTx/>
                <a:uFillTx/>
                <a:latin typeface="UTM Avo" panose="02040603050506020204" pitchFamily="18" charset="0"/>
                <a:cs typeface="+mn-cs"/>
              </a:rPr>
              <a:t> </a:t>
            </a:r>
            <a:r>
              <a:rPr kumimoji="0" lang="en-US" sz="1579" b="1" i="0" u="none" strike="noStrike" kern="1200" cap="none" spc="0" normalizeH="0" baseline="0" noProof="0" dirty="0" err="1">
                <a:ln>
                  <a:noFill/>
                </a:ln>
                <a:solidFill>
                  <a:srgbClr val="C00000"/>
                </a:solidFill>
                <a:effectLst/>
                <a:uLnTx/>
                <a:uFillTx/>
                <a:latin typeface="UTM Avo" panose="02040603050506020204" pitchFamily="18" charset="0"/>
                <a:cs typeface="+mn-cs"/>
              </a:rPr>
              <a:t>lợi</a:t>
            </a:r>
            <a:r>
              <a:rPr kumimoji="0" lang="en-US" sz="1579" b="1" i="0" u="none" strike="noStrike" kern="1200" cap="none" spc="0" normalizeH="0" baseline="0" noProof="0" dirty="0">
                <a:ln>
                  <a:noFill/>
                </a:ln>
                <a:solidFill>
                  <a:srgbClr val="C00000"/>
                </a:solidFill>
                <a:effectLst/>
                <a:uLnTx/>
                <a:uFillTx/>
                <a:latin typeface="UTM Avo" panose="02040603050506020204" pitchFamily="18" charset="0"/>
                <a:cs typeface="+mn-cs"/>
              </a:rPr>
              <a:t> </a:t>
            </a:r>
            <a:r>
              <a:rPr kumimoji="0" lang="en-US" sz="1579" b="1" i="0" u="none" strike="noStrike" kern="1200" cap="none" spc="0" normalizeH="0" baseline="0" noProof="0" dirty="0" err="1">
                <a:ln>
                  <a:noFill/>
                </a:ln>
                <a:solidFill>
                  <a:srgbClr val="C00000"/>
                </a:solidFill>
                <a:effectLst/>
                <a:uLnTx/>
                <a:uFillTx/>
                <a:latin typeface="UTM Avo" panose="02040603050506020204" pitchFamily="18" charset="0"/>
                <a:cs typeface="+mn-cs"/>
              </a:rPr>
              <a:t>nhuận</a:t>
            </a:r>
            <a:r>
              <a:rPr kumimoji="0" lang="en-US" sz="1579" b="1" i="0" u="none" strike="noStrike" kern="1200" cap="none" spc="0" normalizeH="0" baseline="0" noProof="0" dirty="0">
                <a:ln>
                  <a:noFill/>
                </a:ln>
                <a:solidFill>
                  <a:srgbClr val="C00000"/>
                </a:solidFill>
                <a:effectLst/>
                <a:uLnTx/>
                <a:uFillTx/>
                <a:latin typeface="UTM Avo" panose="02040603050506020204" pitchFamily="18" charset="0"/>
                <a:cs typeface="+mn-cs"/>
              </a:rPr>
              <a:t>.</a:t>
            </a:r>
          </a:p>
        </p:txBody>
      </p:sp>
      <p:sp>
        <p:nvSpPr>
          <p:cNvPr id="19" name="TextBox 18"/>
          <p:cNvSpPr txBox="1"/>
          <p:nvPr userDrawn="1"/>
        </p:nvSpPr>
        <p:spPr>
          <a:xfrm>
            <a:off x="9306272" y="6858000"/>
            <a:ext cx="2885728"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smtClean="0">
                <a:ln>
                  <a:noFill/>
                </a:ln>
                <a:solidFill>
                  <a:prstClr val="black"/>
                </a:solidFill>
                <a:effectLst/>
                <a:uLnTx/>
                <a:uFillTx/>
                <a:latin typeface="UTM Aquarelle" panose="02040603050506020204" pitchFamily="18" charset="0"/>
                <a:cs typeface="+mn-cs"/>
              </a:rPr>
              <a:t>By </a:t>
            </a:r>
            <a:r>
              <a:rPr kumimoji="0" lang="en-US" sz="2800" b="0" i="0" u="none" strike="noStrike" kern="1200" cap="none" spc="0" normalizeH="0" baseline="0" noProof="0" dirty="0" err="1" smtClean="0">
                <a:ln>
                  <a:noFill/>
                </a:ln>
                <a:solidFill>
                  <a:prstClr val="black"/>
                </a:solidFill>
                <a:effectLst/>
                <a:uLnTx/>
                <a:uFillTx/>
                <a:latin typeface="UTM Aquarelle" panose="02040603050506020204" pitchFamily="18" charset="0"/>
                <a:cs typeface="+mn-cs"/>
              </a:rPr>
              <a:t>Phước</a:t>
            </a:r>
            <a:r>
              <a:rPr kumimoji="0" lang="en-US" sz="2800" b="0" i="0" u="none" strike="noStrike" kern="1200" cap="none" spc="0" normalizeH="0" baseline="0" noProof="0" dirty="0" smtClean="0">
                <a:ln>
                  <a:noFill/>
                </a:ln>
                <a:solidFill>
                  <a:prstClr val="black"/>
                </a:solidFill>
                <a:effectLst/>
                <a:uLnTx/>
                <a:uFillTx/>
                <a:latin typeface="UTM Aquarelle" panose="02040603050506020204" pitchFamily="18" charset="0"/>
                <a:cs typeface="+mn-cs"/>
              </a:rPr>
              <a:t> </a:t>
            </a:r>
            <a:r>
              <a:rPr kumimoji="0" lang="en-US" sz="2800" b="0" i="0" u="none" strike="noStrike" kern="1200" cap="none" spc="0" normalizeH="0" baseline="0" noProof="0" dirty="0" err="1" smtClean="0">
                <a:ln>
                  <a:noFill/>
                </a:ln>
                <a:solidFill>
                  <a:prstClr val="black"/>
                </a:solidFill>
                <a:effectLst/>
                <a:uLnTx/>
                <a:uFillTx/>
                <a:latin typeface="UTM Aquarelle" panose="02040603050506020204" pitchFamily="18" charset="0"/>
                <a:cs typeface="+mn-cs"/>
              </a:rPr>
              <a:t>Trang</a:t>
            </a:r>
            <a:endParaRPr kumimoji="0" lang="en-US" sz="2800" b="0" i="0" u="none" strike="noStrike" kern="1200" cap="none" spc="0" normalizeH="0" baseline="0" noProof="0" dirty="0">
              <a:ln>
                <a:noFill/>
              </a:ln>
              <a:solidFill>
                <a:prstClr val="black"/>
              </a:solidFill>
              <a:effectLst/>
              <a:uLnTx/>
              <a:uFillTx/>
              <a:latin typeface="UTM Aquarelle" panose="02040603050506020204" pitchFamily="18" charset="0"/>
              <a:cs typeface="+mn-cs"/>
            </a:endParaRPr>
          </a:p>
        </p:txBody>
      </p:sp>
    </p:spTree>
    <p:extLst>
      <p:ext uri="{BB962C8B-B14F-4D97-AF65-F5344CB8AC3E}">
        <p14:creationId xmlns:p14="http://schemas.microsoft.com/office/powerpoint/2010/main" val="262089073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1" nodeType="withEffect">
                                  <p:stCondLst>
                                    <p:cond delay="0"/>
                                  </p:stCondLst>
                                  <p:childTnLst>
                                    <p:set>
                                      <p:cBhvr>
                                        <p:cTn id="6" dur="1" fill="hold">
                                          <p:stCondLst>
                                            <p:cond delay="0"/>
                                          </p:stCondLst>
                                        </p:cTn>
                                        <p:tgtEl>
                                          <p:spTgt spid="17"/>
                                        </p:tgtEl>
                                        <p:attrNameLst>
                                          <p:attrName>style.visibility</p:attrName>
                                        </p:attrNameLst>
                                      </p:cBhvr>
                                      <p:to>
                                        <p:strVal val="visible"/>
                                      </p:to>
                                    </p:set>
                                    <p:anim calcmode="lin" valueType="num">
                                      <p:cBhvr>
                                        <p:cTn id="7" dur="1750" fill="hold"/>
                                        <p:tgtEl>
                                          <p:spTgt spid="17"/>
                                        </p:tgtEl>
                                        <p:attrNameLst>
                                          <p:attrName>ppt_w</p:attrName>
                                        </p:attrNameLst>
                                      </p:cBhvr>
                                      <p:tavLst>
                                        <p:tav tm="0">
                                          <p:val>
                                            <p:fltVal val="0"/>
                                          </p:val>
                                        </p:tav>
                                        <p:tav tm="100000">
                                          <p:val>
                                            <p:strVal val="#ppt_w"/>
                                          </p:val>
                                        </p:tav>
                                      </p:tavLst>
                                    </p:anim>
                                    <p:anim calcmode="lin" valueType="num">
                                      <p:cBhvr>
                                        <p:cTn id="8" dur="1750" fill="hold"/>
                                        <p:tgtEl>
                                          <p:spTgt spid="17"/>
                                        </p:tgtEl>
                                        <p:attrNameLst>
                                          <p:attrName>ppt_h</p:attrName>
                                        </p:attrNameLst>
                                      </p:cBhvr>
                                      <p:tavLst>
                                        <p:tav tm="0">
                                          <p:val>
                                            <p:fltVal val="0"/>
                                          </p:val>
                                        </p:tav>
                                        <p:tav tm="100000">
                                          <p:val>
                                            <p:strVal val="#ppt_h"/>
                                          </p:val>
                                        </p:tav>
                                      </p:tavLst>
                                    </p:anim>
                                    <p:animEffect transition="in" filter="fade">
                                      <p:cBhvr>
                                        <p:cTn id="9" dur="1750"/>
                                        <p:tgtEl>
                                          <p:spTgt spid="17"/>
                                        </p:tgtEl>
                                      </p:cBhvr>
                                    </p:animEffect>
                                  </p:childTnLst>
                                </p:cTn>
                              </p:par>
                              <p:par>
                                <p:cTn id="10" presetID="6" presetClass="emph" presetSubtype="0" repeatCount="indefinite" accel="7000" decel="14000" autoRev="1" fill="hold" grpId="0" nodeType="withEffect">
                                  <p:stCondLst>
                                    <p:cond delay="0"/>
                                  </p:stCondLst>
                                  <p:childTnLst>
                                    <p:animScale>
                                      <p:cBhvr>
                                        <p:cTn id="11" dur="1050" fill="hold"/>
                                        <p:tgtEl>
                                          <p:spTgt spid="17"/>
                                        </p:tgtEl>
                                      </p:cBhvr>
                                      <p:by x="110000" y="11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17" grpId="1"/>
    </p:bldLst>
  </p:timing>
</p:sldLayout>
</file>

<file path=ppt/slideLayouts/slideLayout81.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kumimoji="1" lang="zh-CN" altLang="en-US"/>
              <a:t>单击此处编辑母版标题样式</a:t>
            </a:r>
          </a:p>
        </p:txBody>
      </p:sp>
      <p:sp>
        <p:nvSpPr>
          <p:cNvPr id="3" name="日期占位符 2"/>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A00A2AD-B2CE-DC4F-8015-E18525983D45}" type="datetimeFigureOut">
              <a:rPr kumimoji="1" lang="zh-CN" altLang="en-US" sz="1200" b="0" i="0" u="none" strike="noStrike" kern="1200" cap="none" spc="0" normalizeH="0" baseline="0" noProof="0" smtClean="0">
                <a:ln>
                  <a:noFill/>
                </a:ln>
                <a:solidFill>
                  <a:prstClr val="black">
                    <a:tint val="75000"/>
                  </a:prstClr>
                </a:solidFill>
                <a:effectLst/>
                <a:uLnTx/>
                <a:uFillTx/>
                <a:latin typeface="字魂27号-布丁体"/>
                <a:cs typeface="+mn-cs"/>
              </a:rPr>
              <a:pPr marL="0" marR="0" lvl="0" indent="0" algn="l" defTabSz="914400" rtl="0" eaLnBrk="1" fontAlgn="auto" latinLnBrk="0" hangingPunct="1">
                <a:lnSpc>
                  <a:spcPct val="100000"/>
                </a:lnSpc>
                <a:spcBef>
                  <a:spcPts val="0"/>
                </a:spcBef>
                <a:spcAft>
                  <a:spcPts val="0"/>
                </a:spcAft>
                <a:buClrTx/>
                <a:buSzTx/>
                <a:buFontTx/>
                <a:buNone/>
                <a:tabLst/>
                <a:defRPr/>
              </a:pPr>
              <a:t>2022/11/9</a:t>
            </a:fld>
            <a:endParaRPr kumimoji="1" lang="zh-CN" altLang="en-US" sz="1200" b="0" i="0" u="none" strike="noStrike" kern="1200" cap="none" spc="0" normalizeH="0" baseline="0" noProof="0">
              <a:ln>
                <a:noFill/>
              </a:ln>
              <a:solidFill>
                <a:prstClr val="black">
                  <a:tint val="75000"/>
                </a:prstClr>
              </a:solidFill>
              <a:effectLst/>
              <a:uLnTx/>
              <a:uFillTx/>
              <a:latin typeface="字魂27号-布丁体"/>
              <a:cs typeface="+mn-cs"/>
            </a:endParaRPr>
          </a:p>
        </p:txBody>
      </p:sp>
      <p:sp>
        <p:nvSpPr>
          <p:cNvPr id="4" name="页脚占位符 3"/>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200" b="0" i="0" u="none" strike="noStrike" kern="1200" cap="none" spc="0" normalizeH="0" baseline="0" noProof="0">
              <a:ln>
                <a:noFill/>
              </a:ln>
              <a:solidFill>
                <a:prstClr val="black">
                  <a:tint val="75000"/>
                </a:prstClr>
              </a:solidFill>
              <a:effectLst/>
              <a:uLnTx/>
              <a:uFillTx/>
              <a:latin typeface="字魂27号-布丁体"/>
              <a:cs typeface="+mn-cs"/>
            </a:endParaRPr>
          </a:p>
        </p:txBody>
      </p:sp>
      <p:sp>
        <p:nvSpPr>
          <p:cNvPr id="5" name="幻灯片编号占位符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ECCDFA6-1E83-B64A-81A1-D9DB674537E5}" type="slidenum">
              <a:rPr kumimoji="1" lang="zh-CN" altLang="en-US" sz="1200" b="0" i="0" u="none" strike="noStrike" kern="1200" cap="none" spc="0" normalizeH="0" baseline="0" noProof="0" smtClean="0">
                <a:ln>
                  <a:noFill/>
                </a:ln>
                <a:solidFill>
                  <a:prstClr val="black">
                    <a:tint val="75000"/>
                  </a:prstClr>
                </a:solidFill>
                <a:effectLst/>
                <a:uLnTx/>
                <a:uFillTx/>
                <a:latin typeface="字魂27号-布丁体"/>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1" lang="zh-CN" altLang="en-US" sz="1200" b="0" i="0" u="none" strike="noStrike" kern="1200" cap="none" spc="0" normalizeH="0" baseline="0" noProof="0">
              <a:ln>
                <a:noFill/>
              </a:ln>
              <a:solidFill>
                <a:prstClr val="black">
                  <a:tint val="75000"/>
                </a:prstClr>
              </a:solidFill>
              <a:effectLst/>
              <a:uLnTx/>
              <a:uFillTx/>
              <a:latin typeface="字魂27号-布丁体"/>
              <a:cs typeface="+mn-cs"/>
            </a:endParaRPr>
          </a:p>
        </p:txBody>
      </p:sp>
    </p:spTree>
    <p:extLst>
      <p:ext uri="{BB962C8B-B14F-4D97-AF65-F5344CB8AC3E}">
        <p14:creationId xmlns:p14="http://schemas.microsoft.com/office/powerpoint/2010/main" val="286716747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82.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A00A2AD-B2CE-DC4F-8015-E18525983D45}" type="datetimeFigureOut">
              <a:rPr kumimoji="1" lang="zh-CN" altLang="en-US" sz="1200" b="0" i="0" u="none" strike="noStrike" kern="1200" cap="none" spc="0" normalizeH="0" baseline="0" noProof="0" smtClean="0">
                <a:ln>
                  <a:noFill/>
                </a:ln>
                <a:solidFill>
                  <a:prstClr val="black">
                    <a:tint val="75000"/>
                  </a:prstClr>
                </a:solidFill>
                <a:effectLst/>
                <a:uLnTx/>
                <a:uFillTx/>
                <a:latin typeface="字魂27号-布丁体"/>
                <a:cs typeface="+mn-cs"/>
              </a:rPr>
              <a:pPr marL="0" marR="0" lvl="0" indent="0" algn="l" defTabSz="914400" rtl="0" eaLnBrk="1" fontAlgn="auto" latinLnBrk="0" hangingPunct="1">
                <a:lnSpc>
                  <a:spcPct val="100000"/>
                </a:lnSpc>
                <a:spcBef>
                  <a:spcPts val="0"/>
                </a:spcBef>
                <a:spcAft>
                  <a:spcPts val="0"/>
                </a:spcAft>
                <a:buClrTx/>
                <a:buSzTx/>
                <a:buFontTx/>
                <a:buNone/>
                <a:tabLst/>
                <a:defRPr/>
              </a:pPr>
              <a:t>2022/11/9</a:t>
            </a:fld>
            <a:endParaRPr kumimoji="1" lang="zh-CN" altLang="en-US" sz="1200" b="0" i="0" u="none" strike="noStrike" kern="1200" cap="none" spc="0" normalizeH="0" baseline="0" noProof="0">
              <a:ln>
                <a:noFill/>
              </a:ln>
              <a:solidFill>
                <a:prstClr val="black">
                  <a:tint val="75000"/>
                </a:prstClr>
              </a:solidFill>
              <a:effectLst/>
              <a:uLnTx/>
              <a:uFillTx/>
              <a:latin typeface="字魂27号-布丁体"/>
              <a:cs typeface="+mn-cs"/>
            </a:endParaRPr>
          </a:p>
        </p:txBody>
      </p:sp>
      <p:sp>
        <p:nvSpPr>
          <p:cNvPr id="3" name="页脚占位符 2"/>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200" b="0" i="0" u="none" strike="noStrike" kern="1200" cap="none" spc="0" normalizeH="0" baseline="0" noProof="0">
              <a:ln>
                <a:noFill/>
              </a:ln>
              <a:solidFill>
                <a:prstClr val="black">
                  <a:tint val="75000"/>
                </a:prstClr>
              </a:solidFill>
              <a:effectLst/>
              <a:uLnTx/>
              <a:uFillTx/>
              <a:latin typeface="字魂27号-布丁体"/>
              <a:cs typeface="+mn-cs"/>
            </a:endParaRPr>
          </a:p>
        </p:txBody>
      </p:sp>
      <p:sp>
        <p:nvSpPr>
          <p:cNvPr id="4" name="幻灯片编号占位符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ECCDFA6-1E83-B64A-81A1-D9DB674537E5}" type="slidenum">
              <a:rPr kumimoji="1" lang="zh-CN" altLang="en-US" sz="1200" b="0" i="0" u="none" strike="noStrike" kern="1200" cap="none" spc="0" normalizeH="0" baseline="0" noProof="0" smtClean="0">
                <a:ln>
                  <a:noFill/>
                </a:ln>
                <a:solidFill>
                  <a:prstClr val="black">
                    <a:tint val="75000"/>
                  </a:prstClr>
                </a:solidFill>
                <a:effectLst/>
                <a:uLnTx/>
                <a:uFillTx/>
                <a:latin typeface="字魂27号-布丁体"/>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1" lang="zh-CN" altLang="en-US" sz="1200" b="0" i="0" u="none" strike="noStrike" kern="1200" cap="none" spc="0" normalizeH="0" baseline="0" noProof="0">
              <a:ln>
                <a:noFill/>
              </a:ln>
              <a:solidFill>
                <a:prstClr val="black">
                  <a:tint val="75000"/>
                </a:prstClr>
              </a:solidFill>
              <a:effectLst/>
              <a:uLnTx/>
              <a:uFillTx/>
              <a:latin typeface="字魂27号-布丁体"/>
              <a:cs typeface="+mn-cs"/>
            </a:endParaRPr>
          </a:p>
        </p:txBody>
      </p:sp>
      <p:pic>
        <p:nvPicPr>
          <p:cNvPr id="5" name="Picture 4">
            <a:extLst>
              <a:ext uri="{FF2B5EF4-FFF2-40B4-BE49-F238E27FC236}">
                <a16:creationId xmlns:a16="http://schemas.microsoft.com/office/drawing/2014/main" id="{DC41725A-66FC-ECC9-D741-C488264DA5C5}"/>
              </a:ext>
            </a:extLst>
          </p:cNvPr>
          <p:cNvPicPr>
            <a:picLocks noChangeAspect="1"/>
          </p:cNvPicPr>
          <p:nvPr userDrawn="1"/>
        </p:nvPicPr>
        <p:blipFill rotWithShape="1">
          <a:blip r:embed="rId2" cstate="hqprint">
            <a:extLst>
              <a:ext uri="{28A0092B-C50C-407E-A947-70E740481C1C}">
                <a14:useLocalDpi xmlns:a14="http://schemas.microsoft.com/office/drawing/2010/main" val="0"/>
              </a:ext>
            </a:extLst>
          </a:blip>
          <a:srcRect t="37667"/>
          <a:stretch/>
        </p:blipFill>
        <p:spPr>
          <a:xfrm>
            <a:off x="-2253635" y="-811260"/>
            <a:ext cx="2556694" cy="2850412"/>
          </a:xfrm>
          <a:prstGeom prst="rect">
            <a:avLst/>
          </a:prstGeom>
        </p:spPr>
      </p:pic>
      <p:pic>
        <p:nvPicPr>
          <p:cNvPr id="6" name="Picture 5">
            <a:extLst>
              <a:ext uri="{FF2B5EF4-FFF2-40B4-BE49-F238E27FC236}">
                <a16:creationId xmlns:a16="http://schemas.microsoft.com/office/drawing/2014/main" id="{10ECB967-163D-97A1-9542-86B164988CD1}"/>
              </a:ext>
            </a:extLst>
          </p:cNvPr>
          <p:cNvPicPr>
            <a:picLocks noChangeAspect="1"/>
          </p:cNvPicPr>
          <p:nvPr userDrawn="1"/>
        </p:nvPicPr>
        <p:blipFill rotWithShape="1">
          <a:blip r:embed="rId3" cstate="print">
            <a:extLst>
              <a:ext uri="{28A0092B-C50C-407E-A947-70E740481C1C}">
                <a14:useLocalDpi xmlns:a14="http://schemas.microsoft.com/office/drawing/2010/main" val="0"/>
              </a:ext>
            </a:extLst>
          </a:blip>
          <a:srcRect t="38142"/>
          <a:stretch/>
        </p:blipFill>
        <p:spPr>
          <a:xfrm>
            <a:off x="650633" y="6783225"/>
            <a:ext cx="1960710" cy="2212719"/>
          </a:xfrm>
          <a:prstGeom prst="rect">
            <a:avLst/>
          </a:prstGeom>
        </p:spPr>
      </p:pic>
      <p:sp>
        <p:nvSpPr>
          <p:cNvPr id="7" name="TextBox 3">
            <a:extLst>
              <a:ext uri="{FF2B5EF4-FFF2-40B4-BE49-F238E27FC236}">
                <a16:creationId xmlns:a16="http://schemas.microsoft.com/office/drawing/2014/main" id="{29EA2F57-C96A-966D-50AE-CA599802F3D7}"/>
              </a:ext>
            </a:extLst>
          </p:cNvPr>
          <p:cNvSpPr txBox="1"/>
          <p:nvPr userDrawn="1"/>
        </p:nvSpPr>
        <p:spPr>
          <a:xfrm>
            <a:off x="2539171" y="7974020"/>
            <a:ext cx="7283515" cy="1064137"/>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105" b="1" i="0" u="none" strike="noStrike" kern="1200" cap="none" spc="0" normalizeH="0" baseline="0" noProof="0" dirty="0">
                <a:ln>
                  <a:noFill/>
                </a:ln>
                <a:solidFill>
                  <a:srgbClr val="2C9430"/>
                </a:solidFill>
                <a:effectLst/>
                <a:uLnTx/>
                <a:uFillTx/>
                <a:latin typeface="SVN-Newton" panose="02040603050506020204" pitchFamily="18" charset="0"/>
                <a:cs typeface="Times New Roman" panose="02020603050405020304" pitchFamily="18" charset="0"/>
              </a:rPr>
              <a:t>MĂNG NON – TÀI LIỆU TIỂU HỌC</a:t>
            </a:r>
          </a:p>
          <a:p>
            <a:pPr marL="0" marR="0" lvl="0" indent="0" algn="ctr" defTabSz="534654" rtl="0" eaLnBrk="1" fontAlgn="auto" latinLnBrk="0" hangingPunct="1">
              <a:lnSpc>
                <a:spcPct val="100000"/>
              </a:lnSpc>
              <a:spcBef>
                <a:spcPts val="0"/>
              </a:spcBef>
              <a:spcAft>
                <a:spcPts val="0"/>
              </a:spcAft>
              <a:buClrTx/>
              <a:buSzTx/>
              <a:buFontTx/>
              <a:buNone/>
              <a:tabLst/>
              <a:defRPr/>
            </a:pPr>
            <a:r>
              <a:rPr kumimoji="0" lang="en-US" sz="2105" b="1"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Mời</a:t>
            </a:r>
            <a:r>
              <a:rPr kumimoji="0" lang="en-US" sz="2105"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2105" b="1"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truy</a:t>
            </a:r>
            <a:r>
              <a:rPr kumimoji="0" lang="en-US" sz="2105"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2105" b="1"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cập</a:t>
            </a:r>
            <a:r>
              <a:rPr kumimoji="0" lang="en-US" sz="2105"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2105" b="0" i="0" u="none" strike="noStrike" kern="1200" cap="none" spc="0" normalizeH="0" baseline="0" noProof="0" dirty="0">
                <a:ln>
                  <a:noFill/>
                </a:ln>
                <a:solidFill>
                  <a:srgbClr val="FF0066"/>
                </a:solidFill>
                <a:effectLst/>
                <a:uLnTx/>
                <a:uFillTx/>
                <a:latin typeface="Times New Roman" panose="02020603050405020304" pitchFamily="18" charset="0"/>
                <a:cs typeface="Times New Roman" panose="02020603050405020304" pitchFamily="18" charset="0"/>
                <a:hlinkClick r:id="rId4">
                  <a:extLst>
                    <a:ext uri="{A12FA001-AC4F-418D-AE19-62706E023703}">
                      <ahyp:hlinkClr xmlns:ahyp="http://schemas.microsoft.com/office/drawing/2018/hyperlinkcolor" xmlns="" val="tx"/>
                    </a:ext>
                  </a:extLst>
                </a:hlinkClick>
              </a:rPr>
              <a:t>MĂNG NON- TÀI LIỆU TIỂU HỌC | Facebook</a:t>
            </a:r>
            <a:endParaRPr kumimoji="0" lang="en-US" sz="2105" b="0" i="0" u="none" strike="noStrike" kern="1200" cap="none" spc="0" normalizeH="0" baseline="0" noProof="0" dirty="0">
              <a:ln>
                <a:noFill/>
              </a:ln>
              <a:solidFill>
                <a:srgbClr val="FF0066"/>
              </a:solidFill>
              <a:effectLst/>
              <a:uLnTx/>
              <a:uFillTx/>
              <a:latin typeface="SVN-Newton" panose="02040603050506020204" pitchFamily="18" charset="0"/>
              <a:cs typeface="Times New Roman" panose="02020603050405020304" pitchFamily="18" charset="0"/>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105" b="1" i="0" u="none" strike="noStrike" kern="1200" cap="none" spc="0" normalizeH="0" baseline="0" noProof="0" dirty="0">
                <a:ln>
                  <a:noFill/>
                </a:ln>
                <a:solidFill>
                  <a:srgbClr val="0D4370"/>
                </a:solidFill>
                <a:effectLst/>
                <a:uLnTx/>
                <a:uFillTx/>
                <a:latin typeface="SVN-Newton" panose="02040603050506020204" pitchFamily="18" charset="0"/>
                <a:cs typeface="Times New Roman" panose="02020603050405020304" pitchFamily="18" charset="0"/>
              </a:rPr>
              <a:t>SĐT ZALO : </a:t>
            </a:r>
            <a:r>
              <a:rPr kumimoji="0" lang="en-US" sz="2105" b="1" i="0" u="sng" strike="noStrike" kern="1200" cap="none" spc="0" normalizeH="0" baseline="0" noProof="0" dirty="0">
                <a:ln>
                  <a:noFill/>
                </a:ln>
                <a:solidFill>
                  <a:srgbClr val="0D4370"/>
                </a:solidFill>
                <a:effectLst/>
                <a:uLnTx/>
                <a:uFillTx/>
                <a:latin typeface="SVN-Newton" panose="02040603050506020204" pitchFamily="18" charset="0"/>
                <a:cs typeface="+mn-cs"/>
              </a:rPr>
              <a:t>0382348780</a:t>
            </a:r>
            <a:r>
              <a:rPr kumimoji="0" lang="en-US" sz="2105" b="1" i="0" u="none" strike="noStrike" kern="1200" cap="none" spc="0" normalizeH="0" baseline="0" noProof="0" dirty="0">
                <a:ln>
                  <a:noFill/>
                </a:ln>
                <a:solidFill>
                  <a:srgbClr val="0D4370"/>
                </a:solidFill>
                <a:effectLst/>
                <a:uLnTx/>
                <a:uFillTx/>
                <a:latin typeface="SVN-Newton" panose="02040603050506020204" pitchFamily="18" charset="0"/>
                <a:cs typeface="+mn-cs"/>
              </a:rPr>
              <a:t> - </a:t>
            </a:r>
            <a:r>
              <a:rPr kumimoji="0" lang="en-US" sz="2105" b="1" i="0" u="sng" strike="noStrike" kern="1200" cap="none" spc="0" normalizeH="0" baseline="0" noProof="0" dirty="0">
                <a:ln>
                  <a:noFill/>
                </a:ln>
                <a:solidFill>
                  <a:srgbClr val="0D4370"/>
                </a:solidFill>
                <a:effectLst/>
                <a:uLnTx/>
                <a:uFillTx/>
                <a:latin typeface="SVN-Newton" panose="02040603050506020204" pitchFamily="18" charset="0"/>
                <a:cs typeface="+mn-cs"/>
              </a:rPr>
              <a:t>0984848929</a:t>
            </a:r>
            <a:endParaRPr kumimoji="0" lang="en-US" sz="2105" b="1" i="0" u="none" strike="noStrike" kern="1200" cap="none" spc="0" normalizeH="0" baseline="0" noProof="0" dirty="0">
              <a:ln>
                <a:noFill/>
              </a:ln>
              <a:solidFill>
                <a:srgbClr val="0D4370"/>
              </a:solidFill>
              <a:effectLst/>
              <a:uLnTx/>
              <a:uFillTx/>
              <a:latin typeface="SVN-Newton" panose="02040603050506020204" pitchFamily="18" charset="0"/>
              <a:cs typeface="Times New Roman" panose="02020603050405020304" pitchFamily="18" charset="0"/>
            </a:endParaRPr>
          </a:p>
        </p:txBody>
      </p:sp>
      <p:sp>
        <p:nvSpPr>
          <p:cNvPr id="8" name="Title 1">
            <a:extLst>
              <a:ext uri="{FF2B5EF4-FFF2-40B4-BE49-F238E27FC236}">
                <a16:creationId xmlns:a16="http://schemas.microsoft.com/office/drawing/2014/main" id="{839CB496-B064-1976-8A73-F5C96C8179F1}"/>
              </a:ext>
            </a:extLst>
          </p:cNvPr>
          <p:cNvSpPr txBox="1">
            <a:spLocks/>
          </p:cNvSpPr>
          <p:nvPr userDrawn="1"/>
        </p:nvSpPr>
        <p:spPr>
          <a:xfrm>
            <a:off x="9822686" y="-375048"/>
            <a:ext cx="2556694" cy="1156798"/>
          </a:xfrm>
          <a:prstGeom prst="rect">
            <a:avLst/>
          </a:prstGeom>
        </p:spPr>
        <p:txBody>
          <a:bodyPr vert="horz" lIns="106934" tIns="53467" rIns="106934" bIns="53467"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2807" b="0" i="0" u="none" strike="noStrike" kern="1200" cap="none" spc="0" normalizeH="0" baseline="0" noProof="0" dirty="0" err="1">
                <a:ln>
                  <a:noFill/>
                </a:ln>
                <a:solidFill>
                  <a:srgbClr val="44546A">
                    <a:lumMod val="20000"/>
                    <a:lumOff val="80000"/>
                  </a:srgbClr>
                </a:solidFill>
                <a:effectLst/>
                <a:uLnTx/>
                <a:uFillTx/>
                <a:latin typeface="#9Slide07 HoneyCream" pitchFamily="2" charset="0"/>
                <a:cs typeface="+mj-cs"/>
              </a:rPr>
              <a:t>Măng</a:t>
            </a:r>
            <a:r>
              <a:rPr kumimoji="0" lang="en-US" sz="2807" b="0" i="0" u="none" strike="noStrike" kern="1200" cap="none" spc="0" normalizeH="0" baseline="0" noProof="0" dirty="0">
                <a:ln>
                  <a:noFill/>
                </a:ln>
                <a:solidFill>
                  <a:srgbClr val="44546A">
                    <a:lumMod val="20000"/>
                    <a:lumOff val="80000"/>
                  </a:srgbClr>
                </a:solidFill>
                <a:effectLst/>
                <a:uLnTx/>
                <a:uFillTx/>
                <a:latin typeface="#9Slide07 HoneyCream" pitchFamily="2" charset="0"/>
                <a:cs typeface="+mj-cs"/>
              </a:rPr>
              <a:t> Non</a:t>
            </a:r>
          </a:p>
        </p:txBody>
      </p:sp>
      <p:sp>
        <p:nvSpPr>
          <p:cNvPr id="9" name="Title 1">
            <a:extLst>
              <a:ext uri="{FF2B5EF4-FFF2-40B4-BE49-F238E27FC236}">
                <a16:creationId xmlns:a16="http://schemas.microsoft.com/office/drawing/2014/main" id="{C2819393-8A5D-E722-6425-C1F457F21F4D}"/>
              </a:ext>
            </a:extLst>
          </p:cNvPr>
          <p:cNvSpPr txBox="1">
            <a:spLocks/>
          </p:cNvSpPr>
          <p:nvPr userDrawn="1"/>
        </p:nvSpPr>
        <p:spPr>
          <a:xfrm>
            <a:off x="455940" y="9080370"/>
            <a:ext cx="2350096" cy="387363"/>
          </a:xfrm>
          <a:prstGeom prst="rect">
            <a:avLst/>
          </a:prstGeom>
        </p:spPr>
        <p:txBody>
          <a:bodyPr vert="horz" lIns="106934" tIns="53467" rIns="106934" bIns="53467" rtlCol="0" anchor="b">
            <a:normAutofit fontScale="70000" lnSpcReduction="2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3743" b="0" i="0" u="none" strike="noStrike" kern="1200" cap="none" spc="0" normalizeH="0" baseline="0" noProof="0" dirty="0" err="1">
                <a:ln>
                  <a:noFill/>
                </a:ln>
                <a:solidFill>
                  <a:srgbClr val="2C9430"/>
                </a:solidFill>
                <a:effectLst/>
                <a:uLnTx/>
                <a:uFillTx/>
                <a:latin typeface="#9Slide07 HoneyCream" pitchFamily="2" charset="0"/>
                <a:cs typeface="+mj-cs"/>
              </a:rPr>
              <a:t>Măng</a:t>
            </a:r>
            <a:r>
              <a:rPr kumimoji="0" lang="en-US" sz="3743" b="0" i="0" u="none" strike="noStrike" kern="1200" cap="none" spc="0" normalizeH="0" baseline="0" noProof="0" dirty="0">
                <a:ln>
                  <a:noFill/>
                </a:ln>
                <a:solidFill>
                  <a:srgbClr val="2C9430"/>
                </a:solidFill>
                <a:effectLst/>
                <a:uLnTx/>
                <a:uFillTx/>
                <a:latin typeface="#9Slide07 HoneyCream" pitchFamily="2" charset="0"/>
                <a:cs typeface="+mj-cs"/>
              </a:rPr>
              <a:t> Non</a:t>
            </a:r>
          </a:p>
        </p:txBody>
      </p:sp>
      <p:sp>
        <p:nvSpPr>
          <p:cNvPr id="10" name="Title 1">
            <a:extLst>
              <a:ext uri="{FF2B5EF4-FFF2-40B4-BE49-F238E27FC236}">
                <a16:creationId xmlns:a16="http://schemas.microsoft.com/office/drawing/2014/main" id="{67CE625A-7EB5-37D6-AA98-E6F10E173EFB}"/>
              </a:ext>
            </a:extLst>
          </p:cNvPr>
          <p:cNvSpPr txBox="1">
            <a:spLocks/>
          </p:cNvSpPr>
          <p:nvPr userDrawn="1"/>
        </p:nvSpPr>
        <p:spPr>
          <a:xfrm>
            <a:off x="-379795" y="5542001"/>
            <a:ext cx="2556694" cy="1156798"/>
          </a:xfrm>
          <a:prstGeom prst="rect">
            <a:avLst/>
          </a:prstGeom>
        </p:spPr>
        <p:txBody>
          <a:bodyPr vert="horz" lIns="106934" tIns="53467" rIns="106934" bIns="53467"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2105" b="0" i="0" u="none" strike="noStrike" kern="1200" cap="none" spc="0" normalizeH="0" baseline="0" noProof="0" dirty="0" err="1">
                <a:ln>
                  <a:noFill/>
                </a:ln>
                <a:solidFill>
                  <a:srgbClr val="44546A">
                    <a:lumMod val="20000"/>
                    <a:lumOff val="80000"/>
                  </a:srgbClr>
                </a:solidFill>
                <a:effectLst/>
                <a:uLnTx/>
                <a:uFillTx/>
                <a:latin typeface="#9Slide07 HoneyCream" pitchFamily="2" charset="0"/>
                <a:cs typeface="+mj-cs"/>
              </a:rPr>
              <a:t>Măng</a:t>
            </a:r>
            <a:r>
              <a:rPr kumimoji="0" lang="en-US" sz="2105" b="0" i="0" u="none" strike="noStrike" kern="1200" cap="none" spc="0" normalizeH="0" baseline="0" noProof="0" dirty="0">
                <a:ln>
                  <a:noFill/>
                </a:ln>
                <a:solidFill>
                  <a:srgbClr val="44546A">
                    <a:lumMod val="20000"/>
                    <a:lumOff val="80000"/>
                  </a:srgbClr>
                </a:solidFill>
                <a:effectLst/>
                <a:uLnTx/>
                <a:uFillTx/>
                <a:latin typeface="#9Slide07 HoneyCream" pitchFamily="2" charset="0"/>
                <a:cs typeface="+mj-cs"/>
              </a:rPr>
              <a:t> Non</a:t>
            </a:r>
          </a:p>
        </p:txBody>
      </p:sp>
      <p:sp>
        <p:nvSpPr>
          <p:cNvPr id="11" name="TextBox 10">
            <a:extLst>
              <a:ext uri="{FF2B5EF4-FFF2-40B4-BE49-F238E27FC236}">
                <a16:creationId xmlns:a16="http://schemas.microsoft.com/office/drawing/2014/main" id="{A9185F81-9F4C-9E1A-DA28-FF4DF54F9336}"/>
              </a:ext>
            </a:extLst>
          </p:cNvPr>
          <p:cNvSpPr txBox="1"/>
          <p:nvPr userDrawn="1"/>
        </p:nvSpPr>
        <p:spPr>
          <a:xfrm>
            <a:off x="-2920124" y="1955745"/>
            <a:ext cx="3889672" cy="63216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508" b="0" i="0" u="none" strike="noStrike" kern="1200" cap="none" spc="0" normalizeH="0" baseline="0" noProof="0" dirty="0" err="1">
                <a:ln w="0"/>
                <a:solidFill>
                  <a:srgbClr val="FF0000"/>
                </a:solidFill>
                <a:effectLst>
                  <a:reflection blurRad="6350" stA="53000" endA="300" endPos="35500" dir="5400000" sy="-90000" algn="bl" rotWithShape="0"/>
                </a:effectLst>
                <a:uLnTx/>
                <a:uFillTx/>
                <a:latin typeface="#9Slide07 HoneyCream" pitchFamily="2" charset="0"/>
                <a:cs typeface="#9Slide05 Bodega Script" pitchFamily="2" charset="0"/>
              </a:rPr>
              <a:t>Măng</a:t>
            </a:r>
            <a:r>
              <a:rPr kumimoji="0" lang="en-US" sz="3508" b="0" i="0" u="none" strike="noStrike" kern="1200" cap="none" spc="0" normalizeH="0" baseline="0" noProof="0" dirty="0">
                <a:ln w="0"/>
                <a:solidFill>
                  <a:srgbClr val="FF0000"/>
                </a:solidFill>
                <a:effectLst>
                  <a:reflection blurRad="6350" stA="53000" endA="300" endPos="35500" dir="5400000" sy="-90000" algn="bl" rotWithShape="0"/>
                </a:effectLst>
                <a:uLnTx/>
                <a:uFillTx/>
                <a:latin typeface="#9Slide07 HoneyCream" pitchFamily="2" charset="0"/>
                <a:cs typeface="#9Slide05 Bodega Script" pitchFamily="2" charset="0"/>
              </a:rPr>
              <a:t> Non</a:t>
            </a:r>
            <a:endParaRPr kumimoji="0" lang="id-ID" sz="3508" b="0" i="0" u="none" strike="noStrike" kern="1200" cap="none" spc="0" normalizeH="0" baseline="0" noProof="0" dirty="0">
              <a:ln w="0"/>
              <a:solidFill>
                <a:srgbClr val="FF0000"/>
              </a:solidFill>
              <a:effectLst>
                <a:reflection blurRad="6350" stA="53000" endA="300" endPos="35500" dir="5400000" sy="-90000" algn="bl" rotWithShape="0"/>
              </a:effectLst>
              <a:uLnTx/>
              <a:uFillTx/>
              <a:latin typeface="#9Slide07 HoneyCream" pitchFamily="2" charset="0"/>
              <a:cs typeface="#9Slide05 Bodega Script" pitchFamily="2" charset="0"/>
            </a:endParaRPr>
          </a:p>
        </p:txBody>
      </p:sp>
      <p:sp>
        <p:nvSpPr>
          <p:cNvPr id="12" name="TextBox 11">
            <a:extLst>
              <a:ext uri="{FF2B5EF4-FFF2-40B4-BE49-F238E27FC236}">
                <a16:creationId xmlns:a16="http://schemas.microsoft.com/office/drawing/2014/main" id="{6BE93520-6E9F-4C6B-1BDC-F5F4B404C88B}"/>
              </a:ext>
            </a:extLst>
          </p:cNvPr>
          <p:cNvSpPr txBox="1"/>
          <p:nvPr userDrawn="1"/>
        </p:nvSpPr>
        <p:spPr>
          <a:xfrm>
            <a:off x="1630988" y="7353444"/>
            <a:ext cx="10284198" cy="578363"/>
          </a:xfrm>
          <a:prstGeom prst="rect">
            <a:avLst/>
          </a:prstGeom>
          <a:noFill/>
        </p:spPr>
        <p:txBody>
          <a:bodyPr wrap="square">
            <a:spAutoFit/>
          </a:bodyPr>
          <a:lstStyle/>
          <a:p>
            <a:pPr marL="0" marR="0" lvl="0" indent="0" algn="ctr" defTabSz="802020" rtl="0" eaLnBrk="1" fontAlgn="auto" latinLnBrk="0" hangingPunct="1">
              <a:lnSpc>
                <a:spcPct val="100000"/>
              </a:lnSpc>
              <a:spcBef>
                <a:spcPts val="0"/>
              </a:spcBef>
              <a:spcAft>
                <a:spcPts val="0"/>
              </a:spcAft>
              <a:buClr>
                <a:srgbClr val="000000"/>
              </a:buClr>
              <a:buSzPts val="1100"/>
              <a:buFont typeface="Arial"/>
              <a:buNone/>
              <a:tabLst/>
              <a:defRPr/>
            </a:pPr>
            <a:r>
              <a:rPr kumimoji="0" lang="en-US" sz="1579" b="1" i="0" u="none" strike="noStrike" kern="1200" cap="none" spc="0" normalizeH="0" baseline="0" noProof="0" dirty="0" err="1">
                <a:ln>
                  <a:noFill/>
                </a:ln>
                <a:solidFill>
                  <a:srgbClr val="C00000"/>
                </a:solidFill>
                <a:effectLst/>
                <a:uLnTx/>
                <a:uFillTx/>
                <a:latin typeface="UTM Avo" panose="02040603050506020204" pitchFamily="18" charset="0"/>
                <a:cs typeface="+mn-cs"/>
              </a:rPr>
              <a:t>Sản</a:t>
            </a:r>
            <a:r>
              <a:rPr kumimoji="0" lang="en-US" sz="1579" b="1" i="0" u="none" strike="noStrike" kern="1200" cap="none" spc="0" normalizeH="0" baseline="0" noProof="0" dirty="0">
                <a:ln>
                  <a:noFill/>
                </a:ln>
                <a:solidFill>
                  <a:srgbClr val="C00000"/>
                </a:solidFill>
                <a:effectLst/>
                <a:uLnTx/>
                <a:uFillTx/>
                <a:latin typeface="UTM Avo" panose="02040603050506020204" pitchFamily="18" charset="0"/>
                <a:cs typeface="+mn-cs"/>
              </a:rPr>
              <a:t> </a:t>
            </a:r>
            <a:r>
              <a:rPr kumimoji="0" lang="en-US" sz="1579" b="1" i="0" u="none" strike="noStrike" kern="1200" cap="none" spc="0" normalizeH="0" baseline="0" noProof="0" dirty="0" err="1">
                <a:ln>
                  <a:noFill/>
                </a:ln>
                <a:solidFill>
                  <a:srgbClr val="C00000"/>
                </a:solidFill>
                <a:effectLst/>
                <a:uLnTx/>
                <a:uFillTx/>
                <a:latin typeface="UTM Avo" panose="02040603050506020204" pitchFamily="18" charset="0"/>
                <a:cs typeface="+mn-cs"/>
              </a:rPr>
              <a:t>phẩm</a:t>
            </a:r>
            <a:r>
              <a:rPr kumimoji="0" lang="en-US" sz="1579" b="1" i="0" u="none" strike="noStrike" kern="1200" cap="none" spc="0" normalizeH="0" baseline="0" noProof="0" dirty="0">
                <a:ln>
                  <a:noFill/>
                </a:ln>
                <a:solidFill>
                  <a:srgbClr val="C00000"/>
                </a:solidFill>
                <a:effectLst/>
                <a:uLnTx/>
                <a:uFillTx/>
                <a:latin typeface="UTM Avo" panose="02040603050506020204" pitchFamily="18" charset="0"/>
                <a:cs typeface="+mn-cs"/>
              </a:rPr>
              <a:t> </a:t>
            </a:r>
            <a:r>
              <a:rPr kumimoji="0" lang="en-US" sz="1579" b="1" i="0" u="none" strike="noStrike" kern="1200" cap="none" spc="0" normalizeH="0" baseline="0" noProof="0" dirty="0" err="1">
                <a:ln>
                  <a:noFill/>
                </a:ln>
                <a:solidFill>
                  <a:srgbClr val="C00000"/>
                </a:solidFill>
                <a:effectLst/>
                <a:uLnTx/>
                <a:uFillTx/>
                <a:latin typeface="UTM Avo" panose="02040603050506020204" pitchFamily="18" charset="0"/>
                <a:cs typeface="+mn-cs"/>
              </a:rPr>
              <a:t>của</a:t>
            </a:r>
            <a:r>
              <a:rPr kumimoji="0" lang="en-US" sz="1579" b="1" i="0" u="none" strike="noStrike" kern="1200" cap="none" spc="0" normalizeH="0" baseline="0" noProof="0" dirty="0">
                <a:ln>
                  <a:noFill/>
                </a:ln>
                <a:solidFill>
                  <a:srgbClr val="C00000"/>
                </a:solidFill>
                <a:effectLst/>
                <a:uLnTx/>
                <a:uFillTx/>
                <a:latin typeface="UTM Avo" panose="02040603050506020204" pitchFamily="18" charset="0"/>
                <a:cs typeface="+mn-cs"/>
              </a:rPr>
              <a:t> </a:t>
            </a:r>
            <a:r>
              <a:rPr kumimoji="0" lang="en-US" sz="1579" b="1" i="0" u="none" strike="noStrike" kern="1200" cap="none" spc="0" normalizeH="0" baseline="0" noProof="0" dirty="0" err="1">
                <a:ln>
                  <a:noFill/>
                </a:ln>
                <a:solidFill>
                  <a:srgbClr val="C00000"/>
                </a:solidFill>
                <a:effectLst/>
                <a:uLnTx/>
                <a:uFillTx/>
                <a:latin typeface="UTM Avo" panose="02040603050506020204" pitchFamily="18" charset="0"/>
                <a:cs typeface="+mn-cs"/>
              </a:rPr>
              <a:t>Măng</a:t>
            </a:r>
            <a:r>
              <a:rPr kumimoji="0" lang="en-US" sz="1579" b="1" i="0" u="none" strike="noStrike" kern="1200" cap="none" spc="0" normalizeH="0" baseline="0" noProof="0" dirty="0">
                <a:ln>
                  <a:noFill/>
                </a:ln>
                <a:solidFill>
                  <a:srgbClr val="C00000"/>
                </a:solidFill>
                <a:effectLst/>
                <a:uLnTx/>
                <a:uFillTx/>
                <a:latin typeface="UTM Avo" panose="02040603050506020204" pitchFamily="18" charset="0"/>
                <a:cs typeface="+mn-cs"/>
              </a:rPr>
              <a:t> Non – </a:t>
            </a:r>
            <a:r>
              <a:rPr kumimoji="0" lang="en-US" sz="1579" b="1" i="0" u="none" strike="noStrike" kern="1200" cap="none" spc="0" normalizeH="0" baseline="0" noProof="0" dirty="0" err="1">
                <a:ln>
                  <a:noFill/>
                </a:ln>
                <a:solidFill>
                  <a:srgbClr val="C00000"/>
                </a:solidFill>
                <a:effectLst/>
                <a:uLnTx/>
                <a:uFillTx/>
                <a:latin typeface="UTM Avo" panose="02040603050506020204" pitchFamily="18" charset="0"/>
                <a:cs typeface="+mn-cs"/>
              </a:rPr>
              <a:t>Tài</a:t>
            </a:r>
            <a:r>
              <a:rPr kumimoji="0" lang="en-US" sz="1579" b="1" i="0" u="none" strike="noStrike" kern="1200" cap="none" spc="0" normalizeH="0" baseline="0" noProof="0" dirty="0">
                <a:ln>
                  <a:noFill/>
                </a:ln>
                <a:solidFill>
                  <a:srgbClr val="C00000"/>
                </a:solidFill>
                <a:effectLst/>
                <a:uLnTx/>
                <a:uFillTx/>
                <a:latin typeface="UTM Avo" panose="02040603050506020204" pitchFamily="18" charset="0"/>
                <a:cs typeface="+mn-cs"/>
              </a:rPr>
              <a:t> </a:t>
            </a:r>
            <a:r>
              <a:rPr kumimoji="0" lang="en-US" sz="1579" b="1" i="0" u="none" strike="noStrike" kern="1200" cap="none" spc="0" normalizeH="0" baseline="0" noProof="0" dirty="0" err="1">
                <a:ln>
                  <a:noFill/>
                </a:ln>
                <a:solidFill>
                  <a:srgbClr val="C00000"/>
                </a:solidFill>
                <a:effectLst/>
                <a:uLnTx/>
                <a:uFillTx/>
                <a:latin typeface="UTM Avo" panose="02040603050506020204" pitchFamily="18" charset="0"/>
                <a:cs typeface="+mn-cs"/>
              </a:rPr>
              <a:t>liệu</a:t>
            </a:r>
            <a:r>
              <a:rPr kumimoji="0" lang="en-US" sz="1579" b="1" i="0" u="none" strike="noStrike" kern="1200" cap="none" spc="0" normalizeH="0" baseline="0" noProof="0" dirty="0">
                <a:ln>
                  <a:noFill/>
                </a:ln>
                <a:solidFill>
                  <a:srgbClr val="C00000"/>
                </a:solidFill>
                <a:effectLst/>
                <a:uLnTx/>
                <a:uFillTx/>
                <a:latin typeface="UTM Avo" panose="02040603050506020204" pitchFamily="18" charset="0"/>
                <a:cs typeface="+mn-cs"/>
              </a:rPr>
              <a:t> </a:t>
            </a:r>
            <a:r>
              <a:rPr kumimoji="0" lang="en-US" sz="1579" b="1" i="0" u="none" strike="noStrike" kern="1200" cap="none" spc="0" normalizeH="0" baseline="0" noProof="0" dirty="0" err="1">
                <a:ln>
                  <a:noFill/>
                </a:ln>
                <a:solidFill>
                  <a:srgbClr val="C00000"/>
                </a:solidFill>
                <a:effectLst/>
                <a:uLnTx/>
                <a:uFillTx/>
                <a:latin typeface="UTM Avo" panose="02040603050506020204" pitchFamily="18" charset="0"/>
                <a:cs typeface="+mn-cs"/>
              </a:rPr>
              <a:t>Tiểu</a:t>
            </a:r>
            <a:r>
              <a:rPr kumimoji="0" lang="en-US" sz="1579" b="1" i="0" u="none" strike="noStrike" kern="1200" cap="none" spc="0" normalizeH="0" baseline="0" noProof="0" dirty="0">
                <a:ln>
                  <a:noFill/>
                </a:ln>
                <a:solidFill>
                  <a:srgbClr val="C00000"/>
                </a:solidFill>
                <a:effectLst/>
                <a:uLnTx/>
                <a:uFillTx/>
                <a:latin typeface="UTM Avo" panose="02040603050506020204" pitchFamily="18" charset="0"/>
                <a:cs typeface="+mn-cs"/>
              </a:rPr>
              <a:t> </a:t>
            </a:r>
            <a:r>
              <a:rPr kumimoji="0" lang="en-US" sz="1579" b="1" i="0" u="none" strike="noStrike" kern="1200" cap="none" spc="0" normalizeH="0" baseline="0" noProof="0" dirty="0" err="1">
                <a:ln>
                  <a:noFill/>
                </a:ln>
                <a:solidFill>
                  <a:srgbClr val="C00000"/>
                </a:solidFill>
                <a:effectLst/>
                <a:uLnTx/>
                <a:uFillTx/>
                <a:latin typeface="UTM Avo" panose="02040603050506020204" pitchFamily="18" charset="0"/>
                <a:cs typeface="+mn-cs"/>
              </a:rPr>
              <a:t>học</a:t>
            </a:r>
            <a:r>
              <a:rPr kumimoji="0" lang="en-US" sz="1579" b="1" i="0" u="none" strike="noStrike" kern="1200" cap="none" spc="0" normalizeH="0" baseline="0" noProof="0" dirty="0">
                <a:ln>
                  <a:noFill/>
                </a:ln>
                <a:solidFill>
                  <a:srgbClr val="C00000"/>
                </a:solidFill>
                <a:effectLst/>
                <a:uLnTx/>
                <a:uFillTx/>
                <a:latin typeface="UTM Avo" panose="02040603050506020204" pitchFamily="18" charset="0"/>
                <a:cs typeface="+mn-cs"/>
              </a:rPr>
              <a:t>.</a:t>
            </a:r>
          </a:p>
          <a:p>
            <a:pPr marL="0" marR="0" lvl="0" indent="0" algn="ctr" defTabSz="802020" rtl="0" eaLnBrk="1" fontAlgn="auto" latinLnBrk="0" hangingPunct="1">
              <a:lnSpc>
                <a:spcPct val="100000"/>
              </a:lnSpc>
              <a:spcBef>
                <a:spcPts val="0"/>
              </a:spcBef>
              <a:spcAft>
                <a:spcPts val="0"/>
              </a:spcAft>
              <a:buClr>
                <a:srgbClr val="000000"/>
              </a:buClr>
              <a:buSzPts val="1100"/>
              <a:buFont typeface="Arial"/>
              <a:buNone/>
              <a:tabLst/>
              <a:defRPr/>
            </a:pPr>
            <a:r>
              <a:rPr kumimoji="0" lang="en-US" sz="1579" b="1" i="0" u="none" strike="noStrike" kern="1200" cap="none" spc="0" normalizeH="0" baseline="0" noProof="0" dirty="0">
                <a:ln>
                  <a:noFill/>
                </a:ln>
                <a:solidFill>
                  <a:srgbClr val="C00000"/>
                </a:solidFill>
                <a:effectLst/>
                <a:uLnTx/>
                <a:uFillTx/>
                <a:latin typeface="UTM Avo" panose="02040603050506020204" pitchFamily="18" charset="0"/>
                <a:cs typeface="+mn-cs"/>
              </a:rPr>
              <a:t> </a:t>
            </a:r>
            <a:r>
              <a:rPr kumimoji="0" lang="en-US" sz="1579" b="1" i="0" u="none" strike="noStrike" kern="1200" cap="none" spc="0" normalizeH="0" baseline="0" noProof="0" dirty="0" err="1">
                <a:ln>
                  <a:noFill/>
                </a:ln>
                <a:solidFill>
                  <a:srgbClr val="C00000"/>
                </a:solidFill>
                <a:effectLst/>
                <a:uLnTx/>
                <a:uFillTx/>
                <a:latin typeface="UTM Avo" panose="02040603050506020204" pitchFamily="18" charset="0"/>
                <a:cs typeface="+mn-cs"/>
              </a:rPr>
              <a:t>Nghiêm</a:t>
            </a:r>
            <a:r>
              <a:rPr kumimoji="0" lang="en-US" sz="1579" b="1" i="0" u="none" strike="noStrike" kern="1200" cap="none" spc="0" normalizeH="0" baseline="0" noProof="0" dirty="0">
                <a:ln>
                  <a:noFill/>
                </a:ln>
                <a:solidFill>
                  <a:srgbClr val="C00000"/>
                </a:solidFill>
                <a:effectLst/>
                <a:uLnTx/>
                <a:uFillTx/>
                <a:latin typeface="UTM Avo" panose="02040603050506020204" pitchFamily="18" charset="0"/>
                <a:cs typeface="+mn-cs"/>
              </a:rPr>
              <a:t> </a:t>
            </a:r>
            <a:r>
              <a:rPr kumimoji="0" lang="en-US" sz="1579" b="1" i="0" u="none" strike="noStrike" kern="1200" cap="none" spc="0" normalizeH="0" baseline="0" noProof="0" dirty="0" err="1">
                <a:ln>
                  <a:noFill/>
                </a:ln>
                <a:solidFill>
                  <a:srgbClr val="C00000"/>
                </a:solidFill>
                <a:effectLst/>
                <a:uLnTx/>
                <a:uFillTx/>
                <a:latin typeface="UTM Avo" panose="02040603050506020204" pitchFamily="18" charset="0"/>
                <a:cs typeface="+mn-cs"/>
              </a:rPr>
              <a:t>cấm</a:t>
            </a:r>
            <a:r>
              <a:rPr kumimoji="0" lang="en-US" sz="1579" b="1" i="0" u="none" strike="noStrike" kern="1200" cap="none" spc="0" normalizeH="0" baseline="0" noProof="0" dirty="0">
                <a:ln>
                  <a:noFill/>
                </a:ln>
                <a:solidFill>
                  <a:srgbClr val="C00000"/>
                </a:solidFill>
                <a:effectLst/>
                <a:uLnTx/>
                <a:uFillTx/>
                <a:latin typeface="UTM Avo" panose="02040603050506020204" pitchFamily="18" charset="0"/>
                <a:cs typeface="+mn-cs"/>
              </a:rPr>
              <a:t> </a:t>
            </a:r>
            <a:r>
              <a:rPr kumimoji="0" lang="en-US" sz="1579" b="1" i="0" u="none" strike="noStrike" kern="1200" cap="none" spc="0" normalizeH="0" baseline="0" noProof="0" dirty="0" err="1">
                <a:ln>
                  <a:noFill/>
                </a:ln>
                <a:solidFill>
                  <a:srgbClr val="C00000"/>
                </a:solidFill>
                <a:effectLst/>
                <a:uLnTx/>
                <a:uFillTx/>
                <a:latin typeface="UTM Avo" panose="02040603050506020204" pitchFamily="18" charset="0"/>
                <a:cs typeface="+mn-cs"/>
              </a:rPr>
              <a:t>buôn</a:t>
            </a:r>
            <a:r>
              <a:rPr kumimoji="0" lang="en-US" sz="1579" b="1" i="0" u="none" strike="noStrike" kern="1200" cap="none" spc="0" normalizeH="0" baseline="0" noProof="0" dirty="0">
                <a:ln>
                  <a:noFill/>
                </a:ln>
                <a:solidFill>
                  <a:srgbClr val="C00000"/>
                </a:solidFill>
                <a:effectLst/>
                <a:uLnTx/>
                <a:uFillTx/>
                <a:latin typeface="UTM Avo" panose="02040603050506020204" pitchFamily="18" charset="0"/>
                <a:cs typeface="+mn-cs"/>
              </a:rPr>
              <a:t> </a:t>
            </a:r>
            <a:r>
              <a:rPr kumimoji="0" lang="en-US" sz="1579" b="1" i="0" u="none" strike="noStrike" kern="1200" cap="none" spc="0" normalizeH="0" baseline="0" noProof="0" dirty="0" err="1">
                <a:ln>
                  <a:noFill/>
                </a:ln>
                <a:solidFill>
                  <a:srgbClr val="C00000"/>
                </a:solidFill>
                <a:effectLst/>
                <a:uLnTx/>
                <a:uFillTx/>
                <a:latin typeface="UTM Avo" panose="02040603050506020204" pitchFamily="18" charset="0"/>
                <a:cs typeface="+mn-cs"/>
              </a:rPr>
              <a:t>bán</a:t>
            </a:r>
            <a:r>
              <a:rPr kumimoji="0" lang="en-US" sz="1579" b="1" i="0" u="none" strike="noStrike" kern="1200" cap="none" spc="0" normalizeH="0" baseline="0" noProof="0" dirty="0">
                <a:ln>
                  <a:noFill/>
                </a:ln>
                <a:solidFill>
                  <a:srgbClr val="C00000"/>
                </a:solidFill>
                <a:effectLst/>
                <a:uLnTx/>
                <a:uFillTx/>
                <a:latin typeface="UTM Avo" panose="02040603050506020204" pitchFamily="18" charset="0"/>
                <a:cs typeface="+mn-cs"/>
              </a:rPr>
              <a:t>, </a:t>
            </a:r>
            <a:r>
              <a:rPr kumimoji="0" lang="en-US" sz="1579" b="1" i="0" u="none" strike="noStrike" kern="1200" cap="none" spc="0" normalizeH="0" baseline="0" noProof="0" dirty="0" err="1">
                <a:ln>
                  <a:noFill/>
                </a:ln>
                <a:solidFill>
                  <a:srgbClr val="C00000"/>
                </a:solidFill>
                <a:effectLst/>
                <a:uLnTx/>
                <a:uFillTx/>
                <a:latin typeface="UTM Avo" panose="02040603050506020204" pitchFamily="18" charset="0"/>
                <a:cs typeface="+mn-cs"/>
              </a:rPr>
              <a:t>sao</a:t>
            </a:r>
            <a:r>
              <a:rPr kumimoji="0" lang="en-US" sz="1579" b="1" i="0" u="none" strike="noStrike" kern="1200" cap="none" spc="0" normalizeH="0" baseline="0" noProof="0" dirty="0">
                <a:ln>
                  <a:noFill/>
                </a:ln>
                <a:solidFill>
                  <a:srgbClr val="C00000"/>
                </a:solidFill>
                <a:effectLst/>
                <a:uLnTx/>
                <a:uFillTx/>
                <a:latin typeface="UTM Avo" panose="02040603050506020204" pitchFamily="18" charset="0"/>
                <a:cs typeface="+mn-cs"/>
              </a:rPr>
              <a:t> </a:t>
            </a:r>
            <a:r>
              <a:rPr kumimoji="0" lang="en-US" sz="1579" b="1" i="0" u="none" strike="noStrike" kern="1200" cap="none" spc="0" normalizeH="0" baseline="0" noProof="0" dirty="0" err="1">
                <a:ln>
                  <a:noFill/>
                </a:ln>
                <a:solidFill>
                  <a:srgbClr val="C00000"/>
                </a:solidFill>
                <a:effectLst/>
                <a:uLnTx/>
                <a:uFillTx/>
                <a:latin typeface="UTM Avo" panose="02040603050506020204" pitchFamily="18" charset="0"/>
                <a:cs typeface="+mn-cs"/>
              </a:rPr>
              <a:t>chép</a:t>
            </a:r>
            <a:r>
              <a:rPr kumimoji="0" lang="en-US" sz="1579" b="1" i="0" u="none" strike="noStrike" kern="1200" cap="none" spc="0" normalizeH="0" baseline="0" noProof="0" dirty="0">
                <a:ln>
                  <a:noFill/>
                </a:ln>
                <a:solidFill>
                  <a:srgbClr val="C00000"/>
                </a:solidFill>
                <a:effectLst/>
                <a:uLnTx/>
                <a:uFillTx/>
                <a:latin typeface="UTM Avo" panose="02040603050506020204" pitchFamily="18" charset="0"/>
                <a:cs typeface="+mn-cs"/>
              </a:rPr>
              <a:t> </a:t>
            </a:r>
            <a:r>
              <a:rPr kumimoji="0" lang="en-US" sz="1579" b="1" i="0" u="none" strike="noStrike" kern="1200" cap="none" spc="0" normalizeH="0" baseline="0" noProof="0" dirty="0" err="1">
                <a:ln>
                  <a:noFill/>
                </a:ln>
                <a:solidFill>
                  <a:srgbClr val="C00000"/>
                </a:solidFill>
                <a:effectLst/>
                <a:uLnTx/>
                <a:uFillTx/>
                <a:latin typeface="UTM Avo" panose="02040603050506020204" pitchFamily="18" charset="0"/>
                <a:cs typeface="+mn-cs"/>
              </a:rPr>
              <a:t>và</a:t>
            </a:r>
            <a:r>
              <a:rPr kumimoji="0" lang="en-US" sz="1579" b="1" i="0" u="none" strike="noStrike" kern="1200" cap="none" spc="0" normalizeH="0" baseline="0" noProof="0" dirty="0">
                <a:ln>
                  <a:noFill/>
                </a:ln>
                <a:solidFill>
                  <a:srgbClr val="C00000"/>
                </a:solidFill>
                <a:effectLst/>
                <a:uLnTx/>
                <a:uFillTx/>
                <a:latin typeface="UTM Avo" panose="02040603050506020204" pitchFamily="18" charset="0"/>
                <a:cs typeface="+mn-cs"/>
              </a:rPr>
              <a:t> </a:t>
            </a:r>
            <a:r>
              <a:rPr kumimoji="0" lang="en-US" sz="1579" b="1" i="0" u="none" strike="noStrike" kern="1200" cap="none" spc="0" normalizeH="0" baseline="0" noProof="0" dirty="0" err="1">
                <a:ln>
                  <a:noFill/>
                </a:ln>
                <a:solidFill>
                  <a:srgbClr val="C00000"/>
                </a:solidFill>
                <a:effectLst/>
                <a:uLnTx/>
                <a:uFillTx/>
                <a:latin typeface="UTM Avo" panose="02040603050506020204" pitchFamily="18" charset="0"/>
                <a:cs typeface="+mn-cs"/>
              </a:rPr>
              <a:t>chỉnh</a:t>
            </a:r>
            <a:r>
              <a:rPr kumimoji="0" lang="en-US" sz="1579" b="1" i="0" u="none" strike="noStrike" kern="1200" cap="none" spc="0" normalizeH="0" baseline="0" noProof="0" dirty="0">
                <a:ln>
                  <a:noFill/>
                </a:ln>
                <a:solidFill>
                  <a:srgbClr val="C00000"/>
                </a:solidFill>
                <a:effectLst/>
                <a:uLnTx/>
                <a:uFillTx/>
                <a:latin typeface="UTM Avo" panose="02040603050506020204" pitchFamily="18" charset="0"/>
                <a:cs typeface="+mn-cs"/>
              </a:rPr>
              <a:t> </a:t>
            </a:r>
            <a:r>
              <a:rPr kumimoji="0" lang="en-US" sz="1579" b="1" i="0" u="none" strike="noStrike" kern="1200" cap="none" spc="0" normalizeH="0" baseline="0" noProof="0" dirty="0" err="1">
                <a:ln>
                  <a:noFill/>
                </a:ln>
                <a:solidFill>
                  <a:srgbClr val="C00000"/>
                </a:solidFill>
                <a:effectLst/>
                <a:uLnTx/>
                <a:uFillTx/>
                <a:latin typeface="UTM Avo" panose="02040603050506020204" pitchFamily="18" charset="0"/>
                <a:cs typeface="+mn-cs"/>
              </a:rPr>
              <a:t>sửa</a:t>
            </a:r>
            <a:r>
              <a:rPr kumimoji="0" lang="en-US" sz="1579" b="1" i="0" u="none" strike="noStrike" kern="1200" cap="none" spc="0" normalizeH="0" baseline="0" noProof="0" dirty="0">
                <a:ln>
                  <a:noFill/>
                </a:ln>
                <a:solidFill>
                  <a:srgbClr val="C00000"/>
                </a:solidFill>
                <a:effectLst/>
                <a:uLnTx/>
                <a:uFillTx/>
                <a:latin typeface="UTM Avo" panose="02040603050506020204" pitchFamily="18" charset="0"/>
                <a:cs typeface="+mn-cs"/>
              </a:rPr>
              <a:t> </a:t>
            </a:r>
            <a:r>
              <a:rPr kumimoji="0" lang="en-US" sz="1579" b="1" i="0" u="none" strike="noStrike" kern="1200" cap="none" spc="0" normalizeH="0" baseline="0" noProof="0" dirty="0" err="1">
                <a:ln>
                  <a:noFill/>
                </a:ln>
                <a:solidFill>
                  <a:srgbClr val="C00000"/>
                </a:solidFill>
                <a:effectLst/>
                <a:uLnTx/>
                <a:uFillTx/>
                <a:latin typeface="UTM Avo" panose="02040603050506020204" pitchFamily="18" charset="0"/>
                <a:cs typeface="+mn-cs"/>
              </a:rPr>
              <a:t>để</a:t>
            </a:r>
            <a:r>
              <a:rPr kumimoji="0" lang="en-US" sz="1579" b="1" i="0" u="none" strike="noStrike" kern="1200" cap="none" spc="0" normalizeH="0" baseline="0" noProof="0" dirty="0">
                <a:ln>
                  <a:noFill/>
                </a:ln>
                <a:solidFill>
                  <a:srgbClr val="C00000"/>
                </a:solidFill>
                <a:effectLst/>
                <a:uLnTx/>
                <a:uFillTx/>
                <a:latin typeface="UTM Avo" panose="02040603050506020204" pitchFamily="18" charset="0"/>
                <a:cs typeface="+mn-cs"/>
              </a:rPr>
              <a:t> </a:t>
            </a:r>
            <a:r>
              <a:rPr kumimoji="0" lang="en-US" sz="1579" b="1" i="0" u="none" strike="noStrike" kern="1200" cap="none" spc="0" normalizeH="0" baseline="0" noProof="0" dirty="0" err="1">
                <a:ln>
                  <a:noFill/>
                </a:ln>
                <a:solidFill>
                  <a:srgbClr val="C00000"/>
                </a:solidFill>
                <a:effectLst/>
                <a:uLnTx/>
                <a:uFillTx/>
                <a:latin typeface="UTM Avo" panose="02040603050506020204" pitchFamily="18" charset="0"/>
                <a:cs typeface="+mn-cs"/>
              </a:rPr>
              <a:t>thu</a:t>
            </a:r>
            <a:r>
              <a:rPr kumimoji="0" lang="en-US" sz="1579" b="1" i="0" u="none" strike="noStrike" kern="1200" cap="none" spc="0" normalizeH="0" baseline="0" noProof="0" dirty="0">
                <a:ln>
                  <a:noFill/>
                </a:ln>
                <a:solidFill>
                  <a:srgbClr val="C00000"/>
                </a:solidFill>
                <a:effectLst/>
                <a:uLnTx/>
                <a:uFillTx/>
                <a:latin typeface="UTM Avo" panose="02040603050506020204" pitchFamily="18" charset="0"/>
                <a:cs typeface="+mn-cs"/>
              </a:rPr>
              <a:t> </a:t>
            </a:r>
            <a:r>
              <a:rPr kumimoji="0" lang="en-US" sz="1579" b="1" i="0" u="none" strike="noStrike" kern="1200" cap="none" spc="0" normalizeH="0" baseline="0" noProof="0" dirty="0" err="1">
                <a:ln>
                  <a:noFill/>
                </a:ln>
                <a:solidFill>
                  <a:srgbClr val="C00000"/>
                </a:solidFill>
                <a:effectLst/>
                <a:uLnTx/>
                <a:uFillTx/>
                <a:latin typeface="UTM Avo" panose="02040603050506020204" pitchFamily="18" charset="0"/>
                <a:cs typeface="+mn-cs"/>
              </a:rPr>
              <a:t>lợi</a:t>
            </a:r>
            <a:r>
              <a:rPr kumimoji="0" lang="en-US" sz="1579" b="1" i="0" u="none" strike="noStrike" kern="1200" cap="none" spc="0" normalizeH="0" baseline="0" noProof="0" dirty="0">
                <a:ln>
                  <a:noFill/>
                </a:ln>
                <a:solidFill>
                  <a:srgbClr val="C00000"/>
                </a:solidFill>
                <a:effectLst/>
                <a:uLnTx/>
                <a:uFillTx/>
                <a:latin typeface="UTM Avo" panose="02040603050506020204" pitchFamily="18" charset="0"/>
                <a:cs typeface="+mn-cs"/>
              </a:rPr>
              <a:t> </a:t>
            </a:r>
            <a:r>
              <a:rPr kumimoji="0" lang="en-US" sz="1579" b="1" i="0" u="none" strike="noStrike" kern="1200" cap="none" spc="0" normalizeH="0" baseline="0" noProof="0" dirty="0" err="1">
                <a:ln>
                  <a:noFill/>
                </a:ln>
                <a:solidFill>
                  <a:srgbClr val="C00000"/>
                </a:solidFill>
                <a:effectLst/>
                <a:uLnTx/>
                <a:uFillTx/>
                <a:latin typeface="UTM Avo" panose="02040603050506020204" pitchFamily="18" charset="0"/>
                <a:cs typeface="+mn-cs"/>
              </a:rPr>
              <a:t>nhuận</a:t>
            </a:r>
            <a:r>
              <a:rPr kumimoji="0" lang="en-US" sz="1579" b="1" i="0" u="none" strike="noStrike" kern="1200" cap="none" spc="0" normalizeH="0" baseline="0" noProof="0" dirty="0">
                <a:ln>
                  <a:noFill/>
                </a:ln>
                <a:solidFill>
                  <a:srgbClr val="C00000"/>
                </a:solidFill>
                <a:effectLst/>
                <a:uLnTx/>
                <a:uFillTx/>
                <a:latin typeface="UTM Avo" panose="02040603050506020204" pitchFamily="18" charset="0"/>
                <a:cs typeface="+mn-cs"/>
              </a:rPr>
              <a:t>.</a:t>
            </a:r>
          </a:p>
        </p:txBody>
      </p:sp>
      <p:sp>
        <p:nvSpPr>
          <p:cNvPr id="13" name="TextBox 12"/>
          <p:cNvSpPr txBox="1"/>
          <p:nvPr userDrawn="1"/>
        </p:nvSpPr>
        <p:spPr>
          <a:xfrm>
            <a:off x="9306272" y="6858000"/>
            <a:ext cx="2885728"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smtClean="0">
                <a:ln>
                  <a:noFill/>
                </a:ln>
                <a:solidFill>
                  <a:prstClr val="black"/>
                </a:solidFill>
                <a:effectLst/>
                <a:uLnTx/>
                <a:uFillTx/>
                <a:latin typeface="UTM Aquarelle" panose="02040603050506020204" pitchFamily="18" charset="0"/>
                <a:cs typeface="+mn-cs"/>
              </a:rPr>
              <a:t>By </a:t>
            </a:r>
            <a:r>
              <a:rPr kumimoji="0" lang="en-US" sz="2800" b="0" i="0" u="none" strike="noStrike" kern="1200" cap="none" spc="0" normalizeH="0" baseline="0" noProof="0" dirty="0" err="1" smtClean="0">
                <a:ln>
                  <a:noFill/>
                </a:ln>
                <a:solidFill>
                  <a:prstClr val="black"/>
                </a:solidFill>
                <a:effectLst/>
                <a:uLnTx/>
                <a:uFillTx/>
                <a:latin typeface="UTM Aquarelle" panose="02040603050506020204" pitchFamily="18" charset="0"/>
                <a:cs typeface="+mn-cs"/>
              </a:rPr>
              <a:t>Phước</a:t>
            </a:r>
            <a:r>
              <a:rPr kumimoji="0" lang="en-US" sz="2800" b="0" i="0" u="none" strike="noStrike" kern="1200" cap="none" spc="0" normalizeH="0" baseline="0" noProof="0" dirty="0" smtClean="0">
                <a:ln>
                  <a:noFill/>
                </a:ln>
                <a:solidFill>
                  <a:prstClr val="black"/>
                </a:solidFill>
                <a:effectLst/>
                <a:uLnTx/>
                <a:uFillTx/>
                <a:latin typeface="UTM Aquarelle" panose="02040603050506020204" pitchFamily="18" charset="0"/>
                <a:cs typeface="+mn-cs"/>
              </a:rPr>
              <a:t> </a:t>
            </a:r>
            <a:r>
              <a:rPr kumimoji="0" lang="en-US" sz="2800" b="0" i="0" u="none" strike="noStrike" kern="1200" cap="none" spc="0" normalizeH="0" baseline="0" noProof="0" dirty="0" err="1" smtClean="0">
                <a:ln>
                  <a:noFill/>
                </a:ln>
                <a:solidFill>
                  <a:prstClr val="black"/>
                </a:solidFill>
                <a:effectLst/>
                <a:uLnTx/>
                <a:uFillTx/>
                <a:latin typeface="UTM Aquarelle" panose="02040603050506020204" pitchFamily="18" charset="0"/>
                <a:cs typeface="+mn-cs"/>
              </a:rPr>
              <a:t>Trang</a:t>
            </a:r>
            <a:endParaRPr kumimoji="0" lang="en-US" sz="2800" b="0" i="0" u="none" strike="noStrike" kern="1200" cap="none" spc="0" normalizeH="0" baseline="0" noProof="0" dirty="0">
              <a:ln>
                <a:noFill/>
              </a:ln>
              <a:solidFill>
                <a:prstClr val="black"/>
              </a:solidFill>
              <a:effectLst/>
              <a:uLnTx/>
              <a:uFillTx/>
              <a:latin typeface="UTM Aquarelle" panose="02040603050506020204" pitchFamily="18" charset="0"/>
              <a:cs typeface="+mn-cs"/>
            </a:endParaRPr>
          </a:p>
        </p:txBody>
      </p:sp>
    </p:spTree>
    <p:extLst>
      <p:ext uri="{BB962C8B-B14F-4D97-AF65-F5344CB8AC3E}">
        <p14:creationId xmlns:p14="http://schemas.microsoft.com/office/powerpoint/2010/main" val="260564621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1" nodeType="with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p:cTn id="7" dur="1750" fill="hold"/>
                                        <p:tgtEl>
                                          <p:spTgt spid="11"/>
                                        </p:tgtEl>
                                        <p:attrNameLst>
                                          <p:attrName>ppt_w</p:attrName>
                                        </p:attrNameLst>
                                      </p:cBhvr>
                                      <p:tavLst>
                                        <p:tav tm="0">
                                          <p:val>
                                            <p:fltVal val="0"/>
                                          </p:val>
                                        </p:tav>
                                        <p:tav tm="100000">
                                          <p:val>
                                            <p:strVal val="#ppt_w"/>
                                          </p:val>
                                        </p:tav>
                                      </p:tavLst>
                                    </p:anim>
                                    <p:anim calcmode="lin" valueType="num">
                                      <p:cBhvr>
                                        <p:cTn id="8" dur="1750" fill="hold"/>
                                        <p:tgtEl>
                                          <p:spTgt spid="11"/>
                                        </p:tgtEl>
                                        <p:attrNameLst>
                                          <p:attrName>ppt_h</p:attrName>
                                        </p:attrNameLst>
                                      </p:cBhvr>
                                      <p:tavLst>
                                        <p:tav tm="0">
                                          <p:val>
                                            <p:fltVal val="0"/>
                                          </p:val>
                                        </p:tav>
                                        <p:tav tm="100000">
                                          <p:val>
                                            <p:strVal val="#ppt_h"/>
                                          </p:val>
                                        </p:tav>
                                      </p:tavLst>
                                    </p:anim>
                                    <p:animEffect transition="in" filter="fade">
                                      <p:cBhvr>
                                        <p:cTn id="9" dur="1750"/>
                                        <p:tgtEl>
                                          <p:spTgt spid="11"/>
                                        </p:tgtEl>
                                      </p:cBhvr>
                                    </p:animEffect>
                                  </p:childTnLst>
                                </p:cTn>
                              </p:par>
                              <p:par>
                                <p:cTn id="10" presetID="6" presetClass="emph" presetSubtype="0" repeatCount="indefinite" accel="7000" decel="14000" autoRev="1" fill="hold" grpId="0" nodeType="withEffect">
                                  <p:stCondLst>
                                    <p:cond delay="0"/>
                                  </p:stCondLst>
                                  <p:childTnLst>
                                    <p:animScale>
                                      <p:cBhvr>
                                        <p:cTn id="11" dur="1050" fill="hold"/>
                                        <p:tgtEl>
                                          <p:spTgt spid="11"/>
                                        </p:tgtEl>
                                      </p:cBhvr>
                                      <p:by x="110000" y="11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1" grpId="1"/>
    </p:bldLst>
  </p:timing>
</p:sldLayout>
</file>

<file path=ppt/slideLayouts/slideLayout83.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kumimoji="1" lang="zh-CN" altLang="en-US"/>
              <a:t>单击此处编辑母版标题样式</a:t>
            </a:r>
          </a:p>
        </p:txBody>
      </p:sp>
      <p:sp>
        <p:nvSpPr>
          <p:cNvPr id="3" name="内容占位符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zh-CN" altLang="en-US"/>
              <a:t>单击此处编辑母版文本样式</a:t>
            </a:r>
          </a:p>
          <a:p>
            <a:pPr lvl="1"/>
            <a:r>
              <a:rPr kumimoji="1" lang="zh-CN" altLang="en-US"/>
              <a:t>二级</a:t>
            </a:r>
          </a:p>
          <a:p>
            <a:pPr lvl="2"/>
            <a:r>
              <a:rPr kumimoji="1" lang="zh-CN" altLang="en-US"/>
              <a:t>三级</a:t>
            </a:r>
          </a:p>
          <a:p>
            <a:pPr lvl="3"/>
            <a:r>
              <a:rPr kumimoji="1" lang="zh-CN" altLang="en-US"/>
              <a:t>四级</a:t>
            </a:r>
          </a:p>
          <a:p>
            <a:pPr lvl="4"/>
            <a:r>
              <a:rPr kumimoji="1" lang="zh-CN" altLang="en-US"/>
              <a:t>五级</a:t>
            </a:r>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zh-CN" altLang="en-US"/>
              <a:t>单击此处编辑母版文本样式</a:t>
            </a:r>
          </a:p>
        </p:txBody>
      </p:sp>
      <p:sp>
        <p:nvSpPr>
          <p:cNvPr id="5" name="日期占位符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A00A2AD-B2CE-DC4F-8015-E18525983D45}" type="datetimeFigureOut">
              <a:rPr kumimoji="1" lang="zh-CN" altLang="en-US" sz="1200" b="0" i="0" u="none" strike="noStrike" kern="1200" cap="none" spc="0" normalizeH="0" baseline="0" noProof="0" smtClean="0">
                <a:ln>
                  <a:noFill/>
                </a:ln>
                <a:solidFill>
                  <a:prstClr val="black">
                    <a:tint val="75000"/>
                  </a:prstClr>
                </a:solidFill>
                <a:effectLst/>
                <a:uLnTx/>
                <a:uFillTx/>
                <a:latin typeface="字魂27号-布丁体"/>
                <a:cs typeface="+mn-cs"/>
              </a:rPr>
              <a:pPr marL="0" marR="0" lvl="0" indent="0" algn="l" defTabSz="914400" rtl="0" eaLnBrk="1" fontAlgn="auto" latinLnBrk="0" hangingPunct="1">
                <a:lnSpc>
                  <a:spcPct val="100000"/>
                </a:lnSpc>
                <a:spcBef>
                  <a:spcPts val="0"/>
                </a:spcBef>
                <a:spcAft>
                  <a:spcPts val="0"/>
                </a:spcAft>
                <a:buClrTx/>
                <a:buSzTx/>
                <a:buFontTx/>
                <a:buNone/>
                <a:tabLst/>
                <a:defRPr/>
              </a:pPr>
              <a:t>2022/11/9</a:t>
            </a:fld>
            <a:endParaRPr kumimoji="1" lang="zh-CN" altLang="en-US" sz="1200" b="0" i="0" u="none" strike="noStrike" kern="1200" cap="none" spc="0" normalizeH="0" baseline="0" noProof="0">
              <a:ln>
                <a:noFill/>
              </a:ln>
              <a:solidFill>
                <a:prstClr val="black">
                  <a:tint val="75000"/>
                </a:prstClr>
              </a:solidFill>
              <a:effectLst/>
              <a:uLnTx/>
              <a:uFillTx/>
              <a:latin typeface="字魂27号-布丁体"/>
              <a:cs typeface="+mn-cs"/>
            </a:endParaRPr>
          </a:p>
        </p:txBody>
      </p:sp>
      <p:sp>
        <p:nvSpPr>
          <p:cNvPr id="6" name="页脚占位符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200" b="0" i="0" u="none" strike="noStrike" kern="1200" cap="none" spc="0" normalizeH="0" baseline="0" noProof="0">
              <a:ln>
                <a:noFill/>
              </a:ln>
              <a:solidFill>
                <a:prstClr val="black">
                  <a:tint val="75000"/>
                </a:prstClr>
              </a:solidFill>
              <a:effectLst/>
              <a:uLnTx/>
              <a:uFillTx/>
              <a:latin typeface="字魂27号-布丁体"/>
              <a:cs typeface="+mn-cs"/>
            </a:endParaRPr>
          </a:p>
        </p:txBody>
      </p:sp>
      <p:sp>
        <p:nvSpPr>
          <p:cNvPr id="7" name="幻灯片编号占位符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ECCDFA6-1E83-B64A-81A1-D9DB674537E5}" type="slidenum">
              <a:rPr kumimoji="1" lang="zh-CN" altLang="en-US" sz="1200" b="0" i="0" u="none" strike="noStrike" kern="1200" cap="none" spc="0" normalizeH="0" baseline="0" noProof="0" smtClean="0">
                <a:ln>
                  <a:noFill/>
                </a:ln>
                <a:solidFill>
                  <a:prstClr val="black">
                    <a:tint val="75000"/>
                  </a:prstClr>
                </a:solidFill>
                <a:effectLst/>
                <a:uLnTx/>
                <a:uFillTx/>
                <a:latin typeface="字魂27号-布丁体"/>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1" lang="zh-CN" altLang="en-US" sz="1200" b="0" i="0" u="none" strike="noStrike" kern="1200" cap="none" spc="0" normalizeH="0" baseline="0" noProof="0">
              <a:ln>
                <a:noFill/>
              </a:ln>
              <a:solidFill>
                <a:prstClr val="black">
                  <a:tint val="75000"/>
                </a:prstClr>
              </a:solidFill>
              <a:effectLst/>
              <a:uLnTx/>
              <a:uFillTx/>
              <a:latin typeface="字魂27号-布丁体"/>
              <a:cs typeface="+mn-cs"/>
            </a:endParaRPr>
          </a:p>
        </p:txBody>
      </p:sp>
    </p:spTree>
    <p:extLst>
      <p:ext uri="{BB962C8B-B14F-4D97-AF65-F5344CB8AC3E}">
        <p14:creationId xmlns:p14="http://schemas.microsoft.com/office/powerpoint/2010/main" val="365669959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84.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kumimoji="1" lang="zh-CN" altLang="en-US"/>
              <a:t>单击此处编辑母版标题样式</a:t>
            </a:r>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zh-CN" altLang="en-US"/>
              <a:t>单击此处编辑母版文本样式</a:t>
            </a:r>
          </a:p>
        </p:txBody>
      </p:sp>
      <p:sp>
        <p:nvSpPr>
          <p:cNvPr id="5" name="日期占位符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A00A2AD-B2CE-DC4F-8015-E18525983D45}" type="datetimeFigureOut">
              <a:rPr kumimoji="1" lang="zh-CN" altLang="en-US" sz="1200" b="0" i="0" u="none" strike="noStrike" kern="1200" cap="none" spc="0" normalizeH="0" baseline="0" noProof="0" smtClean="0">
                <a:ln>
                  <a:noFill/>
                </a:ln>
                <a:solidFill>
                  <a:prstClr val="black">
                    <a:tint val="75000"/>
                  </a:prstClr>
                </a:solidFill>
                <a:effectLst/>
                <a:uLnTx/>
                <a:uFillTx/>
                <a:latin typeface="字魂27号-布丁体"/>
                <a:cs typeface="+mn-cs"/>
              </a:rPr>
              <a:pPr marL="0" marR="0" lvl="0" indent="0" algn="l" defTabSz="914400" rtl="0" eaLnBrk="1" fontAlgn="auto" latinLnBrk="0" hangingPunct="1">
                <a:lnSpc>
                  <a:spcPct val="100000"/>
                </a:lnSpc>
                <a:spcBef>
                  <a:spcPts val="0"/>
                </a:spcBef>
                <a:spcAft>
                  <a:spcPts val="0"/>
                </a:spcAft>
                <a:buClrTx/>
                <a:buSzTx/>
                <a:buFontTx/>
                <a:buNone/>
                <a:tabLst/>
                <a:defRPr/>
              </a:pPr>
              <a:t>2022/11/9</a:t>
            </a:fld>
            <a:endParaRPr kumimoji="1" lang="zh-CN" altLang="en-US" sz="1200" b="0" i="0" u="none" strike="noStrike" kern="1200" cap="none" spc="0" normalizeH="0" baseline="0" noProof="0">
              <a:ln>
                <a:noFill/>
              </a:ln>
              <a:solidFill>
                <a:prstClr val="black">
                  <a:tint val="75000"/>
                </a:prstClr>
              </a:solidFill>
              <a:effectLst/>
              <a:uLnTx/>
              <a:uFillTx/>
              <a:latin typeface="字魂27号-布丁体"/>
              <a:cs typeface="+mn-cs"/>
            </a:endParaRPr>
          </a:p>
        </p:txBody>
      </p:sp>
      <p:sp>
        <p:nvSpPr>
          <p:cNvPr id="6" name="页脚占位符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200" b="0" i="0" u="none" strike="noStrike" kern="1200" cap="none" spc="0" normalizeH="0" baseline="0" noProof="0">
              <a:ln>
                <a:noFill/>
              </a:ln>
              <a:solidFill>
                <a:prstClr val="black">
                  <a:tint val="75000"/>
                </a:prstClr>
              </a:solidFill>
              <a:effectLst/>
              <a:uLnTx/>
              <a:uFillTx/>
              <a:latin typeface="字魂27号-布丁体"/>
              <a:cs typeface="+mn-cs"/>
            </a:endParaRPr>
          </a:p>
        </p:txBody>
      </p:sp>
      <p:sp>
        <p:nvSpPr>
          <p:cNvPr id="7" name="幻灯片编号占位符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ECCDFA6-1E83-B64A-81A1-D9DB674537E5}" type="slidenum">
              <a:rPr kumimoji="1" lang="zh-CN" altLang="en-US" sz="1200" b="0" i="0" u="none" strike="noStrike" kern="1200" cap="none" spc="0" normalizeH="0" baseline="0" noProof="0" smtClean="0">
                <a:ln>
                  <a:noFill/>
                </a:ln>
                <a:solidFill>
                  <a:prstClr val="black">
                    <a:tint val="75000"/>
                  </a:prstClr>
                </a:solidFill>
                <a:effectLst/>
                <a:uLnTx/>
                <a:uFillTx/>
                <a:latin typeface="字魂27号-布丁体"/>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1" lang="zh-CN" altLang="en-US" sz="1200" b="0" i="0" u="none" strike="noStrike" kern="1200" cap="none" spc="0" normalizeH="0" baseline="0" noProof="0">
              <a:ln>
                <a:noFill/>
              </a:ln>
              <a:solidFill>
                <a:prstClr val="black">
                  <a:tint val="75000"/>
                </a:prstClr>
              </a:solidFill>
              <a:effectLst/>
              <a:uLnTx/>
              <a:uFillTx/>
              <a:latin typeface="字魂27号-布丁体"/>
              <a:cs typeface="+mn-cs"/>
            </a:endParaRPr>
          </a:p>
        </p:txBody>
      </p:sp>
    </p:spTree>
    <p:extLst>
      <p:ext uri="{BB962C8B-B14F-4D97-AF65-F5344CB8AC3E}">
        <p14:creationId xmlns:p14="http://schemas.microsoft.com/office/powerpoint/2010/main" val="299514766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85.xml><?xml version="1.0" encoding="utf-8"?>
<p:sldLayout xmlns:a="http://schemas.openxmlformats.org/drawingml/2006/main" xmlns:r="http://schemas.openxmlformats.org/officeDocument/2006/relationships" xmlns:p="http://schemas.openxmlformats.org/presentationml/2006/main" type="vertTx" preserve="1">
  <p:cSld name="标题和竖排文本">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kumimoji="1" lang="zh-CN" altLang="en-US"/>
              <a:t>单击此处编辑母版标题样式</a:t>
            </a:r>
          </a:p>
        </p:txBody>
      </p:sp>
      <p:sp>
        <p:nvSpPr>
          <p:cNvPr id="3" name="竖排文本占位符 2"/>
          <p:cNvSpPr>
            <a:spLocks noGrp="1"/>
          </p:cNvSpPr>
          <p:nvPr>
            <p:ph type="body" orient="vert" idx="1"/>
          </p:nvPr>
        </p:nvSpPr>
        <p:spPr/>
        <p:txBody>
          <a:bodyPr vert="eaVert"/>
          <a:lstStyle/>
          <a:p>
            <a:pPr lvl="0"/>
            <a:r>
              <a:rPr kumimoji="1" lang="zh-CN" altLang="en-US"/>
              <a:t>单击此处编辑母版文本样式</a:t>
            </a:r>
          </a:p>
          <a:p>
            <a:pPr lvl="1"/>
            <a:r>
              <a:rPr kumimoji="1" lang="zh-CN" altLang="en-US"/>
              <a:t>二级</a:t>
            </a:r>
          </a:p>
          <a:p>
            <a:pPr lvl="2"/>
            <a:r>
              <a:rPr kumimoji="1" lang="zh-CN" altLang="en-US"/>
              <a:t>三级</a:t>
            </a:r>
          </a:p>
          <a:p>
            <a:pPr lvl="3"/>
            <a:r>
              <a:rPr kumimoji="1" lang="zh-CN" altLang="en-US"/>
              <a:t>四级</a:t>
            </a:r>
          </a:p>
          <a:p>
            <a:pPr lvl="4"/>
            <a:r>
              <a:rPr kumimoji="1" lang="zh-CN" altLang="en-US"/>
              <a:t>五级</a:t>
            </a:r>
          </a:p>
        </p:txBody>
      </p:sp>
      <p:sp>
        <p:nvSpPr>
          <p:cNvPr id="4" name="日期占位符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A00A2AD-B2CE-DC4F-8015-E18525983D45}" type="datetimeFigureOut">
              <a:rPr kumimoji="1" lang="zh-CN" altLang="en-US" sz="1200" b="0" i="0" u="none" strike="noStrike" kern="1200" cap="none" spc="0" normalizeH="0" baseline="0" noProof="0" smtClean="0">
                <a:ln>
                  <a:noFill/>
                </a:ln>
                <a:solidFill>
                  <a:prstClr val="black">
                    <a:tint val="75000"/>
                  </a:prstClr>
                </a:solidFill>
                <a:effectLst/>
                <a:uLnTx/>
                <a:uFillTx/>
                <a:latin typeface="字魂27号-布丁体"/>
                <a:cs typeface="+mn-cs"/>
              </a:rPr>
              <a:pPr marL="0" marR="0" lvl="0" indent="0" algn="l" defTabSz="914400" rtl="0" eaLnBrk="1" fontAlgn="auto" latinLnBrk="0" hangingPunct="1">
                <a:lnSpc>
                  <a:spcPct val="100000"/>
                </a:lnSpc>
                <a:spcBef>
                  <a:spcPts val="0"/>
                </a:spcBef>
                <a:spcAft>
                  <a:spcPts val="0"/>
                </a:spcAft>
                <a:buClrTx/>
                <a:buSzTx/>
                <a:buFontTx/>
                <a:buNone/>
                <a:tabLst/>
                <a:defRPr/>
              </a:pPr>
              <a:t>2022/11/9</a:t>
            </a:fld>
            <a:endParaRPr kumimoji="1" lang="zh-CN" altLang="en-US" sz="1200" b="0" i="0" u="none" strike="noStrike" kern="1200" cap="none" spc="0" normalizeH="0" baseline="0" noProof="0">
              <a:ln>
                <a:noFill/>
              </a:ln>
              <a:solidFill>
                <a:prstClr val="black">
                  <a:tint val="75000"/>
                </a:prstClr>
              </a:solidFill>
              <a:effectLst/>
              <a:uLnTx/>
              <a:uFillTx/>
              <a:latin typeface="字魂27号-布丁体"/>
              <a:cs typeface="+mn-cs"/>
            </a:endParaRPr>
          </a:p>
        </p:txBody>
      </p:sp>
      <p:sp>
        <p:nvSpPr>
          <p:cNvPr id="5" name="页脚占位符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200" b="0" i="0" u="none" strike="noStrike" kern="1200" cap="none" spc="0" normalizeH="0" baseline="0" noProof="0">
              <a:ln>
                <a:noFill/>
              </a:ln>
              <a:solidFill>
                <a:prstClr val="black">
                  <a:tint val="75000"/>
                </a:prstClr>
              </a:solidFill>
              <a:effectLst/>
              <a:uLnTx/>
              <a:uFillTx/>
              <a:latin typeface="字魂27号-布丁体"/>
              <a:cs typeface="+mn-cs"/>
            </a:endParaRPr>
          </a:p>
        </p:txBody>
      </p:sp>
      <p:sp>
        <p:nvSpPr>
          <p:cNvPr id="6" name="幻灯片编号占位符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ECCDFA6-1E83-B64A-81A1-D9DB674537E5}" type="slidenum">
              <a:rPr kumimoji="1" lang="zh-CN" altLang="en-US" sz="1200" b="0" i="0" u="none" strike="noStrike" kern="1200" cap="none" spc="0" normalizeH="0" baseline="0" noProof="0" smtClean="0">
                <a:ln>
                  <a:noFill/>
                </a:ln>
                <a:solidFill>
                  <a:prstClr val="black">
                    <a:tint val="75000"/>
                  </a:prstClr>
                </a:solidFill>
                <a:effectLst/>
                <a:uLnTx/>
                <a:uFillTx/>
                <a:latin typeface="字魂27号-布丁体"/>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1" lang="zh-CN" altLang="en-US" sz="1200" b="0" i="0" u="none" strike="noStrike" kern="1200" cap="none" spc="0" normalizeH="0" baseline="0" noProof="0">
              <a:ln>
                <a:noFill/>
              </a:ln>
              <a:solidFill>
                <a:prstClr val="black">
                  <a:tint val="75000"/>
                </a:prstClr>
              </a:solidFill>
              <a:effectLst/>
              <a:uLnTx/>
              <a:uFillTx/>
              <a:latin typeface="字魂27号-布丁体"/>
              <a:cs typeface="+mn-cs"/>
            </a:endParaRPr>
          </a:p>
        </p:txBody>
      </p:sp>
    </p:spTree>
    <p:extLst>
      <p:ext uri="{BB962C8B-B14F-4D97-AF65-F5344CB8AC3E}">
        <p14:creationId xmlns:p14="http://schemas.microsoft.com/office/powerpoint/2010/main" val="275174757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86.xml><?xml version="1.0" encoding="utf-8"?>
<p:sldLayout xmlns:a="http://schemas.openxmlformats.org/drawingml/2006/main" xmlns:r="http://schemas.openxmlformats.org/officeDocument/2006/relationships" xmlns:p="http://schemas.openxmlformats.org/presentationml/2006/main" type="vertTitleAndTx" preserve="1">
  <p:cSld name="竖排标题和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kumimoji="1" lang="zh-CN" altLang="en-US"/>
              <a:t>单击此处编辑母版标题样式</a:t>
            </a:r>
          </a:p>
        </p:txBody>
      </p:sp>
      <p:sp>
        <p:nvSpPr>
          <p:cNvPr id="3" name="竖排文本占位符 2"/>
          <p:cNvSpPr>
            <a:spLocks noGrp="1"/>
          </p:cNvSpPr>
          <p:nvPr>
            <p:ph type="body" orient="vert" idx="1"/>
          </p:nvPr>
        </p:nvSpPr>
        <p:spPr>
          <a:xfrm>
            <a:off x="838200" y="365125"/>
            <a:ext cx="7734300" cy="5811838"/>
          </a:xfrm>
        </p:spPr>
        <p:txBody>
          <a:bodyPr vert="eaVert"/>
          <a:lstStyle/>
          <a:p>
            <a:pPr lvl="0"/>
            <a:r>
              <a:rPr kumimoji="1" lang="zh-CN" altLang="en-US"/>
              <a:t>单击此处编辑母版文本样式</a:t>
            </a:r>
          </a:p>
          <a:p>
            <a:pPr lvl="1"/>
            <a:r>
              <a:rPr kumimoji="1" lang="zh-CN" altLang="en-US"/>
              <a:t>二级</a:t>
            </a:r>
          </a:p>
          <a:p>
            <a:pPr lvl="2"/>
            <a:r>
              <a:rPr kumimoji="1" lang="zh-CN" altLang="en-US"/>
              <a:t>三级</a:t>
            </a:r>
          </a:p>
          <a:p>
            <a:pPr lvl="3"/>
            <a:r>
              <a:rPr kumimoji="1" lang="zh-CN" altLang="en-US"/>
              <a:t>四级</a:t>
            </a:r>
          </a:p>
          <a:p>
            <a:pPr lvl="4"/>
            <a:r>
              <a:rPr kumimoji="1" lang="zh-CN" altLang="en-US"/>
              <a:t>五级</a:t>
            </a:r>
          </a:p>
        </p:txBody>
      </p:sp>
      <p:sp>
        <p:nvSpPr>
          <p:cNvPr id="4" name="日期占位符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A00A2AD-B2CE-DC4F-8015-E18525983D45}" type="datetimeFigureOut">
              <a:rPr kumimoji="1" lang="zh-CN" altLang="en-US" sz="1200" b="0" i="0" u="none" strike="noStrike" kern="1200" cap="none" spc="0" normalizeH="0" baseline="0" noProof="0" smtClean="0">
                <a:ln>
                  <a:noFill/>
                </a:ln>
                <a:solidFill>
                  <a:prstClr val="black">
                    <a:tint val="75000"/>
                  </a:prstClr>
                </a:solidFill>
                <a:effectLst/>
                <a:uLnTx/>
                <a:uFillTx/>
                <a:latin typeface="字魂27号-布丁体"/>
                <a:cs typeface="+mn-cs"/>
              </a:rPr>
              <a:pPr marL="0" marR="0" lvl="0" indent="0" algn="l" defTabSz="914400" rtl="0" eaLnBrk="1" fontAlgn="auto" latinLnBrk="0" hangingPunct="1">
                <a:lnSpc>
                  <a:spcPct val="100000"/>
                </a:lnSpc>
                <a:spcBef>
                  <a:spcPts val="0"/>
                </a:spcBef>
                <a:spcAft>
                  <a:spcPts val="0"/>
                </a:spcAft>
                <a:buClrTx/>
                <a:buSzTx/>
                <a:buFontTx/>
                <a:buNone/>
                <a:tabLst/>
                <a:defRPr/>
              </a:pPr>
              <a:t>2022/11/9</a:t>
            </a:fld>
            <a:endParaRPr kumimoji="1" lang="zh-CN" altLang="en-US" sz="1200" b="0" i="0" u="none" strike="noStrike" kern="1200" cap="none" spc="0" normalizeH="0" baseline="0" noProof="0">
              <a:ln>
                <a:noFill/>
              </a:ln>
              <a:solidFill>
                <a:prstClr val="black">
                  <a:tint val="75000"/>
                </a:prstClr>
              </a:solidFill>
              <a:effectLst/>
              <a:uLnTx/>
              <a:uFillTx/>
              <a:latin typeface="字魂27号-布丁体"/>
              <a:cs typeface="+mn-cs"/>
            </a:endParaRPr>
          </a:p>
        </p:txBody>
      </p:sp>
      <p:sp>
        <p:nvSpPr>
          <p:cNvPr id="5" name="页脚占位符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200" b="0" i="0" u="none" strike="noStrike" kern="1200" cap="none" spc="0" normalizeH="0" baseline="0" noProof="0">
              <a:ln>
                <a:noFill/>
              </a:ln>
              <a:solidFill>
                <a:prstClr val="black">
                  <a:tint val="75000"/>
                </a:prstClr>
              </a:solidFill>
              <a:effectLst/>
              <a:uLnTx/>
              <a:uFillTx/>
              <a:latin typeface="字魂27号-布丁体"/>
              <a:cs typeface="+mn-cs"/>
            </a:endParaRPr>
          </a:p>
        </p:txBody>
      </p:sp>
      <p:sp>
        <p:nvSpPr>
          <p:cNvPr id="6" name="幻灯片编号占位符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ECCDFA6-1E83-B64A-81A1-D9DB674537E5}" type="slidenum">
              <a:rPr kumimoji="1" lang="zh-CN" altLang="en-US" sz="1200" b="0" i="0" u="none" strike="noStrike" kern="1200" cap="none" spc="0" normalizeH="0" baseline="0" noProof="0" smtClean="0">
                <a:ln>
                  <a:noFill/>
                </a:ln>
                <a:solidFill>
                  <a:prstClr val="black">
                    <a:tint val="75000"/>
                  </a:prstClr>
                </a:solidFill>
                <a:effectLst/>
                <a:uLnTx/>
                <a:uFillTx/>
                <a:latin typeface="字魂27号-布丁体"/>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1" lang="zh-CN" altLang="en-US" sz="1200" b="0" i="0" u="none" strike="noStrike" kern="1200" cap="none" spc="0" normalizeH="0" baseline="0" noProof="0">
              <a:ln>
                <a:noFill/>
              </a:ln>
              <a:solidFill>
                <a:prstClr val="black">
                  <a:tint val="75000"/>
                </a:prstClr>
              </a:solidFill>
              <a:effectLst/>
              <a:uLnTx/>
              <a:uFillTx/>
              <a:latin typeface="字魂27号-布丁体"/>
              <a:cs typeface="+mn-cs"/>
            </a:endParaRPr>
          </a:p>
        </p:txBody>
      </p:sp>
      <p:pic>
        <p:nvPicPr>
          <p:cNvPr id="7" name="Picture 6">
            <a:extLst>
              <a:ext uri="{FF2B5EF4-FFF2-40B4-BE49-F238E27FC236}">
                <a16:creationId xmlns:a16="http://schemas.microsoft.com/office/drawing/2014/main" id="{DC41725A-66FC-ECC9-D741-C488264DA5C5}"/>
              </a:ext>
            </a:extLst>
          </p:cNvPr>
          <p:cNvPicPr>
            <a:picLocks noChangeAspect="1"/>
          </p:cNvPicPr>
          <p:nvPr userDrawn="1"/>
        </p:nvPicPr>
        <p:blipFill rotWithShape="1">
          <a:blip r:embed="rId2" cstate="hqprint">
            <a:extLst>
              <a:ext uri="{28A0092B-C50C-407E-A947-70E740481C1C}">
                <a14:useLocalDpi xmlns:a14="http://schemas.microsoft.com/office/drawing/2010/main" val="0"/>
              </a:ext>
            </a:extLst>
          </a:blip>
          <a:srcRect t="37667"/>
          <a:stretch/>
        </p:blipFill>
        <p:spPr>
          <a:xfrm>
            <a:off x="-2253635" y="-811260"/>
            <a:ext cx="2556694" cy="2850412"/>
          </a:xfrm>
          <a:prstGeom prst="rect">
            <a:avLst/>
          </a:prstGeom>
        </p:spPr>
      </p:pic>
      <p:pic>
        <p:nvPicPr>
          <p:cNvPr id="8" name="Picture 7">
            <a:extLst>
              <a:ext uri="{FF2B5EF4-FFF2-40B4-BE49-F238E27FC236}">
                <a16:creationId xmlns:a16="http://schemas.microsoft.com/office/drawing/2014/main" id="{10ECB967-163D-97A1-9542-86B164988CD1}"/>
              </a:ext>
            </a:extLst>
          </p:cNvPr>
          <p:cNvPicPr>
            <a:picLocks noChangeAspect="1"/>
          </p:cNvPicPr>
          <p:nvPr userDrawn="1"/>
        </p:nvPicPr>
        <p:blipFill rotWithShape="1">
          <a:blip r:embed="rId3" cstate="print">
            <a:extLst>
              <a:ext uri="{28A0092B-C50C-407E-A947-70E740481C1C}">
                <a14:useLocalDpi xmlns:a14="http://schemas.microsoft.com/office/drawing/2010/main" val="0"/>
              </a:ext>
            </a:extLst>
          </a:blip>
          <a:srcRect t="38142"/>
          <a:stretch/>
        </p:blipFill>
        <p:spPr>
          <a:xfrm>
            <a:off x="650633" y="6783225"/>
            <a:ext cx="1960710" cy="2212719"/>
          </a:xfrm>
          <a:prstGeom prst="rect">
            <a:avLst/>
          </a:prstGeom>
        </p:spPr>
      </p:pic>
      <p:sp>
        <p:nvSpPr>
          <p:cNvPr id="9" name="TextBox 3">
            <a:extLst>
              <a:ext uri="{FF2B5EF4-FFF2-40B4-BE49-F238E27FC236}">
                <a16:creationId xmlns:a16="http://schemas.microsoft.com/office/drawing/2014/main" id="{29EA2F57-C96A-966D-50AE-CA599802F3D7}"/>
              </a:ext>
            </a:extLst>
          </p:cNvPr>
          <p:cNvSpPr txBox="1"/>
          <p:nvPr userDrawn="1"/>
        </p:nvSpPr>
        <p:spPr>
          <a:xfrm>
            <a:off x="2539171" y="7974020"/>
            <a:ext cx="7283515" cy="1064137"/>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105" b="1" i="0" u="none" strike="noStrike" kern="1200" cap="none" spc="0" normalizeH="0" baseline="0" noProof="0" dirty="0">
                <a:ln>
                  <a:noFill/>
                </a:ln>
                <a:solidFill>
                  <a:srgbClr val="2C9430"/>
                </a:solidFill>
                <a:effectLst/>
                <a:uLnTx/>
                <a:uFillTx/>
                <a:latin typeface="SVN-Newton" panose="02040603050506020204" pitchFamily="18" charset="0"/>
                <a:cs typeface="Times New Roman" panose="02020603050405020304" pitchFamily="18" charset="0"/>
              </a:rPr>
              <a:t>MĂNG NON – TÀI LIỆU TIỂU HỌC</a:t>
            </a:r>
          </a:p>
          <a:p>
            <a:pPr marL="0" marR="0" lvl="0" indent="0" algn="ctr" defTabSz="534654" rtl="0" eaLnBrk="1" fontAlgn="auto" latinLnBrk="0" hangingPunct="1">
              <a:lnSpc>
                <a:spcPct val="100000"/>
              </a:lnSpc>
              <a:spcBef>
                <a:spcPts val="0"/>
              </a:spcBef>
              <a:spcAft>
                <a:spcPts val="0"/>
              </a:spcAft>
              <a:buClrTx/>
              <a:buSzTx/>
              <a:buFontTx/>
              <a:buNone/>
              <a:tabLst/>
              <a:defRPr/>
            </a:pPr>
            <a:r>
              <a:rPr kumimoji="0" lang="en-US" sz="2105" b="1"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Mời</a:t>
            </a:r>
            <a:r>
              <a:rPr kumimoji="0" lang="en-US" sz="2105"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2105" b="1"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truy</a:t>
            </a:r>
            <a:r>
              <a:rPr kumimoji="0" lang="en-US" sz="2105"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2105" b="1"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cập</a:t>
            </a:r>
            <a:r>
              <a:rPr kumimoji="0" lang="en-US" sz="2105"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2105" b="0" i="0" u="none" strike="noStrike" kern="1200" cap="none" spc="0" normalizeH="0" baseline="0" noProof="0" dirty="0">
                <a:ln>
                  <a:noFill/>
                </a:ln>
                <a:solidFill>
                  <a:srgbClr val="FF0066"/>
                </a:solidFill>
                <a:effectLst/>
                <a:uLnTx/>
                <a:uFillTx/>
                <a:latin typeface="Times New Roman" panose="02020603050405020304" pitchFamily="18" charset="0"/>
                <a:cs typeface="Times New Roman" panose="02020603050405020304" pitchFamily="18" charset="0"/>
                <a:hlinkClick r:id="rId4">
                  <a:extLst>
                    <a:ext uri="{A12FA001-AC4F-418D-AE19-62706E023703}">
                      <ahyp:hlinkClr xmlns:ahyp="http://schemas.microsoft.com/office/drawing/2018/hyperlinkcolor" xmlns="" val="tx"/>
                    </a:ext>
                  </a:extLst>
                </a:hlinkClick>
              </a:rPr>
              <a:t>MĂNG NON- TÀI LIỆU TIỂU HỌC | Facebook</a:t>
            </a:r>
            <a:endParaRPr kumimoji="0" lang="en-US" sz="2105" b="0" i="0" u="none" strike="noStrike" kern="1200" cap="none" spc="0" normalizeH="0" baseline="0" noProof="0" dirty="0">
              <a:ln>
                <a:noFill/>
              </a:ln>
              <a:solidFill>
                <a:srgbClr val="FF0066"/>
              </a:solidFill>
              <a:effectLst/>
              <a:uLnTx/>
              <a:uFillTx/>
              <a:latin typeface="SVN-Newton" panose="02040603050506020204" pitchFamily="18" charset="0"/>
              <a:cs typeface="Times New Roman" panose="02020603050405020304" pitchFamily="18" charset="0"/>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105" b="1" i="0" u="none" strike="noStrike" kern="1200" cap="none" spc="0" normalizeH="0" baseline="0" noProof="0" dirty="0">
                <a:ln>
                  <a:noFill/>
                </a:ln>
                <a:solidFill>
                  <a:srgbClr val="0D4370"/>
                </a:solidFill>
                <a:effectLst/>
                <a:uLnTx/>
                <a:uFillTx/>
                <a:latin typeface="SVN-Newton" panose="02040603050506020204" pitchFamily="18" charset="0"/>
                <a:cs typeface="Times New Roman" panose="02020603050405020304" pitchFamily="18" charset="0"/>
              </a:rPr>
              <a:t>SĐT ZALO : </a:t>
            </a:r>
            <a:r>
              <a:rPr kumimoji="0" lang="en-US" sz="2105" b="1" i="0" u="sng" strike="noStrike" kern="1200" cap="none" spc="0" normalizeH="0" baseline="0" noProof="0" dirty="0">
                <a:ln>
                  <a:noFill/>
                </a:ln>
                <a:solidFill>
                  <a:srgbClr val="0D4370"/>
                </a:solidFill>
                <a:effectLst/>
                <a:uLnTx/>
                <a:uFillTx/>
                <a:latin typeface="SVN-Newton" panose="02040603050506020204" pitchFamily="18" charset="0"/>
                <a:cs typeface="+mn-cs"/>
              </a:rPr>
              <a:t>0382348780</a:t>
            </a:r>
            <a:r>
              <a:rPr kumimoji="0" lang="en-US" sz="2105" b="1" i="0" u="none" strike="noStrike" kern="1200" cap="none" spc="0" normalizeH="0" baseline="0" noProof="0" dirty="0">
                <a:ln>
                  <a:noFill/>
                </a:ln>
                <a:solidFill>
                  <a:srgbClr val="0D4370"/>
                </a:solidFill>
                <a:effectLst/>
                <a:uLnTx/>
                <a:uFillTx/>
                <a:latin typeface="SVN-Newton" panose="02040603050506020204" pitchFamily="18" charset="0"/>
                <a:cs typeface="+mn-cs"/>
              </a:rPr>
              <a:t> - </a:t>
            </a:r>
            <a:r>
              <a:rPr kumimoji="0" lang="en-US" sz="2105" b="1" i="0" u="sng" strike="noStrike" kern="1200" cap="none" spc="0" normalizeH="0" baseline="0" noProof="0" dirty="0">
                <a:ln>
                  <a:noFill/>
                </a:ln>
                <a:solidFill>
                  <a:srgbClr val="0D4370"/>
                </a:solidFill>
                <a:effectLst/>
                <a:uLnTx/>
                <a:uFillTx/>
                <a:latin typeface="SVN-Newton" panose="02040603050506020204" pitchFamily="18" charset="0"/>
                <a:cs typeface="+mn-cs"/>
              </a:rPr>
              <a:t>0984848929</a:t>
            </a:r>
            <a:endParaRPr kumimoji="0" lang="en-US" sz="2105" b="1" i="0" u="none" strike="noStrike" kern="1200" cap="none" spc="0" normalizeH="0" baseline="0" noProof="0" dirty="0">
              <a:ln>
                <a:noFill/>
              </a:ln>
              <a:solidFill>
                <a:srgbClr val="0D4370"/>
              </a:solidFill>
              <a:effectLst/>
              <a:uLnTx/>
              <a:uFillTx/>
              <a:latin typeface="SVN-Newton" panose="02040603050506020204" pitchFamily="18" charset="0"/>
              <a:cs typeface="Times New Roman" panose="02020603050405020304" pitchFamily="18" charset="0"/>
            </a:endParaRPr>
          </a:p>
        </p:txBody>
      </p:sp>
      <p:sp>
        <p:nvSpPr>
          <p:cNvPr id="10" name="Title 1">
            <a:extLst>
              <a:ext uri="{FF2B5EF4-FFF2-40B4-BE49-F238E27FC236}">
                <a16:creationId xmlns:a16="http://schemas.microsoft.com/office/drawing/2014/main" id="{839CB496-B064-1976-8A73-F5C96C8179F1}"/>
              </a:ext>
            </a:extLst>
          </p:cNvPr>
          <p:cNvSpPr txBox="1">
            <a:spLocks/>
          </p:cNvSpPr>
          <p:nvPr userDrawn="1"/>
        </p:nvSpPr>
        <p:spPr>
          <a:xfrm>
            <a:off x="9822686" y="-375048"/>
            <a:ext cx="2556694" cy="1156798"/>
          </a:xfrm>
          <a:prstGeom prst="rect">
            <a:avLst/>
          </a:prstGeom>
        </p:spPr>
        <p:txBody>
          <a:bodyPr vert="horz" lIns="106934" tIns="53467" rIns="106934" bIns="53467"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2807" b="0" i="0" u="none" strike="noStrike" kern="1200" cap="none" spc="0" normalizeH="0" baseline="0" noProof="0" dirty="0" err="1">
                <a:ln>
                  <a:noFill/>
                </a:ln>
                <a:solidFill>
                  <a:srgbClr val="44546A">
                    <a:lumMod val="20000"/>
                    <a:lumOff val="80000"/>
                  </a:srgbClr>
                </a:solidFill>
                <a:effectLst/>
                <a:uLnTx/>
                <a:uFillTx/>
                <a:latin typeface="#9Slide07 HoneyCream" pitchFamily="2" charset="0"/>
                <a:cs typeface="+mj-cs"/>
              </a:rPr>
              <a:t>Măng</a:t>
            </a:r>
            <a:r>
              <a:rPr kumimoji="0" lang="en-US" sz="2807" b="0" i="0" u="none" strike="noStrike" kern="1200" cap="none" spc="0" normalizeH="0" baseline="0" noProof="0" dirty="0">
                <a:ln>
                  <a:noFill/>
                </a:ln>
                <a:solidFill>
                  <a:srgbClr val="44546A">
                    <a:lumMod val="20000"/>
                    <a:lumOff val="80000"/>
                  </a:srgbClr>
                </a:solidFill>
                <a:effectLst/>
                <a:uLnTx/>
                <a:uFillTx/>
                <a:latin typeface="#9Slide07 HoneyCream" pitchFamily="2" charset="0"/>
                <a:cs typeface="+mj-cs"/>
              </a:rPr>
              <a:t> Non</a:t>
            </a:r>
          </a:p>
        </p:txBody>
      </p:sp>
      <p:sp>
        <p:nvSpPr>
          <p:cNvPr id="11" name="Title 1">
            <a:extLst>
              <a:ext uri="{FF2B5EF4-FFF2-40B4-BE49-F238E27FC236}">
                <a16:creationId xmlns:a16="http://schemas.microsoft.com/office/drawing/2014/main" id="{C2819393-8A5D-E722-6425-C1F457F21F4D}"/>
              </a:ext>
            </a:extLst>
          </p:cNvPr>
          <p:cNvSpPr txBox="1">
            <a:spLocks/>
          </p:cNvSpPr>
          <p:nvPr userDrawn="1"/>
        </p:nvSpPr>
        <p:spPr>
          <a:xfrm>
            <a:off x="455940" y="9080370"/>
            <a:ext cx="2350096" cy="387363"/>
          </a:xfrm>
          <a:prstGeom prst="rect">
            <a:avLst/>
          </a:prstGeom>
        </p:spPr>
        <p:txBody>
          <a:bodyPr vert="horz" lIns="106934" tIns="53467" rIns="106934" bIns="53467" rtlCol="0" anchor="b">
            <a:normAutofit fontScale="70000" lnSpcReduction="2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3743" b="0" i="0" u="none" strike="noStrike" kern="1200" cap="none" spc="0" normalizeH="0" baseline="0" noProof="0" dirty="0" err="1">
                <a:ln>
                  <a:noFill/>
                </a:ln>
                <a:solidFill>
                  <a:srgbClr val="2C9430"/>
                </a:solidFill>
                <a:effectLst/>
                <a:uLnTx/>
                <a:uFillTx/>
                <a:latin typeface="#9Slide07 HoneyCream" pitchFamily="2" charset="0"/>
                <a:cs typeface="+mj-cs"/>
              </a:rPr>
              <a:t>Măng</a:t>
            </a:r>
            <a:r>
              <a:rPr kumimoji="0" lang="en-US" sz="3743" b="0" i="0" u="none" strike="noStrike" kern="1200" cap="none" spc="0" normalizeH="0" baseline="0" noProof="0" dirty="0">
                <a:ln>
                  <a:noFill/>
                </a:ln>
                <a:solidFill>
                  <a:srgbClr val="2C9430"/>
                </a:solidFill>
                <a:effectLst/>
                <a:uLnTx/>
                <a:uFillTx/>
                <a:latin typeface="#9Slide07 HoneyCream" pitchFamily="2" charset="0"/>
                <a:cs typeface="+mj-cs"/>
              </a:rPr>
              <a:t> Non</a:t>
            </a:r>
          </a:p>
        </p:txBody>
      </p:sp>
      <p:sp>
        <p:nvSpPr>
          <p:cNvPr id="12" name="Title 1">
            <a:extLst>
              <a:ext uri="{FF2B5EF4-FFF2-40B4-BE49-F238E27FC236}">
                <a16:creationId xmlns:a16="http://schemas.microsoft.com/office/drawing/2014/main" id="{67CE625A-7EB5-37D6-AA98-E6F10E173EFB}"/>
              </a:ext>
            </a:extLst>
          </p:cNvPr>
          <p:cNvSpPr txBox="1">
            <a:spLocks/>
          </p:cNvSpPr>
          <p:nvPr userDrawn="1"/>
        </p:nvSpPr>
        <p:spPr>
          <a:xfrm>
            <a:off x="-379795" y="5542001"/>
            <a:ext cx="2556694" cy="1156798"/>
          </a:xfrm>
          <a:prstGeom prst="rect">
            <a:avLst/>
          </a:prstGeom>
        </p:spPr>
        <p:txBody>
          <a:bodyPr vert="horz" lIns="106934" tIns="53467" rIns="106934" bIns="53467"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2105" b="0" i="0" u="none" strike="noStrike" kern="1200" cap="none" spc="0" normalizeH="0" baseline="0" noProof="0" dirty="0" err="1">
                <a:ln>
                  <a:noFill/>
                </a:ln>
                <a:solidFill>
                  <a:srgbClr val="44546A">
                    <a:lumMod val="20000"/>
                    <a:lumOff val="80000"/>
                  </a:srgbClr>
                </a:solidFill>
                <a:effectLst/>
                <a:uLnTx/>
                <a:uFillTx/>
                <a:latin typeface="#9Slide07 HoneyCream" pitchFamily="2" charset="0"/>
                <a:cs typeface="+mj-cs"/>
              </a:rPr>
              <a:t>Măng</a:t>
            </a:r>
            <a:r>
              <a:rPr kumimoji="0" lang="en-US" sz="2105" b="0" i="0" u="none" strike="noStrike" kern="1200" cap="none" spc="0" normalizeH="0" baseline="0" noProof="0" dirty="0">
                <a:ln>
                  <a:noFill/>
                </a:ln>
                <a:solidFill>
                  <a:srgbClr val="44546A">
                    <a:lumMod val="20000"/>
                    <a:lumOff val="80000"/>
                  </a:srgbClr>
                </a:solidFill>
                <a:effectLst/>
                <a:uLnTx/>
                <a:uFillTx/>
                <a:latin typeface="#9Slide07 HoneyCream" pitchFamily="2" charset="0"/>
                <a:cs typeface="+mj-cs"/>
              </a:rPr>
              <a:t> Non</a:t>
            </a:r>
          </a:p>
        </p:txBody>
      </p:sp>
      <p:sp>
        <p:nvSpPr>
          <p:cNvPr id="13" name="TextBox 12">
            <a:extLst>
              <a:ext uri="{FF2B5EF4-FFF2-40B4-BE49-F238E27FC236}">
                <a16:creationId xmlns:a16="http://schemas.microsoft.com/office/drawing/2014/main" id="{A9185F81-9F4C-9E1A-DA28-FF4DF54F9336}"/>
              </a:ext>
            </a:extLst>
          </p:cNvPr>
          <p:cNvSpPr txBox="1"/>
          <p:nvPr userDrawn="1"/>
        </p:nvSpPr>
        <p:spPr>
          <a:xfrm>
            <a:off x="-2920124" y="1955745"/>
            <a:ext cx="3889672" cy="63216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508" b="0" i="0" u="none" strike="noStrike" kern="1200" cap="none" spc="0" normalizeH="0" baseline="0" noProof="0" dirty="0" err="1">
                <a:ln w="0"/>
                <a:solidFill>
                  <a:srgbClr val="FF0000"/>
                </a:solidFill>
                <a:effectLst>
                  <a:reflection blurRad="6350" stA="53000" endA="300" endPos="35500" dir="5400000" sy="-90000" algn="bl" rotWithShape="0"/>
                </a:effectLst>
                <a:uLnTx/>
                <a:uFillTx/>
                <a:latin typeface="#9Slide07 HoneyCream" pitchFamily="2" charset="0"/>
                <a:cs typeface="#9Slide05 Bodega Script" pitchFamily="2" charset="0"/>
              </a:rPr>
              <a:t>Măng</a:t>
            </a:r>
            <a:r>
              <a:rPr kumimoji="0" lang="en-US" sz="3508" b="0" i="0" u="none" strike="noStrike" kern="1200" cap="none" spc="0" normalizeH="0" baseline="0" noProof="0" dirty="0">
                <a:ln w="0"/>
                <a:solidFill>
                  <a:srgbClr val="FF0000"/>
                </a:solidFill>
                <a:effectLst>
                  <a:reflection blurRad="6350" stA="53000" endA="300" endPos="35500" dir="5400000" sy="-90000" algn="bl" rotWithShape="0"/>
                </a:effectLst>
                <a:uLnTx/>
                <a:uFillTx/>
                <a:latin typeface="#9Slide07 HoneyCream" pitchFamily="2" charset="0"/>
                <a:cs typeface="#9Slide05 Bodega Script" pitchFamily="2" charset="0"/>
              </a:rPr>
              <a:t> Non</a:t>
            </a:r>
            <a:endParaRPr kumimoji="0" lang="id-ID" sz="3508" b="0" i="0" u="none" strike="noStrike" kern="1200" cap="none" spc="0" normalizeH="0" baseline="0" noProof="0" dirty="0">
              <a:ln w="0"/>
              <a:solidFill>
                <a:srgbClr val="FF0000"/>
              </a:solidFill>
              <a:effectLst>
                <a:reflection blurRad="6350" stA="53000" endA="300" endPos="35500" dir="5400000" sy="-90000" algn="bl" rotWithShape="0"/>
              </a:effectLst>
              <a:uLnTx/>
              <a:uFillTx/>
              <a:latin typeface="#9Slide07 HoneyCream" pitchFamily="2" charset="0"/>
              <a:cs typeface="#9Slide05 Bodega Script" pitchFamily="2" charset="0"/>
            </a:endParaRPr>
          </a:p>
        </p:txBody>
      </p:sp>
      <p:sp>
        <p:nvSpPr>
          <p:cNvPr id="14" name="TextBox 13">
            <a:extLst>
              <a:ext uri="{FF2B5EF4-FFF2-40B4-BE49-F238E27FC236}">
                <a16:creationId xmlns:a16="http://schemas.microsoft.com/office/drawing/2014/main" id="{6BE93520-6E9F-4C6B-1BDC-F5F4B404C88B}"/>
              </a:ext>
            </a:extLst>
          </p:cNvPr>
          <p:cNvSpPr txBox="1"/>
          <p:nvPr userDrawn="1"/>
        </p:nvSpPr>
        <p:spPr>
          <a:xfrm>
            <a:off x="1630988" y="7353444"/>
            <a:ext cx="10284198" cy="578363"/>
          </a:xfrm>
          <a:prstGeom prst="rect">
            <a:avLst/>
          </a:prstGeom>
          <a:noFill/>
        </p:spPr>
        <p:txBody>
          <a:bodyPr wrap="square">
            <a:spAutoFit/>
          </a:bodyPr>
          <a:lstStyle/>
          <a:p>
            <a:pPr marL="0" marR="0" lvl="0" indent="0" algn="ctr" defTabSz="802020" rtl="0" eaLnBrk="1" fontAlgn="auto" latinLnBrk="0" hangingPunct="1">
              <a:lnSpc>
                <a:spcPct val="100000"/>
              </a:lnSpc>
              <a:spcBef>
                <a:spcPts val="0"/>
              </a:spcBef>
              <a:spcAft>
                <a:spcPts val="0"/>
              </a:spcAft>
              <a:buClr>
                <a:srgbClr val="000000"/>
              </a:buClr>
              <a:buSzPts val="1100"/>
              <a:buFont typeface="Arial"/>
              <a:buNone/>
              <a:tabLst/>
              <a:defRPr/>
            </a:pPr>
            <a:r>
              <a:rPr kumimoji="0" lang="en-US" sz="1579" b="1" i="0" u="none" strike="noStrike" kern="1200" cap="none" spc="0" normalizeH="0" baseline="0" noProof="0" dirty="0" err="1">
                <a:ln>
                  <a:noFill/>
                </a:ln>
                <a:solidFill>
                  <a:srgbClr val="C00000"/>
                </a:solidFill>
                <a:effectLst/>
                <a:uLnTx/>
                <a:uFillTx/>
                <a:latin typeface="UTM Avo" panose="02040603050506020204" pitchFamily="18" charset="0"/>
                <a:cs typeface="+mn-cs"/>
              </a:rPr>
              <a:t>Sản</a:t>
            </a:r>
            <a:r>
              <a:rPr kumimoji="0" lang="en-US" sz="1579" b="1" i="0" u="none" strike="noStrike" kern="1200" cap="none" spc="0" normalizeH="0" baseline="0" noProof="0" dirty="0">
                <a:ln>
                  <a:noFill/>
                </a:ln>
                <a:solidFill>
                  <a:srgbClr val="C00000"/>
                </a:solidFill>
                <a:effectLst/>
                <a:uLnTx/>
                <a:uFillTx/>
                <a:latin typeface="UTM Avo" panose="02040603050506020204" pitchFamily="18" charset="0"/>
                <a:cs typeface="+mn-cs"/>
              </a:rPr>
              <a:t> </a:t>
            </a:r>
            <a:r>
              <a:rPr kumimoji="0" lang="en-US" sz="1579" b="1" i="0" u="none" strike="noStrike" kern="1200" cap="none" spc="0" normalizeH="0" baseline="0" noProof="0" dirty="0" err="1">
                <a:ln>
                  <a:noFill/>
                </a:ln>
                <a:solidFill>
                  <a:srgbClr val="C00000"/>
                </a:solidFill>
                <a:effectLst/>
                <a:uLnTx/>
                <a:uFillTx/>
                <a:latin typeface="UTM Avo" panose="02040603050506020204" pitchFamily="18" charset="0"/>
                <a:cs typeface="+mn-cs"/>
              </a:rPr>
              <a:t>phẩm</a:t>
            </a:r>
            <a:r>
              <a:rPr kumimoji="0" lang="en-US" sz="1579" b="1" i="0" u="none" strike="noStrike" kern="1200" cap="none" spc="0" normalizeH="0" baseline="0" noProof="0" dirty="0">
                <a:ln>
                  <a:noFill/>
                </a:ln>
                <a:solidFill>
                  <a:srgbClr val="C00000"/>
                </a:solidFill>
                <a:effectLst/>
                <a:uLnTx/>
                <a:uFillTx/>
                <a:latin typeface="UTM Avo" panose="02040603050506020204" pitchFamily="18" charset="0"/>
                <a:cs typeface="+mn-cs"/>
              </a:rPr>
              <a:t> </a:t>
            </a:r>
            <a:r>
              <a:rPr kumimoji="0" lang="en-US" sz="1579" b="1" i="0" u="none" strike="noStrike" kern="1200" cap="none" spc="0" normalizeH="0" baseline="0" noProof="0" dirty="0" err="1">
                <a:ln>
                  <a:noFill/>
                </a:ln>
                <a:solidFill>
                  <a:srgbClr val="C00000"/>
                </a:solidFill>
                <a:effectLst/>
                <a:uLnTx/>
                <a:uFillTx/>
                <a:latin typeface="UTM Avo" panose="02040603050506020204" pitchFamily="18" charset="0"/>
                <a:cs typeface="+mn-cs"/>
              </a:rPr>
              <a:t>của</a:t>
            </a:r>
            <a:r>
              <a:rPr kumimoji="0" lang="en-US" sz="1579" b="1" i="0" u="none" strike="noStrike" kern="1200" cap="none" spc="0" normalizeH="0" baseline="0" noProof="0" dirty="0">
                <a:ln>
                  <a:noFill/>
                </a:ln>
                <a:solidFill>
                  <a:srgbClr val="C00000"/>
                </a:solidFill>
                <a:effectLst/>
                <a:uLnTx/>
                <a:uFillTx/>
                <a:latin typeface="UTM Avo" panose="02040603050506020204" pitchFamily="18" charset="0"/>
                <a:cs typeface="+mn-cs"/>
              </a:rPr>
              <a:t> </a:t>
            </a:r>
            <a:r>
              <a:rPr kumimoji="0" lang="en-US" sz="1579" b="1" i="0" u="none" strike="noStrike" kern="1200" cap="none" spc="0" normalizeH="0" baseline="0" noProof="0" dirty="0" err="1">
                <a:ln>
                  <a:noFill/>
                </a:ln>
                <a:solidFill>
                  <a:srgbClr val="C00000"/>
                </a:solidFill>
                <a:effectLst/>
                <a:uLnTx/>
                <a:uFillTx/>
                <a:latin typeface="UTM Avo" panose="02040603050506020204" pitchFamily="18" charset="0"/>
                <a:cs typeface="+mn-cs"/>
              </a:rPr>
              <a:t>Măng</a:t>
            </a:r>
            <a:r>
              <a:rPr kumimoji="0" lang="en-US" sz="1579" b="1" i="0" u="none" strike="noStrike" kern="1200" cap="none" spc="0" normalizeH="0" baseline="0" noProof="0" dirty="0">
                <a:ln>
                  <a:noFill/>
                </a:ln>
                <a:solidFill>
                  <a:srgbClr val="C00000"/>
                </a:solidFill>
                <a:effectLst/>
                <a:uLnTx/>
                <a:uFillTx/>
                <a:latin typeface="UTM Avo" panose="02040603050506020204" pitchFamily="18" charset="0"/>
                <a:cs typeface="+mn-cs"/>
              </a:rPr>
              <a:t> Non – </a:t>
            </a:r>
            <a:r>
              <a:rPr kumimoji="0" lang="en-US" sz="1579" b="1" i="0" u="none" strike="noStrike" kern="1200" cap="none" spc="0" normalizeH="0" baseline="0" noProof="0" dirty="0" err="1">
                <a:ln>
                  <a:noFill/>
                </a:ln>
                <a:solidFill>
                  <a:srgbClr val="C00000"/>
                </a:solidFill>
                <a:effectLst/>
                <a:uLnTx/>
                <a:uFillTx/>
                <a:latin typeface="UTM Avo" panose="02040603050506020204" pitchFamily="18" charset="0"/>
                <a:cs typeface="+mn-cs"/>
              </a:rPr>
              <a:t>Tài</a:t>
            </a:r>
            <a:r>
              <a:rPr kumimoji="0" lang="en-US" sz="1579" b="1" i="0" u="none" strike="noStrike" kern="1200" cap="none" spc="0" normalizeH="0" baseline="0" noProof="0" dirty="0">
                <a:ln>
                  <a:noFill/>
                </a:ln>
                <a:solidFill>
                  <a:srgbClr val="C00000"/>
                </a:solidFill>
                <a:effectLst/>
                <a:uLnTx/>
                <a:uFillTx/>
                <a:latin typeface="UTM Avo" panose="02040603050506020204" pitchFamily="18" charset="0"/>
                <a:cs typeface="+mn-cs"/>
              </a:rPr>
              <a:t> </a:t>
            </a:r>
            <a:r>
              <a:rPr kumimoji="0" lang="en-US" sz="1579" b="1" i="0" u="none" strike="noStrike" kern="1200" cap="none" spc="0" normalizeH="0" baseline="0" noProof="0" dirty="0" err="1">
                <a:ln>
                  <a:noFill/>
                </a:ln>
                <a:solidFill>
                  <a:srgbClr val="C00000"/>
                </a:solidFill>
                <a:effectLst/>
                <a:uLnTx/>
                <a:uFillTx/>
                <a:latin typeface="UTM Avo" panose="02040603050506020204" pitchFamily="18" charset="0"/>
                <a:cs typeface="+mn-cs"/>
              </a:rPr>
              <a:t>liệu</a:t>
            </a:r>
            <a:r>
              <a:rPr kumimoji="0" lang="en-US" sz="1579" b="1" i="0" u="none" strike="noStrike" kern="1200" cap="none" spc="0" normalizeH="0" baseline="0" noProof="0" dirty="0">
                <a:ln>
                  <a:noFill/>
                </a:ln>
                <a:solidFill>
                  <a:srgbClr val="C00000"/>
                </a:solidFill>
                <a:effectLst/>
                <a:uLnTx/>
                <a:uFillTx/>
                <a:latin typeface="UTM Avo" panose="02040603050506020204" pitchFamily="18" charset="0"/>
                <a:cs typeface="+mn-cs"/>
              </a:rPr>
              <a:t> </a:t>
            </a:r>
            <a:r>
              <a:rPr kumimoji="0" lang="en-US" sz="1579" b="1" i="0" u="none" strike="noStrike" kern="1200" cap="none" spc="0" normalizeH="0" baseline="0" noProof="0" dirty="0" err="1">
                <a:ln>
                  <a:noFill/>
                </a:ln>
                <a:solidFill>
                  <a:srgbClr val="C00000"/>
                </a:solidFill>
                <a:effectLst/>
                <a:uLnTx/>
                <a:uFillTx/>
                <a:latin typeface="UTM Avo" panose="02040603050506020204" pitchFamily="18" charset="0"/>
                <a:cs typeface="+mn-cs"/>
              </a:rPr>
              <a:t>Tiểu</a:t>
            </a:r>
            <a:r>
              <a:rPr kumimoji="0" lang="en-US" sz="1579" b="1" i="0" u="none" strike="noStrike" kern="1200" cap="none" spc="0" normalizeH="0" baseline="0" noProof="0" dirty="0">
                <a:ln>
                  <a:noFill/>
                </a:ln>
                <a:solidFill>
                  <a:srgbClr val="C00000"/>
                </a:solidFill>
                <a:effectLst/>
                <a:uLnTx/>
                <a:uFillTx/>
                <a:latin typeface="UTM Avo" panose="02040603050506020204" pitchFamily="18" charset="0"/>
                <a:cs typeface="+mn-cs"/>
              </a:rPr>
              <a:t> </a:t>
            </a:r>
            <a:r>
              <a:rPr kumimoji="0" lang="en-US" sz="1579" b="1" i="0" u="none" strike="noStrike" kern="1200" cap="none" spc="0" normalizeH="0" baseline="0" noProof="0" dirty="0" err="1">
                <a:ln>
                  <a:noFill/>
                </a:ln>
                <a:solidFill>
                  <a:srgbClr val="C00000"/>
                </a:solidFill>
                <a:effectLst/>
                <a:uLnTx/>
                <a:uFillTx/>
                <a:latin typeface="UTM Avo" panose="02040603050506020204" pitchFamily="18" charset="0"/>
                <a:cs typeface="+mn-cs"/>
              </a:rPr>
              <a:t>học</a:t>
            </a:r>
            <a:r>
              <a:rPr kumimoji="0" lang="en-US" sz="1579" b="1" i="0" u="none" strike="noStrike" kern="1200" cap="none" spc="0" normalizeH="0" baseline="0" noProof="0" dirty="0">
                <a:ln>
                  <a:noFill/>
                </a:ln>
                <a:solidFill>
                  <a:srgbClr val="C00000"/>
                </a:solidFill>
                <a:effectLst/>
                <a:uLnTx/>
                <a:uFillTx/>
                <a:latin typeface="UTM Avo" panose="02040603050506020204" pitchFamily="18" charset="0"/>
                <a:cs typeface="+mn-cs"/>
              </a:rPr>
              <a:t>.</a:t>
            </a:r>
          </a:p>
          <a:p>
            <a:pPr marL="0" marR="0" lvl="0" indent="0" algn="ctr" defTabSz="802020" rtl="0" eaLnBrk="1" fontAlgn="auto" latinLnBrk="0" hangingPunct="1">
              <a:lnSpc>
                <a:spcPct val="100000"/>
              </a:lnSpc>
              <a:spcBef>
                <a:spcPts val="0"/>
              </a:spcBef>
              <a:spcAft>
                <a:spcPts val="0"/>
              </a:spcAft>
              <a:buClr>
                <a:srgbClr val="000000"/>
              </a:buClr>
              <a:buSzPts val="1100"/>
              <a:buFont typeface="Arial"/>
              <a:buNone/>
              <a:tabLst/>
              <a:defRPr/>
            </a:pPr>
            <a:r>
              <a:rPr kumimoji="0" lang="en-US" sz="1579" b="1" i="0" u="none" strike="noStrike" kern="1200" cap="none" spc="0" normalizeH="0" baseline="0" noProof="0" dirty="0">
                <a:ln>
                  <a:noFill/>
                </a:ln>
                <a:solidFill>
                  <a:srgbClr val="C00000"/>
                </a:solidFill>
                <a:effectLst/>
                <a:uLnTx/>
                <a:uFillTx/>
                <a:latin typeface="UTM Avo" panose="02040603050506020204" pitchFamily="18" charset="0"/>
                <a:cs typeface="+mn-cs"/>
              </a:rPr>
              <a:t> </a:t>
            </a:r>
            <a:r>
              <a:rPr kumimoji="0" lang="en-US" sz="1579" b="1" i="0" u="none" strike="noStrike" kern="1200" cap="none" spc="0" normalizeH="0" baseline="0" noProof="0" dirty="0" err="1">
                <a:ln>
                  <a:noFill/>
                </a:ln>
                <a:solidFill>
                  <a:srgbClr val="C00000"/>
                </a:solidFill>
                <a:effectLst/>
                <a:uLnTx/>
                <a:uFillTx/>
                <a:latin typeface="UTM Avo" panose="02040603050506020204" pitchFamily="18" charset="0"/>
                <a:cs typeface="+mn-cs"/>
              </a:rPr>
              <a:t>Nghiêm</a:t>
            </a:r>
            <a:r>
              <a:rPr kumimoji="0" lang="en-US" sz="1579" b="1" i="0" u="none" strike="noStrike" kern="1200" cap="none" spc="0" normalizeH="0" baseline="0" noProof="0" dirty="0">
                <a:ln>
                  <a:noFill/>
                </a:ln>
                <a:solidFill>
                  <a:srgbClr val="C00000"/>
                </a:solidFill>
                <a:effectLst/>
                <a:uLnTx/>
                <a:uFillTx/>
                <a:latin typeface="UTM Avo" panose="02040603050506020204" pitchFamily="18" charset="0"/>
                <a:cs typeface="+mn-cs"/>
              </a:rPr>
              <a:t> </a:t>
            </a:r>
            <a:r>
              <a:rPr kumimoji="0" lang="en-US" sz="1579" b="1" i="0" u="none" strike="noStrike" kern="1200" cap="none" spc="0" normalizeH="0" baseline="0" noProof="0" dirty="0" err="1">
                <a:ln>
                  <a:noFill/>
                </a:ln>
                <a:solidFill>
                  <a:srgbClr val="C00000"/>
                </a:solidFill>
                <a:effectLst/>
                <a:uLnTx/>
                <a:uFillTx/>
                <a:latin typeface="UTM Avo" panose="02040603050506020204" pitchFamily="18" charset="0"/>
                <a:cs typeface="+mn-cs"/>
              </a:rPr>
              <a:t>cấm</a:t>
            </a:r>
            <a:r>
              <a:rPr kumimoji="0" lang="en-US" sz="1579" b="1" i="0" u="none" strike="noStrike" kern="1200" cap="none" spc="0" normalizeH="0" baseline="0" noProof="0" dirty="0">
                <a:ln>
                  <a:noFill/>
                </a:ln>
                <a:solidFill>
                  <a:srgbClr val="C00000"/>
                </a:solidFill>
                <a:effectLst/>
                <a:uLnTx/>
                <a:uFillTx/>
                <a:latin typeface="UTM Avo" panose="02040603050506020204" pitchFamily="18" charset="0"/>
                <a:cs typeface="+mn-cs"/>
              </a:rPr>
              <a:t> </a:t>
            </a:r>
            <a:r>
              <a:rPr kumimoji="0" lang="en-US" sz="1579" b="1" i="0" u="none" strike="noStrike" kern="1200" cap="none" spc="0" normalizeH="0" baseline="0" noProof="0" dirty="0" err="1">
                <a:ln>
                  <a:noFill/>
                </a:ln>
                <a:solidFill>
                  <a:srgbClr val="C00000"/>
                </a:solidFill>
                <a:effectLst/>
                <a:uLnTx/>
                <a:uFillTx/>
                <a:latin typeface="UTM Avo" panose="02040603050506020204" pitchFamily="18" charset="0"/>
                <a:cs typeface="+mn-cs"/>
              </a:rPr>
              <a:t>buôn</a:t>
            </a:r>
            <a:r>
              <a:rPr kumimoji="0" lang="en-US" sz="1579" b="1" i="0" u="none" strike="noStrike" kern="1200" cap="none" spc="0" normalizeH="0" baseline="0" noProof="0" dirty="0">
                <a:ln>
                  <a:noFill/>
                </a:ln>
                <a:solidFill>
                  <a:srgbClr val="C00000"/>
                </a:solidFill>
                <a:effectLst/>
                <a:uLnTx/>
                <a:uFillTx/>
                <a:latin typeface="UTM Avo" panose="02040603050506020204" pitchFamily="18" charset="0"/>
                <a:cs typeface="+mn-cs"/>
              </a:rPr>
              <a:t> </a:t>
            </a:r>
            <a:r>
              <a:rPr kumimoji="0" lang="en-US" sz="1579" b="1" i="0" u="none" strike="noStrike" kern="1200" cap="none" spc="0" normalizeH="0" baseline="0" noProof="0" dirty="0" err="1">
                <a:ln>
                  <a:noFill/>
                </a:ln>
                <a:solidFill>
                  <a:srgbClr val="C00000"/>
                </a:solidFill>
                <a:effectLst/>
                <a:uLnTx/>
                <a:uFillTx/>
                <a:latin typeface="UTM Avo" panose="02040603050506020204" pitchFamily="18" charset="0"/>
                <a:cs typeface="+mn-cs"/>
              </a:rPr>
              <a:t>bán</a:t>
            </a:r>
            <a:r>
              <a:rPr kumimoji="0" lang="en-US" sz="1579" b="1" i="0" u="none" strike="noStrike" kern="1200" cap="none" spc="0" normalizeH="0" baseline="0" noProof="0" dirty="0">
                <a:ln>
                  <a:noFill/>
                </a:ln>
                <a:solidFill>
                  <a:srgbClr val="C00000"/>
                </a:solidFill>
                <a:effectLst/>
                <a:uLnTx/>
                <a:uFillTx/>
                <a:latin typeface="UTM Avo" panose="02040603050506020204" pitchFamily="18" charset="0"/>
                <a:cs typeface="+mn-cs"/>
              </a:rPr>
              <a:t>, </a:t>
            </a:r>
            <a:r>
              <a:rPr kumimoji="0" lang="en-US" sz="1579" b="1" i="0" u="none" strike="noStrike" kern="1200" cap="none" spc="0" normalizeH="0" baseline="0" noProof="0" dirty="0" err="1">
                <a:ln>
                  <a:noFill/>
                </a:ln>
                <a:solidFill>
                  <a:srgbClr val="C00000"/>
                </a:solidFill>
                <a:effectLst/>
                <a:uLnTx/>
                <a:uFillTx/>
                <a:latin typeface="UTM Avo" panose="02040603050506020204" pitchFamily="18" charset="0"/>
                <a:cs typeface="+mn-cs"/>
              </a:rPr>
              <a:t>sao</a:t>
            </a:r>
            <a:r>
              <a:rPr kumimoji="0" lang="en-US" sz="1579" b="1" i="0" u="none" strike="noStrike" kern="1200" cap="none" spc="0" normalizeH="0" baseline="0" noProof="0" dirty="0">
                <a:ln>
                  <a:noFill/>
                </a:ln>
                <a:solidFill>
                  <a:srgbClr val="C00000"/>
                </a:solidFill>
                <a:effectLst/>
                <a:uLnTx/>
                <a:uFillTx/>
                <a:latin typeface="UTM Avo" panose="02040603050506020204" pitchFamily="18" charset="0"/>
                <a:cs typeface="+mn-cs"/>
              </a:rPr>
              <a:t> </a:t>
            </a:r>
            <a:r>
              <a:rPr kumimoji="0" lang="en-US" sz="1579" b="1" i="0" u="none" strike="noStrike" kern="1200" cap="none" spc="0" normalizeH="0" baseline="0" noProof="0" dirty="0" err="1">
                <a:ln>
                  <a:noFill/>
                </a:ln>
                <a:solidFill>
                  <a:srgbClr val="C00000"/>
                </a:solidFill>
                <a:effectLst/>
                <a:uLnTx/>
                <a:uFillTx/>
                <a:latin typeface="UTM Avo" panose="02040603050506020204" pitchFamily="18" charset="0"/>
                <a:cs typeface="+mn-cs"/>
              </a:rPr>
              <a:t>chép</a:t>
            </a:r>
            <a:r>
              <a:rPr kumimoji="0" lang="en-US" sz="1579" b="1" i="0" u="none" strike="noStrike" kern="1200" cap="none" spc="0" normalizeH="0" baseline="0" noProof="0" dirty="0">
                <a:ln>
                  <a:noFill/>
                </a:ln>
                <a:solidFill>
                  <a:srgbClr val="C00000"/>
                </a:solidFill>
                <a:effectLst/>
                <a:uLnTx/>
                <a:uFillTx/>
                <a:latin typeface="UTM Avo" panose="02040603050506020204" pitchFamily="18" charset="0"/>
                <a:cs typeface="+mn-cs"/>
              </a:rPr>
              <a:t> </a:t>
            </a:r>
            <a:r>
              <a:rPr kumimoji="0" lang="en-US" sz="1579" b="1" i="0" u="none" strike="noStrike" kern="1200" cap="none" spc="0" normalizeH="0" baseline="0" noProof="0" dirty="0" err="1">
                <a:ln>
                  <a:noFill/>
                </a:ln>
                <a:solidFill>
                  <a:srgbClr val="C00000"/>
                </a:solidFill>
                <a:effectLst/>
                <a:uLnTx/>
                <a:uFillTx/>
                <a:latin typeface="UTM Avo" panose="02040603050506020204" pitchFamily="18" charset="0"/>
                <a:cs typeface="+mn-cs"/>
              </a:rPr>
              <a:t>và</a:t>
            </a:r>
            <a:r>
              <a:rPr kumimoji="0" lang="en-US" sz="1579" b="1" i="0" u="none" strike="noStrike" kern="1200" cap="none" spc="0" normalizeH="0" baseline="0" noProof="0" dirty="0">
                <a:ln>
                  <a:noFill/>
                </a:ln>
                <a:solidFill>
                  <a:srgbClr val="C00000"/>
                </a:solidFill>
                <a:effectLst/>
                <a:uLnTx/>
                <a:uFillTx/>
                <a:latin typeface="UTM Avo" panose="02040603050506020204" pitchFamily="18" charset="0"/>
                <a:cs typeface="+mn-cs"/>
              </a:rPr>
              <a:t> </a:t>
            </a:r>
            <a:r>
              <a:rPr kumimoji="0" lang="en-US" sz="1579" b="1" i="0" u="none" strike="noStrike" kern="1200" cap="none" spc="0" normalizeH="0" baseline="0" noProof="0" dirty="0" err="1">
                <a:ln>
                  <a:noFill/>
                </a:ln>
                <a:solidFill>
                  <a:srgbClr val="C00000"/>
                </a:solidFill>
                <a:effectLst/>
                <a:uLnTx/>
                <a:uFillTx/>
                <a:latin typeface="UTM Avo" panose="02040603050506020204" pitchFamily="18" charset="0"/>
                <a:cs typeface="+mn-cs"/>
              </a:rPr>
              <a:t>chỉnh</a:t>
            </a:r>
            <a:r>
              <a:rPr kumimoji="0" lang="en-US" sz="1579" b="1" i="0" u="none" strike="noStrike" kern="1200" cap="none" spc="0" normalizeH="0" baseline="0" noProof="0" dirty="0">
                <a:ln>
                  <a:noFill/>
                </a:ln>
                <a:solidFill>
                  <a:srgbClr val="C00000"/>
                </a:solidFill>
                <a:effectLst/>
                <a:uLnTx/>
                <a:uFillTx/>
                <a:latin typeface="UTM Avo" panose="02040603050506020204" pitchFamily="18" charset="0"/>
                <a:cs typeface="+mn-cs"/>
              </a:rPr>
              <a:t> </a:t>
            </a:r>
            <a:r>
              <a:rPr kumimoji="0" lang="en-US" sz="1579" b="1" i="0" u="none" strike="noStrike" kern="1200" cap="none" spc="0" normalizeH="0" baseline="0" noProof="0" dirty="0" err="1">
                <a:ln>
                  <a:noFill/>
                </a:ln>
                <a:solidFill>
                  <a:srgbClr val="C00000"/>
                </a:solidFill>
                <a:effectLst/>
                <a:uLnTx/>
                <a:uFillTx/>
                <a:latin typeface="UTM Avo" panose="02040603050506020204" pitchFamily="18" charset="0"/>
                <a:cs typeface="+mn-cs"/>
              </a:rPr>
              <a:t>sửa</a:t>
            </a:r>
            <a:r>
              <a:rPr kumimoji="0" lang="en-US" sz="1579" b="1" i="0" u="none" strike="noStrike" kern="1200" cap="none" spc="0" normalizeH="0" baseline="0" noProof="0" dirty="0">
                <a:ln>
                  <a:noFill/>
                </a:ln>
                <a:solidFill>
                  <a:srgbClr val="C00000"/>
                </a:solidFill>
                <a:effectLst/>
                <a:uLnTx/>
                <a:uFillTx/>
                <a:latin typeface="UTM Avo" panose="02040603050506020204" pitchFamily="18" charset="0"/>
                <a:cs typeface="+mn-cs"/>
              </a:rPr>
              <a:t> </a:t>
            </a:r>
            <a:r>
              <a:rPr kumimoji="0" lang="en-US" sz="1579" b="1" i="0" u="none" strike="noStrike" kern="1200" cap="none" spc="0" normalizeH="0" baseline="0" noProof="0" dirty="0" err="1">
                <a:ln>
                  <a:noFill/>
                </a:ln>
                <a:solidFill>
                  <a:srgbClr val="C00000"/>
                </a:solidFill>
                <a:effectLst/>
                <a:uLnTx/>
                <a:uFillTx/>
                <a:latin typeface="UTM Avo" panose="02040603050506020204" pitchFamily="18" charset="0"/>
                <a:cs typeface="+mn-cs"/>
              </a:rPr>
              <a:t>để</a:t>
            </a:r>
            <a:r>
              <a:rPr kumimoji="0" lang="en-US" sz="1579" b="1" i="0" u="none" strike="noStrike" kern="1200" cap="none" spc="0" normalizeH="0" baseline="0" noProof="0" dirty="0">
                <a:ln>
                  <a:noFill/>
                </a:ln>
                <a:solidFill>
                  <a:srgbClr val="C00000"/>
                </a:solidFill>
                <a:effectLst/>
                <a:uLnTx/>
                <a:uFillTx/>
                <a:latin typeface="UTM Avo" panose="02040603050506020204" pitchFamily="18" charset="0"/>
                <a:cs typeface="+mn-cs"/>
              </a:rPr>
              <a:t> </a:t>
            </a:r>
            <a:r>
              <a:rPr kumimoji="0" lang="en-US" sz="1579" b="1" i="0" u="none" strike="noStrike" kern="1200" cap="none" spc="0" normalizeH="0" baseline="0" noProof="0" dirty="0" err="1">
                <a:ln>
                  <a:noFill/>
                </a:ln>
                <a:solidFill>
                  <a:srgbClr val="C00000"/>
                </a:solidFill>
                <a:effectLst/>
                <a:uLnTx/>
                <a:uFillTx/>
                <a:latin typeface="UTM Avo" panose="02040603050506020204" pitchFamily="18" charset="0"/>
                <a:cs typeface="+mn-cs"/>
              </a:rPr>
              <a:t>thu</a:t>
            </a:r>
            <a:r>
              <a:rPr kumimoji="0" lang="en-US" sz="1579" b="1" i="0" u="none" strike="noStrike" kern="1200" cap="none" spc="0" normalizeH="0" baseline="0" noProof="0" dirty="0">
                <a:ln>
                  <a:noFill/>
                </a:ln>
                <a:solidFill>
                  <a:srgbClr val="C00000"/>
                </a:solidFill>
                <a:effectLst/>
                <a:uLnTx/>
                <a:uFillTx/>
                <a:latin typeface="UTM Avo" panose="02040603050506020204" pitchFamily="18" charset="0"/>
                <a:cs typeface="+mn-cs"/>
              </a:rPr>
              <a:t> </a:t>
            </a:r>
            <a:r>
              <a:rPr kumimoji="0" lang="en-US" sz="1579" b="1" i="0" u="none" strike="noStrike" kern="1200" cap="none" spc="0" normalizeH="0" baseline="0" noProof="0" dirty="0" err="1">
                <a:ln>
                  <a:noFill/>
                </a:ln>
                <a:solidFill>
                  <a:srgbClr val="C00000"/>
                </a:solidFill>
                <a:effectLst/>
                <a:uLnTx/>
                <a:uFillTx/>
                <a:latin typeface="UTM Avo" panose="02040603050506020204" pitchFamily="18" charset="0"/>
                <a:cs typeface="+mn-cs"/>
              </a:rPr>
              <a:t>lợi</a:t>
            </a:r>
            <a:r>
              <a:rPr kumimoji="0" lang="en-US" sz="1579" b="1" i="0" u="none" strike="noStrike" kern="1200" cap="none" spc="0" normalizeH="0" baseline="0" noProof="0" dirty="0">
                <a:ln>
                  <a:noFill/>
                </a:ln>
                <a:solidFill>
                  <a:srgbClr val="C00000"/>
                </a:solidFill>
                <a:effectLst/>
                <a:uLnTx/>
                <a:uFillTx/>
                <a:latin typeface="UTM Avo" panose="02040603050506020204" pitchFamily="18" charset="0"/>
                <a:cs typeface="+mn-cs"/>
              </a:rPr>
              <a:t> </a:t>
            </a:r>
            <a:r>
              <a:rPr kumimoji="0" lang="en-US" sz="1579" b="1" i="0" u="none" strike="noStrike" kern="1200" cap="none" spc="0" normalizeH="0" baseline="0" noProof="0" dirty="0" err="1">
                <a:ln>
                  <a:noFill/>
                </a:ln>
                <a:solidFill>
                  <a:srgbClr val="C00000"/>
                </a:solidFill>
                <a:effectLst/>
                <a:uLnTx/>
                <a:uFillTx/>
                <a:latin typeface="UTM Avo" panose="02040603050506020204" pitchFamily="18" charset="0"/>
                <a:cs typeface="+mn-cs"/>
              </a:rPr>
              <a:t>nhuận</a:t>
            </a:r>
            <a:r>
              <a:rPr kumimoji="0" lang="en-US" sz="1579" b="1" i="0" u="none" strike="noStrike" kern="1200" cap="none" spc="0" normalizeH="0" baseline="0" noProof="0" dirty="0">
                <a:ln>
                  <a:noFill/>
                </a:ln>
                <a:solidFill>
                  <a:srgbClr val="C00000"/>
                </a:solidFill>
                <a:effectLst/>
                <a:uLnTx/>
                <a:uFillTx/>
                <a:latin typeface="UTM Avo" panose="02040603050506020204" pitchFamily="18" charset="0"/>
                <a:cs typeface="+mn-cs"/>
              </a:rPr>
              <a:t>.</a:t>
            </a:r>
          </a:p>
        </p:txBody>
      </p:sp>
      <p:sp>
        <p:nvSpPr>
          <p:cNvPr id="15" name="TextBox 14"/>
          <p:cNvSpPr txBox="1"/>
          <p:nvPr userDrawn="1"/>
        </p:nvSpPr>
        <p:spPr>
          <a:xfrm>
            <a:off x="9306272" y="6858000"/>
            <a:ext cx="2885728"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smtClean="0">
                <a:ln>
                  <a:noFill/>
                </a:ln>
                <a:solidFill>
                  <a:prstClr val="black"/>
                </a:solidFill>
                <a:effectLst/>
                <a:uLnTx/>
                <a:uFillTx/>
                <a:latin typeface="UTM Aquarelle" panose="02040603050506020204" pitchFamily="18" charset="0"/>
                <a:cs typeface="+mn-cs"/>
              </a:rPr>
              <a:t>By </a:t>
            </a:r>
            <a:r>
              <a:rPr kumimoji="0" lang="en-US" sz="2800" b="0" i="0" u="none" strike="noStrike" kern="1200" cap="none" spc="0" normalizeH="0" baseline="0" noProof="0" dirty="0" err="1" smtClean="0">
                <a:ln>
                  <a:noFill/>
                </a:ln>
                <a:solidFill>
                  <a:prstClr val="black"/>
                </a:solidFill>
                <a:effectLst/>
                <a:uLnTx/>
                <a:uFillTx/>
                <a:latin typeface="UTM Aquarelle" panose="02040603050506020204" pitchFamily="18" charset="0"/>
                <a:cs typeface="+mn-cs"/>
              </a:rPr>
              <a:t>Phước</a:t>
            </a:r>
            <a:r>
              <a:rPr kumimoji="0" lang="en-US" sz="2800" b="0" i="0" u="none" strike="noStrike" kern="1200" cap="none" spc="0" normalizeH="0" baseline="0" noProof="0" dirty="0" smtClean="0">
                <a:ln>
                  <a:noFill/>
                </a:ln>
                <a:solidFill>
                  <a:prstClr val="black"/>
                </a:solidFill>
                <a:effectLst/>
                <a:uLnTx/>
                <a:uFillTx/>
                <a:latin typeface="UTM Aquarelle" panose="02040603050506020204" pitchFamily="18" charset="0"/>
                <a:cs typeface="+mn-cs"/>
              </a:rPr>
              <a:t> </a:t>
            </a:r>
            <a:r>
              <a:rPr kumimoji="0" lang="en-US" sz="2800" b="0" i="0" u="none" strike="noStrike" kern="1200" cap="none" spc="0" normalizeH="0" baseline="0" noProof="0" dirty="0" err="1" smtClean="0">
                <a:ln>
                  <a:noFill/>
                </a:ln>
                <a:solidFill>
                  <a:prstClr val="black"/>
                </a:solidFill>
                <a:effectLst/>
                <a:uLnTx/>
                <a:uFillTx/>
                <a:latin typeface="UTM Aquarelle" panose="02040603050506020204" pitchFamily="18" charset="0"/>
                <a:cs typeface="+mn-cs"/>
              </a:rPr>
              <a:t>Trang</a:t>
            </a:r>
            <a:endParaRPr kumimoji="0" lang="en-US" sz="2800" b="0" i="0" u="none" strike="noStrike" kern="1200" cap="none" spc="0" normalizeH="0" baseline="0" noProof="0" dirty="0">
              <a:ln>
                <a:noFill/>
              </a:ln>
              <a:solidFill>
                <a:prstClr val="black"/>
              </a:solidFill>
              <a:effectLst/>
              <a:uLnTx/>
              <a:uFillTx/>
              <a:latin typeface="UTM Aquarelle" panose="02040603050506020204" pitchFamily="18" charset="0"/>
              <a:cs typeface="+mn-cs"/>
            </a:endParaRPr>
          </a:p>
        </p:txBody>
      </p:sp>
    </p:spTree>
    <p:extLst>
      <p:ext uri="{BB962C8B-B14F-4D97-AF65-F5344CB8AC3E}">
        <p14:creationId xmlns:p14="http://schemas.microsoft.com/office/powerpoint/2010/main" val="109832541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1" nodeType="with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p:cTn id="7" dur="1750" fill="hold"/>
                                        <p:tgtEl>
                                          <p:spTgt spid="13"/>
                                        </p:tgtEl>
                                        <p:attrNameLst>
                                          <p:attrName>ppt_w</p:attrName>
                                        </p:attrNameLst>
                                      </p:cBhvr>
                                      <p:tavLst>
                                        <p:tav tm="0">
                                          <p:val>
                                            <p:fltVal val="0"/>
                                          </p:val>
                                        </p:tav>
                                        <p:tav tm="100000">
                                          <p:val>
                                            <p:strVal val="#ppt_w"/>
                                          </p:val>
                                        </p:tav>
                                      </p:tavLst>
                                    </p:anim>
                                    <p:anim calcmode="lin" valueType="num">
                                      <p:cBhvr>
                                        <p:cTn id="8" dur="1750" fill="hold"/>
                                        <p:tgtEl>
                                          <p:spTgt spid="13"/>
                                        </p:tgtEl>
                                        <p:attrNameLst>
                                          <p:attrName>ppt_h</p:attrName>
                                        </p:attrNameLst>
                                      </p:cBhvr>
                                      <p:tavLst>
                                        <p:tav tm="0">
                                          <p:val>
                                            <p:fltVal val="0"/>
                                          </p:val>
                                        </p:tav>
                                        <p:tav tm="100000">
                                          <p:val>
                                            <p:strVal val="#ppt_h"/>
                                          </p:val>
                                        </p:tav>
                                      </p:tavLst>
                                    </p:anim>
                                    <p:animEffect transition="in" filter="fade">
                                      <p:cBhvr>
                                        <p:cTn id="9" dur="1750"/>
                                        <p:tgtEl>
                                          <p:spTgt spid="13"/>
                                        </p:tgtEl>
                                      </p:cBhvr>
                                    </p:animEffect>
                                  </p:childTnLst>
                                </p:cTn>
                              </p:par>
                              <p:par>
                                <p:cTn id="10" presetID="6" presetClass="emph" presetSubtype="0" repeatCount="indefinite" accel="7000" decel="14000" autoRev="1" fill="hold" grpId="0" nodeType="withEffect">
                                  <p:stCondLst>
                                    <p:cond delay="0"/>
                                  </p:stCondLst>
                                  <p:childTnLst>
                                    <p:animScale>
                                      <p:cBhvr>
                                        <p:cTn id="11" dur="1050" fill="hold"/>
                                        <p:tgtEl>
                                          <p:spTgt spid="13"/>
                                        </p:tgtEl>
                                      </p:cBhvr>
                                      <p:by x="110000" y="11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3" grpId="1"/>
    </p:bldLst>
  </p:timing>
</p:sldLayout>
</file>

<file path=ppt/slideLayouts/slideLayout87.xml><?xml version="1.0" encoding="utf-8"?>
<p:sldLayout xmlns:a="http://schemas.openxmlformats.org/drawingml/2006/main" xmlns:r="http://schemas.openxmlformats.org/officeDocument/2006/relationships" xmlns:p="http://schemas.openxmlformats.org/presentationml/2006/main" type="title" preserve="1">
  <p:cSld name="1_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10430545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88.xml><?xml version="1.0" encoding="utf-8"?>
<p:sldLayout xmlns:a="http://schemas.openxmlformats.org/drawingml/2006/main" xmlns:r="http://schemas.openxmlformats.org/officeDocument/2006/relationships" xmlns:p="http://schemas.openxmlformats.org/presentationml/2006/main" matchingName="Title and three columns" preserve="1" userDrawn="1">
  <p:cSld name="Title and three columns">
    <p:spTree>
      <p:nvGrpSpPr>
        <p:cNvPr id="1" name="Shape 977"/>
        <p:cNvGrpSpPr/>
        <p:nvPr/>
      </p:nvGrpSpPr>
      <p:grpSpPr>
        <a:xfrm>
          <a:off x="0" y="0"/>
          <a:ext cx="0" cy="0"/>
          <a:chOff x="0" y="0"/>
          <a:chExt cx="0" cy="0"/>
        </a:xfrm>
      </p:grpSpPr>
      <p:sp>
        <p:nvSpPr>
          <p:cNvPr id="984" name="Google Shape;984;p14"/>
          <p:cNvSpPr/>
          <p:nvPr/>
        </p:nvSpPr>
        <p:spPr>
          <a:xfrm>
            <a:off x="8502319" y="311468"/>
            <a:ext cx="277292" cy="277237"/>
          </a:xfrm>
          <a:custGeom>
            <a:avLst/>
            <a:gdLst/>
            <a:ahLst/>
            <a:cxnLst/>
            <a:rect l="l" t="t" r="r" b="b"/>
            <a:pathLst>
              <a:path w="5011" h="5010" extrusionOk="0">
                <a:moveTo>
                  <a:pt x="2484" y="0"/>
                </a:moveTo>
                <a:lnTo>
                  <a:pt x="2013" y="1070"/>
                </a:lnTo>
                <a:lnTo>
                  <a:pt x="1842" y="1413"/>
                </a:lnTo>
                <a:lnTo>
                  <a:pt x="1628" y="1627"/>
                </a:lnTo>
                <a:lnTo>
                  <a:pt x="1371" y="1841"/>
                </a:lnTo>
                <a:lnTo>
                  <a:pt x="1028" y="2012"/>
                </a:lnTo>
                <a:lnTo>
                  <a:pt x="1" y="2526"/>
                </a:lnTo>
                <a:lnTo>
                  <a:pt x="1028" y="2997"/>
                </a:lnTo>
                <a:lnTo>
                  <a:pt x="1371" y="3168"/>
                </a:lnTo>
                <a:lnTo>
                  <a:pt x="1628" y="3382"/>
                </a:lnTo>
                <a:lnTo>
                  <a:pt x="1842" y="3639"/>
                </a:lnTo>
                <a:lnTo>
                  <a:pt x="2013" y="3982"/>
                </a:lnTo>
                <a:lnTo>
                  <a:pt x="2484" y="5009"/>
                </a:lnTo>
                <a:lnTo>
                  <a:pt x="2955" y="3982"/>
                </a:lnTo>
                <a:lnTo>
                  <a:pt x="3169" y="3639"/>
                </a:lnTo>
                <a:lnTo>
                  <a:pt x="3383" y="3382"/>
                </a:lnTo>
                <a:lnTo>
                  <a:pt x="3597" y="3168"/>
                </a:lnTo>
                <a:lnTo>
                  <a:pt x="3940" y="2997"/>
                </a:lnTo>
                <a:lnTo>
                  <a:pt x="5010" y="2526"/>
                </a:lnTo>
                <a:lnTo>
                  <a:pt x="3940" y="2012"/>
                </a:lnTo>
                <a:lnTo>
                  <a:pt x="3597" y="1841"/>
                </a:lnTo>
                <a:lnTo>
                  <a:pt x="3383" y="1627"/>
                </a:lnTo>
                <a:lnTo>
                  <a:pt x="3169" y="1413"/>
                </a:lnTo>
                <a:lnTo>
                  <a:pt x="2955" y="1070"/>
                </a:lnTo>
                <a:lnTo>
                  <a:pt x="2484" y="0"/>
                </a:lnTo>
                <a:close/>
              </a:path>
            </a:pathLst>
          </a:custGeom>
          <a:solidFill>
            <a:schemeClr val="dk2"/>
          </a:solidFill>
          <a:ln>
            <a:noFill/>
          </a:ln>
        </p:spPr>
        <p:txBody>
          <a:bodyPr spcFirstLastPara="1" wrap="square" lIns="97033" tIns="97033" rIns="97033" bIns="97033"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910" b="0" i="0" u="none" strike="noStrike" kern="1200" cap="none" spc="0" normalizeH="0" baseline="0" noProof="0">
              <a:ln>
                <a:noFill/>
              </a:ln>
              <a:solidFill>
                <a:prstClr val="black"/>
              </a:solidFill>
              <a:effectLst/>
              <a:uLnTx/>
              <a:uFillTx/>
              <a:latin typeface="字魂27号-布丁体"/>
              <a:cs typeface="+mn-cs"/>
            </a:endParaRPr>
          </a:p>
        </p:txBody>
      </p:sp>
      <p:sp>
        <p:nvSpPr>
          <p:cNvPr id="985" name="Google Shape;985;p14"/>
          <p:cNvSpPr/>
          <p:nvPr/>
        </p:nvSpPr>
        <p:spPr>
          <a:xfrm>
            <a:off x="586919" y="6035235"/>
            <a:ext cx="277292" cy="277237"/>
          </a:xfrm>
          <a:custGeom>
            <a:avLst/>
            <a:gdLst/>
            <a:ahLst/>
            <a:cxnLst/>
            <a:rect l="l" t="t" r="r" b="b"/>
            <a:pathLst>
              <a:path w="5011" h="5010" extrusionOk="0">
                <a:moveTo>
                  <a:pt x="2484" y="0"/>
                </a:moveTo>
                <a:lnTo>
                  <a:pt x="2013" y="1070"/>
                </a:lnTo>
                <a:lnTo>
                  <a:pt x="1842" y="1413"/>
                </a:lnTo>
                <a:lnTo>
                  <a:pt x="1628" y="1627"/>
                </a:lnTo>
                <a:lnTo>
                  <a:pt x="1371" y="1841"/>
                </a:lnTo>
                <a:lnTo>
                  <a:pt x="1028" y="2012"/>
                </a:lnTo>
                <a:lnTo>
                  <a:pt x="1" y="2526"/>
                </a:lnTo>
                <a:lnTo>
                  <a:pt x="1028" y="2997"/>
                </a:lnTo>
                <a:lnTo>
                  <a:pt x="1371" y="3168"/>
                </a:lnTo>
                <a:lnTo>
                  <a:pt x="1628" y="3382"/>
                </a:lnTo>
                <a:lnTo>
                  <a:pt x="1842" y="3639"/>
                </a:lnTo>
                <a:lnTo>
                  <a:pt x="2013" y="3982"/>
                </a:lnTo>
                <a:lnTo>
                  <a:pt x="2484" y="5009"/>
                </a:lnTo>
                <a:lnTo>
                  <a:pt x="2955" y="3982"/>
                </a:lnTo>
                <a:lnTo>
                  <a:pt x="3169" y="3639"/>
                </a:lnTo>
                <a:lnTo>
                  <a:pt x="3383" y="3382"/>
                </a:lnTo>
                <a:lnTo>
                  <a:pt x="3597" y="3168"/>
                </a:lnTo>
                <a:lnTo>
                  <a:pt x="3940" y="2997"/>
                </a:lnTo>
                <a:lnTo>
                  <a:pt x="5010" y="2526"/>
                </a:lnTo>
                <a:lnTo>
                  <a:pt x="3940" y="2012"/>
                </a:lnTo>
                <a:lnTo>
                  <a:pt x="3597" y="1841"/>
                </a:lnTo>
                <a:lnTo>
                  <a:pt x="3383" y="1627"/>
                </a:lnTo>
                <a:lnTo>
                  <a:pt x="3169" y="1413"/>
                </a:lnTo>
                <a:lnTo>
                  <a:pt x="2955" y="1070"/>
                </a:lnTo>
                <a:lnTo>
                  <a:pt x="2484" y="0"/>
                </a:lnTo>
                <a:close/>
              </a:path>
            </a:pathLst>
          </a:custGeom>
          <a:solidFill>
            <a:schemeClr val="dk2"/>
          </a:solidFill>
          <a:ln>
            <a:noFill/>
          </a:ln>
        </p:spPr>
        <p:txBody>
          <a:bodyPr spcFirstLastPara="1" wrap="square" lIns="97033" tIns="97033" rIns="97033" bIns="97033"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910" b="0" i="0" u="none" strike="noStrike" kern="1200" cap="none" spc="0" normalizeH="0" baseline="0" noProof="0">
              <a:ln>
                <a:noFill/>
              </a:ln>
              <a:solidFill>
                <a:prstClr val="black"/>
              </a:solidFill>
              <a:effectLst/>
              <a:uLnTx/>
              <a:uFillTx/>
              <a:latin typeface="字魂27号-布丁体"/>
              <a:cs typeface="+mn-cs"/>
            </a:endParaRPr>
          </a:p>
        </p:txBody>
      </p:sp>
      <p:sp>
        <p:nvSpPr>
          <p:cNvPr id="986" name="Google Shape;986;p14"/>
          <p:cNvSpPr/>
          <p:nvPr/>
        </p:nvSpPr>
        <p:spPr>
          <a:xfrm>
            <a:off x="719202" y="311468"/>
            <a:ext cx="277292" cy="277237"/>
          </a:xfrm>
          <a:custGeom>
            <a:avLst/>
            <a:gdLst/>
            <a:ahLst/>
            <a:cxnLst/>
            <a:rect l="l" t="t" r="r" b="b"/>
            <a:pathLst>
              <a:path w="5011" h="5010" extrusionOk="0">
                <a:moveTo>
                  <a:pt x="2484" y="0"/>
                </a:moveTo>
                <a:lnTo>
                  <a:pt x="2013" y="1070"/>
                </a:lnTo>
                <a:lnTo>
                  <a:pt x="1842" y="1413"/>
                </a:lnTo>
                <a:lnTo>
                  <a:pt x="1628" y="1627"/>
                </a:lnTo>
                <a:lnTo>
                  <a:pt x="1371" y="1841"/>
                </a:lnTo>
                <a:lnTo>
                  <a:pt x="1028" y="2012"/>
                </a:lnTo>
                <a:lnTo>
                  <a:pt x="1" y="2526"/>
                </a:lnTo>
                <a:lnTo>
                  <a:pt x="1028" y="2997"/>
                </a:lnTo>
                <a:lnTo>
                  <a:pt x="1371" y="3168"/>
                </a:lnTo>
                <a:lnTo>
                  <a:pt x="1628" y="3382"/>
                </a:lnTo>
                <a:lnTo>
                  <a:pt x="1842" y="3639"/>
                </a:lnTo>
                <a:lnTo>
                  <a:pt x="2013" y="3982"/>
                </a:lnTo>
                <a:lnTo>
                  <a:pt x="2484" y="5009"/>
                </a:lnTo>
                <a:lnTo>
                  <a:pt x="2955" y="3982"/>
                </a:lnTo>
                <a:lnTo>
                  <a:pt x="3169" y="3639"/>
                </a:lnTo>
                <a:lnTo>
                  <a:pt x="3383" y="3382"/>
                </a:lnTo>
                <a:lnTo>
                  <a:pt x="3597" y="3168"/>
                </a:lnTo>
                <a:lnTo>
                  <a:pt x="3940" y="2997"/>
                </a:lnTo>
                <a:lnTo>
                  <a:pt x="5010" y="2526"/>
                </a:lnTo>
                <a:lnTo>
                  <a:pt x="3940" y="2012"/>
                </a:lnTo>
                <a:lnTo>
                  <a:pt x="3597" y="1841"/>
                </a:lnTo>
                <a:lnTo>
                  <a:pt x="3383" y="1627"/>
                </a:lnTo>
                <a:lnTo>
                  <a:pt x="3169" y="1413"/>
                </a:lnTo>
                <a:lnTo>
                  <a:pt x="2955" y="1070"/>
                </a:lnTo>
                <a:lnTo>
                  <a:pt x="2484" y="0"/>
                </a:lnTo>
                <a:close/>
              </a:path>
            </a:pathLst>
          </a:custGeom>
          <a:solidFill>
            <a:schemeClr val="dk2"/>
          </a:solidFill>
          <a:ln>
            <a:noFill/>
          </a:ln>
        </p:spPr>
        <p:txBody>
          <a:bodyPr spcFirstLastPara="1" wrap="square" lIns="97033" tIns="97033" rIns="97033" bIns="97033"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910" b="0" i="0" u="none" strike="noStrike" kern="1200" cap="none" spc="0" normalizeH="0" baseline="0" noProof="0">
              <a:ln>
                <a:noFill/>
              </a:ln>
              <a:solidFill>
                <a:prstClr val="black"/>
              </a:solidFill>
              <a:effectLst/>
              <a:uLnTx/>
              <a:uFillTx/>
              <a:latin typeface="字魂27号-布丁体"/>
              <a:cs typeface="+mn-cs"/>
            </a:endParaRPr>
          </a:p>
        </p:txBody>
      </p:sp>
      <p:sp>
        <p:nvSpPr>
          <p:cNvPr id="987" name="Google Shape;987;p14"/>
          <p:cNvSpPr/>
          <p:nvPr/>
        </p:nvSpPr>
        <p:spPr>
          <a:xfrm>
            <a:off x="11432701" y="6035235"/>
            <a:ext cx="277292" cy="277237"/>
          </a:xfrm>
          <a:custGeom>
            <a:avLst/>
            <a:gdLst/>
            <a:ahLst/>
            <a:cxnLst/>
            <a:rect l="l" t="t" r="r" b="b"/>
            <a:pathLst>
              <a:path w="5011" h="5010" extrusionOk="0">
                <a:moveTo>
                  <a:pt x="2484" y="0"/>
                </a:moveTo>
                <a:lnTo>
                  <a:pt x="2013" y="1070"/>
                </a:lnTo>
                <a:lnTo>
                  <a:pt x="1842" y="1413"/>
                </a:lnTo>
                <a:lnTo>
                  <a:pt x="1628" y="1627"/>
                </a:lnTo>
                <a:lnTo>
                  <a:pt x="1371" y="1841"/>
                </a:lnTo>
                <a:lnTo>
                  <a:pt x="1028" y="2012"/>
                </a:lnTo>
                <a:lnTo>
                  <a:pt x="1" y="2526"/>
                </a:lnTo>
                <a:lnTo>
                  <a:pt x="1028" y="2997"/>
                </a:lnTo>
                <a:lnTo>
                  <a:pt x="1371" y="3168"/>
                </a:lnTo>
                <a:lnTo>
                  <a:pt x="1628" y="3382"/>
                </a:lnTo>
                <a:lnTo>
                  <a:pt x="1842" y="3639"/>
                </a:lnTo>
                <a:lnTo>
                  <a:pt x="2013" y="3982"/>
                </a:lnTo>
                <a:lnTo>
                  <a:pt x="2484" y="5009"/>
                </a:lnTo>
                <a:lnTo>
                  <a:pt x="2955" y="3982"/>
                </a:lnTo>
                <a:lnTo>
                  <a:pt x="3169" y="3639"/>
                </a:lnTo>
                <a:lnTo>
                  <a:pt x="3383" y="3382"/>
                </a:lnTo>
                <a:lnTo>
                  <a:pt x="3597" y="3168"/>
                </a:lnTo>
                <a:lnTo>
                  <a:pt x="3940" y="2997"/>
                </a:lnTo>
                <a:lnTo>
                  <a:pt x="5010" y="2526"/>
                </a:lnTo>
                <a:lnTo>
                  <a:pt x="3940" y="2012"/>
                </a:lnTo>
                <a:lnTo>
                  <a:pt x="3597" y="1841"/>
                </a:lnTo>
                <a:lnTo>
                  <a:pt x="3383" y="1627"/>
                </a:lnTo>
                <a:lnTo>
                  <a:pt x="3169" y="1413"/>
                </a:lnTo>
                <a:lnTo>
                  <a:pt x="2955" y="1070"/>
                </a:lnTo>
                <a:lnTo>
                  <a:pt x="2484" y="0"/>
                </a:lnTo>
                <a:close/>
              </a:path>
            </a:pathLst>
          </a:custGeom>
          <a:solidFill>
            <a:schemeClr val="dk2"/>
          </a:solidFill>
          <a:ln>
            <a:noFill/>
          </a:ln>
        </p:spPr>
        <p:txBody>
          <a:bodyPr spcFirstLastPara="1" wrap="square" lIns="97033" tIns="97033" rIns="97033" bIns="97033"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910" b="0" i="0" u="none" strike="noStrike" kern="1200" cap="none" spc="0" normalizeH="0" baseline="0" noProof="0">
              <a:ln>
                <a:noFill/>
              </a:ln>
              <a:solidFill>
                <a:prstClr val="black"/>
              </a:solidFill>
              <a:effectLst/>
              <a:uLnTx/>
              <a:uFillTx/>
              <a:latin typeface="字魂27号-布丁体"/>
              <a:cs typeface="+mn-cs"/>
            </a:endParaRPr>
          </a:p>
        </p:txBody>
      </p:sp>
    </p:spTree>
    <p:extLst>
      <p:ext uri="{BB962C8B-B14F-4D97-AF65-F5344CB8AC3E}">
        <p14:creationId xmlns:p14="http://schemas.microsoft.com/office/powerpoint/2010/main" val="34138735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89.xml><?xml version="1.0" encoding="utf-8"?>
<p:sldLayout xmlns:a="http://schemas.openxmlformats.org/drawingml/2006/main" xmlns:r="http://schemas.openxmlformats.org/officeDocument/2006/relationships" xmlns:p="http://schemas.openxmlformats.org/presentationml/2006/main" preserve="1" userDrawn="1">
  <p:cSld name="标题和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142600274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2_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2A00AE65-F88F-1841-699D-B880EAEC24F2}"/>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4D9F84E-6ED2-4CA0-8467-E95EA9C45FB3}"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2022/11/9</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3" name="页脚占位符 2">
            <a:extLst>
              <a:ext uri="{FF2B5EF4-FFF2-40B4-BE49-F238E27FC236}">
                <a16:creationId xmlns:a16="http://schemas.microsoft.com/office/drawing/2014/main" id="{B9799CD4-10EE-9E2C-0B19-322F135B7F4A}"/>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4" name="灯片编号占位符 3">
            <a:extLst>
              <a:ext uri="{FF2B5EF4-FFF2-40B4-BE49-F238E27FC236}">
                <a16:creationId xmlns:a16="http://schemas.microsoft.com/office/drawing/2014/main" id="{BA6CAA0C-9A9A-2F42-752C-4E57B417B55D}"/>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0795E81-9533-40F1-8751-3D6DE348B688}"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Tree>
    <p:extLst>
      <p:ext uri="{BB962C8B-B14F-4D97-AF65-F5344CB8AC3E}">
        <p14:creationId xmlns:p14="http://schemas.microsoft.com/office/powerpoint/2010/main" val="138331410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90.xml><?xml version="1.0" encoding="utf-8"?>
<p:sldLayout xmlns:a="http://schemas.openxmlformats.org/drawingml/2006/main" xmlns:r="http://schemas.openxmlformats.org/officeDocument/2006/relationships" xmlns:p="http://schemas.openxmlformats.org/presentationml/2006/main" preserve="1" userDrawn="1">
  <p:cSld name="节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317406741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91.xml><?xml version="1.0" encoding="utf-8"?>
<p:sldLayout xmlns:a="http://schemas.openxmlformats.org/drawingml/2006/main" xmlns:r="http://schemas.openxmlformats.org/officeDocument/2006/relationships" xmlns:p="http://schemas.openxmlformats.org/presentationml/2006/main" preserve="1" userDrawn="1">
  <p:cSld name="两项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176714901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92.xml><?xml version="1.0" encoding="utf-8"?>
<p:sldLayout xmlns:a="http://schemas.openxmlformats.org/drawingml/2006/main" xmlns:r="http://schemas.openxmlformats.org/officeDocument/2006/relationships" xmlns:p="http://schemas.openxmlformats.org/presentationml/2006/main" preserve="1" userDrawn="1">
  <p:cSld name="比较">
    <p:spTree>
      <p:nvGrpSpPr>
        <p:cNvPr id="1" name=""/>
        <p:cNvGrpSpPr/>
        <p:nvPr/>
      </p:nvGrpSpPr>
      <p:grpSpPr>
        <a:xfrm>
          <a:off x="0" y="0"/>
          <a:ext cx="0" cy="0"/>
          <a:chOff x="0" y="0"/>
          <a:chExt cx="0" cy="0"/>
        </a:xfrm>
      </p:grpSpPr>
      <p:pic>
        <p:nvPicPr>
          <p:cNvPr id="3" name="图片 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4" name="Picture 3">
            <a:extLst>
              <a:ext uri="{FF2B5EF4-FFF2-40B4-BE49-F238E27FC236}">
                <a16:creationId xmlns:a16="http://schemas.microsoft.com/office/drawing/2014/main" id="{EC5E0FEB-D52F-480D-A70B-D86272B79844}"/>
              </a:ext>
            </a:extLst>
          </p:cNvPr>
          <p:cNvPicPr>
            <a:picLocks noChangeAspect="1"/>
          </p:cNvPicPr>
          <p:nvPr userDrawn="1"/>
        </p:nvPicPr>
        <p:blipFill rotWithShape="1">
          <a:blip r:embed="rId3" cstate="print">
            <a:extLst>
              <a:ext uri="{28A0092B-C50C-407E-A947-70E740481C1C}">
                <a14:useLocalDpi xmlns:a14="http://schemas.microsoft.com/office/drawing/2010/main" val="0"/>
              </a:ext>
            </a:extLst>
          </a:blip>
          <a:srcRect t="39325"/>
          <a:stretch/>
        </p:blipFill>
        <p:spPr>
          <a:xfrm>
            <a:off x="-2675989" y="-950207"/>
            <a:ext cx="3167916" cy="3268627"/>
          </a:xfrm>
          <a:prstGeom prst="rect">
            <a:avLst/>
          </a:prstGeom>
        </p:spPr>
      </p:pic>
      <p:sp>
        <p:nvSpPr>
          <p:cNvPr id="5" name="Title 1">
            <a:extLst>
              <a:ext uri="{FF2B5EF4-FFF2-40B4-BE49-F238E27FC236}">
                <a16:creationId xmlns:a16="http://schemas.microsoft.com/office/drawing/2014/main" id="{134C9EFF-C59B-47AD-BC67-24488957F3EB}"/>
              </a:ext>
            </a:extLst>
          </p:cNvPr>
          <p:cNvSpPr txBox="1">
            <a:spLocks/>
          </p:cNvSpPr>
          <p:nvPr userDrawn="1"/>
        </p:nvSpPr>
        <p:spPr>
          <a:xfrm>
            <a:off x="-2549530" y="2138504"/>
            <a:ext cx="2914996" cy="1049867"/>
          </a:xfrm>
          <a:prstGeom prst="rect">
            <a:avLst/>
          </a:prstGeom>
        </p:spPr>
        <p:txBody>
          <a:bodyPr vert="horz" lIns="121920" tIns="60960" rIns="121920" bIns="6096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4267" b="0" i="0" u="none" strike="noStrike" kern="1200" cap="none" spc="0" normalizeH="0" baseline="0" noProof="0" dirty="0" err="1">
                <a:ln>
                  <a:noFill/>
                </a:ln>
                <a:solidFill>
                  <a:srgbClr val="107F92">
                    <a:lumMod val="75000"/>
                  </a:srgbClr>
                </a:solidFill>
                <a:effectLst/>
                <a:uLnTx/>
                <a:uFillTx/>
                <a:latin typeface="#9Slide07 HoneyCream" pitchFamily="2" charset="0"/>
                <a:ea typeface="+mj-ea"/>
                <a:cs typeface="+mj-cs"/>
              </a:rPr>
              <a:t>Măng</a:t>
            </a:r>
            <a:r>
              <a:rPr kumimoji="0" lang="en-US" sz="4267" b="0" i="0" u="none" strike="noStrike" kern="1200" cap="none" spc="0" normalizeH="0" baseline="0" noProof="0" dirty="0">
                <a:ln>
                  <a:noFill/>
                </a:ln>
                <a:solidFill>
                  <a:srgbClr val="107F92">
                    <a:lumMod val="75000"/>
                  </a:srgbClr>
                </a:solidFill>
                <a:effectLst/>
                <a:uLnTx/>
                <a:uFillTx/>
                <a:latin typeface="#9Slide07 HoneyCream" pitchFamily="2" charset="0"/>
                <a:ea typeface="+mj-ea"/>
                <a:cs typeface="+mj-cs"/>
              </a:rPr>
              <a:t> Non</a:t>
            </a:r>
          </a:p>
        </p:txBody>
      </p:sp>
      <p:sp>
        <p:nvSpPr>
          <p:cNvPr id="6" name="Title 1">
            <a:extLst>
              <a:ext uri="{FF2B5EF4-FFF2-40B4-BE49-F238E27FC236}">
                <a16:creationId xmlns:a16="http://schemas.microsoft.com/office/drawing/2014/main" id="{6108D78E-8090-455C-81F2-F57D8860EAC5}"/>
              </a:ext>
            </a:extLst>
          </p:cNvPr>
          <p:cNvSpPr txBox="1">
            <a:spLocks/>
          </p:cNvSpPr>
          <p:nvPr userDrawn="1"/>
        </p:nvSpPr>
        <p:spPr>
          <a:xfrm>
            <a:off x="8382000" y="-1049868"/>
            <a:ext cx="4690962" cy="1049867"/>
          </a:xfrm>
          <a:prstGeom prst="rect">
            <a:avLst/>
          </a:prstGeom>
        </p:spPr>
        <p:txBody>
          <a:bodyPr vert="horz" lIns="121920" tIns="60960" rIns="121920" bIns="6096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3600" b="0" i="0" u="none" strike="noStrike" kern="1200" cap="none" spc="0" normalizeH="0" baseline="0" noProof="0" dirty="0" smtClean="0">
                <a:ln>
                  <a:noFill/>
                </a:ln>
                <a:solidFill>
                  <a:srgbClr val="107F92">
                    <a:lumMod val="50000"/>
                  </a:srgbClr>
                </a:solidFill>
                <a:effectLst/>
                <a:uLnTx/>
                <a:uFillTx/>
                <a:latin typeface="UYa Respective" panose="02000000000000000000" pitchFamily="2" charset="0"/>
                <a:ea typeface="+mj-ea"/>
                <a:cs typeface="+mj-cs"/>
              </a:rPr>
              <a:t>By </a:t>
            </a:r>
            <a:r>
              <a:rPr kumimoji="0" lang="en-US" sz="3600" b="0" i="0" u="none" strike="noStrike" kern="1200" cap="none" spc="0" normalizeH="0" baseline="0" noProof="0" dirty="0" err="1" smtClean="0">
                <a:ln>
                  <a:noFill/>
                </a:ln>
                <a:solidFill>
                  <a:srgbClr val="107F92">
                    <a:lumMod val="50000"/>
                  </a:srgbClr>
                </a:solidFill>
                <a:effectLst/>
                <a:uLnTx/>
                <a:uFillTx/>
                <a:latin typeface="UYa Respective" panose="02000000000000000000" pitchFamily="2" charset="0"/>
                <a:ea typeface="+mj-ea"/>
                <a:cs typeface="+mj-cs"/>
              </a:rPr>
              <a:t>Phước</a:t>
            </a:r>
            <a:r>
              <a:rPr kumimoji="0" lang="en-US" sz="3600" b="0" i="0" u="none" strike="noStrike" kern="1200" cap="none" spc="0" normalizeH="0" baseline="0" noProof="0" dirty="0" smtClean="0">
                <a:ln>
                  <a:noFill/>
                </a:ln>
                <a:solidFill>
                  <a:srgbClr val="107F92">
                    <a:lumMod val="50000"/>
                  </a:srgbClr>
                </a:solidFill>
                <a:effectLst/>
                <a:uLnTx/>
                <a:uFillTx/>
                <a:latin typeface="UYa Respective" panose="02000000000000000000" pitchFamily="2" charset="0"/>
                <a:ea typeface="+mj-ea"/>
                <a:cs typeface="+mj-cs"/>
              </a:rPr>
              <a:t> </a:t>
            </a:r>
            <a:r>
              <a:rPr kumimoji="0" lang="en-US" sz="3600" b="0" i="0" u="none" strike="noStrike" kern="1200" cap="none" spc="0" normalizeH="0" baseline="0" noProof="0" dirty="0" err="1" smtClean="0">
                <a:ln>
                  <a:noFill/>
                </a:ln>
                <a:solidFill>
                  <a:srgbClr val="107F92">
                    <a:lumMod val="50000"/>
                  </a:srgbClr>
                </a:solidFill>
                <a:effectLst/>
                <a:uLnTx/>
                <a:uFillTx/>
                <a:latin typeface="UYa Respective" panose="02000000000000000000" pitchFamily="2" charset="0"/>
                <a:ea typeface="+mj-ea"/>
                <a:cs typeface="+mj-cs"/>
              </a:rPr>
              <a:t>Trang</a:t>
            </a:r>
            <a:endParaRPr kumimoji="0" lang="en-US" sz="3600" b="0" i="0" u="none" strike="noStrike" kern="1200" cap="none" spc="0" normalizeH="0" baseline="0" noProof="0" dirty="0">
              <a:ln>
                <a:noFill/>
              </a:ln>
              <a:solidFill>
                <a:srgbClr val="107F92">
                  <a:lumMod val="50000"/>
                </a:srgbClr>
              </a:solidFill>
              <a:effectLst/>
              <a:uLnTx/>
              <a:uFillTx/>
              <a:latin typeface="UYa Respective" panose="02000000000000000000" pitchFamily="2" charset="0"/>
              <a:ea typeface="+mj-ea"/>
              <a:cs typeface="+mj-cs"/>
            </a:endParaRPr>
          </a:p>
        </p:txBody>
      </p:sp>
      <p:sp>
        <p:nvSpPr>
          <p:cNvPr id="7" name="Title 1">
            <a:extLst>
              <a:ext uri="{FF2B5EF4-FFF2-40B4-BE49-F238E27FC236}">
                <a16:creationId xmlns:a16="http://schemas.microsoft.com/office/drawing/2014/main" id="{134C9EFF-C59B-47AD-BC67-24488957F3EB}"/>
              </a:ext>
            </a:extLst>
          </p:cNvPr>
          <p:cNvSpPr txBox="1">
            <a:spLocks/>
          </p:cNvSpPr>
          <p:nvPr userDrawn="1"/>
        </p:nvSpPr>
        <p:spPr>
          <a:xfrm>
            <a:off x="-396240" y="5634047"/>
            <a:ext cx="2406471" cy="1049867"/>
          </a:xfrm>
          <a:prstGeom prst="rect">
            <a:avLst/>
          </a:prstGeom>
        </p:spPr>
        <p:txBody>
          <a:bodyPr vert="horz" lIns="121920" tIns="60960" rIns="121920" bIns="6096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1800" b="0" i="0" u="none" strike="noStrike" kern="1200" cap="none" spc="0" normalizeH="0" baseline="0" noProof="0" dirty="0" err="1">
                <a:ln>
                  <a:noFill/>
                </a:ln>
                <a:solidFill>
                  <a:srgbClr val="FEF8EA"/>
                </a:solidFill>
                <a:effectLst/>
                <a:uLnTx/>
                <a:uFillTx/>
                <a:latin typeface="#9Slide05 ViceroyJF" panose="02040603050506020204" pitchFamily="18" charset="0"/>
                <a:ea typeface="+mj-ea"/>
                <a:cs typeface="+mj-cs"/>
              </a:rPr>
              <a:t>Măng</a:t>
            </a:r>
            <a:r>
              <a:rPr kumimoji="0" lang="en-US" sz="1800" b="0" i="0" u="none" strike="noStrike" kern="1200" cap="none" spc="0" normalizeH="0" baseline="0" noProof="0" dirty="0">
                <a:ln>
                  <a:noFill/>
                </a:ln>
                <a:solidFill>
                  <a:srgbClr val="FEF8EA"/>
                </a:solidFill>
                <a:effectLst/>
                <a:uLnTx/>
                <a:uFillTx/>
                <a:latin typeface="#9Slide05 ViceroyJF" panose="02040603050506020204" pitchFamily="18" charset="0"/>
                <a:ea typeface="+mj-ea"/>
                <a:cs typeface="+mj-cs"/>
              </a:rPr>
              <a:t> Non</a:t>
            </a:r>
          </a:p>
        </p:txBody>
      </p:sp>
      <p:pic>
        <p:nvPicPr>
          <p:cNvPr id="8" name="Picture 7">
            <a:extLst>
              <a:ext uri="{FF2B5EF4-FFF2-40B4-BE49-F238E27FC236}">
                <a16:creationId xmlns:a16="http://schemas.microsoft.com/office/drawing/2014/main" id="{10ECB967-163D-97A1-9542-86B164988CD1}"/>
              </a:ext>
            </a:extLst>
          </p:cNvPr>
          <p:cNvPicPr>
            <a:picLocks noChangeAspect="1"/>
          </p:cNvPicPr>
          <p:nvPr userDrawn="1"/>
        </p:nvPicPr>
        <p:blipFill rotWithShape="1">
          <a:blip r:embed="rId4" cstate="print">
            <a:extLst>
              <a:ext uri="{28A0092B-C50C-407E-A947-70E740481C1C}">
                <a14:useLocalDpi xmlns:a14="http://schemas.microsoft.com/office/drawing/2010/main" val="0"/>
              </a:ext>
            </a:extLst>
          </a:blip>
          <a:srcRect t="38142"/>
          <a:stretch/>
        </p:blipFill>
        <p:spPr>
          <a:xfrm>
            <a:off x="1757391" y="7139940"/>
            <a:ext cx="1824009" cy="2002485"/>
          </a:xfrm>
          <a:prstGeom prst="rect">
            <a:avLst/>
          </a:prstGeom>
        </p:spPr>
      </p:pic>
      <p:sp>
        <p:nvSpPr>
          <p:cNvPr id="9" name="TextBox 3">
            <a:extLst>
              <a:ext uri="{FF2B5EF4-FFF2-40B4-BE49-F238E27FC236}">
                <a16:creationId xmlns:a16="http://schemas.microsoft.com/office/drawing/2014/main" id="{29EA2F57-C96A-966D-50AE-CA599802F3D7}"/>
              </a:ext>
            </a:extLst>
          </p:cNvPr>
          <p:cNvSpPr txBox="1"/>
          <p:nvPr userDrawn="1"/>
        </p:nvSpPr>
        <p:spPr>
          <a:xfrm>
            <a:off x="3189261" y="8447108"/>
            <a:ext cx="6228184" cy="923330"/>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2C9430"/>
                </a:solidFill>
                <a:effectLst/>
                <a:uLnTx/>
                <a:uFillTx/>
                <a:latin typeface="SVN-Newton" panose="02040603050506020204" pitchFamily="18" charset="0"/>
                <a:ea typeface="+mn-ea"/>
                <a:cs typeface="Times New Roman" panose="02020603050405020304" pitchFamily="18" charset="0"/>
              </a:rPr>
              <a:t>MĂNG NON – TÀI LIỆU TIỂU HỌC</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srgbClr val="1E1E1C"/>
                </a:solidFill>
                <a:effectLst/>
                <a:uLnTx/>
                <a:uFillTx/>
                <a:latin typeface="Times New Roman" panose="02020603050405020304" pitchFamily="18" charset="0"/>
                <a:ea typeface="+mn-ea"/>
                <a:cs typeface="Times New Roman" panose="02020603050405020304" pitchFamily="18" charset="0"/>
              </a:rPr>
              <a:t>Mời </a:t>
            </a:r>
            <a:r>
              <a:rPr kumimoji="0" lang="en-US" sz="1800" b="1" i="0" u="none" strike="noStrike" kern="1200" cap="none" spc="0" normalizeH="0" baseline="0" noProof="0" dirty="0" err="1">
                <a:ln>
                  <a:noFill/>
                </a:ln>
                <a:solidFill>
                  <a:srgbClr val="1E1E1C"/>
                </a:solidFill>
                <a:effectLst/>
                <a:uLnTx/>
                <a:uFillTx/>
                <a:latin typeface="Times New Roman" panose="02020603050405020304" pitchFamily="18" charset="0"/>
                <a:ea typeface="+mn-ea"/>
                <a:cs typeface="Times New Roman" panose="02020603050405020304" pitchFamily="18" charset="0"/>
              </a:rPr>
              <a:t>truy</a:t>
            </a:r>
            <a:r>
              <a:rPr kumimoji="0" lang="en-US" sz="1800" b="1" i="0" u="none" strike="noStrike" kern="1200" cap="none" spc="0" normalizeH="0" baseline="0" noProof="0" dirty="0">
                <a:ln>
                  <a:noFill/>
                </a:ln>
                <a:solidFill>
                  <a:srgbClr val="1E1E1C"/>
                </a:solidFill>
                <a:effectLst/>
                <a:uLnTx/>
                <a:uFillTx/>
                <a:latin typeface="Times New Roman" panose="02020603050405020304" pitchFamily="18" charset="0"/>
                <a:ea typeface="+mn-ea"/>
                <a:cs typeface="Times New Roman" panose="02020603050405020304" pitchFamily="18" charset="0"/>
              </a:rPr>
              <a:t> </a:t>
            </a:r>
            <a:r>
              <a:rPr kumimoji="0" lang="en-US" sz="1800" b="1" i="0" u="none" strike="noStrike" kern="1200" cap="none" spc="0" normalizeH="0" baseline="0" noProof="0" dirty="0" err="1">
                <a:ln>
                  <a:noFill/>
                </a:ln>
                <a:solidFill>
                  <a:srgbClr val="1E1E1C"/>
                </a:solidFill>
                <a:effectLst/>
                <a:uLnTx/>
                <a:uFillTx/>
                <a:latin typeface="Times New Roman" panose="02020603050405020304" pitchFamily="18" charset="0"/>
                <a:ea typeface="+mn-ea"/>
                <a:cs typeface="Times New Roman" panose="02020603050405020304" pitchFamily="18" charset="0"/>
              </a:rPr>
              <a:t>cập</a:t>
            </a:r>
            <a:r>
              <a:rPr kumimoji="0" lang="en-US" sz="1800" b="1" i="0" u="none" strike="noStrike" kern="1200" cap="none" spc="0" normalizeH="0" baseline="0" noProof="0" dirty="0">
                <a:ln>
                  <a:noFill/>
                </a:ln>
                <a:solidFill>
                  <a:srgbClr val="1E1E1C"/>
                </a:solidFill>
                <a:effectLst/>
                <a:uLnTx/>
                <a:uFillTx/>
                <a:latin typeface="Times New Roman" panose="02020603050405020304" pitchFamily="18" charset="0"/>
                <a:ea typeface="+mn-ea"/>
                <a:cs typeface="Times New Roman" panose="02020603050405020304" pitchFamily="18" charset="0"/>
              </a:rPr>
              <a:t>: </a:t>
            </a:r>
            <a:r>
              <a:rPr kumimoji="0" lang="en-US" sz="1800" b="0" i="0" u="none" strike="noStrike" kern="1200" cap="none" spc="0" normalizeH="0" baseline="0" noProof="0" dirty="0">
                <a:ln>
                  <a:noFill/>
                </a:ln>
                <a:solidFill>
                  <a:srgbClr val="FF0066"/>
                </a:solidFill>
                <a:effectLst/>
                <a:uLnTx/>
                <a:uFillTx/>
                <a:latin typeface="Times New Roman" panose="02020603050405020304" pitchFamily="18" charset="0"/>
                <a:ea typeface="+mn-ea"/>
                <a:cs typeface="Times New Roman" panose="02020603050405020304" pitchFamily="18" charset="0"/>
                <a:hlinkClick r:id="rId5">
                  <a:extLst>
                    <a:ext uri="{A12FA001-AC4F-418D-AE19-62706E023703}">
                      <ahyp:hlinkClr xmlns:ahyp="http://schemas.microsoft.com/office/drawing/2018/hyperlinkcolor" xmlns="" val="tx"/>
                    </a:ext>
                  </a:extLst>
                </a:hlinkClick>
              </a:rPr>
              <a:t>MĂNG NON- TÀI LIỆU TIỂU HỌC | Facebook</a:t>
            </a:r>
            <a:endParaRPr kumimoji="0" lang="en-US" sz="1800" b="0" i="0" u="none" strike="noStrike" kern="1200" cap="none" spc="0" normalizeH="0" baseline="0" noProof="0" dirty="0">
              <a:ln>
                <a:noFill/>
              </a:ln>
              <a:solidFill>
                <a:srgbClr val="FF0066"/>
              </a:solidFill>
              <a:effectLst/>
              <a:uLnTx/>
              <a:uFillTx/>
              <a:latin typeface="SVN-Newton" panose="02040603050506020204" pitchFamily="18" charset="0"/>
              <a:ea typeface="+mn-ea"/>
              <a:cs typeface="Times New Roman" panose="02020603050405020304" pitchFamily="18" charset="0"/>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D4370"/>
                </a:solidFill>
                <a:effectLst/>
                <a:uLnTx/>
                <a:uFillTx/>
                <a:latin typeface="SVN-Newton" panose="02040603050506020204" pitchFamily="18" charset="0"/>
                <a:ea typeface="+mn-ea"/>
                <a:cs typeface="Times New Roman" panose="02020603050405020304" pitchFamily="18" charset="0"/>
              </a:rPr>
              <a:t>SĐT ZALO : </a:t>
            </a:r>
            <a:r>
              <a:rPr kumimoji="0" lang="en-US" sz="1800" b="1" i="0" u="sng" strike="noStrike" kern="1200" cap="none" spc="0" normalizeH="0" baseline="0" noProof="0" dirty="0">
                <a:ln>
                  <a:noFill/>
                </a:ln>
                <a:solidFill>
                  <a:srgbClr val="0D4370"/>
                </a:solidFill>
                <a:effectLst/>
                <a:uLnTx/>
                <a:uFillTx/>
                <a:latin typeface="SVN-Newton" panose="02040603050506020204" pitchFamily="18" charset="0"/>
                <a:ea typeface="+mn-ea"/>
                <a:cs typeface="+mn-cs"/>
              </a:rPr>
              <a:t>0382348780</a:t>
            </a:r>
            <a:r>
              <a:rPr kumimoji="0" lang="en-US" sz="1800" b="1" i="0" u="none" strike="noStrike" kern="1200" cap="none" spc="0" normalizeH="0" baseline="0" noProof="0" dirty="0">
                <a:ln>
                  <a:noFill/>
                </a:ln>
                <a:solidFill>
                  <a:srgbClr val="0D4370"/>
                </a:solidFill>
                <a:effectLst/>
                <a:uLnTx/>
                <a:uFillTx/>
                <a:latin typeface="SVN-Newton" panose="02040603050506020204" pitchFamily="18" charset="0"/>
                <a:ea typeface="+mn-ea"/>
                <a:cs typeface="+mn-cs"/>
              </a:rPr>
              <a:t> - </a:t>
            </a:r>
            <a:r>
              <a:rPr kumimoji="0" lang="en-US" sz="1800" b="1" i="0" u="sng" strike="noStrike" kern="1200" cap="none" spc="0" normalizeH="0" baseline="0" noProof="0" dirty="0">
                <a:ln>
                  <a:noFill/>
                </a:ln>
                <a:solidFill>
                  <a:srgbClr val="0D4370"/>
                </a:solidFill>
                <a:effectLst/>
                <a:uLnTx/>
                <a:uFillTx/>
                <a:latin typeface="SVN-Newton" panose="02040603050506020204" pitchFamily="18" charset="0"/>
                <a:ea typeface="+mn-ea"/>
                <a:cs typeface="+mn-cs"/>
              </a:rPr>
              <a:t>0984848929</a:t>
            </a:r>
            <a:endParaRPr kumimoji="0" lang="en-US" sz="1800" b="1" i="0" u="none" strike="noStrike" kern="1200" cap="none" spc="0" normalizeH="0" baseline="0" noProof="0" dirty="0">
              <a:ln>
                <a:noFill/>
              </a:ln>
              <a:solidFill>
                <a:srgbClr val="0D4370"/>
              </a:solidFill>
              <a:effectLst/>
              <a:uLnTx/>
              <a:uFillTx/>
              <a:latin typeface="SVN-Newton" panose="02040603050506020204" pitchFamily="18" charset="0"/>
              <a:ea typeface="+mn-ea"/>
              <a:cs typeface="Times New Roman" panose="02020603050405020304" pitchFamily="18" charset="0"/>
            </a:endParaRPr>
          </a:p>
        </p:txBody>
      </p:sp>
      <p:sp>
        <p:nvSpPr>
          <p:cNvPr id="10" name="Title 1">
            <a:extLst>
              <a:ext uri="{FF2B5EF4-FFF2-40B4-BE49-F238E27FC236}">
                <a16:creationId xmlns:a16="http://schemas.microsoft.com/office/drawing/2014/main" id="{C2819393-8A5D-E722-6425-C1F457F21F4D}"/>
              </a:ext>
            </a:extLst>
          </p:cNvPr>
          <p:cNvSpPr txBox="1">
            <a:spLocks/>
          </p:cNvSpPr>
          <p:nvPr userDrawn="1"/>
        </p:nvSpPr>
        <p:spPr>
          <a:xfrm>
            <a:off x="1576273" y="8811051"/>
            <a:ext cx="2186247" cy="787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3200" b="0" i="0" u="none" strike="noStrike" kern="1200" cap="none" spc="0" normalizeH="0" baseline="0" noProof="0">
                <a:ln>
                  <a:noFill/>
                </a:ln>
                <a:solidFill>
                  <a:srgbClr val="2C9430"/>
                </a:solidFill>
                <a:effectLst/>
                <a:uLnTx/>
                <a:uFillTx/>
                <a:latin typeface="#9Slide07 HoneyCream" pitchFamily="2" charset="0"/>
                <a:ea typeface="+mj-ea"/>
                <a:cs typeface="+mj-cs"/>
              </a:rPr>
              <a:t>Măng Non</a:t>
            </a:r>
            <a:endParaRPr kumimoji="0" lang="en-US" sz="3200" b="0" i="0" u="none" strike="noStrike" kern="1200" cap="none" spc="0" normalizeH="0" baseline="0" noProof="0" dirty="0">
              <a:ln>
                <a:noFill/>
              </a:ln>
              <a:solidFill>
                <a:srgbClr val="2C9430"/>
              </a:solidFill>
              <a:effectLst/>
              <a:uLnTx/>
              <a:uFillTx/>
              <a:latin typeface="#9Slide07 HoneyCream" pitchFamily="2" charset="0"/>
              <a:ea typeface="+mj-ea"/>
              <a:cs typeface="+mj-cs"/>
            </a:endParaRPr>
          </a:p>
        </p:txBody>
      </p:sp>
      <p:pic>
        <p:nvPicPr>
          <p:cNvPr id="11" name="Picture 10">
            <a:extLst>
              <a:ext uri="{FF2B5EF4-FFF2-40B4-BE49-F238E27FC236}">
                <a16:creationId xmlns:a16="http://schemas.microsoft.com/office/drawing/2014/main" id="{DC41725A-66FC-ECC9-D741-C488264DA5C5}"/>
              </a:ext>
            </a:extLst>
          </p:cNvPr>
          <p:cNvPicPr>
            <a:picLocks noChangeAspect="1"/>
          </p:cNvPicPr>
          <p:nvPr userDrawn="1"/>
        </p:nvPicPr>
        <p:blipFill rotWithShape="1">
          <a:blip r:embed="rId6" cstate="hqprint">
            <a:extLst>
              <a:ext uri="{28A0092B-C50C-407E-A947-70E740481C1C}">
                <a14:useLocalDpi xmlns:a14="http://schemas.microsoft.com/office/drawing/2010/main" val="0"/>
              </a:ext>
            </a:extLst>
          </a:blip>
          <a:srcRect t="37667"/>
          <a:stretch/>
        </p:blipFill>
        <p:spPr>
          <a:xfrm>
            <a:off x="-2253635" y="-811260"/>
            <a:ext cx="2556694" cy="2850412"/>
          </a:xfrm>
          <a:prstGeom prst="rect">
            <a:avLst/>
          </a:prstGeom>
        </p:spPr>
      </p:pic>
      <p:pic>
        <p:nvPicPr>
          <p:cNvPr id="12" name="Picture 11">
            <a:extLst>
              <a:ext uri="{FF2B5EF4-FFF2-40B4-BE49-F238E27FC236}">
                <a16:creationId xmlns:a16="http://schemas.microsoft.com/office/drawing/2014/main" id="{10ECB967-163D-97A1-9542-86B164988CD1}"/>
              </a:ext>
            </a:extLst>
          </p:cNvPr>
          <p:cNvPicPr>
            <a:picLocks noChangeAspect="1"/>
          </p:cNvPicPr>
          <p:nvPr userDrawn="1"/>
        </p:nvPicPr>
        <p:blipFill rotWithShape="1">
          <a:blip r:embed="rId4" cstate="print">
            <a:extLst>
              <a:ext uri="{28A0092B-C50C-407E-A947-70E740481C1C}">
                <a14:useLocalDpi xmlns:a14="http://schemas.microsoft.com/office/drawing/2010/main" val="0"/>
              </a:ext>
            </a:extLst>
          </a:blip>
          <a:srcRect t="38142"/>
          <a:stretch/>
        </p:blipFill>
        <p:spPr>
          <a:xfrm>
            <a:off x="650633" y="6783225"/>
            <a:ext cx="1960710" cy="2212719"/>
          </a:xfrm>
          <a:prstGeom prst="rect">
            <a:avLst/>
          </a:prstGeom>
        </p:spPr>
      </p:pic>
      <p:sp>
        <p:nvSpPr>
          <p:cNvPr id="13" name="TextBox 3">
            <a:extLst>
              <a:ext uri="{FF2B5EF4-FFF2-40B4-BE49-F238E27FC236}">
                <a16:creationId xmlns:a16="http://schemas.microsoft.com/office/drawing/2014/main" id="{29EA2F57-C96A-966D-50AE-CA599802F3D7}"/>
              </a:ext>
            </a:extLst>
          </p:cNvPr>
          <p:cNvSpPr txBox="1"/>
          <p:nvPr userDrawn="1"/>
        </p:nvSpPr>
        <p:spPr>
          <a:xfrm>
            <a:off x="2539171" y="7974020"/>
            <a:ext cx="7283515" cy="1064137"/>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105" b="1" i="0" u="none" strike="noStrike" kern="1200" cap="none" spc="0" normalizeH="0" baseline="0" noProof="0" dirty="0">
                <a:ln>
                  <a:noFill/>
                </a:ln>
                <a:solidFill>
                  <a:srgbClr val="2C9430"/>
                </a:solidFill>
                <a:effectLst/>
                <a:uLnTx/>
                <a:uFillTx/>
                <a:latin typeface="SVN-Newton" panose="02040603050506020204" pitchFamily="18" charset="0"/>
                <a:cs typeface="Times New Roman" panose="02020603050405020304" pitchFamily="18" charset="0"/>
              </a:rPr>
              <a:t>MĂNG NON – TÀI LIỆU TIỂU HỌC</a:t>
            </a:r>
          </a:p>
          <a:p>
            <a:pPr marL="0" marR="0" lvl="0" indent="0" algn="ctr" defTabSz="534654" rtl="0" eaLnBrk="1" fontAlgn="auto" latinLnBrk="0" hangingPunct="1">
              <a:lnSpc>
                <a:spcPct val="100000"/>
              </a:lnSpc>
              <a:spcBef>
                <a:spcPts val="0"/>
              </a:spcBef>
              <a:spcAft>
                <a:spcPts val="0"/>
              </a:spcAft>
              <a:buClrTx/>
              <a:buSzTx/>
              <a:buFontTx/>
              <a:buNone/>
              <a:tabLst/>
              <a:defRPr/>
            </a:pPr>
            <a:r>
              <a:rPr kumimoji="0" lang="en-US" sz="2105" b="1"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Mời</a:t>
            </a:r>
            <a:r>
              <a:rPr kumimoji="0" lang="en-US" sz="2105"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2105" b="1"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truy</a:t>
            </a:r>
            <a:r>
              <a:rPr kumimoji="0" lang="en-US" sz="2105"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2105" b="1"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cập</a:t>
            </a:r>
            <a:r>
              <a:rPr kumimoji="0" lang="en-US" sz="2105"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2105" b="0" i="0" u="none" strike="noStrike" kern="1200" cap="none" spc="0" normalizeH="0" baseline="0" noProof="0" dirty="0">
                <a:ln>
                  <a:noFill/>
                </a:ln>
                <a:solidFill>
                  <a:srgbClr val="FF0066"/>
                </a:solidFill>
                <a:effectLst/>
                <a:uLnTx/>
                <a:uFillTx/>
                <a:latin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MĂNG NON- TÀI LIỆU TIỂU HỌC | Facebook</a:t>
            </a:r>
            <a:endParaRPr kumimoji="0" lang="en-US" sz="2105" b="0" i="0" u="none" strike="noStrike" kern="1200" cap="none" spc="0" normalizeH="0" baseline="0" noProof="0" dirty="0">
              <a:ln>
                <a:noFill/>
              </a:ln>
              <a:solidFill>
                <a:srgbClr val="FF0066"/>
              </a:solidFill>
              <a:effectLst/>
              <a:uLnTx/>
              <a:uFillTx/>
              <a:latin typeface="SVN-Newton" panose="02040603050506020204" pitchFamily="18" charset="0"/>
              <a:cs typeface="Times New Roman" panose="02020603050405020304" pitchFamily="18" charset="0"/>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105" b="1" i="0" u="none" strike="noStrike" kern="1200" cap="none" spc="0" normalizeH="0" baseline="0" noProof="0" dirty="0">
                <a:ln>
                  <a:noFill/>
                </a:ln>
                <a:solidFill>
                  <a:srgbClr val="0D4370"/>
                </a:solidFill>
                <a:effectLst/>
                <a:uLnTx/>
                <a:uFillTx/>
                <a:latin typeface="SVN-Newton" panose="02040603050506020204" pitchFamily="18" charset="0"/>
                <a:cs typeface="Times New Roman" panose="02020603050405020304" pitchFamily="18" charset="0"/>
              </a:rPr>
              <a:t>SĐT ZALO : </a:t>
            </a:r>
            <a:r>
              <a:rPr kumimoji="0" lang="en-US" sz="2105" b="1" i="0" u="sng" strike="noStrike" kern="1200" cap="none" spc="0" normalizeH="0" baseline="0" noProof="0" dirty="0">
                <a:ln>
                  <a:noFill/>
                </a:ln>
                <a:solidFill>
                  <a:srgbClr val="0D4370"/>
                </a:solidFill>
                <a:effectLst/>
                <a:uLnTx/>
                <a:uFillTx/>
                <a:latin typeface="SVN-Newton" panose="02040603050506020204" pitchFamily="18" charset="0"/>
                <a:cs typeface="+mn-cs"/>
              </a:rPr>
              <a:t>0382348780</a:t>
            </a:r>
            <a:r>
              <a:rPr kumimoji="0" lang="en-US" sz="2105" b="1" i="0" u="none" strike="noStrike" kern="1200" cap="none" spc="0" normalizeH="0" baseline="0" noProof="0" dirty="0">
                <a:ln>
                  <a:noFill/>
                </a:ln>
                <a:solidFill>
                  <a:srgbClr val="0D4370"/>
                </a:solidFill>
                <a:effectLst/>
                <a:uLnTx/>
                <a:uFillTx/>
                <a:latin typeface="SVN-Newton" panose="02040603050506020204" pitchFamily="18" charset="0"/>
                <a:cs typeface="+mn-cs"/>
              </a:rPr>
              <a:t> - </a:t>
            </a:r>
            <a:r>
              <a:rPr kumimoji="0" lang="en-US" sz="2105" b="1" i="0" u="sng" strike="noStrike" kern="1200" cap="none" spc="0" normalizeH="0" baseline="0" noProof="0" dirty="0">
                <a:ln>
                  <a:noFill/>
                </a:ln>
                <a:solidFill>
                  <a:srgbClr val="0D4370"/>
                </a:solidFill>
                <a:effectLst/>
                <a:uLnTx/>
                <a:uFillTx/>
                <a:latin typeface="SVN-Newton" panose="02040603050506020204" pitchFamily="18" charset="0"/>
                <a:cs typeface="+mn-cs"/>
              </a:rPr>
              <a:t>0984848929</a:t>
            </a:r>
            <a:endParaRPr kumimoji="0" lang="en-US" sz="2105" b="1" i="0" u="none" strike="noStrike" kern="1200" cap="none" spc="0" normalizeH="0" baseline="0" noProof="0" dirty="0">
              <a:ln>
                <a:noFill/>
              </a:ln>
              <a:solidFill>
                <a:srgbClr val="0D4370"/>
              </a:solidFill>
              <a:effectLst/>
              <a:uLnTx/>
              <a:uFillTx/>
              <a:latin typeface="SVN-Newton" panose="02040603050506020204" pitchFamily="18" charset="0"/>
              <a:cs typeface="Times New Roman" panose="02020603050405020304" pitchFamily="18" charset="0"/>
            </a:endParaRPr>
          </a:p>
        </p:txBody>
      </p:sp>
      <p:sp>
        <p:nvSpPr>
          <p:cNvPr id="14" name="Title 1">
            <a:extLst>
              <a:ext uri="{FF2B5EF4-FFF2-40B4-BE49-F238E27FC236}">
                <a16:creationId xmlns:a16="http://schemas.microsoft.com/office/drawing/2014/main" id="{839CB496-B064-1976-8A73-F5C96C8179F1}"/>
              </a:ext>
            </a:extLst>
          </p:cNvPr>
          <p:cNvSpPr txBox="1">
            <a:spLocks/>
          </p:cNvSpPr>
          <p:nvPr userDrawn="1"/>
        </p:nvSpPr>
        <p:spPr>
          <a:xfrm>
            <a:off x="9822686" y="-375048"/>
            <a:ext cx="2556694" cy="1156798"/>
          </a:xfrm>
          <a:prstGeom prst="rect">
            <a:avLst/>
          </a:prstGeom>
        </p:spPr>
        <p:txBody>
          <a:bodyPr vert="horz" lIns="106934" tIns="53467" rIns="106934" bIns="53467"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2807" b="0" i="0" u="none" strike="noStrike" kern="1200" cap="none" spc="0" normalizeH="0" baseline="0" noProof="0" dirty="0" err="1">
                <a:ln>
                  <a:noFill/>
                </a:ln>
                <a:solidFill>
                  <a:srgbClr val="44546A">
                    <a:lumMod val="20000"/>
                    <a:lumOff val="80000"/>
                  </a:srgbClr>
                </a:solidFill>
                <a:effectLst/>
                <a:uLnTx/>
                <a:uFillTx/>
                <a:latin typeface="#9Slide07 HoneyCream" pitchFamily="2" charset="0"/>
                <a:cs typeface="+mj-cs"/>
              </a:rPr>
              <a:t>Măng</a:t>
            </a:r>
            <a:r>
              <a:rPr kumimoji="0" lang="en-US" sz="2807" b="0" i="0" u="none" strike="noStrike" kern="1200" cap="none" spc="0" normalizeH="0" baseline="0" noProof="0" dirty="0">
                <a:ln>
                  <a:noFill/>
                </a:ln>
                <a:solidFill>
                  <a:srgbClr val="44546A">
                    <a:lumMod val="20000"/>
                    <a:lumOff val="80000"/>
                  </a:srgbClr>
                </a:solidFill>
                <a:effectLst/>
                <a:uLnTx/>
                <a:uFillTx/>
                <a:latin typeface="#9Slide07 HoneyCream" pitchFamily="2" charset="0"/>
                <a:cs typeface="+mj-cs"/>
              </a:rPr>
              <a:t> Non</a:t>
            </a:r>
          </a:p>
        </p:txBody>
      </p:sp>
      <p:sp>
        <p:nvSpPr>
          <p:cNvPr id="15" name="Title 1">
            <a:extLst>
              <a:ext uri="{FF2B5EF4-FFF2-40B4-BE49-F238E27FC236}">
                <a16:creationId xmlns:a16="http://schemas.microsoft.com/office/drawing/2014/main" id="{C2819393-8A5D-E722-6425-C1F457F21F4D}"/>
              </a:ext>
            </a:extLst>
          </p:cNvPr>
          <p:cNvSpPr txBox="1">
            <a:spLocks/>
          </p:cNvSpPr>
          <p:nvPr userDrawn="1"/>
        </p:nvSpPr>
        <p:spPr>
          <a:xfrm>
            <a:off x="455940" y="9080370"/>
            <a:ext cx="2350096" cy="387363"/>
          </a:xfrm>
          <a:prstGeom prst="rect">
            <a:avLst/>
          </a:prstGeom>
        </p:spPr>
        <p:txBody>
          <a:bodyPr vert="horz" lIns="106934" tIns="53467" rIns="106934" bIns="53467" rtlCol="0" anchor="b">
            <a:normAutofit fontScale="70000" lnSpcReduction="2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3743" b="0" i="0" u="none" strike="noStrike" kern="1200" cap="none" spc="0" normalizeH="0" baseline="0" noProof="0" dirty="0" err="1">
                <a:ln>
                  <a:noFill/>
                </a:ln>
                <a:solidFill>
                  <a:srgbClr val="2C9430"/>
                </a:solidFill>
                <a:effectLst/>
                <a:uLnTx/>
                <a:uFillTx/>
                <a:latin typeface="#9Slide07 HoneyCream" pitchFamily="2" charset="0"/>
                <a:cs typeface="+mj-cs"/>
              </a:rPr>
              <a:t>Măng</a:t>
            </a:r>
            <a:r>
              <a:rPr kumimoji="0" lang="en-US" sz="3743" b="0" i="0" u="none" strike="noStrike" kern="1200" cap="none" spc="0" normalizeH="0" baseline="0" noProof="0" dirty="0">
                <a:ln>
                  <a:noFill/>
                </a:ln>
                <a:solidFill>
                  <a:srgbClr val="2C9430"/>
                </a:solidFill>
                <a:effectLst/>
                <a:uLnTx/>
                <a:uFillTx/>
                <a:latin typeface="#9Slide07 HoneyCream" pitchFamily="2" charset="0"/>
                <a:cs typeface="+mj-cs"/>
              </a:rPr>
              <a:t> Non</a:t>
            </a:r>
          </a:p>
        </p:txBody>
      </p:sp>
      <p:sp>
        <p:nvSpPr>
          <p:cNvPr id="16" name="Title 1">
            <a:extLst>
              <a:ext uri="{FF2B5EF4-FFF2-40B4-BE49-F238E27FC236}">
                <a16:creationId xmlns:a16="http://schemas.microsoft.com/office/drawing/2014/main" id="{67CE625A-7EB5-37D6-AA98-E6F10E173EFB}"/>
              </a:ext>
            </a:extLst>
          </p:cNvPr>
          <p:cNvSpPr txBox="1">
            <a:spLocks/>
          </p:cNvSpPr>
          <p:nvPr userDrawn="1"/>
        </p:nvSpPr>
        <p:spPr>
          <a:xfrm>
            <a:off x="-379795" y="5542001"/>
            <a:ext cx="2556694" cy="1156798"/>
          </a:xfrm>
          <a:prstGeom prst="rect">
            <a:avLst/>
          </a:prstGeom>
        </p:spPr>
        <p:txBody>
          <a:bodyPr vert="horz" lIns="106934" tIns="53467" rIns="106934" bIns="53467"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2105" b="0" i="0" u="none" strike="noStrike" kern="1200" cap="none" spc="0" normalizeH="0" baseline="0" noProof="0" dirty="0" err="1">
                <a:ln>
                  <a:noFill/>
                </a:ln>
                <a:solidFill>
                  <a:srgbClr val="44546A">
                    <a:lumMod val="20000"/>
                    <a:lumOff val="80000"/>
                  </a:srgbClr>
                </a:solidFill>
                <a:effectLst/>
                <a:uLnTx/>
                <a:uFillTx/>
                <a:latin typeface="#9Slide07 HoneyCream" pitchFamily="2" charset="0"/>
                <a:cs typeface="+mj-cs"/>
              </a:rPr>
              <a:t>Măng</a:t>
            </a:r>
            <a:r>
              <a:rPr kumimoji="0" lang="en-US" sz="2105" b="0" i="0" u="none" strike="noStrike" kern="1200" cap="none" spc="0" normalizeH="0" baseline="0" noProof="0" dirty="0">
                <a:ln>
                  <a:noFill/>
                </a:ln>
                <a:solidFill>
                  <a:srgbClr val="44546A">
                    <a:lumMod val="20000"/>
                    <a:lumOff val="80000"/>
                  </a:srgbClr>
                </a:solidFill>
                <a:effectLst/>
                <a:uLnTx/>
                <a:uFillTx/>
                <a:latin typeface="#9Slide07 HoneyCream" pitchFamily="2" charset="0"/>
                <a:cs typeface="+mj-cs"/>
              </a:rPr>
              <a:t> Non</a:t>
            </a:r>
          </a:p>
        </p:txBody>
      </p:sp>
      <p:sp>
        <p:nvSpPr>
          <p:cNvPr id="17" name="TextBox 16">
            <a:extLst>
              <a:ext uri="{FF2B5EF4-FFF2-40B4-BE49-F238E27FC236}">
                <a16:creationId xmlns:a16="http://schemas.microsoft.com/office/drawing/2014/main" id="{A9185F81-9F4C-9E1A-DA28-FF4DF54F9336}"/>
              </a:ext>
            </a:extLst>
          </p:cNvPr>
          <p:cNvSpPr txBox="1"/>
          <p:nvPr userDrawn="1"/>
        </p:nvSpPr>
        <p:spPr>
          <a:xfrm>
            <a:off x="-2920124" y="1955745"/>
            <a:ext cx="3889672" cy="63216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508" b="0" i="0" u="none" strike="noStrike" kern="1200" cap="none" spc="0" normalizeH="0" baseline="0" noProof="0" dirty="0" err="1">
                <a:ln w="0"/>
                <a:solidFill>
                  <a:srgbClr val="FF0000"/>
                </a:solidFill>
                <a:effectLst>
                  <a:reflection blurRad="6350" stA="53000" endA="300" endPos="35500" dir="5400000" sy="-90000" algn="bl" rotWithShape="0"/>
                </a:effectLst>
                <a:uLnTx/>
                <a:uFillTx/>
                <a:latin typeface="#9Slide07 HoneyCream" pitchFamily="2" charset="0"/>
                <a:cs typeface="#9Slide05 Bodega Script" pitchFamily="2" charset="0"/>
              </a:rPr>
              <a:t>Măng</a:t>
            </a:r>
            <a:r>
              <a:rPr kumimoji="0" lang="en-US" sz="3508" b="0" i="0" u="none" strike="noStrike" kern="1200" cap="none" spc="0" normalizeH="0" baseline="0" noProof="0" dirty="0">
                <a:ln w="0"/>
                <a:solidFill>
                  <a:srgbClr val="FF0000"/>
                </a:solidFill>
                <a:effectLst>
                  <a:reflection blurRad="6350" stA="53000" endA="300" endPos="35500" dir="5400000" sy="-90000" algn="bl" rotWithShape="0"/>
                </a:effectLst>
                <a:uLnTx/>
                <a:uFillTx/>
                <a:latin typeface="#9Slide07 HoneyCream" pitchFamily="2" charset="0"/>
                <a:cs typeface="#9Slide05 Bodega Script" pitchFamily="2" charset="0"/>
              </a:rPr>
              <a:t> Non</a:t>
            </a:r>
            <a:endParaRPr kumimoji="0" lang="id-ID" sz="3508" b="0" i="0" u="none" strike="noStrike" kern="1200" cap="none" spc="0" normalizeH="0" baseline="0" noProof="0" dirty="0">
              <a:ln w="0"/>
              <a:solidFill>
                <a:srgbClr val="FF0000"/>
              </a:solidFill>
              <a:effectLst>
                <a:reflection blurRad="6350" stA="53000" endA="300" endPos="35500" dir="5400000" sy="-90000" algn="bl" rotWithShape="0"/>
              </a:effectLst>
              <a:uLnTx/>
              <a:uFillTx/>
              <a:latin typeface="#9Slide07 HoneyCream" pitchFamily="2" charset="0"/>
              <a:cs typeface="#9Slide05 Bodega Script" pitchFamily="2" charset="0"/>
            </a:endParaRPr>
          </a:p>
        </p:txBody>
      </p:sp>
      <p:sp>
        <p:nvSpPr>
          <p:cNvPr id="18" name="TextBox 17">
            <a:extLst>
              <a:ext uri="{FF2B5EF4-FFF2-40B4-BE49-F238E27FC236}">
                <a16:creationId xmlns:a16="http://schemas.microsoft.com/office/drawing/2014/main" id="{6BE93520-6E9F-4C6B-1BDC-F5F4B404C88B}"/>
              </a:ext>
            </a:extLst>
          </p:cNvPr>
          <p:cNvSpPr txBox="1"/>
          <p:nvPr userDrawn="1"/>
        </p:nvSpPr>
        <p:spPr>
          <a:xfrm>
            <a:off x="1630988" y="7353444"/>
            <a:ext cx="10284198" cy="578363"/>
          </a:xfrm>
          <a:prstGeom prst="rect">
            <a:avLst/>
          </a:prstGeom>
          <a:noFill/>
        </p:spPr>
        <p:txBody>
          <a:bodyPr wrap="square">
            <a:spAutoFit/>
          </a:bodyPr>
          <a:lstStyle/>
          <a:p>
            <a:pPr marL="0" marR="0" lvl="0" indent="0" algn="ctr" defTabSz="802020" rtl="0" eaLnBrk="1" fontAlgn="auto" latinLnBrk="0" hangingPunct="1">
              <a:lnSpc>
                <a:spcPct val="100000"/>
              </a:lnSpc>
              <a:spcBef>
                <a:spcPts val="0"/>
              </a:spcBef>
              <a:spcAft>
                <a:spcPts val="0"/>
              </a:spcAft>
              <a:buClr>
                <a:srgbClr val="000000"/>
              </a:buClr>
              <a:buSzPts val="1100"/>
              <a:buFont typeface="Arial"/>
              <a:buNone/>
              <a:tabLst/>
              <a:defRPr/>
            </a:pPr>
            <a:r>
              <a:rPr kumimoji="0" lang="en-US" sz="1579" b="1" i="0" u="none" strike="noStrike" kern="1200" cap="none" spc="0" normalizeH="0" baseline="0" noProof="0" dirty="0" err="1">
                <a:ln>
                  <a:noFill/>
                </a:ln>
                <a:solidFill>
                  <a:srgbClr val="C00000"/>
                </a:solidFill>
                <a:effectLst/>
                <a:uLnTx/>
                <a:uFillTx/>
                <a:latin typeface="UTM Avo" panose="02040603050506020204" pitchFamily="18" charset="0"/>
                <a:cs typeface="+mn-cs"/>
              </a:rPr>
              <a:t>Sản</a:t>
            </a:r>
            <a:r>
              <a:rPr kumimoji="0" lang="en-US" sz="1579" b="1" i="0" u="none" strike="noStrike" kern="1200" cap="none" spc="0" normalizeH="0" baseline="0" noProof="0" dirty="0">
                <a:ln>
                  <a:noFill/>
                </a:ln>
                <a:solidFill>
                  <a:srgbClr val="C00000"/>
                </a:solidFill>
                <a:effectLst/>
                <a:uLnTx/>
                <a:uFillTx/>
                <a:latin typeface="UTM Avo" panose="02040603050506020204" pitchFamily="18" charset="0"/>
                <a:cs typeface="+mn-cs"/>
              </a:rPr>
              <a:t> </a:t>
            </a:r>
            <a:r>
              <a:rPr kumimoji="0" lang="en-US" sz="1579" b="1" i="0" u="none" strike="noStrike" kern="1200" cap="none" spc="0" normalizeH="0" baseline="0" noProof="0" dirty="0" err="1">
                <a:ln>
                  <a:noFill/>
                </a:ln>
                <a:solidFill>
                  <a:srgbClr val="C00000"/>
                </a:solidFill>
                <a:effectLst/>
                <a:uLnTx/>
                <a:uFillTx/>
                <a:latin typeface="UTM Avo" panose="02040603050506020204" pitchFamily="18" charset="0"/>
                <a:cs typeface="+mn-cs"/>
              </a:rPr>
              <a:t>phẩm</a:t>
            </a:r>
            <a:r>
              <a:rPr kumimoji="0" lang="en-US" sz="1579" b="1" i="0" u="none" strike="noStrike" kern="1200" cap="none" spc="0" normalizeH="0" baseline="0" noProof="0" dirty="0">
                <a:ln>
                  <a:noFill/>
                </a:ln>
                <a:solidFill>
                  <a:srgbClr val="C00000"/>
                </a:solidFill>
                <a:effectLst/>
                <a:uLnTx/>
                <a:uFillTx/>
                <a:latin typeface="UTM Avo" panose="02040603050506020204" pitchFamily="18" charset="0"/>
                <a:cs typeface="+mn-cs"/>
              </a:rPr>
              <a:t> </a:t>
            </a:r>
            <a:r>
              <a:rPr kumimoji="0" lang="en-US" sz="1579" b="1" i="0" u="none" strike="noStrike" kern="1200" cap="none" spc="0" normalizeH="0" baseline="0" noProof="0" dirty="0" err="1">
                <a:ln>
                  <a:noFill/>
                </a:ln>
                <a:solidFill>
                  <a:srgbClr val="C00000"/>
                </a:solidFill>
                <a:effectLst/>
                <a:uLnTx/>
                <a:uFillTx/>
                <a:latin typeface="UTM Avo" panose="02040603050506020204" pitchFamily="18" charset="0"/>
                <a:cs typeface="+mn-cs"/>
              </a:rPr>
              <a:t>của</a:t>
            </a:r>
            <a:r>
              <a:rPr kumimoji="0" lang="en-US" sz="1579" b="1" i="0" u="none" strike="noStrike" kern="1200" cap="none" spc="0" normalizeH="0" baseline="0" noProof="0" dirty="0">
                <a:ln>
                  <a:noFill/>
                </a:ln>
                <a:solidFill>
                  <a:srgbClr val="C00000"/>
                </a:solidFill>
                <a:effectLst/>
                <a:uLnTx/>
                <a:uFillTx/>
                <a:latin typeface="UTM Avo" panose="02040603050506020204" pitchFamily="18" charset="0"/>
                <a:cs typeface="+mn-cs"/>
              </a:rPr>
              <a:t> </a:t>
            </a:r>
            <a:r>
              <a:rPr kumimoji="0" lang="en-US" sz="1579" b="1" i="0" u="none" strike="noStrike" kern="1200" cap="none" spc="0" normalizeH="0" baseline="0" noProof="0" dirty="0" err="1">
                <a:ln>
                  <a:noFill/>
                </a:ln>
                <a:solidFill>
                  <a:srgbClr val="C00000"/>
                </a:solidFill>
                <a:effectLst/>
                <a:uLnTx/>
                <a:uFillTx/>
                <a:latin typeface="UTM Avo" panose="02040603050506020204" pitchFamily="18" charset="0"/>
                <a:cs typeface="+mn-cs"/>
              </a:rPr>
              <a:t>Măng</a:t>
            </a:r>
            <a:r>
              <a:rPr kumimoji="0" lang="en-US" sz="1579" b="1" i="0" u="none" strike="noStrike" kern="1200" cap="none" spc="0" normalizeH="0" baseline="0" noProof="0" dirty="0">
                <a:ln>
                  <a:noFill/>
                </a:ln>
                <a:solidFill>
                  <a:srgbClr val="C00000"/>
                </a:solidFill>
                <a:effectLst/>
                <a:uLnTx/>
                <a:uFillTx/>
                <a:latin typeface="UTM Avo" panose="02040603050506020204" pitchFamily="18" charset="0"/>
                <a:cs typeface="+mn-cs"/>
              </a:rPr>
              <a:t> Non – </a:t>
            </a:r>
            <a:r>
              <a:rPr kumimoji="0" lang="en-US" sz="1579" b="1" i="0" u="none" strike="noStrike" kern="1200" cap="none" spc="0" normalizeH="0" baseline="0" noProof="0" dirty="0" err="1">
                <a:ln>
                  <a:noFill/>
                </a:ln>
                <a:solidFill>
                  <a:srgbClr val="C00000"/>
                </a:solidFill>
                <a:effectLst/>
                <a:uLnTx/>
                <a:uFillTx/>
                <a:latin typeface="UTM Avo" panose="02040603050506020204" pitchFamily="18" charset="0"/>
                <a:cs typeface="+mn-cs"/>
              </a:rPr>
              <a:t>Tài</a:t>
            </a:r>
            <a:r>
              <a:rPr kumimoji="0" lang="en-US" sz="1579" b="1" i="0" u="none" strike="noStrike" kern="1200" cap="none" spc="0" normalizeH="0" baseline="0" noProof="0" dirty="0">
                <a:ln>
                  <a:noFill/>
                </a:ln>
                <a:solidFill>
                  <a:srgbClr val="C00000"/>
                </a:solidFill>
                <a:effectLst/>
                <a:uLnTx/>
                <a:uFillTx/>
                <a:latin typeface="UTM Avo" panose="02040603050506020204" pitchFamily="18" charset="0"/>
                <a:cs typeface="+mn-cs"/>
              </a:rPr>
              <a:t> </a:t>
            </a:r>
            <a:r>
              <a:rPr kumimoji="0" lang="en-US" sz="1579" b="1" i="0" u="none" strike="noStrike" kern="1200" cap="none" spc="0" normalizeH="0" baseline="0" noProof="0" dirty="0" err="1">
                <a:ln>
                  <a:noFill/>
                </a:ln>
                <a:solidFill>
                  <a:srgbClr val="C00000"/>
                </a:solidFill>
                <a:effectLst/>
                <a:uLnTx/>
                <a:uFillTx/>
                <a:latin typeface="UTM Avo" panose="02040603050506020204" pitchFamily="18" charset="0"/>
                <a:cs typeface="+mn-cs"/>
              </a:rPr>
              <a:t>liệu</a:t>
            </a:r>
            <a:r>
              <a:rPr kumimoji="0" lang="en-US" sz="1579" b="1" i="0" u="none" strike="noStrike" kern="1200" cap="none" spc="0" normalizeH="0" baseline="0" noProof="0" dirty="0">
                <a:ln>
                  <a:noFill/>
                </a:ln>
                <a:solidFill>
                  <a:srgbClr val="C00000"/>
                </a:solidFill>
                <a:effectLst/>
                <a:uLnTx/>
                <a:uFillTx/>
                <a:latin typeface="UTM Avo" panose="02040603050506020204" pitchFamily="18" charset="0"/>
                <a:cs typeface="+mn-cs"/>
              </a:rPr>
              <a:t> </a:t>
            </a:r>
            <a:r>
              <a:rPr kumimoji="0" lang="en-US" sz="1579" b="1" i="0" u="none" strike="noStrike" kern="1200" cap="none" spc="0" normalizeH="0" baseline="0" noProof="0" dirty="0" err="1">
                <a:ln>
                  <a:noFill/>
                </a:ln>
                <a:solidFill>
                  <a:srgbClr val="C00000"/>
                </a:solidFill>
                <a:effectLst/>
                <a:uLnTx/>
                <a:uFillTx/>
                <a:latin typeface="UTM Avo" panose="02040603050506020204" pitchFamily="18" charset="0"/>
                <a:cs typeface="+mn-cs"/>
              </a:rPr>
              <a:t>Tiểu</a:t>
            </a:r>
            <a:r>
              <a:rPr kumimoji="0" lang="en-US" sz="1579" b="1" i="0" u="none" strike="noStrike" kern="1200" cap="none" spc="0" normalizeH="0" baseline="0" noProof="0" dirty="0">
                <a:ln>
                  <a:noFill/>
                </a:ln>
                <a:solidFill>
                  <a:srgbClr val="C00000"/>
                </a:solidFill>
                <a:effectLst/>
                <a:uLnTx/>
                <a:uFillTx/>
                <a:latin typeface="UTM Avo" panose="02040603050506020204" pitchFamily="18" charset="0"/>
                <a:cs typeface="+mn-cs"/>
              </a:rPr>
              <a:t> </a:t>
            </a:r>
            <a:r>
              <a:rPr kumimoji="0" lang="en-US" sz="1579" b="1" i="0" u="none" strike="noStrike" kern="1200" cap="none" spc="0" normalizeH="0" baseline="0" noProof="0" dirty="0" err="1">
                <a:ln>
                  <a:noFill/>
                </a:ln>
                <a:solidFill>
                  <a:srgbClr val="C00000"/>
                </a:solidFill>
                <a:effectLst/>
                <a:uLnTx/>
                <a:uFillTx/>
                <a:latin typeface="UTM Avo" panose="02040603050506020204" pitchFamily="18" charset="0"/>
                <a:cs typeface="+mn-cs"/>
              </a:rPr>
              <a:t>học</a:t>
            </a:r>
            <a:r>
              <a:rPr kumimoji="0" lang="en-US" sz="1579" b="1" i="0" u="none" strike="noStrike" kern="1200" cap="none" spc="0" normalizeH="0" baseline="0" noProof="0" dirty="0">
                <a:ln>
                  <a:noFill/>
                </a:ln>
                <a:solidFill>
                  <a:srgbClr val="C00000"/>
                </a:solidFill>
                <a:effectLst/>
                <a:uLnTx/>
                <a:uFillTx/>
                <a:latin typeface="UTM Avo" panose="02040603050506020204" pitchFamily="18" charset="0"/>
                <a:cs typeface="+mn-cs"/>
              </a:rPr>
              <a:t>.</a:t>
            </a:r>
          </a:p>
          <a:p>
            <a:pPr marL="0" marR="0" lvl="0" indent="0" algn="ctr" defTabSz="802020" rtl="0" eaLnBrk="1" fontAlgn="auto" latinLnBrk="0" hangingPunct="1">
              <a:lnSpc>
                <a:spcPct val="100000"/>
              </a:lnSpc>
              <a:spcBef>
                <a:spcPts val="0"/>
              </a:spcBef>
              <a:spcAft>
                <a:spcPts val="0"/>
              </a:spcAft>
              <a:buClr>
                <a:srgbClr val="000000"/>
              </a:buClr>
              <a:buSzPts val="1100"/>
              <a:buFont typeface="Arial"/>
              <a:buNone/>
              <a:tabLst/>
              <a:defRPr/>
            </a:pPr>
            <a:r>
              <a:rPr kumimoji="0" lang="en-US" sz="1579" b="1" i="0" u="none" strike="noStrike" kern="1200" cap="none" spc="0" normalizeH="0" baseline="0" noProof="0" dirty="0">
                <a:ln>
                  <a:noFill/>
                </a:ln>
                <a:solidFill>
                  <a:srgbClr val="C00000"/>
                </a:solidFill>
                <a:effectLst/>
                <a:uLnTx/>
                <a:uFillTx/>
                <a:latin typeface="UTM Avo" panose="02040603050506020204" pitchFamily="18" charset="0"/>
                <a:cs typeface="+mn-cs"/>
              </a:rPr>
              <a:t> </a:t>
            </a:r>
            <a:r>
              <a:rPr kumimoji="0" lang="en-US" sz="1579" b="1" i="0" u="none" strike="noStrike" kern="1200" cap="none" spc="0" normalizeH="0" baseline="0" noProof="0" dirty="0" err="1">
                <a:ln>
                  <a:noFill/>
                </a:ln>
                <a:solidFill>
                  <a:srgbClr val="C00000"/>
                </a:solidFill>
                <a:effectLst/>
                <a:uLnTx/>
                <a:uFillTx/>
                <a:latin typeface="UTM Avo" panose="02040603050506020204" pitchFamily="18" charset="0"/>
                <a:cs typeface="+mn-cs"/>
              </a:rPr>
              <a:t>Nghiêm</a:t>
            </a:r>
            <a:r>
              <a:rPr kumimoji="0" lang="en-US" sz="1579" b="1" i="0" u="none" strike="noStrike" kern="1200" cap="none" spc="0" normalizeH="0" baseline="0" noProof="0" dirty="0">
                <a:ln>
                  <a:noFill/>
                </a:ln>
                <a:solidFill>
                  <a:srgbClr val="C00000"/>
                </a:solidFill>
                <a:effectLst/>
                <a:uLnTx/>
                <a:uFillTx/>
                <a:latin typeface="UTM Avo" panose="02040603050506020204" pitchFamily="18" charset="0"/>
                <a:cs typeface="+mn-cs"/>
              </a:rPr>
              <a:t> </a:t>
            </a:r>
            <a:r>
              <a:rPr kumimoji="0" lang="en-US" sz="1579" b="1" i="0" u="none" strike="noStrike" kern="1200" cap="none" spc="0" normalizeH="0" baseline="0" noProof="0" dirty="0" err="1">
                <a:ln>
                  <a:noFill/>
                </a:ln>
                <a:solidFill>
                  <a:srgbClr val="C00000"/>
                </a:solidFill>
                <a:effectLst/>
                <a:uLnTx/>
                <a:uFillTx/>
                <a:latin typeface="UTM Avo" panose="02040603050506020204" pitchFamily="18" charset="0"/>
                <a:cs typeface="+mn-cs"/>
              </a:rPr>
              <a:t>cấm</a:t>
            </a:r>
            <a:r>
              <a:rPr kumimoji="0" lang="en-US" sz="1579" b="1" i="0" u="none" strike="noStrike" kern="1200" cap="none" spc="0" normalizeH="0" baseline="0" noProof="0" dirty="0">
                <a:ln>
                  <a:noFill/>
                </a:ln>
                <a:solidFill>
                  <a:srgbClr val="C00000"/>
                </a:solidFill>
                <a:effectLst/>
                <a:uLnTx/>
                <a:uFillTx/>
                <a:latin typeface="UTM Avo" panose="02040603050506020204" pitchFamily="18" charset="0"/>
                <a:cs typeface="+mn-cs"/>
              </a:rPr>
              <a:t> </a:t>
            </a:r>
            <a:r>
              <a:rPr kumimoji="0" lang="en-US" sz="1579" b="1" i="0" u="none" strike="noStrike" kern="1200" cap="none" spc="0" normalizeH="0" baseline="0" noProof="0" dirty="0" err="1">
                <a:ln>
                  <a:noFill/>
                </a:ln>
                <a:solidFill>
                  <a:srgbClr val="C00000"/>
                </a:solidFill>
                <a:effectLst/>
                <a:uLnTx/>
                <a:uFillTx/>
                <a:latin typeface="UTM Avo" panose="02040603050506020204" pitchFamily="18" charset="0"/>
                <a:cs typeface="+mn-cs"/>
              </a:rPr>
              <a:t>buôn</a:t>
            </a:r>
            <a:r>
              <a:rPr kumimoji="0" lang="en-US" sz="1579" b="1" i="0" u="none" strike="noStrike" kern="1200" cap="none" spc="0" normalizeH="0" baseline="0" noProof="0" dirty="0">
                <a:ln>
                  <a:noFill/>
                </a:ln>
                <a:solidFill>
                  <a:srgbClr val="C00000"/>
                </a:solidFill>
                <a:effectLst/>
                <a:uLnTx/>
                <a:uFillTx/>
                <a:latin typeface="UTM Avo" panose="02040603050506020204" pitchFamily="18" charset="0"/>
                <a:cs typeface="+mn-cs"/>
              </a:rPr>
              <a:t> </a:t>
            </a:r>
            <a:r>
              <a:rPr kumimoji="0" lang="en-US" sz="1579" b="1" i="0" u="none" strike="noStrike" kern="1200" cap="none" spc="0" normalizeH="0" baseline="0" noProof="0" dirty="0" err="1">
                <a:ln>
                  <a:noFill/>
                </a:ln>
                <a:solidFill>
                  <a:srgbClr val="C00000"/>
                </a:solidFill>
                <a:effectLst/>
                <a:uLnTx/>
                <a:uFillTx/>
                <a:latin typeface="UTM Avo" panose="02040603050506020204" pitchFamily="18" charset="0"/>
                <a:cs typeface="+mn-cs"/>
              </a:rPr>
              <a:t>bán</a:t>
            </a:r>
            <a:r>
              <a:rPr kumimoji="0" lang="en-US" sz="1579" b="1" i="0" u="none" strike="noStrike" kern="1200" cap="none" spc="0" normalizeH="0" baseline="0" noProof="0" dirty="0">
                <a:ln>
                  <a:noFill/>
                </a:ln>
                <a:solidFill>
                  <a:srgbClr val="C00000"/>
                </a:solidFill>
                <a:effectLst/>
                <a:uLnTx/>
                <a:uFillTx/>
                <a:latin typeface="UTM Avo" panose="02040603050506020204" pitchFamily="18" charset="0"/>
                <a:cs typeface="+mn-cs"/>
              </a:rPr>
              <a:t>, </a:t>
            </a:r>
            <a:r>
              <a:rPr kumimoji="0" lang="en-US" sz="1579" b="1" i="0" u="none" strike="noStrike" kern="1200" cap="none" spc="0" normalizeH="0" baseline="0" noProof="0" dirty="0" err="1">
                <a:ln>
                  <a:noFill/>
                </a:ln>
                <a:solidFill>
                  <a:srgbClr val="C00000"/>
                </a:solidFill>
                <a:effectLst/>
                <a:uLnTx/>
                <a:uFillTx/>
                <a:latin typeface="UTM Avo" panose="02040603050506020204" pitchFamily="18" charset="0"/>
                <a:cs typeface="+mn-cs"/>
              </a:rPr>
              <a:t>sao</a:t>
            </a:r>
            <a:r>
              <a:rPr kumimoji="0" lang="en-US" sz="1579" b="1" i="0" u="none" strike="noStrike" kern="1200" cap="none" spc="0" normalizeH="0" baseline="0" noProof="0" dirty="0">
                <a:ln>
                  <a:noFill/>
                </a:ln>
                <a:solidFill>
                  <a:srgbClr val="C00000"/>
                </a:solidFill>
                <a:effectLst/>
                <a:uLnTx/>
                <a:uFillTx/>
                <a:latin typeface="UTM Avo" panose="02040603050506020204" pitchFamily="18" charset="0"/>
                <a:cs typeface="+mn-cs"/>
              </a:rPr>
              <a:t> </a:t>
            </a:r>
            <a:r>
              <a:rPr kumimoji="0" lang="en-US" sz="1579" b="1" i="0" u="none" strike="noStrike" kern="1200" cap="none" spc="0" normalizeH="0" baseline="0" noProof="0" dirty="0" err="1">
                <a:ln>
                  <a:noFill/>
                </a:ln>
                <a:solidFill>
                  <a:srgbClr val="C00000"/>
                </a:solidFill>
                <a:effectLst/>
                <a:uLnTx/>
                <a:uFillTx/>
                <a:latin typeface="UTM Avo" panose="02040603050506020204" pitchFamily="18" charset="0"/>
                <a:cs typeface="+mn-cs"/>
              </a:rPr>
              <a:t>chép</a:t>
            </a:r>
            <a:r>
              <a:rPr kumimoji="0" lang="en-US" sz="1579" b="1" i="0" u="none" strike="noStrike" kern="1200" cap="none" spc="0" normalizeH="0" baseline="0" noProof="0" dirty="0">
                <a:ln>
                  <a:noFill/>
                </a:ln>
                <a:solidFill>
                  <a:srgbClr val="C00000"/>
                </a:solidFill>
                <a:effectLst/>
                <a:uLnTx/>
                <a:uFillTx/>
                <a:latin typeface="UTM Avo" panose="02040603050506020204" pitchFamily="18" charset="0"/>
                <a:cs typeface="+mn-cs"/>
              </a:rPr>
              <a:t> </a:t>
            </a:r>
            <a:r>
              <a:rPr kumimoji="0" lang="en-US" sz="1579" b="1" i="0" u="none" strike="noStrike" kern="1200" cap="none" spc="0" normalizeH="0" baseline="0" noProof="0" dirty="0" err="1">
                <a:ln>
                  <a:noFill/>
                </a:ln>
                <a:solidFill>
                  <a:srgbClr val="C00000"/>
                </a:solidFill>
                <a:effectLst/>
                <a:uLnTx/>
                <a:uFillTx/>
                <a:latin typeface="UTM Avo" panose="02040603050506020204" pitchFamily="18" charset="0"/>
                <a:cs typeface="+mn-cs"/>
              </a:rPr>
              <a:t>và</a:t>
            </a:r>
            <a:r>
              <a:rPr kumimoji="0" lang="en-US" sz="1579" b="1" i="0" u="none" strike="noStrike" kern="1200" cap="none" spc="0" normalizeH="0" baseline="0" noProof="0" dirty="0">
                <a:ln>
                  <a:noFill/>
                </a:ln>
                <a:solidFill>
                  <a:srgbClr val="C00000"/>
                </a:solidFill>
                <a:effectLst/>
                <a:uLnTx/>
                <a:uFillTx/>
                <a:latin typeface="UTM Avo" panose="02040603050506020204" pitchFamily="18" charset="0"/>
                <a:cs typeface="+mn-cs"/>
              </a:rPr>
              <a:t> </a:t>
            </a:r>
            <a:r>
              <a:rPr kumimoji="0" lang="en-US" sz="1579" b="1" i="0" u="none" strike="noStrike" kern="1200" cap="none" spc="0" normalizeH="0" baseline="0" noProof="0" dirty="0" err="1">
                <a:ln>
                  <a:noFill/>
                </a:ln>
                <a:solidFill>
                  <a:srgbClr val="C00000"/>
                </a:solidFill>
                <a:effectLst/>
                <a:uLnTx/>
                <a:uFillTx/>
                <a:latin typeface="UTM Avo" panose="02040603050506020204" pitchFamily="18" charset="0"/>
                <a:cs typeface="+mn-cs"/>
              </a:rPr>
              <a:t>chỉnh</a:t>
            </a:r>
            <a:r>
              <a:rPr kumimoji="0" lang="en-US" sz="1579" b="1" i="0" u="none" strike="noStrike" kern="1200" cap="none" spc="0" normalizeH="0" baseline="0" noProof="0" dirty="0">
                <a:ln>
                  <a:noFill/>
                </a:ln>
                <a:solidFill>
                  <a:srgbClr val="C00000"/>
                </a:solidFill>
                <a:effectLst/>
                <a:uLnTx/>
                <a:uFillTx/>
                <a:latin typeface="UTM Avo" panose="02040603050506020204" pitchFamily="18" charset="0"/>
                <a:cs typeface="+mn-cs"/>
              </a:rPr>
              <a:t> </a:t>
            </a:r>
            <a:r>
              <a:rPr kumimoji="0" lang="en-US" sz="1579" b="1" i="0" u="none" strike="noStrike" kern="1200" cap="none" spc="0" normalizeH="0" baseline="0" noProof="0" dirty="0" err="1">
                <a:ln>
                  <a:noFill/>
                </a:ln>
                <a:solidFill>
                  <a:srgbClr val="C00000"/>
                </a:solidFill>
                <a:effectLst/>
                <a:uLnTx/>
                <a:uFillTx/>
                <a:latin typeface="UTM Avo" panose="02040603050506020204" pitchFamily="18" charset="0"/>
                <a:cs typeface="+mn-cs"/>
              </a:rPr>
              <a:t>sửa</a:t>
            </a:r>
            <a:r>
              <a:rPr kumimoji="0" lang="en-US" sz="1579" b="1" i="0" u="none" strike="noStrike" kern="1200" cap="none" spc="0" normalizeH="0" baseline="0" noProof="0" dirty="0">
                <a:ln>
                  <a:noFill/>
                </a:ln>
                <a:solidFill>
                  <a:srgbClr val="C00000"/>
                </a:solidFill>
                <a:effectLst/>
                <a:uLnTx/>
                <a:uFillTx/>
                <a:latin typeface="UTM Avo" panose="02040603050506020204" pitchFamily="18" charset="0"/>
                <a:cs typeface="+mn-cs"/>
              </a:rPr>
              <a:t> </a:t>
            </a:r>
            <a:r>
              <a:rPr kumimoji="0" lang="en-US" sz="1579" b="1" i="0" u="none" strike="noStrike" kern="1200" cap="none" spc="0" normalizeH="0" baseline="0" noProof="0" dirty="0" err="1">
                <a:ln>
                  <a:noFill/>
                </a:ln>
                <a:solidFill>
                  <a:srgbClr val="C00000"/>
                </a:solidFill>
                <a:effectLst/>
                <a:uLnTx/>
                <a:uFillTx/>
                <a:latin typeface="UTM Avo" panose="02040603050506020204" pitchFamily="18" charset="0"/>
                <a:cs typeface="+mn-cs"/>
              </a:rPr>
              <a:t>để</a:t>
            </a:r>
            <a:r>
              <a:rPr kumimoji="0" lang="en-US" sz="1579" b="1" i="0" u="none" strike="noStrike" kern="1200" cap="none" spc="0" normalizeH="0" baseline="0" noProof="0" dirty="0">
                <a:ln>
                  <a:noFill/>
                </a:ln>
                <a:solidFill>
                  <a:srgbClr val="C00000"/>
                </a:solidFill>
                <a:effectLst/>
                <a:uLnTx/>
                <a:uFillTx/>
                <a:latin typeface="UTM Avo" panose="02040603050506020204" pitchFamily="18" charset="0"/>
                <a:cs typeface="+mn-cs"/>
              </a:rPr>
              <a:t> </a:t>
            </a:r>
            <a:r>
              <a:rPr kumimoji="0" lang="en-US" sz="1579" b="1" i="0" u="none" strike="noStrike" kern="1200" cap="none" spc="0" normalizeH="0" baseline="0" noProof="0" dirty="0" err="1">
                <a:ln>
                  <a:noFill/>
                </a:ln>
                <a:solidFill>
                  <a:srgbClr val="C00000"/>
                </a:solidFill>
                <a:effectLst/>
                <a:uLnTx/>
                <a:uFillTx/>
                <a:latin typeface="UTM Avo" panose="02040603050506020204" pitchFamily="18" charset="0"/>
                <a:cs typeface="+mn-cs"/>
              </a:rPr>
              <a:t>thu</a:t>
            </a:r>
            <a:r>
              <a:rPr kumimoji="0" lang="en-US" sz="1579" b="1" i="0" u="none" strike="noStrike" kern="1200" cap="none" spc="0" normalizeH="0" baseline="0" noProof="0" dirty="0">
                <a:ln>
                  <a:noFill/>
                </a:ln>
                <a:solidFill>
                  <a:srgbClr val="C00000"/>
                </a:solidFill>
                <a:effectLst/>
                <a:uLnTx/>
                <a:uFillTx/>
                <a:latin typeface="UTM Avo" panose="02040603050506020204" pitchFamily="18" charset="0"/>
                <a:cs typeface="+mn-cs"/>
              </a:rPr>
              <a:t> </a:t>
            </a:r>
            <a:r>
              <a:rPr kumimoji="0" lang="en-US" sz="1579" b="1" i="0" u="none" strike="noStrike" kern="1200" cap="none" spc="0" normalizeH="0" baseline="0" noProof="0" dirty="0" err="1">
                <a:ln>
                  <a:noFill/>
                </a:ln>
                <a:solidFill>
                  <a:srgbClr val="C00000"/>
                </a:solidFill>
                <a:effectLst/>
                <a:uLnTx/>
                <a:uFillTx/>
                <a:latin typeface="UTM Avo" panose="02040603050506020204" pitchFamily="18" charset="0"/>
                <a:cs typeface="+mn-cs"/>
              </a:rPr>
              <a:t>lợi</a:t>
            </a:r>
            <a:r>
              <a:rPr kumimoji="0" lang="en-US" sz="1579" b="1" i="0" u="none" strike="noStrike" kern="1200" cap="none" spc="0" normalizeH="0" baseline="0" noProof="0" dirty="0">
                <a:ln>
                  <a:noFill/>
                </a:ln>
                <a:solidFill>
                  <a:srgbClr val="C00000"/>
                </a:solidFill>
                <a:effectLst/>
                <a:uLnTx/>
                <a:uFillTx/>
                <a:latin typeface="UTM Avo" panose="02040603050506020204" pitchFamily="18" charset="0"/>
                <a:cs typeface="+mn-cs"/>
              </a:rPr>
              <a:t> </a:t>
            </a:r>
            <a:r>
              <a:rPr kumimoji="0" lang="en-US" sz="1579" b="1" i="0" u="none" strike="noStrike" kern="1200" cap="none" spc="0" normalizeH="0" baseline="0" noProof="0" dirty="0" err="1">
                <a:ln>
                  <a:noFill/>
                </a:ln>
                <a:solidFill>
                  <a:srgbClr val="C00000"/>
                </a:solidFill>
                <a:effectLst/>
                <a:uLnTx/>
                <a:uFillTx/>
                <a:latin typeface="UTM Avo" panose="02040603050506020204" pitchFamily="18" charset="0"/>
                <a:cs typeface="+mn-cs"/>
              </a:rPr>
              <a:t>nhuận</a:t>
            </a:r>
            <a:r>
              <a:rPr kumimoji="0" lang="en-US" sz="1579" b="1" i="0" u="none" strike="noStrike" kern="1200" cap="none" spc="0" normalizeH="0" baseline="0" noProof="0" dirty="0">
                <a:ln>
                  <a:noFill/>
                </a:ln>
                <a:solidFill>
                  <a:srgbClr val="C00000"/>
                </a:solidFill>
                <a:effectLst/>
                <a:uLnTx/>
                <a:uFillTx/>
                <a:latin typeface="UTM Avo" panose="02040603050506020204" pitchFamily="18" charset="0"/>
                <a:cs typeface="+mn-cs"/>
              </a:rPr>
              <a:t>.</a:t>
            </a:r>
          </a:p>
        </p:txBody>
      </p:sp>
      <p:sp>
        <p:nvSpPr>
          <p:cNvPr id="19" name="TextBox 18"/>
          <p:cNvSpPr txBox="1"/>
          <p:nvPr userDrawn="1"/>
        </p:nvSpPr>
        <p:spPr>
          <a:xfrm>
            <a:off x="9306272" y="6858000"/>
            <a:ext cx="2885728"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smtClean="0">
                <a:ln>
                  <a:noFill/>
                </a:ln>
                <a:solidFill>
                  <a:prstClr val="black"/>
                </a:solidFill>
                <a:effectLst/>
                <a:uLnTx/>
                <a:uFillTx/>
                <a:latin typeface="UTM Aquarelle" panose="02040603050506020204" pitchFamily="18" charset="0"/>
                <a:cs typeface="+mn-cs"/>
              </a:rPr>
              <a:t>By </a:t>
            </a:r>
            <a:r>
              <a:rPr kumimoji="0" lang="en-US" sz="2800" b="0" i="0" u="none" strike="noStrike" kern="1200" cap="none" spc="0" normalizeH="0" baseline="0" noProof="0" dirty="0" err="1" smtClean="0">
                <a:ln>
                  <a:noFill/>
                </a:ln>
                <a:solidFill>
                  <a:prstClr val="black"/>
                </a:solidFill>
                <a:effectLst/>
                <a:uLnTx/>
                <a:uFillTx/>
                <a:latin typeface="UTM Aquarelle" panose="02040603050506020204" pitchFamily="18" charset="0"/>
                <a:cs typeface="+mn-cs"/>
              </a:rPr>
              <a:t>Phước</a:t>
            </a:r>
            <a:r>
              <a:rPr kumimoji="0" lang="en-US" sz="2800" b="0" i="0" u="none" strike="noStrike" kern="1200" cap="none" spc="0" normalizeH="0" baseline="0" noProof="0" dirty="0" smtClean="0">
                <a:ln>
                  <a:noFill/>
                </a:ln>
                <a:solidFill>
                  <a:prstClr val="black"/>
                </a:solidFill>
                <a:effectLst/>
                <a:uLnTx/>
                <a:uFillTx/>
                <a:latin typeface="UTM Aquarelle" panose="02040603050506020204" pitchFamily="18" charset="0"/>
                <a:cs typeface="+mn-cs"/>
              </a:rPr>
              <a:t> </a:t>
            </a:r>
            <a:r>
              <a:rPr kumimoji="0" lang="en-US" sz="2800" b="0" i="0" u="none" strike="noStrike" kern="1200" cap="none" spc="0" normalizeH="0" baseline="0" noProof="0" dirty="0" err="1" smtClean="0">
                <a:ln>
                  <a:noFill/>
                </a:ln>
                <a:solidFill>
                  <a:prstClr val="black"/>
                </a:solidFill>
                <a:effectLst/>
                <a:uLnTx/>
                <a:uFillTx/>
                <a:latin typeface="UTM Aquarelle" panose="02040603050506020204" pitchFamily="18" charset="0"/>
                <a:cs typeface="+mn-cs"/>
              </a:rPr>
              <a:t>Trang</a:t>
            </a:r>
            <a:endParaRPr kumimoji="0" lang="en-US" sz="2800" b="0" i="0" u="none" strike="noStrike" kern="1200" cap="none" spc="0" normalizeH="0" baseline="0" noProof="0" dirty="0">
              <a:ln>
                <a:noFill/>
              </a:ln>
              <a:solidFill>
                <a:prstClr val="black"/>
              </a:solidFill>
              <a:effectLst/>
              <a:uLnTx/>
              <a:uFillTx/>
              <a:latin typeface="UTM Aquarelle" panose="02040603050506020204" pitchFamily="18" charset="0"/>
              <a:cs typeface="+mn-cs"/>
            </a:endParaRPr>
          </a:p>
        </p:txBody>
      </p:sp>
    </p:spTree>
    <p:extLst>
      <p:ext uri="{BB962C8B-B14F-4D97-AF65-F5344CB8AC3E}">
        <p14:creationId xmlns:p14="http://schemas.microsoft.com/office/powerpoint/2010/main" val="97254204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1" nodeType="withEffect">
                                  <p:stCondLst>
                                    <p:cond delay="0"/>
                                  </p:stCondLst>
                                  <p:childTnLst>
                                    <p:set>
                                      <p:cBhvr>
                                        <p:cTn id="6" dur="1" fill="hold">
                                          <p:stCondLst>
                                            <p:cond delay="0"/>
                                          </p:stCondLst>
                                        </p:cTn>
                                        <p:tgtEl>
                                          <p:spTgt spid="17"/>
                                        </p:tgtEl>
                                        <p:attrNameLst>
                                          <p:attrName>style.visibility</p:attrName>
                                        </p:attrNameLst>
                                      </p:cBhvr>
                                      <p:to>
                                        <p:strVal val="visible"/>
                                      </p:to>
                                    </p:set>
                                    <p:anim calcmode="lin" valueType="num">
                                      <p:cBhvr>
                                        <p:cTn id="7" dur="1750" fill="hold"/>
                                        <p:tgtEl>
                                          <p:spTgt spid="17"/>
                                        </p:tgtEl>
                                        <p:attrNameLst>
                                          <p:attrName>ppt_w</p:attrName>
                                        </p:attrNameLst>
                                      </p:cBhvr>
                                      <p:tavLst>
                                        <p:tav tm="0">
                                          <p:val>
                                            <p:fltVal val="0"/>
                                          </p:val>
                                        </p:tav>
                                        <p:tav tm="100000">
                                          <p:val>
                                            <p:strVal val="#ppt_w"/>
                                          </p:val>
                                        </p:tav>
                                      </p:tavLst>
                                    </p:anim>
                                    <p:anim calcmode="lin" valueType="num">
                                      <p:cBhvr>
                                        <p:cTn id="8" dur="1750" fill="hold"/>
                                        <p:tgtEl>
                                          <p:spTgt spid="17"/>
                                        </p:tgtEl>
                                        <p:attrNameLst>
                                          <p:attrName>ppt_h</p:attrName>
                                        </p:attrNameLst>
                                      </p:cBhvr>
                                      <p:tavLst>
                                        <p:tav tm="0">
                                          <p:val>
                                            <p:fltVal val="0"/>
                                          </p:val>
                                        </p:tav>
                                        <p:tav tm="100000">
                                          <p:val>
                                            <p:strVal val="#ppt_h"/>
                                          </p:val>
                                        </p:tav>
                                      </p:tavLst>
                                    </p:anim>
                                    <p:animEffect transition="in" filter="fade">
                                      <p:cBhvr>
                                        <p:cTn id="9" dur="1750"/>
                                        <p:tgtEl>
                                          <p:spTgt spid="17"/>
                                        </p:tgtEl>
                                      </p:cBhvr>
                                    </p:animEffect>
                                  </p:childTnLst>
                                </p:cTn>
                              </p:par>
                              <p:par>
                                <p:cTn id="10" presetID="6" presetClass="emph" presetSubtype="0" repeatCount="indefinite" accel="7000" decel="14000" autoRev="1" fill="hold" grpId="0" nodeType="withEffect">
                                  <p:stCondLst>
                                    <p:cond delay="0"/>
                                  </p:stCondLst>
                                  <p:childTnLst>
                                    <p:animScale>
                                      <p:cBhvr>
                                        <p:cTn id="11" dur="1050" fill="hold"/>
                                        <p:tgtEl>
                                          <p:spTgt spid="17"/>
                                        </p:tgtEl>
                                      </p:cBhvr>
                                      <p:by x="110000" y="11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17" grpId="1"/>
    </p:bldLst>
  </p:timing>
</p:sldLayout>
</file>

<file path=ppt/slideLayouts/slideLayout93.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kumimoji="1" lang="zh-CN" altLang="en-US"/>
              <a:t>单击此处编辑母版标题样式</a:t>
            </a:r>
          </a:p>
        </p:txBody>
      </p:sp>
      <p:sp>
        <p:nvSpPr>
          <p:cNvPr id="3" name="日期占位符 2"/>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A00A2AD-B2CE-DC4F-8015-E18525983D45}" type="datetimeFigureOut">
              <a:rPr kumimoji="1" lang="zh-CN" altLang="en-US" sz="1200" b="0" i="0" u="none" strike="noStrike" kern="1200" cap="none" spc="0" normalizeH="0" baseline="0" noProof="0" smtClean="0">
                <a:ln>
                  <a:noFill/>
                </a:ln>
                <a:solidFill>
                  <a:prstClr val="black">
                    <a:tint val="75000"/>
                  </a:prstClr>
                </a:solidFill>
                <a:effectLst/>
                <a:uLnTx/>
                <a:uFillTx/>
                <a:latin typeface="字魂27号-布丁体"/>
                <a:cs typeface="+mn-cs"/>
              </a:rPr>
              <a:pPr marL="0" marR="0" lvl="0" indent="0" algn="l" defTabSz="914400" rtl="0" eaLnBrk="1" fontAlgn="auto" latinLnBrk="0" hangingPunct="1">
                <a:lnSpc>
                  <a:spcPct val="100000"/>
                </a:lnSpc>
                <a:spcBef>
                  <a:spcPts val="0"/>
                </a:spcBef>
                <a:spcAft>
                  <a:spcPts val="0"/>
                </a:spcAft>
                <a:buClrTx/>
                <a:buSzTx/>
                <a:buFontTx/>
                <a:buNone/>
                <a:tabLst/>
                <a:defRPr/>
              </a:pPr>
              <a:t>2022/11/9</a:t>
            </a:fld>
            <a:endParaRPr kumimoji="1" lang="zh-CN" altLang="en-US" sz="1200" b="0" i="0" u="none" strike="noStrike" kern="1200" cap="none" spc="0" normalizeH="0" baseline="0" noProof="0">
              <a:ln>
                <a:noFill/>
              </a:ln>
              <a:solidFill>
                <a:prstClr val="black">
                  <a:tint val="75000"/>
                </a:prstClr>
              </a:solidFill>
              <a:effectLst/>
              <a:uLnTx/>
              <a:uFillTx/>
              <a:latin typeface="字魂27号-布丁体"/>
              <a:cs typeface="+mn-cs"/>
            </a:endParaRPr>
          </a:p>
        </p:txBody>
      </p:sp>
      <p:sp>
        <p:nvSpPr>
          <p:cNvPr id="4" name="页脚占位符 3"/>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200" b="0" i="0" u="none" strike="noStrike" kern="1200" cap="none" spc="0" normalizeH="0" baseline="0" noProof="0">
              <a:ln>
                <a:noFill/>
              </a:ln>
              <a:solidFill>
                <a:prstClr val="black">
                  <a:tint val="75000"/>
                </a:prstClr>
              </a:solidFill>
              <a:effectLst/>
              <a:uLnTx/>
              <a:uFillTx/>
              <a:latin typeface="字魂27号-布丁体"/>
              <a:cs typeface="+mn-cs"/>
            </a:endParaRPr>
          </a:p>
        </p:txBody>
      </p:sp>
      <p:sp>
        <p:nvSpPr>
          <p:cNvPr id="5" name="幻灯片编号占位符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ECCDFA6-1E83-B64A-81A1-D9DB674537E5}" type="slidenum">
              <a:rPr kumimoji="1" lang="zh-CN" altLang="en-US" sz="1200" b="0" i="0" u="none" strike="noStrike" kern="1200" cap="none" spc="0" normalizeH="0" baseline="0" noProof="0" smtClean="0">
                <a:ln>
                  <a:noFill/>
                </a:ln>
                <a:solidFill>
                  <a:prstClr val="black">
                    <a:tint val="75000"/>
                  </a:prstClr>
                </a:solidFill>
                <a:effectLst/>
                <a:uLnTx/>
                <a:uFillTx/>
                <a:latin typeface="字魂27号-布丁体"/>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1" lang="zh-CN" altLang="en-US" sz="1200" b="0" i="0" u="none" strike="noStrike" kern="1200" cap="none" spc="0" normalizeH="0" baseline="0" noProof="0">
              <a:ln>
                <a:noFill/>
              </a:ln>
              <a:solidFill>
                <a:prstClr val="black">
                  <a:tint val="75000"/>
                </a:prstClr>
              </a:solidFill>
              <a:effectLst/>
              <a:uLnTx/>
              <a:uFillTx/>
              <a:latin typeface="字魂27号-布丁体"/>
              <a:cs typeface="+mn-cs"/>
            </a:endParaRPr>
          </a:p>
        </p:txBody>
      </p:sp>
    </p:spTree>
    <p:extLst>
      <p:ext uri="{BB962C8B-B14F-4D97-AF65-F5344CB8AC3E}">
        <p14:creationId xmlns:p14="http://schemas.microsoft.com/office/powerpoint/2010/main" val="367261763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94.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A00A2AD-B2CE-DC4F-8015-E18525983D45}" type="datetimeFigureOut">
              <a:rPr kumimoji="1" lang="zh-CN" altLang="en-US" sz="1200" b="0" i="0" u="none" strike="noStrike" kern="1200" cap="none" spc="0" normalizeH="0" baseline="0" noProof="0" smtClean="0">
                <a:ln>
                  <a:noFill/>
                </a:ln>
                <a:solidFill>
                  <a:prstClr val="black">
                    <a:tint val="75000"/>
                  </a:prstClr>
                </a:solidFill>
                <a:effectLst/>
                <a:uLnTx/>
                <a:uFillTx/>
                <a:latin typeface="字魂27号-布丁体"/>
                <a:cs typeface="+mn-cs"/>
              </a:rPr>
              <a:pPr marL="0" marR="0" lvl="0" indent="0" algn="l" defTabSz="914400" rtl="0" eaLnBrk="1" fontAlgn="auto" latinLnBrk="0" hangingPunct="1">
                <a:lnSpc>
                  <a:spcPct val="100000"/>
                </a:lnSpc>
                <a:spcBef>
                  <a:spcPts val="0"/>
                </a:spcBef>
                <a:spcAft>
                  <a:spcPts val="0"/>
                </a:spcAft>
                <a:buClrTx/>
                <a:buSzTx/>
                <a:buFontTx/>
                <a:buNone/>
                <a:tabLst/>
                <a:defRPr/>
              </a:pPr>
              <a:t>2022/11/9</a:t>
            </a:fld>
            <a:endParaRPr kumimoji="1" lang="zh-CN" altLang="en-US" sz="1200" b="0" i="0" u="none" strike="noStrike" kern="1200" cap="none" spc="0" normalizeH="0" baseline="0" noProof="0">
              <a:ln>
                <a:noFill/>
              </a:ln>
              <a:solidFill>
                <a:prstClr val="black">
                  <a:tint val="75000"/>
                </a:prstClr>
              </a:solidFill>
              <a:effectLst/>
              <a:uLnTx/>
              <a:uFillTx/>
              <a:latin typeface="字魂27号-布丁体"/>
              <a:cs typeface="+mn-cs"/>
            </a:endParaRPr>
          </a:p>
        </p:txBody>
      </p:sp>
      <p:sp>
        <p:nvSpPr>
          <p:cNvPr id="3" name="页脚占位符 2"/>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200" b="0" i="0" u="none" strike="noStrike" kern="1200" cap="none" spc="0" normalizeH="0" baseline="0" noProof="0">
              <a:ln>
                <a:noFill/>
              </a:ln>
              <a:solidFill>
                <a:prstClr val="black">
                  <a:tint val="75000"/>
                </a:prstClr>
              </a:solidFill>
              <a:effectLst/>
              <a:uLnTx/>
              <a:uFillTx/>
              <a:latin typeface="字魂27号-布丁体"/>
              <a:cs typeface="+mn-cs"/>
            </a:endParaRPr>
          </a:p>
        </p:txBody>
      </p:sp>
      <p:sp>
        <p:nvSpPr>
          <p:cNvPr id="4" name="幻灯片编号占位符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ECCDFA6-1E83-B64A-81A1-D9DB674537E5}" type="slidenum">
              <a:rPr kumimoji="1" lang="zh-CN" altLang="en-US" sz="1200" b="0" i="0" u="none" strike="noStrike" kern="1200" cap="none" spc="0" normalizeH="0" baseline="0" noProof="0" smtClean="0">
                <a:ln>
                  <a:noFill/>
                </a:ln>
                <a:solidFill>
                  <a:prstClr val="black">
                    <a:tint val="75000"/>
                  </a:prstClr>
                </a:solidFill>
                <a:effectLst/>
                <a:uLnTx/>
                <a:uFillTx/>
                <a:latin typeface="字魂27号-布丁体"/>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1" lang="zh-CN" altLang="en-US" sz="1200" b="0" i="0" u="none" strike="noStrike" kern="1200" cap="none" spc="0" normalizeH="0" baseline="0" noProof="0">
              <a:ln>
                <a:noFill/>
              </a:ln>
              <a:solidFill>
                <a:prstClr val="black">
                  <a:tint val="75000"/>
                </a:prstClr>
              </a:solidFill>
              <a:effectLst/>
              <a:uLnTx/>
              <a:uFillTx/>
              <a:latin typeface="字魂27号-布丁体"/>
              <a:cs typeface="+mn-cs"/>
            </a:endParaRPr>
          </a:p>
        </p:txBody>
      </p:sp>
      <p:pic>
        <p:nvPicPr>
          <p:cNvPr id="5" name="Picture 4">
            <a:extLst>
              <a:ext uri="{FF2B5EF4-FFF2-40B4-BE49-F238E27FC236}">
                <a16:creationId xmlns:a16="http://schemas.microsoft.com/office/drawing/2014/main" id="{DC41725A-66FC-ECC9-D741-C488264DA5C5}"/>
              </a:ext>
            </a:extLst>
          </p:cNvPr>
          <p:cNvPicPr>
            <a:picLocks noChangeAspect="1"/>
          </p:cNvPicPr>
          <p:nvPr userDrawn="1"/>
        </p:nvPicPr>
        <p:blipFill rotWithShape="1">
          <a:blip r:embed="rId2" cstate="hqprint">
            <a:extLst>
              <a:ext uri="{28A0092B-C50C-407E-A947-70E740481C1C}">
                <a14:useLocalDpi xmlns:a14="http://schemas.microsoft.com/office/drawing/2010/main" val="0"/>
              </a:ext>
            </a:extLst>
          </a:blip>
          <a:srcRect t="37667"/>
          <a:stretch/>
        </p:blipFill>
        <p:spPr>
          <a:xfrm>
            <a:off x="-2253635" y="-811260"/>
            <a:ext cx="2556694" cy="2850412"/>
          </a:xfrm>
          <a:prstGeom prst="rect">
            <a:avLst/>
          </a:prstGeom>
        </p:spPr>
      </p:pic>
      <p:pic>
        <p:nvPicPr>
          <p:cNvPr id="6" name="Picture 5">
            <a:extLst>
              <a:ext uri="{FF2B5EF4-FFF2-40B4-BE49-F238E27FC236}">
                <a16:creationId xmlns:a16="http://schemas.microsoft.com/office/drawing/2014/main" id="{10ECB967-163D-97A1-9542-86B164988CD1}"/>
              </a:ext>
            </a:extLst>
          </p:cNvPr>
          <p:cNvPicPr>
            <a:picLocks noChangeAspect="1"/>
          </p:cNvPicPr>
          <p:nvPr userDrawn="1"/>
        </p:nvPicPr>
        <p:blipFill rotWithShape="1">
          <a:blip r:embed="rId3" cstate="print">
            <a:extLst>
              <a:ext uri="{28A0092B-C50C-407E-A947-70E740481C1C}">
                <a14:useLocalDpi xmlns:a14="http://schemas.microsoft.com/office/drawing/2010/main" val="0"/>
              </a:ext>
            </a:extLst>
          </a:blip>
          <a:srcRect t="38142"/>
          <a:stretch/>
        </p:blipFill>
        <p:spPr>
          <a:xfrm>
            <a:off x="650633" y="6783225"/>
            <a:ext cx="1960710" cy="2212719"/>
          </a:xfrm>
          <a:prstGeom prst="rect">
            <a:avLst/>
          </a:prstGeom>
        </p:spPr>
      </p:pic>
      <p:sp>
        <p:nvSpPr>
          <p:cNvPr id="7" name="TextBox 3">
            <a:extLst>
              <a:ext uri="{FF2B5EF4-FFF2-40B4-BE49-F238E27FC236}">
                <a16:creationId xmlns:a16="http://schemas.microsoft.com/office/drawing/2014/main" id="{29EA2F57-C96A-966D-50AE-CA599802F3D7}"/>
              </a:ext>
            </a:extLst>
          </p:cNvPr>
          <p:cNvSpPr txBox="1"/>
          <p:nvPr userDrawn="1"/>
        </p:nvSpPr>
        <p:spPr>
          <a:xfrm>
            <a:off x="2539171" y="7974020"/>
            <a:ext cx="7283515" cy="1064137"/>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105" b="1" i="0" u="none" strike="noStrike" kern="1200" cap="none" spc="0" normalizeH="0" baseline="0" noProof="0" dirty="0">
                <a:ln>
                  <a:noFill/>
                </a:ln>
                <a:solidFill>
                  <a:srgbClr val="2C9430"/>
                </a:solidFill>
                <a:effectLst/>
                <a:uLnTx/>
                <a:uFillTx/>
                <a:latin typeface="SVN-Newton" panose="02040603050506020204" pitchFamily="18" charset="0"/>
                <a:cs typeface="Times New Roman" panose="02020603050405020304" pitchFamily="18" charset="0"/>
              </a:rPr>
              <a:t>MĂNG NON – TÀI LIỆU TIỂU HỌC</a:t>
            </a:r>
          </a:p>
          <a:p>
            <a:pPr marL="0" marR="0" lvl="0" indent="0" algn="ctr" defTabSz="534654" rtl="0" eaLnBrk="1" fontAlgn="auto" latinLnBrk="0" hangingPunct="1">
              <a:lnSpc>
                <a:spcPct val="100000"/>
              </a:lnSpc>
              <a:spcBef>
                <a:spcPts val="0"/>
              </a:spcBef>
              <a:spcAft>
                <a:spcPts val="0"/>
              </a:spcAft>
              <a:buClrTx/>
              <a:buSzTx/>
              <a:buFontTx/>
              <a:buNone/>
              <a:tabLst/>
              <a:defRPr/>
            </a:pPr>
            <a:r>
              <a:rPr kumimoji="0" lang="en-US" sz="2105" b="1"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Mời</a:t>
            </a:r>
            <a:r>
              <a:rPr kumimoji="0" lang="en-US" sz="2105"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2105" b="1"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truy</a:t>
            </a:r>
            <a:r>
              <a:rPr kumimoji="0" lang="en-US" sz="2105"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2105" b="1"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cập</a:t>
            </a:r>
            <a:r>
              <a:rPr kumimoji="0" lang="en-US" sz="2105"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2105" b="0" i="0" u="none" strike="noStrike" kern="1200" cap="none" spc="0" normalizeH="0" baseline="0" noProof="0" dirty="0">
                <a:ln>
                  <a:noFill/>
                </a:ln>
                <a:solidFill>
                  <a:srgbClr val="FF0066"/>
                </a:solidFill>
                <a:effectLst/>
                <a:uLnTx/>
                <a:uFillTx/>
                <a:latin typeface="Times New Roman" panose="02020603050405020304" pitchFamily="18" charset="0"/>
                <a:cs typeface="Times New Roman" panose="02020603050405020304" pitchFamily="18" charset="0"/>
                <a:hlinkClick r:id="rId4">
                  <a:extLst>
                    <a:ext uri="{A12FA001-AC4F-418D-AE19-62706E023703}">
                      <ahyp:hlinkClr xmlns:ahyp="http://schemas.microsoft.com/office/drawing/2018/hyperlinkcolor" xmlns="" val="tx"/>
                    </a:ext>
                  </a:extLst>
                </a:hlinkClick>
              </a:rPr>
              <a:t>MĂNG NON- TÀI LIỆU TIỂU HỌC | Facebook</a:t>
            </a:r>
            <a:endParaRPr kumimoji="0" lang="en-US" sz="2105" b="0" i="0" u="none" strike="noStrike" kern="1200" cap="none" spc="0" normalizeH="0" baseline="0" noProof="0" dirty="0">
              <a:ln>
                <a:noFill/>
              </a:ln>
              <a:solidFill>
                <a:srgbClr val="FF0066"/>
              </a:solidFill>
              <a:effectLst/>
              <a:uLnTx/>
              <a:uFillTx/>
              <a:latin typeface="SVN-Newton" panose="02040603050506020204" pitchFamily="18" charset="0"/>
              <a:cs typeface="Times New Roman" panose="02020603050405020304" pitchFamily="18" charset="0"/>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105" b="1" i="0" u="none" strike="noStrike" kern="1200" cap="none" spc="0" normalizeH="0" baseline="0" noProof="0" dirty="0">
                <a:ln>
                  <a:noFill/>
                </a:ln>
                <a:solidFill>
                  <a:srgbClr val="0D4370"/>
                </a:solidFill>
                <a:effectLst/>
                <a:uLnTx/>
                <a:uFillTx/>
                <a:latin typeface="SVN-Newton" panose="02040603050506020204" pitchFamily="18" charset="0"/>
                <a:cs typeface="Times New Roman" panose="02020603050405020304" pitchFamily="18" charset="0"/>
              </a:rPr>
              <a:t>SĐT ZALO : </a:t>
            </a:r>
            <a:r>
              <a:rPr kumimoji="0" lang="en-US" sz="2105" b="1" i="0" u="sng" strike="noStrike" kern="1200" cap="none" spc="0" normalizeH="0" baseline="0" noProof="0" dirty="0">
                <a:ln>
                  <a:noFill/>
                </a:ln>
                <a:solidFill>
                  <a:srgbClr val="0D4370"/>
                </a:solidFill>
                <a:effectLst/>
                <a:uLnTx/>
                <a:uFillTx/>
                <a:latin typeface="SVN-Newton" panose="02040603050506020204" pitchFamily="18" charset="0"/>
                <a:cs typeface="+mn-cs"/>
              </a:rPr>
              <a:t>0382348780</a:t>
            </a:r>
            <a:r>
              <a:rPr kumimoji="0" lang="en-US" sz="2105" b="1" i="0" u="none" strike="noStrike" kern="1200" cap="none" spc="0" normalizeH="0" baseline="0" noProof="0" dirty="0">
                <a:ln>
                  <a:noFill/>
                </a:ln>
                <a:solidFill>
                  <a:srgbClr val="0D4370"/>
                </a:solidFill>
                <a:effectLst/>
                <a:uLnTx/>
                <a:uFillTx/>
                <a:latin typeface="SVN-Newton" panose="02040603050506020204" pitchFamily="18" charset="0"/>
                <a:cs typeface="+mn-cs"/>
              </a:rPr>
              <a:t> - </a:t>
            </a:r>
            <a:r>
              <a:rPr kumimoji="0" lang="en-US" sz="2105" b="1" i="0" u="sng" strike="noStrike" kern="1200" cap="none" spc="0" normalizeH="0" baseline="0" noProof="0" dirty="0">
                <a:ln>
                  <a:noFill/>
                </a:ln>
                <a:solidFill>
                  <a:srgbClr val="0D4370"/>
                </a:solidFill>
                <a:effectLst/>
                <a:uLnTx/>
                <a:uFillTx/>
                <a:latin typeface="SVN-Newton" panose="02040603050506020204" pitchFamily="18" charset="0"/>
                <a:cs typeface="+mn-cs"/>
              </a:rPr>
              <a:t>0984848929</a:t>
            </a:r>
            <a:endParaRPr kumimoji="0" lang="en-US" sz="2105" b="1" i="0" u="none" strike="noStrike" kern="1200" cap="none" spc="0" normalizeH="0" baseline="0" noProof="0" dirty="0">
              <a:ln>
                <a:noFill/>
              </a:ln>
              <a:solidFill>
                <a:srgbClr val="0D4370"/>
              </a:solidFill>
              <a:effectLst/>
              <a:uLnTx/>
              <a:uFillTx/>
              <a:latin typeface="SVN-Newton" panose="02040603050506020204" pitchFamily="18" charset="0"/>
              <a:cs typeface="Times New Roman" panose="02020603050405020304" pitchFamily="18" charset="0"/>
            </a:endParaRPr>
          </a:p>
        </p:txBody>
      </p:sp>
      <p:sp>
        <p:nvSpPr>
          <p:cNvPr id="8" name="Title 1">
            <a:extLst>
              <a:ext uri="{FF2B5EF4-FFF2-40B4-BE49-F238E27FC236}">
                <a16:creationId xmlns:a16="http://schemas.microsoft.com/office/drawing/2014/main" id="{839CB496-B064-1976-8A73-F5C96C8179F1}"/>
              </a:ext>
            </a:extLst>
          </p:cNvPr>
          <p:cNvSpPr txBox="1">
            <a:spLocks/>
          </p:cNvSpPr>
          <p:nvPr userDrawn="1"/>
        </p:nvSpPr>
        <p:spPr>
          <a:xfrm>
            <a:off x="9822686" y="-375048"/>
            <a:ext cx="2556694" cy="1156798"/>
          </a:xfrm>
          <a:prstGeom prst="rect">
            <a:avLst/>
          </a:prstGeom>
        </p:spPr>
        <p:txBody>
          <a:bodyPr vert="horz" lIns="106934" tIns="53467" rIns="106934" bIns="53467"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2807" b="0" i="0" u="none" strike="noStrike" kern="1200" cap="none" spc="0" normalizeH="0" baseline="0" noProof="0" dirty="0" err="1">
                <a:ln>
                  <a:noFill/>
                </a:ln>
                <a:solidFill>
                  <a:srgbClr val="44546A">
                    <a:lumMod val="20000"/>
                    <a:lumOff val="80000"/>
                  </a:srgbClr>
                </a:solidFill>
                <a:effectLst/>
                <a:uLnTx/>
                <a:uFillTx/>
                <a:latin typeface="#9Slide07 HoneyCream" pitchFamily="2" charset="0"/>
                <a:cs typeface="+mj-cs"/>
              </a:rPr>
              <a:t>Măng</a:t>
            </a:r>
            <a:r>
              <a:rPr kumimoji="0" lang="en-US" sz="2807" b="0" i="0" u="none" strike="noStrike" kern="1200" cap="none" spc="0" normalizeH="0" baseline="0" noProof="0" dirty="0">
                <a:ln>
                  <a:noFill/>
                </a:ln>
                <a:solidFill>
                  <a:srgbClr val="44546A">
                    <a:lumMod val="20000"/>
                    <a:lumOff val="80000"/>
                  </a:srgbClr>
                </a:solidFill>
                <a:effectLst/>
                <a:uLnTx/>
                <a:uFillTx/>
                <a:latin typeface="#9Slide07 HoneyCream" pitchFamily="2" charset="0"/>
                <a:cs typeface="+mj-cs"/>
              </a:rPr>
              <a:t> Non</a:t>
            </a:r>
          </a:p>
        </p:txBody>
      </p:sp>
      <p:sp>
        <p:nvSpPr>
          <p:cNvPr id="9" name="Title 1">
            <a:extLst>
              <a:ext uri="{FF2B5EF4-FFF2-40B4-BE49-F238E27FC236}">
                <a16:creationId xmlns:a16="http://schemas.microsoft.com/office/drawing/2014/main" id="{C2819393-8A5D-E722-6425-C1F457F21F4D}"/>
              </a:ext>
            </a:extLst>
          </p:cNvPr>
          <p:cNvSpPr txBox="1">
            <a:spLocks/>
          </p:cNvSpPr>
          <p:nvPr userDrawn="1"/>
        </p:nvSpPr>
        <p:spPr>
          <a:xfrm>
            <a:off x="455940" y="9080370"/>
            <a:ext cx="2350096" cy="387363"/>
          </a:xfrm>
          <a:prstGeom prst="rect">
            <a:avLst/>
          </a:prstGeom>
        </p:spPr>
        <p:txBody>
          <a:bodyPr vert="horz" lIns="106934" tIns="53467" rIns="106934" bIns="53467" rtlCol="0" anchor="b">
            <a:normAutofit fontScale="70000" lnSpcReduction="2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3743" b="0" i="0" u="none" strike="noStrike" kern="1200" cap="none" spc="0" normalizeH="0" baseline="0" noProof="0" dirty="0" err="1">
                <a:ln>
                  <a:noFill/>
                </a:ln>
                <a:solidFill>
                  <a:srgbClr val="2C9430"/>
                </a:solidFill>
                <a:effectLst/>
                <a:uLnTx/>
                <a:uFillTx/>
                <a:latin typeface="#9Slide07 HoneyCream" pitchFamily="2" charset="0"/>
                <a:cs typeface="+mj-cs"/>
              </a:rPr>
              <a:t>Măng</a:t>
            </a:r>
            <a:r>
              <a:rPr kumimoji="0" lang="en-US" sz="3743" b="0" i="0" u="none" strike="noStrike" kern="1200" cap="none" spc="0" normalizeH="0" baseline="0" noProof="0" dirty="0">
                <a:ln>
                  <a:noFill/>
                </a:ln>
                <a:solidFill>
                  <a:srgbClr val="2C9430"/>
                </a:solidFill>
                <a:effectLst/>
                <a:uLnTx/>
                <a:uFillTx/>
                <a:latin typeface="#9Slide07 HoneyCream" pitchFamily="2" charset="0"/>
                <a:cs typeface="+mj-cs"/>
              </a:rPr>
              <a:t> Non</a:t>
            </a:r>
          </a:p>
        </p:txBody>
      </p:sp>
      <p:sp>
        <p:nvSpPr>
          <p:cNvPr id="10" name="Title 1">
            <a:extLst>
              <a:ext uri="{FF2B5EF4-FFF2-40B4-BE49-F238E27FC236}">
                <a16:creationId xmlns:a16="http://schemas.microsoft.com/office/drawing/2014/main" id="{67CE625A-7EB5-37D6-AA98-E6F10E173EFB}"/>
              </a:ext>
            </a:extLst>
          </p:cNvPr>
          <p:cNvSpPr txBox="1">
            <a:spLocks/>
          </p:cNvSpPr>
          <p:nvPr userDrawn="1"/>
        </p:nvSpPr>
        <p:spPr>
          <a:xfrm>
            <a:off x="-379795" y="5542001"/>
            <a:ext cx="2556694" cy="1156798"/>
          </a:xfrm>
          <a:prstGeom prst="rect">
            <a:avLst/>
          </a:prstGeom>
        </p:spPr>
        <p:txBody>
          <a:bodyPr vert="horz" lIns="106934" tIns="53467" rIns="106934" bIns="53467"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2105" b="0" i="0" u="none" strike="noStrike" kern="1200" cap="none" spc="0" normalizeH="0" baseline="0" noProof="0" dirty="0" err="1">
                <a:ln>
                  <a:noFill/>
                </a:ln>
                <a:solidFill>
                  <a:srgbClr val="44546A">
                    <a:lumMod val="20000"/>
                    <a:lumOff val="80000"/>
                  </a:srgbClr>
                </a:solidFill>
                <a:effectLst/>
                <a:uLnTx/>
                <a:uFillTx/>
                <a:latin typeface="#9Slide07 HoneyCream" pitchFamily="2" charset="0"/>
                <a:cs typeface="+mj-cs"/>
              </a:rPr>
              <a:t>Măng</a:t>
            </a:r>
            <a:r>
              <a:rPr kumimoji="0" lang="en-US" sz="2105" b="0" i="0" u="none" strike="noStrike" kern="1200" cap="none" spc="0" normalizeH="0" baseline="0" noProof="0" dirty="0">
                <a:ln>
                  <a:noFill/>
                </a:ln>
                <a:solidFill>
                  <a:srgbClr val="44546A">
                    <a:lumMod val="20000"/>
                    <a:lumOff val="80000"/>
                  </a:srgbClr>
                </a:solidFill>
                <a:effectLst/>
                <a:uLnTx/>
                <a:uFillTx/>
                <a:latin typeface="#9Slide07 HoneyCream" pitchFamily="2" charset="0"/>
                <a:cs typeface="+mj-cs"/>
              </a:rPr>
              <a:t> Non</a:t>
            </a:r>
          </a:p>
        </p:txBody>
      </p:sp>
      <p:sp>
        <p:nvSpPr>
          <p:cNvPr id="11" name="TextBox 10">
            <a:extLst>
              <a:ext uri="{FF2B5EF4-FFF2-40B4-BE49-F238E27FC236}">
                <a16:creationId xmlns:a16="http://schemas.microsoft.com/office/drawing/2014/main" id="{A9185F81-9F4C-9E1A-DA28-FF4DF54F9336}"/>
              </a:ext>
            </a:extLst>
          </p:cNvPr>
          <p:cNvSpPr txBox="1"/>
          <p:nvPr userDrawn="1"/>
        </p:nvSpPr>
        <p:spPr>
          <a:xfrm>
            <a:off x="-2920124" y="1955745"/>
            <a:ext cx="3889672" cy="63216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508" b="0" i="0" u="none" strike="noStrike" kern="1200" cap="none" spc="0" normalizeH="0" baseline="0" noProof="0" dirty="0" err="1">
                <a:ln w="0"/>
                <a:solidFill>
                  <a:srgbClr val="FF0000"/>
                </a:solidFill>
                <a:effectLst>
                  <a:reflection blurRad="6350" stA="53000" endA="300" endPos="35500" dir="5400000" sy="-90000" algn="bl" rotWithShape="0"/>
                </a:effectLst>
                <a:uLnTx/>
                <a:uFillTx/>
                <a:latin typeface="#9Slide07 HoneyCream" pitchFamily="2" charset="0"/>
                <a:cs typeface="#9Slide05 Bodega Script" pitchFamily="2" charset="0"/>
              </a:rPr>
              <a:t>Măng</a:t>
            </a:r>
            <a:r>
              <a:rPr kumimoji="0" lang="en-US" sz="3508" b="0" i="0" u="none" strike="noStrike" kern="1200" cap="none" spc="0" normalizeH="0" baseline="0" noProof="0" dirty="0">
                <a:ln w="0"/>
                <a:solidFill>
                  <a:srgbClr val="FF0000"/>
                </a:solidFill>
                <a:effectLst>
                  <a:reflection blurRad="6350" stA="53000" endA="300" endPos="35500" dir="5400000" sy="-90000" algn="bl" rotWithShape="0"/>
                </a:effectLst>
                <a:uLnTx/>
                <a:uFillTx/>
                <a:latin typeface="#9Slide07 HoneyCream" pitchFamily="2" charset="0"/>
                <a:cs typeface="#9Slide05 Bodega Script" pitchFamily="2" charset="0"/>
              </a:rPr>
              <a:t> Non</a:t>
            </a:r>
            <a:endParaRPr kumimoji="0" lang="id-ID" sz="3508" b="0" i="0" u="none" strike="noStrike" kern="1200" cap="none" spc="0" normalizeH="0" baseline="0" noProof="0" dirty="0">
              <a:ln w="0"/>
              <a:solidFill>
                <a:srgbClr val="FF0000"/>
              </a:solidFill>
              <a:effectLst>
                <a:reflection blurRad="6350" stA="53000" endA="300" endPos="35500" dir="5400000" sy="-90000" algn="bl" rotWithShape="0"/>
              </a:effectLst>
              <a:uLnTx/>
              <a:uFillTx/>
              <a:latin typeface="#9Slide07 HoneyCream" pitchFamily="2" charset="0"/>
              <a:cs typeface="#9Slide05 Bodega Script" pitchFamily="2" charset="0"/>
            </a:endParaRPr>
          </a:p>
        </p:txBody>
      </p:sp>
      <p:sp>
        <p:nvSpPr>
          <p:cNvPr id="12" name="TextBox 11">
            <a:extLst>
              <a:ext uri="{FF2B5EF4-FFF2-40B4-BE49-F238E27FC236}">
                <a16:creationId xmlns:a16="http://schemas.microsoft.com/office/drawing/2014/main" id="{6BE93520-6E9F-4C6B-1BDC-F5F4B404C88B}"/>
              </a:ext>
            </a:extLst>
          </p:cNvPr>
          <p:cNvSpPr txBox="1"/>
          <p:nvPr userDrawn="1"/>
        </p:nvSpPr>
        <p:spPr>
          <a:xfrm>
            <a:off x="1630988" y="7353444"/>
            <a:ext cx="10284198" cy="578363"/>
          </a:xfrm>
          <a:prstGeom prst="rect">
            <a:avLst/>
          </a:prstGeom>
          <a:noFill/>
        </p:spPr>
        <p:txBody>
          <a:bodyPr wrap="square">
            <a:spAutoFit/>
          </a:bodyPr>
          <a:lstStyle/>
          <a:p>
            <a:pPr marL="0" marR="0" lvl="0" indent="0" algn="ctr" defTabSz="802020" rtl="0" eaLnBrk="1" fontAlgn="auto" latinLnBrk="0" hangingPunct="1">
              <a:lnSpc>
                <a:spcPct val="100000"/>
              </a:lnSpc>
              <a:spcBef>
                <a:spcPts val="0"/>
              </a:spcBef>
              <a:spcAft>
                <a:spcPts val="0"/>
              </a:spcAft>
              <a:buClr>
                <a:srgbClr val="000000"/>
              </a:buClr>
              <a:buSzPts val="1100"/>
              <a:buFont typeface="Arial"/>
              <a:buNone/>
              <a:tabLst/>
              <a:defRPr/>
            </a:pPr>
            <a:r>
              <a:rPr kumimoji="0" lang="en-US" sz="1579" b="1" i="0" u="none" strike="noStrike" kern="1200" cap="none" spc="0" normalizeH="0" baseline="0" noProof="0" dirty="0" err="1">
                <a:ln>
                  <a:noFill/>
                </a:ln>
                <a:solidFill>
                  <a:srgbClr val="C00000"/>
                </a:solidFill>
                <a:effectLst/>
                <a:uLnTx/>
                <a:uFillTx/>
                <a:latin typeface="UTM Avo" panose="02040603050506020204" pitchFamily="18" charset="0"/>
                <a:cs typeface="+mn-cs"/>
              </a:rPr>
              <a:t>Sản</a:t>
            </a:r>
            <a:r>
              <a:rPr kumimoji="0" lang="en-US" sz="1579" b="1" i="0" u="none" strike="noStrike" kern="1200" cap="none" spc="0" normalizeH="0" baseline="0" noProof="0" dirty="0">
                <a:ln>
                  <a:noFill/>
                </a:ln>
                <a:solidFill>
                  <a:srgbClr val="C00000"/>
                </a:solidFill>
                <a:effectLst/>
                <a:uLnTx/>
                <a:uFillTx/>
                <a:latin typeface="UTM Avo" panose="02040603050506020204" pitchFamily="18" charset="0"/>
                <a:cs typeface="+mn-cs"/>
              </a:rPr>
              <a:t> </a:t>
            </a:r>
            <a:r>
              <a:rPr kumimoji="0" lang="en-US" sz="1579" b="1" i="0" u="none" strike="noStrike" kern="1200" cap="none" spc="0" normalizeH="0" baseline="0" noProof="0" dirty="0" err="1">
                <a:ln>
                  <a:noFill/>
                </a:ln>
                <a:solidFill>
                  <a:srgbClr val="C00000"/>
                </a:solidFill>
                <a:effectLst/>
                <a:uLnTx/>
                <a:uFillTx/>
                <a:latin typeface="UTM Avo" panose="02040603050506020204" pitchFamily="18" charset="0"/>
                <a:cs typeface="+mn-cs"/>
              </a:rPr>
              <a:t>phẩm</a:t>
            </a:r>
            <a:r>
              <a:rPr kumimoji="0" lang="en-US" sz="1579" b="1" i="0" u="none" strike="noStrike" kern="1200" cap="none" spc="0" normalizeH="0" baseline="0" noProof="0" dirty="0">
                <a:ln>
                  <a:noFill/>
                </a:ln>
                <a:solidFill>
                  <a:srgbClr val="C00000"/>
                </a:solidFill>
                <a:effectLst/>
                <a:uLnTx/>
                <a:uFillTx/>
                <a:latin typeface="UTM Avo" panose="02040603050506020204" pitchFamily="18" charset="0"/>
                <a:cs typeface="+mn-cs"/>
              </a:rPr>
              <a:t> </a:t>
            </a:r>
            <a:r>
              <a:rPr kumimoji="0" lang="en-US" sz="1579" b="1" i="0" u="none" strike="noStrike" kern="1200" cap="none" spc="0" normalizeH="0" baseline="0" noProof="0" dirty="0" err="1">
                <a:ln>
                  <a:noFill/>
                </a:ln>
                <a:solidFill>
                  <a:srgbClr val="C00000"/>
                </a:solidFill>
                <a:effectLst/>
                <a:uLnTx/>
                <a:uFillTx/>
                <a:latin typeface="UTM Avo" panose="02040603050506020204" pitchFamily="18" charset="0"/>
                <a:cs typeface="+mn-cs"/>
              </a:rPr>
              <a:t>của</a:t>
            </a:r>
            <a:r>
              <a:rPr kumimoji="0" lang="en-US" sz="1579" b="1" i="0" u="none" strike="noStrike" kern="1200" cap="none" spc="0" normalizeH="0" baseline="0" noProof="0" dirty="0">
                <a:ln>
                  <a:noFill/>
                </a:ln>
                <a:solidFill>
                  <a:srgbClr val="C00000"/>
                </a:solidFill>
                <a:effectLst/>
                <a:uLnTx/>
                <a:uFillTx/>
                <a:latin typeface="UTM Avo" panose="02040603050506020204" pitchFamily="18" charset="0"/>
                <a:cs typeface="+mn-cs"/>
              </a:rPr>
              <a:t> </a:t>
            </a:r>
            <a:r>
              <a:rPr kumimoji="0" lang="en-US" sz="1579" b="1" i="0" u="none" strike="noStrike" kern="1200" cap="none" spc="0" normalizeH="0" baseline="0" noProof="0" dirty="0" err="1">
                <a:ln>
                  <a:noFill/>
                </a:ln>
                <a:solidFill>
                  <a:srgbClr val="C00000"/>
                </a:solidFill>
                <a:effectLst/>
                <a:uLnTx/>
                <a:uFillTx/>
                <a:latin typeface="UTM Avo" panose="02040603050506020204" pitchFamily="18" charset="0"/>
                <a:cs typeface="+mn-cs"/>
              </a:rPr>
              <a:t>Măng</a:t>
            </a:r>
            <a:r>
              <a:rPr kumimoji="0" lang="en-US" sz="1579" b="1" i="0" u="none" strike="noStrike" kern="1200" cap="none" spc="0" normalizeH="0" baseline="0" noProof="0" dirty="0">
                <a:ln>
                  <a:noFill/>
                </a:ln>
                <a:solidFill>
                  <a:srgbClr val="C00000"/>
                </a:solidFill>
                <a:effectLst/>
                <a:uLnTx/>
                <a:uFillTx/>
                <a:latin typeface="UTM Avo" panose="02040603050506020204" pitchFamily="18" charset="0"/>
                <a:cs typeface="+mn-cs"/>
              </a:rPr>
              <a:t> Non – </a:t>
            </a:r>
            <a:r>
              <a:rPr kumimoji="0" lang="en-US" sz="1579" b="1" i="0" u="none" strike="noStrike" kern="1200" cap="none" spc="0" normalizeH="0" baseline="0" noProof="0" dirty="0" err="1">
                <a:ln>
                  <a:noFill/>
                </a:ln>
                <a:solidFill>
                  <a:srgbClr val="C00000"/>
                </a:solidFill>
                <a:effectLst/>
                <a:uLnTx/>
                <a:uFillTx/>
                <a:latin typeface="UTM Avo" panose="02040603050506020204" pitchFamily="18" charset="0"/>
                <a:cs typeface="+mn-cs"/>
              </a:rPr>
              <a:t>Tài</a:t>
            </a:r>
            <a:r>
              <a:rPr kumimoji="0" lang="en-US" sz="1579" b="1" i="0" u="none" strike="noStrike" kern="1200" cap="none" spc="0" normalizeH="0" baseline="0" noProof="0" dirty="0">
                <a:ln>
                  <a:noFill/>
                </a:ln>
                <a:solidFill>
                  <a:srgbClr val="C00000"/>
                </a:solidFill>
                <a:effectLst/>
                <a:uLnTx/>
                <a:uFillTx/>
                <a:latin typeface="UTM Avo" panose="02040603050506020204" pitchFamily="18" charset="0"/>
                <a:cs typeface="+mn-cs"/>
              </a:rPr>
              <a:t> </a:t>
            </a:r>
            <a:r>
              <a:rPr kumimoji="0" lang="en-US" sz="1579" b="1" i="0" u="none" strike="noStrike" kern="1200" cap="none" spc="0" normalizeH="0" baseline="0" noProof="0" dirty="0" err="1">
                <a:ln>
                  <a:noFill/>
                </a:ln>
                <a:solidFill>
                  <a:srgbClr val="C00000"/>
                </a:solidFill>
                <a:effectLst/>
                <a:uLnTx/>
                <a:uFillTx/>
                <a:latin typeface="UTM Avo" panose="02040603050506020204" pitchFamily="18" charset="0"/>
                <a:cs typeface="+mn-cs"/>
              </a:rPr>
              <a:t>liệu</a:t>
            </a:r>
            <a:r>
              <a:rPr kumimoji="0" lang="en-US" sz="1579" b="1" i="0" u="none" strike="noStrike" kern="1200" cap="none" spc="0" normalizeH="0" baseline="0" noProof="0" dirty="0">
                <a:ln>
                  <a:noFill/>
                </a:ln>
                <a:solidFill>
                  <a:srgbClr val="C00000"/>
                </a:solidFill>
                <a:effectLst/>
                <a:uLnTx/>
                <a:uFillTx/>
                <a:latin typeface="UTM Avo" panose="02040603050506020204" pitchFamily="18" charset="0"/>
                <a:cs typeface="+mn-cs"/>
              </a:rPr>
              <a:t> </a:t>
            </a:r>
            <a:r>
              <a:rPr kumimoji="0" lang="en-US" sz="1579" b="1" i="0" u="none" strike="noStrike" kern="1200" cap="none" spc="0" normalizeH="0" baseline="0" noProof="0" dirty="0" err="1">
                <a:ln>
                  <a:noFill/>
                </a:ln>
                <a:solidFill>
                  <a:srgbClr val="C00000"/>
                </a:solidFill>
                <a:effectLst/>
                <a:uLnTx/>
                <a:uFillTx/>
                <a:latin typeface="UTM Avo" panose="02040603050506020204" pitchFamily="18" charset="0"/>
                <a:cs typeface="+mn-cs"/>
              </a:rPr>
              <a:t>Tiểu</a:t>
            </a:r>
            <a:r>
              <a:rPr kumimoji="0" lang="en-US" sz="1579" b="1" i="0" u="none" strike="noStrike" kern="1200" cap="none" spc="0" normalizeH="0" baseline="0" noProof="0" dirty="0">
                <a:ln>
                  <a:noFill/>
                </a:ln>
                <a:solidFill>
                  <a:srgbClr val="C00000"/>
                </a:solidFill>
                <a:effectLst/>
                <a:uLnTx/>
                <a:uFillTx/>
                <a:latin typeface="UTM Avo" panose="02040603050506020204" pitchFamily="18" charset="0"/>
                <a:cs typeface="+mn-cs"/>
              </a:rPr>
              <a:t> </a:t>
            </a:r>
            <a:r>
              <a:rPr kumimoji="0" lang="en-US" sz="1579" b="1" i="0" u="none" strike="noStrike" kern="1200" cap="none" spc="0" normalizeH="0" baseline="0" noProof="0" dirty="0" err="1">
                <a:ln>
                  <a:noFill/>
                </a:ln>
                <a:solidFill>
                  <a:srgbClr val="C00000"/>
                </a:solidFill>
                <a:effectLst/>
                <a:uLnTx/>
                <a:uFillTx/>
                <a:latin typeface="UTM Avo" panose="02040603050506020204" pitchFamily="18" charset="0"/>
                <a:cs typeface="+mn-cs"/>
              </a:rPr>
              <a:t>học</a:t>
            </a:r>
            <a:r>
              <a:rPr kumimoji="0" lang="en-US" sz="1579" b="1" i="0" u="none" strike="noStrike" kern="1200" cap="none" spc="0" normalizeH="0" baseline="0" noProof="0" dirty="0">
                <a:ln>
                  <a:noFill/>
                </a:ln>
                <a:solidFill>
                  <a:srgbClr val="C00000"/>
                </a:solidFill>
                <a:effectLst/>
                <a:uLnTx/>
                <a:uFillTx/>
                <a:latin typeface="UTM Avo" panose="02040603050506020204" pitchFamily="18" charset="0"/>
                <a:cs typeface="+mn-cs"/>
              </a:rPr>
              <a:t>.</a:t>
            </a:r>
          </a:p>
          <a:p>
            <a:pPr marL="0" marR="0" lvl="0" indent="0" algn="ctr" defTabSz="802020" rtl="0" eaLnBrk="1" fontAlgn="auto" latinLnBrk="0" hangingPunct="1">
              <a:lnSpc>
                <a:spcPct val="100000"/>
              </a:lnSpc>
              <a:spcBef>
                <a:spcPts val="0"/>
              </a:spcBef>
              <a:spcAft>
                <a:spcPts val="0"/>
              </a:spcAft>
              <a:buClr>
                <a:srgbClr val="000000"/>
              </a:buClr>
              <a:buSzPts val="1100"/>
              <a:buFont typeface="Arial"/>
              <a:buNone/>
              <a:tabLst/>
              <a:defRPr/>
            </a:pPr>
            <a:r>
              <a:rPr kumimoji="0" lang="en-US" sz="1579" b="1" i="0" u="none" strike="noStrike" kern="1200" cap="none" spc="0" normalizeH="0" baseline="0" noProof="0" dirty="0">
                <a:ln>
                  <a:noFill/>
                </a:ln>
                <a:solidFill>
                  <a:srgbClr val="C00000"/>
                </a:solidFill>
                <a:effectLst/>
                <a:uLnTx/>
                <a:uFillTx/>
                <a:latin typeface="UTM Avo" panose="02040603050506020204" pitchFamily="18" charset="0"/>
                <a:cs typeface="+mn-cs"/>
              </a:rPr>
              <a:t> </a:t>
            </a:r>
            <a:r>
              <a:rPr kumimoji="0" lang="en-US" sz="1579" b="1" i="0" u="none" strike="noStrike" kern="1200" cap="none" spc="0" normalizeH="0" baseline="0" noProof="0" dirty="0" err="1">
                <a:ln>
                  <a:noFill/>
                </a:ln>
                <a:solidFill>
                  <a:srgbClr val="C00000"/>
                </a:solidFill>
                <a:effectLst/>
                <a:uLnTx/>
                <a:uFillTx/>
                <a:latin typeface="UTM Avo" panose="02040603050506020204" pitchFamily="18" charset="0"/>
                <a:cs typeface="+mn-cs"/>
              </a:rPr>
              <a:t>Nghiêm</a:t>
            </a:r>
            <a:r>
              <a:rPr kumimoji="0" lang="en-US" sz="1579" b="1" i="0" u="none" strike="noStrike" kern="1200" cap="none" spc="0" normalizeH="0" baseline="0" noProof="0" dirty="0">
                <a:ln>
                  <a:noFill/>
                </a:ln>
                <a:solidFill>
                  <a:srgbClr val="C00000"/>
                </a:solidFill>
                <a:effectLst/>
                <a:uLnTx/>
                <a:uFillTx/>
                <a:latin typeface="UTM Avo" panose="02040603050506020204" pitchFamily="18" charset="0"/>
                <a:cs typeface="+mn-cs"/>
              </a:rPr>
              <a:t> </a:t>
            </a:r>
            <a:r>
              <a:rPr kumimoji="0" lang="en-US" sz="1579" b="1" i="0" u="none" strike="noStrike" kern="1200" cap="none" spc="0" normalizeH="0" baseline="0" noProof="0" dirty="0" err="1">
                <a:ln>
                  <a:noFill/>
                </a:ln>
                <a:solidFill>
                  <a:srgbClr val="C00000"/>
                </a:solidFill>
                <a:effectLst/>
                <a:uLnTx/>
                <a:uFillTx/>
                <a:latin typeface="UTM Avo" panose="02040603050506020204" pitchFamily="18" charset="0"/>
                <a:cs typeface="+mn-cs"/>
              </a:rPr>
              <a:t>cấm</a:t>
            </a:r>
            <a:r>
              <a:rPr kumimoji="0" lang="en-US" sz="1579" b="1" i="0" u="none" strike="noStrike" kern="1200" cap="none" spc="0" normalizeH="0" baseline="0" noProof="0" dirty="0">
                <a:ln>
                  <a:noFill/>
                </a:ln>
                <a:solidFill>
                  <a:srgbClr val="C00000"/>
                </a:solidFill>
                <a:effectLst/>
                <a:uLnTx/>
                <a:uFillTx/>
                <a:latin typeface="UTM Avo" panose="02040603050506020204" pitchFamily="18" charset="0"/>
                <a:cs typeface="+mn-cs"/>
              </a:rPr>
              <a:t> </a:t>
            </a:r>
            <a:r>
              <a:rPr kumimoji="0" lang="en-US" sz="1579" b="1" i="0" u="none" strike="noStrike" kern="1200" cap="none" spc="0" normalizeH="0" baseline="0" noProof="0" dirty="0" err="1">
                <a:ln>
                  <a:noFill/>
                </a:ln>
                <a:solidFill>
                  <a:srgbClr val="C00000"/>
                </a:solidFill>
                <a:effectLst/>
                <a:uLnTx/>
                <a:uFillTx/>
                <a:latin typeface="UTM Avo" panose="02040603050506020204" pitchFamily="18" charset="0"/>
                <a:cs typeface="+mn-cs"/>
              </a:rPr>
              <a:t>buôn</a:t>
            </a:r>
            <a:r>
              <a:rPr kumimoji="0" lang="en-US" sz="1579" b="1" i="0" u="none" strike="noStrike" kern="1200" cap="none" spc="0" normalizeH="0" baseline="0" noProof="0" dirty="0">
                <a:ln>
                  <a:noFill/>
                </a:ln>
                <a:solidFill>
                  <a:srgbClr val="C00000"/>
                </a:solidFill>
                <a:effectLst/>
                <a:uLnTx/>
                <a:uFillTx/>
                <a:latin typeface="UTM Avo" panose="02040603050506020204" pitchFamily="18" charset="0"/>
                <a:cs typeface="+mn-cs"/>
              </a:rPr>
              <a:t> </a:t>
            </a:r>
            <a:r>
              <a:rPr kumimoji="0" lang="en-US" sz="1579" b="1" i="0" u="none" strike="noStrike" kern="1200" cap="none" spc="0" normalizeH="0" baseline="0" noProof="0" dirty="0" err="1">
                <a:ln>
                  <a:noFill/>
                </a:ln>
                <a:solidFill>
                  <a:srgbClr val="C00000"/>
                </a:solidFill>
                <a:effectLst/>
                <a:uLnTx/>
                <a:uFillTx/>
                <a:latin typeface="UTM Avo" panose="02040603050506020204" pitchFamily="18" charset="0"/>
                <a:cs typeface="+mn-cs"/>
              </a:rPr>
              <a:t>bán</a:t>
            </a:r>
            <a:r>
              <a:rPr kumimoji="0" lang="en-US" sz="1579" b="1" i="0" u="none" strike="noStrike" kern="1200" cap="none" spc="0" normalizeH="0" baseline="0" noProof="0" dirty="0">
                <a:ln>
                  <a:noFill/>
                </a:ln>
                <a:solidFill>
                  <a:srgbClr val="C00000"/>
                </a:solidFill>
                <a:effectLst/>
                <a:uLnTx/>
                <a:uFillTx/>
                <a:latin typeface="UTM Avo" panose="02040603050506020204" pitchFamily="18" charset="0"/>
                <a:cs typeface="+mn-cs"/>
              </a:rPr>
              <a:t>, </a:t>
            </a:r>
            <a:r>
              <a:rPr kumimoji="0" lang="en-US" sz="1579" b="1" i="0" u="none" strike="noStrike" kern="1200" cap="none" spc="0" normalizeH="0" baseline="0" noProof="0" dirty="0" err="1">
                <a:ln>
                  <a:noFill/>
                </a:ln>
                <a:solidFill>
                  <a:srgbClr val="C00000"/>
                </a:solidFill>
                <a:effectLst/>
                <a:uLnTx/>
                <a:uFillTx/>
                <a:latin typeface="UTM Avo" panose="02040603050506020204" pitchFamily="18" charset="0"/>
                <a:cs typeface="+mn-cs"/>
              </a:rPr>
              <a:t>sao</a:t>
            </a:r>
            <a:r>
              <a:rPr kumimoji="0" lang="en-US" sz="1579" b="1" i="0" u="none" strike="noStrike" kern="1200" cap="none" spc="0" normalizeH="0" baseline="0" noProof="0" dirty="0">
                <a:ln>
                  <a:noFill/>
                </a:ln>
                <a:solidFill>
                  <a:srgbClr val="C00000"/>
                </a:solidFill>
                <a:effectLst/>
                <a:uLnTx/>
                <a:uFillTx/>
                <a:latin typeface="UTM Avo" panose="02040603050506020204" pitchFamily="18" charset="0"/>
                <a:cs typeface="+mn-cs"/>
              </a:rPr>
              <a:t> </a:t>
            </a:r>
            <a:r>
              <a:rPr kumimoji="0" lang="en-US" sz="1579" b="1" i="0" u="none" strike="noStrike" kern="1200" cap="none" spc="0" normalizeH="0" baseline="0" noProof="0" dirty="0" err="1">
                <a:ln>
                  <a:noFill/>
                </a:ln>
                <a:solidFill>
                  <a:srgbClr val="C00000"/>
                </a:solidFill>
                <a:effectLst/>
                <a:uLnTx/>
                <a:uFillTx/>
                <a:latin typeface="UTM Avo" panose="02040603050506020204" pitchFamily="18" charset="0"/>
                <a:cs typeface="+mn-cs"/>
              </a:rPr>
              <a:t>chép</a:t>
            </a:r>
            <a:r>
              <a:rPr kumimoji="0" lang="en-US" sz="1579" b="1" i="0" u="none" strike="noStrike" kern="1200" cap="none" spc="0" normalizeH="0" baseline="0" noProof="0" dirty="0">
                <a:ln>
                  <a:noFill/>
                </a:ln>
                <a:solidFill>
                  <a:srgbClr val="C00000"/>
                </a:solidFill>
                <a:effectLst/>
                <a:uLnTx/>
                <a:uFillTx/>
                <a:latin typeface="UTM Avo" panose="02040603050506020204" pitchFamily="18" charset="0"/>
                <a:cs typeface="+mn-cs"/>
              </a:rPr>
              <a:t> </a:t>
            </a:r>
            <a:r>
              <a:rPr kumimoji="0" lang="en-US" sz="1579" b="1" i="0" u="none" strike="noStrike" kern="1200" cap="none" spc="0" normalizeH="0" baseline="0" noProof="0" dirty="0" err="1">
                <a:ln>
                  <a:noFill/>
                </a:ln>
                <a:solidFill>
                  <a:srgbClr val="C00000"/>
                </a:solidFill>
                <a:effectLst/>
                <a:uLnTx/>
                <a:uFillTx/>
                <a:latin typeface="UTM Avo" panose="02040603050506020204" pitchFamily="18" charset="0"/>
                <a:cs typeface="+mn-cs"/>
              </a:rPr>
              <a:t>và</a:t>
            </a:r>
            <a:r>
              <a:rPr kumimoji="0" lang="en-US" sz="1579" b="1" i="0" u="none" strike="noStrike" kern="1200" cap="none" spc="0" normalizeH="0" baseline="0" noProof="0" dirty="0">
                <a:ln>
                  <a:noFill/>
                </a:ln>
                <a:solidFill>
                  <a:srgbClr val="C00000"/>
                </a:solidFill>
                <a:effectLst/>
                <a:uLnTx/>
                <a:uFillTx/>
                <a:latin typeface="UTM Avo" panose="02040603050506020204" pitchFamily="18" charset="0"/>
                <a:cs typeface="+mn-cs"/>
              </a:rPr>
              <a:t> </a:t>
            </a:r>
            <a:r>
              <a:rPr kumimoji="0" lang="en-US" sz="1579" b="1" i="0" u="none" strike="noStrike" kern="1200" cap="none" spc="0" normalizeH="0" baseline="0" noProof="0" dirty="0" err="1">
                <a:ln>
                  <a:noFill/>
                </a:ln>
                <a:solidFill>
                  <a:srgbClr val="C00000"/>
                </a:solidFill>
                <a:effectLst/>
                <a:uLnTx/>
                <a:uFillTx/>
                <a:latin typeface="UTM Avo" panose="02040603050506020204" pitchFamily="18" charset="0"/>
                <a:cs typeface="+mn-cs"/>
              </a:rPr>
              <a:t>chỉnh</a:t>
            </a:r>
            <a:r>
              <a:rPr kumimoji="0" lang="en-US" sz="1579" b="1" i="0" u="none" strike="noStrike" kern="1200" cap="none" spc="0" normalizeH="0" baseline="0" noProof="0" dirty="0">
                <a:ln>
                  <a:noFill/>
                </a:ln>
                <a:solidFill>
                  <a:srgbClr val="C00000"/>
                </a:solidFill>
                <a:effectLst/>
                <a:uLnTx/>
                <a:uFillTx/>
                <a:latin typeface="UTM Avo" panose="02040603050506020204" pitchFamily="18" charset="0"/>
                <a:cs typeface="+mn-cs"/>
              </a:rPr>
              <a:t> </a:t>
            </a:r>
            <a:r>
              <a:rPr kumimoji="0" lang="en-US" sz="1579" b="1" i="0" u="none" strike="noStrike" kern="1200" cap="none" spc="0" normalizeH="0" baseline="0" noProof="0" dirty="0" err="1">
                <a:ln>
                  <a:noFill/>
                </a:ln>
                <a:solidFill>
                  <a:srgbClr val="C00000"/>
                </a:solidFill>
                <a:effectLst/>
                <a:uLnTx/>
                <a:uFillTx/>
                <a:latin typeface="UTM Avo" panose="02040603050506020204" pitchFamily="18" charset="0"/>
                <a:cs typeface="+mn-cs"/>
              </a:rPr>
              <a:t>sửa</a:t>
            </a:r>
            <a:r>
              <a:rPr kumimoji="0" lang="en-US" sz="1579" b="1" i="0" u="none" strike="noStrike" kern="1200" cap="none" spc="0" normalizeH="0" baseline="0" noProof="0" dirty="0">
                <a:ln>
                  <a:noFill/>
                </a:ln>
                <a:solidFill>
                  <a:srgbClr val="C00000"/>
                </a:solidFill>
                <a:effectLst/>
                <a:uLnTx/>
                <a:uFillTx/>
                <a:latin typeface="UTM Avo" panose="02040603050506020204" pitchFamily="18" charset="0"/>
                <a:cs typeface="+mn-cs"/>
              </a:rPr>
              <a:t> </a:t>
            </a:r>
            <a:r>
              <a:rPr kumimoji="0" lang="en-US" sz="1579" b="1" i="0" u="none" strike="noStrike" kern="1200" cap="none" spc="0" normalizeH="0" baseline="0" noProof="0" dirty="0" err="1">
                <a:ln>
                  <a:noFill/>
                </a:ln>
                <a:solidFill>
                  <a:srgbClr val="C00000"/>
                </a:solidFill>
                <a:effectLst/>
                <a:uLnTx/>
                <a:uFillTx/>
                <a:latin typeface="UTM Avo" panose="02040603050506020204" pitchFamily="18" charset="0"/>
                <a:cs typeface="+mn-cs"/>
              </a:rPr>
              <a:t>để</a:t>
            </a:r>
            <a:r>
              <a:rPr kumimoji="0" lang="en-US" sz="1579" b="1" i="0" u="none" strike="noStrike" kern="1200" cap="none" spc="0" normalizeH="0" baseline="0" noProof="0" dirty="0">
                <a:ln>
                  <a:noFill/>
                </a:ln>
                <a:solidFill>
                  <a:srgbClr val="C00000"/>
                </a:solidFill>
                <a:effectLst/>
                <a:uLnTx/>
                <a:uFillTx/>
                <a:latin typeface="UTM Avo" panose="02040603050506020204" pitchFamily="18" charset="0"/>
                <a:cs typeface="+mn-cs"/>
              </a:rPr>
              <a:t> </a:t>
            </a:r>
            <a:r>
              <a:rPr kumimoji="0" lang="en-US" sz="1579" b="1" i="0" u="none" strike="noStrike" kern="1200" cap="none" spc="0" normalizeH="0" baseline="0" noProof="0" dirty="0" err="1">
                <a:ln>
                  <a:noFill/>
                </a:ln>
                <a:solidFill>
                  <a:srgbClr val="C00000"/>
                </a:solidFill>
                <a:effectLst/>
                <a:uLnTx/>
                <a:uFillTx/>
                <a:latin typeface="UTM Avo" panose="02040603050506020204" pitchFamily="18" charset="0"/>
                <a:cs typeface="+mn-cs"/>
              </a:rPr>
              <a:t>thu</a:t>
            </a:r>
            <a:r>
              <a:rPr kumimoji="0" lang="en-US" sz="1579" b="1" i="0" u="none" strike="noStrike" kern="1200" cap="none" spc="0" normalizeH="0" baseline="0" noProof="0" dirty="0">
                <a:ln>
                  <a:noFill/>
                </a:ln>
                <a:solidFill>
                  <a:srgbClr val="C00000"/>
                </a:solidFill>
                <a:effectLst/>
                <a:uLnTx/>
                <a:uFillTx/>
                <a:latin typeface="UTM Avo" panose="02040603050506020204" pitchFamily="18" charset="0"/>
                <a:cs typeface="+mn-cs"/>
              </a:rPr>
              <a:t> </a:t>
            </a:r>
            <a:r>
              <a:rPr kumimoji="0" lang="en-US" sz="1579" b="1" i="0" u="none" strike="noStrike" kern="1200" cap="none" spc="0" normalizeH="0" baseline="0" noProof="0" dirty="0" err="1">
                <a:ln>
                  <a:noFill/>
                </a:ln>
                <a:solidFill>
                  <a:srgbClr val="C00000"/>
                </a:solidFill>
                <a:effectLst/>
                <a:uLnTx/>
                <a:uFillTx/>
                <a:latin typeface="UTM Avo" panose="02040603050506020204" pitchFamily="18" charset="0"/>
                <a:cs typeface="+mn-cs"/>
              </a:rPr>
              <a:t>lợi</a:t>
            </a:r>
            <a:r>
              <a:rPr kumimoji="0" lang="en-US" sz="1579" b="1" i="0" u="none" strike="noStrike" kern="1200" cap="none" spc="0" normalizeH="0" baseline="0" noProof="0" dirty="0">
                <a:ln>
                  <a:noFill/>
                </a:ln>
                <a:solidFill>
                  <a:srgbClr val="C00000"/>
                </a:solidFill>
                <a:effectLst/>
                <a:uLnTx/>
                <a:uFillTx/>
                <a:latin typeface="UTM Avo" panose="02040603050506020204" pitchFamily="18" charset="0"/>
                <a:cs typeface="+mn-cs"/>
              </a:rPr>
              <a:t> </a:t>
            </a:r>
            <a:r>
              <a:rPr kumimoji="0" lang="en-US" sz="1579" b="1" i="0" u="none" strike="noStrike" kern="1200" cap="none" spc="0" normalizeH="0" baseline="0" noProof="0" dirty="0" err="1">
                <a:ln>
                  <a:noFill/>
                </a:ln>
                <a:solidFill>
                  <a:srgbClr val="C00000"/>
                </a:solidFill>
                <a:effectLst/>
                <a:uLnTx/>
                <a:uFillTx/>
                <a:latin typeface="UTM Avo" panose="02040603050506020204" pitchFamily="18" charset="0"/>
                <a:cs typeface="+mn-cs"/>
              </a:rPr>
              <a:t>nhuận</a:t>
            </a:r>
            <a:r>
              <a:rPr kumimoji="0" lang="en-US" sz="1579" b="1" i="0" u="none" strike="noStrike" kern="1200" cap="none" spc="0" normalizeH="0" baseline="0" noProof="0" dirty="0">
                <a:ln>
                  <a:noFill/>
                </a:ln>
                <a:solidFill>
                  <a:srgbClr val="C00000"/>
                </a:solidFill>
                <a:effectLst/>
                <a:uLnTx/>
                <a:uFillTx/>
                <a:latin typeface="UTM Avo" panose="02040603050506020204" pitchFamily="18" charset="0"/>
                <a:cs typeface="+mn-cs"/>
              </a:rPr>
              <a:t>.</a:t>
            </a:r>
          </a:p>
        </p:txBody>
      </p:sp>
      <p:sp>
        <p:nvSpPr>
          <p:cNvPr id="13" name="TextBox 12"/>
          <p:cNvSpPr txBox="1"/>
          <p:nvPr userDrawn="1"/>
        </p:nvSpPr>
        <p:spPr>
          <a:xfrm>
            <a:off x="9306272" y="6858000"/>
            <a:ext cx="2885728"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smtClean="0">
                <a:ln>
                  <a:noFill/>
                </a:ln>
                <a:solidFill>
                  <a:prstClr val="black"/>
                </a:solidFill>
                <a:effectLst/>
                <a:uLnTx/>
                <a:uFillTx/>
                <a:latin typeface="UTM Aquarelle" panose="02040603050506020204" pitchFamily="18" charset="0"/>
                <a:cs typeface="+mn-cs"/>
              </a:rPr>
              <a:t>By </a:t>
            </a:r>
            <a:r>
              <a:rPr kumimoji="0" lang="en-US" sz="2800" b="0" i="0" u="none" strike="noStrike" kern="1200" cap="none" spc="0" normalizeH="0" baseline="0" noProof="0" dirty="0" err="1" smtClean="0">
                <a:ln>
                  <a:noFill/>
                </a:ln>
                <a:solidFill>
                  <a:prstClr val="black"/>
                </a:solidFill>
                <a:effectLst/>
                <a:uLnTx/>
                <a:uFillTx/>
                <a:latin typeface="UTM Aquarelle" panose="02040603050506020204" pitchFamily="18" charset="0"/>
                <a:cs typeface="+mn-cs"/>
              </a:rPr>
              <a:t>Phước</a:t>
            </a:r>
            <a:r>
              <a:rPr kumimoji="0" lang="en-US" sz="2800" b="0" i="0" u="none" strike="noStrike" kern="1200" cap="none" spc="0" normalizeH="0" baseline="0" noProof="0" dirty="0" smtClean="0">
                <a:ln>
                  <a:noFill/>
                </a:ln>
                <a:solidFill>
                  <a:prstClr val="black"/>
                </a:solidFill>
                <a:effectLst/>
                <a:uLnTx/>
                <a:uFillTx/>
                <a:latin typeface="UTM Aquarelle" panose="02040603050506020204" pitchFamily="18" charset="0"/>
                <a:cs typeface="+mn-cs"/>
              </a:rPr>
              <a:t> </a:t>
            </a:r>
            <a:r>
              <a:rPr kumimoji="0" lang="en-US" sz="2800" b="0" i="0" u="none" strike="noStrike" kern="1200" cap="none" spc="0" normalizeH="0" baseline="0" noProof="0" dirty="0" err="1" smtClean="0">
                <a:ln>
                  <a:noFill/>
                </a:ln>
                <a:solidFill>
                  <a:prstClr val="black"/>
                </a:solidFill>
                <a:effectLst/>
                <a:uLnTx/>
                <a:uFillTx/>
                <a:latin typeface="UTM Aquarelle" panose="02040603050506020204" pitchFamily="18" charset="0"/>
                <a:cs typeface="+mn-cs"/>
              </a:rPr>
              <a:t>Trang</a:t>
            </a:r>
            <a:endParaRPr kumimoji="0" lang="en-US" sz="2800" b="0" i="0" u="none" strike="noStrike" kern="1200" cap="none" spc="0" normalizeH="0" baseline="0" noProof="0" dirty="0">
              <a:ln>
                <a:noFill/>
              </a:ln>
              <a:solidFill>
                <a:prstClr val="black"/>
              </a:solidFill>
              <a:effectLst/>
              <a:uLnTx/>
              <a:uFillTx/>
              <a:latin typeface="UTM Aquarelle" panose="02040603050506020204" pitchFamily="18" charset="0"/>
              <a:cs typeface="+mn-cs"/>
            </a:endParaRPr>
          </a:p>
        </p:txBody>
      </p:sp>
    </p:spTree>
    <p:extLst>
      <p:ext uri="{BB962C8B-B14F-4D97-AF65-F5344CB8AC3E}">
        <p14:creationId xmlns:p14="http://schemas.microsoft.com/office/powerpoint/2010/main" val="271889371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1" nodeType="with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p:cTn id="7" dur="1750" fill="hold"/>
                                        <p:tgtEl>
                                          <p:spTgt spid="11"/>
                                        </p:tgtEl>
                                        <p:attrNameLst>
                                          <p:attrName>ppt_w</p:attrName>
                                        </p:attrNameLst>
                                      </p:cBhvr>
                                      <p:tavLst>
                                        <p:tav tm="0">
                                          <p:val>
                                            <p:fltVal val="0"/>
                                          </p:val>
                                        </p:tav>
                                        <p:tav tm="100000">
                                          <p:val>
                                            <p:strVal val="#ppt_w"/>
                                          </p:val>
                                        </p:tav>
                                      </p:tavLst>
                                    </p:anim>
                                    <p:anim calcmode="lin" valueType="num">
                                      <p:cBhvr>
                                        <p:cTn id="8" dur="1750" fill="hold"/>
                                        <p:tgtEl>
                                          <p:spTgt spid="11"/>
                                        </p:tgtEl>
                                        <p:attrNameLst>
                                          <p:attrName>ppt_h</p:attrName>
                                        </p:attrNameLst>
                                      </p:cBhvr>
                                      <p:tavLst>
                                        <p:tav tm="0">
                                          <p:val>
                                            <p:fltVal val="0"/>
                                          </p:val>
                                        </p:tav>
                                        <p:tav tm="100000">
                                          <p:val>
                                            <p:strVal val="#ppt_h"/>
                                          </p:val>
                                        </p:tav>
                                      </p:tavLst>
                                    </p:anim>
                                    <p:animEffect transition="in" filter="fade">
                                      <p:cBhvr>
                                        <p:cTn id="9" dur="1750"/>
                                        <p:tgtEl>
                                          <p:spTgt spid="11"/>
                                        </p:tgtEl>
                                      </p:cBhvr>
                                    </p:animEffect>
                                  </p:childTnLst>
                                </p:cTn>
                              </p:par>
                              <p:par>
                                <p:cTn id="10" presetID="6" presetClass="emph" presetSubtype="0" repeatCount="indefinite" accel="7000" decel="14000" autoRev="1" fill="hold" grpId="0" nodeType="withEffect">
                                  <p:stCondLst>
                                    <p:cond delay="0"/>
                                  </p:stCondLst>
                                  <p:childTnLst>
                                    <p:animScale>
                                      <p:cBhvr>
                                        <p:cTn id="11" dur="1050" fill="hold"/>
                                        <p:tgtEl>
                                          <p:spTgt spid="11"/>
                                        </p:tgtEl>
                                      </p:cBhvr>
                                      <p:by x="110000" y="11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1" grpId="1"/>
    </p:bldLst>
  </p:timing>
</p:sldLayout>
</file>

<file path=ppt/slideLayouts/slideLayout95.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kumimoji="1" lang="zh-CN" altLang="en-US"/>
              <a:t>单击此处编辑母版标题样式</a:t>
            </a:r>
          </a:p>
        </p:txBody>
      </p:sp>
      <p:sp>
        <p:nvSpPr>
          <p:cNvPr id="3" name="内容占位符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zh-CN" altLang="en-US"/>
              <a:t>单击此处编辑母版文本样式</a:t>
            </a:r>
          </a:p>
          <a:p>
            <a:pPr lvl="1"/>
            <a:r>
              <a:rPr kumimoji="1" lang="zh-CN" altLang="en-US"/>
              <a:t>二级</a:t>
            </a:r>
          </a:p>
          <a:p>
            <a:pPr lvl="2"/>
            <a:r>
              <a:rPr kumimoji="1" lang="zh-CN" altLang="en-US"/>
              <a:t>三级</a:t>
            </a:r>
          </a:p>
          <a:p>
            <a:pPr lvl="3"/>
            <a:r>
              <a:rPr kumimoji="1" lang="zh-CN" altLang="en-US"/>
              <a:t>四级</a:t>
            </a:r>
          </a:p>
          <a:p>
            <a:pPr lvl="4"/>
            <a:r>
              <a:rPr kumimoji="1" lang="zh-CN" altLang="en-US"/>
              <a:t>五级</a:t>
            </a:r>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zh-CN" altLang="en-US"/>
              <a:t>单击此处编辑母版文本样式</a:t>
            </a:r>
          </a:p>
        </p:txBody>
      </p:sp>
      <p:sp>
        <p:nvSpPr>
          <p:cNvPr id="5" name="日期占位符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A00A2AD-B2CE-DC4F-8015-E18525983D45}" type="datetimeFigureOut">
              <a:rPr kumimoji="1" lang="zh-CN" altLang="en-US" sz="1200" b="0" i="0" u="none" strike="noStrike" kern="1200" cap="none" spc="0" normalizeH="0" baseline="0" noProof="0" smtClean="0">
                <a:ln>
                  <a:noFill/>
                </a:ln>
                <a:solidFill>
                  <a:prstClr val="black">
                    <a:tint val="75000"/>
                  </a:prstClr>
                </a:solidFill>
                <a:effectLst/>
                <a:uLnTx/>
                <a:uFillTx/>
                <a:latin typeface="字魂27号-布丁体"/>
                <a:cs typeface="+mn-cs"/>
              </a:rPr>
              <a:pPr marL="0" marR="0" lvl="0" indent="0" algn="l" defTabSz="914400" rtl="0" eaLnBrk="1" fontAlgn="auto" latinLnBrk="0" hangingPunct="1">
                <a:lnSpc>
                  <a:spcPct val="100000"/>
                </a:lnSpc>
                <a:spcBef>
                  <a:spcPts val="0"/>
                </a:spcBef>
                <a:spcAft>
                  <a:spcPts val="0"/>
                </a:spcAft>
                <a:buClrTx/>
                <a:buSzTx/>
                <a:buFontTx/>
                <a:buNone/>
                <a:tabLst/>
                <a:defRPr/>
              </a:pPr>
              <a:t>2022/11/9</a:t>
            </a:fld>
            <a:endParaRPr kumimoji="1" lang="zh-CN" altLang="en-US" sz="1200" b="0" i="0" u="none" strike="noStrike" kern="1200" cap="none" spc="0" normalizeH="0" baseline="0" noProof="0">
              <a:ln>
                <a:noFill/>
              </a:ln>
              <a:solidFill>
                <a:prstClr val="black">
                  <a:tint val="75000"/>
                </a:prstClr>
              </a:solidFill>
              <a:effectLst/>
              <a:uLnTx/>
              <a:uFillTx/>
              <a:latin typeface="字魂27号-布丁体"/>
              <a:cs typeface="+mn-cs"/>
            </a:endParaRPr>
          </a:p>
        </p:txBody>
      </p:sp>
      <p:sp>
        <p:nvSpPr>
          <p:cNvPr id="6" name="页脚占位符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200" b="0" i="0" u="none" strike="noStrike" kern="1200" cap="none" spc="0" normalizeH="0" baseline="0" noProof="0">
              <a:ln>
                <a:noFill/>
              </a:ln>
              <a:solidFill>
                <a:prstClr val="black">
                  <a:tint val="75000"/>
                </a:prstClr>
              </a:solidFill>
              <a:effectLst/>
              <a:uLnTx/>
              <a:uFillTx/>
              <a:latin typeface="字魂27号-布丁体"/>
              <a:cs typeface="+mn-cs"/>
            </a:endParaRPr>
          </a:p>
        </p:txBody>
      </p:sp>
      <p:sp>
        <p:nvSpPr>
          <p:cNvPr id="7" name="幻灯片编号占位符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ECCDFA6-1E83-B64A-81A1-D9DB674537E5}" type="slidenum">
              <a:rPr kumimoji="1" lang="zh-CN" altLang="en-US" sz="1200" b="0" i="0" u="none" strike="noStrike" kern="1200" cap="none" spc="0" normalizeH="0" baseline="0" noProof="0" smtClean="0">
                <a:ln>
                  <a:noFill/>
                </a:ln>
                <a:solidFill>
                  <a:prstClr val="black">
                    <a:tint val="75000"/>
                  </a:prstClr>
                </a:solidFill>
                <a:effectLst/>
                <a:uLnTx/>
                <a:uFillTx/>
                <a:latin typeface="字魂27号-布丁体"/>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1" lang="zh-CN" altLang="en-US" sz="1200" b="0" i="0" u="none" strike="noStrike" kern="1200" cap="none" spc="0" normalizeH="0" baseline="0" noProof="0">
              <a:ln>
                <a:noFill/>
              </a:ln>
              <a:solidFill>
                <a:prstClr val="black">
                  <a:tint val="75000"/>
                </a:prstClr>
              </a:solidFill>
              <a:effectLst/>
              <a:uLnTx/>
              <a:uFillTx/>
              <a:latin typeface="字魂27号-布丁体"/>
              <a:cs typeface="+mn-cs"/>
            </a:endParaRPr>
          </a:p>
        </p:txBody>
      </p:sp>
    </p:spTree>
    <p:extLst>
      <p:ext uri="{BB962C8B-B14F-4D97-AF65-F5344CB8AC3E}">
        <p14:creationId xmlns:p14="http://schemas.microsoft.com/office/powerpoint/2010/main" val="302742877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96.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kumimoji="1" lang="zh-CN" altLang="en-US"/>
              <a:t>单击此处编辑母版标题样式</a:t>
            </a:r>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zh-CN" altLang="en-US"/>
              <a:t>单击此处编辑母版文本样式</a:t>
            </a:r>
          </a:p>
        </p:txBody>
      </p:sp>
      <p:sp>
        <p:nvSpPr>
          <p:cNvPr id="5" name="日期占位符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A00A2AD-B2CE-DC4F-8015-E18525983D45}" type="datetimeFigureOut">
              <a:rPr kumimoji="1" lang="zh-CN" altLang="en-US" sz="1200" b="0" i="0" u="none" strike="noStrike" kern="1200" cap="none" spc="0" normalizeH="0" baseline="0" noProof="0" smtClean="0">
                <a:ln>
                  <a:noFill/>
                </a:ln>
                <a:solidFill>
                  <a:prstClr val="black">
                    <a:tint val="75000"/>
                  </a:prstClr>
                </a:solidFill>
                <a:effectLst/>
                <a:uLnTx/>
                <a:uFillTx/>
                <a:latin typeface="字魂27号-布丁体"/>
                <a:cs typeface="+mn-cs"/>
              </a:rPr>
              <a:pPr marL="0" marR="0" lvl="0" indent="0" algn="l" defTabSz="914400" rtl="0" eaLnBrk="1" fontAlgn="auto" latinLnBrk="0" hangingPunct="1">
                <a:lnSpc>
                  <a:spcPct val="100000"/>
                </a:lnSpc>
                <a:spcBef>
                  <a:spcPts val="0"/>
                </a:spcBef>
                <a:spcAft>
                  <a:spcPts val="0"/>
                </a:spcAft>
                <a:buClrTx/>
                <a:buSzTx/>
                <a:buFontTx/>
                <a:buNone/>
                <a:tabLst/>
                <a:defRPr/>
              </a:pPr>
              <a:t>2022/11/9</a:t>
            </a:fld>
            <a:endParaRPr kumimoji="1" lang="zh-CN" altLang="en-US" sz="1200" b="0" i="0" u="none" strike="noStrike" kern="1200" cap="none" spc="0" normalizeH="0" baseline="0" noProof="0">
              <a:ln>
                <a:noFill/>
              </a:ln>
              <a:solidFill>
                <a:prstClr val="black">
                  <a:tint val="75000"/>
                </a:prstClr>
              </a:solidFill>
              <a:effectLst/>
              <a:uLnTx/>
              <a:uFillTx/>
              <a:latin typeface="字魂27号-布丁体"/>
              <a:cs typeface="+mn-cs"/>
            </a:endParaRPr>
          </a:p>
        </p:txBody>
      </p:sp>
      <p:sp>
        <p:nvSpPr>
          <p:cNvPr id="6" name="页脚占位符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200" b="0" i="0" u="none" strike="noStrike" kern="1200" cap="none" spc="0" normalizeH="0" baseline="0" noProof="0">
              <a:ln>
                <a:noFill/>
              </a:ln>
              <a:solidFill>
                <a:prstClr val="black">
                  <a:tint val="75000"/>
                </a:prstClr>
              </a:solidFill>
              <a:effectLst/>
              <a:uLnTx/>
              <a:uFillTx/>
              <a:latin typeface="字魂27号-布丁体"/>
              <a:cs typeface="+mn-cs"/>
            </a:endParaRPr>
          </a:p>
        </p:txBody>
      </p:sp>
      <p:sp>
        <p:nvSpPr>
          <p:cNvPr id="7" name="幻灯片编号占位符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ECCDFA6-1E83-B64A-81A1-D9DB674537E5}" type="slidenum">
              <a:rPr kumimoji="1" lang="zh-CN" altLang="en-US" sz="1200" b="0" i="0" u="none" strike="noStrike" kern="1200" cap="none" spc="0" normalizeH="0" baseline="0" noProof="0" smtClean="0">
                <a:ln>
                  <a:noFill/>
                </a:ln>
                <a:solidFill>
                  <a:prstClr val="black">
                    <a:tint val="75000"/>
                  </a:prstClr>
                </a:solidFill>
                <a:effectLst/>
                <a:uLnTx/>
                <a:uFillTx/>
                <a:latin typeface="字魂27号-布丁体"/>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1" lang="zh-CN" altLang="en-US" sz="1200" b="0" i="0" u="none" strike="noStrike" kern="1200" cap="none" spc="0" normalizeH="0" baseline="0" noProof="0">
              <a:ln>
                <a:noFill/>
              </a:ln>
              <a:solidFill>
                <a:prstClr val="black">
                  <a:tint val="75000"/>
                </a:prstClr>
              </a:solidFill>
              <a:effectLst/>
              <a:uLnTx/>
              <a:uFillTx/>
              <a:latin typeface="字魂27号-布丁体"/>
              <a:cs typeface="+mn-cs"/>
            </a:endParaRPr>
          </a:p>
        </p:txBody>
      </p:sp>
    </p:spTree>
    <p:extLst>
      <p:ext uri="{BB962C8B-B14F-4D97-AF65-F5344CB8AC3E}">
        <p14:creationId xmlns:p14="http://schemas.microsoft.com/office/powerpoint/2010/main" val="220874735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97.xml><?xml version="1.0" encoding="utf-8"?>
<p:sldLayout xmlns:a="http://schemas.openxmlformats.org/drawingml/2006/main" xmlns:r="http://schemas.openxmlformats.org/officeDocument/2006/relationships" xmlns:p="http://schemas.openxmlformats.org/presentationml/2006/main" type="vertTx" preserve="1">
  <p:cSld name="标题和竖排文本">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kumimoji="1" lang="zh-CN" altLang="en-US"/>
              <a:t>单击此处编辑母版标题样式</a:t>
            </a:r>
          </a:p>
        </p:txBody>
      </p:sp>
      <p:sp>
        <p:nvSpPr>
          <p:cNvPr id="3" name="竖排文本占位符 2"/>
          <p:cNvSpPr>
            <a:spLocks noGrp="1"/>
          </p:cNvSpPr>
          <p:nvPr>
            <p:ph type="body" orient="vert" idx="1"/>
          </p:nvPr>
        </p:nvSpPr>
        <p:spPr/>
        <p:txBody>
          <a:bodyPr vert="eaVert"/>
          <a:lstStyle/>
          <a:p>
            <a:pPr lvl="0"/>
            <a:r>
              <a:rPr kumimoji="1" lang="zh-CN" altLang="en-US"/>
              <a:t>单击此处编辑母版文本样式</a:t>
            </a:r>
          </a:p>
          <a:p>
            <a:pPr lvl="1"/>
            <a:r>
              <a:rPr kumimoji="1" lang="zh-CN" altLang="en-US"/>
              <a:t>二级</a:t>
            </a:r>
          </a:p>
          <a:p>
            <a:pPr lvl="2"/>
            <a:r>
              <a:rPr kumimoji="1" lang="zh-CN" altLang="en-US"/>
              <a:t>三级</a:t>
            </a:r>
          </a:p>
          <a:p>
            <a:pPr lvl="3"/>
            <a:r>
              <a:rPr kumimoji="1" lang="zh-CN" altLang="en-US"/>
              <a:t>四级</a:t>
            </a:r>
          </a:p>
          <a:p>
            <a:pPr lvl="4"/>
            <a:r>
              <a:rPr kumimoji="1" lang="zh-CN" altLang="en-US"/>
              <a:t>五级</a:t>
            </a:r>
          </a:p>
        </p:txBody>
      </p:sp>
      <p:sp>
        <p:nvSpPr>
          <p:cNvPr id="4" name="日期占位符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A00A2AD-B2CE-DC4F-8015-E18525983D45}" type="datetimeFigureOut">
              <a:rPr kumimoji="1" lang="zh-CN" altLang="en-US" sz="1200" b="0" i="0" u="none" strike="noStrike" kern="1200" cap="none" spc="0" normalizeH="0" baseline="0" noProof="0" smtClean="0">
                <a:ln>
                  <a:noFill/>
                </a:ln>
                <a:solidFill>
                  <a:prstClr val="black">
                    <a:tint val="75000"/>
                  </a:prstClr>
                </a:solidFill>
                <a:effectLst/>
                <a:uLnTx/>
                <a:uFillTx/>
                <a:latin typeface="字魂27号-布丁体"/>
                <a:cs typeface="+mn-cs"/>
              </a:rPr>
              <a:pPr marL="0" marR="0" lvl="0" indent="0" algn="l" defTabSz="914400" rtl="0" eaLnBrk="1" fontAlgn="auto" latinLnBrk="0" hangingPunct="1">
                <a:lnSpc>
                  <a:spcPct val="100000"/>
                </a:lnSpc>
                <a:spcBef>
                  <a:spcPts val="0"/>
                </a:spcBef>
                <a:spcAft>
                  <a:spcPts val="0"/>
                </a:spcAft>
                <a:buClrTx/>
                <a:buSzTx/>
                <a:buFontTx/>
                <a:buNone/>
                <a:tabLst/>
                <a:defRPr/>
              </a:pPr>
              <a:t>2022/11/9</a:t>
            </a:fld>
            <a:endParaRPr kumimoji="1" lang="zh-CN" altLang="en-US" sz="1200" b="0" i="0" u="none" strike="noStrike" kern="1200" cap="none" spc="0" normalizeH="0" baseline="0" noProof="0">
              <a:ln>
                <a:noFill/>
              </a:ln>
              <a:solidFill>
                <a:prstClr val="black">
                  <a:tint val="75000"/>
                </a:prstClr>
              </a:solidFill>
              <a:effectLst/>
              <a:uLnTx/>
              <a:uFillTx/>
              <a:latin typeface="字魂27号-布丁体"/>
              <a:cs typeface="+mn-cs"/>
            </a:endParaRPr>
          </a:p>
        </p:txBody>
      </p:sp>
      <p:sp>
        <p:nvSpPr>
          <p:cNvPr id="5" name="页脚占位符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200" b="0" i="0" u="none" strike="noStrike" kern="1200" cap="none" spc="0" normalizeH="0" baseline="0" noProof="0">
              <a:ln>
                <a:noFill/>
              </a:ln>
              <a:solidFill>
                <a:prstClr val="black">
                  <a:tint val="75000"/>
                </a:prstClr>
              </a:solidFill>
              <a:effectLst/>
              <a:uLnTx/>
              <a:uFillTx/>
              <a:latin typeface="字魂27号-布丁体"/>
              <a:cs typeface="+mn-cs"/>
            </a:endParaRPr>
          </a:p>
        </p:txBody>
      </p:sp>
      <p:sp>
        <p:nvSpPr>
          <p:cNvPr id="6" name="幻灯片编号占位符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ECCDFA6-1E83-B64A-81A1-D9DB674537E5}" type="slidenum">
              <a:rPr kumimoji="1" lang="zh-CN" altLang="en-US" sz="1200" b="0" i="0" u="none" strike="noStrike" kern="1200" cap="none" spc="0" normalizeH="0" baseline="0" noProof="0" smtClean="0">
                <a:ln>
                  <a:noFill/>
                </a:ln>
                <a:solidFill>
                  <a:prstClr val="black">
                    <a:tint val="75000"/>
                  </a:prstClr>
                </a:solidFill>
                <a:effectLst/>
                <a:uLnTx/>
                <a:uFillTx/>
                <a:latin typeface="字魂27号-布丁体"/>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1" lang="zh-CN" altLang="en-US" sz="1200" b="0" i="0" u="none" strike="noStrike" kern="1200" cap="none" spc="0" normalizeH="0" baseline="0" noProof="0">
              <a:ln>
                <a:noFill/>
              </a:ln>
              <a:solidFill>
                <a:prstClr val="black">
                  <a:tint val="75000"/>
                </a:prstClr>
              </a:solidFill>
              <a:effectLst/>
              <a:uLnTx/>
              <a:uFillTx/>
              <a:latin typeface="字魂27号-布丁体"/>
              <a:cs typeface="+mn-cs"/>
            </a:endParaRPr>
          </a:p>
        </p:txBody>
      </p:sp>
    </p:spTree>
    <p:extLst>
      <p:ext uri="{BB962C8B-B14F-4D97-AF65-F5344CB8AC3E}">
        <p14:creationId xmlns:p14="http://schemas.microsoft.com/office/powerpoint/2010/main" val="351923100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98.xml><?xml version="1.0" encoding="utf-8"?>
<p:sldLayout xmlns:a="http://schemas.openxmlformats.org/drawingml/2006/main" xmlns:r="http://schemas.openxmlformats.org/officeDocument/2006/relationships" xmlns:p="http://schemas.openxmlformats.org/presentationml/2006/main" type="vertTitleAndTx" preserve="1">
  <p:cSld name="竖排标题和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kumimoji="1" lang="zh-CN" altLang="en-US"/>
              <a:t>单击此处编辑母版标题样式</a:t>
            </a:r>
          </a:p>
        </p:txBody>
      </p:sp>
      <p:sp>
        <p:nvSpPr>
          <p:cNvPr id="3" name="竖排文本占位符 2"/>
          <p:cNvSpPr>
            <a:spLocks noGrp="1"/>
          </p:cNvSpPr>
          <p:nvPr>
            <p:ph type="body" orient="vert" idx="1"/>
          </p:nvPr>
        </p:nvSpPr>
        <p:spPr>
          <a:xfrm>
            <a:off x="838200" y="365125"/>
            <a:ext cx="7734300" cy="5811838"/>
          </a:xfrm>
        </p:spPr>
        <p:txBody>
          <a:bodyPr vert="eaVert"/>
          <a:lstStyle/>
          <a:p>
            <a:pPr lvl="0"/>
            <a:r>
              <a:rPr kumimoji="1" lang="zh-CN" altLang="en-US"/>
              <a:t>单击此处编辑母版文本样式</a:t>
            </a:r>
          </a:p>
          <a:p>
            <a:pPr lvl="1"/>
            <a:r>
              <a:rPr kumimoji="1" lang="zh-CN" altLang="en-US"/>
              <a:t>二级</a:t>
            </a:r>
          </a:p>
          <a:p>
            <a:pPr lvl="2"/>
            <a:r>
              <a:rPr kumimoji="1" lang="zh-CN" altLang="en-US"/>
              <a:t>三级</a:t>
            </a:r>
          </a:p>
          <a:p>
            <a:pPr lvl="3"/>
            <a:r>
              <a:rPr kumimoji="1" lang="zh-CN" altLang="en-US"/>
              <a:t>四级</a:t>
            </a:r>
          </a:p>
          <a:p>
            <a:pPr lvl="4"/>
            <a:r>
              <a:rPr kumimoji="1" lang="zh-CN" altLang="en-US"/>
              <a:t>五级</a:t>
            </a:r>
          </a:p>
        </p:txBody>
      </p:sp>
      <p:sp>
        <p:nvSpPr>
          <p:cNvPr id="4" name="日期占位符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A00A2AD-B2CE-DC4F-8015-E18525983D45}" type="datetimeFigureOut">
              <a:rPr kumimoji="1" lang="zh-CN" altLang="en-US" sz="1200" b="0" i="0" u="none" strike="noStrike" kern="1200" cap="none" spc="0" normalizeH="0" baseline="0" noProof="0" smtClean="0">
                <a:ln>
                  <a:noFill/>
                </a:ln>
                <a:solidFill>
                  <a:prstClr val="black">
                    <a:tint val="75000"/>
                  </a:prstClr>
                </a:solidFill>
                <a:effectLst/>
                <a:uLnTx/>
                <a:uFillTx/>
                <a:latin typeface="字魂27号-布丁体"/>
                <a:cs typeface="+mn-cs"/>
              </a:rPr>
              <a:pPr marL="0" marR="0" lvl="0" indent="0" algn="l" defTabSz="914400" rtl="0" eaLnBrk="1" fontAlgn="auto" latinLnBrk="0" hangingPunct="1">
                <a:lnSpc>
                  <a:spcPct val="100000"/>
                </a:lnSpc>
                <a:spcBef>
                  <a:spcPts val="0"/>
                </a:spcBef>
                <a:spcAft>
                  <a:spcPts val="0"/>
                </a:spcAft>
                <a:buClrTx/>
                <a:buSzTx/>
                <a:buFontTx/>
                <a:buNone/>
                <a:tabLst/>
                <a:defRPr/>
              </a:pPr>
              <a:t>2022/11/9</a:t>
            </a:fld>
            <a:endParaRPr kumimoji="1" lang="zh-CN" altLang="en-US" sz="1200" b="0" i="0" u="none" strike="noStrike" kern="1200" cap="none" spc="0" normalizeH="0" baseline="0" noProof="0">
              <a:ln>
                <a:noFill/>
              </a:ln>
              <a:solidFill>
                <a:prstClr val="black">
                  <a:tint val="75000"/>
                </a:prstClr>
              </a:solidFill>
              <a:effectLst/>
              <a:uLnTx/>
              <a:uFillTx/>
              <a:latin typeface="字魂27号-布丁体"/>
              <a:cs typeface="+mn-cs"/>
            </a:endParaRPr>
          </a:p>
        </p:txBody>
      </p:sp>
      <p:sp>
        <p:nvSpPr>
          <p:cNvPr id="5" name="页脚占位符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200" b="0" i="0" u="none" strike="noStrike" kern="1200" cap="none" spc="0" normalizeH="0" baseline="0" noProof="0">
              <a:ln>
                <a:noFill/>
              </a:ln>
              <a:solidFill>
                <a:prstClr val="black">
                  <a:tint val="75000"/>
                </a:prstClr>
              </a:solidFill>
              <a:effectLst/>
              <a:uLnTx/>
              <a:uFillTx/>
              <a:latin typeface="字魂27号-布丁体"/>
              <a:cs typeface="+mn-cs"/>
            </a:endParaRPr>
          </a:p>
        </p:txBody>
      </p:sp>
      <p:sp>
        <p:nvSpPr>
          <p:cNvPr id="6" name="幻灯片编号占位符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ECCDFA6-1E83-B64A-81A1-D9DB674537E5}" type="slidenum">
              <a:rPr kumimoji="1" lang="zh-CN" altLang="en-US" sz="1200" b="0" i="0" u="none" strike="noStrike" kern="1200" cap="none" spc="0" normalizeH="0" baseline="0" noProof="0" smtClean="0">
                <a:ln>
                  <a:noFill/>
                </a:ln>
                <a:solidFill>
                  <a:prstClr val="black">
                    <a:tint val="75000"/>
                  </a:prstClr>
                </a:solidFill>
                <a:effectLst/>
                <a:uLnTx/>
                <a:uFillTx/>
                <a:latin typeface="字魂27号-布丁体"/>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1" lang="zh-CN" altLang="en-US" sz="1200" b="0" i="0" u="none" strike="noStrike" kern="1200" cap="none" spc="0" normalizeH="0" baseline="0" noProof="0">
              <a:ln>
                <a:noFill/>
              </a:ln>
              <a:solidFill>
                <a:prstClr val="black">
                  <a:tint val="75000"/>
                </a:prstClr>
              </a:solidFill>
              <a:effectLst/>
              <a:uLnTx/>
              <a:uFillTx/>
              <a:latin typeface="字魂27号-布丁体"/>
              <a:cs typeface="+mn-cs"/>
            </a:endParaRPr>
          </a:p>
        </p:txBody>
      </p:sp>
      <p:pic>
        <p:nvPicPr>
          <p:cNvPr id="7" name="Picture 6">
            <a:extLst>
              <a:ext uri="{FF2B5EF4-FFF2-40B4-BE49-F238E27FC236}">
                <a16:creationId xmlns:a16="http://schemas.microsoft.com/office/drawing/2014/main" id="{DC41725A-66FC-ECC9-D741-C488264DA5C5}"/>
              </a:ext>
            </a:extLst>
          </p:cNvPr>
          <p:cNvPicPr>
            <a:picLocks noChangeAspect="1"/>
          </p:cNvPicPr>
          <p:nvPr userDrawn="1"/>
        </p:nvPicPr>
        <p:blipFill rotWithShape="1">
          <a:blip r:embed="rId2" cstate="hqprint">
            <a:extLst>
              <a:ext uri="{28A0092B-C50C-407E-A947-70E740481C1C}">
                <a14:useLocalDpi xmlns:a14="http://schemas.microsoft.com/office/drawing/2010/main" val="0"/>
              </a:ext>
            </a:extLst>
          </a:blip>
          <a:srcRect t="37667"/>
          <a:stretch/>
        </p:blipFill>
        <p:spPr>
          <a:xfrm>
            <a:off x="-2253635" y="-811260"/>
            <a:ext cx="2556694" cy="2850412"/>
          </a:xfrm>
          <a:prstGeom prst="rect">
            <a:avLst/>
          </a:prstGeom>
        </p:spPr>
      </p:pic>
      <p:pic>
        <p:nvPicPr>
          <p:cNvPr id="8" name="Picture 7">
            <a:extLst>
              <a:ext uri="{FF2B5EF4-FFF2-40B4-BE49-F238E27FC236}">
                <a16:creationId xmlns:a16="http://schemas.microsoft.com/office/drawing/2014/main" id="{10ECB967-163D-97A1-9542-86B164988CD1}"/>
              </a:ext>
            </a:extLst>
          </p:cNvPr>
          <p:cNvPicPr>
            <a:picLocks noChangeAspect="1"/>
          </p:cNvPicPr>
          <p:nvPr userDrawn="1"/>
        </p:nvPicPr>
        <p:blipFill rotWithShape="1">
          <a:blip r:embed="rId3" cstate="print">
            <a:extLst>
              <a:ext uri="{28A0092B-C50C-407E-A947-70E740481C1C}">
                <a14:useLocalDpi xmlns:a14="http://schemas.microsoft.com/office/drawing/2010/main" val="0"/>
              </a:ext>
            </a:extLst>
          </a:blip>
          <a:srcRect t="38142"/>
          <a:stretch/>
        </p:blipFill>
        <p:spPr>
          <a:xfrm>
            <a:off x="650633" y="6783225"/>
            <a:ext cx="1960710" cy="2212719"/>
          </a:xfrm>
          <a:prstGeom prst="rect">
            <a:avLst/>
          </a:prstGeom>
        </p:spPr>
      </p:pic>
      <p:sp>
        <p:nvSpPr>
          <p:cNvPr id="9" name="TextBox 3">
            <a:extLst>
              <a:ext uri="{FF2B5EF4-FFF2-40B4-BE49-F238E27FC236}">
                <a16:creationId xmlns:a16="http://schemas.microsoft.com/office/drawing/2014/main" id="{29EA2F57-C96A-966D-50AE-CA599802F3D7}"/>
              </a:ext>
            </a:extLst>
          </p:cNvPr>
          <p:cNvSpPr txBox="1"/>
          <p:nvPr userDrawn="1"/>
        </p:nvSpPr>
        <p:spPr>
          <a:xfrm>
            <a:off x="2539171" y="7974020"/>
            <a:ext cx="7283515" cy="1064137"/>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105" b="1" i="0" u="none" strike="noStrike" kern="1200" cap="none" spc="0" normalizeH="0" baseline="0" noProof="0" dirty="0">
                <a:ln>
                  <a:noFill/>
                </a:ln>
                <a:solidFill>
                  <a:srgbClr val="2C9430"/>
                </a:solidFill>
                <a:effectLst/>
                <a:uLnTx/>
                <a:uFillTx/>
                <a:latin typeface="SVN-Newton" panose="02040603050506020204" pitchFamily="18" charset="0"/>
                <a:cs typeface="Times New Roman" panose="02020603050405020304" pitchFamily="18" charset="0"/>
              </a:rPr>
              <a:t>MĂNG NON – TÀI LIỆU TIỂU HỌC</a:t>
            </a:r>
          </a:p>
          <a:p>
            <a:pPr marL="0" marR="0" lvl="0" indent="0" algn="ctr" defTabSz="534654" rtl="0" eaLnBrk="1" fontAlgn="auto" latinLnBrk="0" hangingPunct="1">
              <a:lnSpc>
                <a:spcPct val="100000"/>
              </a:lnSpc>
              <a:spcBef>
                <a:spcPts val="0"/>
              </a:spcBef>
              <a:spcAft>
                <a:spcPts val="0"/>
              </a:spcAft>
              <a:buClrTx/>
              <a:buSzTx/>
              <a:buFontTx/>
              <a:buNone/>
              <a:tabLst/>
              <a:defRPr/>
            </a:pPr>
            <a:r>
              <a:rPr kumimoji="0" lang="en-US" sz="2105" b="1"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Mời</a:t>
            </a:r>
            <a:r>
              <a:rPr kumimoji="0" lang="en-US" sz="2105"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2105" b="1"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truy</a:t>
            </a:r>
            <a:r>
              <a:rPr kumimoji="0" lang="en-US" sz="2105"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2105" b="1"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cập</a:t>
            </a:r>
            <a:r>
              <a:rPr kumimoji="0" lang="en-US" sz="2105"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2105" b="0" i="0" u="none" strike="noStrike" kern="1200" cap="none" spc="0" normalizeH="0" baseline="0" noProof="0" dirty="0">
                <a:ln>
                  <a:noFill/>
                </a:ln>
                <a:solidFill>
                  <a:srgbClr val="FF0066"/>
                </a:solidFill>
                <a:effectLst/>
                <a:uLnTx/>
                <a:uFillTx/>
                <a:latin typeface="Times New Roman" panose="02020603050405020304" pitchFamily="18" charset="0"/>
                <a:cs typeface="Times New Roman" panose="02020603050405020304" pitchFamily="18" charset="0"/>
                <a:hlinkClick r:id="rId4">
                  <a:extLst>
                    <a:ext uri="{A12FA001-AC4F-418D-AE19-62706E023703}">
                      <ahyp:hlinkClr xmlns:ahyp="http://schemas.microsoft.com/office/drawing/2018/hyperlinkcolor" xmlns="" val="tx"/>
                    </a:ext>
                  </a:extLst>
                </a:hlinkClick>
              </a:rPr>
              <a:t>MĂNG NON- TÀI LIỆU TIỂU HỌC | Facebook</a:t>
            </a:r>
            <a:endParaRPr kumimoji="0" lang="en-US" sz="2105" b="0" i="0" u="none" strike="noStrike" kern="1200" cap="none" spc="0" normalizeH="0" baseline="0" noProof="0" dirty="0">
              <a:ln>
                <a:noFill/>
              </a:ln>
              <a:solidFill>
                <a:srgbClr val="FF0066"/>
              </a:solidFill>
              <a:effectLst/>
              <a:uLnTx/>
              <a:uFillTx/>
              <a:latin typeface="SVN-Newton" panose="02040603050506020204" pitchFamily="18" charset="0"/>
              <a:cs typeface="Times New Roman" panose="02020603050405020304" pitchFamily="18" charset="0"/>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105" b="1" i="0" u="none" strike="noStrike" kern="1200" cap="none" spc="0" normalizeH="0" baseline="0" noProof="0" dirty="0">
                <a:ln>
                  <a:noFill/>
                </a:ln>
                <a:solidFill>
                  <a:srgbClr val="0D4370"/>
                </a:solidFill>
                <a:effectLst/>
                <a:uLnTx/>
                <a:uFillTx/>
                <a:latin typeface="SVN-Newton" panose="02040603050506020204" pitchFamily="18" charset="0"/>
                <a:cs typeface="Times New Roman" panose="02020603050405020304" pitchFamily="18" charset="0"/>
              </a:rPr>
              <a:t>SĐT ZALO : </a:t>
            </a:r>
            <a:r>
              <a:rPr kumimoji="0" lang="en-US" sz="2105" b="1" i="0" u="sng" strike="noStrike" kern="1200" cap="none" spc="0" normalizeH="0" baseline="0" noProof="0" dirty="0">
                <a:ln>
                  <a:noFill/>
                </a:ln>
                <a:solidFill>
                  <a:srgbClr val="0D4370"/>
                </a:solidFill>
                <a:effectLst/>
                <a:uLnTx/>
                <a:uFillTx/>
                <a:latin typeface="SVN-Newton" panose="02040603050506020204" pitchFamily="18" charset="0"/>
                <a:cs typeface="+mn-cs"/>
              </a:rPr>
              <a:t>0382348780</a:t>
            </a:r>
            <a:r>
              <a:rPr kumimoji="0" lang="en-US" sz="2105" b="1" i="0" u="none" strike="noStrike" kern="1200" cap="none" spc="0" normalizeH="0" baseline="0" noProof="0" dirty="0">
                <a:ln>
                  <a:noFill/>
                </a:ln>
                <a:solidFill>
                  <a:srgbClr val="0D4370"/>
                </a:solidFill>
                <a:effectLst/>
                <a:uLnTx/>
                <a:uFillTx/>
                <a:latin typeface="SVN-Newton" panose="02040603050506020204" pitchFamily="18" charset="0"/>
                <a:cs typeface="+mn-cs"/>
              </a:rPr>
              <a:t> - </a:t>
            </a:r>
            <a:r>
              <a:rPr kumimoji="0" lang="en-US" sz="2105" b="1" i="0" u="sng" strike="noStrike" kern="1200" cap="none" spc="0" normalizeH="0" baseline="0" noProof="0" dirty="0">
                <a:ln>
                  <a:noFill/>
                </a:ln>
                <a:solidFill>
                  <a:srgbClr val="0D4370"/>
                </a:solidFill>
                <a:effectLst/>
                <a:uLnTx/>
                <a:uFillTx/>
                <a:latin typeface="SVN-Newton" panose="02040603050506020204" pitchFamily="18" charset="0"/>
                <a:cs typeface="+mn-cs"/>
              </a:rPr>
              <a:t>0984848929</a:t>
            </a:r>
            <a:endParaRPr kumimoji="0" lang="en-US" sz="2105" b="1" i="0" u="none" strike="noStrike" kern="1200" cap="none" spc="0" normalizeH="0" baseline="0" noProof="0" dirty="0">
              <a:ln>
                <a:noFill/>
              </a:ln>
              <a:solidFill>
                <a:srgbClr val="0D4370"/>
              </a:solidFill>
              <a:effectLst/>
              <a:uLnTx/>
              <a:uFillTx/>
              <a:latin typeface="SVN-Newton" panose="02040603050506020204" pitchFamily="18" charset="0"/>
              <a:cs typeface="Times New Roman" panose="02020603050405020304" pitchFamily="18" charset="0"/>
            </a:endParaRPr>
          </a:p>
        </p:txBody>
      </p:sp>
      <p:sp>
        <p:nvSpPr>
          <p:cNvPr id="10" name="Title 1">
            <a:extLst>
              <a:ext uri="{FF2B5EF4-FFF2-40B4-BE49-F238E27FC236}">
                <a16:creationId xmlns:a16="http://schemas.microsoft.com/office/drawing/2014/main" id="{839CB496-B064-1976-8A73-F5C96C8179F1}"/>
              </a:ext>
            </a:extLst>
          </p:cNvPr>
          <p:cNvSpPr txBox="1">
            <a:spLocks/>
          </p:cNvSpPr>
          <p:nvPr userDrawn="1"/>
        </p:nvSpPr>
        <p:spPr>
          <a:xfrm>
            <a:off x="9822686" y="-375048"/>
            <a:ext cx="2556694" cy="1156798"/>
          </a:xfrm>
          <a:prstGeom prst="rect">
            <a:avLst/>
          </a:prstGeom>
        </p:spPr>
        <p:txBody>
          <a:bodyPr vert="horz" lIns="106934" tIns="53467" rIns="106934" bIns="53467"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2807" b="0" i="0" u="none" strike="noStrike" kern="1200" cap="none" spc="0" normalizeH="0" baseline="0" noProof="0" dirty="0" err="1">
                <a:ln>
                  <a:noFill/>
                </a:ln>
                <a:solidFill>
                  <a:srgbClr val="44546A">
                    <a:lumMod val="20000"/>
                    <a:lumOff val="80000"/>
                  </a:srgbClr>
                </a:solidFill>
                <a:effectLst/>
                <a:uLnTx/>
                <a:uFillTx/>
                <a:latin typeface="#9Slide07 HoneyCream" pitchFamily="2" charset="0"/>
                <a:cs typeface="+mj-cs"/>
              </a:rPr>
              <a:t>Măng</a:t>
            </a:r>
            <a:r>
              <a:rPr kumimoji="0" lang="en-US" sz="2807" b="0" i="0" u="none" strike="noStrike" kern="1200" cap="none" spc="0" normalizeH="0" baseline="0" noProof="0" dirty="0">
                <a:ln>
                  <a:noFill/>
                </a:ln>
                <a:solidFill>
                  <a:srgbClr val="44546A">
                    <a:lumMod val="20000"/>
                    <a:lumOff val="80000"/>
                  </a:srgbClr>
                </a:solidFill>
                <a:effectLst/>
                <a:uLnTx/>
                <a:uFillTx/>
                <a:latin typeface="#9Slide07 HoneyCream" pitchFamily="2" charset="0"/>
                <a:cs typeface="+mj-cs"/>
              </a:rPr>
              <a:t> Non</a:t>
            </a:r>
          </a:p>
        </p:txBody>
      </p:sp>
      <p:sp>
        <p:nvSpPr>
          <p:cNvPr id="11" name="Title 1">
            <a:extLst>
              <a:ext uri="{FF2B5EF4-FFF2-40B4-BE49-F238E27FC236}">
                <a16:creationId xmlns:a16="http://schemas.microsoft.com/office/drawing/2014/main" id="{C2819393-8A5D-E722-6425-C1F457F21F4D}"/>
              </a:ext>
            </a:extLst>
          </p:cNvPr>
          <p:cNvSpPr txBox="1">
            <a:spLocks/>
          </p:cNvSpPr>
          <p:nvPr userDrawn="1"/>
        </p:nvSpPr>
        <p:spPr>
          <a:xfrm>
            <a:off x="455940" y="9080370"/>
            <a:ext cx="2350096" cy="387363"/>
          </a:xfrm>
          <a:prstGeom prst="rect">
            <a:avLst/>
          </a:prstGeom>
        </p:spPr>
        <p:txBody>
          <a:bodyPr vert="horz" lIns="106934" tIns="53467" rIns="106934" bIns="53467" rtlCol="0" anchor="b">
            <a:normAutofit fontScale="70000" lnSpcReduction="2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3743" b="0" i="0" u="none" strike="noStrike" kern="1200" cap="none" spc="0" normalizeH="0" baseline="0" noProof="0" dirty="0" err="1">
                <a:ln>
                  <a:noFill/>
                </a:ln>
                <a:solidFill>
                  <a:srgbClr val="2C9430"/>
                </a:solidFill>
                <a:effectLst/>
                <a:uLnTx/>
                <a:uFillTx/>
                <a:latin typeface="#9Slide07 HoneyCream" pitchFamily="2" charset="0"/>
                <a:cs typeface="+mj-cs"/>
              </a:rPr>
              <a:t>Măng</a:t>
            </a:r>
            <a:r>
              <a:rPr kumimoji="0" lang="en-US" sz="3743" b="0" i="0" u="none" strike="noStrike" kern="1200" cap="none" spc="0" normalizeH="0" baseline="0" noProof="0" dirty="0">
                <a:ln>
                  <a:noFill/>
                </a:ln>
                <a:solidFill>
                  <a:srgbClr val="2C9430"/>
                </a:solidFill>
                <a:effectLst/>
                <a:uLnTx/>
                <a:uFillTx/>
                <a:latin typeface="#9Slide07 HoneyCream" pitchFamily="2" charset="0"/>
                <a:cs typeface="+mj-cs"/>
              </a:rPr>
              <a:t> Non</a:t>
            </a:r>
          </a:p>
        </p:txBody>
      </p:sp>
      <p:sp>
        <p:nvSpPr>
          <p:cNvPr id="12" name="Title 1">
            <a:extLst>
              <a:ext uri="{FF2B5EF4-FFF2-40B4-BE49-F238E27FC236}">
                <a16:creationId xmlns:a16="http://schemas.microsoft.com/office/drawing/2014/main" id="{67CE625A-7EB5-37D6-AA98-E6F10E173EFB}"/>
              </a:ext>
            </a:extLst>
          </p:cNvPr>
          <p:cNvSpPr txBox="1">
            <a:spLocks/>
          </p:cNvSpPr>
          <p:nvPr userDrawn="1"/>
        </p:nvSpPr>
        <p:spPr>
          <a:xfrm>
            <a:off x="-379795" y="5542001"/>
            <a:ext cx="2556694" cy="1156798"/>
          </a:xfrm>
          <a:prstGeom prst="rect">
            <a:avLst/>
          </a:prstGeom>
        </p:spPr>
        <p:txBody>
          <a:bodyPr vert="horz" lIns="106934" tIns="53467" rIns="106934" bIns="53467"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2105" b="0" i="0" u="none" strike="noStrike" kern="1200" cap="none" spc="0" normalizeH="0" baseline="0" noProof="0" dirty="0" err="1">
                <a:ln>
                  <a:noFill/>
                </a:ln>
                <a:solidFill>
                  <a:srgbClr val="44546A">
                    <a:lumMod val="20000"/>
                    <a:lumOff val="80000"/>
                  </a:srgbClr>
                </a:solidFill>
                <a:effectLst/>
                <a:uLnTx/>
                <a:uFillTx/>
                <a:latin typeface="#9Slide07 HoneyCream" pitchFamily="2" charset="0"/>
                <a:cs typeface="+mj-cs"/>
              </a:rPr>
              <a:t>Măng</a:t>
            </a:r>
            <a:r>
              <a:rPr kumimoji="0" lang="en-US" sz="2105" b="0" i="0" u="none" strike="noStrike" kern="1200" cap="none" spc="0" normalizeH="0" baseline="0" noProof="0" dirty="0">
                <a:ln>
                  <a:noFill/>
                </a:ln>
                <a:solidFill>
                  <a:srgbClr val="44546A">
                    <a:lumMod val="20000"/>
                    <a:lumOff val="80000"/>
                  </a:srgbClr>
                </a:solidFill>
                <a:effectLst/>
                <a:uLnTx/>
                <a:uFillTx/>
                <a:latin typeface="#9Slide07 HoneyCream" pitchFamily="2" charset="0"/>
                <a:cs typeface="+mj-cs"/>
              </a:rPr>
              <a:t> Non</a:t>
            </a:r>
          </a:p>
        </p:txBody>
      </p:sp>
      <p:sp>
        <p:nvSpPr>
          <p:cNvPr id="13" name="TextBox 12">
            <a:extLst>
              <a:ext uri="{FF2B5EF4-FFF2-40B4-BE49-F238E27FC236}">
                <a16:creationId xmlns:a16="http://schemas.microsoft.com/office/drawing/2014/main" id="{A9185F81-9F4C-9E1A-DA28-FF4DF54F9336}"/>
              </a:ext>
            </a:extLst>
          </p:cNvPr>
          <p:cNvSpPr txBox="1"/>
          <p:nvPr userDrawn="1"/>
        </p:nvSpPr>
        <p:spPr>
          <a:xfrm>
            <a:off x="-2920124" y="1955745"/>
            <a:ext cx="3889672" cy="63216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508" b="0" i="0" u="none" strike="noStrike" kern="1200" cap="none" spc="0" normalizeH="0" baseline="0" noProof="0" dirty="0" err="1">
                <a:ln w="0"/>
                <a:solidFill>
                  <a:srgbClr val="FF0000"/>
                </a:solidFill>
                <a:effectLst>
                  <a:reflection blurRad="6350" stA="53000" endA="300" endPos="35500" dir="5400000" sy="-90000" algn="bl" rotWithShape="0"/>
                </a:effectLst>
                <a:uLnTx/>
                <a:uFillTx/>
                <a:latin typeface="#9Slide07 HoneyCream" pitchFamily="2" charset="0"/>
                <a:cs typeface="#9Slide05 Bodega Script" pitchFamily="2" charset="0"/>
              </a:rPr>
              <a:t>Măng</a:t>
            </a:r>
            <a:r>
              <a:rPr kumimoji="0" lang="en-US" sz="3508" b="0" i="0" u="none" strike="noStrike" kern="1200" cap="none" spc="0" normalizeH="0" baseline="0" noProof="0" dirty="0">
                <a:ln w="0"/>
                <a:solidFill>
                  <a:srgbClr val="FF0000"/>
                </a:solidFill>
                <a:effectLst>
                  <a:reflection blurRad="6350" stA="53000" endA="300" endPos="35500" dir="5400000" sy="-90000" algn="bl" rotWithShape="0"/>
                </a:effectLst>
                <a:uLnTx/>
                <a:uFillTx/>
                <a:latin typeface="#9Slide07 HoneyCream" pitchFamily="2" charset="0"/>
                <a:cs typeface="#9Slide05 Bodega Script" pitchFamily="2" charset="0"/>
              </a:rPr>
              <a:t> Non</a:t>
            </a:r>
            <a:endParaRPr kumimoji="0" lang="id-ID" sz="3508" b="0" i="0" u="none" strike="noStrike" kern="1200" cap="none" spc="0" normalizeH="0" baseline="0" noProof="0" dirty="0">
              <a:ln w="0"/>
              <a:solidFill>
                <a:srgbClr val="FF0000"/>
              </a:solidFill>
              <a:effectLst>
                <a:reflection blurRad="6350" stA="53000" endA="300" endPos="35500" dir="5400000" sy="-90000" algn="bl" rotWithShape="0"/>
              </a:effectLst>
              <a:uLnTx/>
              <a:uFillTx/>
              <a:latin typeface="#9Slide07 HoneyCream" pitchFamily="2" charset="0"/>
              <a:cs typeface="#9Slide05 Bodega Script" pitchFamily="2" charset="0"/>
            </a:endParaRPr>
          </a:p>
        </p:txBody>
      </p:sp>
      <p:sp>
        <p:nvSpPr>
          <p:cNvPr id="14" name="TextBox 13">
            <a:extLst>
              <a:ext uri="{FF2B5EF4-FFF2-40B4-BE49-F238E27FC236}">
                <a16:creationId xmlns:a16="http://schemas.microsoft.com/office/drawing/2014/main" id="{6BE93520-6E9F-4C6B-1BDC-F5F4B404C88B}"/>
              </a:ext>
            </a:extLst>
          </p:cNvPr>
          <p:cNvSpPr txBox="1"/>
          <p:nvPr userDrawn="1"/>
        </p:nvSpPr>
        <p:spPr>
          <a:xfrm>
            <a:off x="1630988" y="7353444"/>
            <a:ext cx="10284198" cy="578363"/>
          </a:xfrm>
          <a:prstGeom prst="rect">
            <a:avLst/>
          </a:prstGeom>
          <a:noFill/>
        </p:spPr>
        <p:txBody>
          <a:bodyPr wrap="square">
            <a:spAutoFit/>
          </a:bodyPr>
          <a:lstStyle/>
          <a:p>
            <a:pPr marL="0" marR="0" lvl="0" indent="0" algn="ctr" defTabSz="802020" rtl="0" eaLnBrk="1" fontAlgn="auto" latinLnBrk="0" hangingPunct="1">
              <a:lnSpc>
                <a:spcPct val="100000"/>
              </a:lnSpc>
              <a:spcBef>
                <a:spcPts val="0"/>
              </a:spcBef>
              <a:spcAft>
                <a:spcPts val="0"/>
              </a:spcAft>
              <a:buClr>
                <a:srgbClr val="000000"/>
              </a:buClr>
              <a:buSzPts val="1100"/>
              <a:buFont typeface="Arial"/>
              <a:buNone/>
              <a:tabLst/>
              <a:defRPr/>
            </a:pPr>
            <a:r>
              <a:rPr kumimoji="0" lang="en-US" sz="1579" b="1" i="0" u="none" strike="noStrike" kern="1200" cap="none" spc="0" normalizeH="0" baseline="0" noProof="0" dirty="0" err="1">
                <a:ln>
                  <a:noFill/>
                </a:ln>
                <a:solidFill>
                  <a:srgbClr val="C00000"/>
                </a:solidFill>
                <a:effectLst/>
                <a:uLnTx/>
                <a:uFillTx/>
                <a:latin typeface="UTM Avo" panose="02040603050506020204" pitchFamily="18" charset="0"/>
                <a:cs typeface="+mn-cs"/>
              </a:rPr>
              <a:t>Sản</a:t>
            </a:r>
            <a:r>
              <a:rPr kumimoji="0" lang="en-US" sz="1579" b="1" i="0" u="none" strike="noStrike" kern="1200" cap="none" spc="0" normalizeH="0" baseline="0" noProof="0" dirty="0">
                <a:ln>
                  <a:noFill/>
                </a:ln>
                <a:solidFill>
                  <a:srgbClr val="C00000"/>
                </a:solidFill>
                <a:effectLst/>
                <a:uLnTx/>
                <a:uFillTx/>
                <a:latin typeface="UTM Avo" panose="02040603050506020204" pitchFamily="18" charset="0"/>
                <a:cs typeface="+mn-cs"/>
              </a:rPr>
              <a:t> </a:t>
            </a:r>
            <a:r>
              <a:rPr kumimoji="0" lang="en-US" sz="1579" b="1" i="0" u="none" strike="noStrike" kern="1200" cap="none" spc="0" normalizeH="0" baseline="0" noProof="0" dirty="0" err="1">
                <a:ln>
                  <a:noFill/>
                </a:ln>
                <a:solidFill>
                  <a:srgbClr val="C00000"/>
                </a:solidFill>
                <a:effectLst/>
                <a:uLnTx/>
                <a:uFillTx/>
                <a:latin typeface="UTM Avo" panose="02040603050506020204" pitchFamily="18" charset="0"/>
                <a:cs typeface="+mn-cs"/>
              </a:rPr>
              <a:t>phẩm</a:t>
            </a:r>
            <a:r>
              <a:rPr kumimoji="0" lang="en-US" sz="1579" b="1" i="0" u="none" strike="noStrike" kern="1200" cap="none" spc="0" normalizeH="0" baseline="0" noProof="0" dirty="0">
                <a:ln>
                  <a:noFill/>
                </a:ln>
                <a:solidFill>
                  <a:srgbClr val="C00000"/>
                </a:solidFill>
                <a:effectLst/>
                <a:uLnTx/>
                <a:uFillTx/>
                <a:latin typeface="UTM Avo" panose="02040603050506020204" pitchFamily="18" charset="0"/>
                <a:cs typeface="+mn-cs"/>
              </a:rPr>
              <a:t> </a:t>
            </a:r>
            <a:r>
              <a:rPr kumimoji="0" lang="en-US" sz="1579" b="1" i="0" u="none" strike="noStrike" kern="1200" cap="none" spc="0" normalizeH="0" baseline="0" noProof="0" dirty="0" err="1">
                <a:ln>
                  <a:noFill/>
                </a:ln>
                <a:solidFill>
                  <a:srgbClr val="C00000"/>
                </a:solidFill>
                <a:effectLst/>
                <a:uLnTx/>
                <a:uFillTx/>
                <a:latin typeface="UTM Avo" panose="02040603050506020204" pitchFamily="18" charset="0"/>
                <a:cs typeface="+mn-cs"/>
              </a:rPr>
              <a:t>của</a:t>
            </a:r>
            <a:r>
              <a:rPr kumimoji="0" lang="en-US" sz="1579" b="1" i="0" u="none" strike="noStrike" kern="1200" cap="none" spc="0" normalizeH="0" baseline="0" noProof="0" dirty="0">
                <a:ln>
                  <a:noFill/>
                </a:ln>
                <a:solidFill>
                  <a:srgbClr val="C00000"/>
                </a:solidFill>
                <a:effectLst/>
                <a:uLnTx/>
                <a:uFillTx/>
                <a:latin typeface="UTM Avo" panose="02040603050506020204" pitchFamily="18" charset="0"/>
                <a:cs typeface="+mn-cs"/>
              </a:rPr>
              <a:t> </a:t>
            </a:r>
            <a:r>
              <a:rPr kumimoji="0" lang="en-US" sz="1579" b="1" i="0" u="none" strike="noStrike" kern="1200" cap="none" spc="0" normalizeH="0" baseline="0" noProof="0" dirty="0" err="1">
                <a:ln>
                  <a:noFill/>
                </a:ln>
                <a:solidFill>
                  <a:srgbClr val="C00000"/>
                </a:solidFill>
                <a:effectLst/>
                <a:uLnTx/>
                <a:uFillTx/>
                <a:latin typeface="UTM Avo" panose="02040603050506020204" pitchFamily="18" charset="0"/>
                <a:cs typeface="+mn-cs"/>
              </a:rPr>
              <a:t>Măng</a:t>
            </a:r>
            <a:r>
              <a:rPr kumimoji="0" lang="en-US" sz="1579" b="1" i="0" u="none" strike="noStrike" kern="1200" cap="none" spc="0" normalizeH="0" baseline="0" noProof="0" dirty="0">
                <a:ln>
                  <a:noFill/>
                </a:ln>
                <a:solidFill>
                  <a:srgbClr val="C00000"/>
                </a:solidFill>
                <a:effectLst/>
                <a:uLnTx/>
                <a:uFillTx/>
                <a:latin typeface="UTM Avo" panose="02040603050506020204" pitchFamily="18" charset="0"/>
                <a:cs typeface="+mn-cs"/>
              </a:rPr>
              <a:t> Non – </a:t>
            </a:r>
            <a:r>
              <a:rPr kumimoji="0" lang="en-US" sz="1579" b="1" i="0" u="none" strike="noStrike" kern="1200" cap="none" spc="0" normalizeH="0" baseline="0" noProof="0" dirty="0" err="1">
                <a:ln>
                  <a:noFill/>
                </a:ln>
                <a:solidFill>
                  <a:srgbClr val="C00000"/>
                </a:solidFill>
                <a:effectLst/>
                <a:uLnTx/>
                <a:uFillTx/>
                <a:latin typeface="UTM Avo" panose="02040603050506020204" pitchFamily="18" charset="0"/>
                <a:cs typeface="+mn-cs"/>
              </a:rPr>
              <a:t>Tài</a:t>
            </a:r>
            <a:r>
              <a:rPr kumimoji="0" lang="en-US" sz="1579" b="1" i="0" u="none" strike="noStrike" kern="1200" cap="none" spc="0" normalizeH="0" baseline="0" noProof="0" dirty="0">
                <a:ln>
                  <a:noFill/>
                </a:ln>
                <a:solidFill>
                  <a:srgbClr val="C00000"/>
                </a:solidFill>
                <a:effectLst/>
                <a:uLnTx/>
                <a:uFillTx/>
                <a:latin typeface="UTM Avo" panose="02040603050506020204" pitchFamily="18" charset="0"/>
                <a:cs typeface="+mn-cs"/>
              </a:rPr>
              <a:t> </a:t>
            </a:r>
            <a:r>
              <a:rPr kumimoji="0" lang="en-US" sz="1579" b="1" i="0" u="none" strike="noStrike" kern="1200" cap="none" spc="0" normalizeH="0" baseline="0" noProof="0" dirty="0" err="1">
                <a:ln>
                  <a:noFill/>
                </a:ln>
                <a:solidFill>
                  <a:srgbClr val="C00000"/>
                </a:solidFill>
                <a:effectLst/>
                <a:uLnTx/>
                <a:uFillTx/>
                <a:latin typeface="UTM Avo" panose="02040603050506020204" pitchFamily="18" charset="0"/>
                <a:cs typeface="+mn-cs"/>
              </a:rPr>
              <a:t>liệu</a:t>
            </a:r>
            <a:r>
              <a:rPr kumimoji="0" lang="en-US" sz="1579" b="1" i="0" u="none" strike="noStrike" kern="1200" cap="none" spc="0" normalizeH="0" baseline="0" noProof="0" dirty="0">
                <a:ln>
                  <a:noFill/>
                </a:ln>
                <a:solidFill>
                  <a:srgbClr val="C00000"/>
                </a:solidFill>
                <a:effectLst/>
                <a:uLnTx/>
                <a:uFillTx/>
                <a:latin typeface="UTM Avo" panose="02040603050506020204" pitchFamily="18" charset="0"/>
                <a:cs typeface="+mn-cs"/>
              </a:rPr>
              <a:t> </a:t>
            </a:r>
            <a:r>
              <a:rPr kumimoji="0" lang="en-US" sz="1579" b="1" i="0" u="none" strike="noStrike" kern="1200" cap="none" spc="0" normalizeH="0" baseline="0" noProof="0" dirty="0" err="1">
                <a:ln>
                  <a:noFill/>
                </a:ln>
                <a:solidFill>
                  <a:srgbClr val="C00000"/>
                </a:solidFill>
                <a:effectLst/>
                <a:uLnTx/>
                <a:uFillTx/>
                <a:latin typeface="UTM Avo" panose="02040603050506020204" pitchFamily="18" charset="0"/>
                <a:cs typeface="+mn-cs"/>
              </a:rPr>
              <a:t>Tiểu</a:t>
            </a:r>
            <a:r>
              <a:rPr kumimoji="0" lang="en-US" sz="1579" b="1" i="0" u="none" strike="noStrike" kern="1200" cap="none" spc="0" normalizeH="0" baseline="0" noProof="0" dirty="0">
                <a:ln>
                  <a:noFill/>
                </a:ln>
                <a:solidFill>
                  <a:srgbClr val="C00000"/>
                </a:solidFill>
                <a:effectLst/>
                <a:uLnTx/>
                <a:uFillTx/>
                <a:latin typeface="UTM Avo" panose="02040603050506020204" pitchFamily="18" charset="0"/>
                <a:cs typeface="+mn-cs"/>
              </a:rPr>
              <a:t> </a:t>
            </a:r>
            <a:r>
              <a:rPr kumimoji="0" lang="en-US" sz="1579" b="1" i="0" u="none" strike="noStrike" kern="1200" cap="none" spc="0" normalizeH="0" baseline="0" noProof="0" dirty="0" err="1">
                <a:ln>
                  <a:noFill/>
                </a:ln>
                <a:solidFill>
                  <a:srgbClr val="C00000"/>
                </a:solidFill>
                <a:effectLst/>
                <a:uLnTx/>
                <a:uFillTx/>
                <a:latin typeface="UTM Avo" panose="02040603050506020204" pitchFamily="18" charset="0"/>
                <a:cs typeface="+mn-cs"/>
              </a:rPr>
              <a:t>học</a:t>
            </a:r>
            <a:r>
              <a:rPr kumimoji="0" lang="en-US" sz="1579" b="1" i="0" u="none" strike="noStrike" kern="1200" cap="none" spc="0" normalizeH="0" baseline="0" noProof="0" dirty="0">
                <a:ln>
                  <a:noFill/>
                </a:ln>
                <a:solidFill>
                  <a:srgbClr val="C00000"/>
                </a:solidFill>
                <a:effectLst/>
                <a:uLnTx/>
                <a:uFillTx/>
                <a:latin typeface="UTM Avo" panose="02040603050506020204" pitchFamily="18" charset="0"/>
                <a:cs typeface="+mn-cs"/>
              </a:rPr>
              <a:t>.</a:t>
            </a:r>
          </a:p>
          <a:p>
            <a:pPr marL="0" marR="0" lvl="0" indent="0" algn="ctr" defTabSz="802020" rtl="0" eaLnBrk="1" fontAlgn="auto" latinLnBrk="0" hangingPunct="1">
              <a:lnSpc>
                <a:spcPct val="100000"/>
              </a:lnSpc>
              <a:spcBef>
                <a:spcPts val="0"/>
              </a:spcBef>
              <a:spcAft>
                <a:spcPts val="0"/>
              </a:spcAft>
              <a:buClr>
                <a:srgbClr val="000000"/>
              </a:buClr>
              <a:buSzPts val="1100"/>
              <a:buFont typeface="Arial"/>
              <a:buNone/>
              <a:tabLst/>
              <a:defRPr/>
            </a:pPr>
            <a:r>
              <a:rPr kumimoji="0" lang="en-US" sz="1579" b="1" i="0" u="none" strike="noStrike" kern="1200" cap="none" spc="0" normalizeH="0" baseline="0" noProof="0" dirty="0">
                <a:ln>
                  <a:noFill/>
                </a:ln>
                <a:solidFill>
                  <a:srgbClr val="C00000"/>
                </a:solidFill>
                <a:effectLst/>
                <a:uLnTx/>
                <a:uFillTx/>
                <a:latin typeface="UTM Avo" panose="02040603050506020204" pitchFamily="18" charset="0"/>
                <a:cs typeface="+mn-cs"/>
              </a:rPr>
              <a:t> </a:t>
            </a:r>
            <a:r>
              <a:rPr kumimoji="0" lang="en-US" sz="1579" b="1" i="0" u="none" strike="noStrike" kern="1200" cap="none" spc="0" normalizeH="0" baseline="0" noProof="0" dirty="0" err="1">
                <a:ln>
                  <a:noFill/>
                </a:ln>
                <a:solidFill>
                  <a:srgbClr val="C00000"/>
                </a:solidFill>
                <a:effectLst/>
                <a:uLnTx/>
                <a:uFillTx/>
                <a:latin typeface="UTM Avo" panose="02040603050506020204" pitchFamily="18" charset="0"/>
                <a:cs typeface="+mn-cs"/>
              </a:rPr>
              <a:t>Nghiêm</a:t>
            </a:r>
            <a:r>
              <a:rPr kumimoji="0" lang="en-US" sz="1579" b="1" i="0" u="none" strike="noStrike" kern="1200" cap="none" spc="0" normalizeH="0" baseline="0" noProof="0" dirty="0">
                <a:ln>
                  <a:noFill/>
                </a:ln>
                <a:solidFill>
                  <a:srgbClr val="C00000"/>
                </a:solidFill>
                <a:effectLst/>
                <a:uLnTx/>
                <a:uFillTx/>
                <a:latin typeface="UTM Avo" panose="02040603050506020204" pitchFamily="18" charset="0"/>
                <a:cs typeface="+mn-cs"/>
              </a:rPr>
              <a:t> </a:t>
            </a:r>
            <a:r>
              <a:rPr kumimoji="0" lang="en-US" sz="1579" b="1" i="0" u="none" strike="noStrike" kern="1200" cap="none" spc="0" normalizeH="0" baseline="0" noProof="0" dirty="0" err="1">
                <a:ln>
                  <a:noFill/>
                </a:ln>
                <a:solidFill>
                  <a:srgbClr val="C00000"/>
                </a:solidFill>
                <a:effectLst/>
                <a:uLnTx/>
                <a:uFillTx/>
                <a:latin typeface="UTM Avo" panose="02040603050506020204" pitchFamily="18" charset="0"/>
                <a:cs typeface="+mn-cs"/>
              </a:rPr>
              <a:t>cấm</a:t>
            </a:r>
            <a:r>
              <a:rPr kumimoji="0" lang="en-US" sz="1579" b="1" i="0" u="none" strike="noStrike" kern="1200" cap="none" spc="0" normalizeH="0" baseline="0" noProof="0" dirty="0">
                <a:ln>
                  <a:noFill/>
                </a:ln>
                <a:solidFill>
                  <a:srgbClr val="C00000"/>
                </a:solidFill>
                <a:effectLst/>
                <a:uLnTx/>
                <a:uFillTx/>
                <a:latin typeface="UTM Avo" panose="02040603050506020204" pitchFamily="18" charset="0"/>
                <a:cs typeface="+mn-cs"/>
              </a:rPr>
              <a:t> </a:t>
            </a:r>
            <a:r>
              <a:rPr kumimoji="0" lang="en-US" sz="1579" b="1" i="0" u="none" strike="noStrike" kern="1200" cap="none" spc="0" normalizeH="0" baseline="0" noProof="0" dirty="0" err="1">
                <a:ln>
                  <a:noFill/>
                </a:ln>
                <a:solidFill>
                  <a:srgbClr val="C00000"/>
                </a:solidFill>
                <a:effectLst/>
                <a:uLnTx/>
                <a:uFillTx/>
                <a:latin typeface="UTM Avo" panose="02040603050506020204" pitchFamily="18" charset="0"/>
                <a:cs typeface="+mn-cs"/>
              </a:rPr>
              <a:t>buôn</a:t>
            </a:r>
            <a:r>
              <a:rPr kumimoji="0" lang="en-US" sz="1579" b="1" i="0" u="none" strike="noStrike" kern="1200" cap="none" spc="0" normalizeH="0" baseline="0" noProof="0" dirty="0">
                <a:ln>
                  <a:noFill/>
                </a:ln>
                <a:solidFill>
                  <a:srgbClr val="C00000"/>
                </a:solidFill>
                <a:effectLst/>
                <a:uLnTx/>
                <a:uFillTx/>
                <a:latin typeface="UTM Avo" panose="02040603050506020204" pitchFamily="18" charset="0"/>
                <a:cs typeface="+mn-cs"/>
              </a:rPr>
              <a:t> </a:t>
            </a:r>
            <a:r>
              <a:rPr kumimoji="0" lang="en-US" sz="1579" b="1" i="0" u="none" strike="noStrike" kern="1200" cap="none" spc="0" normalizeH="0" baseline="0" noProof="0" dirty="0" err="1">
                <a:ln>
                  <a:noFill/>
                </a:ln>
                <a:solidFill>
                  <a:srgbClr val="C00000"/>
                </a:solidFill>
                <a:effectLst/>
                <a:uLnTx/>
                <a:uFillTx/>
                <a:latin typeface="UTM Avo" panose="02040603050506020204" pitchFamily="18" charset="0"/>
                <a:cs typeface="+mn-cs"/>
              </a:rPr>
              <a:t>bán</a:t>
            </a:r>
            <a:r>
              <a:rPr kumimoji="0" lang="en-US" sz="1579" b="1" i="0" u="none" strike="noStrike" kern="1200" cap="none" spc="0" normalizeH="0" baseline="0" noProof="0" dirty="0">
                <a:ln>
                  <a:noFill/>
                </a:ln>
                <a:solidFill>
                  <a:srgbClr val="C00000"/>
                </a:solidFill>
                <a:effectLst/>
                <a:uLnTx/>
                <a:uFillTx/>
                <a:latin typeface="UTM Avo" panose="02040603050506020204" pitchFamily="18" charset="0"/>
                <a:cs typeface="+mn-cs"/>
              </a:rPr>
              <a:t>, </a:t>
            </a:r>
            <a:r>
              <a:rPr kumimoji="0" lang="en-US" sz="1579" b="1" i="0" u="none" strike="noStrike" kern="1200" cap="none" spc="0" normalizeH="0" baseline="0" noProof="0" dirty="0" err="1">
                <a:ln>
                  <a:noFill/>
                </a:ln>
                <a:solidFill>
                  <a:srgbClr val="C00000"/>
                </a:solidFill>
                <a:effectLst/>
                <a:uLnTx/>
                <a:uFillTx/>
                <a:latin typeface="UTM Avo" panose="02040603050506020204" pitchFamily="18" charset="0"/>
                <a:cs typeface="+mn-cs"/>
              </a:rPr>
              <a:t>sao</a:t>
            </a:r>
            <a:r>
              <a:rPr kumimoji="0" lang="en-US" sz="1579" b="1" i="0" u="none" strike="noStrike" kern="1200" cap="none" spc="0" normalizeH="0" baseline="0" noProof="0" dirty="0">
                <a:ln>
                  <a:noFill/>
                </a:ln>
                <a:solidFill>
                  <a:srgbClr val="C00000"/>
                </a:solidFill>
                <a:effectLst/>
                <a:uLnTx/>
                <a:uFillTx/>
                <a:latin typeface="UTM Avo" panose="02040603050506020204" pitchFamily="18" charset="0"/>
                <a:cs typeface="+mn-cs"/>
              </a:rPr>
              <a:t> </a:t>
            </a:r>
            <a:r>
              <a:rPr kumimoji="0" lang="en-US" sz="1579" b="1" i="0" u="none" strike="noStrike" kern="1200" cap="none" spc="0" normalizeH="0" baseline="0" noProof="0" dirty="0" err="1">
                <a:ln>
                  <a:noFill/>
                </a:ln>
                <a:solidFill>
                  <a:srgbClr val="C00000"/>
                </a:solidFill>
                <a:effectLst/>
                <a:uLnTx/>
                <a:uFillTx/>
                <a:latin typeface="UTM Avo" panose="02040603050506020204" pitchFamily="18" charset="0"/>
                <a:cs typeface="+mn-cs"/>
              </a:rPr>
              <a:t>chép</a:t>
            </a:r>
            <a:r>
              <a:rPr kumimoji="0" lang="en-US" sz="1579" b="1" i="0" u="none" strike="noStrike" kern="1200" cap="none" spc="0" normalizeH="0" baseline="0" noProof="0" dirty="0">
                <a:ln>
                  <a:noFill/>
                </a:ln>
                <a:solidFill>
                  <a:srgbClr val="C00000"/>
                </a:solidFill>
                <a:effectLst/>
                <a:uLnTx/>
                <a:uFillTx/>
                <a:latin typeface="UTM Avo" panose="02040603050506020204" pitchFamily="18" charset="0"/>
                <a:cs typeface="+mn-cs"/>
              </a:rPr>
              <a:t> </a:t>
            </a:r>
            <a:r>
              <a:rPr kumimoji="0" lang="en-US" sz="1579" b="1" i="0" u="none" strike="noStrike" kern="1200" cap="none" spc="0" normalizeH="0" baseline="0" noProof="0" dirty="0" err="1">
                <a:ln>
                  <a:noFill/>
                </a:ln>
                <a:solidFill>
                  <a:srgbClr val="C00000"/>
                </a:solidFill>
                <a:effectLst/>
                <a:uLnTx/>
                <a:uFillTx/>
                <a:latin typeface="UTM Avo" panose="02040603050506020204" pitchFamily="18" charset="0"/>
                <a:cs typeface="+mn-cs"/>
              </a:rPr>
              <a:t>và</a:t>
            </a:r>
            <a:r>
              <a:rPr kumimoji="0" lang="en-US" sz="1579" b="1" i="0" u="none" strike="noStrike" kern="1200" cap="none" spc="0" normalizeH="0" baseline="0" noProof="0" dirty="0">
                <a:ln>
                  <a:noFill/>
                </a:ln>
                <a:solidFill>
                  <a:srgbClr val="C00000"/>
                </a:solidFill>
                <a:effectLst/>
                <a:uLnTx/>
                <a:uFillTx/>
                <a:latin typeface="UTM Avo" panose="02040603050506020204" pitchFamily="18" charset="0"/>
                <a:cs typeface="+mn-cs"/>
              </a:rPr>
              <a:t> </a:t>
            </a:r>
            <a:r>
              <a:rPr kumimoji="0" lang="en-US" sz="1579" b="1" i="0" u="none" strike="noStrike" kern="1200" cap="none" spc="0" normalizeH="0" baseline="0" noProof="0" dirty="0" err="1">
                <a:ln>
                  <a:noFill/>
                </a:ln>
                <a:solidFill>
                  <a:srgbClr val="C00000"/>
                </a:solidFill>
                <a:effectLst/>
                <a:uLnTx/>
                <a:uFillTx/>
                <a:latin typeface="UTM Avo" panose="02040603050506020204" pitchFamily="18" charset="0"/>
                <a:cs typeface="+mn-cs"/>
              </a:rPr>
              <a:t>chỉnh</a:t>
            </a:r>
            <a:r>
              <a:rPr kumimoji="0" lang="en-US" sz="1579" b="1" i="0" u="none" strike="noStrike" kern="1200" cap="none" spc="0" normalizeH="0" baseline="0" noProof="0" dirty="0">
                <a:ln>
                  <a:noFill/>
                </a:ln>
                <a:solidFill>
                  <a:srgbClr val="C00000"/>
                </a:solidFill>
                <a:effectLst/>
                <a:uLnTx/>
                <a:uFillTx/>
                <a:latin typeface="UTM Avo" panose="02040603050506020204" pitchFamily="18" charset="0"/>
                <a:cs typeface="+mn-cs"/>
              </a:rPr>
              <a:t> </a:t>
            </a:r>
            <a:r>
              <a:rPr kumimoji="0" lang="en-US" sz="1579" b="1" i="0" u="none" strike="noStrike" kern="1200" cap="none" spc="0" normalizeH="0" baseline="0" noProof="0" dirty="0" err="1">
                <a:ln>
                  <a:noFill/>
                </a:ln>
                <a:solidFill>
                  <a:srgbClr val="C00000"/>
                </a:solidFill>
                <a:effectLst/>
                <a:uLnTx/>
                <a:uFillTx/>
                <a:latin typeface="UTM Avo" panose="02040603050506020204" pitchFamily="18" charset="0"/>
                <a:cs typeface="+mn-cs"/>
              </a:rPr>
              <a:t>sửa</a:t>
            </a:r>
            <a:r>
              <a:rPr kumimoji="0" lang="en-US" sz="1579" b="1" i="0" u="none" strike="noStrike" kern="1200" cap="none" spc="0" normalizeH="0" baseline="0" noProof="0" dirty="0">
                <a:ln>
                  <a:noFill/>
                </a:ln>
                <a:solidFill>
                  <a:srgbClr val="C00000"/>
                </a:solidFill>
                <a:effectLst/>
                <a:uLnTx/>
                <a:uFillTx/>
                <a:latin typeface="UTM Avo" panose="02040603050506020204" pitchFamily="18" charset="0"/>
                <a:cs typeface="+mn-cs"/>
              </a:rPr>
              <a:t> </a:t>
            </a:r>
            <a:r>
              <a:rPr kumimoji="0" lang="en-US" sz="1579" b="1" i="0" u="none" strike="noStrike" kern="1200" cap="none" spc="0" normalizeH="0" baseline="0" noProof="0" dirty="0" err="1">
                <a:ln>
                  <a:noFill/>
                </a:ln>
                <a:solidFill>
                  <a:srgbClr val="C00000"/>
                </a:solidFill>
                <a:effectLst/>
                <a:uLnTx/>
                <a:uFillTx/>
                <a:latin typeface="UTM Avo" panose="02040603050506020204" pitchFamily="18" charset="0"/>
                <a:cs typeface="+mn-cs"/>
              </a:rPr>
              <a:t>để</a:t>
            </a:r>
            <a:r>
              <a:rPr kumimoji="0" lang="en-US" sz="1579" b="1" i="0" u="none" strike="noStrike" kern="1200" cap="none" spc="0" normalizeH="0" baseline="0" noProof="0" dirty="0">
                <a:ln>
                  <a:noFill/>
                </a:ln>
                <a:solidFill>
                  <a:srgbClr val="C00000"/>
                </a:solidFill>
                <a:effectLst/>
                <a:uLnTx/>
                <a:uFillTx/>
                <a:latin typeface="UTM Avo" panose="02040603050506020204" pitchFamily="18" charset="0"/>
                <a:cs typeface="+mn-cs"/>
              </a:rPr>
              <a:t> </a:t>
            </a:r>
            <a:r>
              <a:rPr kumimoji="0" lang="en-US" sz="1579" b="1" i="0" u="none" strike="noStrike" kern="1200" cap="none" spc="0" normalizeH="0" baseline="0" noProof="0" dirty="0" err="1">
                <a:ln>
                  <a:noFill/>
                </a:ln>
                <a:solidFill>
                  <a:srgbClr val="C00000"/>
                </a:solidFill>
                <a:effectLst/>
                <a:uLnTx/>
                <a:uFillTx/>
                <a:latin typeface="UTM Avo" panose="02040603050506020204" pitchFamily="18" charset="0"/>
                <a:cs typeface="+mn-cs"/>
              </a:rPr>
              <a:t>thu</a:t>
            </a:r>
            <a:r>
              <a:rPr kumimoji="0" lang="en-US" sz="1579" b="1" i="0" u="none" strike="noStrike" kern="1200" cap="none" spc="0" normalizeH="0" baseline="0" noProof="0" dirty="0">
                <a:ln>
                  <a:noFill/>
                </a:ln>
                <a:solidFill>
                  <a:srgbClr val="C00000"/>
                </a:solidFill>
                <a:effectLst/>
                <a:uLnTx/>
                <a:uFillTx/>
                <a:latin typeface="UTM Avo" panose="02040603050506020204" pitchFamily="18" charset="0"/>
                <a:cs typeface="+mn-cs"/>
              </a:rPr>
              <a:t> </a:t>
            </a:r>
            <a:r>
              <a:rPr kumimoji="0" lang="en-US" sz="1579" b="1" i="0" u="none" strike="noStrike" kern="1200" cap="none" spc="0" normalizeH="0" baseline="0" noProof="0" dirty="0" err="1">
                <a:ln>
                  <a:noFill/>
                </a:ln>
                <a:solidFill>
                  <a:srgbClr val="C00000"/>
                </a:solidFill>
                <a:effectLst/>
                <a:uLnTx/>
                <a:uFillTx/>
                <a:latin typeface="UTM Avo" panose="02040603050506020204" pitchFamily="18" charset="0"/>
                <a:cs typeface="+mn-cs"/>
              </a:rPr>
              <a:t>lợi</a:t>
            </a:r>
            <a:r>
              <a:rPr kumimoji="0" lang="en-US" sz="1579" b="1" i="0" u="none" strike="noStrike" kern="1200" cap="none" spc="0" normalizeH="0" baseline="0" noProof="0" dirty="0">
                <a:ln>
                  <a:noFill/>
                </a:ln>
                <a:solidFill>
                  <a:srgbClr val="C00000"/>
                </a:solidFill>
                <a:effectLst/>
                <a:uLnTx/>
                <a:uFillTx/>
                <a:latin typeface="UTM Avo" panose="02040603050506020204" pitchFamily="18" charset="0"/>
                <a:cs typeface="+mn-cs"/>
              </a:rPr>
              <a:t> </a:t>
            </a:r>
            <a:r>
              <a:rPr kumimoji="0" lang="en-US" sz="1579" b="1" i="0" u="none" strike="noStrike" kern="1200" cap="none" spc="0" normalizeH="0" baseline="0" noProof="0" dirty="0" err="1">
                <a:ln>
                  <a:noFill/>
                </a:ln>
                <a:solidFill>
                  <a:srgbClr val="C00000"/>
                </a:solidFill>
                <a:effectLst/>
                <a:uLnTx/>
                <a:uFillTx/>
                <a:latin typeface="UTM Avo" panose="02040603050506020204" pitchFamily="18" charset="0"/>
                <a:cs typeface="+mn-cs"/>
              </a:rPr>
              <a:t>nhuận</a:t>
            </a:r>
            <a:r>
              <a:rPr kumimoji="0" lang="en-US" sz="1579" b="1" i="0" u="none" strike="noStrike" kern="1200" cap="none" spc="0" normalizeH="0" baseline="0" noProof="0" dirty="0">
                <a:ln>
                  <a:noFill/>
                </a:ln>
                <a:solidFill>
                  <a:srgbClr val="C00000"/>
                </a:solidFill>
                <a:effectLst/>
                <a:uLnTx/>
                <a:uFillTx/>
                <a:latin typeface="UTM Avo" panose="02040603050506020204" pitchFamily="18" charset="0"/>
                <a:cs typeface="+mn-cs"/>
              </a:rPr>
              <a:t>.</a:t>
            </a:r>
          </a:p>
        </p:txBody>
      </p:sp>
      <p:sp>
        <p:nvSpPr>
          <p:cNvPr id="15" name="TextBox 14"/>
          <p:cNvSpPr txBox="1"/>
          <p:nvPr userDrawn="1"/>
        </p:nvSpPr>
        <p:spPr>
          <a:xfrm>
            <a:off x="9306272" y="6858000"/>
            <a:ext cx="2885728"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smtClean="0">
                <a:ln>
                  <a:noFill/>
                </a:ln>
                <a:solidFill>
                  <a:prstClr val="black"/>
                </a:solidFill>
                <a:effectLst/>
                <a:uLnTx/>
                <a:uFillTx/>
                <a:latin typeface="UTM Aquarelle" panose="02040603050506020204" pitchFamily="18" charset="0"/>
                <a:cs typeface="+mn-cs"/>
              </a:rPr>
              <a:t>By </a:t>
            </a:r>
            <a:r>
              <a:rPr kumimoji="0" lang="en-US" sz="2800" b="0" i="0" u="none" strike="noStrike" kern="1200" cap="none" spc="0" normalizeH="0" baseline="0" noProof="0" dirty="0" err="1" smtClean="0">
                <a:ln>
                  <a:noFill/>
                </a:ln>
                <a:solidFill>
                  <a:prstClr val="black"/>
                </a:solidFill>
                <a:effectLst/>
                <a:uLnTx/>
                <a:uFillTx/>
                <a:latin typeface="UTM Aquarelle" panose="02040603050506020204" pitchFamily="18" charset="0"/>
                <a:cs typeface="+mn-cs"/>
              </a:rPr>
              <a:t>Phước</a:t>
            </a:r>
            <a:r>
              <a:rPr kumimoji="0" lang="en-US" sz="2800" b="0" i="0" u="none" strike="noStrike" kern="1200" cap="none" spc="0" normalizeH="0" baseline="0" noProof="0" dirty="0" smtClean="0">
                <a:ln>
                  <a:noFill/>
                </a:ln>
                <a:solidFill>
                  <a:prstClr val="black"/>
                </a:solidFill>
                <a:effectLst/>
                <a:uLnTx/>
                <a:uFillTx/>
                <a:latin typeface="UTM Aquarelle" panose="02040603050506020204" pitchFamily="18" charset="0"/>
                <a:cs typeface="+mn-cs"/>
              </a:rPr>
              <a:t> </a:t>
            </a:r>
            <a:r>
              <a:rPr kumimoji="0" lang="en-US" sz="2800" b="0" i="0" u="none" strike="noStrike" kern="1200" cap="none" spc="0" normalizeH="0" baseline="0" noProof="0" dirty="0" err="1" smtClean="0">
                <a:ln>
                  <a:noFill/>
                </a:ln>
                <a:solidFill>
                  <a:prstClr val="black"/>
                </a:solidFill>
                <a:effectLst/>
                <a:uLnTx/>
                <a:uFillTx/>
                <a:latin typeface="UTM Aquarelle" panose="02040603050506020204" pitchFamily="18" charset="0"/>
                <a:cs typeface="+mn-cs"/>
              </a:rPr>
              <a:t>Trang</a:t>
            </a:r>
            <a:endParaRPr kumimoji="0" lang="en-US" sz="2800" b="0" i="0" u="none" strike="noStrike" kern="1200" cap="none" spc="0" normalizeH="0" baseline="0" noProof="0" dirty="0">
              <a:ln>
                <a:noFill/>
              </a:ln>
              <a:solidFill>
                <a:prstClr val="black"/>
              </a:solidFill>
              <a:effectLst/>
              <a:uLnTx/>
              <a:uFillTx/>
              <a:latin typeface="UTM Aquarelle" panose="02040603050506020204" pitchFamily="18" charset="0"/>
              <a:cs typeface="+mn-cs"/>
            </a:endParaRPr>
          </a:p>
        </p:txBody>
      </p:sp>
    </p:spTree>
    <p:extLst>
      <p:ext uri="{BB962C8B-B14F-4D97-AF65-F5344CB8AC3E}">
        <p14:creationId xmlns:p14="http://schemas.microsoft.com/office/powerpoint/2010/main" val="256790303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1" nodeType="with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p:cTn id="7" dur="1750" fill="hold"/>
                                        <p:tgtEl>
                                          <p:spTgt spid="13"/>
                                        </p:tgtEl>
                                        <p:attrNameLst>
                                          <p:attrName>ppt_w</p:attrName>
                                        </p:attrNameLst>
                                      </p:cBhvr>
                                      <p:tavLst>
                                        <p:tav tm="0">
                                          <p:val>
                                            <p:fltVal val="0"/>
                                          </p:val>
                                        </p:tav>
                                        <p:tav tm="100000">
                                          <p:val>
                                            <p:strVal val="#ppt_w"/>
                                          </p:val>
                                        </p:tav>
                                      </p:tavLst>
                                    </p:anim>
                                    <p:anim calcmode="lin" valueType="num">
                                      <p:cBhvr>
                                        <p:cTn id="8" dur="1750" fill="hold"/>
                                        <p:tgtEl>
                                          <p:spTgt spid="13"/>
                                        </p:tgtEl>
                                        <p:attrNameLst>
                                          <p:attrName>ppt_h</p:attrName>
                                        </p:attrNameLst>
                                      </p:cBhvr>
                                      <p:tavLst>
                                        <p:tav tm="0">
                                          <p:val>
                                            <p:fltVal val="0"/>
                                          </p:val>
                                        </p:tav>
                                        <p:tav tm="100000">
                                          <p:val>
                                            <p:strVal val="#ppt_h"/>
                                          </p:val>
                                        </p:tav>
                                      </p:tavLst>
                                    </p:anim>
                                    <p:animEffect transition="in" filter="fade">
                                      <p:cBhvr>
                                        <p:cTn id="9" dur="1750"/>
                                        <p:tgtEl>
                                          <p:spTgt spid="13"/>
                                        </p:tgtEl>
                                      </p:cBhvr>
                                    </p:animEffect>
                                  </p:childTnLst>
                                </p:cTn>
                              </p:par>
                              <p:par>
                                <p:cTn id="10" presetID="6" presetClass="emph" presetSubtype="0" repeatCount="indefinite" accel="7000" decel="14000" autoRev="1" fill="hold" grpId="0" nodeType="withEffect">
                                  <p:stCondLst>
                                    <p:cond delay="0"/>
                                  </p:stCondLst>
                                  <p:childTnLst>
                                    <p:animScale>
                                      <p:cBhvr>
                                        <p:cTn id="11" dur="1050" fill="hold"/>
                                        <p:tgtEl>
                                          <p:spTgt spid="13"/>
                                        </p:tgtEl>
                                      </p:cBhvr>
                                      <p:by x="110000" y="11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3" grpId="1"/>
    </p:bldLst>
  </p:timing>
</p:sldLayout>
</file>

<file path=ppt/slideLayouts/slideLayout99.xml><?xml version="1.0" encoding="utf-8"?>
<p:sldLayout xmlns:a="http://schemas.openxmlformats.org/drawingml/2006/main" xmlns:r="http://schemas.openxmlformats.org/officeDocument/2006/relationships" xmlns:p="http://schemas.openxmlformats.org/presentationml/2006/main" type="title">
  <p:cSld name="1_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134344872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hyperlink" Target="https://www.facebook.com/groups/629898828017053" TargetMode="Externa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3.xml"/><Relationship Id="rId13" Type="http://schemas.openxmlformats.org/officeDocument/2006/relationships/slideLayout" Target="../slideLayouts/slideLayout28.xml"/><Relationship Id="rId18" Type="http://schemas.openxmlformats.org/officeDocument/2006/relationships/slideLayout" Target="../slideLayouts/slideLayout33.xml"/><Relationship Id="rId3" Type="http://schemas.openxmlformats.org/officeDocument/2006/relationships/slideLayout" Target="../slideLayouts/slideLayout18.xml"/><Relationship Id="rId21" Type="http://schemas.openxmlformats.org/officeDocument/2006/relationships/image" Target="../media/image1.png"/><Relationship Id="rId7" Type="http://schemas.openxmlformats.org/officeDocument/2006/relationships/slideLayout" Target="../slideLayouts/slideLayout22.xml"/><Relationship Id="rId12" Type="http://schemas.openxmlformats.org/officeDocument/2006/relationships/slideLayout" Target="../slideLayouts/slideLayout27.xml"/><Relationship Id="rId17" Type="http://schemas.openxmlformats.org/officeDocument/2006/relationships/slideLayout" Target="../slideLayouts/slideLayout32.xml"/><Relationship Id="rId2" Type="http://schemas.openxmlformats.org/officeDocument/2006/relationships/slideLayout" Target="../slideLayouts/slideLayout17.xml"/><Relationship Id="rId16" Type="http://schemas.openxmlformats.org/officeDocument/2006/relationships/slideLayout" Target="../slideLayouts/slideLayout31.xml"/><Relationship Id="rId20" Type="http://schemas.openxmlformats.org/officeDocument/2006/relationships/theme" Target="../theme/theme2.xml"/><Relationship Id="rId1" Type="http://schemas.openxmlformats.org/officeDocument/2006/relationships/slideLayout" Target="../slideLayouts/slideLayout16.xml"/><Relationship Id="rId6" Type="http://schemas.openxmlformats.org/officeDocument/2006/relationships/slideLayout" Target="../slideLayouts/slideLayout21.xml"/><Relationship Id="rId11" Type="http://schemas.openxmlformats.org/officeDocument/2006/relationships/slideLayout" Target="../slideLayouts/slideLayout26.xml"/><Relationship Id="rId5" Type="http://schemas.openxmlformats.org/officeDocument/2006/relationships/slideLayout" Target="../slideLayouts/slideLayout20.xml"/><Relationship Id="rId15" Type="http://schemas.openxmlformats.org/officeDocument/2006/relationships/slideLayout" Target="../slideLayouts/slideLayout30.xml"/><Relationship Id="rId23" Type="http://schemas.openxmlformats.org/officeDocument/2006/relationships/hyperlink" Target="https://www.facebook.com/groups/629898828017053" TargetMode="External"/><Relationship Id="rId10" Type="http://schemas.openxmlformats.org/officeDocument/2006/relationships/slideLayout" Target="../slideLayouts/slideLayout25.xml"/><Relationship Id="rId19" Type="http://schemas.openxmlformats.org/officeDocument/2006/relationships/slideLayout" Target="../slideLayouts/slideLayout34.xml"/><Relationship Id="rId4" Type="http://schemas.openxmlformats.org/officeDocument/2006/relationships/slideLayout" Target="../slideLayouts/slideLayout19.xml"/><Relationship Id="rId9" Type="http://schemas.openxmlformats.org/officeDocument/2006/relationships/slideLayout" Target="../slideLayouts/slideLayout24.xml"/><Relationship Id="rId14" Type="http://schemas.openxmlformats.org/officeDocument/2006/relationships/slideLayout" Target="../slideLayouts/slideLayout29.xml"/><Relationship Id="rId22" Type="http://schemas.openxmlformats.org/officeDocument/2006/relationships/image" Target="../media/image2.pn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42.xml"/><Relationship Id="rId13" Type="http://schemas.openxmlformats.org/officeDocument/2006/relationships/slideLayout" Target="../slideLayouts/slideLayout47.xml"/><Relationship Id="rId18" Type="http://schemas.openxmlformats.org/officeDocument/2006/relationships/hyperlink" Target="https://www.facebook.com/groups/629898828017053" TargetMode="External"/><Relationship Id="rId3" Type="http://schemas.openxmlformats.org/officeDocument/2006/relationships/slideLayout" Target="../slideLayouts/slideLayout37.xml"/><Relationship Id="rId7" Type="http://schemas.openxmlformats.org/officeDocument/2006/relationships/slideLayout" Target="../slideLayouts/slideLayout41.xml"/><Relationship Id="rId12" Type="http://schemas.openxmlformats.org/officeDocument/2006/relationships/slideLayout" Target="../slideLayouts/slideLayout46.xml"/><Relationship Id="rId17" Type="http://schemas.openxmlformats.org/officeDocument/2006/relationships/image" Target="../media/image2.png"/><Relationship Id="rId2" Type="http://schemas.openxmlformats.org/officeDocument/2006/relationships/slideLayout" Target="../slideLayouts/slideLayout36.xml"/><Relationship Id="rId16" Type="http://schemas.openxmlformats.org/officeDocument/2006/relationships/image" Target="../media/image1.png"/><Relationship Id="rId1" Type="http://schemas.openxmlformats.org/officeDocument/2006/relationships/slideLayout" Target="../slideLayouts/slideLayout35.xml"/><Relationship Id="rId6" Type="http://schemas.openxmlformats.org/officeDocument/2006/relationships/slideLayout" Target="../slideLayouts/slideLayout40.xml"/><Relationship Id="rId11" Type="http://schemas.openxmlformats.org/officeDocument/2006/relationships/slideLayout" Target="../slideLayouts/slideLayout45.xml"/><Relationship Id="rId5" Type="http://schemas.openxmlformats.org/officeDocument/2006/relationships/slideLayout" Target="../slideLayouts/slideLayout39.xml"/><Relationship Id="rId15" Type="http://schemas.openxmlformats.org/officeDocument/2006/relationships/theme" Target="../theme/theme3.xml"/><Relationship Id="rId10" Type="http://schemas.openxmlformats.org/officeDocument/2006/relationships/slideLayout" Target="../slideLayouts/slideLayout44.xml"/><Relationship Id="rId4" Type="http://schemas.openxmlformats.org/officeDocument/2006/relationships/slideLayout" Target="../slideLayouts/slideLayout38.xml"/><Relationship Id="rId9" Type="http://schemas.openxmlformats.org/officeDocument/2006/relationships/slideLayout" Target="../slideLayouts/slideLayout43.xml"/><Relationship Id="rId14" Type="http://schemas.openxmlformats.org/officeDocument/2006/relationships/slideLayout" Target="../slideLayouts/slideLayout48.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56.xml"/><Relationship Id="rId13" Type="http://schemas.openxmlformats.org/officeDocument/2006/relationships/slideLayout" Target="../slideLayouts/slideLayout61.xml"/><Relationship Id="rId3" Type="http://schemas.openxmlformats.org/officeDocument/2006/relationships/slideLayout" Target="../slideLayouts/slideLayout51.xml"/><Relationship Id="rId7" Type="http://schemas.openxmlformats.org/officeDocument/2006/relationships/slideLayout" Target="../slideLayouts/slideLayout55.xml"/><Relationship Id="rId12" Type="http://schemas.openxmlformats.org/officeDocument/2006/relationships/slideLayout" Target="../slideLayouts/slideLayout60.xml"/><Relationship Id="rId17" Type="http://schemas.openxmlformats.org/officeDocument/2006/relationships/theme" Target="../theme/theme4.xml"/><Relationship Id="rId2" Type="http://schemas.openxmlformats.org/officeDocument/2006/relationships/slideLayout" Target="../slideLayouts/slideLayout50.xml"/><Relationship Id="rId16" Type="http://schemas.openxmlformats.org/officeDocument/2006/relationships/slideLayout" Target="../slideLayouts/slideLayout64.xml"/><Relationship Id="rId1" Type="http://schemas.openxmlformats.org/officeDocument/2006/relationships/slideLayout" Target="../slideLayouts/slideLayout49.xml"/><Relationship Id="rId6" Type="http://schemas.openxmlformats.org/officeDocument/2006/relationships/slideLayout" Target="../slideLayouts/slideLayout54.xml"/><Relationship Id="rId11" Type="http://schemas.openxmlformats.org/officeDocument/2006/relationships/slideLayout" Target="../slideLayouts/slideLayout59.xml"/><Relationship Id="rId5" Type="http://schemas.openxmlformats.org/officeDocument/2006/relationships/slideLayout" Target="../slideLayouts/slideLayout53.xml"/><Relationship Id="rId15" Type="http://schemas.openxmlformats.org/officeDocument/2006/relationships/slideLayout" Target="../slideLayouts/slideLayout63.xml"/><Relationship Id="rId10" Type="http://schemas.openxmlformats.org/officeDocument/2006/relationships/slideLayout" Target="../slideLayouts/slideLayout58.xml"/><Relationship Id="rId4" Type="http://schemas.openxmlformats.org/officeDocument/2006/relationships/slideLayout" Target="../slideLayouts/slideLayout52.xml"/><Relationship Id="rId9" Type="http://schemas.openxmlformats.org/officeDocument/2006/relationships/slideLayout" Target="../slideLayouts/slideLayout57.xml"/><Relationship Id="rId14" Type="http://schemas.openxmlformats.org/officeDocument/2006/relationships/slideLayout" Target="../slideLayouts/slideLayout6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72.xml"/><Relationship Id="rId13" Type="http://schemas.openxmlformats.org/officeDocument/2006/relationships/theme" Target="../theme/theme5.xml"/><Relationship Id="rId3" Type="http://schemas.openxmlformats.org/officeDocument/2006/relationships/slideLayout" Target="../slideLayouts/slideLayout67.xml"/><Relationship Id="rId7" Type="http://schemas.openxmlformats.org/officeDocument/2006/relationships/slideLayout" Target="../slideLayouts/slideLayout71.xml"/><Relationship Id="rId12" Type="http://schemas.openxmlformats.org/officeDocument/2006/relationships/slideLayout" Target="../slideLayouts/slideLayout76.xml"/><Relationship Id="rId2" Type="http://schemas.openxmlformats.org/officeDocument/2006/relationships/slideLayout" Target="../slideLayouts/slideLayout66.xml"/><Relationship Id="rId16" Type="http://schemas.openxmlformats.org/officeDocument/2006/relationships/hyperlink" Target="https://www.facebook.com/groups/629898828017053" TargetMode="External"/><Relationship Id="rId1" Type="http://schemas.openxmlformats.org/officeDocument/2006/relationships/slideLayout" Target="../slideLayouts/slideLayout65.xml"/><Relationship Id="rId6" Type="http://schemas.openxmlformats.org/officeDocument/2006/relationships/slideLayout" Target="../slideLayouts/slideLayout70.xml"/><Relationship Id="rId11" Type="http://schemas.openxmlformats.org/officeDocument/2006/relationships/slideLayout" Target="../slideLayouts/slideLayout75.xml"/><Relationship Id="rId5" Type="http://schemas.openxmlformats.org/officeDocument/2006/relationships/slideLayout" Target="../slideLayouts/slideLayout69.xml"/><Relationship Id="rId15" Type="http://schemas.openxmlformats.org/officeDocument/2006/relationships/image" Target="../media/image2.png"/><Relationship Id="rId10" Type="http://schemas.openxmlformats.org/officeDocument/2006/relationships/slideLayout" Target="../slideLayouts/slideLayout74.xml"/><Relationship Id="rId4" Type="http://schemas.openxmlformats.org/officeDocument/2006/relationships/slideLayout" Target="../slideLayouts/slideLayout68.xml"/><Relationship Id="rId9" Type="http://schemas.openxmlformats.org/officeDocument/2006/relationships/slideLayout" Target="../slideLayouts/slideLayout73.xml"/><Relationship Id="rId14" Type="http://schemas.openxmlformats.org/officeDocument/2006/relationships/image" Target="../media/image1.png"/></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84.xml"/><Relationship Id="rId13" Type="http://schemas.openxmlformats.org/officeDocument/2006/relationships/theme" Target="../theme/theme6.xml"/><Relationship Id="rId3" Type="http://schemas.openxmlformats.org/officeDocument/2006/relationships/slideLayout" Target="../slideLayouts/slideLayout79.xml"/><Relationship Id="rId7" Type="http://schemas.openxmlformats.org/officeDocument/2006/relationships/slideLayout" Target="../slideLayouts/slideLayout83.xml"/><Relationship Id="rId12" Type="http://schemas.openxmlformats.org/officeDocument/2006/relationships/slideLayout" Target="../slideLayouts/slideLayout88.xml"/><Relationship Id="rId2" Type="http://schemas.openxmlformats.org/officeDocument/2006/relationships/slideLayout" Target="../slideLayouts/slideLayout78.xml"/><Relationship Id="rId16" Type="http://schemas.openxmlformats.org/officeDocument/2006/relationships/hyperlink" Target="https://www.facebook.com/groups/629898828017053" TargetMode="External"/><Relationship Id="rId1" Type="http://schemas.openxmlformats.org/officeDocument/2006/relationships/slideLayout" Target="../slideLayouts/slideLayout77.xml"/><Relationship Id="rId6" Type="http://schemas.openxmlformats.org/officeDocument/2006/relationships/slideLayout" Target="../slideLayouts/slideLayout82.xml"/><Relationship Id="rId11" Type="http://schemas.openxmlformats.org/officeDocument/2006/relationships/slideLayout" Target="../slideLayouts/slideLayout87.xml"/><Relationship Id="rId5" Type="http://schemas.openxmlformats.org/officeDocument/2006/relationships/slideLayout" Target="../slideLayouts/slideLayout81.xml"/><Relationship Id="rId15" Type="http://schemas.openxmlformats.org/officeDocument/2006/relationships/image" Target="../media/image2.png"/><Relationship Id="rId10" Type="http://schemas.openxmlformats.org/officeDocument/2006/relationships/slideLayout" Target="../slideLayouts/slideLayout86.xml"/><Relationship Id="rId4" Type="http://schemas.openxmlformats.org/officeDocument/2006/relationships/slideLayout" Target="../slideLayouts/slideLayout80.xml"/><Relationship Id="rId9" Type="http://schemas.openxmlformats.org/officeDocument/2006/relationships/slideLayout" Target="../slideLayouts/slideLayout85.xml"/><Relationship Id="rId14" Type="http://schemas.openxmlformats.org/officeDocument/2006/relationships/image" Target="../media/image1.png"/></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96.xml"/><Relationship Id="rId13" Type="http://schemas.openxmlformats.org/officeDocument/2006/relationships/theme" Target="../theme/theme7.xml"/><Relationship Id="rId3" Type="http://schemas.openxmlformats.org/officeDocument/2006/relationships/slideLayout" Target="../slideLayouts/slideLayout91.xml"/><Relationship Id="rId7" Type="http://schemas.openxmlformats.org/officeDocument/2006/relationships/slideLayout" Target="../slideLayouts/slideLayout95.xml"/><Relationship Id="rId12" Type="http://schemas.openxmlformats.org/officeDocument/2006/relationships/slideLayout" Target="../slideLayouts/slideLayout100.xml"/><Relationship Id="rId2" Type="http://schemas.openxmlformats.org/officeDocument/2006/relationships/slideLayout" Target="../slideLayouts/slideLayout90.xml"/><Relationship Id="rId16" Type="http://schemas.openxmlformats.org/officeDocument/2006/relationships/hyperlink" Target="https://www.facebook.com/groups/629898828017053" TargetMode="External"/><Relationship Id="rId1" Type="http://schemas.openxmlformats.org/officeDocument/2006/relationships/slideLayout" Target="../slideLayouts/slideLayout89.xml"/><Relationship Id="rId6" Type="http://schemas.openxmlformats.org/officeDocument/2006/relationships/slideLayout" Target="../slideLayouts/slideLayout94.xml"/><Relationship Id="rId11" Type="http://schemas.openxmlformats.org/officeDocument/2006/relationships/slideLayout" Target="../slideLayouts/slideLayout99.xml"/><Relationship Id="rId5" Type="http://schemas.openxmlformats.org/officeDocument/2006/relationships/slideLayout" Target="../slideLayouts/slideLayout93.xml"/><Relationship Id="rId15" Type="http://schemas.openxmlformats.org/officeDocument/2006/relationships/image" Target="../media/image2.png"/><Relationship Id="rId10" Type="http://schemas.openxmlformats.org/officeDocument/2006/relationships/slideLayout" Target="../slideLayouts/slideLayout98.xml"/><Relationship Id="rId4" Type="http://schemas.openxmlformats.org/officeDocument/2006/relationships/slideLayout" Target="../slideLayouts/slideLayout92.xml"/><Relationship Id="rId9" Type="http://schemas.openxmlformats.org/officeDocument/2006/relationships/slideLayout" Target="../slideLayouts/slideLayout97.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a:extLst>
              <a:ext uri="{FF2B5EF4-FFF2-40B4-BE49-F238E27FC236}">
                <a16:creationId xmlns:a16="http://schemas.microsoft.com/office/drawing/2014/main" id="{1A6D33F7-5BBD-F77D-E316-007537AD4B5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a:extLst>
              <a:ext uri="{FF2B5EF4-FFF2-40B4-BE49-F238E27FC236}">
                <a16:creationId xmlns:a16="http://schemas.microsoft.com/office/drawing/2014/main" id="{26AE3D51-2EFE-5EFD-CE62-E101CBD0201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068E4CF5-2B29-FD13-72C2-F9416FC0398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B4D9F84E-6ED2-4CA0-8467-E95EA9C45FB3}"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2022/11/9</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5" name="页脚占位符 4">
            <a:extLst>
              <a:ext uri="{FF2B5EF4-FFF2-40B4-BE49-F238E27FC236}">
                <a16:creationId xmlns:a16="http://schemas.microsoft.com/office/drawing/2014/main" id="{CD183975-DCA3-FDF9-D467-200885FC6C1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6" name="灯片编号占位符 5">
            <a:extLst>
              <a:ext uri="{FF2B5EF4-FFF2-40B4-BE49-F238E27FC236}">
                <a16:creationId xmlns:a16="http://schemas.microsoft.com/office/drawing/2014/main" id="{83D89DD6-0EC7-ED2B-A93D-F302CCDDE07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30795E81-9533-40F1-8751-3D6DE348B688}"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pic>
        <p:nvPicPr>
          <p:cNvPr id="7" name="Picture 6">
            <a:extLst>
              <a:ext uri="{FF2B5EF4-FFF2-40B4-BE49-F238E27FC236}">
                <a16:creationId xmlns:a16="http://schemas.microsoft.com/office/drawing/2014/main" id="{DC41725A-66FC-ECC9-D741-C488264DA5C5}"/>
              </a:ext>
            </a:extLst>
          </p:cNvPr>
          <p:cNvPicPr>
            <a:picLocks noChangeAspect="1"/>
          </p:cNvPicPr>
          <p:nvPr userDrawn="1"/>
        </p:nvPicPr>
        <p:blipFill rotWithShape="1">
          <a:blip r:embed="rId17" cstate="hqprint">
            <a:extLst>
              <a:ext uri="{28A0092B-C50C-407E-A947-70E740481C1C}">
                <a14:useLocalDpi xmlns:a14="http://schemas.microsoft.com/office/drawing/2010/main" val="0"/>
              </a:ext>
            </a:extLst>
          </a:blip>
          <a:srcRect t="37667"/>
          <a:stretch/>
        </p:blipFill>
        <p:spPr>
          <a:xfrm>
            <a:off x="-2253635" y="-811260"/>
            <a:ext cx="2556694" cy="2850412"/>
          </a:xfrm>
          <a:prstGeom prst="rect">
            <a:avLst/>
          </a:prstGeom>
        </p:spPr>
      </p:pic>
      <p:pic>
        <p:nvPicPr>
          <p:cNvPr id="8" name="Picture 7">
            <a:extLst>
              <a:ext uri="{FF2B5EF4-FFF2-40B4-BE49-F238E27FC236}">
                <a16:creationId xmlns:a16="http://schemas.microsoft.com/office/drawing/2014/main" id="{10ECB967-163D-97A1-9542-86B164988CD1}"/>
              </a:ext>
            </a:extLst>
          </p:cNvPr>
          <p:cNvPicPr>
            <a:picLocks noChangeAspect="1"/>
          </p:cNvPicPr>
          <p:nvPr userDrawn="1"/>
        </p:nvPicPr>
        <p:blipFill rotWithShape="1">
          <a:blip r:embed="rId18" cstate="print">
            <a:extLst>
              <a:ext uri="{28A0092B-C50C-407E-A947-70E740481C1C}">
                <a14:useLocalDpi xmlns:a14="http://schemas.microsoft.com/office/drawing/2010/main" val="0"/>
              </a:ext>
            </a:extLst>
          </a:blip>
          <a:srcRect t="38142"/>
          <a:stretch/>
        </p:blipFill>
        <p:spPr>
          <a:xfrm>
            <a:off x="650633" y="6783225"/>
            <a:ext cx="1960710" cy="2212719"/>
          </a:xfrm>
          <a:prstGeom prst="rect">
            <a:avLst/>
          </a:prstGeom>
        </p:spPr>
      </p:pic>
      <p:sp>
        <p:nvSpPr>
          <p:cNvPr id="9" name="TextBox 3">
            <a:extLst>
              <a:ext uri="{FF2B5EF4-FFF2-40B4-BE49-F238E27FC236}">
                <a16:creationId xmlns:a16="http://schemas.microsoft.com/office/drawing/2014/main" id="{29EA2F57-C96A-966D-50AE-CA599802F3D7}"/>
              </a:ext>
            </a:extLst>
          </p:cNvPr>
          <p:cNvSpPr txBox="1"/>
          <p:nvPr userDrawn="1"/>
        </p:nvSpPr>
        <p:spPr>
          <a:xfrm>
            <a:off x="2539171" y="7974020"/>
            <a:ext cx="7283515" cy="1064137"/>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sz="2105" b="1" dirty="0">
                <a:solidFill>
                  <a:srgbClr val="2C9430"/>
                </a:solidFill>
                <a:latin typeface="SVN-Newton" panose="02040603050506020204" pitchFamily="18" charset="0"/>
                <a:cs typeface="Times New Roman" panose="02020603050405020304" pitchFamily="18" charset="0"/>
              </a:rPr>
              <a:t>MĂNG NON – TÀI LIỆU TIỂU HỌC</a:t>
            </a:r>
          </a:p>
          <a:p>
            <a:pPr marL="0" marR="0" lvl="0" indent="0" algn="ctr" defTabSz="534654" rtl="0" eaLnBrk="1" fontAlgn="auto" latinLnBrk="0" hangingPunct="1">
              <a:lnSpc>
                <a:spcPct val="100000"/>
              </a:lnSpc>
              <a:spcBef>
                <a:spcPts val="0"/>
              </a:spcBef>
              <a:spcAft>
                <a:spcPts val="0"/>
              </a:spcAft>
              <a:buClrTx/>
              <a:buSzTx/>
              <a:buFontTx/>
              <a:buNone/>
              <a:tabLst/>
              <a:defRPr/>
            </a:pPr>
            <a:r>
              <a:rPr lang="en-US" sz="2105" b="1" dirty="0" err="1">
                <a:latin typeface="Times New Roman" panose="02020603050405020304" pitchFamily="18" charset="0"/>
                <a:cs typeface="Times New Roman" panose="02020603050405020304" pitchFamily="18" charset="0"/>
              </a:rPr>
              <a:t>Mời</a:t>
            </a:r>
            <a:r>
              <a:rPr lang="en-US" sz="2105" b="1" dirty="0">
                <a:latin typeface="Times New Roman" panose="02020603050405020304" pitchFamily="18" charset="0"/>
                <a:cs typeface="Times New Roman" panose="02020603050405020304" pitchFamily="18" charset="0"/>
              </a:rPr>
              <a:t> </a:t>
            </a:r>
            <a:r>
              <a:rPr lang="en-US" sz="2105" b="1" dirty="0" err="1">
                <a:latin typeface="Times New Roman" panose="02020603050405020304" pitchFamily="18" charset="0"/>
                <a:cs typeface="Times New Roman" panose="02020603050405020304" pitchFamily="18" charset="0"/>
              </a:rPr>
              <a:t>truy</a:t>
            </a:r>
            <a:r>
              <a:rPr lang="en-US" sz="2105" b="1" dirty="0">
                <a:latin typeface="Times New Roman" panose="02020603050405020304" pitchFamily="18" charset="0"/>
                <a:cs typeface="Times New Roman" panose="02020603050405020304" pitchFamily="18" charset="0"/>
              </a:rPr>
              <a:t> </a:t>
            </a:r>
            <a:r>
              <a:rPr lang="en-US" sz="2105" b="1" dirty="0" err="1">
                <a:latin typeface="Times New Roman" panose="02020603050405020304" pitchFamily="18" charset="0"/>
                <a:cs typeface="Times New Roman" panose="02020603050405020304" pitchFamily="18" charset="0"/>
              </a:rPr>
              <a:t>cập</a:t>
            </a:r>
            <a:r>
              <a:rPr lang="en-US" sz="2105" b="1" dirty="0">
                <a:latin typeface="Times New Roman" panose="02020603050405020304" pitchFamily="18" charset="0"/>
                <a:cs typeface="Times New Roman" panose="02020603050405020304" pitchFamily="18" charset="0"/>
              </a:rPr>
              <a:t>: </a:t>
            </a:r>
            <a:r>
              <a:rPr lang="en-US" sz="2105" dirty="0">
                <a:solidFill>
                  <a:srgbClr val="FF0066"/>
                </a:solidFill>
                <a:latin typeface="Times New Roman" panose="02020603050405020304" pitchFamily="18" charset="0"/>
                <a:cs typeface="Times New Roman" panose="02020603050405020304" pitchFamily="18" charset="0"/>
                <a:hlinkClick r:id="rId19">
                  <a:extLst>
                    <a:ext uri="{A12FA001-AC4F-418D-AE19-62706E023703}">
                      <ahyp:hlinkClr xmlns:ahyp="http://schemas.microsoft.com/office/drawing/2018/hyperlinkcolor" xmlns="" val="tx"/>
                    </a:ext>
                  </a:extLst>
                </a:hlinkClick>
              </a:rPr>
              <a:t>MĂNG NON- TÀI LIỆU TIỂU HỌC | Facebook</a:t>
            </a:r>
            <a:endParaRPr lang="en-US" sz="2105" dirty="0">
              <a:solidFill>
                <a:srgbClr val="FF0066"/>
              </a:solidFill>
              <a:latin typeface="SVN-Newton" panose="02040603050506020204" pitchFamily="18" charset="0"/>
              <a:cs typeface="Times New Roman" panose="02020603050405020304" pitchFamily="18" charset="0"/>
            </a:endParaRPr>
          </a:p>
          <a:p>
            <a:pPr algn="ctr"/>
            <a:r>
              <a:rPr lang="en-US" sz="2105" b="1" dirty="0">
                <a:solidFill>
                  <a:srgbClr val="0D4370"/>
                </a:solidFill>
                <a:latin typeface="SVN-Newton" panose="02040603050506020204" pitchFamily="18" charset="0"/>
                <a:cs typeface="Times New Roman" panose="02020603050405020304" pitchFamily="18" charset="0"/>
              </a:rPr>
              <a:t>SĐT ZALO : </a:t>
            </a:r>
            <a:r>
              <a:rPr lang="en-US" sz="2105" b="1" u="sng" dirty="0">
                <a:solidFill>
                  <a:srgbClr val="0D4370"/>
                </a:solidFill>
                <a:latin typeface="SVN-Newton" panose="02040603050506020204" pitchFamily="18" charset="0"/>
              </a:rPr>
              <a:t>0382348780</a:t>
            </a:r>
            <a:r>
              <a:rPr lang="en-US" sz="2105" b="1" dirty="0">
                <a:solidFill>
                  <a:srgbClr val="0D4370"/>
                </a:solidFill>
                <a:latin typeface="SVN-Newton" panose="02040603050506020204" pitchFamily="18" charset="0"/>
              </a:rPr>
              <a:t> - </a:t>
            </a:r>
            <a:r>
              <a:rPr lang="en-US" sz="2105" b="1" u="sng" dirty="0">
                <a:solidFill>
                  <a:srgbClr val="0D4370"/>
                </a:solidFill>
                <a:latin typeface="SVN-Newton" panose="02040603050506020204" pitchFamily="18" charset="0"/>
              </a:rPr>
              <a:t>0984848929</a:t>
            </a:r>
            <a:endParaRPr lang="en-US" sz="2105" b="1" dirty="0">
              <a:solidFill>
                <a:srgbClr val="0D4370"/>
              </a:solidFill>
              <a:latin typeface="SVN-Newton" panose="02040603050506020204" pitchFamily="18" charset="0"/>
              <a:cs typeface="Times New Roman" panose="02020603050405020304" pitchFamily="18" charset="0"/>
            </a:endParaRPr>
          </a:p>
        </p:txBody>
      </p:sp>
      <p:sp>
        <p:nvSpPr>
          <p:cNvPr id="10" name="Title 1">
            <a:extLst>
              <a:ext uri="{FF2B5EF4-FFF2-40B4-BE49-F238E27FC236}">
                <a16:creationId xmlns:a16="http://schemas.microsoft.com/office/drawing/2014/main" id="{839CB496-B064-1976-8A73-F5C96C8179F1}"/>
              </a:ext>
            </a:extLst>
          </p:cNvPr>
          <p:cNvSpPr txBox="1">
            <a:spLocks/>
          </p:cNvSpPr>
          <p:nvPr userDrawn="1"/>
        </p:nvSpPr>
        <p:spPr>
          <a:xfrm>
            <a:off x="10154380" y="-694831"/>
            <a:ext cx="2556694" cy="1156798"/>
          </a:xfrm>
          <a:prstGeom prst="rect">
            <a:avLst/>
          </a:prstGeom>
        </p:spPr>
        <p:txBody>
          <a:bodyPr vert="horz" lIns="106934" tIns="53467" rIns="106934" bIns="53467"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1800" b="0" dirty="0" err="1">
                <a:solidFill>
                  <a:schemeClr val="tx2">
                    <a:lumMod val="20000"/>
                    <a:lumOff val="80000"/>
                  </a:schemeClr>
                </a:solidFill>
                <a:latin typeface="UTM Scriptina KT" panose="02000500000000000000" pitchFamily="2" charset="0"/>
              </a:rPr>
              <a:t>Măng</a:t>
            </a:r>
            <a:r>
              <a:rPr lang="en-US" sz="1800" b="0" dirty="0">
                <a:solidFill>
                  <a:schemeClr val="tx2">
                    <a:lumMod val="20000"/>
                    <a:lumOff val="80000"/>
                  </a:schemeClr>
                </a:solidFill>
                <a:latin typeface="UTM Scriptina KT" panose="02000500000000000000" pitchFamily="2" charset="0"/>
              </a:rPr>
              <a:t> Non</a:t>
            </a:r>
          </a:p>
        </p:txBody>
      </p:sp>
      <p:sp>
        <p:nvSpPr>
          <p:cNvPr id="11" name="Title 1">
            <a:extLst>
              <a:ext uri="{FF2B5EF4-FFF2-40B4-BE49-F238E27FC236}">
                <a16:creationId xmlns:a16="http://schemas.microsoft.com/office/drawing/2014/main" id="{C2819393-8A5D-E722-6425-C1F457F21F4D}"/>
              </a:ext>
            </a:extLst>
          </p:cNvPr>
          <p:cNvSpPr txBox="1">
            <a:spLocks/>
          </p:cNvSpPr>
          <p:nvPr userDrawn="1"/>
        </p:nvSpPr>
        <p:spPr>
          <a:xfrm>
            <a:off x="455940" y="9080370"/>
            <a:ext cx="2350096" cy="387363"/>
          </a:xfrm>
          <a:prstGeom prst="rect">
            <a:avLst/>
          </a:prstGeom>
        </p:spPr>
        <p:txBody>
          <a:bodyPr vert="horz" lIns="106934" tIns="53467" rIns="106934" bIns="53467" rtlCol="0" anchor="b">
            <a:normAutofit fontScale="70000" lnSpcReduction="2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3743" b="0" dirty="0" err="1">
                <a:solidFill>
                  <a:srgbClr val="2C9430"/>
                </a:solidFill>
                <a:latin typeface="#9Slide07 HoneyCream" pitchFamily="2" charset="0"/>
              </a:rPr>
              <a:t>Măng</a:t>
            </a:r>
            <a:r>
              <a:rPr lang="en-US" sz="3743" b="0" dirty="0">
                <a:solidFill>
                  <a:srgbClr val="2C9430"/>
                </a:solidFill>
                <a:latin typeface="#9Slide07 HoneyCream" pitchFamily="2" charset="0"/>
              </a:rPr>
              <a:t> Non</a:t>
            </a:r>
          </a:p>
        </p:txBody>
      </p:sp>
      <p:sp>
        <p:nvSpPr>
          <p:cNvPr id="12" name="Title 1">
            <a:extLst>
              <a:ext uri="{FF2B5EF4-FFF2-40B4-BE49-F238E27FC236}">
                <a16:creationId xmlns:a16="http://schemas.microsoft.com/office/drawing/2014/main" id="{67CE625A-7EB5-37D6-AA98-E6F10E173EFB}"/>
              </a:ext>
            </a:extLst>
          </p:cNvPr>
          <p:cNvSpPr txBox="1">
            <a:spLocks/>
          </p:cNvSpPr>
          <p:nvPr userDrawn="1"/>
        </p:nvSpPr>
        <p:spPr>
          <a:xfrm>
            <a:off x="-627714" y="5626427"/>
            <a:ext cx="2556694" cy="1156798"/>
          </a:xfrm>
          <a:prstGeom prst="rect">
            <a:avLst/>
          </a:prstGeom>
        </p:spPr>
        <p:txBody>
          <a:bodyPr vert="horz" lIns="106934" tIns="53467" rIns="106934" bIns="53467"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1800" b="0" dirty="0" err="1">
                <a:solidFill>
                  <a:schemeClr val="tx2">
                    <a:lumMod val="20000"/>
                    <a:lumOff val="80000"/>
                  </a:schemeClr>
                </a:solidFill>
                <a:latin typeface="UTM Scriptina KT" panose="02000500000000000000" pitchFamily="2" charset="0"/>
              </a:rPr>
              <a:t>Măng</a:t>
            </a:r>
            <a:r>
              <a:rPr lang="en-US" sz="1800" b="0" dirty="0">
                <a:solidFill>
                  <a:schemeClr val="tx2">
                    <a:lumMod val="20000"/>
                    <a:lumOff val="80000"/>
                  </a:schemeClr>
                </a:solidFill>
                <a:latin typeface="UTM Scriptina KT" panose="02000500000000000000" pitchFamily="2" charset="0"/>
              </a:rPr>
              <a:t> Non</a:t>
            </a:r>
          </a:p>
        </p:txBody>
      </p:sp>
      <p:sp>
        <p:nvSpPr>
          <p:cNvPr id="13" name="TextBox 12">
            <a:extLst>
              <a:ext uri="{FF2B5EF4-FFF2-40B4-BE49-F238E27FC236}">
                <a16:creationId xmlns:a16="http://schemas.microsoft.com/office/drawing/2014/main" id="{A9185F81-9F4C-9E1A-DA28-FF4DF54F9336}"/>
              </a:ext>
            </a:extLst>
          </p:cNvPr>
          <p:cNvSpPr txBox="1"/>
          <p:nvPr userDrawn="1"/>
        </p:nvSpPr>
        <p:spPr>
          <a:xfrm>
            <a:off x="-2920124" y="1955745"/>
            <a:ext cx="3889672" cy="632161"/>
          </a:xfrm>
          <a:prstGeom prst="rect">
            <a:avLst/>
          </a:prstGeom>
          <a:noFill/>
        </p:spPr>
        <p:txBody>
          <a:bodyPr wrap="square" rtlCol="0">
            <a:spAutoFit/>
          </a:bodyPr>
          <a:lstStyle/>
          <a:p>
            <a:pPr algn="ctr"/>
            <a:r>
              <a:rPr lang="en-US" sz="3508" b="0" cap="none" spc="0" dirty="0" err="1">
                <a:ln w="0"/>
                <a:solidFill>
                  <a:srgbClr val="FF0000"/>
                </a:solidFill>
                <a:effectLst>
                  <a:reflection blurRad="6350" stA="53000" endA="300" endPos="35500" dir="5400000" sy="-90000" algn="bl" rotWithShape="0"/>
                </a:effectLst>
                <a:latin typeface="#9Slide07 HoneyCream" pitchFamily="2" charset="0"/>
                <a:cs typeface="#9Slide05 Bodega Script" pitchFamily="2" charset="0"/>
              </a:rPr>
              <a:t>Măng</a:t>
            </a:r>
            <a:r>
              <a:rPr lang="en-US" sz="3508" b="0" cap="none" spc="0" dirty="0">
                <a:ln w="0"/>
                <a:solidFill>
                  <a:srgbClr val="FF0000"/>
                </a:solidFill>
                <a:effectLst>
                  <a:reflection blurRad="6350" stA="53000" endA="300" endPos="35500" dir="5400000" sy="-90000" algn="bl" rotWithShape="0"/>
                </a:effectLst>
                <a:latin typeface="#9Slide07 HoneyCream" pitchFamily="2" charset="0"/>
                <a:cs typeface="#9Slide05 Bodega Script" pitchFamily="2" charset="0"/>
              </a:rPr>
              <a:t> Non</a:t>
            </a:r>
            <a:endParaRPr lang="id-ID" sz="3508" b="0" cap="none" spc="0" dirty="0">
              <a:ln w="0"/>
              <a:solidFill>
                <a:srgbClr val="FF0000"/>
              </a:solidFill>
              <a:effectLst>
                <a:reflection blurRad="6350" stA="53000" endA="300" endPos="35500" dir="5400000" sy="-90000" algn="bl" rotWithShape="0"/>
              </a:effectLst>
              <a:latin typeface="#9Slide07 HoneyCream" pitchFamily="2" charset="0"/>
              <a:cs typeface="#9Slide05 Bodega Script" pitchFamily="2" charset="0"/>
            </a:endParaRPr>
          </a:p>
        </p:txBody>
      </p:sp>
      <p:sp>
        <p:nvSpPr>
          <p:cNvPr id="14" name="TextBox 13">
            <a:extLst>
              <a:ext uri="{FF2B5EF4-FFF2-40B4-BE49-F238E27FC236}">
                <a16:creationId xmlns:a16="http://schemas.microsoft.com/office/drawing/2014/main" id="{6BE93520-6E9F-4C6B-1BDC-F5F4B404C88B}"/>
              </a:ext>
            </a:extLst>
          </p:cNvPr>
          <p:cNvSpPr txBox="1"/>
          <p:nvPr userDrawn="1"/>
        </p:nvSpPr>
        <p:spPr>
          <a:xfrm>
            <a:off x="1630988" y="7353444"/>
            <a:ext cx="10284198" cy="578363"/>
          </a:xfrm>
          <a:prstGeom prst="rect">
            <a:avLst/>
          </a:prstGeom>
          <a:noFill/>
        </p:spPr>
        <p:txBody>
          <a:bodyPr wrap="square">
            <a:spAutoFit/>
          </a:bodyPr>
          <a:lstStyle/>
          <a:p>
            <a:pPr marL="0" marR="0" lvl="0" indent="0" algn="ctr" defTabSz="802020" rtl="0" eaLnBrk="1" fontAlgn="auto" latinLnBrk="0" hangingPunct="1">
              <a:lnSpc>
                <a:spcPct val="100000"/>
              </a:lnSpc>
              <a:spcBef>
                <a:spcPts val="0"/>
              </a:spcBef>
              <a:spcAft>
                <a:spcPts val="0"/>
              </a:spcAft>
              <a:buClr>
                <a:srgbClr val="000000"/>
              </a:buClr>
              <a:buSzPts val="1100"/>
              <a:buFont typeface="Arial"/>
              <a:buNone/>
              <a:tabLst/>
              <a:defRPr/>
            </a:pPr>
            <a:r>
              <a:rPr lang="en-US" sz="1579" b="1" dirty="0" err="1">
                <a:solidFill>
                  <a:srgbClr val="C00000"/>
                </a:solidFill>
                <a:latin typeface="UTM Avo" panose="02040603050506020204" pitchFamily="18" charset="0"/>
              </a:rPr>
              <a:t>Sản</a:t>
            </a:r>
            <a:r>
              <a:rPr lang="en-US" sz="1579" b="1" dirty="0">
                <a:solidFill>
                  <a:srgbClr val="C00000"/>
                </a:solidFill>
                <a:latin typeface="UTM Avo" panose="02040603050506020204" pitchFamily="18" charset="0"/>
              </a:rPr>
              <a:t> </a:t>
            </a:r>
            <a:r>
              <a:rPr lang="en-US" sz="1579" b="1" dirty="0" err="1">
                <a:solidFill>
                  <a:srgbClr val="C00000"/>
                </a:solidFill>
                <a:latin typeface="UTM Avo" panose="02040603050506020204" pitchFamily="18" charset="0"/>
              </a:rPr>
              <a:t>phẩm</a:t>
            </a:r>
            <a:r>
              <a:rPr lang="en-US" sz="1579" b="1" dirty="0">
                <a:solidFill>
                  <a:srgbClr val="C00000"/>
                </a:solidFill>
                <a:latin typeface="UTM Avo" panose="02040603050506020204" pitchFamily="18" charset="0"/>
              </a:rPr>
              <a:t> </a:t>
            </a:r>
            <a:r>
              <a:rPr lang="en-US" sz="1579" b="1" dirty="0" err="1">
                <a:solidFill>
                  <a:srgbClr val="C00000"/>
                </a:solidFill>
                <a:latin typeface="UTM Avo" panose="02040603050506020204" pitchFamily="18" charset="0"/>
              </a:rPr>
              <a:t>của</a:t>
            </a:r>
            <a:r>
              <a:rPr lang="en-US" sz="1579" b="1" dirty="0">
                <a:solidFill>
                  <a:srgbClr val="C00000"/>
                </a:solidFill>
                <a:latin typeface="UTM Avo" panose="02040603050506020204" pitchFamily="18" charset="0"/>
              </a:rPr>
              <a:t> </a:t>
            </a:r>
            <a:r>
              <a:rPr lang="en-US" sz="1579" b="1" dirty="0" err="1">
                <a:solidFill>
                  <a:srgbClr val="C00000"/>
                </a:solidFill>
                <a:latin typeface="UTM Avo" panose="02040603050506020204" pitchFamily="18" charset="0"/>
              </a:rPr>
              <a:t>Măng</a:t>
            </a:r>
            <a:r>
              <a:rPr lang="en-US" sz="1579" b="1" dirty="0">
                <a:solidFill>
                  <a:srgbClr val="C00000"/>
                </a:solidFill>
                <a:latin typeface="UTM Avo" panose="02040603050506020204" pitchFamily="18" charset="0"/>
              </a:rPr>
              <a:t> Non – </a:t>
            </a:r>
            <a:r>
              <a:rPr lang="en-US" sz="1579" b="1" dirty="0" err="1">
                <a:solidFill>
                  <a:srgbClr val="C00000"/>
                </a:solidFill>
                <a:latin typeface="UTM Avo" panose="02040603050506020204" pitchFamily="18" charset="0"/>
              </a:rPr>
              <a:t>Tài</a:t>
            </a:r>
            <a:r>
              <a:rPr lang="en-US" sz="1579" b="1" dirty="0">
                <a:solidFill>
                  <a:srgbClr val="C00000"/>
                </a:solidFill>
                <a:latin typeface="UTM Avo" panose="02040603050506020204" pitchFamily="18" charset="0"/>
              </a:rPr>
              <a:t> </a:t>
            </a:r>
            <a:r>
              <a:rPr lang="en-US" sz="1579" b="1" dirty="0" err="1">
                <a:solidFill>
                  <a:srgbClr val="C00000"/>
                </a:solidFill>
                <a:latin typeface="UTM Avo" panose="02040603050506020204" pitchFamily="18" charset="0"/>
              </a:rPr>
              <a:t>liệu</a:t>
            </a:r>
            <a:r>
              <a:rPr lang="en-US" sz="1579" b="1" dirty="0">
                <a:solidFill>
                  <a:srgbClr val="C00000"/>
                </a:solidFill>
                <a:latin typeface="UTM Avo" panose="02040603050506020204" pitchFamily="18" charset="0"/>
              </a:rPr>
              <a:t> </a:t>
            </a:r>
            <a:r>
              <a:rPr lang="en-US" sz="1579" b="1" dirty="0" err="1">
                <a:solidFill>
                  <a:srgbClr val="C00000"/>
                </a:solidFill>
                <a:latin typeface="UTM Avo" panose="02040603050506020204" pitchFamily="18" charset="0"/>
              </a:rPr>
              <a:t>Tiểu</a:t>
            </a:r>
            <a:r>
              <a:rPr lang="en-US" sz="1579" b="1" dirty="0">
                <a:solidFill>
                  <a:srgbClr val="C00000"/>
                </a:solidFill>
                <a:latin typeface="UTM Avo" panose="02040603050506020204" pitchFamily="18" charset="0"/>
              </a:rPr>
              <a:t> </a:t>
            </a:r>
            <a:r>
              <a:rPr lang="en-US" sz="1579" b="1" dirty="0" err="1">
                <a:solidFill>
                  <a:srgbClr val="C00000"/>
                </a:solidFill>
                <a:latin typeface="UTM Avo" panose="02040603050506020204" pitchFamily="18" charset="0"/>
              </a:rPr>
              <a:t>học</a:t>
            </a:r>
            <a:r>
              <a:rPr lang="en-US" sz="1579" b="1" dirty="0">
                <a:solidFill>
                  <a:srgbClr val="C00000"/>
                </a:solidFill>
                <a:latin typeface="UTM Avo" panose="02040603050506020204" pitchFamily="18" charset="0"/>
              </a:rPr>
              <a:t>.</a:t>
            </a:r>
          </a:p>
          <a:p>
            <a:pPr marL="0" marR="0" lvl="0" indent="0" algn="ctr" defTabSz="802020" rtl="0" eaLnBrk="1" fontAlgn="auto" latinLnBrk="0" hangingPunct="1">
              <a:lnSpc>
                <a:spcPct val="100000"/>
              </a:lnSpc>
              <a:spcBef>
                <a:spcPts val="0"/>
              </a:spcBef>
              <a:spcAft>
                <a:spcPts val="0"/>
              </a:spcAft>
              <a:buClr>
                <a:srgbClr val="000000"/>
              </a:buClr>
              <a:buSzPts val="1100"/>
              <a:buFont typeface="Arial"/>
              <a:buNone/>
              <a:tabLst/>
              <a:defRPr/>
            </a:pPr>
            <a:r>
              <a:rPr lang="en-US" sz="1579" b="1" dirty="0">
                <a:solidFill>
                  <a:srgbClr val="C00000"/>
                </a:solidFill>
                <a:latin typeface="UTM Avo" panose="02040603050506020204" pitchFamily="18" charset="0"/>
              </a:rPr>
              <a:t> </a:t>
            </a:r>
            <a:r>
              <a:rPr lang="en-US" sz="1579" b="1" dirty="0" err="1">
                <a:solidFill>
                  <a:srgbClr val="C00000"/>
                </a:solidFill>
                <a:latin typeface="UTM Avo" panose="02040603050506020204" pitchFamily="18" charset="0"/>
              </a:rPr>
              <a:t>Nghiêm</a:t>
            </a:r>
            <a:r>
              <a:rPr lang="en-US" sz="1579" b="1" dirty="0">
                <a:solidFill>
                  <a:srgbClr val="C00000"/>
                </a:solidFill>
                <a:latin typeface="UTM Avo" panose="02040603050506020204" pitchFamily="18" charset="0"/>
              </a:rPr>
              <a:t> </a:t>
            </a:r>
            <a:r>
              <a:rPr lang="en-US" sz="1579" b="1" dirty="0" err="1">
                <a:solidFill>
                  <a:srgbClr val="C00000"/>
                </a:solidFill>
                <a:latin typeface="UTM Avo" panose="02040603050506020204" pitchFamily="18" charset="0"/>
              </a:rPr>
              <a:t>cấm</a:t>
            </a:r>
            <a:r>
              <a:rPr lang="en-US" sz="1579" b="1" dirty="0">
                <a:solidFill>
                  <a:srgbClr val="C00000"/>
                </a:solidFill>
                <a:latin typeface="UTM Avo" panose="02040603050506020204" pitchFamily="18" charset="0"/>
              </a:rPr>
              <a:t> </a:t>
            </a:r>
            <a:r>
              <a:rPr lang="en-US" sz="1579" b="1" dirty="0" err="1">
                <a:solidFill>
                  <a:srgbClr val="C00000"/>
                </a:solidFill>
                <a:latin typeface="UTM Avo" panose="02040603050506020204" pitchFamily="18" charset="0"/>
              </a:rPr>
              <a:t>buôn</a:t>
            </a:r>
            <a:r>
              <a:rPr lang="en-US" sz="1579" b="1" dirty="0">
                <a:solidFill>
                  <a:srgbClr val="C00000"/>
                </a:solidFill>
                <a:latin typeface="UTM Avo" panose="02040603050506020204" pitchFamily="18" charset="0"/>
              </a:rPr>
              <a:t> </a:t>
            </a:r>
            <a:r>
              <a:rPr lang="en-US" sz="1579" b="1" dirty="0" err="1">
                <a:solidFill>
                  <a:srgbClr val="C00000"/>
                </a:solidFill>
                <a:latin typeface="UTM Avo" panose="02040603050506020204" pitchFamily="18" charset="0"/>
              </a:rPr>
              <a:t>bán</a:t>
            </a:r>
            <a:r>
              <a:rPr lang="en-US" sz="1579" b="1" dirty="0">
                <a:solidFill>
                  <a:srgbClr val="C00000"/>
                </a:solidFill>
                <a:latin typeface="UTM Avo" panose="02040603050506020204" pitchFamily="18" charset="0"/>
              </a:rPr>
              <a:t>, </a:t>
            </a:r>
            <a:r>
              <a:rPr lang="en-US" sz="1579" b="1" dirty="0" err="1">
                <a:solidFill>
                  <a:srgbClr val="C00000"/>
                </a:solidFill>
                <a:latin typeface="UTM Avo" panose="02040603050506020204" pitchFamily="18" charset="0"/>
              </a:rPr>
              <a:t>sao</a:t>
            </a:r>
            <a:r>
              <a:rPr lang="en-US" sz="1579" b="1" dirty="0">
                <a:solidFill>
                  <a:srgbClr val="C00000"/>
                </a:solidFill>
                <a:latin typeface="UTM Avo" panose="02040603050506020204" pitchFamily="18" charset="0"/>
              </a:rPr>
              <a:t> </a:t>
            </a:r>
            <a:r>
              <a:rPr lang="en-US" sz="1579" b="1" dirty="0" err="1">
                <a:solidFill>
                  <a:srgbClr val="C00000"/>
                </a:solidFill>
                <a:latin typeface="UTM Avo" panose="02040603050506020204" pitchFamily="18" charset="0"/>
              </a:rPr>
              <a:t>chép</a:t>
            </a:r>
            <a:r>
              <a:rPr lang="en-US" sz="1579" b="1" dirty="0">
                <a:solidFill>
                  <a:srgbClr val="C00000"/>
                </a:solidFill>
                <a:latin typeface="UTM Avo" panose="02040603050506020204" pitchFamily="18" charset="0"/>
              </a:rPr>
              <a:t> </a:t>
            </a:r>
            <a:r>
              <a:rPr lang="en-US" sz="1579" b="1" dirty="0" err="1">
                <a:solidFill>
                  <a:srgbClr val="C00000"/>
                </a:solidFill>
                <a:latin typeface="UTM Avo" panose="02040603050506020204" pitchFamily="18" charset="0"/>
              </a:rPr>
              <a:t>và</a:t>
            </a:r>
            <a:r>
              <a:rPr lang="en-US" sz="1579" b="1" dirty="0">
                <a:solidFill>
                  <a:srgbClr val="C00000"/>
                </a:solidFill>
                <a:latin typeface="UTM Avo" panose="02040603050506020204" pitchFamily="18" charset="0"/>
              </a:rPr>
              <a:t> </a:t>
            </a:r>
            <a:r>
              <a:rPr lang="en-US" sz="1579" b="1" dirty="0" err="1">
                <a:solidFill>
                  <a:srgbClr val="C00000"/>
                </a:solidFill>
                <a:latin typeface="UTM Avo" panose="02040603050506020204" pitchFamily="18" charset="0"/>
              </a:rPr>
              <a:t>chỉnh</a:t>
            </a:r>
            <a:r>
              <a:rPr lang="en-US" sz="1579" b="1" dirty="0">
                <a:solidFill>
                  <a:srgbClr val="C00000"/>
                </a:solidFill>
                <a:latin typeface="UTM Avo" panose="02040603050506020204" pitchFamily="18" charset="0"/>
              </a:rPr>
              <a:t> </a:t>
            </a:r>
            <a:r>
              <a:rPr lang="en-US" sz="1579" b="1" dirty="0" err="1">
                <a:solidFill>
                  <a:srgbClr val="C00000"/>
                </a:solidFill>
                <a:latin typeface="UTM Avo" panose="02040603050506020204" pitchFamily="18" charset="0"/>
              </a:rPr>
              <a:t>sửa</a:t>
            </a:r>
            <a:r>
              <a:rPr lang="en-US" sz="1579" b="1" dirty="0">
                <a:solidFill>
                  <a:srgbClr val="C00000"/>
                </a:solidFill>
                <a:latin typeface="UTM Avo" panose="02040603050506020204" pitchFamily="18" charset="0"/>
              </a:rPr>
              <a:t> </a:t>
            </a:r>
            <a:r>
              <a:rPr lang="en-US" sz="1579" b="1" dirty="0" err="1">
                <a:solidFill>
                  <a:srgbClr val="C00000"/>
                </a:solidFill>
                <a:latin typeface="UTM Avo" panose="02040603050506020204" pitchFamily="18" charset="0"/>
              </a:rPr>
              <a:t>để</a:t>
            </a:r>
            <a:r>
              <a:rPr lang="en-US" sz="1579" b="1" dirty="0">
                <a:solidFill>
                  <a:srgbClr val="C00000"/>
                </a:solidFill>
                <a:latin typeface="UTM Avo" panose="02040603050506020204" pitchFamily="18" charset="0"/>
              </a:rPr>
              <a:t> </a:t>
            </a:r>
            <a:r>
              <a:rPr lang="en-US" sz="1579" b="1" dirty="0" err="1">
                <a:solidFill>
                  <a:srgbClr val="C00000"/>
                </a:solidFill>
                <a:latin typeface="UTM Avo" panose="02040603050506020204" pitchFamily="18" charset="0"/>
              </a:rPr>
              <a:t>thu</a:t>
            </a:r>
            <a:r>
              <a:rPr lang="en-US" sz="1579" b="1" dirty="0">
                <a:solidFill>
                  <a:srgbClr val="C00000"/>
                </a:solidFill>
                <a:latin typeface="UTM Avo" panose="02040603050506020204" pitchFamily="18" charset="0"/>
              </a:rPr>
              <a:t> </a:t>
            </a:r>
            <a:r>
              <a:rPr lang="en-US" sz="1579" b="1" dirty="0" err="1">
                <a:solidFill>
                  <a:srgbClr val="C00000"/>
                </a:solidFill>
                <a:latin typeface="UTM Avo" panose="02040603050506020204" pitchFamily="18" charset="0"/>
              </a:rPr>
              <a:t>lợi</a:t>
            </a:r>
            <a:r>
              <a:rPr lang="en-US" sz="1579" b="1" dirty="0">
                <a:solidFill>
                  <a:srgbClr val="C00000"/>
                </a:solidFill>
                <a:latin typeface="UTM Avo" panose="02040603050506020204" pitchFamily="18" charset="0"/>
              </a:rPr>
              <a:t> </a:t>
            </a:r>
            <a:r>
              <a:rPr lang="en-US" sz="1579" b="1" dirty="0" err="1">
                <a:solidFill>
                  <a:srgbClr val="C00000"/>
                </a:solidFill>
                <a:latin typeface="UTM Avo" panose="02040603050506020204" pitchFamily="18" charset="0"/>
              </a:rPr>
              <a:t>nhuận</a:t>
            </a:r>
            <a:r>
              <a:rPr lang="en-US" sz="1579" b="1" dirty="0">
                <a:solidFill>
                  <a:srgbClr val="C00000"/>
                </a:solidFill>
                <a:latin typeface="UTM Avo" panose="02040603050506020204" pitchFamily="18" charset="0"/>
              </a:rPr>
              <a:t>.</a:t>
            </a:r>
          </a:p>
        </p:txBody>
      </p:sp>
      <p:sp>
        <p:nvSpPr>
          <p:cNvPr id="15" name="TextBox 14"/>
          <p:cNvSpPr txBox="1"/>
          <p:nvPr userDrawn="1"/>
        </p:nvSpPr>
        <p:spPr>
          <a:xfrm>
            <a:off x="9306272" y="6858000"/>
            <a:ext cx="2885728" cy="523220"/>
          </a:xfrm>
          <a:prstGeom prst="rect">
            <a:avLst/>
          </a:prstGeom>
          <a:noFill/>
        </p:spPr>
        <p:txBody>
          <a:bodyPr wrap="square" rtlCol="0">
            <a:spAutoFit/>
          </a:bodyPr>
          <a:lstStyle/>
          <a:p>
            <a:pPr algn="ctr"/>
            <a:r>
              <a:rPr lang="en-US" sz="2800" dirty="0" smtClean="0">
                <a:latin typeface="UTM Aquarelle" panose="02040603050506020204" pitchFamily="18" charset="0"/>
              </a:rPr>
              <a:t>By </a:t>
            </a:r>
            <a:r>
              <a:rPr lang="en-US" sz="2800" dirty="0" err="1" smtClean="0">
                <a:latin typeface="UTM Aquarelle" panose="02040603050506020204" pitchFamily="18" charset="0"/>
              </a:rPr>
              <a:t>Phước</a:t>
            </a:r>
            <a:r>
              <a:rPr lang="en-US" sz="2800" baseline="0" dirty="0" smtClean="0">
                <a:latin typeface="UTM Aquarelle" panose="02040603050506020204" pitchFamily="18" charset="0"/>
              </a:rPr>
              <a:t> </a:t>
            </a:r>
            <a:r>
              <a:rPr lang="en-US" sz="2800" baseline="0" dirty="0" err="1" smtClean="0">
                <a:latin typeface="UTM Aquarelle" panose="02040603050506020204" pitchFamily="18" charset="0"/>
              </a:rPr>
              <a:t>Trang</a:t>
            </a:r>
            <a:endParaRPr lang="en-US" sz="2800" dirty="0">
              <a:latin typeface="UTM Aquarelle" panose="02040603050506020204" pitchFamily="18" charset="0"/>
            </a:endParaRPr>
          </a:p>
        </p:txBody>
      </p:sp>
    </p:spTree>
    <p:extLst>
      <p:ext uri="{BB962C8B-B14F-4D97-AF65-F5344CB8AC3E}">
        <p14:creationId xmlns:p14="http://schemas.microsoft.com/office/powerpoint/2010/main" val="92092553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753" r:id="rId8"/>
    <p:sldLayoutId id="2147483752" r:id="rId9"/>
    <p:sldLayoutId id="2147483751" r:id="rId10"/>
    <p:sldLayoutId id="2147483668" r:id="rId11"/>
    <p:sldLayoutId id="2147483669" r:id="rId12"/>
    <p:sldLayoutId id="2147483670" r:id="rId13"/>
    <p:sldLayoutId id="2147483671" r:id="rId14"/>
    <p:sldLayoutId id="2147483672" r:id="rId15"/>
  </p:sldLayoutIdLst>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1" nodeType="with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p:cTn id="7" dur="1750" fill="hold"/>
                                        <p:tgtEl>
                                          <p:spTgt spid="13"/>
                                        </p:tgtEl>
                                        <p:attrNameLst>
                                          <p:attrName>ppt_w</p:attrName>
                                        </p:attrNameLst>
                                      </p:cBhvr>
                                      <p:tavLst>
                                        <p:tav tm="0">
                                          <p:val>
                                            <p:fltVal val="0"/>
                                          </p:val>
                                        </p:tav>
                                        <p:tav tm="100000">
                                          <p:val>
                                            <p:strVal val="#ppt_w"/>
                                          </p:val>
                                        </p:tav>
                                      </p:tavLst>
                                    </p:anim>
                                    <p:anim calcmode="lin" valueType="num">
                                      <p:cBhvr>
                                        <p:cTn id="8" dur="1750" fill="hold"/>
                                        <p:tgtEl>
                                          <p:spTgt spid="13"/>
                                        </p:tgtEl>
                                        <p:attrNameLst>
                                          <p:attrName>ppt_h</p:attrName>
                                        </p:attrNameLst>
                                      </p:cBhvr>
                                      <p:tavLst>
                                        <p:tav tm="0">
                                          <p:val>
                                            <p:fltVal val="0"/>
                                          </p:val>
                                        </p:tav>
                                        <p:tav tm="100000">
                                          <p:val>
                                            <p:strVal val="#ppt_h"/>
                                          </p:val>
                                        </p:tav>
                                      </p:tavLst>
                                    </p:anim>
                                    <p:animEffect transition="in" filter="fade">
                                      <p:cBhvr>
                                        <p:cTn id="9" dur="1750"/>
                                        <p:tgtEl>
                                          <p:spTgt spid="13"/>
                                        </p:tgtEl>
                                      </p:cBhvr>
                                    </p:animEffect>
                                  </p:childTnLst>
                                </p:cTn>
                              </p:par>
                              <p:par>
                                <p:cTn id="10" presetID="6" presetClass="emph" presetSubtype="0" repeatCount="indefinite" accel="7000" decel="14000" autoRev="1" fill="hold" grpId="0" nodeType="withEffect">
                                  <p:stCondLst>
                                    <p:cond delay="0"/>
                                  </p:stCondLst>
                                  <p:childTnLst>
                                    <p:animScale>
                                      <p:cBhvr>
                                        <p:cTn id="11" dur="1050" fill="hold"/>
                                        <p:tgtEl>
                                          <p:spTgt spid="13"/>
                                        </p:tgtEl>
                                      </p:cBhvr>
                                      <p:by x="110000" y="11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3" grpId="1"/>
    </p:bldLst>
  </p:timing>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a:extLst>
              <a:ext uri="{FF2B5EF4-FFF2-40B4-BE49-F238E27FC236}">
                <a16:creationId xmlns:a16="http://schemas.microsoft.com/office/drawing/2014/main" id="{1A6D33F7-5BBD-F77D-E316-007537AD4B5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a:extLst>
              <a:ext uri="{FF2B5EF4-FFF2-40B4-BE49-F238E27FC236}">
                <a16:creationId xmlns:a16="http://schemas.microsoft.com/office/drawing/2014/main" id="{26AE3D51-2EFE-5EFD-CE62-E101CBD0201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068E4CF5-2B29-FD13-72C2-F9416FC0398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B4D9F84E-6ED2-4CA0-8467-E95EA9C45FB3}"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2022/11/9</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5" name="页脚占位符 4">
            <a:extLst>
              <a:ext uri="{FF2B5EF4-FFF2-40B4-BE49-F238E27FC236}">
                <a16:creationId xmlns:a16="http://schemas.microsoft.com/office/drawing/2014/main" id="{CD183975-DCA3-FDF9-D467-200885FC6C1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6" name="灯片编号占位符 5">
            <a:extLst>
              <a:ext uri="{FF2B5EF4-FFF2-40B4-BE49-F238E27FC236}">
                <a16:creationId xmlns:a16="http://schemas.microsoft.com/office/drawing/2014/main" id="{83D89DD6-0EC7-ED2B-A93D-F302CCDDE07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30795E81-9533-40F1-8751-3D6DE348B688}"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pic>
        <p:nvPicPr>
          <p:cNvPr id="7" name="Picture 6">
            <a:extLst>
              <a:ext uri="{FF2B5EF4-FFF2-40B4-BE49-F238E27FC236}">
                <a16:creationId xmlns:a16="http://schemas.microsoft.com/office/drawing/2014/main" id="{DC41725A-66FC-ECC9-D741-C488264DA5C5}"/>
              </a:ext>
            </a:extLst>
          </p:cNvPr>
          <p:cNvPicPr>
            <a:picLocks noChangeAspect="1"/>
          </p:cNvPicPr>
          <p:nvPr userDrawn="1"/>
        </p:nvPicPr>
        <p:blipFill rotWithShape="1">
          <a:blip r:embed="rId21" cstate="hqprint">
            <a:extLst>
              <a:ext uri="{28A0092B-C50C-407E-A947-70E740481C1C}">
                <a14:useLocalDpi xmlns:a14="http://schemas.microsoft.com/office/drawing/2010/main" val="0"/>
              </a:ext>
            </a:extLst>
          </a:blip>
          <a:srcRect t="37667"/>
          <a:stretch/>
        </p:blipFill>
        <p:spPr>
          <a:xfrm>
            <a:off x="-2253635" y="-811260"/>
            <a:ext cx="2556694" cy="2850412"/>
          </a:xfrm>
          <a:prstGeom prst="rect">
            <a:avLst/>
          </a:prstGeom>
        </p:spPr>
      </p:pic>
      <p:pic>
        <p:nvPicPr>
          <p:cNvPr id="8" name="Picture 7">
            <a:extLst>
              <a:ext uri="{FF2B5EF4-FFF2-40B4-BE49-F238E27FC236}">
                <a16:creationId xmlns:a16="http://schemas.microsoft.com/office/drawing/2014/main" id="{10ECB967-163D-97A1-9542-86B164988CD1}"/>
              </a:ext>
            </a:extLst>
          </p:cNvPr>
          <p:cNvPicPr>
            <a:picLocks noChangeAspect="1"/>
          </p:cNvPicPr>
          <p:nvPr userDrawn="1"/>
        </p:nvPicPr>
        <p:blipFill rotWithShape="1">
          <a:blip r:embed="rId22" cstate="print">
            <a:extLst>
              <a:ext uri="{28A0092B-C50C-407E-A947-70E740481C1C}">
                <a14:useLocalDpi xmlns:a14="http://schemas.microsoft.com/office/drawing/2010/main" val="0"/>
              </a:ext>
            </a:extLst>
          </a:blip>
          <a:srcRect t="38142"/>
          <a:stretch/>
        </p:blipFill>
        <p:spPr>
          <a:xfrm>
            <a:off x="650633" y="6783225"/>
            <a:ext cx="1960710" cy="2212719"/>
          </a:xfrm>
          <a:prstGeom prst="rect">
            <a:avLst/>
          </a:prstGeom>
        </p:spPr>
      </p:pic>
      <p:sp>
        <p:nvSpPr>
          <p:cNvPr id="9" name="TextBox 3">
            <a:extLst>
              <a:ext uri="{FF2B5EF4-FFF2-40B4-BE49-F238E27FC236}">
                <a16:creationId xmlns:a16="http://schemas.microsoft.com/office/drawing/2014/main" id="{29EA2F57-C96A-966D-50AE-CA599802F3D7}"/>
              </a:ext>
            </a:extLst>
          </p:cNvPr>
          <p:cNvSpPr txBox="1"/>
          <p:nvPr userDrawn="1"/>
        </p:nvSpPr>
        <p:spPr>
          <a:xfrm>
            <a:off x="2539171" y="7974020"/>
            <a:ext cx="7283515" cy="1064137"/>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sz="2105" b="1" dirty="0">
                <a:solidFill>
                  <a:srgbClr val="2C9430"/>
                </a:solidFill>
                <a:latin typeface="SVN-Newton" panose="02040603050506020204" pitchFamily="18" charset="0"/>
                <a:cs typeface="Times New Roman" panose="02020603050405020304" pitchFamily="18" charset="0"/>
              </a:rPr>
              <a:t>MĂNG NON – TÀI LIỆU TIỂU HỌC</a:t>
            </a:r>
          </a:p>
          <a:p>
            <a:pPr marL="0" marR="0" lvl="0" indent="0" algn="ctr" defTabSz="534654" rtl="0" eaLnBrk="1" fontAlgn="auto" latinLnBrk="0" hangingPunct="1">
              <a:lnSpc>
                <a:spcPct val="100000"/>
              </a:lnSpc>
              <a:spcBef>
                <a:spcPts val="0"/>
              </a:spcBef>
              <a:spcAft>
                <a:spcPts val="0"/>
              </a:spcAft>
              <a:buClrTx/>
              <a:buSzTx/>
              <a:buFontTx/>
              <a:buNone/>
              <a:tabLst/>
              <a:defRPr/>
            </a:pPr>
            <a:r>
              <a:rPr lang="en-US" sz="2105" b="1" dirty="0" err="1">
                <a:latin typeface="Times New Roman" panose="02020603050405020304" pitchFamily="18" charset="0"/>
                <a:cs typeface="Times New Roman" panose="02020603050405020304" pitchFamily="18" charset="0"/>
              </a:rPr>
              <a:t>Mời</a:t>
            </a:r>
            <a:r>
              <a:rPr lang="en-US" sz="2105" b="1" dirty="0">
                <a:latin typeface="Times New Roman" panose="02020603050405020304" pitchFamily="18" charset="0"/>
                <a:cs typeface="Times New Roman" panose="02020603050405020304" pitchFamily="18" charset="0"/>
              </a:rPr>
              <a:t> </a:t>
            </a:r>
            <a:r>
              <a:rPr lang="en-US" sz="2105" b="1" dirty="0" err="1">
                <a:latin typeface="Times New Roman" panose="02020603050405020304" pitchFamily="18" charset="0"/>
                <a:cs typeface="Times New Roman" panose="02020603050405020304" pitchFamily="18" charset="0"/>
              </a:rPr>
              <a:t>truy</a:t>
            </a:r>
            <a:r>
              <a:rPr lang="en-US" sz="2105" b="1" dirty="0">
                <a:latin typeface="Times New Roman" panose="02020603050405020304" pitchFamily="18" charset="0"/>
                <a:cs typeface="Times New Roman" panose="02020603050405020304" pitchFamily="18" charset="0"/>
              </a:rPr>
              <a:t> </a:t>
            </a:r>
            <a:r>
              <a:rPr lang="en-US" sz="2105" b="1" dirty="0" err="1">
                <a:latin typeface="Times New Roman" panose="02020603050405020304" pitchFamily="18" charset="0"/>
                <a:cs typeface="Times New Roman" panose="02020603050405020304" pitchFamily="18" charset="0"/>
              </a:rPr>
              <a:t>cập</a:t>
            </a:r>
            <a:r>
              <a:rPr lang="en-US" sz="2105" b="1" dirty="0">
                <a:latin typeface="Times New Roman" panose="02020603050405020304" pitchFamily="18" charset="0"/>
                <a:cs typeface="Times New Roman" panose="02020603050405020304" pitchFamily="18" charset="0"/>
              </a:rPr>
              <a:t>: </a:t>
            </a:r>
            <a:r>
              <a:rPr lang="en-US" sz="2105" dirty="0">
                <a:solidFill>
                  <a:srgbClr val="FF0066"/>
                </a:solidFill>
                <a:latin typeface="Times New Roman" panose="02020603050405020304" pitchFamily="18" charset="0"/>
                <a:cs typeface="Times New Roman" panose="02020603050405020304" pitchFamily="18" charset="0"/>
                <a:hlinkClick r:id="rId23">
                  <a:extLst>
                    <a:ext uri="{A12FA001-AC4F-418D-AE19-62706E023703}">
                      <ahyp:hlinkClr xmlns:ahyp="http://schemas.microsoft.com/office/drawing/2018/hyperlinkcolor" xmlns="" val="tx"/>
                    </a:ext>
                  </a:extLst>
                </a:hlinkClick>
              </a:rPr>
              <a:t>MĂNG NON- TÀI LIỆU TIỂU HỌC | Facebook</a:t>
            </a:r>
            <a:endParaRPr lang="en-US" sz="2105" dirty="0">
              <a:solidFill>
                <a:srgbClr val="FF0066"/>
              </a:solidFill>
              <a:latin typeface="SVN-Newton" panose="02040603050506020204" pitchFamily="18" charset="0"/>
              <a:cs typeface="Times New Roman" panose="02020603050405020304" pitchFamily="18" charset="0"/>
            </a:endParaRPr>
          </a:p>
          <a:p>
            <a:pPr algn="ctr"/>
            <a:r>
              <a:rPr lang="en-US" sz="2105" b="1" dirty="0">
                <a:solidFill>
                  <a:srgbClr val="0D4370"/>
                </a:solidFill>
                <a:latin typeface="SVN-Newton" panose="02040603050506020204" pitchFamily="18" charset="0"/>
                <a:cs typeface="Times New Roman" panose="02020603050405020304" pitchFamily="18" charset="0"/>
              </a:rPr>
              <a:t>SĐT ZALO : </a:t>
            </a:r>
            <a:r>
              <a:rPr lang="en-US" sz="2105" b="1" u="sng" dirty="0">
                <a:solidFill>
                  <a:srgbClr val="0D4370"/>
                </a:solidFill>
                <a:latin typeface="SVN-Newton" panose="02040603050506020204" pitchFamily="18" charset="0"/>
              </a:rPr>
              <a:t>0382348780</a:t>
            </a:r>
            <a:r>
              <a:rPr lang="en-US" sz="2105" b="1" dirty="0">
                <a:solidFill>
                  <a:srgbClr val="0D4370"/>
                </a:solidFill>
                <a:latin typeface="SVN-Newton" panose="02040603050506020204" pitchFamily="18" charset="0"/>
              </a:rPr>
              <a:t> - </a:t>
            </a:r>
            <a:r>
              <a:rPr lang="en-US" sz="2105" b="1" u="sng" dirty="0">
                <a:solidFill>
                  <a:srgbClr val="0D4370"/>
                </a:solidFill>
                <a:latin typeface="SVN-Newton" panose="02040603050506020204" pitchFamily="18" charset="0"/>
              </a:rPr>
              <a:t>0984848929</a:t>
            </a:r>
            <a:endParaRPr lang="en-US" sz="2105" b="1" dirty="0">
              <a:solidFill>
                <a:srgbClr val="0D4370"/>
              </a:solidFill>
              <a:latin typeface="SVN-Newton" panose="02040603050506020204" pitchFamily="18" charset="0"/>
              <a:cs typeface="Times New Roman" panose="02020603050405020304" pitchFamily="18" charset="0"/>
            </a:endParaRPr>
          </a:p>
        </p:txBody>
      </p:sp>
      <p:sp>
        <p:nvSpPr>
          <p:cNvPr id="10" name="Title 1">
            <a:extLst>
              <a:ext uri="{FF2B5EF4-FFF2-40B4-BE49-F238E27FC236}">
                <a16:creationId xmlns:a16="http://schemas.microsoft.com/office/drawing/2014/main" id="{839CB496-B064-1976-8A73-F5C96C8179F1}"/>
              </a:ext>
            </a:extLst>
          </p:cNvPr>
          <p:cNvSpPr txBox="1">
            <a:spLocks/>
          </p:cNvSpPr>
          <p:nvPr userDrawn="1"/>
        </p:nvSpPr>
        <p:spPr>
          <a:xfrm>
            <a:off x="10154380" y="-694831"/>
            <a:ext cx="2556694" cy="1156798"/>
          </a:xfrm>
          <a:prstGeom prst="rect">
            <a:avLst/>
          </a:prstGeom>
        </p:spPr>
        <p:txBody>
          <a:bodyPr vert="horz" lIns="106934" tIns="53467" rIns="106934" bIns="53467"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1800" b="0" dirty="0" err="1">
                <a:solidFill>
                  <a:schemeClr val="tx2">
                    <a:lumMod val="20000"/>
                    <a:lumOff val="80000"/>
                  </a:schemeClr>
                </a:solidFill>
                <a:latin typeface="UTM Scriptina KT" panose="02000500000000000000" pitchFamily="2" charset="0"/>
              </a:rPr>
              <a:t>Măng</a:t>
            </a:r>
            <a:r>
              <a:rPr lang="en-US" sz="1800" b="0" dirty="0">
                <a:solidFill>
                  <a:schemeClr val="tx2">
                    <a:lumMod val="20000"/>
                    <a:lumOff val="80000"/>
                  </a:schemeClr>
                </a:solidFill>
                <a:latin typeface="UTM Scriptina KT" panose="02000500000000000000" pitchFamily="2" charset="0"/>
              </a:rPr>
              <a:t> Non</a:t>
            </a:r>
          </a:p>
        </p:txBody>
      </p:sp>
      <p:sp>
        <p:nvSpPr>
          <p:cNvPr id="11" name="Title 1">
            <a:extLst>
              <a:ext uri="{FF2B5EF4-FFF2-40B4-BE49-F238E27FC236}">
                <a16:creationId xmlns:a16="http://schemas.microsoft.com/office/drawing/2014/main" id="{C2819393-8A5D-E722-6425-C1F457F21F4D}"/>
              </a:ext>
            </a:extLst>
          </p:cNvPr>
          <p:cNvSpPr txBox="1">
            <a:spLocks/>
          </p:cNvSpPr>
          <p:nvPr userDrawn="1"/>
        </p:nvSpPr>
        <p:spPr>
          <a:xfrm>
            <a:off x="455940" y="9080370"/>
            <a:ext cx="2350096" cy="387363"/>
          </a:xfrm>
          <a:prstGeom prst="rect">
            <a:avLst/>
          </a:prstGeom>
        </p:spPr>
        <p:txBody>
          <a:bodyPr vert="horz" lIns="106934" tIns="53467" rIns="106934" bIns="53467" rtlCol="0" anchor="b">
            <a:normAutofit fontScale="70000" lnSpcReduction="2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3743" b="0" dirty="0" err="1">
                <a:solidFill>
                  <a:srgbClr val="2C9430"/>
                </a:solidFill>
                <a:latin typeface="#9Slide07 HoneyCream" pitchFamily="2" charset="0"/>
              </a:rPr>
              <a:t>Măng</a:t>
            </a:r>
            <a:r>
              <a:rPr lang="en-US" sz="3743" b="0" dirty="0">
                <a:solidFill>
                  <a:srgbClr val="2C9430"/>
                </a:solidFill>
                <a:latin typeface="#9Slide07 HoneyCream" pitchFamily="2" charset="0"/>
              </a:rPr>
              <a:t> Non</a:t>
            </a:r>
          </a:p>
        </p:txBody>
      </p:sp>
      <p:sp>
        <p:nvSpPr>
          <p:cNvPr id="12" name="Title 1">
            <a:extLst>
              <a:ext uri="{FF2B5EF4-FFF2-40B4-BE49-F238E27FC236}">
                <a16:creationId xmlns:a16="http://schemas.microsoft.com/office/drawing/2014/main" id="{67CE625A-7EB5-37D6-AA98-E6F10E173EFB}"/>
              </a:ext>
            </a:extLst>
          </p:cNvPr>
          <p:cNvSpPr txBox="1">
            <a:spLocks/>
          </p:cNvSpPr>
          <p:nvPr userDrawn="1"/>
        </p:nvSpPr>
        <p:spPr>
          <a:xfrm>
            <a:off x="-627714" y="5626427"/>
            <a:ext cx="2556694" cy="1156798"/>
          </a:xfrm>
          <a:prstGeom prst="rect">
            <a:avLst/>
          </a:prstGeom>
        </p:spPr>
        <p:txBody>
          <a:bodyPr vert="horz" lIns="106934" tIns="53467" rIns="106934" bIns="53467"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1800" b="0" dirty="0" err="1">
                <a:solidFill>
                  <a:schemeClr val="tx2">
                    <a:lumMod val="20000"/>
                    <a:lumOff val="80000"/>
                  </a:schemeClr>
                </a:solidFill>
                <a:latin typeface="UTM Scriptina KT" panose="02000500000000000000" pitchFamily="2" charset="0"/>
              </a:rPr>
              <a:t>Măng</a:t>
            </a:r>
            <a:r>
              <a:rPr lang="en-US" sz="1800" b="0" dirty="0">
                <a:solidFill>
                  <a:schemeClr val="tx2">
                    <a:lumMod val="20000"/>
                    <a:lumOff val="80000"/>
                  </a:schemeClr>
                </a:solidFill>
                <a:latin typeface="UTM Scriptina KT" panose="02000500000000000000" pitchFamily="2" charset="0"/>
              </a:rPr>
              <a:t> Non</a:t>
            </a:r>
          </a:p>
        </p:txBody>
      </p:sp>
      <p:sp>
        <p:nvSpPr>
          <p:cNvPr id="13" name="TextBox 12">
            <a:extLst>
              <a:ext uri="{FF2B5EF4-FFF2-40B4-BE49-F238E27FC236}">
                <a16:creationId xmlns:a16="http://schemas.microsoft.com/office/drawing/2014/main" id="{A9185F81-9F4C-9E1A-DA28-FF4DF54F9336}"/>
              </a:ext>
            </a:extLst>
          </p:cNvPr>
          <p:cNvSpPr txBox="1"/>
          <p:nvPr userDrawn="1"/>
        </p:nvSpPr>
        <p:spPr>
          <a:xfrm>
            <a:off x="-2920124" y="1955745"/>
            <a:ext cx="3889672" cy="632161"/>
          </a:xfrm>
          <a:prstGeom prst="rect">
            <a:avLst/>
          </a:prstGeom>
          <a:noFill/>
        </p:spPr>
        <p:txBody>
          <a:bodyPr wrap="square" rtlCol="0">
            <a:spAutoFit/>
          </a:bodyPr>
          <a:lstStyle/>
          <a:p>
            <a:pPr algn="ctr"/>
            <a:r>
              <a:rPr lang="en-US" sz="3508" b="0" cap="none" spc="0" dirty="0" err="1">
                <a:ln w="0"/>
                <a:solidFill>
                  <a:srgbClr val="FF0000"/>
                </a:solidFill>
                <a:effectLst>
                  <a:reflection blurRad="6350" stA="53000" endA="300" endPos="35500" dir="5400000" sy="-90000" algn="bl" rotWithShape="0"/>
                </a:effectLst>
                <a:latin typeface="#9Slide07 HoneyCream" pitchFamily="2" charset="0"/>
                <a:cs typeface="#9Slide05 Bodega Script" pitchFamily="2" charset="0"/>
              </a:rPr>
              <a:t>Măng</a:t>
            </a:r>
            <a:r>
              <a:rPr lang="en-US" sz="3508" b="0" cap="none" spc="0" dirty="0">
                <a:ln w="0"/>
                <a:solidFill>
                  <a:srgbClr val="FF0000"/>
                </a:solidFill>
                <a:effectLst>
                  <a:reflection blurRad="6350" stA="53000" endA="300" endPos="35500" dir="5400000" sy="-90000" algn="bl" rotWithShape="0"/>
                </a:effectLst>
                <a:latin typeface="#9Slide07 HoneyCream" pitchFamily="2" charset="0"/>
                <a:cs typeface="#9Slide05 Bodega Script" pitchFamily="2" charset="0"/>
              </a:rPr>
              <a:t> Non</a:t>
            </a:r>
            <a:endParaRPr lang="id-ID" sz="3508" b="0" cap="none" spc="0" dirty="0">
              <a:ln w="0"/>
              <a:solidFill>
                <a:srgbClr val="FF0000"/>
              </a:solidFill>
              <a:effectLst>
                <a:reflection blurRad="6350" stA="53000" endA="300" endPos="35500" dir="5400000" sy="-90000" algn="bl" rotWithShape="0"/>
              </a:effectLst>
              <a:latin typeface="#9Slide07 HoneyCream" pitchFamily="2" charset="0"/>
              <a:cs typeface="#9Slide05 Bodega Script" pitchFamily="2" charset="0"/>
            </a:endParaRPr>
          </a:p>
        </p:txBody>
      </p:sp>
      <p:sp>
        <p:nvSpPr>
          <p:cNvPr id="14" name="TextBox 13">
            <a:extLst>
              <a:ext uri="{FF2B5EF4-FFF2-40B4-BE49-F238E27FC236}">
                <a16:creationId xmlns:a16="http://schemas.microsoft.com/office/drawing/2014/main" id="{6BE93520-6E9F-4C6B-1BDC-F5F4B404C88B}"/>
              </a:ext>
            </a:extLst>
          </p:cNvPr>
          <p:cNvSpPr txBox="1"/>
          <p:nvPr userDrawn="1"/>
        </p:nvSpPr>
        <p:spPr>
          <a:xfrm>
            <a:off x="1630988" y="7353444"/>
            <a:ext cx="10284198" cy="578363"/>
          </a:xfrm>
          <a:prstGeom prst="rect">
            <a:avLst/>
          </a:prstGeom>
          <a:noFill/>
        </p:spPr>
        <p:txBody>
          <a:bodyPr wrap="square">
            <a:spAutoFit/>
          </a:bodyPr>
          <a:lstStyle/>
          <a:p>
            <a:pPr marL="0" marR="0" lvl="0" indent="0" algn="ctr" defTabSz="802020" rtl="0" eaLnBrk="1" fontAlgn="auto" latinLnBrk="0" hangingPunct="1">
              <a:lnSpc>
                <a:spcPct val="100000"/>
              </a:lnSpc>
              <a:spcBef>
                <a:spcPts val="0"/>
              </a:spcBef>
              <a:spcAft>
                <a:spcPts val="0"/>
              </a:spcAft>
              <a:buClr>
                <a:srgbClr val="000000"/>
              </a:buClr>
              <a:buSzPts val="1100"/>
              <a:buFont typeface="Arial"/>
              <a:buNone/>
              <a:tabLst/>
              <a:defRPr/>
            </a:pPr>
            <a:r>
              <a:rPr lang="en-US" sz="1579" b="1" dirty="0" err="1">
                <a:solidFill>
                  <a:srgbClr val="C00000"/>
                </a:solidFill>
                <a:latin typeface="UTM Avo" panose="02040603050506020204" pitchFamily="18" charset="0"/>
              </a:rPr>
              <a:t>Sản</a:t>
            </a:r>
            <a:r>
              <a:rPr lang="en-US" sz="1579" b="1" dirty="0">
                <a:solidFill>
                  <a:srgbClr val="C00000"/>
                </a:solidFill>
                <a:latin typeface="UTM Avo" panose="02040603050506020204" pitchFamily="18" charset="0"/>
              </a:rPr>
              <a:t> </a:t>
            </a:r>
            <a:r>
              <a:rPr lang="en-US" sz="1579" b="1" dirty="0" err="1">
                <a:solidFill>
                  <a:srgbClr val="C00000"/>
                </a:solidFill>
                <a:latin typeface="UTM Avo" panose="02040603050506020204" pitchFamily="18" charset="0"/>
              </a:rPr>
              <a:t>phẩm</a:t>
            </a:r>
            <a:r>
              <a:rPr lang="en-US" sz="1579" b="1" dirty="0">
                <a:solidFill>
                  <a:srgbClr val="C00000"/>
                </a:solidFill>
                <a:latin typeface="UTM Avo" panose="02040603050506020204" pitchFamily="18" charset="0"/>
              </a:rPr>
              <a:t> </a:t>
            </a:r>
            <a:r>
              <a:rPr lang="en-US" sz="1579" b="1" dirty="0" err="1">
                <a:solidFill>
                  <a:srgbClr val="C00000"/>
                </a:solidFill>
                <a:latin typeface="UTM Avo" panose="02040603050506020204" pitchFamily="18" charset="0"/>
              </a:rPr>
              <a:t>của</a:t>
            </a:r>
            <a:r>
              <a:rPr lang="en-US" sz="1579" b="1" dirty="0">
                <a:solidFill>
                  <a:srgbClr val="C00000"/>
                </a:solidFill>
                <a:latin typeface="UTM Avo" panose="02040603050506020204" pitchFamily="18" charset="0"/>
              </a:rPr>
              <a:t> </a:t>
            </a:r>
            <a:r>
              <a:rPr lang="en-US" sz="1579" b="1" dirty="0" err="1">
                <a:solidFill>
                  <a:srgbClr val="C00000"/>
                </a:solidFill>
                <a:latin typeface="UTM Avo" panose="02040603050506020204" pitchFamily="18" charset="0"/>
              </a:rPr>
              <a:t>Măng</a:t>
            </a:r>
            <a:r>
              <a:rPr lang="en-US" sz="1579" b="1" dirty="0">
                <a:solidFill>
                  <a:srgbClr val="C00000"/>
                </a:solidFill>
                <a:latin typeface="UTM Avo" panose="02040603050506020204" pitchFamily="18" charset="0"/>
              </a:rPr>
              <a:t> Non – </a:t>
            </a:r>
            <a:r>
              <a:rPr lang="en-US" sz="1579" b="1" dirty="0" err="1">
                <a:solidFill>
                  <a:srgbClr val="C00000"/>
                </a:solidFill>
                <a:latin typeface="UTM Avo" panose="02040603050506020204" pitchFamily="18" charset="0"/>
              </a:rPr>
              <a:t>Tài</a:t>
            </a:r>
            <a:r>
              <a:rPr lang="en-US" sz="1579" b="1" dirty="0">
                <a:solidFill>
                  <a:srgbClr val="C00000"/>
                </a:solidFill>
                <a:latin typeface="UTM Avo" panose="02040603050506020204" pitchFamily="18" charset="0"/>
              </a:rPr>
              <a:t> </a:t>
            </a:r>
            <a:r>
              <a:rPr lang="en-US" sz="1579" b="1" dirty="0" err="1">
                <a:solidFill>
                  <a:srgbClr val="C00000"/>
                </a:solidFill>
                <a:latin typeface="UTM Avo" panose="02040603050506020204" pitchFamily="18" charset="0"/>
              </a:rPr>
              <a:t>liệu</a:t>
            </a:r>
            <a:r>
              <a:rPr lang="en-US" sz="1579" b="1" dirty="0">
                <a:solidFill>
                  <a:srgbClr val="C00000"/>
                </a:solidFill>
                <a:latin typeface="UTM Avo" panose="02040603050506020204" pitchFamily="18" charset="0"/>
              </a:rPr>
              <a:t> </a:t>
            </a:r>
            <a:r>
              <a:rPr lang="en-US" sz="1579" b="1" dirty="0" err="1">
                <a:solidFill>
                  <a:srgbClr val="C00000"/>
                </a:solidFill>
                <a:latin typeface="UTM Avo" panose="02040603050506020204" pitchFamily="18" charset="0"/>
              </a:rPr>
              <a:t>Tiểu</a:t>
            </a:r>
            <a:r>
              <a:rPr lang="en-US" sz="1579" b="1" dirty="0">
                <a:solidFill>
                  <a:srgbClr val="C00000"/>
                </a:solidFill>
                <a:latin typeface="UTM Avo" panose="02040603050506020204" pitchFamily="18" charset="0"/>
              </a:rPr>
              <a:t> </a:t>
            </a:r>
            <a:r>
              <a:rPr lang="en-US" sz="1579" b="1" dirty="0" err="1">
                <a:solidFill>
                  <a:srgbClr val="C00000"/>
                </a:solidFill>
                <a:latin typeface="UTM Avo" panose="02040603050506020204" pitchFamily="18" charset="0"/>
              </a:rPr>
              <a:t>học</a:t>
            </a:r>
            <a:r>
              <a:rPr lang="en-US" sz="1579" b="1" dirty="0">
                <a:solidFill>
                  <a:srgbClr val="C00000"/>
                </a:solidFill>
                <a:latin typeface="UTM Avo" panose="02040603050506020204" pitchFamily="18" charset="0"/>
              </a:rPr>
              <a:t>.</a:t>
            </a:r>
          </a:p>
          <a:p>
            <a:pPr marL="0" marR="0" lvl="0" indent="0" algn="ctr" defTabSz="802020" rtl="0" eaLnBrk="1" fontAlgn="auto" latinLnBrk="0" hangingPunct="1">
              <a:lnSpc>
                <a:spcPct val="100000"/>
              </a:lnSpc>
              <a:spcBef>
                <a:spcPts val="0"/>
              </a:spcBef>
              <a:spcAft>
                <a:spcPts val="0"/>
              </a:spcAft>
              <a:buClr>
                <a:srgbClr val="000000"/>
              </a:buClr>
              <a:buSzPts val="1100"/>
              <a:buFont typeface="Arial"/>
              <a:buNone/>
              <a:tabLst/>
              <a:defRPr/>
            </a:pPr>
            <a:r>
              <a:rPr lang="en-US" sz="1579" b="1" dirty="0">
                <a:solidFill>
                  <a:srgbClr val="C00000"/>
                </a:solidFill>
                <a:latin typeface="UTM Avo" panose="02040603050506020204" pitchFamily="18" charset="0"/>
              </a:rPr>
              <a:t> </a:t>
            </a:r>
            <a:r>
              <a:rPr lang="en-US" sz="1579" b="1" dirty="0" err="1">
                <a:solidFill>
                  <a:srgbClr val="C00000"/>
                </a:solidFill>
                <a:latin typeface="UTM Avo" panose="02040603050506020204" pitchFamily="18" charset="0"/>
              </a:rPr>
              <a:t>Nghiêm</a:t>
            </a:r>
            <a:r>
              <a:rPr lang="en-US" sz="1579" b="1" dirty="0">
                <a:solidFill>
                  <a:srgbClr val="C00000"/>
                </a:solidFill>
                <a:latin typeface="UTM Avo" panose="02040603050506020204" pitchFamily="18" charset="0"/>
              </a:rPr>
              <a:t> </a:t>
            </a:r>
            <a:r>
              <a:rPr lang="en-US" sz="1579" b="1" dirty="0" err="1">
                <a:solidFill>
                  <a:srgbClr val="C00000"/>
                </a:solidFill>
                <a:latin typeface="UTM Avo" panose="02040603050506020204" pitchFamily="18" charset="0"/>
              </a:rPr>
              <a:t>cấm</a:t>
            </a:r>
            <a:r>
              <a:rPr lang="en-US" sz="1579" b="1" dirty="0">
                <a:solidFill>
                  <a:srgbClr val="C00000"/>
                </a:solidFill>
                <a:latin typeface="UTM Avo" panose="02040603050506020204" pitchFamily="18" charset="0"/>
              </a:rPr>
              <a:t> </a:t>
            </a:r>
            <a:r>
              <a:rPr lang="en-US" sz="1579" b="1" dirty="0" err="1">
                <a:solidFill>
                  <a:srgbClr val="C00000"/>
                </a:solidFill>
                <a:latin typeface="UTM Avo" panose="02040603050506020204" pitchFamily="18" charset="0"/>
              </a:rPr>
              <a:t>buôn</a:t>
            </a:r>
            <a:r>
              <a:rPr lang="en-US" sz="1579" b="1" dirty="0">
                <a:solidFill>
                  <a:srgbClr val="C00000"/>
                </a:solidFill>
                <a:latin typeface="UTM Avo" panose="02040603050506020204" pitchFamily="18" charset="0"/>
              </a:rPr>
              <a:t> </a:t>
            </a:r>
            <a:r>
              <a:rPr lang="en-US" sz="1579" b="1" dirty="0" err="1">
                <a:solidFill>
                  <a:srgbClr val="C00000"/>
                </a:solidFill>
                <a:latin typeface="UTM Avo" panose="02040603050506020204" pitchFamily="18" charset="0"/>
              </a:rPr>
              <a:t>bán</a:t>
            </a:r>
            <a:r>
              <a:rPr lang="en-US" sz="1579" b="1" dirty="0">
                <a:solidFill>
                  <a:srgbClr val="C00000"/>
                </a:solidFill>
                <a:latin typeface="UTM Avo" panose="02040603050506020204" pitchFamily="18" charset="0"/>
              </a:rPr>
              <a:t>, </a:t>
            </a:r>
            <a:r>
              <a:rPr lang="en-US" sz="1579" b="1" dirty="0" err="1">
                <a:solidFill>
                  <a:srgbClr val="C00000"/>
                </a:solidFill>
                <a:latin typeface="UTM Avo" panose="02040603050506020204" pitchFamily="18" charset="0"/>
              </a:rPr>
              <a:t>sao</a:t>
            </a:r>
            <a:r>
              <a:rPr lang="en-US" sz="1579" b="1" dirty="0">
                <a:solidFill>
                  <a:srgbClr val="C00000"/>
                </a:solidFill>
                <a:latin typeface="UTM Avo" panose="02040603050506020204" pitchFamily="18" charset="0"/>
              </a:rPr>
              <a:t> </a:t>
            </a:r>
            <a:r>
              <a:rPr lang="en-US" sz="1579" b="1" dirty="0" err="1">
                <a:solidFill>
                  <a:srgbClr val="C00000"/>
                </a:solidFill>
                <a:latin typeface="UTM Avo" panose="02040603050506020204" pitchFamily="18" charset="0"/>
              </a:rPr>
              <a:t>chép</a:t>
            </a:r>
            <a:r>
              <a:rPr lang="en-US" sz="1579" b="1" dirty="0">
                <a:solidFill>
                  <a:srgbClr val="C00000"/>
                </a:solidFill>
                <a:latin typeface="UTM Avo" panose="02040603050506020204" pitchFamily="18" charset="0"/>
              </a:rPr>
              <a:t> </a:t>
            </a:r>
            <a:r>
              <a:rPr lang="en-US" sz="1579" b="1" dirty="0" err="1">
                <a:solidFill>
                  <a:srgbClr val="C00000"/>
                </a:solidFill>
                <a:latin typeface="UTM Avo" panose="02040603050506020204" pitchFamily="18" charset="0"/>
              </a:rPr>
              <a:t>và</a:t>
            </a:r>
            <a:r>
              <a:rPr lang="en-US" sz="1579" b="1" dirty="0">
                <a:solidFill>
                  <a:srgbClr val="C00000"/>
                </a:solidFill>
                <a:latin typeface="UTM Avo" panose="02040603050506020204" pitchFamily="18" charset="0"/>
              </a:rPr>
              <a:t> </a:t>
            </a:r>
            <a:r>
              <a:rPr lang="en-US" sz="1579" b="1" dirty="0" err="1">
                <a:solidFill>
                  <a:srgbClr val="C00000"/>
                </a:solidFill>
                <a:latin typeface="UTM Avo" panose="02040603050506020204" pitchFamily="18" charset="0"/>
              </a:rPr>
              <a:t>chỉnh</a:t>
            </a:r>
            <a:r>
              <a:rPr lang="en-US" sz="1579" b="1" dirty="0">
                <a:solidFill>
                  <a:srgbClr val="C00000"/>
                </a:solidFill>
                <a:latin typeface="UTM Avo" panose="02040603050506020204" pitchFamily="18" charset="0"/>
              </a:rPr>
              <a:t> </a:t>
            </a:r>
            <a:r>
              <a:rPr lang="en-US" sz="1579" b="1" dirty="0" err="1">
                <a:solidFill>
                  <a:srgbClr val="C00000"/>
                </a:solidFill>
                <a:latin typeface="UTM Avo" panose="02040603050506020204" pitchFamily="18" charset="0"/>
              </a:rPr>
              <a:t>sửa</a:t>
            </a:r>
            <a:r>
              <a:rPr lang="en-US" sz="1579" b="1" dirty="0">
                <a:solidFill>
                  <a:srgbClr val="C00000"/>
                </a:solidFill>
                <a:latin typeface="UTM Avo" panose="02040603050506020204" pitchFamily="18" charset="0"/>
              </a:rPr>
              <a:t> </a:t>
            </a:r>
            <a:r>
              <a:rPr lang="en-US" sz="1579" b="1" dirty="0" err="1">
                <a:solidFill>
                  <a:srgbClr val="C00000"/>
                </a:solidFill>
                <a:latin typeface="UTM Avo" panose="02040603050506020204" pitchFamily="18" charset="0"/>
              </a:rPr>
              <a:t>để</a:t>
            </a:r>
            <a:r>
              <a:rPr lang="en-US" sz="1579" b="1" dirty="0">
                <a:solidFill>
                  <a:srgbClr val="C00000"/>
                </a:solidFill>
                <a:latin typeface="UTM Avo" panose="02040603050506020204" pitchFamily="18" charset="0"/>
              </a:rPr>
              <a:t> </a:t>
            </a:r>
            <a:r>
              <a:rPr lang="en-US" sz="1579" b="1" dirty="0" err="1">
                <a:solidFill>
                  <a:srgbClr val="C00000"/>
                </a:solidFill>
                <a:latin typeface="UTM Avo" panose="02040603050506020204" pitchFamily="18" charset="0"/>
              </a:rPr>
              <a:t>thu</a:t>
            </a:r>
            <a:r>
              <a:rPr lang="en-US" sz="1579" b="1" dirty="0">
                <a:solidFill>
                  <a:srgbClr val="C00000"/>
                </a:solidFill>
                <a:latin typeface="UTM Avo" panose="02040603050506020204" pitchFamily="18" charset="0"/>
              </a:rPr>
              <a:t> </a:t>
            </a:r>
            <a:r>
              <a:rPr lang="en-US" sz="1579" b="1" dirty="0" err="1">
                <a:solidFill>
                  <a:srgbClr val="C00000"/>
                </a:solidFill>
                <a:latin typeface="UTM Avo" panose="02040603050506020204" pitchFamily="18" charset="0"/>
              </a:rPr>
              <a:t>lợi</a:t>
            </a:r>
            <a:r>
              <a:rPr lang="en-US" sz="1579" b="1" dirty="0">
                <a:solidFill>
                  <a:srgbClr val="C00000"/>
                </a:solidFill>
                <a:latin typeface="UTM Avo" panose="02040603050506020204" pitchFamily="18" charset="0"/>
              </a:rPr>
              <a:t> </a:t>
            </a:r>
            <a:r>
              <a:rPr lang="en-US" sz="1579" b="1" dirty="0" err="1">
                <a:solidFill>
                  <a:srgbClr val="C00000"/>
                </a:solidFill>
                <a:latin typeface="UTM Avo" panose="02040603050506020204" pitchFamily="18" charset="0"/>
              </a:rPr>
              <a:t>nhuận</a:t>
            </a:r>
            <a:r>
              <a:rPr lang="en-US" sz="1579" b="1" dirty="0">
                <a:solidFill>
                  <a:srgbClr val="C00000"/>
                </a:solidFill>
                <a:latin typeface="UTM Avo" panose="02040603050506020204" pitchFamily="18" charset="0"/>
              </a:rPr>
              <a:t>.</a:t>
            </a:r>
          </a:p>
        </p:txBody>
      </p:sp>
      <p:sp>
        <p:nvSpPr>
          <p:cNvPr id="15" name="TextBox 14"/>
          <p:cNvSpPr txBox="1"/>
          <p:nvPr userDrawn="1"/>
        </p:nvSpPr>
        <p:spPr>
          <a:xfrm>
            <a:off x="9306272" y="6858000"/>
            <a:ext cx="2885728" cy="523220"/>
          </a:xfrm>
          <a:prstGeom prst="rect">
            <a:avLst/>
          </a:prstGeom>
          <a:noFill/>
        </p:spPr>
        <p:txBody>
          <a:bodyPr wrap="square" rtlCol="0">
            <a:spAutoFit/>
          </a:bodyPr>
          <a:lstStyle/>
          <a:p>
            <a:pPr algn="ctr"/>
            <a:r>
              <a:rPr lang="en-US" sz="2800" dirty="0" smtClean="0">
                <a:latin typeface="UTM Aquarelle" panose="02040603050506020204" pitchFamily="18" charset="0"/>
              </a:rPr>
              <a:t>By </a:t>
            </a:r>
            <a:r>
              <a:rPr lang="en-US" sz="2800" dirty="0" err="1" smtClean="0">
                <a:latin typeface="UTM Aquarelle" panose="02040603050506020204" pitchFamily="18" charset="0"/>
              </a:rPr>
              <a:t>Phước</a:t>
            </a:r>
            <a:r>
              <a:rPr lang="en-US" sz="2800" baseline="0" dirty="0" smtClean="0">
                <a:latin typeface="UTM Aquarelle" panose="02040603050506020204" pitchFamily="18" charset="0"/>
              </a:rPr>
              <a:t> </a:t>
            </a:r>
            <a:r>
              <a:rPr lang="en-US" sz="2800" baseline="0" dirty="0" err="1" smtClean="0">
                <a:latin typeface="UTM Aquarelle" panose="02040603050506020204" pitchFamily="18" charset="0"/>
              </a:rPr>
              <a:t>Trang</a:t>
            </a:r>
            <a:endParaRPr lang="en-US" sz="2800" dirty="0">
              <a:latin typeface="UTM Aquarelle" panose="02040603050506020204" pitchFamily="18" charset="0"/>
            </a:endParaRPr>
          </a:p>
        </p:txBody>
      </p:sp>
    </p:spTree>
    <p:extLst>
      <p:ext uri="{BB962C8B-B14F-4D97-AF65-F5344CB8AC3E}">
        <p14:creationId xmlns:p14="http://schemas.microsoft.com/office/powerpoint/2010/main" val="925945917"/>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760" r:id="rId8"/>
    <p:sldLayoutId id="2147483759" r:id="rId9"/>
    <p:sldLayoutId id="2147483758" r:id="rId10"/>
    <p:sldLayoutId id="2147483757" r:id="rId11"/>
    <p:sldLayoutId id="2147483756" r:id="rId12"/>
    <p:sldLayoutId id="2147483755" r:id="rId13"/>
    <p:sldLayoutId id="2147483754" r:id="rId14"/>
    <p:sldLayoutId id="2147483681" r:id="rId15"/>
    <p:sldLayoutId id="2147483682" r:id="rId16"/>
    <p:sldLayoutId id="2147483683" r:id="rId17"/>
    <p:sldLayoutId id="2147483684" r:id="rId18"/>
    <p:sldLayoutId id="2147483685" r:id="rId19"/>
  </p:sldLayoutIdLst>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1" nodeType="with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p:cTn id="7" dur="1750" fill="hold"/>
                                        <p:tgtEl>
                                          <p:spTgt spid="13"/>
                                        </p:tgtEl>
                                        <p:attrNameLst>
                                          <p:attrName>ppt_w</p:attrName>
                                        </p:attrNameLst>
                                      </p:cBhvr>
                                      <p:tavLst>
                                        <p:tav tm="0">
                                          <p:val>
                                            <p:fltVal val="0"/>
                                          </p:val>
                                        </p:tav>
                                        <p:tav tm="100000">
                                          <p:val>
                                            <p:strVal val="#ppt_w"/>
                                          </p:val>
                                        </p:tav>
                                      </p:tavLst>
                                    </p:anim>
                                    <p:anim calcmode="lin" valueType="num">
                                      <p:cBhvr>
                                        <p:cTn id="8" dur="1750" fill="hold"/>
                                        <p:tgtEl>
                                          <p:spTgt spid="13"/>
                                        </p:tgtEl>
                                        <p:attrNameLst>
                                          <p:attrName>ppt_h</p:attrName>
                                        </p:attrNameLst>
                                      </p:cBhvr>
                                      <p:tavLst>
                                        <p:tav tm="0">
                                          <p:val>
                                            <p:fltVal val="0"/>
                                          </p:val>
                                        </p:tav>
                                        <p:tav tm="100000">
                                          <p:val>
                                            <p:strVal val="#ppt_h"/>
                                          </p:val>
                                        </p:tav>
                                      </p:tavLst>
                                    </p:anim>
                                    <p:animEffect transition="in" filter="fade">
                                      <p:cBhvr>
                                        <p:cTn id="9" dur="1750"/>
                                        <p:tgtEl>
                                          <p:spTgt spid="13"/>
                                        </p:tgtEl>
                                      </p:cBhvr>
                                    </p:animEffect>
                                  </p:childTnLst>
                                </p:cTn>
                              </p:par>
                              <p:par>
                                <p:cTn id="10" presetID="6" presetClass="emph" presetSubtype="0" repeatCount="indefinite" accel="7000" decel="14000" autoRev="1" fill="hold" grpId="0" nodeType="withEffect">
                                  <p:stCondLst>
                                    <p:cond delay="0"/>
                                  </p:stCondLst>
                                  <p:childTnLst>
                                    <p:animScale>
                                      <p:cBhvr>
                                        <p:cTn id="11" dur="1050" fill="hold"/>
                                        <p:tgtEl>
                                          <p:spTgt spid="13"/>
                                        </p:tgtEl>
                                      </p:cBhvr>
                                      <p:by x="110000" y="11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3" grpId="1"/>
    </p:bldLst>
  </p:timing>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a:extLst>
              <a:ext uri="{FF2B5EF4-FFF2-40B4-BE49-F238E27FC236}">
                <a16:creationId xmlns:a16="http://schemas.microsoft.com/office/drawing/2014/main" id="{1A6D33F7-5BBD-F77D-E316-007537AD4B5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a:extLst>
              <a:ext uri="{FF2B5EF4-FFF2-40B4-BE49-F238E27FC236}">
                <a16:creationId xmlns:a16="http://schemas.microsoft.com/office/drawing/2014/main" id="{26AE3D51-2EFE-5EFD-CE62-E101CBD0201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068E4CF5-2B29-FD13-72C2-F9416FC0398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B4D9F84E-6ED2-4CA0-8467-E95EA9C45FB3}"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2022/11/9</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5" name="页脚占位符 4">
            <a:extLst>
              <a:ext uri="{FF2B5EF4-FFF2-40B4-BE49-F238E27FC236}">
                <a16:creationId xmlns:a16="http://schemas.microsoft.com/office/drawing/2014/main" id="{CD183975-DCA3-FDF9-D467-200885FC6C1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6" name="灯片编号占位符 5">
            <a:extLst>
              <a:ext uri="{FF2B5EF4-FFF2-40B4-BE49-F238E27FC236}">
                <a16:creationId xmlns:a16="http://schemas.microsoft.com/office/drawing/2014/main" id="{83D89DD6-0EC7-ED2B-A93D-F302CCDDE07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30795E81-9533-40F1-8751-3D6DE348B688}"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pic>
        <p:nvPicPr>
          <p:cNvPr id="7" name="Picture 6">
            <a:extLst>
              <a:ext uri="{FF2B5EF4-FFF2-40B4-BE49-F238E27FC236}">
                <a16:creationId xmlns:a16="http://schemas.microsoft.com/office/drawing/2014/main" id="{DC41725A-66FC-ECC9-D741-C488264DA5C5}"/>
              </a:ext>
            </a:extLst>
          </p:cNvPr>
          <p:cNvPicPr>
            <a:picLocks noChangeAspect="1"/>
          </p:cNvPicPr>
          <p:nvPr userDrawn="1"/>
        </p:nvPicPr>
        <p:blipFill rotWithShape="1">
          <a:blip r:embed="rId16" cstate="hqprint">
            <a:extLst>
              <a:ext uri="{28A0092B-C50C-407E-A947-70E740481C1C}">
                <a14:useLocalDpi xmlns:a14="http://schemas.microsoft.com/office/drawing/2010/main" val="0"/>
              </a:ext>
            </a:extLst>
          </a:blip>
          <a:srcRect t="37667"/>
          <a:stretch/>
        </p:blipFill>
        <p:spPr>
          <a:xfrm>
            <a:off x="-2253635" y="-811260"/>
            <a:ext cx="2556694" cy="2850412"/>
          </a:xfrm>
          <a:prstGeom prst="rect">
            <a:avLst/>
          </a:prstGeom>
        </p:spPr>
      </p:pic>
      <p:pic>
        <p:nvPicPr>
          <p:cNvPr id="8" name="Picture 7">
            <a:extLst>
              <a:ext uri="{FF2B5EF4-FFF2-40B4-BE49-F238E27FC236}">
                <a16:creationId xmlns:a16="http://schemas.microsoft.com/office/drawing/2014/main" id="{10ECB967-163D-97A1-9542-86B164988CD1}"/>
              </a:ext>
            </a:extLst>
          </p:cNvPr>
          <p:cNvPicPr>
            <a:picLocks noChangeAspect="1"/>
          </p:cNvPicPr>
          <p:nvPr userDrawn="1"/>
        </p:nvPicPr>
        <p:blipFill rotWithShape="1">
          <a:blip r:embed="rId17" cstate="print">
            <a:extLst>
              <a:ext uri="{28A0092B-C50C-407E-A947-70E740481C1C}">
                <a14:useLocalDpi xmlns:a14="http://schemas.microsoft.com/office/drawing/2010/main" val="0"/>
              </a:ext>
            </a:extLst>
          </a:blip>
          <a:srcRect t="38142"/>
          <a:stretch/>
        </p:blipFill>
        <p:spPr>
          <a:xfrm>
            <a:off x="650633" y="6783225"/>
            <a:ext cx="1960710" cy="2212719"/>
          </a:xfrm>
          <a:prstGeom prst="rect">
            <a:avLst/>
          </a:prstGeom>
        </p:spPr>
      </p:pic>
      <p:sp>
        <p:nvSpPr>
          <p:cNvPr id="9" name="TextBox 3">
            <a:extLst>
              <a:ext uri="{FF2B5EF4-FFF2-40B4-BE49-F238E27FC236}">
                <a16:creationId xmlns:a16="http://schemas.microsoft.com/office/drawing/2014/main" id="{29EA2F57-C96A-966D-50AE-CA599802F3D7}"/>
              </a:ext>
            </a:extLst>
          </p:cNvPr>
          <p:cNvSpPr txBox="1"/>
          <p:nvPr userDrawn="1"/>
        </p:nvSpPr>
        <p:spPr>
          <a:xfrm>
            <a:off x="2539171" y="7974020"/>
            <a:ext cx="7283515" cy="1064137"/>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sz="2105" b="1" dirty="0">
                <a:solidFill>
                  <a:srgbClr val="2C9430"/>
                </a:solidFill>
                <a:latin typeface="SVN-Newton" panose="02040603050506020204" pitchFamily="18" charset="0"/>
                <a:cs typeface="Times New Roman" panose="02020603050405020304" pitchFamily="18" charset="0"/>
              </a:rPr>
              <a:t>MĂNG NON – TÀI LIỆU TIỂU HỌC</a:t>
            </a:r>
          </a:p>
          <a:p>
            <a:pPr marL="0" marR="0" lvl="0" indent="0" algn="ctr" defTabSz="534654" rtl="0" eaLnBrk="1" fontAlgn="auto" latinLnBrk="0" hangingPunct="1">
              <a:lnSpc>
                <a:spcPct val="100000"/>
              </a:lnSpc>
              <a:spcBef>
                <a:spcPts val="0"/>
              </a:spcBef>
              <a:spcAft>
                <a:spcPts val="0"/>
              </a:spcAft>
              <a:buClrTx/>
              <a:buSzTx/>
              <a:buFontTx/>
              <a:buNone/>
              <a:tabLst/>
              <a:defRPr/>
            </a:pPr>
            <a:r>
              <a:rPr lang="en-US" sz="2105" b="1" dirty="0" err="1">
                <a:latin typeface="Times New Roman" panose="02020603050405020304" pitchFamily="18" charset="0"/>
                <a:cs typeface="Times New Roman" panose="02020603050405020304" pitchFamily="18" charset="0"/>
              </a:rPr>
              <a:t>Mời</a:t>
            </a:r>
            <a:r>
              <a:rPr lang="en-US" sz="2105" b="1" dirty="0">
                <a:latin typeface="Times New Roman" panose="02020603050405020304" pitchFamily="18" charset="0"/>
                <a:cs typeface="Times New Roman" panose="02020603050405020304" pitchFamily="18" charset="0"/>
              </a:rPr>
              <a:t> </a:t>
            </a:r>
            <a:r>
              <a:rPr lang="en-US" sz="2105" b="1" dirty="0" err="1">
                <a:latin typeface="Times New Roman" panose="02020603050405020304" pitchFamily="18" charset="0"/>
                <a:cs typeface="Times New Roman" panose="02020603050405020304" pitchFamily="18" charset="0"/>
              </a:rPr>
              <a:t>truy</a:t>
            </a:r>
            <a:r>
              <a:rPr lang="en-US" sz="2105" b="1" dirty="0">
                <a:latin typeface="Times New Roman" panose="02020603050405020304" pitchFamily="18" charset="0"/>
                <a:cs typeface="Times New Roman" panose="02020603050405020304" pitchFamily="18" charset="0"/>
              </a:rPr>
              <a:t> </a:t>
            </a:r>
            <a:r>
              <a:rPr lang="en-US" sz="2105" b="1" dirty="0" err="1">
                <a:latin typeface="Times New Roman" panose="02020603050405020304" pitchFamily="18" charset="0"/>
                <a:cs typeface="Times New Roman" panose="02020603050405020304" pitchFamily="18" charset="0"/>
              </a:rPr>
              <a:t>cập</a:t>
            </a:r>
            <a:r>
              <a:rPr lang="en-US" sz="2105" b="1" dirty="0">
                <a:latin typeface="Times New Roman" panose="02020603050405020304" pitchFamily="18" charset="0"/>
                <a:cs typeface="Times New Roman" panose="02020603050405020304" pitchFamily="18" charset="0"/>
              </a:rPr>
              <a:t>: </a:t>
            </a:r>
            <a:r>
              <a:rPr lang="en-US" sz="2105" dirty="0">
                <a:solidFill>
                  <a:srgbClr val="FF0066"/>
                </a:solidFill>
                <a:latin typeface="Times New Roman" panose="02020603050405020304" pitchFamily="18" charset="0"/>
                <a:cs typeface="Times New Roman" panose="02020603050405020304" pitchFamily="18" charset="0"/>
                <a:hlinkClick r:id="rId18">
                  <a:extLst>
                    <a:ext uri="{A12FA001-AC4F-418D-AE19-62706E023703}">
                      <ahyp:hlinkClr xmlns:ahyp="http://schemas.microsoft.com/office/drawing/2018/hyperlinkcolor" xmlns="" val="tx"/>
                    </a:ext>
                  </a:extLst>
                </a:hlinkClick>
              </a:rPr>
              <a:t>MĂNG NON- TÀI LIỆU TIỂU HỌC | Facebook</a:t>
            </a:r>
            <a:endParaRPr lang="en-US" sz="2105" dirty="0">
              <a:solidFill>
                <a:srgbClr val="FF0066"/>
              </a:solidFill>
              <a:latin typeface="SVN-Newton" panose="02040603050506020204" pitchFamily="18" charset="0"/>
              <a:cs typeface="Times New Roman" panose="02020603050405020304" pitchFamily="18" charset="0"/>
            </a:endParaRPr>
          </a:p>
          <a:p>
            <a:pPr algn="ctr"/>
            <a:r>
              <a:rPr lang="en-US" sz="2105" b="1" dirty="0">
                <a:solidFill>
                  <a:srgbClr val="0D4370"/>
                </a:solidFill>
                <a:latin typeface="SVN-Newton" panose="02040603050506020204" pitchFamily="18" charset="0"/>
                <a:cs typeface="Times New Roman" panose="02020603050405020304" pitchFamily="18" charset="0"/>
              </a:rPr>
              <a:t>SĐT ZALO : </a:t>
            </a:r>
            <a:r>
              <a:rPr lang="en-US" sz="2105" b="1" u="sng" dirty="0">
                <a:solidFill>
                  <a:srgbClr val="0D4370"/>
                </a:solidFill>
                <a:latin typeface="SVN-Newton" panose="02040603050506020204" pitchFamily="18" charset="0"/>
              </a:rPr>
              <a:t>0382348780</a:t>
            </a:r>
            <a:r>
              <a:rPr lang="en-US" sz="2105" b="1" dirty="0">
                <a:solidFill>
                  <a:srgbClr val="0D4370"/>
                </a:solidFill>
                <a:latin typeface="SVN-Newton" panose="02040603050506020204" pitchFamily="18" charset="0"/>
              </a:rPr>
              <a:t> - </a:t>
            </a:r>
            <a:r>
              <a:rPr lang="en-US" sz="2105" b="1" u="sng" dirty="0">
                <a:solidFill>
                  <a:srgbClr val="0D4370"/>
                </a:solidFill>
                <a:latin typeface="SVN-Newton" panose="02040603050506020204" pitchFamily="18" charset="0"/>
              </a:rPr>
              <a:t>0984848929</a:t>
            </a:r>
            <a:endParaRPr lang="en-US" sz="2105" b="1" dirty="0">
              <a:solidFill>
                <a:srgbClr val="0D4370"/>
              </a:solidFill>
              <a:latin typeface="SVN-Newton" panose="02040603050506020204" pitchFamily="18" charset="0"/>
              <a:cs typeface="Times New Roman" panose="02020603050405020304" pitchFamily="18" charset="0"/>
            </a:endParaRPr>
          </a:p>
        </p:txBody>
      </p:sp>
      <p:sp>
        <p:nvSpPr>
          <p:cNvPr id="10" name="Title 1">
            <a:extLst>
              <a:ext uri="{FF2B5EF4-FFF2-40B4-BE49-F238E27FC236}">
                <a16:creationId xmlns:a16="http://schemas.microsoft.com/office/drawing/2014/main" id="{839CB496-B064-1976-8A73-F5C96C8179F1}"/>
              </a:ext>
            </a:extLst>
          </p:cNvPr>
          <p:cNvSpPr txBox="1">
            <a:spLocks/>
          </p:cNvSpPr>
          <p:nvPr userDrawn="1"/>
        </p:nvSpPr>
        <p:spPr>
          <a:xfrm>
            <a:off x="10154380" y="-694831"/>
            <a:ext cx="2556694" cy="1156798"/>
          </a:xfrm>
          <a:prstGeom prst="rect">
            <a:avLst/>
          </a:prstGeom>
        </p:spPr>
        <p:txBody>
          <a:bodyPr vert="horz" lIns="106934" tIns="53467" rIns="106934" bIns="53467"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1800" b="0" dirty="0" err="1">
                <a:solidFill>
                  <a:schemeClr val="tx2">
                    <a:lumMod val="20000"/>
                    <a:lumOff val="80000"/>
                  </a:schemeClr>
                </a:solidFill>
                <a:latin typeface="UTM Scriptina KT" panose="02000500000000000000" pitchFamily="2" charset="0"/>
              </a:rPr>
              <a:t>Măng</a:t>
            </a:r>
            <a:r>
              <a:rPr lang="en-US" sz="1800" b="0" dirty="0">
                <a:solidFill>
                  <a:schemeClr val="tx2">
                    <a:lumMod val="20000"/>
                    <a:lumOff val="80000"/>
                  </a:schemeClr>
                </a:solidFill>
                <a:latin typeface="UTM Scriptina KT" panose="02000500000000000000" pitchFamily="2" charset="0"/>
              </a:rPr>
              <a:t> Non</a:t>
            </a:r>
          </a:p>
        </p:txBody>
      </p:sp>
      <p:sp>
        <p:nvSpPr>
          <p:cNvPr id="11" name="Title 1">
            <a:extLst>
              <a:ext uri="{FF2B5EF4-FFF2-40B4-BE49-F238E27FC236}">
                <a16:creationId xmlns:a16="http://schemas.microsoft.com/office/drawing/2014/main" id="{C2819393-8A5D-E722-6425-C1F457F21F4D}"/>
              </a:ext>
            </a:extLst>
          </p:cNvPr>
          <p:cNvSpPr txBox="1">
            <a:spLocks/>
          </p:cNvSpPr>
          <p:nvPr userDrawn="1"/>
        </p:nvSpPr>
        <p:spPr>
          <a:xfrm>
            <a:off x="455940" y="9080370"/>
            <a:ext cx="2350096" cy="387363"/>
          </a:xfrm>
          <a:prstGeom prst="rect">
            <a:avLst/>
          </a:prstGeom>
        </p:spPr>
        <p:txBody>
          <a:bodyPr vert="horz" lIns="106934" tIns="53467" rIns="106934" bIns="53467" rtlCol="0" anchor="b">
            <a:normAutofit fontScale="70000" lnSpcReduction="2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3743" b="0" dirty="0" err="1">
                <a:solidFill>
                  <a:srgbClr val="2C9430"/>
                </a:solidFill>
                <a:latin typeface="#9Slide07 HoneyCream" pitchFamily="2" charset="0"/>
              </a:rPr>
              <a:t>Măng</a:t>
            </a:r>
            <a:r>
              <a:rPr lang="en-US" sz="3743" b="0" dirty="0">
                <a:solidFill>
                  <a:srgbClr val="2C9430"/>
                </a:solidFill>
                <a:latin typeface="#9Slide07 HoneyCream" pitchFamily="2" charset="0"/>
              </a:rPr>
              <a:t> Non</a:t>
            </a:r>
          </a:p>
        </p:txBody>
      </p:sp>
      <p:sp>
        <p:nvSpPr>
          <p:cNvPr id="12" name="Title 1">
            <a:extLst>
              <a:ext uri="{FF2B5EF4-FFF2-40B4-BE49-F238E27FC236}">
                <a16:creationId xmlns:a16="http://schemas.microsoft.com/office/drawing/2014/main" id="{67CE625A-7EB5-37D6-AA98-E6F10E173EFB}"/>
              </a:ext>
            </a:extLst>
          </p:cNvPr>
          <p:cNvSpPr txBox="1">
            <a:spLocks/>
          </p:cNvSpPr>
          <p:nvPr userDrawn="1"/>
        </p:nvSpPr>
        <p:spPr>
          <a:xfrm>
            <a:off x="-627714" y="5626427"/>
            <a:ext cx="2556694" cy="1156798"/>
          </a:xfrm>
          <a:prstGeom prst="rect">
            <a:avLst/>
          </a:prstGeom>
        </p:spPr>
        <p:txBody>
          <a:bodyPr vert="horz" lIns="106934" tIns="53467" rIns="106934" bIns="53467"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1800" b="0" dirty="0" err="1">
                <a:solidFill>
                  <a:schemeClr val="tx2">
                    <a:lumMod val="20000"/>
                    <a:lumOff val="80000"/>
                  </a:schemeClr>
                </a:solidFill>
                <a:latin typeface="UTM Scriptina KT" panose="02000500000000000000" pitchFamily="2" charset="0"/>
              </a:rPr>
              <a:t>Măng</a:t>
            </a:r>
            <a:r>
              <a:rPr lang="en-US" sz="1800" b="0" dirty="0">
                <a:solidFill>
                  <a:schemeClr val="tx2">
                    <a:lumMod val="20000"/>
                    <a:lumOff val="80000"/>
                  </a:schemeClr>
                </a:solidFill>
                <a:latin typeface="UTM Scriptina KT" panose="02000500000000000000" pitchFamily="2" charset="0"/>
              </a:rPr>
              <a:t> Non</a:t>
            </a:r>
          </a:p>
        </p:txBody>
      </p:sp>
      <p:sp>
        <p:nvSpPr>
          <p:cNvPr id="13" name="TextBox 12">
            <a:extLst>
              <a:ext uri="{FF2B5EF4-FFF2-40B4-BE49-F238E27FC236}">
                <a16:creationId xmlns:a16="http://schemas.microsoft.com/office/drawing/2014/main" id="{A9185F81-9F4C-9E1A-DA28-FF4DF54F9336}"/>
              </a:ext>
            </a:extLst>
          </p:cNvPr>
          <p:cNvSpPr txBox="1"/>
          <p:nvPr userDrawn="1"/>
        </p:nvSpPr>
        <p:spPr>
          <a:xfrm>
            <a:off x="-2920124" y="1955745"/>
            <a:ext cx="3889672" cy="632161"/>
          </a:xfrm>
          <a:prstGeom prst="rect">
            <a:avLst/>
          </a:prstGeom>
          <a:noFill/>
        </p:spPr>
        <p:txBody>
          <a:bodyPr wrap="square" rtlCol="0">
            <a:spAutoFit/>
          </a:bodyPr>
          <a:lstStyle/>
          <a:p>
            <a:pPr algn="ctr"/>
            <a:r>
              <a:rPr lang="en-US" sz="3508" b="0" cap="none" spc="0" dirty="0" err="1">
                <a:ln w="0"/>
                <a:solidFill>
                  <a:srgbClr val="FF0000"/>
                </a:solidFill>
                <a:effectLst>
                  <a:reflection blurRad="6350" stA="53000" endA="300" endPos="35500" dir="5400000" sy="-90000" algn="bl" rotWithShape="0"/>
                </a:effectLst>
                <a:latin typeface="#9Slide07 HoneyCream" pitchFamily="2" charset="0"/>
                <a:cs typeface="#9Slide05 Bodega Script" pitchFamily="2" charset="0"/>
              </a:rPr>
              <a:t>Măng</a:t>
            </a:r>
            <a:r>
              <a:rPr lang="en-US" sz="3508" b="0" cap="none" spc="0" dirty="0">
                <a:ln w="0"/>
                <a:solidFill>
                  <a:srgbClr val="FF0000"/>
                </a:solidFill>
                <a:effectLst>
                  <a:reflection blurRad="6350" stA="53000" endA="300" endPos="35500" dir="5400000" sy="-90000" algn="bl" rotWithShape="0"/>
                </a:effectLst>
                <a:latin typeface="#9Slide07 HoneyCream" pitchFamily="2" charset="0"/>
                <a:cs typeface="#9Slide05 Bodega Script" pitchFamily="2" charset="0"/>
              </a:rPr>
              <a:t> Non</a:t>
            </a:r>
            <a:endParaRPr lang="id-ID" sz="3508" b="0" cap="none" spc="0" dirty="0">
              <a:ln w="0"/>
              <a:solidFill>
                <a:srgbClr val="FF0000"/>
              </a:solidFill>
              <a:effectLst>
                <a:reflection blurRad="6350" stA="53000" endA="300" endPos="35500" dir="5400000" sy="-90000" algn="bl" rotWithShape="0"/>
              </a:effectLst>
              <a:latin typeface="#9Slide07 HoneyCream" pitchFamily="2" charset="0"/>
              <a:cs typeface="#9Slide05 Bodega Script" pitchFamily="2" charset="0"/>
            </a:endParaRPr>
          </a:p>
        </p:txBody>
      </p:sp>
      <p:sp>
        <p:nvSpPr>
          <p:cNvPr id="14" name="TextBox 13">
            <a:extLst>
              <a:ext uri="{FF2B5EF4-FFF2-40B4-BE49-F238E27FC236}">
                <a16:creationId xmlns:a16="http://schemas.microsoft.com/office/drawing/2014/main" id="{6BE93520-6E9F-4C6B-1BDC-F5F4B404C88B}"/>
              </a:ext>
            </a:extLst>
          </p:cNvPr>
          <p:cNvSpPr txBox="1"/>
          <p:nvPr userDrawn="1"/>
        </p:nvSpPr>
        <p:spPr>
          <a:xfrm>
            <a:off x="1630988" y="7353444"/>
            <a:ext cx="10284198" cy="578363"/>
          </a:xfrm>
          <a:prstGeom prst="rect">
            <a:avLst/>
          </a:prstGeom>
          <a:noFill/>
        </p:spPr>
        <p:txBody>
          <a:bodyPr wrap="square">
            <a:spAutoFit/>
          </a:bodyPr>
          <a:lstStyle/>
          <a:p>
            <a:pPr marL="0" marR="0" lvl="0" indent="0" algn="ctr" defTabSz="802020" rtl="0" eaLnBrk="1" fontAlgn="auto" latinLnBrk="0" hangingPunct="1">
              <a:lnSpc>
                <a:spcPct val="100000"/>
              </a:lnSpc>
              <a:spcBef>
                <a:spcPts val="0"/>
              </a:spcBef>
              <a:spcAft>
                <a:spcPts val="0"/>
              </a:spcAft>
              <a:buClr>
                <a:srgbClr val="000000"/>
              </a:buClr>
              <a:buSzPts val="1100"/>
              <a:buFont typeface="Arial"/>
              <a:buNone/>
              <a:tabLst/>
              <a:defRPr/>
            </a:pPr>
            <a:r>
              <a:rPr lang="en-US" sz="1579" b="1" dirty="0" err="1">
                <a:solidFill>
                  <a:srgbClr val="C00000"/>
                </a:solidFill>
                <a:latin typeface="UTM Avo" panose="02040603050506020204" pitchFamily="18" charset="0"/>
              </a:rPr>
              <a:t>Sản</a:t>
            </a:r>
            <a:r>
              <a:rPr lang="en-US" sz="1579" b="1" dirty="0">
                <a:solidFill>
                  <a:srgbClr val="C00000"/>
                </a:solidFill>
                <a:latin typeface="UTM Avo" panose="02040603050506020204" pitchFamily="18" charset="0"/>
              </a:rPr>
              <a:t> </a:t>
            </a:r>
            <a:r>
              <a:rPr lang="en-US" sz="1579" b="1" dirty="0" err="1">
                <a:solidFill>
                  <a:srgbClr val="C00000"/>
                </a:solidFill>
                <a:latin typeface="UTM Avo" panose="02040603050506020204" pitchFamily="18" charset="0"/>
              </a:rPr>
              <a:t>phẩm</a:t>
            </a:r>
            <a:r>
              <a:rPr lang="en-US" sz="1579" b="1" dirty="0">
                <a:solidFill>
                  <a:srgbClr val="C00000"/>
                </a:solidFill>
                <a:latin typeface="UTM Avo" panose="02040603050506020204" pitchFamily="18" charset="0"/>
              </a:rPr>
              <a:t> </a:t>
            </a:r>
            <a:r>
              <a:rPr lang="en-US" sz="1579" b="1" dirty="0" err="1">
                <a:solidFill>
                  <a:srgbClr val="C00000"/>
                </a:solidFill>
                <a:latin typeface="UTM Avo" panose="02040603050506020204" pitchFamily="18" charset="0"/>
              </a:rPr>
              <a:t>của</a:t>
            </a:r>
            <a:r>
              <a:rPr lang="en-US" sz="1579" b="1" dirty="0">
                <a:solidFill>
                  <a:srgbClr val="C00000"/>
                </a:solidFill>
                <a:latin typeface="UTM Avo" panose="02040603050506020204" pitchFamily="18" charset="0"/>
              </a:rPr>
              <a:t> </a:t>
            </a:r>
            <a:r>
              <a:rPr lang="en-US" sz="1579" b="1" dirty="0" err="1">
                <a:solidFill>
                  <a:srgbClr val="C00000"/>
                </a:solidFill>
                <a:latin typeface="UTM Avo" panose="02040603050506020204" pitchFamily="18" charset="0"/>
              </a:rPr>
              <a:t>Măng</a:t>
            </a:r>
            <a:r>
              <a:rPr lang="en-US" sz="1579" b="1" dirty="0">
                <a:solidFill>
                  <a:srgbClr val="C00000"/>
                </a:solidFill>
                <a:latin typeface="UTM Avo" panose="02040603050506020204" pitchFamily="18" charset="0"/>
              </a:rPr>
              <a:t> Non – </a:t>
            </a:r>
            <a:r>
              <a:rPr lang="en-US" sz="1579" b="1" dirty="0" err="1">
                <a:solidFill>
                  <a:srgbClr val="C00000"/>
                </a:solidFill>
                <a:latin typeface="UTM Avo" panose="02040603050506020204" pitchFamily="18" charset="0"/>
              </a:rPr>
              <a:t>Tài</a:t>
            </a:r>
            <a:r>
              <a:rPr lang="en-US" sz="1579" b="1" dirty="0">
                <a:solidFill>
                  <a:srgbClr val="C00000"/>
                </a:solidFill>
                <a:latin typeface="UTM Avo" panose="02040603050506020204" pitchFamily="18" charset="0"/>
              </a:rPr>
              <a:t> </a:t>
            </a:r>
            <a:r>
              <a:rPr lang="en-US" sz="1579" b="1" dirty="0" err="1">
                <a:solidFill>
                  <a:srgbClr val="C00000"/>
                </a:solidFill>
                <a:latin typeface="UTM Avo" panose="02040603050506020204" pitchFamily="18" charset="0"/>
              </a:rPr>
              <a:t>liệu</a:t>
            </a:r>
            <a:r>
              <a:rPr lang="en-US" sz="1579" b="1" dirty="0">
                <a:solidFill>
                  <a:srgbClr val="C00000"/>
                </a:solidFill>
                <a:latin typeface="UTM Avo" panose="02040603050506020204" pitchFamily="18" charset="0"/>
              </a:rPr>
              <a:t> </a:t>
            </a:r>
            <a:r>
              <a:rPr lang="en-US" sz="1579" b="1" dirty="0" err="1">
                <a:solidFill>
                  <a:srgbClr val="C00000"/>
                </a:solidFill>
                <a:latin typeface="UTM Avo" panose="02040603050506020204" pitchFamily="18" charset="0"/>
              </a:rPr>
              <a:t>Tiểu</a:t>
            </a:r>
            <a:r>
              <a:rPr lang="en-US" sz="1579" b="1" dirty="0">
                <a:solidFill>
                  <a:srgbClr val="C00000"/>
                </a:solidFill>
                <a:latin typeface="UTM Avo" panose="02040603050506020204" pitchFamily="18" charset="0"/>
              </a:rPr>
              <a:t> </a:t>
            </a:r>
            <a:r>
              <a:rPr lang="en-US" sz="1579" b="1" dirty="0" err="1">
                <a:solidFill>
                  <a:srgbClr val="C00000"/>
                </a:solidFill>
                <a:latin typeface="UTM Avo" panose="02040603050506020204" pitchFamily="18" charset="0"/>
              </a:rPr>
              <a:t>học</a:t>
            </a:r>
            <a:r>
              <a:rPr lang="en-US" sz="1579" b="1" dirty="0">
                <a:solidFill>
                  <a:srgbClr val="C00000"/>
                </a:solidFill>
                <a:latin typeface="UTM Avo" panose="02040603050506020204" pitchFamily="18" charset="0"/>
              </a:rPr>
              <a:t>.</a:t>
            </a:r>
          </a:p>
          <a:p>
            <a:pPr marL="0" marR="0" lvl="0" indent="0" algn="ctr" defTabSz="802020" rtl="0" eaLnBrk="1" fontAlgn="auto" latinLnBrk="0" hangingPunct="1">
              <a:lnSpc>
                <a:spcPct val="100000"/>
              </a:lnSpc>
              <a:spcBef>
                <a:spcPts val="0"/>
              </a:spcBef>
              <a:spcAft>
                <a:spcPts val="0"/>
              </a:spcAft>
              <a:buClr>
                <a:srgbClr val="000000"/>
              </a:buClr>
              <a:buSzPts val="1100"/>
              <a:buFont typeface="Arial"/>
              <a:buNone/>
              <a:tabLst/>
              <a:defRPr/>
            </a:pPr>
            <a:r>
              <a:rPr lang="en-US" sz="1579" b="1" dirty="0">
                <a:solidFill>
                  <a:srgbClr val="C00000"/>
                </a:solidFill>
                <a:latin typeface="UTM Avo" panose="02040603050506020204" pitchFamily="18" charset="0"/>
              </a:rPr>
              <a:t> </a:t>
            </a:r>
            <a:r>
              <a:rPr lang="en-US" sz="1579" b="1" dirty="0" err="1">
                <a:solidFill>
                  <a:srgbClr val="C00000"/>
                </a:solidFill>
                <a:latin typeface="UTM Avo" panose="02040603050506020204" pitchFamily="18" charset="0"/>
              </a:rPr>
              <a:t>Nghiêm</a:t>
            </a:r>
            <a:r>
              <a:rPr lang="en-US" sz="1579" b="1" dirty="0">
                <a:solidFill>
                  <a:srgbClr val="C00000"/>
                </a:solidFill>
                <a:latin typeface="UTM Avo" panose="02040603050506020204" pitchFamily="18" charset="0"/>
              </a:rPr>
              <a:t> </a:t>
            </a:r>
            <a:r>
              <a:rPr lang="en-US" sz="1579" b="1" dirty="0" err="1">
                <a:solidFill>
                  <a:srgbClr val="C00000"/>
                </a:solidFill>
                <a:latin typeface="UTM Avo" panose="02040603050506020204" pitchFamily="18" charset="0"/>
              </a:rPr>
              <a:t>cấm</a:t>
            </a:r>
            <a:r>
              <a:rPr lang="en-US" sz="1579" b="1" dirty="0">
                <a:solidFill>
                  <a:srgbClr val="C00000"/>
                </a:solidFill>
                <a:latin typeface="UTM Avo" panose="02040603050506020204" pitchFamily="18" charset="0"/>
              </a:rPr>
              <a:t> </a:t>
            </a:r>
            <a:r>
              <a:rPr lang="en-US" sz="1579" b="1" dirty="0" err="1">
                <a:solidFill>
                  <a:srgbClr val="C00000"/>
                </a:solidFill>
                <a:latin typeface="UTM Avo" panose="02040603050506020204" pitchFamily="18" charset="0"/>
              </a:rPr>
              <a:t>buôn</a:t>
            </a:r>
            <a:r>
              <a:rPr lang="en-US" sz="1579" b="1" dirty="0">
                <a:solidFill>
                  <a:srgbClr val="C00000"/>
                </a:solidFill>
                <a:latin typeface="UTM Avo" panose="02040603050506020204" pitchFamily="18" charset="0"/>
              </a:rPr>
              <a:t> </a:t>
            </a:r>
            <a:r>
              <a:rPr lang="en-US" sz="1579" b="1" dirty="0" err="1">
                <a:solidFill>
                  <a:srgbClr val="C00000"/>
                </a:solidFill>
                <a:latin typeface="UTM Avo" panose="02040603050506020204" pitchFamily="18" charset="0"/>
              </a:rPr>
              <a:t>bán</a:t>
            </a:r>
            <a:r>
              <a:rPr lang="en-US" sz="1579" b="1" dirty="0">
                <a:solidFill>
                  <a:srgbClr val="C00000"/>
                </a:solidFill>
                <a:latin typeface="UTM Avo" panose="02040603050506020204" pitchFamily="18" charset="0"/>
              </a:rPr>
              <a:t>, </a:t>
            </a:r>
            <a:r>
              <a:rPr lang="en-US" sz="1579" b="1" dirty="0" err="1">
                <a:solidFill>
                  <a:srgbClr val="C00000"/>
                </a:solidFill>
                <a:latin typeface="UTM Avo" panose="02040603050506020204" pitchFamily="18" charset="0"/>
              </a:rPr>
              <a:t>sao</a:t>
            </a:r>
            <a:r>
              <a:rPr lang="en-US" sz="1579" b="1" dirty="0">
                <a:solidFill>
                  <a:srgbClr val="C00000"/>
                </a:solidFill>
                <a:latin typeface="UTM Avo" panose="02040603050506020204" pitchFamily="18" charset="0"/>
              </a:rPr>
              <a:t> </a:t>
            </a:r>
            <a:r>
              <a:rPr lang="en-US" sz="1579" b="1" dirty="0" err="1">
                <a:solidFill>
                  <a:srgbClr val="C00000"/>
                </a:solidFill>
                <a:latin typeface="UTM Avo" panose="02040603050506020204" pitchFamily="18" charset="0"/>
              </a:rPr>
              <a:t>chép</a:t>
            </a:r>
            <a:r>
              <a:rPr lang="en-US" sz="1579" b="1" dirty="0">
                <a:solidFill>
                  <a:srgbClr val="C00000"/>
                </a:solidFill>
                <a:latin typeface="UTM Avo" panose="02040603050506020204" pitchFamily="18" charset="0"/>
              </a:rPr>
              <a:t> </a:t>
            </a:r>
            <a:r>
              <a:rPr lang="en-US" sz="1579" b="1" dirty="0" err="1">
                <a:solidFill>
                  <a:srgbClr val="C00000"/>
                </a:solidFill>
                <a:latin typeface="UTM Avo" panose="02040603050506020204" pitchFamily="18" charset="0"/>
              </a:rPr>
              <a:t>và</a:t>
            </a:r>
            <a:r>
              <a:rPr lang="en-US" sz="1579" b="1" dirty="0">
                <a:solidFill>
                  <a:srgbClr val="C00000"/>
                </a:solidFill>
                <a:latin typeface="UTM Avo" panose="02040603050506020204" pitchFamily="18" charset="0"/>
              </a:rPr>
              <a:t> </a:t>
            </a:r>
            <a:r>
              <a:rPr lang="en-US" sz="1579" b="1" dirty="0" err="1">
                <a:solidFill>
                  <a:srgbClr val="C00000"/>
                </a:solidFill>
                <a:latin typeface="UTM Avo" panose="02040603050506020204" pitchFamily="18" charset="0"/>
              </a:rPr>
              <a:t>chỉnh</a:t>
            </a:r>
            <a:r>
              <a:rPr lang="en-US" sz="1579" b="1" dirty="0">
                <a:solidFill>
                  <a:srgbClr val="C00000"/>
                </a:solidFill>
                <a:latin typeface="UTM Avo" panose="02040603050506020204" pitchFamily="18" charset="0"/>
              </a:rPr>
              <a:t> </a:t>
            </a:r>
            <a:r>
              <a:rPr lang="en-US" sz="1579" b="1" dirty="0" err="1">
                <a:solidFill>
                  <a:srgbClr val="C00000"/>
                </a:solidFill>
                <a:latin typeface="UTM Avo" panose="02040603050506020204" pitchFamily="18" charset="0"/>
              </a:rPr>
              <a:t>sửa</a:t>
            </a:r>
            <a:r>
              <a:rPr lang="en-US" sz="1579" b="1" dirty="0">
                <a:solidFill>
                  <a:srgbClr val="C00000"/>
                </a:solidFill>
                <a:latin typeface="UTM Avo" panose="02040603050506020204" pitchFamily="18" charset="0"/>
              </a:rPr>
              <a:t> </a:t>
            </a:r>
            <a:r>
              <a:rPr lang="en-US" sz="1579" b="1" dirty="0" err="1">
                <a:solidFill>
                  <a:srgbClr val="C00000"/>
                </a:solidFill>
                <a:latin typeface="UTM Avo" panose="02040603050506020204" pitchFamily="18" charset="0"/>
              </a:rPr>
              <a:t>để</a:t>
            </a:r>
            <a:r>
              <a:rPr lang="en-US" sz="1579" b="1" dirty="0">
                <a:solidFill>
                  <a:srgbClr val="C00000"/>
                </a:solidFill>
                <a:latin typeface="UTM Avo" panose="02040603050506020204" pitchFamily="18" charset="0"/>
              </a:rPr>
              <a:t> </a:t>
            </a:r>
            <a:r>
              <a:rPr lang="en-US" sz="1579" b="1" dirty="0" err="1">
                <a:solidFill>
                  <a:srgbClr val="C00000"/>
                </a:solidFill>
                <a:latin typeface="UTM Avo" panose="02040603050506020204" pitchFamily="18" charset="0"/>
              </a:rPr>
              <a:t>thu</a:t>
            </a:r>
            <a:r>
              <a:rPr lang="en-US" sz="1579" b="1" dirty="0">
                <a:solidFill>
                  <a:srgbClr val="C00000"/>
                </a:solidFill>
                <a:latin typeface="UTM Avo" panose="02040603050506020204" pitchFamily="18" charset="0"/>
              </a:rPr>
              <a:t> </a:t>
            </a:r>
            <a:r>
              <a:rPr lang="en-US" sz="1579" b="1" dirty="0" err="1">
                <a:solidFill>
                  <a:srgbClr val="C00000"/>
                </a:solidFill>
                <a:latin typeface="UTM Avo" panose="02040603050506020204" pitchFamily="18" charset="0"/>
              </a:rPr>
              <a:t>lợi</a:t>
            </a:r>
            <a:r>
              <a:rPr lang="en-US" sz="1579" b="1" dirty="0">
                <a:solidFill>
                  <a:srgbClr val="C00000"/>
                </a:solidFill>
                <a:latin typeface="UTM Avo" panose="02040603050506020204" pitchFamily="18" charset="0"/>
              </a:rPr>
              <a:t> </a:t>
            </a:r>
            <a:r>
              <a:rPr lang="en-US" sz="1579" b="1" dirty="0" err="1">
                <a:solidFill>
                  <a:srgbClr val="C00000"/>
                </a:solidFill>
                <a:latin typeface="UTM Avo" panose="02040603050506020204" pitchFamily="18" charset="0"/>
              </a:rPr>
              <a:t>nhuận</a:t>
            </a:r>
            <a:r>
              <a:rPr lang="en-US" sz="1579" b="1" dirty="0">
                <a:solidFill>
                  <a:srgbClr val="C00000"/>
                </a:solidFill>
                <a:latin typeface="UTM Avo" panose="02040603050506020204" pitchFamily="18" charset="0"/>
              </a:rPr>
              <a:t>.</a:t>
            </a:r>
          </a:p>
        </p:txBody>
      </p:sp>
      <p:sp>
        <p:nvSpPr>
          <p:cNvPr id="15" name="TextBox 14"/>
          <p:cNvSpPr txBox="1"/>
          <p:nvPr userDrawn="1"/>
        </p:nvSpPr>
        <p:spPr>
          <a:xfrm>
            <a:off x="9306272" y="6858000"/>
            <a:ext cx="2885728" cy="523220"/>
          </a:xfrm>
          <a:prstGeom prst="rect">
            <a:avLst/>
          </a:prstGeom>
          <a:noFill/>
        </p:spPr>
        <p:txBody>
          <a:bodyPr wrap="square" rtlCol="0">
            <a:spAutoFit/>
          </a:bodyPr>
          <a:lstStyle/>
          <a:p>
            <a:pPr algn="ctr"/>
            <a:r>
              <a:rPr lang="en-US" sz="2800" dirty="0" smtClean="0">
                <a:latin typeface="UTM Aquarelle" panose="02040603050506020204" pitchFamily="18" charset="0"/>
              </a:rPr>
              <a:t>By </a:t>
            </a:r>
            <a:r>
              <a:rPr lang="en-US" sz="2800" dirty="0" err="1" smtClean="0">
                <a:latin typeface="UTM Aquarelle" panose="02040603050506020204" pitchFamily="18" charset="0"/>
              </a:rPr>
              <a:t>Phước</a:t>
            </a:r>
            <a:r>
              <a:rPr lang="en-US" sz="2800" baseline="0" dirty="0" smtClean="0">
                <a:latin typeface="UTM Aquarelle" panose="02040603050506020204" pitchFamily="18" charset="0"/>
              </a:rPr>
              <a:t> </a:t>
            </a:r>
            <a:r>
              <a:rPr lang="en-US" sz="2800" baseline="0" dirty="0" err="1" smtClean="0">
                <a:latin typeface="UTM Aquarelle" panose="02040603050506020204" pitchFamily="18" charset="0"/>
              </a:rPr>
              <a:t>Trang</a:t>
            </a:r>
            <a:endParaRPr lang="en-US" sz="2800" dirty="0">
              <a:latin typeface="UTM Aquarelle" panose="02040603050506020204" pitchFamily="18" charset="0"/>
            </a:endParaRPr>
          </a:p>
        </p:txBody>
      </p:sp>
    </p:spTree>
    <p:extLst>
      <p:ext uri="{BB962C8B-B14F-4D97-AF65-F5344CB8AC3E}">
        <p14:creationId xmlns:p14="http://schemas.microsoft.com/office/powerpoint/2010/main" val="2421859026"/>
      </p:ext>
    </p:extLst>
  </p:cSld>
  <p:clrMap bg1="lt1" tx1="dk1" bg2="lt2" tx2="dk2" accent1="accent1" accent2="accent2" accent3="accent3" accent4="accent4" accent5="accent5" accent6="accent6" hlink="hlink" folHlink="folHlink"/>
  <p:sldLayoutIdLst>
    <p:sldLayoutId id="2147483687" r:id="rId1"/>
    <p:sldLayoutId id="2147483688" r:id="rId2"/>
    <p:sldLayoutId id="2147483689" r:id="rId3"/>
    <p:sldLayoutId id="2147483690" r:id="rId4"/>
    <p:sldLayoutId id="2147483691" r:id="rId5"/>
    <p:sldLayoutId id="2147483692" r:id="rId6"/>
    <p:sldLayoutId id="2147483693" r:id="rId7"/>
    <p:sldLayoutId id="2147483762" r:id="rId8"/>
    <p:sldLayoutId id="2147483761" r:id="rId9"/>
    <p:sldLayoutId id="2147483694" r:id="rId10"/>
    <p:sldLayoutId id="2147483695" r:id="rId11"/>
    <p:sldLayoutId id="2147483696" r:id="rId12"/>
    <p:sldLayoutId id="2147483697" r:id="rId13"/>
    <p:sldLayoutId id="2147483698" r:id="rId14"/>
  </p:sldLayoutIdLst>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1" nodeType="with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p:cTn id="7" dur="1750" fill="hold"/>
                                        <p:tgtEl>
                                          <p:spTgt spid="13"/>
                                        </p:tgtEl>
                                        <p:attrNameLst>
                                          <p:attrName>ppt_w</p:attrName>
                                        </p:attrNameLst>
                                      </p:cBhvr>
                                      <p:tavLst>
                                        <p:tav tm="0">
                                          <p:val>
                                            <p:fltVal val="0"/>
                                          </p:val>
                                        </p:tav>
                                        <p:tav tm="100000">
                                          <p:val>
                                            <p:strVal val="#ppt_w"/>
                                          </p:val>
                                        </p:tav>
                                      </p:tavLst>
                                    </p:anim>
                                    <p:anim calcmode="lin" valueType="num">
                                      <p:cBhvr>
                                        <p:cTn id="8" dur="1750" fill="hold"/>
                                        <p:tgtEl>
                                          <p:spTgt spid="13"/>
                                        </p:tgtEl>
                                        <p:attrNameLst>
                                          <p:attrName>ppt_h</p:attrName>
                                        </p:attrNameLst>
                                      </p:cBhvr>
                                      <p:tavLst>
                                        <p:tav tm="0">
                                          <p:val>
                                            <p:fltVal val="0"/>
                                          </p:val>
                                        </p:tav>
                                        <p:tav tm="100000">
                                          <p:val>
                                            <p:strVal val="#ppt_h"/>
                                          </p:val>
                                        </p:tav>
                                      </p:tavLst>
                                    </p:anim>
                                    <p:animEffect transition="in" filter="fade">
                                      <p:cBhvr>
                                        <p:cTn id="9" dur="1750"/>
                                        <p:tgtEl>
                                          <p:spTgt spid="13"/>
                                        </p:tgtEl>
                                      </p:cBhvr>
                                    </p:animEffect>
                                  </p:childTnLst>
                                </p:cTn>
                              </p:par>
                              <p:par>
                                <p:cTn id="10" presetID="6" presetClass="emph" presetSubtype="0" repeatCount="indefinite" accel="7000" decel="14000" autoRev="1" fill="hold" grpId="0" nodeType="withEffect">
                                  <p:stCondLst>
                                    <p:cond delay="0"/>
                                  </p:stCondLst>
                                  <p:childTnLst>
                                    <p:animScale>
                                      <p:cBhvr>
                                        <p:cTn id="11" dur="1050" fill="hold"/>
                                        <p:tgtEl>
                                          <p:spTgt spid="13"/>
                                        </p:tgtEl>
                                      </p:cBhvr>
                                      <p:by x="110000" y="11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3" grpId="1"/>
    </p:bldLst>
  </p:timing>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a:extLst>
              <a:ext uri="{FF2B5EF4-FFF2-40B4-BE49-F238E27FC236}">
                <a16:creationId xmlns:a16="http://schemas.microsoft.com/office/drawing/2014/main" id="{1A6D33F7-5BBD-F77D-E316-007537AD4B5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a:extLst>
              <a:ext uri="{FF2B5EF4-FFF2-40B4-BE49-F238E27FC236}">
                <a16:creationId xmlns:a16="http://schemas.microsoft.com/office/drawing/2014/main" id="{26AE3D51-2EFE-5EFD-CE62-E101CBD0201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068E4CF5-2B29-FD13-72C2-F9416FC0398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B4D9F84E-6ED2-4CA0-8467-E95EA9C45FB3}"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2022/11/9</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5" name="页脚占位符 4">
            <a:extLst>
              <a:ext uri="{FF2B5EF4-FFF2-40B4-BE49-F238E27FC236}">
                <a16:creationId xmlns:a16="http://schemas.microsoft.com/office/drawing/2014/main" id="{CD183975-DCA3-FDF9-D467-200885FC6C1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6" name="灯片编号占位符 5">
            <a:extLst>
              <a:ext uri="{FF2B5EF4-FFF2-40B4-BE49-F238E27FC236}">
                <a16:creationId xmlns:a16="http://schemas.microsoft.com/office/drawing/2014/main" id="{83D89DD6-0EC7-ED2B-A93D-F302CCDDE07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30795E81-9533-40F1-8751-3D6DE348B688}"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Tree>
    <p:extLst>
      <p:ext uri="{BB962C8B-B14F-4D97-AF65-F5344CB8AC3E}">
        <p14:creationId xmlns:p14="http://schemas.microsoft.com/office/powerpoint/2010/main" val="3716928109"/>
      </p:ext>
    </p:extLst>
  </p:cSld>
  <p:clrMap bg1="lt1" tx1="dk1" bg2="lt2" tx2="dk2" accent1="accent1" accent2="accent2" accent3="accent3" accent4="accent4" accent5="accent5" accent6="accent6" hlink="hlink" folHlink="folHlink"/>
  <p:sldLayoutIdLst>
    <p:sldLayoutId id="2147483700" r:id="rId1"/>
    <p:sldLayoutId id="2147483701" r:id="rId2"/>
    <p:sldLayoutId id="2147483702" r:id="rId3"/>
    <p:sldLayoutId id="2147483703" r:id="rId4"/>
    <p:sldLayoutId id="2147483704" r:id="rId5"/>
    <p:sldLayoutId id="2147483705" r:id="rId6"/>
    <p:sldLayoutId id="2147483706" r:id="rId7"/>
    <p:sldLayoutId id="2147483766" r:id="rId8"/>
    <p:sldLayoutId id="2147483765" r:id="rId9"/>
    <p:sldLayoutId id="2147483764" r:id="rId10"/>
    <p:sldLayoutId id="2147483763" r:id="rId11"/>
    <p:sldLayoutId id="2147483707" r:id="rId12"/>
    <p:sldLayoutId id="2147483708" r:id="rId13"/>
    <p:sldLayoutId id="2147483709" r:id="rId14"/>
    <p:sldLayoutId id="2147483710" r:id="rId15"/>
    <p:sldLayoutId id="2147483711" r:id="rId16"/>
  </p:sldLayoutIdLst>
  <mc:AlternateContent xmlns:mc="http://schemas.openxmlformats.org/markup-compatibility/2006" xmlns:p14="http://schemas.microsoft.com/office/powerpoint/2010/main">
    <mc:Choice Requires="p14">
      <p:transition spd="slow" p14:dur="2000"/>
    </mc:Choice>
    <mc:Fallback xmlns="">
      <p:transition spd="slow"/>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kumimoji="1" lang="zh-CN" altLang="en-US"/>
              <a:t>单击此处编辑母版标题样式</a:t>
            </a:r>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kumimoji="1" lang="zh-CN" altLang="en-US"/>
              <a:t>单击此处编辑母版文本样式</a:t>
            </a:r>
          </a:p>
          <a:p>
            <a:pPr lvl="1"/>
            <a:r>
              <a:rPr kumimoji="1" lang="zh-CN" altLang="en-US"/>
              <a:t>二级</a:t>
            </a:r>
          </a:p>
          <a:p>
            <a:pPr lvl="2"/>
            <a:r>
              <a:rPr kumimoji="1" lang="zh-CN" altLang="en-US"/>
              <a:t>三级</a:t>
            </a:r>
          </a:p>
          <a:p>
            <a:pPr lvl="3"/>
            <a:r>
              <a:rPr kumimoji="1" lang="zh-CN" altLang="en-US"/>
              <a:t>四级</a:t>
            </a:r>
          </a:p>
          <a:p>
            <a:pPr lvl="4"/>
            <a:r>
              <a:rPr kumimoji="1" lang="zh-CN" altLang="en-US"/>
              <a:t>五级</a:t>
            </a:r>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9A00A2AD-B2CE-DC4F-8015-E18525983D45}" type="datetimeFigureOut">
              <a:rPr kumimoji="1" lang="zh-CN" altLang="en-US" sz="1200" b="0" i="0" u="none" strike="noStrike" kern="1200" cap="none" spc="0" normalizeH="0" baseline="0" noProof="0" smtClean="0">
                <a:ln>
                  <a:noFill/>
                </a:ln>
                <a:solidFill>
                  <a:prstClr val="black">
                    <a:tint val="75000"/>
                  </a:prstClr>
                </a:solidFill>
                <a:effectLst/>
                <a:uLnTx/>
                <a:uFillTx/>
                <a:latin typeface="字魂27号-布丁体"/>
                <a:cs typeface="+mn-cs"/>
              </a:rPr>
              <a:pPr marL="0" marR="0" lvl="0" indent="0" algn="l" defTabSz="914400" rtl="0" eaLnBrk="1" fontAlgn="auto" latinLnBrk="0" hangingPunct="1">
                <a:lnSpc>
                  <a:spcPct val="100000"/>
                </a:lnSpc>
                <a:spcBef>
                  <a:spcPts val="0"/>
                </a:spcBef>
                <a:spcAft>
                  <a:spcPts val="0"/>
                </a:spcAft>
                <a:buClrTx/>
                <a:buSzTx/>
                <a:buFontTx/>
                <a:buNone/>
                <a:tabLst/>
                <a:defRPr/>
              </a:pPr>
              <a:t>2022/11/9</a:t>
            </a:fld>
            <a:endParaRPr kumimoji="1" lang="zh-CN" altLang="en-US" sz="1200" b="0" i="0" u="none" strike="noStrike" kern="1200" cap="none" spc="0" normalizeH="0" baseline="0" noProof="0">
              <a:ln>
                <a:noFill/>
              </a:ln>
              <a:solidFill>
                <a:prstClr val="black">
                  <a:tint val="75000"/>
                </a:prstClr>
              </a:solidFill>
              <a:effectLst/>
              <a:uLnTx/>
              <a:uFillTx/>
              <a:latin typeface="字魂27号-布丁体"/>
              <a:cs typeface="+mn-cs"/>
            </a:endParaRPr>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200" b="0" i="0" u="none" strike="noStrike" kern="1200" cap="none" spc="0" normalizeH="0" baseline="0" noProof="0">
              <a:ln>
                <a:noFill/>
              </a:ln>
              <a:solidFill>
                <a:prstClr val="black">
                  <a:tint val="75000"/>
                </a:prstClr>
              </a:solidFill>
              <a:effectLst/>
              <a:uLnTx/>
              <a:uFillTx/>
              <a:latin typeface="字魂27号-布丁体"/>
              <a:cs typeface="+mn-cs"/>
            </a:endParaRPr>
          </a:p>
        </p:txBody>
      </p:sp>
      <p:sp>
        <p:nvSpPr>
          <p:cNvPr id="6" name="幻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3ECCDFA6-1E83-B64A-81A1-D9DB674537E5}" type="slidenum">
              <a:rPr kumimoji="1" lang="zh-CN" altLang="en-US" sz="1200" b="0" i="0" u="none" strike="noStrike" kern="1200" cap="none" spc="0" normalizeH="0" baseline="0" noProof="0" smtClean="0">
                <a:ln>
                  <a:noFill/>
                </a:ln>
                <a:solidFill>
                  <a:prstClr val="black">
                    <a:tint val="75000"/>
                  </a:prstClr>
                </a:solidFill>
                <a:effectLst/>
                <a:uLnTx/>
                <a:uFillTx/>
                <a:latin typeface="字魂27号-布丁体"/>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1" lang="zh-CN" altLang="en-US" sz="1200" b="0" i="0" u="none" strike="noStrike" kern="1200" cap="none" spc="0" normalizeH="0" baseline="0" noProof="0">
              <a:ln>
                <a:noFill/>
              </a:ln>
              <a:solidFill>
                <a:prstClr val="black">
                  <a:tint val="75000"/>
                </a:prstClr>
              </a:solidFill>
              <a:effectLst/>
              <a:uLnTx/>
              <a:uFillTx/>
              <a:latin typeface="字魂27号-布丁体"/>
              <a:cs typeface="+mn-cs"/>
            </a:endParaRPr>
          </a:p>
        </p:txBody>
      </p:sp>
      <p:pic>
        <p:nvPicPr>
          <p:cNvPr id="14" name="Picture 13">
            <a:extLst>
              <a:ext uri="{FF2B5EF4-FFF2-40B4-BE49-F238E27FC236}">
                <a16:creationId xmlns:a16="http://schemas.microsoft.com/office/drawing/2014/main" id="{DC41725A-66FC-ECC9-D741-C488264DA5C5}"/>
              </a:ext>
            </a:extLst>
          </p:cNvPr>
          <p:cNvPicPr>
            <a:picLocks noChangeAspect="1"/>
          </p:cNvPicPr>
          <p:nvPr userDrawn="1"/>
        </p:nvPicPr>
        <p:blipFill rotWithShape="1">
          <a:blip r:embed="rId14" cstate="hqprint">
            <a:extLst>
              <a:ext uri="{28A0092B-C50C-407E-A947-70E740481C1C}">
                <a14:useLocalDpi xmlns:a14="http://schemas.microsoft.com/office/drawing/2010/main" val="0"/>
              </a:ext>
            </a:extLst>
          </a:blip>
          <a:srcRect t="37667"/>
          <a:stretch/>
        </p:blipFill>
        <p:spPr>
          <a:xfrm>
            <a:off x="-2253635" y="-811260"/>
            <a:ext cx="2556694" cy="2850412"/>
          </a:xfrm>
          <a:prstGeom prst="rect">
            <a:avLst/>
          </a:prstGeom>
        </p:spPr>
      </p:pic>
      <p:pic>
        <p:nvPicPr>
          <p:cNvPr id="15" name="Picture 14">
            <a:extLst>
              <a:ext uri="{FF2B5EF4-FFF2-40B4-BE49-F238E27FC236}">
                <a16:creationId xmlns:a16="http://schemas.microsoft.com/office/drawing/2014/main" id="{10ECB967-163D-97A1-9542-86B164988CD1}"/>
              </a:ext>
            </a:extLst>
          </p:cNvPr>
          <p:cNvPicPr>
            <a:picLocks noChangeAspect="1"/>
          </p:cNvPicPr>
          <p:nvPr userDrawn="1"/>
        </p:nvPicPr>
        <p:blipFill rotWithShape="1">
          <a:blip r:embed="rId15" cstate="print">
            <a:extLst>
              <a:ext uri="{28A0092B-C50C-407E-A947-70E740481C1C}">
                <a14:useLocalDpi xmlns:a14="http://schemas.microsoft.com/office/drawing/2010/main" val="0"/>
              </a:ext>
            </a:extLst>
          </a:blip>
          <a:srcRect t="38142"/>
          <a:stretch/>
        </p:blipFill>
        <p:spPr>
          <a:xfrm>
            <a:off x="650633" y="6783225"/>
            <a:ext cx="1960710" cy="2212719"/>
          </a:xfrm>
          <a:prstGeom prst="rect">
            <a:avLst/>
          </a:prstGeom>
        </p:spPr>
      </p:pic>
      <p:sp>
        <p:nvSpPr>
          <p:cNvPr id="16" name="TextBox 3">
            <a:extLst>
              <a:ext uri="{FF2B5EF4-FFF2-40B4-BE49-F238E27FC236}">
                <a16:creationId xmlns:a16="http://schemas.microsoft.com/office/drawing/2014/main" id="{29EA2F57-C96A-966D-50AE-CA599802F3D7}"/>
              </a:ext>
            </a:extLst>
          </p:cNvPr>
          <p:cNvSpPr txBox="1"/>
          <p:nvPr userDrawn="1"/>
        </p:nvSpPr>
        <p:spPr>
          <a:xfrm>
            <a:off x="2539171" y="7974020"/>
            <a:ext cx="7283515" cy="1064137"/>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105" b="1" i="0" u="none" strike="noStrike" kern="1200" cap="none" spc="0" normalizeH="0" baseline="0" noProof="0" dirty="0">
                <a:ln>
                  <a:noFill/>
                </a:ln>
                <a:solidFill>
                  <a:srgbClr val="2C9430"/>
                </a:solidFill>
                <a:effectLst/>
                <a:uLnTx/>
                <a:uFillTx/>
                <a:latin typeface="SVN-Newton" panose="02040603050506020204" pitchFamily="18" charset="0"/>
                <a:cs typeface="Times New Roman" panose="02020603050405020304" pitchFamily="18" charset="0"/>
              </a:rPr>
              <a:t>MĂNG NON – TÀI LIỆU TIỂU HỌC</a:t>
            </a:r>
          </a:p>
          <a:p>
            <a:pPr marL="0" marR="0" lvl="0" indent="0" algn="ctr" defTabSz="534654" rtl="0" eaLnBrk="1" fontAlgn="auto" latinLnBrk="0" hangingPunct="1">
              <a:lnSpc>
                <a:spcPct val="100000"/>
              </a:lnSpc>
              <a:spcBef>
                <a:spcPts val="0"/>
              </a:spcBef>
              <a:spcAft>
                <a:spcPts val="0"/>
              </a:spcAft>
              <a:buClrTx/>
              <a:buSzTx/>
              <a:buFontTx/>
              <a:buNone/>
              <a:tabLst/>
              <a:defRPr/>
            </a:pPr>
            <a:r>
              <a:rPr kumimoji="0" lang="en-US" sz="2105" b="1"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Mời</a:t>
            </a:r>
            <a:r>
              <a:rPr kumimoji="0" lang="en-US" sz="2105"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2105" b="1"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truy</a:t>
            </a:r>
            <a:r>
              <a:rPr kumimoji="0" lang="en-US" sz="2105"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2105" b="1"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cập</a:t>
            </a:r>
            <a:r>
              <a:rPr kumimoji="0" lang="en-US" sz="2105"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2105" b="0" i="0" u="none" strike="noStrike" kern="1200" cap="none" spc="0" normalizeH="0" baseline="0" noProof="0" dirty="0">
                <a:ln>
                  <a:noFill/>
                </a:ln>
                <a:solidFill>
                  <a:srgbClr val="FF0066"/>
                </a:solidFill>
                <a:effectLst/>
                <a:uLnTx/>
                <a:uFillTx/>
                <a:latin typeface="Times New Roman" panose="02020603050405020304" pitchFamily="18" charset="0"/>
                <a:cs typeface="Times New Roman" panose="02020603050405020304" pitchFamily="18" charset="0"/>
                <a:hlinkClick r:id="rId16">
                  <a:extLst>
                    <a:ext uri="{A12FA001-AC4F-418D-AE19-62706E023703}">
                      <ahyp:hlinkClr xmlns:ahyp="http://schemas.microsoft.com/office/drawing/2018/hyperlinkcolor" xmlns="" val="tx"/>
                    </a:ext>
                  </a:extLst>
                </a:hlinkClick>
              </a:rPr>
              <a:t>MĂNG NON- TÀI LIỆU TIỂU HỌC | Facebook</a:t>
            </a:r>
            <a:endParaRPr kumimoji="0" lang="en-US" sz="2105" b="0" i="0" u="none" strike="noStrike" kern="1200" cap="none" spc="0" normalizeH="0" baseline="0" noProof="0" dirty="0">
              <a:ln>
                <a:noFill/>
              </a:ln>
              <a:solidFill>
                <a:srgbClr val="FF0066"/>
              </a:solidFill>
              <a:effectLst/>
              <a:uLnTx/>
              <a:uFillTx/>
              <a:latin typeface="SVN-Newton" panose="02040603050506020204" pitchFamily="18" charset="0"/>
              <a:cs typeface="Times New Roman" panose="02020603050405020304" pitchFamily="18" charset="0"/>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105" b="1" i="0" u="none" strike="noStrike" kern="1200" cap="none" spc="0" normalizeH="0" baseline="0" noProof="0" dirty="0">
                <a:ln>
                  <a:noFill/>
                </a:ln>
                <a:solidFill>
                  <a:srgbClr val="0D4370"/>
                </a:solidFill>
                <a:effectLst/>
                <a:uLnTx/>
                <a:uFillTx/>
                <a:latin typeface="SVN-Newton" panose="02040603050506020204" pitchFamily="18" charset="0"/>
                <a:cs typeface="Times New Roman" panose="02020603050405020304" pitchFamily="18" charset="0"/>
              </a:rPr>
              <a:t>SĐT ZALO : </a:t>
            </a:r>
            <a:r>
              <a:rPr kumimoji="0" lang="en-US" sz="2105" b="1" i="0" u="sng" strike="noStrike" kern="1200" cap="none" spc="0" normalizeH="0" baseline="0" noProof="0" dirty="0">
                <a:ln>
                  <a:noFill/>
                </a:ln>
                <a:solidFill>
                  <a:srgbClr val="0D4370"/>
                </a:solidFill>
                <a:effectLst/>
                <a:uLnTx/>
                <a:uFillTx/>
                <a:latin typeface="SVN-Newton" panose="02040603050506020204" pitchFamily="18" charset="0"/>
                <a:cs typeface="+mn-cs"/>
              </a:rPr>
              <a:t>0382348780</a:t>
            </a:r>
            <a:r>
              <a:rPr kumimoji="0" lang="en-US" sz="2105" b="1" i="0" u="none" strike="noStrike" kern="1200" cap="none" spc="0" normalizeH="0" baseline="0" noProof="0" dirty="0">
                <a:ln>
                  <a:noFill/>
                </a:ln>
                <a:solidFill>
                  <a:srgbClr val="0D4370"/>
                </a:solidFill>
                <a:effectLst/>
                <a:uLnTx/>
                <a:uFillTx/>
                <a:latin typeface="SVN-Newton" panose="02040603050506020204" pitchFamily="18" charset="0"/>
                <a:cs typeface="+mn-cs"/>
              </a:rPr>
              <a:t> - </a:t>
            </a:r>
            <a:r>
              <a:rPr kumimoji="0" lang="en-US" sz="2105" b="1" i="0" u="sng" strike="noStrike" kern="1200" cap="none" spc="0" normalizeH="0" baseline="0" noProof="0" dirty="0">
                <a:ln>
                  <a:noFill/>
                </a:ln>
                <a:solidFill>
                  <a:srgbClr val="0D4370"/>
                </a:solidFill>
                <a:effectLst/>
                <a:uLnTx/>
                <a:uFillTx/>
                <a:latin typeface="SVN-Newton" panose="02040603050506020204" pitchFamily="18" charset="0"/>
                <a:cs typeface="+mn-cs"/>
              </a:rPr>
              <a:t>0984848929</a:t>
            </a:r>
            <a:endParaRPr kumimoji="0" lang="en-US" sz="2105" b="1" i="0" u="none" strike="noStrike" kern="1200" cap="none" spc="0" normalizeH="0" baseline="0" noProof="0" dirty="0">
              <a:ln>
                <a:noFill/>
              </a:ln>
              <a:solidFill>
                <a:srgbClr val="0D4370"/>
              </a:solidFill>
              <a:effectLst/>
              <a:uLnTx/>
              <a:uFillTx/>
              <a:latin typeface="SVN-Newton" panose="02040603050506020204" pitchFamily="18" charset="0"/>
              <a:cs typeface="Times New Roman" panose="02020603050405020304" pitchFamily="18" charset="0"/>
            </a:endParaRPr>
          </a:p>
        </p:txBody>
      </p:sp>
      <p:sp>
        <p:nvSpPr>
          <p:cNvPr id="17" name="Title 1">
            <a:extLst>
              <a:ext uri="{FF2B5EF4-FFF2-40B4-BE49-F238E27FC236}">
                <a16:creationId xmlns:a16="http://schemas.microsoft.com/office/drawing/2014/main" id="{839CB496-B064-1976-8A73-F5C96C8179F1}"/>
              </a:ext>
            </a:extLst>
          </p:cNvPr>
          <p:cNvSpPr txBox="1">
            <a:spLocks/>
          </p:cNvSpPr>
          <p:nvPr userDrawn="1"/>
        </p:nvSpPr>
        <p:spPr>
          <a:xfrm>
            <a:off x="9822686" y="-375048"/>
            <a:ext cx="2556694" cy="1156798"/>
          </a:xfrm>
          <a:prstGeom prst="rect">
            <a:avLst/>
          </a:prstGeom>
        </p:spPr>
        <p:txBody>
          <a:bodyPr vert="horz" lIns="106934" tIns="53467" rIns="106934" bIns="53467"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2807" b="0" i="0" u="none" strike="noStrike" kern="1200" cap="none" spc="0" normalizeH="0" baseline="0" noProof="0" dirty="0" err="1">
                <a:ln>
                  <a:noFill/>
                </a:ln>
                <a:solidFill>
                  <a:srgbClr val="44546A">
                    <a:lumMod val="20000"/>
                    <a:lumOff val="80000"/>
                  </a:srgbClr>
                </a:solidFill>
                <a:effectLst/>
                <a:uLnTx/>
                <a:uFillTx/>
                <a:latin typeface="#9Slide07 HoneyCream" pitchFamily="2" charset="0"/>
                <a:cs typeface="+mj-cs"/>
              </a:rPr>
              <a:t>Măng</a:t>
            </a:r>
            <a:r>
              <a:rPr kumimoji="0" lang="en-US" sz="2807" b="0" i="0" u="none" strike="noStrike" kern="1200" cap="none" spc="0" normalizeH="0" baseline="0" noProof="0" dirty="0">
                <a:ln>
                  <a:noFill/>
                </a:ln>
                <a:solidFill>
                  <a:srgbClr val="44546A">
                    <a:lumMod val="20000"/>
                    <a:lumOff val="80000"/>
                  </a:srgbClr>
                </a:solidFill>
                <a:effectLst/>
                <a:uLnTx/>
                <a:uFillTx/>
                <a:latin typeface="#9Slide07 HoneyCream" pitchFamily="2" charset="0"/>
                <a:cs typeface="+mj-cs"/>
              </a:rPr>
              <a:t> Non</a:t>
            </a:r>
          </a:p>
        </p:txBody>
      </p:sp>
      <p:sp>
        <p:nvSpPr>
          <p:cNvPr id="18" name="Title 1">
            <a:extLst>
              <a:ext uri="{FF2B5EF4-FFF2-40B4-BE49-F238E27FC236}">
                <a16:creationId xmlns:a16="http://schemas.microsoft.com/office/drawing/2014/main" id="{C2819393-8A5D-E722-6425-C1F457F21F4D}"/>
              </a:ext>
            </a:extLst>
          </p:cNvPr>
          <p:cNvSpPr txBox="1">
            <a:spLocks/>
          </p:cNvSpPr>
          <p:nvPr userDrawn="1"/>
        </p:nvSpPr>
        <p:spPr>
          <a:xfrm>
            <a:off x="455940" y="9080370"/>
            <a:ext cx="2350096" cy="387363"/>
          </a:xfrm>
          <a:prstGeom prst="rect">
            <a:avLst/>
          </a:prstGeom>
        </p:spPr>
        <p:txBody>
          <a:bodyPr vert="horz" lIns="106934" tIns="53467" rIns="106934" bIns="53467" rtlCol="0" anchor="b">
            <a:normAutofit fontScale="70000" lnSpcReduction="2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3743" b="0" i="0" u="none" strike="noStrike" kern="1200" cap="none" spc="0" normalizeH="0" baseline="0" noProof="0" dirty="0" err="1">
                <a:ln>
                  <a:noFill/>
                </a:ln>
                <a:solidFill>
                  <a:srgbClr val="2C9430"/>
                </a:solidFill>
                <a:effectLst/>
                <a:uLnTx/>
                <a:uFillTx/>
                <a:latin typeface="#9Slide07 HoneyCream" pitchFamily="2" charset="0"/>
                <a:cs typeface="+mj-cs"/>
              </a:rPr>
              <a:t>Măng</a:t>
            </a:r>
            <a:r>
              <a:rPr kumimoji="0" lang="en-US" sz="3743" b="0" i="0" u="none" strike="noStrike" kern="1200" cap="none" spc="0" normalizeH="0" baseline="0" noProof="0" dirty="0">
                <a:ln>
                  <a:noFill/>
                </a:ln>
                <a:solidFill>
                  <a:srgbClr val="2C9430"/>
                </a:solidFill>
                <a:effectLst/>
                <a:uLnTx/>
                <a:uFillTx/>
                <a:latin typeface="#9Slide07 HoneyCream" pitchFamily="2" charset="0"/>
                <a:cs typeface="+mj-cs"/>
              </a:rPr>
              <a:t> Non</a:t>
            </a:r>
          </a:p>
        </p:txBody>
      </p:sp>
      <p:sp>
        <p:nvSpPr>
          <p:cNvPr id="19" name="Title 1">
            <a:extLst>
              <a:ext uri="{FF2B5EF4-FFF2-40B4-BE49-F238E27FC236}">
                <a16:creationId xmlns:a16="http://schemas.microsoft.com/office/drawing/2014/main" id="{67CE625A-7EB5-37D6-AA98-E6F10E173EFB}"/>
              </a:ext>
            </a:extLst>
          </p:cNvPr>
          <p:cNvSpPr txBox="1">
            <a:spLocks/>
          </p:cNvSpPr>
          <p:nvPr userDrawn="1"/>
        </p:nvSpPr>
        <p:spPr>
          <a:xfrm>
            <a:off x="-379795" y="5542001"/>
            <a:ext cx="2556694" cy="1156798"/>
          </a:xfrm>
          <a:prstGeom prst="rect">
            <a:avLst/>
          </a:prstGeom>
        </p:spPr>
        <p:txBody>
          <a:bodyPr vert="horz" lIns="106934" tIns="53467" rIns="106934" bIns="53467"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2105" b="0" i="0" u="none" strike="noStrike" kern="1200" cap="none" spc="0" normalizeH="0" baseline="0" noProof="0" dirty="0" err="1">
                <a:ln>
                  <a:noFill/>
                </a:ln>
                <a:solidFill>
                  <a:srgbClr val="44546A">
                    <a:lumMod val="20000"/>
                    <a:lumOff val="80000"/>
                  </a:srgbClr>
                </a:solidFill>
                <a:effectLst/>
                <a:uLnTx/>
                <a:uFillTx/>
                <a:latin typeface="#9Slide07 HoneyCream" pitchFamily="2" charset="0"/>
                <a:cs typeface="+mj-cs"/>
              </a:rPr>
              <a:t>Măng</a:t>
            </a:r>
            <a:r>
              <a:rPr kumimoji="0" lang="en-US" sz="2105" b="0" i="0" u="none" strike="noStrike" kern="1200" cap="none" spc="0" normalizeH="0" baseline="0" noProof="0" dirty="0">
                <a:ln>
                  <a:noFill/>
                </a:ln>
                <a:solidFill>
                  <a:srgbClr val="44546A">
                    <a:lumMod val="20000"/>
                    <a:lumOff val="80000"/>
                  </a:srgbClr>
                </a:solidFill>
                <a:effectLst/>
                <a:uLnTx/>
                <a:uFillTx/>
                <a:latin typeface="#9Slide07 HoneyCream" pitchFamily="2" charset="0"/>
                <a:cs typeface="+mj-cs"/>
              </a:rPr>
              <a:t> Non</a:t>
            </a:r>
          </a:p>
        </p:txBody>
      </p:sp>
      <p:sp>
        <p:nvSpPr>
          <p:cNvPr id="20" name="TextBox 19">
            <a:extLst>
              <a:ext uri="{FF2B5EF4-FFF2-40B4-BE49-F238E27FC236}">
                <a16:creationId xmlns:a16="http://schemas.microsoft.com/office/drawing/2014/main" id="{A9185F81-9F4C-9E1A-DA28-FF4DF54F9336}"/>
              </a:ext>
            </a:extLst>
          </p:cNvPr>
          <p:cNvSpPr txBox="1"/>
          <p:nvPr userDrawn="1"/>
        </p:nvSpPr>
        <p:spPr>
          <a:xfrm>
            <a:off x="-2920124" y="1955745"/>
            <a:ext cx="3889672" cy="63216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508" b="0" i="0" u="none" strike="noStrike" kern="1200" cap="none" spc="0" normalizeH="0" baseline="0" noProof="0" dirty="0" err="1">
                <a:ln w="0"/>
                <a:solidFill>
                  <a:srgbClr val="FF0000"/>
                </a:solidFill>
                <a:effectLst>
                  <a:reflection blurRad="6350" stA="53000" endA="300" endPos="35500" dir="5400000" sy="-90000" algn="bl" rotWithShape="0"/>
                </a:effectLst>
                <a:uLnTx/>
                <a:uFillTx/>
                <a:latin typeface="#9Slide07 HoneyCream" pitchFamily="2" charset="0"/>
                <a:cs typeface="#9Slide05 Bodega Script" pitchFamily="2" charset="0"/>
              </a:rPr>
              <a:t>Măng</a:t>
            </a:r>
            <a:r>
              <a:rPr kumimoji="0" lang="en-US" sz="3508" b="0" i="0" u="none" strike="noStrike" kern="1200" cap="none" spc="0" normalizeH="0" baseline="0" noProof="0" dirty="0">
                <a:ln w="0"/>
                <a:solidFill>
                  <a:srgbClr val="FF0000"/>
                </a:solidFill>
                <a:effectLst>
                  <a:reflection blurRad="6350" stA="53000" endA="300" endPos="35500" dir="5400000" sy="-90000" algn="bl" rotWithShape="0"/>
                </a:effectLst>
                <a:uLnTx/>
                <a:uFillTx/>
                <a:latin typeface="#9Slide07 HoneyCream" pitchFamily="2" charset="0"/>
                <a:cs typeface="#9Slide05 Bodega Script" pitchFamily="2" charset="0"/>
              </a:rPr>
              <a:t> Non</a:t>
            </a:r>
            <a:endParaRPr kumimoji="0" lang="id-ID" sz="3508" b="0" i="0" u="none" strike="noStrike" kern="1200" cap="none" spc="0" normalizeH="0" baseline="0" noProof="0" dirty="0">
              <a:ln w="0"/>
              <a:solidFill>
                <a:srgbClr val="FF0000"/>
              </a:solidFill>
              <a:effectLst>
                <a:reflection blurRad="6350" stA="53000" endA="300" endPos="35500" dir="5400000" sy="-90000" algn="bl" rotWithShape="0"/>
              </a:effectLst>
              <a:uLnTx/>
              <a:uFillTx/>
              <a:latin typeface="#9Slide07 HoneyCream" pitchFamily="2" charset="0"/>
              <a:cs typeface="#9Slide05 Bodega Script" pitchFamily="2" charset="0"/>
            </a:endParaRPr>
          </a:p>
        </p:txBody>
      </p:sp>
      <p:sp>
        <p:nvSpPr>
          <p:cNvPr id="21" name="TextBox 20">
            <a:extLst>
              <a:ext uri="{FF2B5EF4-FFF2-40B4-BE49-F238E27FC236}">
                <a16:creationId xmlns:a16="http://schemas.microsoft.com/office/drawing/2014/main" id="{6BE93520-6E9F-4C6B-1BDC-F5F4B404C88B}"/>
              </a:ext>
            </a:extLst>
          </p:cNvPr>
          <p:cNvSpPr txBox="1"/>
          <p:nvPr userDrawn="1"/>
        </p:nvSpPr>
        <p:spPr>
          <a:xfrm>
            <a:off x="1630988" y="7353444"/>
            <a:ext cx="10284198" cy="578363"/>
          </a:xfrm>
          <a:prstGeom prst="rect">
            <a:avLst/>
          </a:prstGeom>
          <a:noFill/>
        </p:spPr>
        <p:txBody>
          <a:bodyPr wrap="square">
            <a:spAutoFit/>
          </a:bodyPr>
          <a:lstStyle/>
          <a:p>
            <a:pPr marL="0" marR="0" lvl="0" indent="0" algn="ctr" defTabSz="802020" rtl="0" eaLnBrk="1" fontAlgn="auto" latinLnBrk="0" hangingPunct="1">
              <a:lnSpc>
                <a:spcPct val="100000"/>
              </a:lnSpc>
              <a:spcBef>
                <a:spcPts val="0"/>
              </a:spcBef>
              <a:spcAft>
                <a:spcPts val="0"/>
              </a:spcAft>
              <a:buClr>
                <a:srgbClr val="000000"/>
              </a:buClr>
              <a:buSzPts val="1100"/>
              <a:buFont typeface="Arial"/>
              <a:buNone/>
              <a:tabLst/>
              <a:defRPr/>
            </a:pPr>
            <a:r>
              <a:rPr kumimoji="0" lang="en-US" sz="1579" b="1" i="0" u="none" strike="noStrike" kern="1200" cap="none" spc="0" normalizeH="0" baseline="0" noProof="0" dirty="0" err="1">
                <a:ln>
                  <a:noFill/>
                </a:ln>
                <a:solidFill>
                  <a:srgbClr val="C00000"/>
                </a:solidFill>
                <a:effectLst/>
                <a:uLnTx/>
                <a:uFillTx/>
                <a:latin typeface="UTM Avo" panose="02040603050506020204" pitchFamily="18" charset="0"/>
                <a:cs typeface="+mn-cs"/>
              </a:rPr>
              <a:t>Sản</a:t>
            </a:r>
            <a:r>
              <a:rPr kumimoji="0" lang="en-US" sz="1579" b="1" i="0" u="none" strike="noStrike" kern="1200" cap="none" spc="0" normalizeH="0" baseline="0" noProof="0" dirty="0">
                <a:ln>
                  <a:noFill/>
                </a:ln>
                <a:solidFill>
                  <a:srgbClr val="C00000"/>
                </a:solidFill>
                <a:effectLst/>
                <a:uLnTx/>
                <a:uFillTx/>
                <a:latin typeface="UTM Avo" panose="02040603050506020204" pitchFamily="18" charset="0"/>
                <a:cs typeface="+mn-cs"/>
              </a:rPr>
              <a:t> </a:t>
            </a:r>
            <a:r>
              <a:rPr kumimoji="0" lang="en-US" sz="1579" b="1" i="0" u="none" strike="noStrike" kern="1200" cap="none" spc="0" normalizeH="0" baseline="0" noProof="0" dirty="0" err="1">
                <a:ln>
                  <a:noFill/>
                </a:ln>
                <a:solidFill>
                  <a:srgbClr val="C00000"/>
                </a:solidFill>
                <a:effectLst/>
                <a:uLnTx/>
                <a:uFillTx/>
                <a:latin typeface="UTM Avo" panose="02040603050506020204" pitchFamily="18" charset="0"/>
                <a:cs typeface="+mn-cs"/>
              </a:rPr>
              <a:t>phẩm</a:t>
            </a:r>
            <a:r>
              <a:rPr kumimoji="0" lang="en-US" sz="1579" b="1" i="0" u="none" strike="noStrike" kern="1200" cap="none" spc="0" normalizeH="0" baseline="0" noProof="0" dirty="0">
                <a:ln>
                  <a:noFill/>
                </a:ln>
                <a:solidFill>
                  <a:srgbClr val="C00000"/>
                </a:solidFill>
                <a:effectLst/>
                <a:uLnTx/>
                <a:uFillTx/>
                <a:latin typeface="UTM Avo" panose="02040603050506020204" pitchFamily="18" charset="0"/>
                <a:cs typeface="+mn-cs"/>
              </a:rPr>
              <a:t> </a:t>
            </a:r>
            <a:r>
              <a:rPr kumimoji="0" lang="en-US" sz="1579" b="1" i="0" u="none" strike="noStrike" kern="1200" cap="none" spc="0" normalizeH="0" baseline="0" noProof="0" dirty="0" err="1">
                <a:ln>
                  <a:noFill/>
                </a:ln>
                <a:solidFill>
                  <a:srgbClr val="C00000"/>
                </a:solidFill>
                <a:effectLst/>
                <a:uLnTx/>
                <a:uFillTx/>
                <a:latin typeface="UTM Avo" panose="02040603050506020204" pitchFamily="18" charset="0"/>
                <a:cs typeface="+mn-cs"/>
              </a:rPr>
              <a:t>của</a:t>
            </a:r>
            <a:r>
              <a:rPr kumimoji="0" lang="en-US" sz="1579" b="1" i="0" u="none" strike="noStrike" kern="1200" cap="none" spc="0" normalizeH="0" baseline="0" noProof="0" dirty="0">
                <a:ln>
                  <a:noFill/>
                </a:ln>
                <a:solidFill>
                  <a:srgbClr val="C00000"/>
                </a:solidFill>
                <a:effectLst/>
                <a:uLnTx/>
                <a:uFillTx/>
                <a:latin typeface="UTM Avo" panose="02040603050506020204" pitchFamily="18" charset="0"/>
                <a:cs typeface="+mn-cs"/>
              </a:rPr>
              <a:t> </a:t>
            </a:r>
            <a:r>
              <a:rPr kumimoji="0" lang="en-US" sz="1579" b="1" i="0" u="none" strike="noStrike" kern="1200" cap="none" spc="0" normalizeH="0" baseline="0" noProof="0" dirty="0" err="1">
                <a:ln>
                  <a:noFill/>
                </a:ln>
                <a:solidFill>
                  <a:srgbClr val="C00000"/>
                </a:solidFill>
                <a:effectLst/>
                <a:uLnTx/>
                <a:uFillTx/>
                <a:latin typeface="UTM Avo" panose="02040603050506020204" pitchFamily="18" charset="0"/>
                <a:cs typeface="+mn-cs"/>
              </a:rPr>
              <a:t>Măng</a:t>
            </a:r>
            <a:r>
              <a:rPr kumimoji="0" lang="en-US" sz="1579" b="1" i="0" u="none" strike="noStrike" kern="1200" cap="none" spc="0" normalizeH="0" baseline="0" noProof="0" dirty="0">
                <a:ln>
                  <a:noFill/>
                </a:ln>
                <a:solidFill>
                  <a:srgbClr val="C00000"/>
                </a:solidFill>
                <a:effectLst/>
                <a:uLnTx/>
                <a:uFillTx/>
                <a:latin typeface="UTM Avo" panose="02040603050506020204" pitchFamily="18" charset="0"/>
                <a:cs typeface="+mn-cs"/>
              </a:rPr>
              <a:t> Non – </a:t>
            </a:r>
            <a:r>
              <a:rPr kumimoji="0" lang="en-US" sz="1579" b="1" i="0" u="none" strike="noStrike" kern="1200" cap="none" spc="0" normalizeH="0" baseline="0" noProof="0" dirty="0" err="1">
                <a:ln>
                  <a:noFill/>
                </a:ln>
                <a:solidFill>
                  <a:srgbClr val="C00000"/>
                </a:solidFill>
                <a:effectLst/>
                <a:uLnTx/>
                <a:uFillTx/>
                <a:latin typeface="UTM Avo" panose="02040603050506020204" pitchFamily="18" charset="0"/>
                <a:cs typeface="+mn-cs"/>
              </a:rPr>
              <a:t>Tài</a:t>
            </a:r>
            <a:r>
              <a:rPr kumimoji="0" lang="en-US" sz="1579" b="1" i="0" u="none" strike="noStrike" kern="1200" cap="none" spc="0" normalizeH="0" baseline="0" noProof="0" dirty="0">
                <a:ln>
                  <a:noFill/>
                </a:ln>
                <a:solidFill>
                  <a:srgbClr val="C00000"/>
                </a:solidFill>
                <a:effectLst/>
                <a:uLnTx/>
                <a:uFillTx/>
                <a:latin typeface="UTM Avo" panose="02040603050506020204" pitchFamily="18" charset="0"/>
                <a:cs typeface="+mn-cs"/>
              </a:rPr>
              <a:t> </a:t>
            </a:r>
            <a:r>
              <a:rPr kumimoji="0" lang="en-US" sz="1579" b="1" i="0" u="none" strike="noStrike" kern="1200" cap="none" spc="0" normalizeH="0" baseline="0" noProof="0" dirty="0" err="1">
                <a:ln>
                  <a:noFill/>
                </a:ln>
                <a:solidFill>
                  <a:srgbClr val="C00000"/>
                </a:solidFill>
                <a:effectLst/>
                <a:uLnTx/>
                <a:uFillTx/>
                <a:latin typeface="UTM Avo" panose="02040603050506020204" pitchFamily="18" charset="0"/>
                <a:cs typeface="+mn-cs"/>
              </a:rPr>
              <a:t>liệu</a:t>
            </a:r>
            <a:r>
              <a:rPr kumimoji="0" lang="en-US" sz="1579" b="1" i="0" u="none" strike="noStrike" kern="1200" cap="none" spc="0" normalizeH="0" baseline="0" noProof="0" dirty="0">
                <a:ln>
                  <a:noFill/>
                </a:ln>
                <a:solidFill>
                  <a:srgbClr val="C00000"/>
                </a:solidFill>
                <a:effectLst/>
                <a:uLnTx/>
                <a:uFillTx/>
                <a:latin typeface="UTM Avo" panose="02040603050506020204" pitchFamily="18" charset="0"/>
                <a:cs typeface="+mn-cs"/>
              </a:rPr>
              <a:t> </a:t>
            </a:r>
            <a:r>
              <a:rPr kumimoji="0" lang="en-US" sz="1579" b="1" i="0" u="none" strike="noStrike" kern="1200" cap="none" spc="0" normalizeH="0" baseline="0" noProof="0" dirty="0" err="1">
                <a:ln>
                  <a:noFill/>
                </a:ln>
                <a:solidFill>
                  <a:srgbClr val="C00000"/>
                </a:solidFill>
                <a:effectLst/>
                <a:uLnTx/>
                <a:uFillTx/>
                <a:latin typeface="UTM Avo" panose="02040603050506020204" pitchFamily="18" charset="0"/>
                <a:cs typeface="+mn-cs"/>
              </a:rPr>
              <a:t>Tiểu</a:t>
            </a:r>
            <a:r>
              <a:rPr kumimoji="0" lang="en-US" sz="1579" b="1" i="0" u="none" strike="noStrike" kern="1200" cap="none" spc="0" normalizeH="0" baseline="0" noProof="0" dirty="0">
                <a:ln>
                  <a:noFill/>
                </a:ln>
                <a:solidFill>
                  <a:srgbClr val="C00000"/>
                </a:solidFill>
                <a:effectLst/>
                <a:uLnTx/>
                <a:uFillTx/>
                <a:latin typeface="UTM Avo" panose="02040603050506020204" pitchFamily="18" charset="0"/>
                <a:cs typeface="+mn-cs"/>
              </a:rPr>
              <a:t> </a:t>
            </a:r>
            <a:r>
              <a:rPr kumimoji="0" lang="en-US" sz="1579" b="1" i="0" u="none" strike="noStrike" kern="1200" cap="none" spc="0" normalizeH="0" baseline="0" noProof="0" dirty="0" err="1">
                <a:ln>
                  <a:noFill/>
                </a:ln>
                <a:solidFill>
                  <a:srgbClr val="C00000"/>
                </a:solidFill>
                <a:effectLst/>
                <a:uLnTx/>
                <a:uFillTx/>
                <a:latin typeface="UTM Avo" panose="02040603050506020204" pitchFamily="18" charset="0"/>
                <a:cs typeface="+mn-cs"/>
              </a:rPr>
              <a:t>học</a:t>
            </a:r>
            <a:r>
              <a:rPr kumimoji="0" lang="en-US" sz="1579" b="1" i="0" u="none" strike="noStrike" kern="1200" cap="none" spc="0" normalizeH="0" baseline="0" noProof="0" dirty="0">
                <a:ln>
                  <a:noFill/>
                </a:ln>
                <a:solidFill>
                  <a:srgbClr val="C00000"/>
                </a:solidFill>
                <a:effectLst/>
                <a:uLnTx/>
                <a:uFillTx/>
                <a:latin typeface="UTM Avo" panose="02040603050506020204" pitchFamily="18" charset="0"/>
                <a:cs typeface="+mn-cs"/>
              </a:rPr>
              <a:t>.</a:t>
            </a:r>
          </a:p>
          <a:p>
            <a:pPr marL="0" marR="0" lvl="0" indent="0" algn="ctr" defTabSz="802020" rtl="0" eaLnBrk="1" fontAlgn="auto" latinLnBrk="0" hangingPunct="1">
              <a:lnSpc>
                <a:spcPct val="100000"/>
              </a:lnSpc>
              <a:spcBef>
                <a:spcPts val="0"/>
              </a:spcBef>
              <a:spcAft>
                <a:spcPts val="0"/>
              </a:spcAft>
              <a:buClr>
                <a:srgbClr val="000000"/>
              </a:buClr>
              <a:buSzPts val="1100"/>
              <a:buFont typeface="Arial"/>
              <a:buNone/>
              <a:tabLst/>
              <a:defRPr/>
            </a:pPr>
            <a:r>
              <a:rPr kumimoji="0" lang="en-US" sz="1579" b="1" i="0" u="none" strike="noStrike" kern="1200" cap="none" spc="0" normalizeH="0" baseline="0" noProof="0" dirty="0">
                <a:ln>
                  <a:noFill/>
                </a:ln>
                <a:solidFill>
                  <a:srgbClr val="C00000"/>
                </a:solidFill>
                <a:effectLst/>
                <a:uLnTx/>
                <a:uFillTx/>
                <a:latin typeface="UTM Avo" panose="02040603050506020204" pitchFamily="18" charset="0"/>
                <a:cs typeface="+mn-cs"/>
              </a:rPr>
              <a:t> </a:t>
            </a:r>
            <a:r>
              <a:rPr kumimoji="0" lang="en-US" sz="1579" b="1" i="0" u="none" strike="noStrike" kern="1200" cap="none" spc="0" normalizeH="0" baseline="0" noProof="0" dirty="0" err="1">
                <a:ln>
                  <a:noFill/>
                </a:ln>
                <a:solidFill>
                  <a:srgbClr val="C00000"/>
                </a:solidFill>
                <a:effectLst/>
                <a:uLnTx/>
                <a:uFillTx/>
                <a:latin typeface="UTM Avo" panose="02040603050506020204" pitchFamily="18" charset="0"/>
                <a:cs typeface="+mn-cs"/>
              </a:rPr>
              <a:t>Nghiêm</a:t>
            </a:r>
            <a:r>
              <a:rPr kumimoji="0" lang="en-US" sz="1579" b="1" i="0" u="none" strike="noStrike" kern="1200" cap="none" spc="0" normalizeH="0" baseline="0" noProof="0" dirty="0">
                <a:ln>
                  <a:noFill/>
                </a:ln>
                <a:solidFill>
                  <a:srgbClr val="C00000"/>
                </a:solidFill>
                <a:effectLst/>
                <a:uLnTx/>
                <a:uFillTx/>
                <a:latin typeface="UTM Avo" panose="02040603050506020204" pitchFamily="18" charset="0"/>
                <a:cs typeface="+mn-cs"/>
              </a:rPr>
              <a:t> </a:t>
            </a:r>
            <a:r>
              <a:rPr kumimoji="0" lang="en-US" sz="1579" b="1" i="0" u="none" strike="noStrike" kern="1200" cap="none" spc="0" normalizeH="0" baseline="0" noProof="0" dirty="0" err="1">
                <a:ln>
                  <a:noFill/>
                </a:ln>
                <a:solidFill>
                  <a:srgbClr val="C00000"/>
                </a:solidFill>
                <a:effectLst/>
                <a:uLnTx/>
                <a:uFillTx/>
                <a:latin typeface="UTM Avo" panose="02040603050506020204" pitchFamily="18" charset="0"/>
                <a:cs typeface="+mn-cs"/>
              </a:rPr>
              <a:t>cấm</a:t>
            </a:r>
            <a:r>
              <a:rPr kumimoji="0" lang="en-US" sz="1579" b="1" i="0" u="none" strike="noStrike" kern="1200" cap="none" spc="0" normalizeH="0" baseline="0" noProof="0" dirty="0">
                <a:ln>
                  <a:noFill/>
                </a:ln>
                <a:solidFill>
                  <a:srgbClr val="C00000"/>
                </a:solidFill>
                <a:effectLst/>
                <a:uLnTx/>
                <a:uFillTx/>
                <a:latin typeface="UTM Avo" panose="02040603050506020204" pitchFamily="18" charset="0"/>
                <a:cs typeface="+mn-cs"/>
              </a:rPr>
              <a:t> </a:t>
            </a:r>
            <a:r>
              <a:rPr kumimoji="0" lang="en-US" sz="1579" b="1" i="0" u="none" strike="noStrike" kern="1200" cap="none" spc="0" normalizeH="0" baseline="0" noProof="0" dirty="0" err="1">
                <a:ln>
                  <a:noFill/>
                </a:ln>
                <a:solidFill>
                  <a:srgbClr val="C00000"/>
                </a:solidFill>
                <a:effectLst/>
                <a:uLnTx/>
                <a:uFillTx/>
                <a:latin typeface="UTM Avo" panose="02040603050506020204" pitchFamily="18" charset="0"/>
                <a:cs typeface="+mn-cs"/>
              </a:rPr>
              <a:t>buôn</a:t>
            </a:r>
            <a:r>
              <a:rPr kumimoji="0" lang="en-US" sz="1579" b="1" i="0" u="none" strike="noStrike" kern="1200" cap="none" spc="0" normalizeH="0" baseline="0" noProof="0" dirty="0">
                <a:ln>
                  <a:noFill/>
                </a:ln>
                <a:solidFill>
                  <a:srgbClr val="C00000"/>
                </a:solidFill>
                <a:effectLst/>
                <a:uLnTx/>
                <a:uFillTx/>
                <a:latin typeface="UTM Avo" panose="02040603050506020204" pitchFamily="18" charset="0"/>
                <a:cs typeface="+mn-cs"/>
              </a:rPr>
              <a:t> </a:t>
            </a:r>
            <a:r>
              <a:rPr kumimoji="0" lang="en-US" sz="1579" b="1" i="0" u="none" strike="noStrike" kern="1200" cap="none" spc="0" normalizeH="0" baseline="0" noProof="0" dirty="0" err="1">
                <a:ln>
                  <a:noFill/>
                </a:ln>
                <a:solidFill>
                  <a:srgbClr val="C00000"/>
                </a:solidFill>
                <a:effectLst/>
                <a:uLnTx/>
                <a:uFillTx/>
                <a:latin typeface="UTM Avo" panose="02040603050506020204" pitchFamily="18" charset="0"/>
                <a:cs typeface="+mn-cs"/>
              </a:rPr>
              <a:t>bán</a:t>
            </a:r>
            <a:r>
              <a:rPr kumimoji="0" lang="en-US" sz="1579" b="1" i="0" u="none" strike="noStrike" kern="1200" cap="none" spc="0" normalizeH="0" baseline="0" noProof="0" dirty="0">
                <a:ln>
                  <a:noFill/>
                </a:ln>
                <a:solidFill>
                  <a:srgbClr val="C00000"/>
                </a:solidFill>
                <a:effectLst/>
                <a:uLnTx/>
                <a:uFillTx/>
                <a:latin typeface="UTM Avo" panose="02040603050506020204" pitchFamily="18" charset="0"/>
                <a:cs typeface="+mn-cs"/>
              </a:rPr>
              <a:t>, </a:t>
            </a:r>
            <a:r>
              <a:rPr kumimoji="0" lang="en-US" sz="1579" b="1" i="0" u="none" strike="noStrike" kern="1200" cap="none" spc="0" normalizeH="0" baseline="0" noProof="0" dirty="0" err="1">
                <a:ln>
                  <a:noFill/>
                </a:ln>
                <a:solidFill>
                  <a:srgbClr val="C00000"/>
                </a:solidFill>
                <a:effectLst/>
                <a:uLnTx/>
                <a:uFillTx/>
                <a:latin typeface="UTM Avo" panose="02040603050506020204" pitchFamily="18" charset="0"/>
                <a:cs typeface="+mn-cs"/>
              </a:rPr>
              <a:t>sao</a:t>
            </a:r>
            <a:r>
              <a:rPr kumimoji="0" lang="en-US" sz="1579" b="1" i="0" u="none" strike="noStrike" kern="1200" cap="none" spc="0" normalizeH="0" baseline="0" noProof="0" dirty="0">
                <a:ln>
                  <a:noFill/>
                </a:ln>
                <a:solidFill>
                  <a:srgbClr val="C00000"/>
                </a:solidFill>
                <a:effectLst/>
                <a:uLnTx/>
                <a:uFillTx/>
                <a:latin typeface="UTM Avo" panose="02040603050506020204" pitchFamily="18" charset="0"/>
                <a:cs typeface="+mn-cs"/>
              </a:rPr>
              <a:t> </a:t>
            </a:r>
            <a:r>
              <a:rPr kumimoji="0" lang="en-US" sz="1579" b="1" i="0" u="none" strike="noStrike" kern="1200" cap="none" spc="0" normalizeH="0" baseline="0" noProof="0" dirty="0" err="1">
                <a:ln>
                  <a:noFill/>
                </a:ln>
                <a:solidFill>
                  <a:srgbClr val="C00000"/>
                </a:solidFill>
                <a:effectLst/>
                <a:uLnTx/>
                <a:uFillTx/>
                <a:latin typeface="UTM Avo" panose="02040603050506020204" pitchFamily="18" charset="0"/>
                <a:cs typeface="+mn-cs"/>
              </a:rPr>
              <a:t>chép</a:t>
            </a:r>
            <a:r>
              <a:rPr kumimoji="0" lang="en-US" sz="1579" b="1" i="0" u="none" strike="noStrike" kern="1200" cap="none" spc="0" normalizeH="0" baseline="0" noProof="0" dirty="0">
                <a:ln>
                  <a:noFill/>
                </a:ln>
                <a:solidFill>
                  <a:srgbClr val="C00000"/>
                </a:solidFill>
                <a:effectLst/>
                <a:uLnTx/>
                <a:uFillTx/>
                <a:latin typeface="UTM Avo" panose="02040603050506020204" pitchFamily="18" charset="0"/>
                <a:cs typeface="+mn-cs"/>
              </a:rPr>
              <a:t> </a:t>
            </a:r>
            <a:r>
              <a:rPr kumimoji="0" lang="en-US" sz="1579" b="1" i="0" u="none" strike="noStrike" kern="1200" cap="none" spc="0" normalizeH="0" baseline="0" noProof="0" dirty="0" err="1">
                <a:ln>
                  <a:noFill/>
                </a:ln>
                <a:solidFill>
                  <a:srgbClr val="C00000"/>
                </a:solidFill>
                <a:effectLst/>
                <a:uLnTx/>
                <a:uFillTx/>
                <a:latin typeface="UTM Avo" panose="02040603050506020204" pitchFamily="18" charset="0"/>
                <a:cs typeface="+mn-cs"/>
              </a:rPr>
              <a:t>và</a:t>
            </a:r>
            <a:r>
              <a:rPr kumimoji="0" lang="en-US" sz="1579" b="1" i="0" u="none" strike="noStrike" kern="1200" cap="none" spc="0" normalizeH="0" baseline="0" noProof="0" dirty="0">
                <a:ln>
                  <a:noFill/>
                </a:ln>
                <a:solidFill>
                  <a:srgbClr val="C00000"/>
                </a:solidFill>
                <a:effectLst/>
                <a:uLnTx/>
                <a:uFillTx/>
                <a:latin typeface="UTM Avo" panose="02040603050506020204" pitchFamily="18" charset="0"/>
                <a:cs typeface="+mn-cs"/>
              </a:rPr>
              <a:t> </a:t>
            </a:r>
            <a:r>
              <a:rPr kumimoji="0" lang="en-US" sz="1579" b="1" i="0" u="none" strike="noStrike" kern="1200" cap="none" spc="0" normalizeH="0" baseline="0" noProof="0" dirty="0" err="1">
                <a:ln>
                  <a:noFill/>
                </a:ln>
                <a:solidFill>
                  <a:srgbClr val="C00000"/>
                </a:solidFill>
                <a:effectLst/>
                <a:uLnTx/>
                <a:uFillTx/>
                <a:latin typeface="UTM Avo" panose="02040603050506020204" pitchFamily="18" charset="0"/>
                <a:cs typeface="+mn-cs"/>
              </a:rPr>
              <a:t>chỉnh</a:t>
            </a:r>
            <a:r>
              <a:rPr kumimoji="0" lang="en-US" sz="1579" b="1" i="0" u="none" strike="noStrike" kern="1200" cap="none" spc="0" normalizeH="0" baseline="0" noProof="0" dirty="0">
                <a:ln>
                  <a:noFill/>
                </a:ln>
                <a:solidFill>
                  <a:srgbClr val="C00000"/>
                </a:solidFill>
                <a:effectLst/>
                <a:uLnTx/>
                <a:uFillTx/>
                <a:latin typeface="UTM Avo" panose="02040603050506020204" pitchFamily="18" charset="0"/>
                <a:cs typeface="+mn-cs"/>
              </a:rPr>
              <a:t> </a:t>
            </a:r>
            <a:r>
              <a:rPr kumimoji="0" lang="en-US" sz="1579" b="1" i="0" u="none" strike="noStrike" kern="1200" cap="none" spc="0" normalizeH="0" baseline="0" noProof="0" dirty="0" err="1">
                <a:ln>
                  <a:noFill/>
                </a:ln>
                <a:solidFill>
                  <a:srgbClr val="C00000"/>
                </a:solidFill>
                <a:effectLst/>
                <a:uLnTx/>
                <a:uFillTx/>
                <a:latin typeface="UTM Avo" panose="02040603050506020204" pitchFamily="18" charset="0"/>
                <a:cs typeface="+mn-cs"/>
              </a:rPr>
              <a:t>sửa</a:t>
            </a:r>
            <a:r>
              <a:rPr kumimoji="0" lang="en-US" sz="1579" b="1" i="0" u="none" strike="noStrike" kern="1200" cap="none" spc="0" normalizeH="0" baseline="0" noProof="0" dirty="0">
                <a:ln>
                  <a:noFill/>
                </a:ln>
                <a:solidFill>
                  <a:srgbClr val="C00000"/>
                </a:solidFill>
                <a:effectLst/>
                <a:uLnTx/>
                <a:uFillTx/>
                <a:latin typeface="UTM Avo" panose="02040603050506020204" pitchFamily="18" charset="0"/>
                <a:cs typeface="+mn-cs"/>
              </a:rPr>
              <a:t> </a:t>
            </a:r>
            <a:r>
              <a:rPr kumimoji="0" lang="en-US" sz="1579" b="1" i="0" u="none" strike="noStrike" kern="1200" cap="none" spc="0" normalizeH="0" baseline="0" noProof="0" dirty="0" err="1">
                <a:ln>
                  <a:noFill/>
                </a:ln>
                <a:solidFill>
                  <a:srgbClr val="C00000"/>
                </a:solidFill>
                <a:effectLst/>
                <a:uLnTx/>
                <a:uFillTx/>
                <a:latin typeface="UTM Avo" panose="02040603050506020204" pitchFamily="18" charset="0"/>
                <a:cs typeface="+mn-cs"/>
              </a:rPr>
              <a:t>để</a:t>
            </a:r>
            <a:r>
              <a:rPr kumimoji="0" lang="en-US" sz="1579" b="1" i="0" u="none" strike="noStrike" kern="1200" cap="none" spc="0" normalizeH="0" baseline="0" noProof="0" dirty="0">
                <a:ln>
                  <a:noFill/>
                </a:ln>
                <a:solidFill>
                  <a:srgbClr val="C00000"/>
                </a:solidFill>
                <a:effectLst/>
                <a:uLnTx/>
                <a:uFillTx/>
                <a:latin typeface="UTM Avo" panose="02040603050506020204" pitchFamily="18" charset="0"/>
                <a:cs typeface="+mn-cs"/>
              </a:rPr>
              <a:t> </a:t>
            </a:r>
            <a:r>
              <a:rPr kumimoji="0" lang="en-US" sz="1579" b="1" i="0" u="none" strike="noStrike" kern="1200" cap="none" spc="0" normalizeH="0" baseline="0" noProof="0" dirty="0" err="1">
                <a:ln>
                  <a:noFill/>
                </a:ln>
                <a:solidFill>
                  <a:srgbClr val="C00000"/>
                </a:solidFill>
                <a:effectLst/>
                <a:uLnTx/>
                <a:uFillTx/>
                <a:latin typeface="UTM Avo" panose="02040603050506020204" pitchFamily="18" charset="0"/>
                <a:cs typeface="+mn-cs"/>
              </a:rPr>
              <a:t>thu</a:t>
            </a:r>
            <a:r>
              <a:rPr kumimoji="0" lang="en-US" sz="1579" b="1" i="0" u="none" strike="noStrike" kern="1200" cap="none" spc="0" normalizeH="0" baseline="0" noProof="0" dirty="0">
                <a:ln>
                  <a:noFill/>
                </a:ln>
                <a:solidFill>
                  <a:srgbClr val="C00000"/>
                </a:solidFill>
                <a:effectLst/>
                <a:uLnTx/>
                <a:uFillTx/>
                <a:latin typeface="UTM Avo" panose="02040603050506020204" pitchFamily="18" charset="0"/>
                <a:cs typeface="+mn-cs"/>
              </a:rPr>
              <a:t> </a:t>
            </a:r>
            <a:r>
              <a:rPr kumimoji="0" lang="en-US" sz="1579" b="1" i="0" u="none" strike="noStrike" kern="1200" cap="none" spc="0" normalizeH="0" baseline="0" noProof="0" dirty="0" err="1">
                <a:ln>
                  <a:noFill/>
                </a:ln>
                <a:solidFill>
                  <a:srgbClr val="C00000"/>
                </a:solidFill>
                <a:effectLst/>
                <a:uLnTx/>
                <a:uFillTx/>
                <a:latin typeface="UTM Avo" panose="02040603050506020204" pitchFamily="18" charset="0"/>
                <a:cs typeface="+mn-cs"/>
              </a:rPr>
              <a:t>lợi</a:t>
            </a:r>
            <a:r>
              <a:rPr kumimoji="0" lang="en-US" sz="1579" b="1" i="0" u="none" strike="noStrike" kern="1200" cap="none" spc="0" normalizeH="0" baseline="0" noProof="0" dirty="0">
                <a:ln>
                  <a:noFill/>
                </a:ln>
                <a:solidFill>
                  <a:srgbClr val="C00000"/>
                </a:solidFill>
                <a:effectLst/>
                <a:uLnTx/>
                <a:uFillTx/>
                <a:latin typeface="UTM Avo" panose="02040603050506020204" pitchFamily="18" charset="0"/>
                <a:cs typeface="+mn-cs"/>
              </a:rPr>
              <a:t> </a:t>
            </a:r>
            <a:r>
              <a:rPr kumimoji="0" lang="en-US" sz="1579" b="1" i="0" u="none" strike="noStrike" kern="1200" cap="none" spc="0" normalizeH="0" baseline="0" noProof="0" dirty="0" err="1">
                <a:ln>
                  <a:noFill/>
                </a:ln>
                <a:solidFill>
                  <a:srgbClr val="C00000"/>
                </a:solidFill>
                <a:effectLst/>
                <a:uLnTx/>
                <a:uFillTx/>
                <a:latin typeface="UTM Avo" panose="02040603050506020204" pitchFamily="18" charset="0"/>
                <a:cs typeface="+mn-cs"/>
              </a:rPr>
              <a:t>nhuận</a:t>
            </a:r>
            <a:r>
              <a:rPr kumimoji="0" lang="en-US" sz="1579" b="1" i="0" u="none" strike="noStrike" kern="1200" cap="none" spc="0" normalizeH="0" baseline="0" noProof="0" dirty="0">
                <a:ln>
                  <a:noFill/>
                </a:ln>
                <a:solidFill>
                  <a:srgbClr val="C00000"/>
                </a:solidFill>
                <a:effectLst/>
                <a:uLnTx/>
                <a:uFillTx/>
                <a:latin typeface="UTM Avo" panose="02040603050506020204" pitchFamily="18" charset="0"/>
                <a:cs typeface="+mn-cs"/>
              </a:rPr>
              <a:t>.</a:t>
            </a:r>
          </a:p>
        </p:txBody>
      </p:sp>
    </p:spTree>
    <p:extLst>
      <p:ext uri="{BB962C8B-B14F-4D97-AF65-F5344CB8AC3E}">
        <p14:creationId xmlns:p14="http://schemas.microsoft.com/office/powerpoint/2010/main" val="99601722"/>
      </p:ext>
    </p:extLst>
  </p:cSld>
  <p:clrMap bg1="lt1" tx1="dk1" bg2="lt2" tx2="dk2" accent1="accent1" accent2="accent2" accent3="accent3" accent4="accent4" accent5="accent5" accent6="accent6" hlink="hlink" folHlink="folHlink"/>
  <p:sldLayoutIdLst>
    <p:sldLayoutId id="2147483739" r:id="rId1"/>
    <p:sldLayoutId id="2147483740" r:id="rId2"/>
    <p:sldLayoutId id="2147483741" r:id="rId3"/>
    <p:sldLayoutId id="2147483742" r:id="rId4"/>
    <p:sldLayoutId id="2147483743" r:id="rId5"/>
    <p:sldLayoutId id="2147483744" r:id="rId6"/>
    <p:sldLayoutId id="2147483745" r:id="rId7"/>
    <p:sldLayoutId id="2147483746" r:id="rId8"/>
    <p:sldLayoutId id="2147483747" r:id="rId9"/>
    <p:sldLayoutId id="2147483748" r:id="rId10"/>
    <p:sldLayoutId id="2147483749" r:id="rId11"/>
    <p:sldLayoutId id="2147483750" r:id="rId12"/>
  </p:sldLayoutIdLst>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1" nodeType="withEffect">
                                  <p:stCondLst>
                                    <p:cond delay="0"/>
                                  </p:stCondLst>
                                  <p:childTnLst>
                                    <p:set>
                                      <p:cBhvr>
                                        <p:cTn id="6" dur="1" fill="hold">
                                          <p:stCondLst>
                                            <p:cond delay="0"/>
                                          </p:stCondLst>
                                        </p:cTn>
                                        <p:tgtEl>
                                          <p:spTgt spid="20"/>
                                        </p:tgtEl>
                                        <p:attrNameLst>
                                          <p:attrName>style.visibility</p:attrName>
                                        </p:attrNameLst>
                                      </p:cBhvr>
                                      <p:to>
                                        <p:strVal val="visible"/>
                                      </p:to>
                                    </p:set>
                                    <p:anim calcmode="lin" valueType="num">
                                      <p:cBhvr>
                                        <p:cTn id="7" dur="1750" fill="hold"/>
                                        <p:tgtEl>
                                          <p:spTgt spid="20"/>
                                        </p:tgtEl>
                                        <p:attrNameLst>
                                          <p:attrName>ppt_w</p:attrName>
                                        </p:attrNameLst>
                                      </p:cBhvr>
                                      <p:tavLst>
                                        <p:tav tm="0">
                                          <p:val>
                                            <p:fltVal val="0"/>
                                          </p:val>
                                        </p:tav>
                                        <p:tav tm="100000">
                                          <p:val>
                                            <p:strVal val="#ppt_w"/>
                                          </p:val>
                                        </p:tav>
                                      </p:tavLst>
                                    </p:anim>
                                    <p:anim calcmode="lin" valueType="num">
                                      <p:cBhvr>
                                        <p:cTn id="8" dur="1750" fill="hold"/>
                                        <p:tgtEl>
                                          <p:spTgt spid="20"/>
                                        </p:tgtEl>
                                        <p:attrNameLst>
                                          <p:attrName>ppt_h</p:attrName>
                                        </p:attrNameLst>
                                      </p:cBhvr>
                                      <p:tavLst>
                                        <p:tav tm="0">
                                          <p:val>
                                            <p:fltVal val="0"/>
                                          </p:val>
                                        </p:tav>
                                        <p:tav tm="100000">
                                          <p:val>
                                            <p:strVal val="#ppt_h"/>
                                          </p:val>
                                        </p:tav>
                                      </p:tavLst>
                                    </p:anim>
                                    <p:animEffect transition="in" filter="fade">
                                      <p:cBhvr>
                                        <p:cTn id="9" dur="1750"/>
                                        <p:tgtEl>
                                          <p:spTgt spid="20"/>
                                        </p:tgtEl>
                                      </p:cBhvr>
                                    </p:animEffect>
                                  </p:childTnLst>
                                </p:cTn>
                              </p:par>
                              <p:par>
                                <p:cTn id="10" presetID="6" presetClass="emph" presetSubtype="0" repeatCount="indefinite" accel="7000" decel="14000" autoRev="1" fill="hold" grpId="0" nodeType="withEffect">
                                  <p:stCondLst>
                                    <p:cond delay="0"/>
                                  </p:stCondLst>
                                  <p:childTnLst>
                                    <p:animScale>
                                      <p:cBhvr>
                                        <p:cTn id="11" dur="1050" fill="hold"/>
                                        <p:tgtEl>
                                          <p:spTgt spid="20"/>
                                        </p:tgtEl>
                                      </p:cBhvr>
                                      <p:by x="110000" y="11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P spid="20" grpId="1"/>
    </p:bldLst>
  </p:timing>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kumimoji="1" lang="zh-CN" altLang="en-US"/>
              <a:t>单击此处编辑母版标题样式</a:t>
            </a:r>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kumimoji="1" lang="zh-CN" altLang="en-US"/>
              <a:t>单击此处编辑母版文本样式</a:t>
            </a:r>
          </a:p>
          <a:p>
            <a:pPr lvl="1"/>
            <a:r>
              <a:rPr kumimoji="1" lang="zh-CN" altLang="en-US"/>
              <a:t>二级</a:t>
            </a:r>
          </a:p>
          <a:p>
            <a:pPr lvl="2"/>
            <a:r>
              <a:rPr kumimoji="1" lang="zh-CN" altLang="en-US"/>
              <a:t>三级</a:t>
            </a:r>
          </a:p>
          <a:p>
            <a:pPr lvl="3"/>
            <a:r>
              <a:rPr kumimoji="1" lang="zh-CN" altLang="en-US"/>
              <a:t>四级</a:t>
            </a:r>
          </a:p>
          <a:p>
            <a:pPr lvl="4"/>
            <a:r>
              <a:rPr kumimoji="1" lang="zh-CN" altLang="en-US"/>
              <a:t>五级</a:t>
            </a:r>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9A00A2AD-B2CE-DC4F-8015-E18525983D45}" type="datetimeFigureOut">
              <a:rPr kumimoji="1" lang="zh-CN" altLang="en-US" sz="1200" b="0" i="0" u="none" strike="noStrike" kern="1200" cap="none" spc="0" normalizeH="0" baseline="0" noProof="0" smtClean="0">
                <a:ln>
                  <a:noFill/>
                </a:ln>
                <a:solidFill>
                  <a:prstClr val="black">
                    <a:tint val="75000"/>
                  </a:prstClr>
                </a:solidFill>
                <a:effectLst/>
                <a:uLnTx/>
                <a:uFillTx/>
                <a:latin typeface="字魂27号-布丁体"/>
                <a:cs typeface="+mn-cs"/>
              </a:rPr>
              <a:pPr marL="0" marR="0" lvl="0" indent="0" algn="l" defTabSz="914400" rtl="0" eaLnBrk="1" fontAlgn="auto" latinLnBrk="0" hangingPunct="1">
                <a:lnSpc>
                  <a:spcPct val="100000"/>
                </a:lnSpc>
                <a:spcBef>
                  <a:spcPts val="0"/>
                </a:spcBef>
                <a:spcAft>
                  <a:spcPts val="0"/>
                </a:spcAft>
                <a:buClrTx/>
                <a:buSzTx/>
                <a:buFontTx/>
                <a:buNone/>
                <a:tabLst/>
                <a:defRPr/>
              </a:pPr>
              <a:t>2022/11/9</a:t>
            </a:fld>
            <a:endParaRPr kumimoji="1" lang="zh-CN" altLang="en-US" sz="1200" b="0" i="0" u="none" strike="noStrike" kern="1200" cap="none" spc="0" normalizeH="0" baseline="0" noProof="0">
              <a:ln>
                <a:noFill/>
              </a:ln>
              <a:solidFill>
                <a:prstClr val="black">
                  <a:tint val="75000"/>
                </a:prstClr>
              </a:solidFill>
              <a:effectLst/>
              <a:uLnTx/>
              <a:uFillTx/>
              <a:latin typeface="字魂27号-布丁体"/>
              <a:cs typeface="+mn-cs"/>
            </a:endParaRPr>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200" b="0" i="0" u="none" strike="noStrike" kern="1200" cap="none" spc="0" normalizeH="0" baseline="0" noProof="0">
              <a:ln>
                <a:noFill/>
              </a:ln>
              <a:solidFill>
                <a:prstClr val="black">
                  <a:tint val="75000"/>
                </a:prstClr>
              </a:solidFill>
              <a:effectLst/>
              <a:uLnTx/>
              <a:uFillTx/>
              <a:latin typeface="字魂27号-布丁体"/>
              <a:cs typeface="+mn-cs"/>
            </a:endParaRPr>
          </a:p>
        </p:txBody>
      </p:sp>
      <p:sp>
        <p:nvSpPr>
          <p:cNvPr id="6" name="幻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3ECCDFA6-1E83-B64A-81A1-D9DB674537E5}" type="slidenum">
              <a:rPr kumimoji="1" lang="zh-CN" altLang="en-US" sz="1200" b="0" i="0" u="none" strike="noStrike" kern="1200" cap="none" spc="0" normalizeH="0" baseline="0" noProof="0" smtClean="0">
                <a:ln>
                  <a:noFill/>
                </a:ln>
                <a:solidFill>
                  <a:prstClr val="black">
                    <a:tint val="75000"/>
                  </a:prstClr>
                </a:solidFill>
                <a:effectLst/>
                <a:uLnTx/>
                <a:uFillTx/>
                <a:latin typeface="字魂27号-布丁体"/>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1" lang="zh-CN" altLang="en-US" sz="1200" b="0" i="0" u="none" strike="noStrike" kern="1200" cap="none" spc="0" normalizeH="0" baseline="0" noProof="0">
              <a:ln>
                <a:noFill/>
              </a:ln>
              <a:solidFill>
                <a:prstClr val="black">
                  <a:tint val="75000"/>
                </a:prstClr>
              </a:solidFill>
              <a:effectLst/>
              <a:uLnTx/>
              <a:uFillTx/>
              <a:latin typeface="字魂27号-布丁体"/>
              <a:cs typeface="+mn-cs"/>
            </a:endParaRPr>
          </a:p>
        </p:txBody>
      </p:sp>
      <p:pic>
        <p:nvPicPr>
          <p:cNvPr id="14" name="Picture 13">
            <a:extLst>
              <a:ext uri="{FF2B5EF4-FFF2-40B4-BE49-F238E27FC236}">
                <a16:creationId xmlns:a16="http://schemas.microsoft.com/office/drawing/2014/main" id="{DC41725A-66FC-ECC9-D741-C488264DA5C5}"/>
              </a:ext>
            </a:extLst>
          </p:cNvPr>
          <p:cNvPicPr>
            <a:picLocks noChangeAspect="1"/>
          </p:cNvPicPr>
          <p:nvPr userDrawn="1"/>
        </p:nvPicPr>
        <p:blipFill rotWithShape="1">
          <a:blip r:embed="rId14" cstate="hqprint">
            <a:extLst>
              <a:ext uri="{28A0092B-C50C-407E-A947-70E740481C1C}">
                <a14:useLocalDpi xmlns:a14="http://schemas.microsoft.com/office/drawing/2010/main" val="0"/>
              </a:ext>
            </a:extLst>
          </a:blip>
          <a:srcRect t="37667"/>
          <a:stretch/>
        </p:blipFill>
        <p:spPr>
          <a:xfrm>
            <a:off x="-2253635" y="-811260"/>
            <a:ext cx="2556694" cy="2850412"/>
          </a:xfrm>
          <a:prstGeom prst="rect">
            <a:avLst/>
          </a:prstGeom>
        </p:spPr>
      </p:pic>
      <p:pic>
        <p:nvPicPr>
          <p:cNvPr id="15" name="Picture 14">
            <a:extLst>
              <a:ext uri="{FF2B5EF4-FFF2-40B4-BE49-F238E27FC236}">
                <a16:creationId xmlns:a16="http://schemas.microsoft.com/office/drawing/2014/main" id="{10ECB967-163D-97A1-9542-86B164988CD1}"/>
              </a:ext>
            </a:extLst>
          </p:cNvPr>
          <p:cNvPicPr>
            <a:picLocks noChangeAspect="1"/>
          </p:cNvPicPr>
          <p:nvPr userDrawn="1"/>
        </p:nvPicPr>
        <p:blipFill rotWithShape="1">
          <a:blip r:embed="rId15" cstate="print">
            <a:extLst>
              <a:ext uri="{28A0092B-C50C-407E-A947-70E740481C1C}">
                <a14:useLocalDpi xmlns:a14="http://schemas.microsoft.com/office/drawing/2010/main" val="0"/>
              </a:ext>
            </a:extLst>
          </a:blip>
          <a:srcRect t="38142"/>
          <a:stretch/>
        </p:blipFill>
        <p:spPr>
          <a:xfrm>
            <a:off x="650633" y="6783225"/>
            <a:ext cx="1960710" cy="2212719"/>
          </a:xfrm>
          <a:prstGeom prst="rect">
            <a:avLst/>
          </a:prstGeom>
        </p:spPr>
      </p:pic>
      <p:sp>
        <p:nvSpPr>
          <p:cNvPr id="16" name="TextBox 3">
            <a:extLst>
              <a:ext uri="{FF2B5EF4-FFF2-40B4-BE49-F238E27FC236}">
                <a16:creationId xmlns:a16="http://schemas.microsoft.com/office/drawing/2014/main" id="{29EA2F57-C96A-966D-50AE-CA599802F3D7}"/>
              </a:ext>
            </a:extLst>
          </p:cNvPr>
          <p:cNvSpPr txBox="1"/>
          <p:nvPr userDrawn="1"/>
        </p:nvSpPr>
        <p:spPr>
          <a:xfrm>
            <a:off x="2539171" y="7974020"/>
            <a:ext cx="7283515" cy="1064137"/>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105" b="1" i="0" u="none" strike="noStrike" kern="1200" cap="none" spc="0" normalizeH="0" baseline="0" noProof="0" dirty="0">
                <a:ln>
                  <a:noFill/>
                </a:ln>
                <a:solidFill>
                  <a:srgbClr val="2C9430"/>
                </a:solidFill>
                <a:effectLst/>
                <a:uLnTx/>
                <a:uFillTx/>
                <a:latin typeface="SVN-Newton" panose="02040603050506020204" pitchFamily="18" charset="0"/>
                <a:cs typeface="Times New Roman" panose="02020603050405020304" pitchFamily="18" charset="0"/>
              </a:rPr>
              <a:t>MĂNG NON – TÀI LIỆU TIỂU HỌC</a:t>
            </a:r>
          </a:p>
          <a:p>
            <a:pPr marL="0" marR="0" lvl="0" indent="0" algn="ctr" defTabSz="534654" rtl="0" eaLnBrk="1" fontAlgn="auto" latinLnBrk="0" hangingPunct="1">
              <a:lnSpc>
                <a:spcPct val="100000"/>
              </a:lnSpc>
              <a:spcBef>
                <a:spcPts val="0"/>
              </a:spcBef>
              <a:spcAft>
                <a:spcPts val="0"/>
              </a:spcAft>
              <a:buClrTx/>
              <a:buSzTx/>
              <a:buFontTx/>
              <a:buNone/>
              <a:tabLst/>
              <a:defRPr/>
            </a:pPr>
            <a:r>
              <a:rPr kumimoji="0" lang="en-US" sz="2105" b="1"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Mời</a:t>
            </a:r>
            <a:r>
              <a:rPr kumimoji="0" lang="en-US" sz="2105"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2105" b="1"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truy</a:t>
            </a:r>
            <a:r>
              <a:rPr kumimoji="0" lang="en-US" sz="2105"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2105" b="1"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cập</a:t>
            </a:r>
            <a:r>
              <a:rPr kumimoji="0" lang="en-US" sz="2105"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2105" b="0" i="0" u="none" strike="noStrike" kern="1200" cap="none" spc="0" normalizeH="0" baseline="0" noProof="0" dirty="0">
                <a:ln>
                  <a:noFill/>
                </a:ln>
                <a:solidFill>
                  <a:srgbClr val="FF0066"/>
                </a:solidFill>
                <a:effectLst/>
                <a:uLnTx/>
                <a:uFillTx/>
                <a:latin typeface="Times New Roman" panose="02020603050405020304" pitchFamily="18" charset="0"/>
                <a:cs typeface="Times New Roman" panose="02020603050405020304" pitchFamily="18" charset="0"/>
                <a:hlinkClick r:id="rId16">
                  <a:extLst>
                    <a:ext uri="{A12FA001-AC4F-418D-AE19-62706E023703}">
                      <ahyp:hlinkClr xmlns:ahyp="http://schemas.microsoft.com/office/drawing/2018/hyperlinkcolor" xmlns="" val="tx"/>
                    </a:ext>
                  </a:extLst>
                </a:hlinkClick>
              </a:rPr>
              <a:t>MĂNG NON- TÀI LIỆU TIỂU HỌC | Facebook</a:t>
            </a:r>
            <a:endParaRPr kumimoji="0" lang="en-US" sz="2105" b="0" i="0" u="none" strike="noStrike" kern="1200" cap="none" spc="0" normalizeH="0" baseline="0" noProof="0" dirty="0">
              <a:ln>
                <a:noFill/>
              </a:ln>
              <a:solidFill>
                <a:srgbClr val="FF0066"/>
              </a:solidFill>
              <a:effectLst/>
              <a:uLnTx/>
              <a:uFillTx/>
              <a:latin typeface="SVN-Newton" panose="02040603050506020204" pitchFamily="18" charset="0"/>
              <a:cs typeface="Times New Roman" panose="02020603050405020304" pitchFamily="18" charset="0"/>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105" b="1" i="0" u="none" strike="noStrike" kern="1200" cap="none" spc="0" normalizeH="0" baseline="0" noProof="0" dirty="0">
                <a:ln>
                  <a:noFill/>
                </a:ln>
                <a:solidFill>
                  <a:srgbClr val="0D4370"/>
                </a:solidFill>
                <a:effectLst/>
                <a:uLnTx/>
                <a:uFillTx/>
                <a:latin typeface="SVN-Newton" panose="02040603050506020204" pitchFamily="18" charset="0"/>
                <a:cs typeface="Times New Roman" panose="02020603050405020304" pitchFamily="18" charset="0"/>
              </a:rPr>
              <a:t>SĐT ZALO : </a:t>
            </a:r>
            <a:r>
              <a:rPr kumimoji="0" lang="en-US" sz="2105" b="1" i="0" u="sng" strike="noStrike" kern="1200" cap="none" spc="0" normalizeH="0" baseline="0" noProof="0" dirty="0">
                <a:ln>
                  <a:noFill/>
                </a:ln>
                <a:solidFill>
                  <a:srgbClr val="0D4370"/>
                </a:solidFill>
                <a:effectLst/>
                <a:uLnTx/>
                <a:uFillTx/>
                <a:latin typeface="SVN-Newton" panose="02040603050506020204" pitchFamily="18" charset="0"/>
                <a:cs typeface="+mn-cs"/>
              </a:rPr>
              <a:t>0382348780</a:t>
            </a:r>
            <a:r>
              <a:rPr kumimoji="0" lang="en-US" sz="2105" b="1" i="0" u="none" strike="noStrike" kern="1200" cap="none" spc="0" normalizeH="0" baseline="0" noProof="0" dirty="0">
                <a:ln>
                  <a:noFill/>
                </a:ln>
                <a:solidFill>
                  <a:srgbClr val="0D4370"/>
                </a:solidFill>
                <a:effectLst/>
                <a:uLnTx/>
                <a:uFillTx/>
                <a:latin typeface="SVN-Newton" panose="02040603050506020204" pitchFamily="18" charset="0"/>
                <a:cs typeface="+mn-cs"/>
              </a:rPr>
              <a:t> - </a:t>
            </a:r>
            <a:r>
              <a:rPr kumimoji="0" lang="en-US" sz="2105" b="1" i="0" u="sng" strike="noStrike" kern="1200" cap="none" spc="0" normalizeH="0" baseline="0" noProof="0" dirty="0">
                <a:ln>
                  <a:noFill/>
                </a:ln>
                <a:solidFill>
                  <a:srgbClr val="0D4370"/>
                </a:solidFill>
                <a:effectLst/>
                <a:uLnTx/>
                <a:uFillTx/>
                <a:latin typeface="SVN-Newton" panose="02040603050506020204" pitchFamily="18" charset="0"/>
                <a:cs typeface="+mn-cs"/>
              </a:rPr>
              <a:t>0984848929</a:t>
            </a:r>
            <a:endParaRPr kumimoji="0" lang="en-US" sz="2105" b="1" i="0" u="none" strike="noStrike" kern="1200" cap="none" spc="0" normalizeH="0" baseline="0" noProof="0" dirty="0">
              <a:ln>
                <a:noFill/>
              </a:ln>
              <a:solidFill>
                <a:srgbClr val="0D4370"/>
              </a:solidFill>
              <a:effectLst/>
              <a:uLnTx/>
              <a:uFillTx/>
              <a:latin typeface="SVN-Newton" panose="02040603050506020204" pitchFamily="18" charset="0"/>
              <a:cs typeface="Times New Roman" panose="02020603050405020304" pitchFamily="18" charset="0"/>
            </a:endParaRPr>
          </a:p>
        </p:txBody>
      </p:sp>
      <p:sp>
        <p:nvSpPr>
          <p:cNvPr id="17" name="Title 1">
            <a:extLst>
              <a:ext uri="{FF2B5EF4-FFF2-40B4-BE49-F238E27FC236}">
                <a16:creationId xmlns:a16="http://schemas.microsoft.com/office/drawing/2014/main" id="{839CB496-B064-1976-8A73-F5C96C8179F1}"/>
              </a:ext>
            </a:extLst>
          </p:cNvPr>
          <p:cNvSpPr txBox="1">
            <a:spLocks/>
          </p:cNvSpPr>
          <p:nvPr userDrawn="1"/>
        </p:nvSpPr>
        <p:spPr>
          <a:xfrm>
            <a:off x="9822686" y="-375048"/>
            <a:ext cx="2556694" cy="1156798"/>
          </a:xfrm>
          <a:prstGeom prst="rect">
            <a:avLst/>
          </a:prstGeom>
        </p:spPr>
        <p:txBody>
          <a:bodyPr vert="horz" lIns="106934" tIns="53467" rIns="106934" bIns="53467"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2807" b="0" i="0" u="none" strike="noStrike" kern="1200" cap="none" spc="0" normalizeH="0" baseline="0" noProof="0" dirty="0" err="1">
                <a:ln>
                  <a:noFill/>
                </a:ln>
                <a:solidFill>
                  <a:srgbClr val="44546A">
                    <a:lumMod val="20000"/>
                    <a:lumOff val="80000"/>
                  </a:srgbClr>
                </a:solidFill>
                <a:effectLst/>
                <a:uLnTx/>
                <a:uFillTx/>
                <a:latin typeface="#9Slide07 HoneyCream" pitchFamily="2" charset="0"/>
                <a:cs typeface="+mj-cs"/>
              </a:rPr>
              <a:t>Măng</a:t>
            </a:r>
            <a:r>
              <a:rPr kumimoji="0" lang="en-US" sz="2807" b="0" i="0" u="none" strike="noStrike" kern="1200" cap="none" spc="0" normalizeH="0" baseline="0" noProof="0" dirty="0">
                <a:ln>
                  <a:noFill/>
                </a:ln>
                <a:solidFill>
                  <a:srgbClr val="44546A">
                    <a:lumMod val="20000"/>
                    <a:lumOff val="80000"/>
                  </a:srgbClr>
                </a:solidFill>
                <a:effectLst/>
                <a:uLnTx/>
                <a:uFillTx/>
                <a:latin typeface="#9Slide07 HoneyCream" pitchFamily="2" charset="0"/>
                <a:cs typeface="+mj-cs"/>
              </a:rPr>
              <a:t> Non</a:t>
            </a:r>
          </a:p>
        </p:txBody>
      </p:sp>
      <p:sp>
        <p:nvSpPr>
          <p:cNvPr id="18" name="Title 1">
            <a:extLst>
              <a:ext uri="{FF2B5EF4-FFF2-40B4-BE49-F238E27FC236}">
                <a16:creationId xmlns:a16="http://schemas.microsoft.com/office/drawing/2014/main" id="{C2819393-8A5D-E722-6425-C1F457F21F4D}"/>
              </a:ext>
            </a:extLst>
          </p:cNvPr>
          <p:cNvSpPr txBox="1">
            <a:spLocks/>
          </p:cNvSpPr>
          <p:nvPr userDrawn="1"/>
        </p:nvSpPr>
        <p:spPr>
          <a:xfrm>
            <a:off x="455940" y="9080370"/>
            <a:ext cx="2350096" cy="387363"/>
          </a:xfrm>
          <a:prstGeom prst="rect">
            <a:avLst/>
          </a:prstGeom>
        </p:spPr>
        <p:txBody>
          <a:bodyPr vert="horz" lIns="106934" tIns="53467" rIns="106934" bIns="53467" rtlCol="0" anchor="b">
            <a:normAutofit fontScale="70000" lnSpcReduction="2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3743" b="0" i="0" u="none" strike="noStrike" kern="1200" cap="none" spc="0" normalizeH="0" baseline="0" noProof="0" dirty="0" err="1">
                <a:ln>
                  <a:noFill/>
                </a:ln>
                <a:solidFill>
                  <a:srgbClr val="2C9430"/>
                </a:solidFill>
                <a:effectLst/>
                <a:uLnTx/>
                <a:uFillTx/>
                <a:latin typeface="#9Slide07 HoneyCream" pitchFamily="2" charset="0"/>
                <a:cs typeface="+mj-cs"/>
              </a:rPr>
              <a:t>Măng</a:t>
            </a:r>
            <a:r>
              <a:rPr kumimoji="0" lang="en-US" sz="3743" b="0" i="0" u="none" strike="noStrike" kern="1200" cap="none" spc="0" normalizeH="0" baseline="0" noProof="0" dirty="0">
                <a:ln>
                  <a:noFill/>
                </a:ln>
                <a:solidFill>
                  <a:srgbClr val="2C9430"/>
                </a:solidFill>
                <a:effectLst/>
                <a:uLnTx/>
                <a:uFillTx/>
                <a:latin typeface="#9Slide07 HoneyCream" pitchFamily="2" charset="0"/>
                <a:cs typeface="+mj-cs"/>
              </a:rPr>
              <a:t> Non</a:t>
            </a:r>
          </a:p>
        </p:txBody>
      </p:sp>
      <p:sp>
        <p:nvSpPr>
          <p:cNvPr id="19" name="Title 1">
            <a:extLst>
              <a:ext uri="{FF2B5EF4-FFF2-40B4-BE49-F238E27FC236}">
                <a16:creationId xmlns:a16="http://schemas.microsoft.com/office/drawing/2014/main" id="{67CE625A-7EB5-37D6-AA98-E6F10E173EFB}"/>
              </a:ext>
            </a:extLst>
          </p:cNvPr>
          <p:cNvSpPr txBox="1">
            <a:spLocks/>
          </p:cNvSpPr>
          <p:nvPr userDrawn="1"/>
        </p:nvSpPr>
        <p:spPr>
          <a:xfrm>
            <a:off x="-379795" y="5542001"/>
            <a:ext cx="2556694" cy="1156798"/>
          </a:xfrm>
          <a:prstGeom prst="rect">
            <a:avLst/>
          </a:prstGeom>
        </p:spPr>
        <p:txBody>
          <a:bodyPr vert="horz" lIns="106934" tIns="53467" rIns="106934" bIns="53467"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2105" b="0" i="0" u="none" strike="noStrike" kern="1200" cap="none" spc="0" normalizeH="0" baseline="0" noProof="0" dirty="0" err="1">
                <a:ln>
                  <a:noFill/>
                </a:ln>
                <a:solidFill>
                  <a:srgbClr val="44546A">
                    <a:lumMod val="20000"/>
                    <a:lumOff val="80000"/>
                  </a:srgbClr>
                </a:solidFill>
                <a:effectLst/>
                <a:uLnTx/>
                <a:uFillTx/>
                <a:latin typeface="#9Slide07 HoneyCream" pitchFamily="2" charset="0"/>
                <a:cs typeface="+mj-cs"/>
              </a:rPr>
              <a:t>Măng</a:t>
            </a:r>
            <a:r>
              <a:rPr kumimoji="0" lang="en-US" sz="2105" b="0" i="0" u="none" strike="noStrike" kern="1200" cap="none" spc="0" normalizeH="0" baseline="0" noProof="0" dirty="0">
                <a:ln>
                  <a:noFill/>
                </a:ln>
                <a:solidFill>
                  <a:srgbClr val="44546A">
                    <a:lumMod val="20000"/>
                    <a:lumOff val="80000"/>
                  </a:srgbClr>
                </a:solidFill>
                <a:effectLst/>
                <a:uLnTx/>
                <a:uFillTx/>
                <a:latin typeface="#9Slide07 HoneyCream" pitchFamily="2" charset="0"/>
                <a:cs typeface="+mj-cs"/>
              </a:rPr>
              <a:t> Non</a:t>
            </a:r>
          </a:p>
        </p:txBody>
      </p:sp>
      <p:sp>
        <p:nvSpPr>
          <p:cNvPr id="20" name="TextBox 19">
            <a:extLst>
              <a:ext uri="{FF2B5EF4-FFF2-40B4-BE49-F238E27FC236}">
                <a16:creationId xmlns:a16="http://schemas.microsoft.com/office/drawing/2014/main" id="{A9185F81-9F4C-9E1A-DA28-FF4DF54F9336}"/>
              </a:ext>
            </a:extLst>
          </p:cNvPr>
          <p:cNvSpPr txBox="1"/>
          <p:nvPr userDrawn="1"/>
        </p:nvSpPr>
        <p:spPr>
          <a:xfrm>
            <a:off x="-2920124" y="1955745"/>
            <a:ext cx="3889672" cy="63216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508" b="0" i="0" u="none" strike="noStrike" kern="1200" cap="none" spc="0" normalizeH="0" baseline="0" noProof="0" dirty="0" err="1">
                <a:ln w="0"/>
                <a:solidFill>
                  <a:srgbClr val="FF0000"/>
                </a:solidFill>
                <a:effectLst>
                  <a:reflection blurRad="6350" stA="53000" endA="300" endPos="35500" dir="5400000" sy="-90000" algn="bl" rotWithShape="0"/>
                </a:effectLst>
                <a:uLnTx/>
                <a:uFillTx/>
                <a:latin typeface="#9Slide07 HoneyCream" pitchFamily="2" charset="0"/>
                <a:cs typeface="#9Slide05 Bodega Script" pitchFamily="2" charset="0"/>
              </a:rPr>
              <a:t>Măng</a:t>
            </a:r>
            <a:r>
              <a:rPr kumimoji="0" lang="en-US" sz="3508" b="0" i="0" u="none" strike="noStrike" kern="1200" cap="none" spc="0" normalizeH="0" baseline="0" noProof="0" dirty="0">
                <a:ln w="0"/>
                <a:solidFill>
                  <a:srgbClr val="FF0000"/>
                </a:solidFill>
                <a:effectLst>
                  <a:reflection blurRad="6350" stA="53000" endA="300" endPos="35500" dir="5400000" sy="-90000" algn="bl" rotWithShape="0"/>
                </a:effectLst>
                <a:uLnTx/>
                <a:uFillTx/>
                <a:latin typeface="#9Slide07 HoneyCream" pitchFamily="2" charset="0"/>
                <a:cs typeface="#9Slide05 Bodega Script" pitchFamily="2" charset="0"/>
              </a:rPr>
              <a:t> Non</a:t>
            </a:r>
            <a:endParaRPr kumimoji="0" lang="id-ID" sz="3508" b="0" i="0" u="none" strike="noStrike" kern="1200" cap="none" spc="0" normalizeH="0" baseline="0" noProof="0" dirty="0">
              <a:ln w="0"/>
              <a:solidFill>
                <a:srgbClr val="FF0000"/>
              </a:solidFill>
              <a:effectLst>
                <a:reflection blurRad="6350" stA="53000" endA="300" endPos="35500" dir="5400000" sy="-90000" algn="bl" rotWithShape="0"/>
              </a:effectLst>
              <a:uLnTx/>
              <a:uFillTx/>
              <a:latin typeface="#9Slide07 HoneyCream" pitchFamily="2" charset="0"/>
              <a:cs typeface="#9Slide05 Bodega Script" pitchFamily="2" charset="0"/>
            </a:endParaRPr>
          </a:p>
        </p:txBody>
      </p:sp>
      <p:sp>
        <p:nvSpPr>
          <p:cNvPr id="21" name="TextBox 20">
            <a:extLst>
              <a:ext uri="{FF2B5EF4-FFF2-40B4-BE49-F238E27FC236}">
                <a16:creationId xmlns:a16="http://schemas.microsoft.com/office/drawing/2014/main" id="{6BE93520-6E9F-4C6B-1BDC-F5F4B404C88B}"/>
              </a:ext>
            </a:extLst>
          </p:cNvPr>
          <p:cNvSpPr txBox="1"/>
          <p:nvPr userDrawn="1"/>
        </p:nvSpPr>
        <p:spPr>
          <a:xfrm>
            <a:off x="1630988" y="7353444"/>
            <a:ext cx="10284198" cy="578363"/>
          </a:xfrm>
          <a:prstGeom prst="rect">
            <a:avLst/>
          </a:prstGeom>
          <a:noFill/>
        </p:spPr>
        <p:txBody>
          <a:bodyPr wrap="square">
            <a:spAutoFit/>
          </a:bodyPr>
          <a:lstStyle/>
          <a:p>
            <a:pPr marL="0" marR="0" lvl="0" indent="0" algn="ctr" defTabSz="802020" rtl="0" eaLnBrk="1" fontAlgn="auto" latinLnBrk="0" hangingPunct="1">
              <a:lnSpc>
                <a:spcPct val="100000"/>
              </a:lnSpc>
              <a:spcBef>
                <a:spcPts val="0"/>
              </a:spcBef>
              <a:spcAft>
                <a:spcPts val="0"/>
              </a:spcAft>
              <a:buClr>
                <a:srgbClr val="000000"/>
              </a:buClr>
              <a:buSzPts val="1100"/>
              <a:buFont typeface="Arial"/>
              <a:buNone/>
              <a:tabLst/>
              <a:defRPr/>
            </a:pPr>
            <a:r>
              <a:rPr kumimoji="0" lang="en-US" sz="1579" b="1" i="0" u="none" strike="noStrike" kern="1200" cap="none" spc="0" normalizeH="0" baseline="0" noProof="0" dirty="0" err="1">
                <a:ln>
                  <a:noFill/>
                </a:ln>
                <a:solidFill>
                  <a:srgbClr val="C00000"/>
                </a:solidFill>
                <a:effectLst/>
                <a:uLnTx/>
                <a:uFillTx/>
                <a:latin typeface="UTM Avo" panose="02040603050506020204" pitchFamily="18" charset="0"/>
                <a:cs typeface="+mn-cs"/>
              </a:rPr>
              <a:t>Sản</a:t>
            </a:r>
            <a:r>
              <a:rPr kumimoji="0" lang="en-US" sz="1579" b="1" i="0" u="none" strike="noStrike" kern="1200" cap="none" spc="0" normalizeH="0" baseline="0" noProof="0" dirty="0">
                <a:ln>
                  <a:noFill/>
                </a:ln>
                <a:solidFill>
                  <a:srgbClr val="C00000"/>
                </a:solidFill>
                <a:effectLst/>
                <a:uLnTx/>
                <a:uFillTx/>
                <a:latin typeface="UTM Avo" panose="02040603050506020204" pitchFamily="18" charset="0"/>
                <a:cs typeface="+mn-cs"/>
              </a:rPr>
              <a:t> </a:t>
            </a:r>
            <a:r>
              <a:rPr kumimoji="0" lang="en-US" sz="1579" b="1" i="0" u="none" strike="noStrike" kern="1200" cap="none" spc="0" normalizeH="0" baseline="0" noProof="0" dirty="0" err="1">
                <a:ln>
                  <a:noFill/>
                </a:ln>
                <a:solidFill>
                  <a:srgbClr val="C00000"/>
                </a:solidFill>
                <a:effectLst/>
                <a:uLnTx/>
                <a:uFillTx/>
                <a:latin typeface="UTM Avo" panose="02040603050506020204" pitchFamily="18" charset="0"/>
                <a:cs typeface="+mn-cs"/>
              </a:rPr>
              <a:t>phẩm</a:t>
            </a:r>
            <a:r>
              <a:rPr kumimoji="0" lang="en-US" sz="1579" b="1" i="0" u="none" strike="noStrike" kern="1200" cap="none" spc="0" normalizeH="0" baseline="0" noProof="0" dirty="0">
                <a:ln>
                  <a:noFill/>
                </a:ln>
                <a:solidFill>
                  <a:srgbClr val="C00000"/>
                </a:solidFill>
                <a:effectLst/>
                <a:uLnTx/>
                <a:uFillTx/>
                <a:latin typeface="UTM Avo" panose="02040603050506020204" pitchFamily="18" charset="0"/>
                <a:cs typeface="+mn-cs"/>
              </a:rPr>
              <a:t> </a:t>
            </a:r>
            <a:r>
              <a:rPr kumimoji="0" lang="en-US" sz="1579" b="1" i="0" u="none" strike="noStrike" kern="1200" cap="none" spc="0" normalizeH="0" baseline="0" noProof="0" dirty="0" err="1">
                <a:ln>
                  <a:noFill/>
                </a:ln>
                <a:solidFill>
                  <a:srgbClr val="C00000"/>
                </a:solidFill>
                <a:effectLst/>
                <a:uLnTx/>
                <a:uFillTx/>
                <a:latin typeface="UTM Avo" panose="02040603050506020204" pitchFamily="18" charset="0"/>
                <a:cs typeface="+mn-cs"/>
              </a:rPr>
              <a:t>của</a:t>
            </a:r>
            <a:r>
              <a:rPr kumimoji="0" lang="en-US" sz="1579" b="1" i="0" u="none" strike="noStrike" kern="1200" cap="none" spc="0" normalizeH="0" baseline="0" noProof="0" dirty="0">
                <a:ln>
                  <a:noFill/>
                </a:ln>
                <a:solidFill>
                  <a:srgbClr val="C00000"/>
                </a:solidFill>
                <a:effectLst/>
                <a:uLnTx/>
                <a:uFillTx/>
                <a:latin typeface="UTM Avo" panose="02040603050506020204" pitchFamily="18" charset="0"/>
                <a:cs typeface="+mn-cs"/>
              </a:rPr>
              <a:t> </a:t>
            </a:r>
            <a:r>
              <a:rPr kumimoji="0" lang="en-US" sz="1579" b="1" i="0" u="none" strike="noStrike" kern="1200" cap="none" spc="0" normalizeH="0" baseline="0" noProof="0" dirty="0" err="1">
                <a:ln>
                  <a:noFill/>
                </a:ln>
                <a:solidFill>
                  <a:srgbClr val="C00000"/>
                </a:solidFill>
                <a:effectLst/>
                <a:uLnTx/>
                <a:uFillTx/>
                <a:latin typeface="UTM Avo" panose="02040603050506020204" pitchFamily="18" charset="0"/>
                <a:cs typeface="+mn-cs"/>
              </a:rPr>
              <a:t>Măng</a:t>
            </a:r>
            <a:r>
              <a:rPr kumimoji="0" lang="en-US" sz="1579" b="1" i="0" u="none" strike="noStrike" kern="1200" cap="none" spc="0" normalizeH="0" baseline="0" noProof="0" dirty="0">
                <a:ln>
                  <a:noFill/>
                </a:ln>
                <a:solidFill>
                  <a:srgbClr val="C00000"/>
                </a:solidFill>
                <a:effectLst/>
                <a:uLnTx/>
                <a:uFillTx/>
                <a:latin typeface="UTM Avo" panose="02040603050506020204" pitchFamily="18" charset="0"/>
                <a:cs typeface="+mn-cs"/>
              </a:rPr>
              <a:t> Non – </a:t>
            </a:r>
            <a:r>
              <a:rPr kumimoji="0" lang="en-US" sz="1579" b="1" i="0" u="none" strike="noStrike" kern="1200" cap="none" spc="0" normalizeH="0" baseline="0" noProof="0" dirty="0" err="1">
                <a:ln>
                  <a:noFill/>
                </a:ln>
                <a:solidFill>
                  <a:srgbClr val="C00000"/>
                </a:solidFill>
                <a:effectLst/>
                <a:uLnTx/>
                <a:uFillTx/>
                <a:latin typeface="UTM Avo" panose="02040603050506020204" pitchFamily="18" charset="0"/>
                <a:cs typeface="+mn-cs"/>
              </a:rPr>
              <a:t>Tài</a:t>
            </a:r>
            <a:r>
              <a:rPr kumimoji="0" lang="en-US" sz="1579" b="1" i="0" u="none" strike="noStrike" kern="1200" cap="none" spc="0" normalizeH="0" baseline="0" noProof="0" dirty="0">
                <a:ln>
                  <a:noFill/>
                </a:ln>
                <a:solidFill>
                  <a:srgbClr val="C00000"/>
                </a:solidFill>
                <a:effectLst/>
                <a:uLnTx/>
                <a:uFillTx/>
                <a:latin typeface="UTM Avo" panose="02040603050506020204" pitchFamily="18" charset="0"/>
                <a:cs typeface="+mn-cs"/>
              </a:rPr>
              <a:t> </a:t>
            </a:r>
            <a:r>
              <a:rPr kumimoji="0" lang="en-US" sz="1579" b="1" i="0" u="none" strike="noStrike" kern="1200" cap="none" spc="0" normalizeH="0" baseline="0" noProof="0" dirty="0" err="1">
                <a:ln>
                  <a:noFill/>
                </a:ln>
                <a:solidFill>
                  <a:srgbClr val="C00000"/>
                </a:solidFill>
                <a:effectLst/>
                <a:uLnTx/>
                <a:uFillTx/>
                <a:latin typeface="UTM Avo" panose="02040603050506020204" pitchFamily="18" charset="0"/>
                <a:cs typeface="+mn-cs"/>
              </a:rPr>
              <a:t>liệu</a:t>
            </a:r>
            <a:r>
              <a:rPr kumimoji="0" lang="en-US" sz="1579" b="1" i="0" u="none" strike="noStrike" kern="1200" cap="none" spc="0" normalizeH="0" baseline="0" noProof="0" dirty="0">
                <a:ln>
                  <a:noFill/>
                </a:ln>
                <a:solidFill>
                  <a:srgbClr val="C00000"/>
                </a:solidFill>
                <a:effectLst/>
                <a:uLnTx/>
                <a:uFillTx/>
                <a:latin typeface="UTM Avo" panose="02040603050506020204" pitchFamily="18" charset="0"/>
                <a:cs typeface="+mn-cs"/>
              </a:rPr>
              <a:t> </a:t>
            </a:r>
            <a:r>
              <a:rPr kumimoji="0" lang="en-US" sz="1579" b="1" i="0" u="none" strike="noStrike" kern="1200" cap="none" spc="0" normalizeH="0" baseline="0" noProof="0" dirty="0" err="1">
                <a:ln>
                  <a:noFill/>
                </a:ln>
                <a:solidFill>
                  <a:srgbClr val="C00000"/>
                </a:solidFill>
                <a:effectLst/>
                <a:uLnTx/>
                <a:uFillTx/>
                <a:latin typeface="UTM Avo" panose="02040603050506020204" pitchFamily="18" charset="0"/>
                <a:cs typeface="+mn-cs"/>
              </a:rPr>
              <a:t>Tiểu</a:t>
            </a:r>
            <a:r>
              <a:rPr kumimoji="0" lang="en-US" sz="1579" b="1" i="0" u="none" strike="noStrike" kern="1200" cap="none" spc="0" normalizeH="0" baseline="0" noProof="0" dirty="0">
                <a:ln>
                  <a:noFill/>
                </a:ln>
                <a:solidFill>
                  <a:srgbClr val="C00000"/>
                </a:solidFill>
                <a:effectLst/>
                <a:uLnTx/>
                <a:uFillTx/>
                <a:latin typeface="UTM Avo" panose="02040603050506020204" pitchFamily="18" charset="0"/>
                <a:cs typeface="+mn-cs"/>
              </a:rPr>
              <a:t> </a:t>
            </a:r>
            <a:r>
              <a:rPr kumimoji="0" lang="en-US" sz="1579" b="1" i="0" u="none" strike="noStrike" kern="1200" cap="none" spc="0" normalizeH="0" baseline="0" noProof="0" dirty="0" err="1">
                <a:ln>
                  <a:noFill/>
                </a:ln>
                <a:solidFill>
                  <a:srgbClr val="C00000"/>
                </a:solidFill>
                <a:effectLst/>
                <a:uLnTx/>
                <a:uFillTx/>
                <a:latin typeface="UTM Avo" panose="02040603050506020204" pitchFamily="18" charset="0"/>
                <a:cs typeface="+mn-cs"/>
              </a:rPr>
              <a:t>học</a:t>
            </a:r>
            <a:r>
              <a:rPr kumimoji="0" lang="en-US" sz="1579" b="1" i="0" u="none" strike="noStrike" kern="1200" cap="none" spc="0" normalizeH="0" baseline="0" noProof="0" dirty="0">
                <a:ln>
                  <a:noFill/>
                </a:ln>
                <a:solidFill>
                  <a:srgbClr val="C00000"/>
                </a:solidFill>
                <a:effectLst/>
                <a:uLnTx/>
                <a:uFillTx/>
                <a:latin typeface="UTM Avo" panose="02040603050506020204" pitchFamily="18" charset="0"/>
                <a:cs typeface="+mn-cs"/>
              </a:rPr>
              <a:t>.</a:t>
            </a:r>
          </a:p>
          <a:p>
            <a:pPr marL="0" marR="0" lvl="0" indent="0" algn="ctr" defTabSz="802020" rtl="0" eaLnBrk="1" fontAlgn="auto" latinLnBrk="0" hangingPunct="1">
              <a:lnSpc>
                <a:spcPct val="100000"/>
              </a:lnSpc>
              <a:spcBef>
                <a:spcPts val="0"/>
              </a:spcBef>
              <a:spcAft>
                <a:spcPts val="0"/>
              </a:spcAft>
              <a:buClr>
                <a:srgbClr val="000000"/>
              </a:buClr>
              <a:buSzPts val="1100"/>
              <a:buFont typeface="Arial"/>
              <a:buNone/>
              <a:tabLst/>
              <a:defRPr/>
            </a:pPr>
            <a:r>
              <a:rPr kumimoji="0" lang="en-US" sz="1579" b="1" i="0" u="none" strike="noStrike" kern="1200" cap="none" spc="0" normalizeH="0" baseline="0" noProof="0" dirty="0">
                <a:ln>
                  <a:noFill/>
                </a:ln>
                <a:solidFill>
                  <a:srgbClr val="C00000"/>
                </a:solidFill>
                <a:effectLst/>
                <a:uLnTx/>
                <a:uFillTx/>
                <a:latin typeface="UTM Avo" panose="02040603050506020204" pitchFamily="18" charset="0"/>
                <a:cs typeface="+mn-cs"/>
              </a:rPr>
              <a:t> </a:t>
            </a:r>
            <a:r>
              <a:rPr kumimoji="0" lang="en-US" sz="1579" b="1" i="0" u="none" strike="noStrike" kern="1200" cap="none" spc="0" normalizeH="0" baseline="0" noProof="0" dirty="0" err="1">
                <a:ln>
                  <a:noFill/>
                </a:ln>
                <a:solidFill>
                  <a:srgbClr val="C00000"/>
                </a:solidFill>
                <a:effectLst/>
                <a:uLnTx/>
                <a:uFillTx/>
                <a:latin typeface="UTM Avo" panose="02040603050506020204" pitchFamily="18" charset="0"/>
                <a:cs typeface="+mn-cs"/>
              </a:rPr>
              <a:t>Nghiêm</a:t>
            </a:r>
            <a:r>
              <a:rPr kumimoji="0" lang="en-US" sz="1579" b="1" i="0" u="none" strike="noStrike" kern="1200" cap="none" spc="0" normalizeH="0" baseline="0" noProof="0" dirty="0">
                <a:ln>
                  <a:noFill/>
                </a:ln>
                <a:solidFill>
                  <a:srgbClr val="C00000"/>
                </a:solidFill>
                <a:effectLst/>
                <a:uLnTx/>
                <a:uFillTx/>
                <a:latin typeface="UTM Avo" panose="02040603050506020204" pitchFamily="18" charset="0"/>
                <a:cs typeface="+mn-cs"/>
              </a:rPr>
              <a:t> </a:t>
            </a:r>
            <a:r>
              <a:rPr kumimoji="0" lang="en-US" sz="1579" b="1" i="0" u="none" strike="noStrike" kern="1200" cap="none" spc="0" normalizeH="0" baseline="0" noProof="0" dirty="0" err="1">
                <a:ln>
                  <a:noFill/>
                </a:ln>
                <a:solidFill>
                  <a:srgbClr val="C00000"/>
                </a:solidFill>
                <a:effectLst/>
                <a:uLnTx/>
                <a:uFillTx/>
                <a:latin typeface="UTM Avo" panose="02040603050506020204" pitchFamily="18" charset="0"/>
                <a:cs typeface="+mn-cs"/>
              </a:rPr>
              <a:t>cấm</a:t>
            </a:r>
            <a:r>
              <a:rPr kumimoji="0" lang="en-US" sz="1579" b="1" i="0" u="none" strike="noStrike" kern="1200" cap="none" spc="0" normalizeH="0" baseline="0" noProof="0" dirty="0">
                <a:ln>
                  <a:noFill/>
                </a:ln>
                <a:solidFill>
                  <a:srgbClr val="C00000"/>
                </a:solidFill>
                <a:effectLst/>
                <a:uLnTx/>
                <a:uFillTx/>
                <a:latin typeface="UTM Avo" panose="02040603050506020204" pitchFamily="18" charset="0"/>
                <a:cs typeface="+mn-cs"/>
              </a:rPr>
              <a:t> </a:t>
            </a:r>
            <a:r>
              <a:rPr kumimoji="0" lang="en-US" sz="1579" b="1" i="0" u="none" strike="noStrike" kern="1200" cap="none" spc="0" normalizeH="0" baseline="0" noProof="0" dirty="0" err="1">
                <a:ln>
                  <a:noFill/>
                </a:ln>
                <a:solidFill>
                  <a:srgbClr val="C00000"/>
                </a:solidFill>
                <a:effectLst/>
                <a:uLnTx/>
                <a:uFillTx/>
                <a:latin typeface="UTM Avo" panose="02040603050506020204" pitchFamily="18" charset="0"/>
                <a:cs typeface="+mn-cs"/>
              </a:rPr>
              <a:t>buôn</a:t>
            </a:r>
            <a:r>
              <a:rPr kumimoji="0" lang="en-US" sz="1579" b="1" i="0" u="none" strike="noStrike" kern="1200" cap="none" spc="0" normalizeH="0" baseline="0" noProof="0" dirty="0">
                <a:ln>
                  <a:noFill/>
                </a:ln>
                <a:solidFill>
                  <a:srgbClr val="C00000"/>
                </a:solidFill>
                <a:effectLst/>
                <a:uLnTx/>
                <a:uFillTx/>
                <a:latin typeface="UTM Avo" panose="02040603050506020204" pitchFamily="18" charset="0"/>
                <a:cs typeface="+mn-cs"/>
              </a:rPr>
              <a:t> </a:t>
            </a:r>
            <a:r>
              <a:rPr kumimoji="0" lang="en-US" sz="1579" b="1" i="0" u="none" strike="noStrike" kern="1200" cap="none" spc="0" normalizeH="0" baseline="0" noProof="0" dirty="0" err="1">
                <a:ln>
                  <a:noFill/>
                </a:ln>
                <a:solidFill>
                  <a:srgbClr val="C00000"/>
                </a:solidFill>
                <a:effectLst/>
                <a:uLnTx/>
                <a:uFillTx/>
                <a:latin typeface="UTM Avo" panose="02040603050506020204" pitchFamily="18" charset="0"/>
                <a:cs typeface="+mn-cs"/>
              </a:rPr>
              <a:t>bán</a:t>
            </a:r>
            <a:r>
              <a:rPr kumimoji="0" lang="en-US" sz="1579" b="1" i="0" u="none" strike="noStrike" kern="1200" cap="none" spc="0" normalizeH="0" baseline="0" noProof="0" dirty="0">
                <a:ln>
                  <a:noFill/>
                </a:ln>
                <a:solidFill>
                  <a:srgbClr val="C00000"/>
                </a:solidFill>
                <a:effectLst/>
                <a:uLnTx/>
                <a:uFillTx/>
                <a:latin typeface="UTM Avo" panose="02040603050506020204" pitchFamily="18" charset="0"/>
                <a:cs typeface="+mn-cs"/>
              </a:rPr>
              <a:t>, </a:t>
            </a:r>
            <a:r>
              <a:rPr kumimoji="0" lang="en-US" sz="1579" b="1" i="0" u="none" strike="noStrike" kern="1200" cap="none" spc="0" normalizeH="0" baseline="0" noProof="0" dirty="0" err="1">
                <a:ln>
                  <a:noFill/>
                </a:ln>
                <a:solidFill>
                  <a:srgbClr val="C00000"/>
                </a:solidFill>
                <a:effectLst/>
                <a:uLnTx/>
                <a:uFillTx/>
                <a:latin typeface="UTM Avo" panose="02040603050506020204" pitchFamily="18" charset="0"/>
                <a:cs typeface="+mn-cs"/>
              </a:rPr>
              <a:t>sao</a:t>
            </a:r>
            <a:r>
              <a:rPr kumimoji="0" lang="en-US" sz="1579" b="1" i="0" u="none" strike="noStrike" kern="1200" cap="none" spc="0" normalizeH="0" baseline="0" noProof="0" dirty="0">
                <a:ln>
                  <a:noFill/>
                </a:ln>
                <a:solidFill>
                  <a:srgbClr val="C00000"/>
                </a:solidFill>
                <a:effectLst/>
                <a:uLnTx/>
                <a:uFillTx/>
                <a:latin typeface="UTM Avo" panose="02040603050506020204" pitchFamily="18" charset="0"/>
                <a:cs typeface="+mn-cs"/>
              </a:rPr>
              <a:t> </a:t>
            </a:r>
            <a:r>
              <a:rPr kumimoji="0" lang="en-US" sz="1579" b="1" i="0" u="none" strike="noStrike" kern="1200" cap="none" spc="0" normalizeH="0" baseline="0" noProof="0" dirty="0" err="1">
                <a:ln>
                  <a:noFill/>
                </a:ln>
                <a:solidFill>
                  <a:srgbClr val="C00000"/>
                </a:solidFill>
                <a:effectLst/>
                <a:uLnTx/>
                <a:uFillTx/>
                <a:latin typeface="UTM Avo" panose="02040603050506020204" pitchFamily="18" charset="0"/>
                <a:cs typeface="+mn-cs"/>
              </a:rPr>
              <a:t>chép</a:t>
            </a:r>
            <a:r>
              <a:rPr kumimoji="0" lang="en-US" sz="1579" b="1" i="0" u="none" strike="noStrike" kern="1200" cap="none" spc="0" normalizeH="0" baseline="0" noProof="0" dirty="0">
                <a:ln>
                  <a:noFill/>
                </a:ln>
                <a:solidFill>
                  <a:srgbClr val="C00000"/>
                </a:solidFill>
                <a:effectLst/>
                <a:uLnTx/>
                <a:uFillTx/>
                <a:latin typeface="UTM Avo" panose="02040603050506020204" pitchFamily="18" charset="0"/>
                <a:cs typeface="+mn-cs"/>
              </a:rPr>
              <a:t> </a:t>
            </a:r>
            <a:r>
              <a:rPr kumimoji="0" lang="en-US" sz="1579" b="1" i="0" u="none" strike="noStrike" kern="1200" cap="none" spc="0" normalizeH="0" baseline="0" noProof="0" dirty="0" err="1">
                <a:ln>
                  <a:noFill/>
                </a:ln>
                <a:solidFill>
                  <a:srgbClr val="C00000"/>
                </a:solidFill>
                <a:effectLst/>
                <a:uLnTx/>
                <a:uFillTx/>
                <a:latin typeface="UTM Avo" panose="02040603050506020204" pitchFamily="18" charset="0"/>
                <a:cs typeface="+mn-cs"/>
              </a:rPr>
              <a:t>và</a:t>
            </a:r>
            <a:r>
              <a:rPr kumimoji="0" lang="en-US" sz="1579" b="1" i="0" u="none" strike="noStrike" kern="1200" cap="none" spc="0" normalizeH="0" baseline="0" noProof="0" dirty="0">
                <a:ln>
                  <a:noFill/>
                </a:ln>
                <a:solidFill>
                  <a:srgbClr val="C00000"/>
                </a:solidFill>
                <a:effectLst/>
                <a:uLnTx/>
                <a:uFillTx/>
                <a:latin typeface="UTM Avo" panose="02040603050506020204" pitchFamily="18" charset="0"/>
                <a:cs typeface="+mn-cs"/>
              </a:rPr>
              <a:t> </a:t>
            </a:r>
            <a:r>
              <a:rPr kumimoji="0" lang="en-US" sz="1579" b="1" i="0" u="none" strike="noStrike" kern="1200" cap="none" spc="0" normalizeH="0" baseline="0" noProof="0" dirty="0" err="1">
                <a:ln>
                  <a:noFill/>
                </a:ln>
                <a:solidFill>
                  <a:srgbClr val="C00000"/>
                </a:solidFill>
                <a:effectLst/>
                <a:uLnTx/>
                <a:uFillTx/>
                <a:latin typeface="UTM Avo" panose="02040603050506020204" pitchFamily="18" charset="0"/>
                <a:cs typeface="+mn-cs"/>
              </a:rPr>
              <a:t>chỉnh</a:t>
            </a:r>
            <a:r>
              <a:rPr kumimoji="0" lang="en-US" sz="1579" b="1" i="0" u="none" strike="noStrike" kern="1200" cap="none" spc="0" normalizeH="0" baseline="0" noProof="0" dirty="0">
                <a:ln>
                  <a:noFill/>
                </a:ln>
                <a:solidFill>
                  <a:srgbClr val="C00000"/>
                </a:solidFill>
                <a:effectLst/>
                <a:uLnTx/>
                <a:uFillTx/>
                <a:latin typeface="UTM Avo" panose="02040603050506020204" pitchFamily="18" charset="0"/>
                <a:cs typeface="+mn-cs"/>
              </a:rPr>
              <a:t> </a:t>
            </a:r>
            <a:r>
              <a:rPr kumimoji="0" lang="en-US" sz="1579" b="1" i="0" u="none" strike="noStrike" kern="1200" cap="none" spc="0" normalizeH="0" baseline="0" noProof="0" dirty="0" err="1">
                <a:ln>
                  <a:noFill/>
                </a:ln>
                <a:solidFill>
                  <a:srgbClr val="C00000"/>
                </a:solidFill>
                <a:effectLst/>
                <a:uLnTx/>
                <a:uFillTx/>
                <a:latin typeface="UTM Avo" panose="02040603050506020204" pitchFamily="18" charset="0"/>
                <a:cs typeface="+mn-cs"/>
              </a:rPr>
              <a:t>sửa</a:t>
            </a:r>
            <a:r>
              <a:rPr kumimoji="0" lang="en-US" sz="1579" b="1" i="0" u="none" strike="noStrike" kern="1200" cap="none" spc="0" normalizeH="0" baseline="0" noProof="0" dirty="0">
                <a:ln>
                  <a:noFill/>
                </a:ln>
                <a:solidFill>
                  <a:srgbClr val="C00000"/>
                </a:solidFill>
                <a:effectLst/>
                <a:uLnTx/>
                <a:uFillTx/>
                <a:latin typeface="UTM Avo" panose="02040603050506020204" pitchFamily="18" charset="0"/>
                <a:cs typeface="+mn-cs"/>
              </a:rPr>
              <a:t> </a:t>
            </a:r>
            <a:r>
              <a:rPr kumimoji="0" lang="en-US" sz="1579" b="1" i="0" u="none" strike="noStrike" kern="1200" cap="none" spc="0" normalizeH="0" baseline="0" noProof="0" dirty="0" err="1">
                <a:ln>
                  <a:noFill/>
                </a:ln>
                <a:solidFill>
                  <a:srgbClr val="C00000"/>
                </a:solidFill>
                <a:effectLst/>
                <a:uLnTx/>
                <a:uFillTx/>
                <a:latin typeface="UTM Avo" panose="02040603050506020204" pitchFamily="18" charset="0"/>
                <a:cs typeface="+mn-cs"/>
              </a:rPr>
              <a:t>để</a:t>
            </a:r>
            <a:r>
              <a:rPr kumimoji="0" lang="en-US" sz="1579" b="1" i="0" u="none" strike="noStrike" kern="1200" cap="none" spc="0" normalizeH="0" baseline="0" noProof="0" dirty="0">
                <a:ln>
                  <a:noFill/>
                </a:ln>
                <a:solidFill>
                  <a:srgbClr val="C00000"/>
                </a:solidFill>
                <a:effectLst/>
                <a:uLnTx/>
                <a:uFillTx/>
                <a:latin typeface="UTM Avo" panose="02040603050506020204" pitchFamily="18" charset="0"/>
                <a:cs typeface="+mn-cs"/>
              </a:rPr>
              <a:t> </a:t>
            </a:r>
            <a:r>
              <a:rPr kumimoji="0" lang="en-US" sz="1579" b="1" i="0" u="none" strike="noStrike" kern="1200" cap="none" spc="0" normalizeH="0" baseline="0" noProof="0" dirty="0" err="1">
                <a:ln>
                  <a:noFill/>
                </a:ln>
                <a:solidFill>
                  <a:srgbClr val="C00000"/>
                </a:solidFill>
                <a:effectLst/>
                <a:uLnTx/>
                <a:uFillTx/>
                <a:latin typeface="UTM Avo" panose="02040603050506020204" pitchFamily="18" charset="0"/>
                <a:cs typeface="+mn-cs"/>
              </a:rPr>
              <a:t>thu</a:t>
            </a:r>
            <a:r>
              <a:rPr kumimoji="0" lang="en-US" sz="1579" b="1" i="0" u="none" strike="noStrike" kern="1200" cap="none" spc="0" normalizeH="0" baseline="0" noProof="0" dirty="0">
                <a:ln>
                  <a:noFill/>
                </a:ln>
                <a:solidFill>
                  <a:srgbClr val="C00000"/>
                </a:solidFill>
                <a:effectLst/>
                <a:uLnTx/>
                <a:uFillTx/>
                <a:latin typeface="UTM Avo" panose="02040603050506020204" pitchFamily="18" charset="0"/>
                <a:cs typeface="+mn-cs"/>
              </a:rPr>
              <a:t> </a:t>
            </a:r>
            <a:r>
              <a:rPr kumimoji="0" lang="en-US" sz="1579" b="1" i="0" u="none" strike="noStrike" kern="1200" cap="none" spc="0" normalizeH="0" baseline="0" noProof="0" dirty="0" err="1">
                <a:ln>
                  <a:noFill/>
                </a:ln>
                <a:solidFill>
                  <a:srgbClr val="C00000"/>
                </a:solidFill>
                <a:effectLst/>
                <a:uLnTx/>
                <a:uFillTx/>
                <a:latin typeface="UTM Avo" panose="02040603050506020204" pitchFamily="18" charset="0"/>
                <a:cs typeface="+mn-cs"/>
              </a:rPr>
              <a:t>lợi</a:t>
            </a:r>
            <a:r>
              <a:rPr kumimoji="0" lang="en-US" sz="1579" b="1" i="0" u="none" strike="noStrike" kern="1200" cap="none" spc="0" normalizeH="0" baseline="0" noProof="0" dirty="0">
                <a:ln>
                  <a:noFill/>
                </a:ln>
                <a:solidFill>
                  <a:srgbClr val="C00000"/>
                </a:solidFill>
                <a:effectLst/>
                <a:uLnTx/>
                <a:uFillTx/>
                <a:latin typeface="UTM Avo" panose="02040603050506020204" pitchFamily="18" charset="0"/>
                <a:cs typeface="+mn-cs"/>
              </a:rPr>
              <a:t> </a:t>
            </a:r>
            <a:r>
              <a:rPr kumimoji="0" lang="en-US" sz="1579" b="1" i="0" u="none" strike="noStrike" kern="1200" cap="none" spc="0" normalizeH="0" baseline="0" noProof="0" dirty="0" err="1">
                <a:ln>
                  <a:noFill/>
                </a:ln>
                <a:solidFill>
                  <a:srgbClr val="C00000"/>
                </a:solidFill>
                <a:effectLst/>
                <a:uLnTx/>
                <a:uFillTx/>
                <a:latin typeface="UTM Avo" panose="02040603050506020204" pitchFamily="18" charset="0"/>
                <a:cs typeface="+mn-cs"/>
              </a:rPr>
              <a:t>nhuận</a:t>
            </a:r>
            <a:r>
              <a:rPr kumimoji="0" lang="en-US" sz="1579" b="1" i="0" u="none" strike="noStrike" kern="1200" cap="none" spc="0" normalizeH="0" baseline="0" noProof="0" dirty="0">
                <a:ln>
                  <a:noFill/>
                </a:ln>
                <a:solidFill>
                  <a:srgbClr val="C00000"/>
                </a:solidFill>
                <a:effectLst/>
                <a:uLnTx/>
                <a:uFillTx/>
                <a:latin typeface="UTM Avo" panose="02040603050506020204" pitchFamily="18" charset="0"/>
                <a:cs typeface="+mn-cs"/>
              </a:rPr>
              <a:t>.</a:t>
            </a:r>
          </a:p>
        </p:txBody>
      </p:sp>
    </p:spTree>
    <p:extLst>
      <p:ext uri="{BB962C8B-B14F-4D97-AF65-F5344CB8AC3E}">
        <p14:creationId xmlns:p14="http://schemas.microsoft.com/office/powerpoint/2010/main" val="4145295094"/>
      </p:ext>
    </p:extLst>
  </p:cSld>
  <p:clrMap bg1="lt1" tx1="dk1" bg2="lt2" tx2="dk2" accent1="accent1" accent2="accent2" accent3="accent3" accent4="accent4" accent5="accent5" accent6="accent6" hlink="hlink" folHlink="folHlink"/>
  <p:sldLayoutIdLst>
    <p:sldLayoutId id="2147483726" r:id="rId1"/>
    <p:sldLayoutId id="2147483727" r:id="rId2"/>
    <p:sldLayoutId id="2147483728" r:id="rId3"/>
    <p:sldLayoutId id="2147483729" r:id="rId4"/>
    <p:sldLayoutId id="2147483730" r:id="rId5"/>
    <p:sldLayoutId id="2147483731" r:id="rId6"/>
    <p:sldLayoutId id="2147483732" r:id="rId7"/>
    <p:sldLayoutId id="2147483733" r:id="rId8"/>
    <p:sldLayoutId id="2147483734" r:id="rId9"/>
    <p:sldLayoutId id="2147483735" r:id="rId10"/>
    <p:sldLayoutId id="2147483736" r:id="rId11"/>
    <p:sldLayoutId id="2147483737" r:id="rId12"/>
  </p:sldLayoutIdLst>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1" nodeType="withEffect">
                                  <p:stCondLst>
                                    <p:cond delay="0"/>
                                  </p:stCondLst>
                                  <p:childTnLst>
                                    <p:set>
                                      <p:cBhvr>
                                        <p:cTn id="6" dur="1" fill="hold">
                                          <p:stCondLst>
                                            <p:cond delay="0"/>
                                          </p:stCondLst>
                                        </p:cTn>
                                        <p:tgtEl>
                                          <p:spTgt spid="20"/>
                                        </p:tgtEl>
                                        <p:attrNameLst>
                                          <p:attrName>style.visibility</p:attrName>
                                        </p:attrNameLst>
                                      </p:cBhvr>
                                      <p:to>
                                        <p:strVal val="visible"/>
                                      </p:to>
                                    </p:set>
                                    <p:anim calcmode="lin" valueType="num">
                                      <p:cBhvr>
                                        <p:cTn id="7" dur="1750" fill="hold"/>
                                        <p:tgtEl>
                                          <p:spTgt spid="20"/>
                                        </p:tgtEl>
                                        <p:attrNameLst>
                                          <p:attrName>ppt_w</p:attrName>
                                        </p:attrNameLst>
                                      </p:cBhvr>
                                      <p:tavLst>
                                        <p:tav tm="0">
                                          <p:val>
                                            <p:fltVal val="0"/>
                                          </p:val>
                                        </p:tav>
                                        <p:tav tm="100000">
                                          <p:val>
                                            <p:strVal val="#ppt_w"/>
                                          </p:val>
                                        </p:tav>
                                      </p:tavLst>
                                    </p:anim>
                                    <p:anim calcmode="lin" valueType="num">
                                      <p:cBhvr>
                                        <p:cTn id="8" dur="1750" fill="hold"/>
                                        <p:tgtEl>
                                          <p:spTgt spid="20"/>
                                        </p:tgtEl>
                                        <p:attrNameLst>
                                          <p:attrName>ppt_h</p:attrName>
                                        </p:attrNameLst>
                                      </p:cBhvr>
                                      <p:tavLst>
                                        <p:tav tm="0">
                                          <p:val>
                                            <p:fltVal val="0"/>
                                          </p:val>
                                        </p:tav>
                                        <p:tav tm="100000">
                                          <p:val>
                                            <p:strVal val="#ppt_h"/>
                                          </p:val>
                                        </p:tav>
                                      </p:tavLst>
                                    </p:anim>
                                    <p:animEffect transition="in" filter="fade">
                                      <p:cBhvr>
                                        <p:cTn id="9" dur="1750"/>
                                        <p:tgtEl>
                                          <p:spTgt spid="20"/>
                                        </p:tgtEl>
                                      </p:cBhvr>
                                    </p:animEffect>
                                  </p:childTnLst>
                                </p:cTn>
                              </p:par>
                              <p:par>
                                <p:cTn id="10" presetID="6" presetClass="emph" presetSubtype="0" repeatCount="indefinite" accel="7000" decel="14000" autoRev="1" fill="hold" grpId="0" nodeType="withEffect">
                                  <p:stCondLst>
                                    <p:cond delay="0"/>
                                  </p:stCondLst>
                                  <p:childTnLst>
                                    <p:animScale>
                                      <p:cBhvr>
                                        <p:cTn id="11" dur="1050" fill="hold"/>
                                        <p:tgtEl>
                                          <p:spTgt spid="20"/>
                                        </p:tgtEl>
                                      </p:cBhvr>
                                      <p:by x="110000" y="11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P spid="20" grpId="1"/>
    </p:bldLst>
  </p:timing>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kumimoji="1" lang="zh-CN" altLang="en-US"/>
              <a:t>单击此处编辑母版标题样式</a:t>
            </a:r>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kumimoji="1" lang="zh-CN" altLang="en-US"/>
              <a:t>单击此处编辑母版文本样式</a:t>
            </a:r>
          </a:p>
          <a:p>
            <a:pPr lvl="1"/>
            <a:r>
              <a:rPr kumimoji="1" lang="zh-CN" altLang="en-US"/>
              <a:t>二级</a:t>
            </a:r>
          </a:p>
          <a:p>
            <a:pPr lvl="2"/>
            <a:r>
              <a:rPr kumimoji="1" lang="zh-CN" altLang="en-US"/>
              <a:t>三级</a:t>
            </a:r>
          </a:p>
          <a:p>
            <a:pPr lvl="3"/>
            <a:r>
              <a:rPr kumimoji="1" lang="zh-CN" altLang="en-US"/>
              <a:t>四级</a:t>
            </a:r>
          </a:p>
          <a:p>
            <a:pPr lvl="4"/>
            <a:r>
              <a:rPr kumimoji="1" lang="zh-CN" altLang="en-US"/>
              <a:t>五级</a:t>
            </a:r>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9A00A2AD-B2CE-DC4F-8015-E18525983D45}" type="datetimeFigureOut">
              <a:rPr kumimoji="1" lang="zh-CN" altLang="en-US" sz="1200" b="0" i="0" u="none" strike="noStrike" kern="1200" cap="none" spc="0" normalizeH="0" baseline="0" noProof="0" smtClean="0">
                <a:ln>
                  <a:noFill/>
                </a:ln>
                <a:solidFill>
                  <a:prstClr val="black">
                    <a:tint val="75000"/>
                  </a:prstClr>
                </a:solidFill>
                <a:effectLst/>
                <a:uLnTx/>
                <a:uFillTx/>
                <a:latin typeface="字魂27号-布丁体"/>
                <a:cs typeface="+mn-cs"/>
              </a:rPr>
              <a:pPr marL="0" marR="0" lvl="0" indent="0" algn="l" defTabSz="914400" rtl="0" eaLnBrk="1" fontAlgn="auto" latinLnBrk="0" hangingPunct="1">
                <a:lnSpc>
                  <a:spcPct val="100000"/>
                </a:lnSpc>
                <a:spcBef>
                  <a:spcPts val="0"/>
                </a:spcBef>
                <a:spcAft>
                  <a:spcPts val="0"/>
                </a:spcAft>
                <a:buClrTx/>
                <a:buSzTx/>
                <a:buFontTx/>
                <a:buNone/>
                <a:tabLst/>
                <a:defRPr/>
              </a:pPr>
              <a:t>2022/11/9</a:t>
            </a:fld>
            <a:endParaRPr kumimoji="1" lang="zh-CN" altLang="en-US" sz="1200" b="0" i="0" u="none" strike="noStrike" kern="1200" cap="none" spc="0" normalizeH="0" baseline="0" noProof="0">
              <a:ln>
                <a:noFill/>
              </a:ln>
              <a:solidFill>
                <a:prstClr val="black">
                  <a:tint val="75000"/>
                </a:prstClr>
              </a:solidFill>
              <a:effectLst/>
              <a:uLnTx/>
              <a:uFillTx/>
              <a:latin typeface="字魂27号-布丁体"/>
              <a:cs typeface="+mn-cs"/>
            </a:endParaRPr>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200" b="0" i="0" u="none" strike="noStrike" kern="1200" cap="none" spc="0" normalizeH="0" baseline="0" noProof="0">
              <a:ln>
                <a:noFill/>
              </a:ln>
              <a:solidFill>
                <a:prstClr val="black">
                  <a:tint val="75000"/>
                </a:prstClr>
              </a:solidFill>
              <a:effectLst/>
              <a:uLnTx/>
              <a:uFillTx/>
              <a:latin typeface="字魂27号-布丁体"/>
              <a:cs typeface="+mn-cs"/>
            </a:endParaRPr>
          </a:p>
        </p:txBody>
      </p:sp>
      <p:sp>
        <p:nvSpPr>
          <p:cNvPr id="6" name="幻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3ECCDFA6-1E83-B64A-81A1-D9DB674537E5}" type="slidenum">
              <a:rPr kumimoji="1" lang="zh-CN" altLang="en-US" sz="1200" b="0" i="0" u="none" strike="noStrike" kern="1200" cap="none" spc="0" normalizeH="0" baseline="0" noProof="0" smtClean="0">
                <a:ln>
                  <a:noFill/>
                </a:ln>
                <a:solidFill>
                  <a:prstClr val="black">
                    <a:tint val="75000"/>
                  </a:prstClr>
                </a:solidFill>
                <a:effectLst/>
                <a:uLnTx/>
                <a:uFillTx/>
                <a:latin typeface="字魂27号-布丁体"/>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1" lang="zh-CN" altLang="en-US" sz="1200" b="0" i="0" u="none" strike="noStrike" kern="1200" cap="none" spc="0" normalizeH="0" baseline="0" noProof="0">
              <a:ln>
                <a:noFill/>
              </a:ln>
              <a:solidFill>
                <a:prstClr val="black">
                  <a:tint val="75000"/>
                </a:prstClr>
              </a:solidFill>
              <a:effectLst/>
              <a:uLnTx/>
              <a:uFillTx/>
              <a:latin typeface="字魂27号-布丁体"/>
              <a:cs typeface="+mn-cs"/>
            </a:endParaRPr>
          </a:p>
        </p:txBody>
      </p:sp>
      <p:pic>
        <p:nvPicPr>
          <p:cNvPr id="14" name="Picture 13">
            <a:extLst>
              <a:ext uri="{FF2B5EF4-FFF2-40B4-BE49-F238E27FC236}">
                <a16:creationId xmlns:a16="http://schemas.microsoft.com/office/drawing/2014/main" id="{DC41725A-66FC-ECC9-D741-C488264DA5C5}"/>
              </a:ext>
            </a:extLst>
          </p:cNvPr>
          <p:cNvPicPr>
            <a:picLocks noChangeAspect="1"/>
          </p:cNvPicPr>
          <p:nvPr userDrawn="1"/>
        </p:nvPicPr>
        <p:blipFill rotWithShape="1">
          <a:blip r:embed="rId14" cstate="hqprint">
            <a:extLst>
              <a:ext uri="{28A0092B-C50C-407E-A947-70E740481C1C}">
                <a14:useLocalDpi xmlns:a14="http://schemas.microsoft.com/office/drawing/2010/main" val="0"/>
              </a:ext>
            </a:extLst>
          </a:blip>
          <a:srcRect t="37667"/>
          <a:stretch/>
        </p:blipFill>
        <p:spPr>
          <a:xfrm>
            <a:off x="-2253635" y="-811260"/>
            <a:ext cx="2556694" cy="2850412"/>
          </a:xfrm>
          <a:prstGeom prst="rect">
            <a:avLst/>
          </a:prstGeom>
        </p:spPr>
      </p:pic>
      <p:pic>
        <p:nvPicPr>
          <p:cNvPr id="15" name="Picture 14">
            <a:extLst>
              <a:ext uri="{FF2B5EF4-FFF2-40B4-BE49-F238E27FC236}">
                <a16:creationId xmlns:a16="http://schemas.microsoft.com/office/drawing/2014/main" id="{10ECB967-163D-97A1-9542-86B164988CD1}"/>
              </a:ext>
            </a:extLst>
          </p:cNvPr>
          <p:cNvPicPr>
            <a:picLocks noChangeAspect="1"/>
          </p:cNvPicPr>
          <p:nvPr userDrawn="1"/>
        </p:nvPicPr>
        <p:blipFill rotWithShape="1">
          <a:blip r:embed="rId15" cstate="print">
            <a:extLst>
              <a:ext uri="{28A0092B-C50C-407E-A947-70E740481C1C}">
                <a14:useLocalDpi xmlns:a14="http://schemas.microsoft.com/office/drawing/2010/main" val="0"/>
              </a:ext>
            </a:extLst>
          </a:blip>
          <a:srcRect t="38142"/>
          <a:stretch/>
        </p:blipFill>
        <p:spPr>
          <a:xfrm>
            <a:off x="650633" y="6783225"/>
            <a:ext cx="1960710" cy="2212719"/>
          </a:xfrm>
          <a:prstGeom prst="rect">
            <a:avLst/>
          </a:prstGeom>
        </p:spPr>
      </p:pic>
      <p:sp>
        <p:nvSpPr>
          <p:cNvPr id="16" name="TextBox 3">
            <a:extLst>
              <a:ext uri="{FF2B5EF4-FFF2-40B4-BE49-F238E27FC236}">
                <a16:creationId xmlns:a16="http://schemas.microsoft.com/office/drawing/2014/main" id="{29EA2F57-C96A-966D-50AE-CA599802F3D7}"/>
              </a:ext>
            </a:extLst>
          </p:cNvPr>
          <p:cNvSpPr txBox="1"/>
          <p:nvPr userDrawn="1"/>
        </p:nvSpPr>
        <p:spPr>
          <a:xfrm>
            <a:off x="2539171" y="7974020"/>
            <a:ext cx="7283515" cy="1064137"/>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105" b="1" i="0" u="none" strike="noStrike" kern="1200" cap="none" spc="0" normalizeH="0" baseline="0" noProof="0" dirty="0">
                <a:ln>
                  <a:noFill/>
                </a:ln>
                <a:solidFill>
                  <a:srgbClr val="2C9430"/>
                </a:solidFill>
                <a:effectLst/>
                <a:uLnTx/>
                <a:uFillTx/>
                <a:latin typeface="SVN-Newton" panose="02040603050506020204" pitchFamily="18" charset="0"/>
                <a:cs typeface="Times New Roman" panose="02020603050405020304" pitchFamily="18" charset="0"/>
              </a:rPr>
              <a:t>MĂNG NON – TÀI LIỆU TIỂU HỌC</a:t>
            </a:r>
          </a:p>
          <a:p>
            <a:pPr marL="0" marR="0" lvl="0" indent="0" algn="ctr" defTabSz="534654" rtl="0" eaLnBrk="1" fontAlgn="auto" latinLnBrk="0" hangingPunct="1">
              <a:lnSpc>
                <a:spcPct val="100000"/>
              </a:lnSpc>
              <a:spcBef>
                <a:spcPts val="0"/>
              </a:spcBef>
              <a:spcAft>
                <a:spcPts val="0"/>
              </a:spcAft>
              <a:buClrTx/>
              <a:buSzTx/>
              <a:buFontTx/>
              <a:buNone/>
              <a:tabLst/>
              <a:defRPr/>
            </a:pPr>
            <a:r>
              <a:rPr kumimoji="0" lang="en-US" sz="2105" b="1"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Mời</a:t>
            </a:r>
            <a:r>
              <a:rPr kumimoji="0" lang="en-US" sz="2105"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2105" b="1"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truy</a:t>
            </a:r>
            <a:r>
              <a:rPr kumimoji="0" lang="en-US" sz="2105"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2105" b="1"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cập</a:t>
            </a:r>
            <a:r>
              <a:rPr kumimoji="0" lang="en-US" sz="2105"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2105" b="0" i="0" u="none" strike="noStrike" kern="1200" cap="none" spc="0" normalizeH="0" baseline="0" noProof="0" dirty="0">
                <a:ln>
                  <a:noFill/>
                </a:ln>
                <a:solidFill>
                  <a:srgbClr val="FF0066"/>
                </a:solidFill>
                <a:effectLst/>
                <a:uLnTx/>
                <a:uFillTx/>
                <a:latin typeface="Times New Roman" panose="02020603050405020304" pitchFamily="18" charset="0"/>
                <a:cs typeface="Times New Roman" panose="02020603050405020304" pitchFamily="18" charset="0"/>
                <a:hlinkClick r:id="rId16">
                  <a:extLst>
                    <a:ext uri="{A12FA001-AC4F-418D-AE19-62706E023703}">
                      <ahyp:hlinkClr xmlns:ahyp="http://schemas.microsoft.com/office/drawing/2018/hyperlinkcolor" xmlns="" val="tx"/>
                    </a:ext>
                  </a:extLst>
                </a:hlinkClick>
              </a:rPr>
              <a:t>MĂNG NON- TÀI LIỆU TIỂU HỌC | Facebook</a:t>
            </a:r>
            <a:endParaRPr kumimoji="0" lang="en-US" sz="2105" b="0" i="0" u="none" strike="noStrike" kern="1200" cap="none" spc="0" normalizeH="0" baseline="0" noProof="0" dirty="0">
              <a:ln>
                <a:noFill/>
              </a:ln>
              <a:solidFill>
                <a:srgbClr val="FF0066"/>
              </a:solidFill>
              <a:effectLst/>
              <a:uLnTx/>
              <a:uFillTx/>
              <a:latin typeface="SVN-Newton" panose="02040603050506020204" pitchFamily="18" charset="0"/>
              <a:cs typeface="Times New Roman" panose="02020603050405020304" pitchFamily="18" charset="0"/>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105" b="1" i="0" u="none" strike="noStrike" kern="1200" cap="none" spc="0" normalizeH="0" baseline="0" noProof="0" dirty="0">
                <a:ln>
                  <a:noFill/>
                </a:ln>
                <a:solidFill>
                  <a:srgbClr val="0D4370"/>
                </a:solidFill>
                <a:effectLst/>
                <a:uLnTx/>
                <a:uFillTx/>
                <a:latin typeface="SVN-Newton" panose="02040603050506020204" pitchFamily="18" charset="0"/>
                <a:cs typeface="Times New Roman" panose="02020603050405020304" pitchFamily="18" charset="0"/>
              </a:rPr>
              <a:t>SĐT ZALO : </a:t>
            </a:r>
            <a:r>
              <a:rPr kumimoji="0" lang="en-US" sz="2105" b="1" i="0" u="sng" strike="noStrike" kern="1200" cap="none" spc="0" normalizeH="0" baseline="0" noProof="0" dirty="0">
                <a:ln>
                  <a:noFill/>
                </a:ln>
                <a:solidFill>
                  <a:srgbClr val="0D4370"/>
                </a:solidFill>
                <a:effectLst/>
                <a:uLnTx/>
                <a:uFillTx/>
                <a:latin typeface="SVN-Newton" panose="02040603050506020204" pitchFamily="18" charset="0"/>
                <a:cs typeface="+mn-cs"/>
              </a:rPr>
              <a:t>0382348780</a:t>
            </a:r>
            <a:r>
              <a:rPr kumimoji="0" lang="en-US" sz="2105" b="1" i="0" u="none" strike="noStrike" kern="1200" cap="none" spc="0" normalizeH="0" baseline="0" noProof="0" dirty="0">
                <a:ln>
                  <a:noFill/>
                </a:ln>
                <a:solidFill>
                  <a:srgbClr val="0D4370"/>
                </a:solidFill>
                <a:effectLst/>
                <a:uLnTx/>
                <a:uFillTx/>
                <a:latin typeface="SVN-Newton" panose="02040603050506020204" pitchFamily="18" charset="0"/>
                <a:cs typeface="+mn-cs"/>
              </a:rPr>
              <a:t> - </a:t>
            </a:r>
            <a:r>
              <a:rPr kumimoji="0" lang="en-US" sz="2105" b="1" i="0" u="sng" strike="noStrike" kern="1200" cap="none" spc="0" normalizeH="0" baseline="0" noProof="0" dirty="0">
                <a:ln>
                  <a:noFill/>
                </a:ln>
                <a:solidFill>
                  <a:srgbClr val="0D4370"/>
                </a:solidFill>
                <a:effectLst/>
                <a:uLnTx/>
                <a:uFillTx/>
                <a:latin typeface="SVN-Newton" panose="02040603050506020204" pitchFamily="18" charset="0"/>
                <a:cs typeface="+mn-cs"/>
              </a:rPr>
              <a:t>0984848929</a:t>
            </a:r>
            <a:endParaRPr kumimoji="0" lang="en-US" sz="2105" b="1" i="0" u="none" strike="noStrike" kern="1200" cap="none" spc="0" normalizeH="0" baseline="0" noProof="0" dirty="0">
              <a:ln>
                <a:noFill/>
              </a:ln>
              <a:solidFill>
                <a:srgbClr val="0D4370"/>
              </a:solidFill>
              <a:effectLst/>
              <a:uLnTx/>
              <a:uFillTx/>
              <a:latin typeface="SVN-Newton" panose="02040603050506020204" pitchFamily="18" charset="0"/>
              <a:cs typeface="Times New Roman" panose="02020603050405020304" pitchFamily="18" charset="0"/>
            </a:endParaRPr>
          </a:p>
        </p:txBody>
      </p:sp>
      <p:sp>
        <p:nvSpPr>
          <p:cNvPr id="17" name="Title 1">
            <a:extLst>
              <a:ext uri="{FF2B5EF4-FFF2-40B4-BE49-F238E27FC236}">
                <a16:creationId xmlns:a16="http://schemas.microsoft.com/office/drawing/2014/main" id="{839CB496-B064-1976-8A73-F5C96C8179F1}"/>
              </a:ext>
            </a:extLst>
          </p:cNvPr>
          <p:cNvSpPr txBox="1">
            <a:spLocks/>
          </p:cNvSpPr>
          <p:nvPr userDrawn="1"/>
        </p:nvSpPr>
        <p:spPr>
          <a:xfrm>
            <a:off x="9822686" y="-375048"/>
            <a:ext cx="2556694" cy="1156798"/>
          </a:xfrm>
          <a:prstGeom prst="rect">
            <a:avLst/>
          </a:prstGeom>
        </p:spPr>
        <p:txBody>
          <a:bodyPr vert="horz" lIns="106934" tIns="53467" rIns="106934" bIns="53467"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2807" b="0" i="0" u="none" strike="noStrike" kern="1200" cap="none" spc="0" normalizeH="0" baseline="0" noProof="0" dirty="0" err="1">
                <a:ln>
                  <a:noFill/>
                </a:ln>
                <a:solidFill>
                  <a:srgbClr val="44546A">
                    <a:lumMod val="20000"/>
                    <a:lumOff val="80000"/>
                  </a:srgbClr>
                </a:solidFill>
                <a:effectLst/>
                <a:uLnTx/>
                <a:uFillTx/>
                <a:latin typeface="#9Slide07 HoneyCream" pitchFamily="2" charset="0"/>
                <a:cs typeface="+mj-cs"/>
              </a:rPr>
              <a:t>Măng</a:t>
            </a:r>
            <a:r>
              <a:rPr kumimoji="0" lang="en-US" sz="2807" b="0" i="0" u="none" strike="noStrike" kern="1200" cap="none" spc="0" normalizeH="0" baseline="0" noProof="0" dirty="0">
                <a:ln>
                  <a:noFill/>
                </a:ln>
                <a:solidFill>
                  <a:srgbClr val="44546A">
                    <a:lumMod val="20000"/>
                    <a:lumOff val="80000"/>
                  </a:srgbClr>
                </a:solidFill>
                <a:effectLst/>
                <a:uLnTx/>
                <a:uFillTx/>
                <a:latin typeface="#9Slide07 HoneyCream" pitchFamily="2" charset="0"/>
                <a:cs typeface="+mj-cs"/>
              </a:rPr>
              <a:t> Non</a:t>
            </a:r>
          </a:p>
        </p:txBody>
      </p:sp>
      <p:sp>
        <p:nvSpPr>
          <p:cNvPr id="18" name="Title 1">
            <a:extLst>
              <a:ext uri="{FF2B5EF4-FFF2-40B4-BE49-F238E27FC236}">
                <a16:creationId xmlns:a16="http://schemas.microsoft.com/office/drawing/2014/main" id="{C2819393-8A5D-E722-6425-C1F457F21F4D}"/>
              </a:ext>
            </a:extLst>
          </p:cNvPr>
          <p:cNvSpPr txBox="1">
            <a:spLocks/>
          </p:cNvSpPr>
          <p:nvPr userDrawn="1"/>
        </p:nvSpPr>
        <p:spPr>
          <a:xfrm>
            <a:off x="455940" y="9080370"/>
            <a:ext cx="2350096" cy="387363"/>
          </a:xfrm>
          <a:prstGeom prst="rect">
            <a:avLst/>
          </a:prstGeom>
        </p:spPr>
        <p:txBody>
          <a:bodyPr vert="horz" lIns="106934" tIns="53467" rIns="106934" bIns="53467" rtlCol="0" anchor="b">
            <a:normAutofit fontScale="70000" lnSpcReduction="2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3743" b="0" i="0" u="none" strike="noStrike" kern="1200" cap="none" spc="0" normalizeH="0" baseline="0" noProof="0" dirty="0" err="1">
                <a:ln>
                  <a:noFill/>
                </a:ln>
                <a:solidFill>
                  <a:srgbClr val="2C9430"/>
                </a:solidFill>
                <a:effectLst/>
                <a:uLnTx/>
                <a:uFillTx/>
                <a:latin typeface="#9Slide07 HoneyCream" pitchFamily="2" charset="0"/>
                <a:cs typeface="+mj-cs"/>
              </a:rPr>
              <a:t>Măng</a:t>
            </a:r>
            <a:r>
              <a:rPr kumimoji="0" lang="en-US" sz="3743" b="0" i="0" u="none" strike="noStrike" kern="1200" cap="none" spc="0" normalizeH="0" baseline="0" noProof="0" dirty="0">
                <a:ln>
                  <a:noFill/>
                </a:ln>
                <a:solidFill>
                  <a:srgbClr val="2C9430"/>
                </a:solidFill>
                <a:effectLst/>
                <a:uLnTx/>
                <a:uFillTx/>
                <a:latin typeface="#9Slide07 HoneyCream" pitchFamily="2" charset="0"/>
                <a:cs typeface="+mj-cs"/>
              </a:rPr>
              <a:t> Non</a:t>
            </a:r>
          </a:p>
        </p:txBody>
      </p:sp>
      <p:sp>
        <p:nvSpPr>
          <p:cNvPr id="19" name="Title 1">
            <a:extLst>
              <a:ext uri="{FF2B5EF4-FFF2-40B4-BE49-F238E27FC236}">
                <a16:creationId xmlns:a16="http://schemas.microsoft.com/office/drawing/2014/main" id="{67CE625A-7EB5-37D6-AA98-E6F10E173EFB}"/>
              </a:ext>
            </a:extLst>
          </p:cNvPr>
          <p:cNvSpPr txBox="1">
            <a:spLocks/>
          </p:cNvSpPr>
          <p:nvPr userDrawn="1"/>
        </p:nvSpPr>
        <p:spPr>
          <a:xfrm>
            <a:off x="-379795" y="5542001"/>
            <a:ext cx="2556694" cy="1156798"/>
          </a:xfrm>
          <a:prstGeom prst="rect">
            <a:avLst/>
          </a:prstGeom>
        </p:spPr>
        <p:txBody>
          <a:bodyPr vert="horz" lIns="106934" tIns="53467" rIns="106934" bIns="53467"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2105" b="0" i="0" u="none" strike="noStrike" kern="1200" cap="none" spc="0" normalizeH="0" baseline="0" noProof="0" dirty="0" err="1">
                <a:ln>
                  <a:noFill/>
                </a:ln>
                <a:solidFill>
                  <a:srgbClr val="44546A">
                    <a:lumMod val="20000"/>
                    <a:lumOff val="80000"/>
                  </a:srgbClr>
                </a:solidFill>
                <a:effectLst/>
                <a:uLnTx/>
                <a:uFillTx/>
                <a:latin typeface="#9Slide07 HoneyCream" pitchFamily="2" charset="0"/>
                <a:cs typeface="+mj-cs"/>
              </a:rPr>
              <a:t>Măng</a:t>
            </a:r>
            <a:r>
              <a:rPr kumimoji="0" lang="en-US" sz="2105" b="0" i="0" u="none" strike="noStrike" kern="1200" cap="none" spc="0" normalizeH="0" baseline="0" noProof="0" dirty="0">
                <a:ln>
                  <a:noFill/>
                </a:ln>
                <a:solidFill>
                  <a:srgbClr val="44546A">
                    <a:lumMod val="20000"/>
                    <a:lumOff val="80000"/>
                  </a:srgbClr>
                </a:solidFill>
                <a:effectLst/>
                <a:uLnTx/>
                <a:uFillTx/>
                <a:latin typeface="#9Slide07 HoneyCream" pitchFamily="2" charset="0"/>
                <a:cs typeface="+mj-cs"/>
              </a:rPr>
              <a:t> Non</a:t>
            </a:r>
          </a:p>
        </p:txBody>
      </p:sp>
      <p:sp>
        <p:nvSpPr>
          <p:cNvPr id="20" name="TextBox 19">
            <a:extLst>
              <a:ext uri="{FF2B5EF4-FFF2-40B4-BE49-F238E27FC236}">
                <a16:creationId xmlns:a16="http://schemas.microsoft.com/office/drawing/2014/main" id="{A9185F81-9F4C-9E1A-DA28-FF4DF54F9336}"/>
              </a:ext>
            </a:extLst>
          </p:cNvPr>
          <p:cNvSpPr txBox="1"/>
          <p:nvPr userDrawn="1"/>
        </p:nvSpPr>
        <p:spPr>
          <a:xfrm>
            <a:off x="-2920124" y="1955745"/>
            <a:ext cx="3889672" cy="63216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508" b="0" i="0" u="none" strike="noStrike" kern="1200" cap="none" spc="0" normalizeH="0" baseline="0" noProof="0" dirty="0" err="1">
                <a:ln w="0"/>
                <a:solidFill>
                  <a:srgbClr val="FF0000"/>
                </a:solidFill>
                <a:effectLst>
                  <a:reflection blurRad="6350" stA="53000" endA="300" endPos="35500" dir="5400000" sy="-90000" algn="bl" rotWithShape="0"/>
                </a:effectLst>
                <a:uLnTx/>
                <a:uFillTx/>
                <a:latin typeface="#9Slide07 HoneyCream" pitchFamily="2" charset="0"/>
                <a:cs typeface="#9Slide05 Bodega Script" pitchFamily="2" charset="0"/>
              </a:rPr>
              <a:t>Măng</a:t>
            </a:r>
            <a:r>
              <a:rPr kumimoji="0" lang="en-US" sz="3508" b="0" i="0" u="none" strike="noStrike" kern="1200" cap="none" spc="0" normalizeH="0" baseline="0" noProof="0" dirty="0">
                <a:ln w="0"/>
                <a:solidFill>
                  <a:srgbClr val="FF0000"/>
                </a:solidFill>
                <a:effectLst>
                  <a:reflection blurRad="6350" stA="53000" endA="300" endPos="35500" dir="5400000" sy="-90000" algn="bl" rotWithShape="0"/>
                </a:effectLst>
                <a:uLnTx/>
                <a:uFillTx/>
                <a:latin typeface="#9Slide07 HoneyCream" pitchFamily="2" charset="0"/>
                <a:cs typeface="#9Slide05 Bodega Script" pitchFamily="2" charset="0"/>
              </a:rPr>
              <a:t> Non</a:t>
            </a:r>
            <a:endParaRPr kumimoji="0" lang="id-ID" sz="3508" b="0" i="0" u="none" strike="noStrike" kern="1200" cap="none" spc="0" normalizeH="0" baseline="0" noProof="0" dirty="0">
              <a:ln w="0"/>
              <a:solidFill>
                <a:srgbClr val="FF0000"/>
              </a:solidFill>
              <a:effectLst>
                <a:reflection blurRad="6350" stA="53000" endA="300" endPos="35500" dir="5400000" sy="-90000" algn="bl" rotWithShape="0"/>
              </a:effectLst>
              <a:uLnTx/>
              <a:uFillTx/>
              <a:latin typeface="#9Slide07 HoneyCream" pitchFamily="2" charset="0"/>
              <a:cs typeface="#9Slide05 Bodega Script" pitchFamily="2" charset="0"/>
            </a:endParaRPr>
          </a:p>
        </p:txBody>
      </p:sp>
      <p:sp>
        <p:nvSpPr>
          <p:cNvPr id="21" name="TextBox 20">
            <a:extLst>
              <a:ext uri="{FF2B5EF4-FFF2-40B4-BE49-F238E27FC236}">
                <a16:creationId xmlns:a16="http://schemas.microsoft.com/office/drawing/2014/main" id="{6BE93520-6E9F-4C6B-1BDC-F5F4B404C88B}"/>
              </a:ext>
            </a:extLst>
          </p:cNvPr>
          <p:cNvSpPr txBox="1"/>
          <p:nvPr userDrawn="1"/>
        </p:nvSpPr>
        <p:spPr>
          <a:xfrm>
            <a:off x="1630988" y="7353444"/>
            <a:ext cx="10284198" cy="578363"/>
          </a:xfrm>
          <a:prstGeom prst="rect">
            <a:avLst/>
          </a:prstGeom>
          <a:noFill/>
        </p:spPr>
        <p:txBody>
          <a:bodyPr wrap="square">
            <a:spAutoFit/>
          </a:bodyPr>
          <a:lstStyle/>
          <a:p>
            <a:pPr marL="0" marR="0" lvl="0" indent="0" algn="ctr" defTabSz="802020" rtl="0" eaLnBrk="1" fontAlgn="auto" latinLnBrk="0" hangingPunct="1">
              <a:lnSpc>
                <a:spcPct val="100000"/>
              </a:lnSpc>
              <a:spcBef>
                <a:spcPts val="0"/>
              </a:spcBef>
              <a:spcAft>
                <a:spcPts val="0"/>
              </a:spcAft>
              <a:buClr>
                <a:srgbClr val="000000"/>
              </a:buClr>
              <a:buSzPts val="1100"/>
              <a:buFont typeface="Arial"/>
              <a:buNone/>
              <a:tabLst/>
              <a:defRPr/>
            </a:pPr>
            <a:r>
              <a:rPr kumimoji="0" lang="en-US" sz="1579" b="1" i="0" u="none" strike="noStrike" kern="1200" cap="none" spc="0" normalizeH="0" baseline="0" noProof="0" dirty="0" err="1">
                <a:ln>
                  <a:noFill/>
                </a:ln>
                <a:solidFill>
                  <a:srgbClr val="C00000"/>
                </a:solidFill>
                <a:effectLst/>
                <a:uLnTx/>
                <a:uFillTx/>
                <a:latin typeface="UTM Avo" panose="02040603050506020204" pitchFamily="18" charset="0"/>
                <a:cs typeface="+mn-cs"/>
              </a:rPr>
              <a:t>Sản</a:t>
            </a:r>
            <a:r>
              <a:rPr kumimoji="0" lang="en-US" sz="1579" b="1" i="0" u="none" strike="noStrike" kern="1200" cap="none" spc="0" normalizeH="0" baseline="0" noProof="0" dirty="0">
                <a:ln>
                  <a:noFill/>
                </a:ln>
                <a:solidFill>
                  <a:srgbClr val="C00000"/>
                </a:solidFill>
                <a:effectLst/>
                <a:uLnTx/>
                <a:uFillTx/>
                <a:latin typeface="UTM Avo" panose="02040603050506020204" pitchFamily="18" charset="0"/>
                <a:cs typeface="+mn-cs"/>
              </a:rPr>
              <a:t> </a:t>
            </a:r>
            <a:r>
              <a:rPr kumimoji="0" lang="en-US" sz="1579" b="1" i="0" u="none" strike="noStrike" kern="1200" cap="none" spc="0" normalizeH="0" baseline="0" noProof="0" dirty="0" err="1">
                <a:ln>
                  <a:noFill/>
                </a:ln>
                <a:solidFill>
                  <a:srgbClr val="C00000"/>
                </a:solidFill>
                <a:effectLst/>
                <a:uLnTx/>
                <a:uFillTx/>
                <a:latin typeface="UTM Avo" panose="02040603050506020204" pitchFamily="18" charset="0"/>
                <a:cs typeface="+mn-cs"/>
              </a:rPr>
              <a:t>phẩm</a:t>
            </a:r>
            <a:r>
              <a:rPr kumimoji="0" lang="en-US" sz="1579" b="1" i="0" u="none" strike="noStrike" kern="1200" cap="none" spc="0" normalizeH="0" baseline="0" noProof="0" dirty="0">
                <a:ln>
                  <a:noFill/>
                </a:ln>
                <a:solidFill>
                  <a:srgbClr val="C00000"/>
                </a:solidFill>
                <a:effectLst/>
                <a:uLnTx/>
                <a:uFillTx/>
                <a:latin typeface="UTM Avo" panose="02040603050506020204" pitchFamily="18" charset="0"/>
                <a:cs typeface="+mn-cs"/>
              </a:rPr>
              <a:t> </a:t>
            </a:r>
            <a:r>
              <a:rPr kumimoji="0" lang="en-US" sz="1579" b="1" i="0" u="none" strike="noStrike" kern="1200" cap="none" spc="0" normalizeH="0" baseline="0" noProof="0" dirty="0" err="1">
                <a:ln>
                  <a:noFill/>
                </a:ln>
                <a:solidFill>
                  <a:srgbClr val="C00000"/>
                </a:solidFill>
                <a:effectLst/>
                <a:uLnTx/>
                <a:uFillTx/>
                <a:latin typeface="UTM Avo" panose="02040603050506020204" pitchFamily="18" charset="0"/>
                <a:cs typeface="+mn-cs"/>
              </a:rPr>
              <a:t>của</a:t>
            </a:r>
            <a:r>
              <a:rPr kumimoji="0" lang="en-US" sz="1579" b="1" i="0" u="none" strike="noStrike" kern="1200" cap="none" spc="0" normalizeH="0" baseline="0" noProof="0" dirty="0">
                <a:ln>
                  <a:noFill/>
                </a:ln>
                <a:solidFill>
                  <a:srgbClr val="C00000"/>
                </a:solidFill>
                <a:effectLst/>
                <a:uLnTx/>
                <a:uFillTx/>
                <a:latin typeface="UTM Avo" panose="02040603050506020204" pitchFamily="18" charset="0"/>
                <a:cs typeface="+mn-cs"/>
              </a:rPr>
              <a:t> </a:t>
            </a:r>
            <a:r>
              <a:rPr kumimoji="0" lang="en-US" sz="1579" b="1" i="0" u="none" strike="noStrike" kern="1200" cap="none" spc="0" normalizeH="0" baseline="0" noProof="0" dirty="0" err="1">
                <a:ln>
                  <a:noFill/>
                </a:ln>
                <a:solidFill>
                  <a:srgbClr val="C00000"/>
                </a:solidFill>
                <a:effectLst/>
                <a:uLnTx/>
                <a:uFillTx/>
                <a:latin typeface="UTM Avo" panose="02040603050506020204" pitchFamily="18" charset="0"/>
                <a:cs typeface="+mn-cs"/>
              </a:rPr>
              <a:t>Măng</a:t>
            </a:r>
            <a:r>
              <a:rPr kumimoji="0" lang="en-US" sz="1579" b="1" i="0" u="none" strike="noStrike" kern="1200" cap="none" spc="0" normalizeH="0" baseline="0" noProof="0" dirty="0">
                <a:ln>
                  <a:noFill/>
                </a:ln>
                <a:solidFill>
                  <a:srgbClr val="C00000"/>
                </a:solidFill>
                <a:effectLst/>
                <a:uLnTx/>
                <a:uFillTx/>
                <a:latin typeface="UTM Avo" panose="02040603050506020204" pitchFamily="18" charset="0"/>
                <a:cs typeface="+mn-cs"/>
              </a:rPr>
              <a:t> Non – </a:t>
            </a:r>
            <a:r>
              <a:rPr kumimoji="0" lang="en-US" sz="1579" b="1" i="0" u="none" strike="noStrike" kern="1200" cap="none" spc="0" normalizeH="0" baseline="0" noProof="0" dirty="0" err="1">
                <a:ln>
                  <a:noFill/>
                </a:ln>
                <a:solidFill>
                  <a:srgbClr val="C00000"/>
                </a:solidFill>
                <a:effectLst/>
                <a:uLnTx/>
                <a:uFillTx/>
                <a:latin typeface="UTM Avo" panose="02040603050506020204" pitchFamily="18" charset="0"/>
                <a:cs typeface="+mn-cs"/>
              </a:rPr>
              <a:t>Tài</a:t>
            </a:r>
            <a:r>
              <a:rPr kumimoji="0" lang="en-US" sz="1579" b="1" i="0" u="none" strike="noStrike" kern="1200" cap="none" spc="0" normalizeH="0" baseline="0" noProof="0" dirty="0">
                <a:ln>
                  <a:noFill/>
                </a:ln>
                <a:solidFill>
                  <a:srgbClr val="C00000"/>
                </a:solidFill>
                <a:effectLst/>
                <a:uLnTx/>
                <a:uFillTx/>
                <a:latin typeface="UTM Avo" panose="02040603050506020204" pitchFamily="18" charset="0"/>
                <a:cs typeface="+mn-cs"/>
              </a:rPr>
              <a:t> </a:t>
            </a:r>
            <a:r>
              <a:rPr kumimoji="0" lang="en-US" sz="1579" b="1" i="0" u="none" strike="noStrike" kern="1200" cap="none" spc="0" normalizeH="0" baseline="0" noProof="0" dirty="0" err="1">
                <a:ln>
                  <a:noFill/>
                </a:ln>
                <a:solidFill>
                  <a:srgbClr val="C00000"/>
                </a:solidFill>
                <a:effectLst/>
                <a:uLnTx/>
                <a:uFillTx/>
                <a:latin typeface="UTM Avo" panose="02040603050506020204" pitchFamily="18" charset="0"/>
                <a:cs typeface="+mn-cs"/>
              </a:rPr>
              <a:t>liệu</a:t>
            </a:r>
            <a:r>
              <a:rPr kumimoji="0" lang="en-US" sz="1579" b="1" i="0" u="none" strike="noStrike" kern="1200" cap="none" spc="0" normalizeH="0" baseline="0" noProof="0" dirty="0">
                <a:ln>
                  <a:noFill/>
                </a:ln>
                <a:solidFill>
                  <a:srgbClr val="C00000"/>
                </a:solidFill>
                <a:effectLst/>
                <a:uLnTx/>
                <a:uFillTx/>
                <a:latin typeface="UTM Avo" panose="02040603050506020204" pitchFamily="18" charset="0"/>
                <a:cs typeface="+mn-cs"/>
              </a:rPr>
              <a:t> </a:t>
            </a:r>
            <a:r>
              <a:rPr kumimoji="0" lang="en-US" sz="1579" b="1" i="0" u="none" strike="noStrike" kern="1200" cap="none" spc="0" normalizeH="0" baseline="0" noProof="0" dirty="0" err="1">
                <a:ln>
                  <a:noFill/>
                </a:ln>
                <a:solidFill>
                  <a:srgbClr val="C00000"/>
                </a:solidFill>
                <a:effectLst/>
                <a:uLnTx/>
                <a:uFillTx/>
                <a:latin typeface="UTM Avo" panose="02040603050506020204" pitchFamily="18" charset="0"/>
                <a:cs typeface="+mn-cs"/>
              </a:rPr>
              <a:t>Tiểu</a:t>
            </a:r>
            <a:r>
              <a:rPr kumimoji="0" lang="en-US" sz="1579" b="1" i="0" u="none" strike="noStrike" kern="1200" cap="none" spc="0" normalizeH="0" baseline="0" noProof="0" dirty="0">
                <a:ln>
                  <a:noFill/>
                </a:ln>
                <a:solidFill>
                  <a:srgbClr val="C00000"/>
                </a:solidFill>
                <a:effectLst/>
                <a:uLnTx/>
                <a:uFillTx/>
                <a:latin typeface="UTM Avo" panose="02040603050506020204" pitchFamily="18" charset="0"/>
                <a:cs typeface="+mn-cs"/>
              </a:rPr>
              <a:t> </a:t>
            </a:r>
            <a:r>
              <a:rPr kumimoji="0" lang="en-US" sz="1579" b="1" i="0" u="none" strike="noStrike" kern="1200" cap="none" spc="0" normalizeH="0" baseline="0" noProof="0" dirty="0" err="1">
                <a:ln>
                  <a:noFill/>
                </a:ln>
                <a:solidFill>
                  <a:srgbClr val="C00000"/>
                </a:solidFill>
                <a:effectLst/>
                <a:uLnTx/>
                <a:uFillTx/>
                <a:latin typeface="UTM Avo" panose="02040603050506020204" pitchFamily="18" charset="0"/>
                <a:cs typeface="+mn-cs"/>
              </a:rPr>
              <a:t>học</a:t>
            </a:r>
            <a:r>
              <a:rPr kumimoji="0" lang="en-US" sz="1579" b="1" i="0" u="none" strike="noStrike" kern="1200" cap="none" spc="0" normalizeH="0" baseline="0" noProof="0" dirty="0">
                <a:ln>
                  <a:noFill/>
                </a:ln>
                <a:solidFill>
                  <a:srgbClr val="C00000"/>
                </a:solidFill>
                <a:effectLst/>
                <a:uLnTx/>
                <a:uFillTx/>
                <a:latin typeface="UTM Avo" panose="02040603050506020204" pitchFamily="18" charset="0"/>
                <a:cs typeface="+mn-cs"/>
              </a:rPr>
              <a:t>.</a:t>
            </a:r>
          </a:p>
          <a:p>
            <a:pPr marL="0" marR="0" lvl="0" indent="0" algn="ctr" defTabSz="802020" rtl="0" eaLnBrk="1" fontAlgn="auto" latinLnBrk="0" hangingPunct="1">
              <a:lnSpc>
                <a:spcPct val="100000"/>
              </a:lnSpc>
              <a:spcBef>
                <a:spcPts val="0"/>
              </a:spcBef>
              <a:spcAft>
                <a:spcPts val="0"/>
              </a:spcAft>
              <a:buClr>
                <a:srgbClr val="000000"/>
              </a:buClr>
              <a:buSzPts val="1100"/>
              <a:buFont typeface="Arial"/>
              <a:buNone/>
              <a:tabLst/>
              <a:defRPr/>
            </a:pPr>
            <a:r>
              <a:rPr kumimoji="0" lang="en-US" sz="1579" b="1" i="0" u="none" strike="noStrike" kern="1200" cap="none" spc="0" normalizeH="0" baseline="0" noProof="0" dirty="0">
                <a:ln>
                  <a:noFill/>
                </a:ln>
                <a:solidFill>
                  <a:srgbClr val="C00000"/>
                </a:solidFill>
                <a:effectLst/>
                <a:uLnTx/>
                <a:uFillTx/>
                <a:latin typeface="UTM Avo" panose="02040603050506020204" pitchFamily="18" charset="0"/>
                <a:cs typeface="+mn-cs"/>
              </a:rPr>
              <a:t> </a:t>
            </a:r>
            <a:r>
              <a:rPr kumimoji="0" lang="en-US" sz="1579" b="1" i="0" u="none" strike="noStrike" kern="1200" cap="none" spc="0" normalizeH="0" baseline="0" noProof="0" dirty="0" err="1">
                <a:ln>
                  <a:noFill/>
                </a:ln>
                <a:solidFill>
                  <a:srgbClr val="C00000"/>
                </a:solidFill>
                <a:effectLst/>
                <a:uLnTx/>
                <a:uFillTx/>
                <a:latin typeface="UTM Avo" panose="02040603050506020204" pitchFamily="18" charset="0"/>
                <a:cs typeface="+mn-cs"/>
              </a:rPr>
              <a:t>Nghiêm</a:t>
            </a:r>
            <a:r>
              <a:rPr kumimoji="0" lang="en-US" sz="1579" b="1" i="0" u="none" strike="noStrike" kern="1200" cap="none" spc="0" normalizeH="0" baseline="0" noProof="0" dirty="0">
                <a:ln>
                  <a:noFill/>
                </a:ln>
                <a:solidFill>
                  <a:srgbClr val="C00000"/>
                </a:solidFill>
                <a:effectLst/>
                <a:uLnTx/>
                <a:uFillTx/>
                <a:latin typeface="UTM Avo" panose="02040603050506020204" pitchFamily="18" charset="0"/>
                <a:cs typeface="+mn-cs"/>
              </a:rPr>
              <a:t> </a:t>
            </a:r>
            <a:r>
              <a:rPr kumimoji="0" lang="en-US" sz="1579" b="1" i="0" u="none" strike="noStrike" kern="1200" cap="none" spc="0" normalizeH="0" baseline="0" noProof="0" dirty="0" err="1">
                <a:ln>
                  <a:noFill/>
                </a:ln>
                <a:solidFill>
                  <a:srgbClr val="C00000"/>
                </a:solidFill>
                <a:effectLst/>
                <a:uLnTx/>
                <a:uFillTx/>
                <a:latin typeface="UTM Avo" panose="02040603050506020204" pitchFamily="18" charset="0"/>
                <a:cs typeface="+mn-cs"/>
              </a:rPr>
              <a:t>cấm</a:t>
            </a:r>
            <a:r>
              <a:rPr kumimoji="0" lang="en-US" sz="1579" b="1" i="0" u="none" strike="noStrike" kern="1200" cap="none" spc="0" normalizeH="0" baseline="0" noProof="0" dirty="0">
                <a:ln>
                  <a:noFill/>
                </a:ln>
                <a:solidFill>
                  <a:srgbClr val="C00000"/>
                </a:solidFill>
                <a:effectLst/>
                <a:uLnTx/>
                <a:uFillTx/>
                <a:latin typeface="UTM Avo" panose="02040603050506020204" pitchFamily="18" charset="0"/>
                <a:cs typeface="+mn-cs"/>
              </a:rPr>
              <a:t> </a:t>
            </a:r>
            <a:r>
              <a:rPr kumimoji="0" lang="en-US" sz="1579" b="1" i="0" u="none" strike="noStrike" kern="1200" cap="none" spc="0" normalizeH="0" baseline="0" noProof="0" dirty="0" err="1">
                <a:ln>
                  <a:noFill/>
                </a:ln>
                <a:solidFill>
                  <a:srgbClr val="C00000"/>
                </a:solidFill>
                <a:effectLst/>
                <a:uLnTx/>
                <a:uFillTx/>
                <a:latin typeface="UTM Avo" panose="02040603050506020204" pitchFamily="18" charset="0"/>
                <a:cs typeface="+mn-cs"/>
              </a:rPr>
              <a:t>buôn</a:t>
            </a:r>
            <a:r>
              <a:rPr kumimoji="0" lang="en-US" sz="1579" b="1" i="0" u="none" strike="noStrike" kern="1200" cap="none" spc="0" normalizeH="0" baseline="0" noProof="0" dirty="0">
                <a:ln>
                  <a:noFill/>
                </a:ln>
                <a:solidFill>
                  <a:srgbClr val="C00000"/>
                </a:solidFill>
                <a:effectLst/>
                <a:uLnTx/>
                <a:uFillTx/>
                <a:latin typeface="UTM Avo" panose="02040603050506020204" pitchFamily="18" charset="0"/>
                <a:cs typeface="+mn-cs"/>
              </a:rPr>
              <a:t> </a:t>
            </a:r>
            <a:r>
              <a:rPr kumimoji="0" lang="en-US" sz="1579" b="1" i="0" u="none" strike="noStrike" kern="1200" cap="none" spc="0" normalizeH="0" baseline="0" noProof="0" dirty="0" err="1">
                <a:ln>
                  <a:noFill/>
                </a:ln>
                <a:solidFill>
                  <a:srgbClr val="C00000"/>
                </a:solidFill>
                <a:effectLst/>
                <a:uLnTx/>
                <a:uFillTx/>
                <a:latin typeface="UTM Avo" panose="02040603050506020204" pitchFamily="18" charset="0"/>
                <a:cs typeface="+mn-cs"/>
              </a:rPr>
              <a:t>bán</a:t>
            </a:r>
            <a:r>
              <a:rPr kumimoji="0" lang="en-US" sz="1579" b="1" i="0" u="none" strike="noStrike" kern="1200" cap="none" spc="0" normalizeH="0" baseline="0" noProof="0" dirty="0">
                <a:ln>
                  <a:noFill/>
                </a:ln>
                <a:solidFill>
                  <a:srgbClr val="C00000"/>
                </a:solidFill>
                <a:effectLst/>
                <a:uLnTx/>
                <a:uFillTx/>
                <a:latin typeface="UTM Avo" panose="02040603050506020204" pitchFamily="18" charset="0"/>
                <a:cs typeface="+mn-cs"/>
              </a:rPr>
              <a:t>, </a:t>
            </a:r>
            <a:r>
              <a:rPr kumimoji="0" lang="en-US" sz="1579" b="1" i="0" u="none" strike="noStrike" kern="1200" cap="none" spc="0" normalizeH="0" baseline="0" noProof="0" dirty="0" err="1">
                <a:ln>
                  <a:noFill/>
                </a:ln>
                <a:solidFill>
                  <a:srgbClr val="C00000"/>
                </a:solidFill>
                <a:effectLst/>
                <a:uLnTx/>
                <a:uFillTx/>
                <a:latin typeface="UTM Avo" panose="02040603050506020204" pitchFamily="18" charset="0"/>
                <a:cs typeface="+mn-cs"/>
              </a:rPr>
              <a:t>sao</a:t>
            </a:r>
            <a:r>
              <a:rPr kumimoji="0" lang="en-US" sz="1579" b="1" i="0" u="none" strike="noStrike" kern="1200" cap="none" spc="0" normalizeH="0" baseline="0" noProof="0" dirty="0">
                <a:ln>
                  <a:noFill/>
                </a:ln>
                <a:solidFill>
                  <a:srgbClr val="C00000"/>
                </a:solidFill>
                <a:effectLst/>
                <a:uLnTx/>
                <a:uFillTx/>
                <a:latin typeface="UTM Avo" panose="02040603050506020204" pitchFamily="18" charset="0"/>
                <a:cs typeface="+mn-cs"/>
              </a:rPr>
              <a:t> </a:t>
            </a:r>
            <a:r>
              <a:rPr kumimoji="0" lang="en-US" sz="1579" b="1" i="0" u="none" strike="noStrike" kern="1200" cap="none" spc="0" normalizeH="0" baseline="0" noProof="0" dirty="0" err="1">
                <a:ln>
                  <a:noFill/>
                </a:ln>
                <a:solidFill>
                  <a:srgbClr val="C00000"/>
                </a:solidFill>
                <a:effectLst/>
                <a:uLnTx/>
                <a:uFillTx/>
                <a:latin typeface="UTM Avo" panose="02040603050506020204" pitchFamily="18" charset="0"/>
                <a:cs typeface="+mn-cs"/>
              </a:rPr>
              <a:t>chép</a:t>
            </a:r>
            <a:r>
              <a:rPr kumimoji="0" lang="en-US" sz="1579" b="1" i="0" u="none" strike="noStrike" kern="1200" cap="none" spc="0" normalizeH="0" baseline="0" noProof="0" dirty="0">
                <a:ln>
                  <a:noFill/>
                </a:ln>
                <a:solidFill>
                  <a:srgbClr val="C00000"/>
                </a:solidFill>
                <a:effectLst/>
                <a:uLnTx/>
                <a:uFillTx/>
                <a:latin typeface="UTM Avo" panose="02040603050506020204" pitchFamily="18" charset="0"/>
                <a:cs typeface="+mn-cs"/>
              </a:rPr>
              <a:t> </a:t>
            </a:r>
            <a:r>
              <a:rPr kumimoji="0" lang="en-US" sz="1579" b="1" i="0" u="none" strike="noStrike" kern="1200" cap="none" spc="0" normalizeH="0" baseline="0" noProof="0" dirty="0" err="1">
                <a:ln>
                  <a:noFill/>
                </a:ln>
                <a:solidFill>
                  <a:srgbClr val="C00000"/>
                </a:solidFill>
                <a:effectLst/>
                <a:uLnTx/>
                <a:uFillTx/>
                <a:latin typeface="UTM Avo" panose="02040603050506020204" pitchFamily="18" charset="0"/>
                <a:cs typeface="+mn-cs"/>
              </a:rPr>
              <a:t>và</a:t>
            </a:r>
            <a:r>
              <a:rPr kumimoji="0" lang="en-US" sz="1579" b="1" i="0" u="none" strike="noStrike" kern="1200" cap="none" spc="0" normalizeH="0" baseline="0" noProof="0" dirty="0">
                <a:ln>
                  <a:noFill/>
                </a:ln>
                <a:solidFill>
                  <a:srgbClr val="C00000"/>
                </a:solidFill>
                <a:effectLst/>
                <a:uLnTx/>
                <a:uFillTx/>
                <a:latin typeface="UTM Avo" panose="02040603050506020204" pitchFamily="18" charset="0"/>
                <a:cs typeface="+mn-cs"/>
              </a:rPr>
              <a:t> </a:t>
            </a:r>
            <a:r>
              <a:rPr kumimoji="0" lang="en-US" sz="1579" b="1" i="0" u="none" strike="noStrike" kern="1200" cap="none" spc="0" normalizeH="0" baseline="0" noProof="0" dirty="0" err="1">
                <a:ln>
                  <a:noFill/>
                </a:ln>
                <a:solidFill>
                  <a:srgbClr val="C00000"/>
                </a:solidFill>
                <a:effectLst/>
                <a:uLnTx/>
                <a:uFillTx/>
                <a:latin typeface="UTM Avo" panose="02040603050506020204" pitchFamily="18" charset="0"/>
                <a:cs typeface="+mn-cs"/>
              </a:rPr>
              <a:t>chỉnh</a:t>
            </a:r>
            <a:r>
              <a:rPr kumimoji="0" lang="en-US" sz="1579" b="1" i="0" u="none" strike="noStrike" kern="1200" cap="none" spc="0" normalizeH="0" baseline="0" noProof="0" dirty="0">
                <a:ln>
                  <a:noFill/>
                </a:ln>
                <a:solidFill>
                  <a:srgbClr val="C00000"/>
                </a:solidFill>
                <a:effectLst/>
                <a:uLnTx/>
                <a:uFillTx/>
                <a:latin typeface="UTM Avo" panose="02040603050506020204" pitchFamily="18" charset="0"/>
                <a:cs typeface="+mn-cs"/>
              </a:rPr>
              <a:t> </a:t>
            </a:r>
            <a:r>
              <a:rPr kumimoji="0" lang="en-US" sz="1579" b="1" i="0" u="none" strike="noStrike" kern="1200" cap="none" spc="0" normalizeH="0" baseline="0" noProof="0" dirty="0" err="1">
                <a:ln>
                  <a:noFill/>
                </a:ln>
                <a:solidFill>
                  <a:srgbClr val="C00000"/>
                </a:solidFill>
                <a:effectLst/>
                <a:uLnTx/>
                <a:uFillTx/>
                <a:latin typeface="UTM Avo" panose="02040603050506020204" pitchFamily="18" charset="0"/>
                <a:cs typeface="+mn-cs"/>
              </a:rPr>
              <a:t>sửa</a:t>
            </a:r>
            <a:r>
              <a:rPr kumimoji="0" lang="en-US" sz="1579" b="1" i="0" u="none" strike="noStrike" kern="1200" cap="none" spc="0" normalizeH="0" baseline="0" noProof="0" dirty="0">
                <a:ln>
                  <a:noFill/>
                </a:ln>
                <a:solidFill>
                  <a:srgbClr val="C00000"/>
                </a:solidFill>
                <a:effectLst/>
                <a:uLnTx/>
                <a:uFillTx/>
                <a:latin typeface="UTM Avo" panose="02040603050506020204" pitchFamily="18" charset="0"/>
                <a:cs typeface="+mn-cs"/>
              </a:rPr>
              <a:t> </a:t>
            </a:r>
            <a:r>
              <a:rPr kumimoji="0" lang="en-US" sz="1579" b="1" i="0" u="none" strike="noStrike" kern="1200" cap="none" spc="0" normalizeH="0" baseline="0" noProof="0" dirty="0" err="1">
                <a:ln>
                  <a:noFill/>
                </a:ln>
                <a:solidFill>
                  <a:srgbClr val="C00000"/>
                </a:solidFill>
                <a:effectLst/>
                <a:uLnTx/>
                <a:uFillTx/>
                <a:latin typeface="UTM Avo" panose="02040603050506020204" pitchFamily="18" charset="0"/>
                <a:cs typeface="+mn-cs"/>
              </a:rPr>
              <a:t>để</a:t>
            </a:r>
            <a:r>
              <a:rPr kumimoji="0" lang="en-US" sz="1579" b="1" i="0" u="none" strike="noStrike" kern="1200" cap="none" spc="0" normalizeH="0" baseline="0" noProof="0" dirty="0">
                <a:ln>
                  <a:noFill/>
                </a:ln>
                <a:solidFill>
                  <a:srgbClr val="C00000"/>
                </a:solidFill>
                <a:effectLst/>
                <a:uLnTx/>
                <a:uFillTx/>
                <a:latin typeface="UTM Avo" panose="02040603050506020204" pitchFamily="18" charset="0"/>
                <a:cs typeface="+mn-cs"/>
              </a:rPr>
              <a:t> </a:t>
            </a:r>
            <a:r>
              <a:rPr kumimoji="0" lang="en-US" sz="1579" b="1" i="0" u="none" strike="noStrike" kern="1200" cap="none" spc="0" normalizeH="0" baseline="0" noProof="0" dirty="0" err="1">
                <a:ln>
                  <a:noFill/>
                </a:ln>
                <a:solidFill>
                  <a:srgbClr val="C00000"/>
                </a:solidFill>
                <a:effectLst/>
                <a:uLnTx/>
                <a:uFillTx/>
                <a:latin typeface="UTM Avo" panose="02040603050506020204" pitchFamily="18" charset="0"/>
                <a:cs typeface="+mn-cs"/>
              </a:rPr>
              <a:t>thu</a:t>
            </a:r>
            <a:r>
              <a:rPr kumimoji="0" lang="en-US" sz="1579" b="1" i="0" u="none" strike="noStrike" kern="1200" cap="none" spc="0" normalizeH="0" baseline="0" noProof="0" dirty="0">
                <a:ln>
                  <a:noFill/>
                </a:ln>
                <a:solidFill>
                  <a:srgbClr val="C00000"/>
                </a:solidFill>
                <a:effectLst/>
                <a:uLnTx/>
                <a:uFillTx/>
                <a:latin typeface="UTM Avo" panose="02040603050506020204" pitchFamily="18" charset="0"/>
                <a:cs typeface="+mn-cs"/>
              </a:rPr>
              <a:t> </a:t>
            </a:r>
            <a:r>
              <a:rPr kumimoji="0" lang="en-US" sz="1579" b="1" i="0" u="none" strike="noStrike" kern="1200" cap="none" spc="0" normalizeH="0" baseline="0" noProof="0" dirty="0" err="1">
                <a:ln>
                  <a:noFill/>
                </a:ln>
                <a:solidFill>
                  <a:srgbClr val="C00000"/>
                </a:solidFill>
                <a:effectLst/>
                <a:uLnTx/>
                <a:uFillTx/>
                <a:latin typeface="UTM Avo" panose="02040603050506020204" pitchFamily="18" charset="0"/>
                <a:cs typeface="+mn-cs"/>
              </a:rPr>
              <a:t>lợi</a:t>
            </a:r>
            <a:r>
              <a:rPr kumimoji="0" lang="en-US" sz="1579" b="1" i="0" u="none" strike="noStrike" kern="1200" cap="none" spc="0" normalizeH="0" baseline="0" noProof="0" dirty="0">
                <a:ln>
                  <a:noFill/>
                </a:ln>
                <a:solidFill>
                  <a:srgbClr val="C00000"/>
                </a:solidFill>
                <a:effectLst/>
                <a:uLnTx/>
                <a:uFillTx/>
                <a:latin typeface="UTM Avo" panose="02040603050506020204" pitchFamily="18" charset="0"/>
                <a:cs typeface="+mn-cs"/>
              </a:rPr>
              <a:t> </a:t>
            </a:r>
            <a:r>
              <a:rPr kumimoji="0" lang="en-US" sz="1579" b="1" i="0" u="none" strike="noStrike" kern="1200" cap="none" spc="0" normalizeH="0" baseline="0" noProof="0" dirty="0" err="1">
                <a:ln>
                  <a:noFill/>
                </a:ln>
                <a:solidFill>
                  <a:srgbClr val="C00000"/>
                </a:solidFill>
                <a:effectLst/>
                <a:uLnTx/>
                <a:uFillTx/>
                <a:latin typeface="UTM Avo" panose="02040603050506020204" pitchFamily="18" charset="0"/>
                <a:cs typeface="+mn-cs"/>
              </a:rPr>
              <a:t>nhuận</a:t>
            </a:r>
            <a:r>
              <a:rPr kumimoji="0" lang="en-US" sz="1579" b="1" i="0" u="none" strike="noStrike" kern="1200" cap="none" spc="0" normalizeH="0" baseline="0" noProof="0" dirty="0">
                <a:ln>
                  <a:noFill/>
                </a:ln>
                <a:solidFill>
                  <a:srgbClr val="C00000"/>
                </a:solidFill>
                <a:effectLst/>
                <a:uLnTx/>
                <a:uFillTx/>
                <a:latin typeface="UTM Avo" panose="02040603050506020204" pitchFamily="18" charset="0"/>
                <a:cs typeface="+mn-cs"/>
              </a:rPr>
              <a:t>.</a:t>
            </a:r>
          </a:p>
        </p:txBody>
      </p:sp>
    </p:spTree>
    <p:extLst>
      <p:ext uri="{BB962C8B-B14F-4D97-AF65-F5344CB8AC3E}">
        <p14:creationId xmlns:p14="http://schemas.microsoft.com/office/powerpoint/2010/main" val="3821824817"/>
      </p:ext>
    </p:extLst>
  </p:cSld>
  <p:clrMap bg1="lt1" tx1="dk1" bg2="lt2" tx2="dk2" accent1="accent1" accent2="accent2" accent3="accent3" accent4="accent4" accent5="accent5" accent6="accent6" hlink="hlink" folHlink="folHlink"/>
  <p:sldLayoutIdLst>
    <p:sldLayoutId id="2147483713" r:id="rId1"/>
    <p:sldLayoutId id="2147483714" r:id="rId2"/>
    <p:sldLayoutId id="2147483715" r:id="rId3"/>
    <p:sldLayoutId id="2147483716" r:id="rId4"/>
    <p:sldLayoutId id="2147483717" r:id="rId5"/>
    <p:sldLayoutId id="2147483718" r:id="rId6"/>
    <p:sldLayoutId id="2147483719" r:id="rId7"/>
    <p:sldLayoutId id="2147483720" r:id="rId8"/>
    <p:sldLayoutId id="2147483721" r:id="rId9"/>
    <p:sldLayoutId id="2147483722" r:id="rId10"/>
    <p:sldLayoutId id="2147483723" r:id="rId11"/>
    <p:sldLayoutId id="2147483724" r:id="rId12"/>
  </p:sldLayoutIdLst>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1" nodeType="withEffect">
                                  <p:stCondLst>
                                    <p:cond delay="0"/>
                                  </p:stCondLst>
                                  <p:childTnLst>
                                    <p:set>
                                      <p:cBhvr>
                                        <p:cTn id="6" dur="1" fill="hold">
                                          <p:stCondLst>
                                            <p:cond delay="0"/>
                                          </p:stCondLst>
                                        </p:cTn>
                                        <p:tgtEl>
                                          <p:spTgt spid="20"/>
                                        </p:tgtEl>
                                        <p:attrNameLst>
                                          <p:attrName>style.visibility</p:attrName>
                                        </p:attrNameLst>
                                      </p:cBhvr>
                                      <p:to>
                                        <p:strVal val="visible"/>
                                      </p:to>
                                    </p:set>
                                    <p:anim calcmode="lin" valueType="num">
                                      <p:cBhvr>
                                        <p:cTn id="7" dur="1750" fill="hold"/>
                                        <p:tgtEl>
                                          <p:spTgt spid="20"/>
                                        </p:tgtEl>
                                        <p:attrNameLst>
                                          <p:attrName>ppt_w</p:attrName>
                                        </p:attrNameLst>
                                      </p:cBhvr>
                                      <p:tavLst>
                                        <p:tav tm="0">
                                          <p:val>
                                            <p:fltVal val="0"/>
                                          </p:val>
                                        </p:tav>
                                        <p:tav tm="100000">
                                          <p:val>
                                            <p:strVal val="#ppt_w"/>
                                          </p:val>
                                        </p:tav>
                                      </p:tavLst>
                                    </p:anim>
                                    <p:anim calcmode="lin" valueType="num">
                                      <p:cBhvr>
                                        <p:cTn id="8" dur="1750" fill="hold"/>
                                        <p:tgtEl>
                                          <p:spTgt spid="20"/>
                                        </p:tgtEl>
                                        <p:attrNameLst>
                                          <p:attrName>ppt_h</p:attrName>
                                        </p:attrNameLst>
                                      </p:cBhvr>
                                      <p:tavLst>
                                        <p:tav tm="0">
                                          <p:val>
                                            <p:fltVal val="0"/>
                                          </p:val>
                                        </p:tav>
                                        <p:tav tm="100000">
                                          <p:val>
                                            <p:strVal val="#ppt_h"/>
                                          </p:val>
                                        </p:tav>
                                      </p:tavLst>
                                    </p:anim>
                                    <p:animEffect transition="in" filter="fade">
                                      <p:cBhvr>
                                        <p:cTn id="9" dur="1750"/>
                                        <p:tgtEl>
                                          <p:spTgt spid="20"/>
                                        </p:tgtEl>
                                      </p:cBhvr>
                                    </p:animEffect>
                                  </p:childTnLst>
                                </p:cTn>
                              </p:par>
                              <p:par>
                                <p:cTn id="10" presetID="6" presetClass="emph" presetSubtype="0" repeatCount="indefinite" accel="7000" decel="14000" autoRev="1" fill="hold" grpId="0" nodeType="withEffect">
                                  <p:stCondLst>
                                    <p:cond delay="0"/>
                                  </p:stCondLst>
                                  <p:childTnLst>
                                    <p:animScale>
                                      <p:cBhvr>
                                        <p:cTn id="11" dur="1050" fill="hold"/>
                                        <p:tgtEl>
                                          <p:spTgt spid="20"/>
                                        </p:tgtEl>
                                      </p:cBhvr>
                                      <p:by x="110000" y="11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P spid="20" grpId="1"/>
    </p:bldLst>
  </p:timing>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2.xml"/><Relationship Id="rId5" Type="http://schemas.openxmlformats.org/officeDocument/2006/relationships/image" Target="../media/image13.png"/><Relationship Id="rId4" Type="http://schemas.openxmlformats.org/officeDocument/2006/relationships/image" Target="../media/image35.png"/></Relationships>
</file>

<file path=ppt/slides/_rels/slide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2.xml"/><Relationship Id="rId4" Type="http://schemas.openxmlformats.org/officeDocument/2006/relationships/image" Target="../media/image36.png"/></Relationships>
</file>

<file path=ppt/slides/_rels/slide1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audio" Target="../media/audio2.wav"/><Relationship Id="rId1" Type="http://schemas.openxmlformats.org/officeDocument/2006/relationships/slideLayout" Target="../slideLayouts/slideLayout41.xml"/><Relationship Id="rId6" Type="http://schemas.openxmlformats.org/officeDocument/2006/relationships/image" Target="../media/image37.png"/><Relationship Id="rId5" Type="http://schemas.openxmlformats.org/officeDocument/2006/relationships/image" Target="../media/image36.png"/><Relationship Id="rId4" Type="http://schemas.openxmlformats.org/officeDocument/2006/relationships/image" Target="../media/image9.png"/></Relationships>
</file>

<file path=ppt/slides/_rels/slide1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audio" Target="../media/audio2.wav"/><Relationship Id="rId1" Type="http://schemas.openxmlformats.org/officeDocument/2006/relationships/slideLayout" Target="../slideLayouts/slideLayout41.xml"/><Relationship Id="rId6" Type="http://schemas.openxmlformats.org/officeDocument/2006/relationships/image" Target="../media/image37.png"/><Relationship Id="rId5" Type="http://schemas.openxmlformats.org/officeDocument/2006/relationships/image" Target="../media/image36.png"/><Relationship Id="rId4" Type="http://schemas.openxmlformats.org/officeDocument/2006/relationships/image" Target="../media/image9.png"/></Relationships>
</file>

<file path=ppt/slides/_rels/slide1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55.xml"/><Relationship Id="rId4" Type="http://schemas.openxmlformats.org/officeDocument/2006/relationships/image" Target="../media/image26.png"/></Relationships>
</file>

<file path=ppt/slides/_rels/slide1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55.xml"/><Relationship Id="rId4" Type="http://schemas.openxmlformats.org/officeDocument/2006/relationships/image" Target="../media/image26.png"/></Relationships>
</file>

<file path=ppt/slides/_rels/slide1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55.xml"/><Relationship Id="rId5" Type="http://schemas.openxmlformats.org/officeDocument/2006/relationships/image" Target="../media/image38.png"/><Relationship Id="rId4" Type="http://schemas.openxmlformats.org/officeDocument/2006/relationships/image" Target="../media/image26.png"/></Relationships>
</file>

<file path=ppt/slides/_rels/slide17.xml.rels><?xml version="1.0" encoding="UTF-8" standalone="yes"?>
<Relationships xmlns="http://schemas.openxmlformats.org/package/2006/relationships"><Relationship Id="rId3" Type="http://schemas.openxmlformats.org/officeDocument/2006/relationships/hyperlink" Target="https://www.facebook.com/groups/629898828017053" TargetMode="External"/><Relationship Id="rId2" Type="http://schemas.openxmlformats.org/officeDocument/2006/relationships/image" Target="../media/image39.png"/><Relationship Id="rId1" Type="http://schemas.openxmlformats.org/officeDocument/2006/relationships/slideLayout" Target="../slideLayouts/slideLayout100.xml"/><Relationship Id="rId5" Type="http://schemas.openxmlformats.org/officeDocument/2006/relationships/image" Target="../media/image41.png"/><Relationship Id="rId4" Type="http://schemas.openxmlformats.org/officeDocument/2006/relationships/image" Target="../media/image40.png"/></Relationships>
</file>

<file path=ppt/slides/_rels/slide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7.xml"/><Relationship Id="rId5" Type="http://schemas.microsoft.com/office/2007/relationships/hdphoto" Target="../media/hdphoto1.wdp"/><Relationship Id="rId4" Type="http://schemas.openxmlformats.org/officeDocument/2006/relationships/image" Target="../media/image10.png"/></Relationships>
</file>

<file path=ppt/slides/_rels/slide3.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slideLayout" Target="../slideLayouts/slideLayout7.xml"/><Relationship Id="rId7" Type="http://schemas.openxmlformats.org/officeDocument/2006/relationships/image" Target="../media/image12.png"/><Relationship Id="rId2" Type="http://schemas.microsoft.com/office/2007/relationships/media" Target="../media/media1.mp4"/><Relationship Id="rId1" Type="http://schemas.openxmlformats.org/officeDocument/2006/relationships/video" Target="NULL" TargetMode="Externa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11.png"/></Relationships>
</file>

<file path=ppt/slides/_rels/slide4.xml.rels><?xml version="1.0" encoding="UTF-8" standalone="yes"?>
<Relationships xmlns="http://schemas.openxmlformats.org/package/2006/relationships"><Relationship Id="rId8" Type="http://schemas.openxmlformats.org/officeDocument/2006/relationships/image" Target="../media/image19.png"/><Relationship Id="rId13" Type="http://schemas.openxmlformats.org/officeDocument/2006/relationships/image" Target="../media/image23.png"/><Relationship Id="rId3" Type="http://schemas.openxmlformats.org/officeDocument/2006/relationships/image" Target="../media/image15.png"/><Relationship Id="rId7" Type="http://schemas.openxmlformats.org/officeDocument/2006/relationships/image" Target="../media/image18.png"/><Relationship Id="rId12" Type="http://schemas.microsoft.com/office/2007/relationships/hdphoto" Target="../media/hdphoto2.wdp"/><Relationship Id="rId2" Type="http://schemas.openxmlformats.org/officeDocument/2006/relationships/image" Target="../media/image14.png"/><Relationship Id="rId16" Type="http://schemas.microsoft.com/office/2007/relationships/hdphoto" Target="../media/hdphoto3.wdp"/><Relationship Id="rId1" Type="http://schemas.openxmlformats.org/officeDocument/2006/relationships/slideLayout" Target="../slideLayouts/slideLayout7.xml"/><Relationship Id="rId6" Type="http://schemas.openxmlformats.org/officeDocument/2006/relationships/image" Target="../media/image13.png"/><Relationship Id="rId11" Type="http://schemas.openxmlformats.org/officeDocument/2006/relationships/image" Target="../media/image22.png"/><Relationship Id="rId5" Type="http://schemas.openxmlformats.org/officeDocument/2006/relationships/image" Target="../media/image17.png"/><Relationship Id="rId15" Type="http://schemas.openxmlformats.org/officeDocument/2006/relationships/image" Target="../media/image25.png"/><Relationship Id="rId10" Type="http://schemas.openxmlformats.org/officeDocument/2006/relationships/image" Target="../media/image21.png"/><Relationship Id="rId4" Type="http://schemas.openxmlformats.org/officeDocument/2006/relationships/image" Target="../media/image16.png"/><Relationship Id="rId9" Type="http://schemas.openxmlformats.org/officeDocument/2006/relationships/image" Target="../media/image20.png"/><Relationship Id="rId14" Type="http://schemas.openxmlformats.org/officeDocument/2006/relationships/image" Target="../media/image24.png"/></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2.xml"/><Relationship Id="rId6" Type="http://schemas.microsoft.com/office/2007/relationships/hdphoto" Target="../media/hdphoto4.wdp"/><Relationship Id="rId5" Type="http://schemas.openxmlformats.org/officeDocument/2006/relationships/image" Target="../media/image27.png"/><Relationship Id="rId4" Type="http://schemas.openxmlformats.org/officeDocument/2006/relationships/image" Target="../media/image26.png"/></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7" Type="http://schemas.openxmlformats.org/officeDocument/2006/relationships/image" Target="../media/image29.png"/><Relationship Id="rId2" Type="http://schemas.openxmlformats.org/officeDocument/2006/relationships/audio" Target="../media/audio1.wav"/><Relationship Id="rId1" Type="http://schemas.openxmlformats.org/officeDocument/2006/relationships/slideLayout" Target="../slideLayouts/slideLayout22.xml"/><Relationship Id="rId6" Type="http://schemas.microsoft.com/office/2007/relationships/hdphoto" Target="../media/hdphoto5.wdp"/><Relationship Id="rId5" Type="http://schemas.openxmlformats.org/officeDocument/2006/relationships/image" Target="../media/image28.png"/><Relationship Id="rId4" Type="http://schemas.openxmlformats.org/officeDocument/2006/relationships/image" Target="../media/image9.png"/></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2.xml"/><Relationship Id="rId5" Type="http://schemas.microsoft.com/office/2007/relationships/hdphoto" Target="../media/hdphoto6.wdp"/><Relationship Id="rId4" Type="http://schemas.openxmlformats.org/officeDocument/2006/relationships/image" Target="../media/image30.png"/></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2.xml"/><Relationship Id="rId6" Type="http://schemas.microsoft.com/office/2007/relationships/hdphoto" Target="../media/hdphoto7.wdp"/><Relationship Id="rId5" Type="http://schemas.openxmlformats.org/officeDocument/2006/relationships/image" Target="../media/image32.png"/><Relationship Id="rId4" Type="http://schemas.openxmlformats.org/officeDocument/2006/relationships/image" Target="../media/image31.jpeg"/></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2.xml"/><Relationship Id="rId6" Type="http://schemas.microsoft.com/office/2007/relationships/hdphoto" Target="../media/hdphoto8.wdp"/><Relationship Id="rId5" Type="http://schemas.openxmlformats.org/officeDocument/2006/relationships/image" Target="../media/image34.png"/><Relationship Id="rId4" Type="http://schemas.openxmlformats.org/officeDocument/2006/relationships/image" Target="../media/image3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875366" y="-457199"/>
            <a:ext cx="13607451" cy="8312254"/>
          </a:xfrm>
          <a:prstGeom prst="rect">
            <a:avLst/>
          </a:prstGeom>
        </p:spPr>
      </p:pic>
    </p:spTree>
    <p:extLst>
      <p:ext uri="{BB962C8B-B14F-4D97-AF65-F5344CB8AC3E}">
        <p14:creationId xmlns:p14="http://schemas.microsoft.com/office/powerpoint/2010/main" val="346709883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a:extLst>
              <a:ext uri="{FF2B5EF4-FFF2-40B4-BE49-F238E27FC236}">
                <a16:creationId xmlns:a16="http://schemas.microsoft.com/office/drawing/2014/main" id="{DA7BA481-7BE7-E262-A367-6E0AC8B8B1BE}"/>
              </a:ext>
            </a:extLst>
          </p:cNvPr>
          <p:cNvSpPr/>
          <p:nvPr/>
        </p:nvSpPr>
        <p:spPr>
          <a:xfrm>
            <a:off x="0" y="-1"/>
            <a:ext cx="12192000" cy="6857999"/>
          </a:xfrm>
          <a:prstGeom prst="rect">
            <a:avLst/>
          </a:prstGeom>
          <a:solidFill>
            <a:srgbClr val="4CBFD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思源黑体 CN Bold" panose="020B0800000000000000" pitchFamily="34" charset="-122"/>
              <a:ea typeface="思源黑体 CN Bold" panose="020B0800000000000000" pitchFamily="34" charset="-122"/>
              <a:cs typeface="+mn-cs"/>
            </a:endParaRPr>
          </a:p>
        </p:txBody>
      </p:sp>
      <p:pic>
        <p:nvPicPr>
          <p:cNvPr id="4" name="图片 3">
            <a:extLst>
              <a:ext uri="{FF2B5EF4-FFF2-40B4-BE49-F238E27FC236}">
                <a16:creationId xmlns:a16="http://schemas.microsoft.com/office/drawing/2014/main" id="{37E2FE2E-0B9D-800A-323F-0D0C0FFD363B}"/>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4830" y="0"/>
            <a:ext cx="12192000" cy="6856198"/>
          </a:xfrm>
          <a:prstGeom prst="rect">
            <a:avLst/>
          </a:prstGeom>
        </p:spPr>
      </p:pic>
      <p:pic>
        <p:nvPicPr>
          <p:cNvPr id="15" name="图片 14">
            <a:extLst>
              <a:ext uri="{FF2B5EF4-FFF2-40B4-BE49-F238E27FC236}">
                <a16:creationId xmlns:a16="http://schemas.microsoft.com/office/drawing/2014/main" id="{44A16D67-1706-27DC-8B6F-C4A7A929C4A4}"/>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b="-2"/>
          <a:stretch/>
        </p:blipFill>
        <p:spPr>
          <a:xfrm>
            <a:off x="4831" y="0"/>
            <a:ext cx="12191999" cy="1689062"/>
          </a:xfrm>
          <a:prstGeom prst="rect">
            <a:avLst/>
          </a:prstGeom>
        </p:spPr>
      </p:pic>
      <p:pic>
        <p:nvPicPr>
          <p:cNvPr id="6" name="Picture 5"/>
          <p:cNvPicPr>
            <a:picLocks noChangeAspect="1"/>
          </p:cNvPicPr>
          <p:nvPr/>
        </p:nvPicPr>
        <p:blipFill>
          <a:blip r:embed="rId4"/>
          <a:stretch>
            <a:fillRect/>
          </a:stretch>
        </p:blipFill>
        <p:spPr>
          <a:xfrm>
            <a:off x="-422130" y="2178046"/>
            <a:ext cx="13045920" cy="2500106"/>
          </a:xfrm>
          <a:prstGeom prst="rect">
            <a:avLst/>
          </a:prstGeom>
        </p:spPr>
      </p:pic>
      <p:pic>
        <p:nvPicPr>
          <p:cNvPr id="7" name="图片 16">
            <a:extLst>
              <a:ext uri="{FF2B5EF4-FFF2-40B4-BE49-F238E27FC236}">
                <a16:creationId xmlns:a16="http://schemas.microsoft.com/office/drawing/2014/main" id="{39DECE02-08E7-60BE-2DCA-AE7454BDE98D}"/>
              </a:ext>
            </a:extLst>
          </p:cNvPr>
          <p:cNvPicPr>
            <a:picLocks noChangeAspect="1"/>
          </p:cNvPicPr>
          <p:nvPr/>
        </p:nvPicPr>
        <p:blipFill rotWithShape="1">
          <a:blip r:embed="rId5" cstate="email">
            <a:extLst>
              <a:ext uri="{28A0092B-C50C-407E-A947-70E740481C1C}">
                <a14:useLocalDpi xmlns:a14="http://schemas.microsoft.com/office/drawing/2010/main"/>
              </a:ext>
            </a:extLst>
          </a:blip>
          <a:srcRect/>
          <a:stretch/>
        </p:blipFill>
        <p:spPr>
          <a:xfrm flipH="1">
            <a:off x="0" y="4949669"/>
            <a:ext cx="12187170" cy="1908329"/>
          </a:xfrm>
          <a:prstGeom prst="rect">
            <a:avLst/>
          </a:prstGeom>
        </p:spPr>
      </p:pic>
    </p:spTree>
    <p:extLst>
      <p:ext uri="{BB962C8B-B14F-4D97-AF65-F5344CB8AC3E}">
        <p14:creationId xmlns:p14="http://schemas.microsoft.com/office/powerpoint/2010/main" val="28099657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5" presetClass="entr" presetSubtype="0"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1000" fill="hold"/>
                                        <p:tgtEl>
                                          <p:spTgt spid="6"/>
                                        </p:tgtEl>
                                        <p:attrNameLst>
                                          <p:attrName>ppt_w</p:attrName>
                                        </p:attrNameLst>
                                      </p:cBhvr>
                                      <p:tavLst>
                                        <p:tav tm="0">
                                          <p:val>
                                            <p:fltVal val="0"/>
                                          </p:val>
                                        </p:tav>
                                        <p:tav tm="100000">
                                          <p:val>
                                            <p:strVal val="#ppt_w"/>
                                          </p:val>
                                        </p:tav>
                                      </p:tavLst>
                                    </p:anim>
                                    <p:anim calcmode="lin" valueType="num">
                                      <p:cBhvr>
                                        <p:cTn id="8" dur="1000" fill="hold"/>
                                        <p:tgtEl>
                                          <p:spTgt spid="6"/>
                                        </p:tgtEl>
                                        <p:attrNameLst>
                                          <p:attrName>ppt_h</p:attrName>
                                        </p:attrNameLst>
                                      </p:cBhvr>
                                      <p:tavLst>
                                        <p:tav tm="0">
                                          <p:val>
                                            <p:fltVal val="0"/>
                                          </p:val>
                                        </p:tav>
                                        <p:tav tm="100000">
                                          <p:val>
                                            <p:strVal val="#ppt_h"/>
                                          </p:val>
                                        </p:tav>
                                      </p:tavLst>
                                    </p:anim>
                                    <p:anim calcmode="lin" valueType="num">
                                      <p:cBhvr>
                                        <p:cTn id="9" dur="1000" fill="hold"/>
                                        <p:tgtEl>
                                          <p:spTgt spid="6"/>
                                        </p:tgtEl>
                                        <p:attrNameLst>
                                          <p:attrName>ppt_x</p:attrName>
                                        </p:attrNameLst>
                                      </p:cBhvr>
                                      <p:tavLst>
                                        <p:tav tm="0" fmla="#ppt_x+(cos(-2*pi*(1-$))*-#ppt_x-sin(-2*pi*(1-$))*(1-#ppt_y))*(1-$)">
                                          <p:val>
                                            <p:fltVal val="0"/>
                                          </p:val>
                                        </p:tav>
                                        <p:tav tm="100000">
                                          <p:val>
                                            <p:fltVal val="1"/>
                                          </p:val>
                                        </p:tav>
                                      </p:tavLst>
                                    </p:anim>
                                    <p:anim calcmode="lin" valueType="num">
                                      <p:cBhvr>
                                        <p:cTn id="10" dur="1000" fill="hold"/>
                                        <p:tgtEl>
                                          <p:spTgt spid="6"/>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a:extLst>
              <a:ext uri="{FF2B5EF4-FFF2-40B4-BE49-F238E27FC236}">
                <a16:creationId xmlns:a16="http://schemas.microsoft.com/office/drawing/2014/main" id="{DA7BA481-7BE7-E262-A367-6E0AC8B8B1BE}"/>
              </a:ext>
            </a:extLst>
          </p:cNvPr>
          <p:cNvSpPr/>
          <p:nvPr/>
        </p:nvSpPr>
        <p:spPr>
          <a:xfrm>
            <a:off x="0" y="-1"/>
            <a:ext cx="12192000" cy="6857999"/>
          </a:xfrm>
          <a:prstGeom prst="rect">
            <a:avLst/>
          </a:prstGeom>
          <a:solidFill>
            <a:srgbClr val="4CBFD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思源黑体 CN Bold" panose="020B0800000000000000" pitchFamily="34" charset="-122"/>
              <a:ea typeface="思源黑体 CN Bold" panose="020B0800000000000000" pitchFamily="34" charset="-122"/>
              <a:cs typeface="+mn-cs"/>
            </a:endParaRPr>
          </a:p>
        </p:txBody>
      </p:sp>
      <p:pic>
        <p:nvPicPr>
          <p:cNvPr id="4" name="图片 3">
            <a:extLst>
              <a:ext uri="{FF2B5EF4-FFF2-40B4-BE49-F238E27FC236}">
                <a16:creationId xmlns:a16="http://schemas.microsoft.com/office/drawing/2014/main" id="{37E2FE2E-0B9D-800A-323F-0D0C0FFD363B}"/>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4830" y="0"/>
            <a:ext cx="12192000" cy="6856198"/>
          </a:xfrm>
          <a:prstGeom prst="rect">
            <a:avLst/>
          </a:prstGeom>
        </p:spPr>
      </p:pic>
      <p:pic>
        <p:nvPicPr>
          <p:cNvPr id="15" name="图片 14">
            <a:extLst>
              <a:ext uri="{FF2B5EF4-FFF2-40B4-BE49-F238E27FC236}">
                <a16:creationId xmlns:a16="http://schemas.microsoft.com/office/drawing/2014/main" id="{44A16D67-1706-27DC-8B6F-C4A7A929C4A4}"/>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b="-2"/>
          <a:stretch/>
        </p:blipFill>
        <p:spPr>
          <a:xfrm>
            <a:off x="4831" y="0"/>
            <a:ext cx="12191999" cy="1689062"/>
          </a:xfrm>
          <a:prstGeom prst="rect">
            <a:avLst/>
          </a:prstGeom>
        </p:spPr>
      </p:pic>
      <p:pic>
        <p:nvPicPr>
          <p:cNvPr id="16" name="Picture 15"/>
          <p:cNvPicPr>
            <a:picLocks noChangeAspect="1"/>
          </p:cNvPicPr>
          <p:nvPr/>
        </p:nvPicPr>
        <p:blipFill>
          <a:blip r:embed="rId4"/>
          <a:stretch>
            <a:fillRect/>
          </a:stretch>
        </p:blipFill>
        <p:spPr>
          <a:xfrm>
            <a:off x="1603645" y="2250565"/>
            <a:ext cx="9086629" cy="4489938"/>
          </a:xfrm>
          <a:prstGeom prst="rect">
            <a:avLst/>
          </a:prstGeom>
        </p:spPr>
      </p:pic>
      <p:sp>
        <p:nvSpPr>
          <p:cNvPr id="2" name="TextBox 1"/>
          <p:cNvSpPr txBox="1"/>
          <p:nvPr/>
        </p:nvSpPr>
        <p:spPr>
          <a:xfrm>
            <a:off x="714141" y="398225"/>
            <a:ext cx="10865638" cy="1736646"/>
          </a:xfrm>
          <a:prstGeom prst="roundRect">
            <a:avLst/>
          </a:prstGeom>
          <a:solidFill>
            <a:schemeClr val="accent2">
              <a:lumMod val="20000"/>
              <a:lumOff val="80000"/>
            </a:schemeClr>
          </a:solidFill>
        </p:spPr>
        <p:txBody>
          <a:bodyPr wrap="square" rtlCol="0">
            <a:spAutoFit/>
          </a:bodyPr>
          <a:lstStyle/>
          <a:p>
            <a:r>
              <a:rPr lang="en-US" sz="3200" dirty="0" smtClean="0">
                <a:solidFill>
                  <a:srgbClr val="FF5050"/>
                </a:solidFill>
                <a:latin typeface="Cambria" panose="02040503050406030204" pitchFamily="18" charset="0"/>
                <a:ea typeface="Cambria" panose="02040503050406030204" pitchFamily="18" charset="0"/>
              </a:rPr>
              <a:t>2. </a:t>
            </a:r>
            <a:r>
              <a:rPr lang="en-US" sz="3200" dirty="0" err="1" smtClean="0">
                <a:solidFill>
                  <a:srgbClr val="FF5050"/>
                </a:solidFill>
                <a:latin typeface="Cambria" panose="02040503050406030204" pitchFamily="18" charset="0"/>
                <a:ea typeface="Cambria" panose="02040503050406030204" pitchFamily="18" charset="0"/>
              </a:rPr>
              <a:t>Quan</a:t>
            </a:r>
            <a:r>
              <a:rPr lang="en-US" sz="3200" dirty="0" smtClean="0">
                <a:solidFill>
                  <a:srgbClr val="FF5050"/>
                </a:solidFill>
                <a:latin typeface="Cambria" panose="02040503050406030204" pitchFamily="18" charset="0"/>
                <a:ea typeface="Cambria" panose="02040503050406030204" pitchFamily="18" charset="0"/>
              </a:rPr>
              <a:t> </a:t>
            </a:r>
            <a:r>
              <a:rPr lang="en-US" sz="3200" dirty="0" err="1" smtClean="0">
                <a:solidFill>
                  <a:srgbClr val="FF5050"/>
                </a:solidFill>
                <a:latin typeface="Cambria" panose="02040503050406030204" pitchFamily="18" charset="0"/>
                <a:ea typeface="Cambria" panose="02040503050406030204" pitchFamily="18" charset="0"/>
              </a:rPr>
              <a:t>sát</a:t>
            </a:r>
            <a:r>
              <a:rPr lang="en-US" sz="3200" dirty="0" smtClean="0">
                <a:solidFill>
                  <a:srgbClr val="FF5050"/>
                </a:solidFill>
                <a:latin typeface="Cambria" panose="02040503050406030204" pitchFamily="18" charset="0"/>
                <a:ea typeface="Cambria" panose="02040503050406030204" pitchFamily="18" charset="0"/>
              </a:rPr>
              <a:t> </a:t>
            </a:r>
            <a:r>
              <a:rPr lang="en-US" sz="3200" dirty="0" err="1" smtClean="0">
                <a:solidFill>
                  <a:srgbClr val="FF5050"/>
                </a:solidFill>
                <a:latin typeface="Cambria" panose="02040503050406030204" pitchFamily="18" charset="0"/>
                <a:ea typeface="Cambria" panose="02040503050406030204" pitchFamily="18" charset="0"/>
              </a:rPr>
              <a:t>tranh</a:t>
            </a:r>
            <a:r>
              <a:rPr lang="en-US" sz="3200" dirty="0" smtClean="0">
                <a:solidFill>
                  <a:srgbClr val="FF5050"/>
                </a:solidFill>
                <a:latin typeface="Cambria" panose="02040503050406030204" pitchFamily="18" charset="0"/>
                <a:ea typeface="Cambria" panose="02040503050406030204" pitchFamily="18" charset="0"/>
              </a:rPr>
              <a:t>, </a:t>
            </a:r>
            <a:r>
              <a:rPr lang="en-US" sz="3200" dirty="0" err="1" smtClean="0">
                <a:solidFill>
                  <a:srgbClr val="FF5050"/>
                </a:solidFill>
                <a:latin typeface="Cambria" panose="02040503050406030204" pitchFamily="18" charset="0"/>
                <a:ea typeface="Cambria" panose="02040503050406030204" pitchFamily="18" charset="0"/>
              </a:rPr>
              <a:t>tìm</a:t>
            </a:r>
            <a:r>
              <a:rPr lang="en-US" sz="3200" dirty="0" smtClean="0">
                <a:solidFill>
                  <a:srgbClr val="FF5050"/>
                </a:solidFill>
                <a:latin typeface="Cambria" panose="02040503050406030204" pitchFamily="18" charset="0"/>
                <a:ea typeface="Cambria" panose="02040503050406030204" pitchFamily="18" charset="0"/>
              </a:rPr>
              <a:t> </a:t>
            </a:r>
            <a:r>
              <a:rPr lang="en-US" sz="3200" dirty="0" err="1" smtClean="0">
                <a:solidFill>
                  <a:srgbClr val="FF5050"/>
                </a:solidFill>
                <a:latin typeface="Cambria" panose="02040503050406030204" pitchFamily="18" charset="0"/>
                <a:ea typeface="Cambria" panose="02040503050406030204" pitchFamily="18" charset="0"/>
              </a:rPr>
              <a:t>và</a:t>
            </a:r>
            <a:r>
              <a:rPr lang="en-US" sz="3200" dirty="0" smtClean="0">
                <a:solidFill>
                  <a:srgbClr val="FF5050"/>
                </a:solidFill>
                <a:latin typeface="Cambria" panose="02040503050406030204" pitchFamily="18" charset="0"/>
                <a:ea typeface="Cambria" panose="02040503050406030204" pitchFamily="18" charset="0"/>
              </a:rPr>
              <a:t> </a:t>
            </a:r>
            <a:r>
              <a:rPr lang="en-US" sz="3200" dirty="0" err="1" smtClean="0">
                <a:solidFill>
                  <a:srgbClr val="FF5050"/>
                </a:solidFill>
                <a:latin typeface="Cambria" panose="02040503050406030204" pitchFamily="18" charset="0"/>
                <a:ea typeface="Cambria" panose="02040503050406030204" pitchFamily="18" charset="0"/>
              </a:rPr>
              <a:t>viết</a:t>
            </a:r>
            <a:r>
              <a:rPr lang="en-US" sz="3200" dirty="0" smtClean="0">
                <a:solidFill>
                  <a:srgbClr val="FF5050"/>
                </a:solidFill>
                <a:latin typeface="Cambria" panose="02040503050406030204" pitchFamily="18" charset="0"/>
                <a:ea typeface="Cambria" panose="02040503050406030204" pitchFamily="18" charset="0"/>
              </a:rPr>
              <a:t> </a:t>
            </a:r>
            <a:r>
              <a:rPr lang="en-US" sz="3200" dirty="0" err="1" smtClean="0">
                <a:solidFill>
                  <a:srgbClr val="FF5050"/>
                </a:solidFill>
                <a:latin typeface="Cambria" panose="02040503050406030204" pitchFamily="18" charset="0"/>
                <a:ea typeface="Cambria" panose="02040503050406030204" pitchFamily="18" charset="0"/>
              </a:rPr>
              <a:t>tên</a:t>
            </a:r>
            <a:r>
              <a:rPr lang="en-US" sz="3200" dirty="0" smtClean="0">
                <a:solidFill>
                  <a:srgbClr val="FF5050"/>
                </a:solidFill>
                <a:latin typeface="Cambria" panose="02040503050406030204" pitchFamily="18" charset="0"/>
                <a:ea typeface="Cambria" panose="02040503050406030204" pitchFamily="18" charset="0"/>
              </a:rPr>
              <a:t> </a:t>
            </a:r>
            <a:r>
              <a:rPr lang="en-US" sz="3200" dirty="0" err="1" smtClean="0">
                <a:solidFill>
                  <a:srgbClr val="FF5050"/>
                </a:solidFill>
                <a:latin typeface="Cambria" panose="02040503050406030204" pitchFamily="18" charset="0"/>
                <a:ea typeface="Cambria" panose="02040503050406030204" pitchFamily="18" charset="0"/>
              </a:rPr>
              <a:t>sự</a:t>
            </a:r>
            <a:r>
              <a:rPr lang="en-US" sz="3200" dirty="0" smtClean="0">
                <a:solidFill>
                  <a:srgbClr val="FF5050"/>
                </a:solidFill>
                <a:latin typeface="Cambria" panose="02040503050406030204" pitchFamily="18" charset="0"/>
                <a:ea typeface="Cambria" panose="02040503050406030204" pitchFamily="18" charset="0"/>
              </a:rPr>
              <a:t> </a:t>
            </a:r>
            <a:r>
              <a:rPr lang="en-US" sz="3200" dirty="0" err="1" smtClean="0">
                <a:solidFill>
                  <a:srgbClr val="FF5050"/>
                </a:solidFill>
                <a:latin typeface="Cambria" panose="02040503050406030204" pitchFamily="18" charset="0"/>
                <a:ea typeface="Cambria" panose="02040503050406030204" pitchFamily="18" charset="0"/>
              </a:rPr>
              <a:t>vật</a:t>
            </a:r>
            <a:r>
              <a:rPr lang="en-US" sz="3200" dirty="0">
                <a:solidFill>
                  <a:srgbClr val="FF5050"/>
                </a:solidFill>
                <a:latin typeface="Cambria" panose="02040503050406030204" pitchFamily="18" charset="0"/>
                <a:ea typeface="Cambria" panose="02040503050406030204" pitchFamily="18" charset="0"/>
              </a:rPr>
              <a:t> </a:t>
            </a:r>
            <a:r>
              <a:rPr lang="en-US" sz="3200" dirty="0" err="1" smtClean="0">
                <a:solidFill>
                  <a:srgbClr val="FF5050"/>
                </a:solidFill>
                <a:latin typeface="Cambria" panose="02040503050406030204" pitchFamily="18" charset="0"/>
                <a:ea typeface="Cambria" panose="02040503050406030204" pitchFamily="18" charset="0"/>
              </a:rPr>
              <a:t>theo</a:t>
            </a:r>
            <a:r>
              <a:rPr lang="en-US" sz="3200" dirty="0" smtClean="0">
                <a:solidFill>
                  <a:srgbClr val="FF5050"/>
                </a:solidFill>
                <a:latin typeface="Cambria" panose="02040503050406030204" pitchFamily="18" charset="0"/>
                <a:ea typeface="Cambria" panose="02040503050406030204" pitchFamily="18" charset="0"/>
              </a:rPr>
              <a:t> </a:t>
            </a:r>
            <a:r>
              <a:rPr lang="en-US" sz="3200" dirty="0" err="1" smtClean="0">
                <a:solidFill>
                  <a:srgbClr val="FF5050"/>
                </a:solidFill>
                <a:latin typeface="Cambria" panose="02040503050406030204" pitchFamily="18" charset="0"/>
                <a:ea typeface="Cambria" panose="02040503050406030204" pitchFamily="18" charset="0"/>
              </a:rPr>
              <a:t>yêu</a:t>
            </a:r>
            <a:r>
              <a:rPr lang="en-US" sz="3200" dirty="0" smtClean="0">
                <a:solidFill>
                  <a:srgbClr val="FF5050"/>
                </a:solidFill>
                <a:latin typeface="Cambria" panose="02040503050406030204" pitchFamily="18" charset="0"/>
                <a:ea typeface="Cambria" panose="02040503050406030204" pitchFamily="18" charset="0"/>
              </a:rPr>
              <a:t> </a:t>
            </a:r>
            <a:r>
              <a:rPr lang="en-US" sz="3200" dirty="0" err="1" smtClean="0">
                <a:solidFill>
                  <a:srgbClr val="FF5050"/>
                </a:solidFill>
                <a:latin typeface="Cambria" panose="02040503050406030204" pitchFamily="18" charset="0"/>
                <a:ea typeface="Cambria" panose="02040503050406030204" pitchFamily="18" charset="0"/>
              </a:rPr>
              <a:t>cầu</a:t>
            </a:r>
            <a:r>
              <a:rPr lang="en-US" sz="3200" dirty="0" smtClean="0">
                <a:solidFill>
                  <a:srgbClr val="FF5050"/>
                </a:solidFill>
                <a:latin typeface="Cambria" panose="02040503050406030204" pitchFamily="18" charset="0"/>
                <a:ea typeface="Cambria" panose="02040503050406030204" pitchFamily="18" charset="0"/>
              </a:rPr>
              <a:t> a </a:t>
            </a:r>
            <a:r>
              <a:rPr lang="en-US" sz="3200" dirty="0" err="1" smtClean="0">
                <a:solidFill>
                  <a:srgbClr val="FF5050"/>
                </a:solidFill>
                <a:latin typeface="Cambria" panose="02040503050406030204" pitchFamily="18" charset="0"/>
                <a:ea typeface="Cambria" panose="02040503050406030204" pitchFamily="18" charset="0"/>
              </a:rPr>
              <a:t>hoặc</a:t>
            </a:r>
            <a:r>
              <a:rPr lang="en-US" sz="3200" dirty="0" smtClean="0">
                <a:solidFill>
                  <a:srgbClr val="FF5050"/>
                </a:solidFill>
                <a:latin typeface="Cambria" panose="02040503050406030204" pitchFamily="18" charset="0"/>
                <a:ea typeface="Cambria" panose="02040503050406030204" pitchFamily="18" charset="0"/>
              </a:rPr>
              <a:t> b</a:t>
            </a:r>
          </a:p>
          <a:p>
            <a:pPr marL="742950" indent="-742950">
              <a:buAutoNum type="alphaLcPeriod"/>
            </a:pPr>
            <a:r>
              <a:rPr lang="en-US" sz="3200" dirty="0" err="1" smtClean="0">
                <a:solidFill>
                  <a:srgbClr val="FF5050"/>
                </a:solidFill>
                <a:latin typeface="Cambria" panose="02040503050406030204" pitchFamily="18" charset="0"/>
                <a:ea typeface="Cambria" panose="02040503050406030204" pitchFamily="18" charset="0"/>
              </a:rPr>
              <a:t>Chứa</a:t>
            </a:r>
            <a:r>
              <a:rPr lang="en-US" sz="3200" dirty="0" smtClean="0">
                <a:solidFill>
                  <a:srgbClr val="FF5050"/>
                </a:solidFill>
                <a:latin typeface="Cambria" panose="02040503050406030204" pitchFamily="18" charset="0"/>
                <a:ea typeface="Cambria" panose="02040503050406030204" pitchFamily="18" charset="0"/>
              </a:rPr>
              <a:t> </a:t>
            </a:r>
            <a:r>
              <a:rPr lang="en-US" sz="3200" dirty="0" err="1" smtClean="0">
                <a:solidFill>
                  <a:srgbClr val="FF5050"/>
                </a:solidFill>
                <a:latin typeface="Cambria" panose="02040503050406030204" pitchFamily="18" charset="0"/>
                <a:ea typeface="Cambria" panose="02040503050406030204" pitchFamily="18" charset="0"/>
              </a:rPr>
              <a:t>tiếng</a:t>
            </a:r>
            <a:r>
              <a:rPr lang="en-US" sz="3200" dirty="0" smtClean="0">
                <a:solidFill>
                  <a:srgbClr val="FF5050"/>
                </a:solidFill>
                <a:latin typeface="Cambria" panose="02040503050406030204" pitchFamily="18" charset="0"/>
                <a:ea typeface="Cambria" panose="02040503050406030204" pitchFamily="18" charset="0"/>
              </a:rPr>
              <a:t> </a:t>
            </a:r>
            <a:r>
              <a:rPr lang="en-US" sz="3200" dirty="0" err="1" smtClean="0">
                <a:solidFill>
                  <a:srgbClr val="FF5050"/>
                </a:solidFill>
                <a:latin typeface="Cambria" panose="02040503050406030204" pitchFamily="18" charset="0"/>
                <a:ea typeface="Cambria" panose="02040503050406030204" pitchFamily="18" charset="0"/>
              </a:rPr>
              <a:t>bắt</a:t>
            </a:r>
            <a:r>
              <a:rPr lang="en-US" sz="3200" dirty="0" smtClean="0">
                <a:solidFill>
                  <a:srgbClr val="FF5050"/>
                </a:solidFill>
                <a:latin typeface="Cambria" panose="02040503050406030204" pitchFamily="18" charset="0"/>
                <a:ea typeface="Cambria" panose="02040503050406030204" pitchFamily="18" charset="0"/>
              </a:rPr>
              <a:t> </a:t>
            </a:r>
            <a:r>
              <a:rPr lang="en-US" sz="3200" dirty="0" err="1" smtClean="0">
                <a:solidFill>
                  <a:srgbClr val="FF5050"/>
                </a:solidFill>
                <a:latin typeface="Cambria" panose="02040503050406030204" pitchFamily="18" charset="0"/>
                <a:ea typeface="Cambria" panose="02040503050406030204" pitchFamily="18" charset="0"/>
              </a:rPr>
              <a:t>đầu</a:t>
            </a:r>
            <a:r>
              <a:rPr lang="en-US" sz="3200" dirty="0" smtClean="0">
                <a:solidFill>
                  <a:srgbClr val="FF5050"/>
                </a:solidFill>
                <a:latin typeface="Cambria" panose="02040503050406030204" pitchFamily="18" charset="0"/>
                <a:ea typeface="Cambria" panose="02040503050406030204" pitchFamily="18" charset="0"/>
              </a:rPr>
              <a:t> </a:t>
            </a:r>
            <a:r>
              <a:rPr lang="en-US" sz="3200" dirty="0" err="1" smtClean="0">
                <a:solidFill>
                  <a:srgbClr val="FF5050"/>
                </a:solidFill>
                <a:latin typeface="Cambria" panose="02040503050406030204" pitchFamily="18" charset="0"/>
                <a:ea typeface="Cambria" panose="02040503050406030204" pitchFamily="18" charset="0"/>
              </a:rPr>
              <a:t>bằng</a:t>
            </a:r>
            <a:r>
              <a:rPr lang="en-US" sz="3200" dirty="0" smtClean="0">
                <a:solidFill>
                  <a:srgbClr val="FF5050"/>
                </a:solidFill>
                <a:latin typeface="Cambria" panose="02040503050406030204" pitchFamily="18" charset="0"/>
                <a:ea typeface="Cambria" panose="02040503050406030204" pitchFamily="18" charset="0"/>
              </a:rPr>
              <a:t> r, d </a:t>
            </a:r>
            <a:r>
              <a:rPr lang="en-US" sz="3200" dirty="0" err="1" smtClean="0">
                <a:solidFill>
                  <a:srgbClr val="FF5050"/>
                </a:solidFill>
                <a:latin typeface="Cambria" panose="02040503050406030204" pitchFamily="18" charset="0"/>
                <a:ea typeface="Cambria" panose="02040503050406030204" pitchFamily="18" charset="0"/>
              </a:rPr>
              <a:t>hoặc</a:t>
            </a:r>
            <a:r>
              <a:rPr lang="en-US" sz="3200" dirty="0" smtClean="0">
                <a:solidFill>
                  <a:srgbClr val="FF5050"/>
                </a:solidFill>
                <a:latin typeface="Cambria" panose="02040503050406030204" pitchFamily="18" charset="0"/>
                <a:ea typeface="Cambria" panose="02040503050406030204" pitchFamily="18" charset="0"/>
              </a:rPr>
              <a:t> </a:t>
            </a:r>
            <a:r>
              <a:rPr lang="en-US" sz="3200" dirty="0" err="1" smtClean="0">
                <a:solidFill>
                  <a:srgbClr val="FF5050"/>
                </a:solidFill>
                <a:latin typeface="Cambria" panose="02040503050406030204" pitchFamily="18" charset="0"/>
                <a:ea typeface="Cambria" panose="02040503050406030204" pitchFamily="18" charset="0"/>
              </a:rPr>
              <a:t>gi</a:t>
            </a:r>
            <a:r>
              <a:rPr lang="en-US" sz="3200" dirty="0" smtClean="0">
                <a:solidFill>
                  <a:srgbClr val="FF5050"/>
                </a:solidFill>
                <a:latin typeface="Cambria" panose="02040503050406030204" pitchFamily="18" charset="0"/>
                <a:ea typeface="Cambria" panose="02040503050406030204" pitchFamily="18" charset="0"/>
              </a:rPr>
              <a:t>. 	</a:t>
            </a:r>
            <a:r>
              <a:rPr lang="en-US" sz="3200" dirty="0" smtClean="0">
                <a:solidFill>
                  <a:schemeClr val="tx2"/>
                </a:solidFill>
                <a:latin typeface="Cambria" panose="02040503050406030204" pitchFamily="18" charset="0"/>
                <a:ea typeface="Cambria" panose="02040503050406030204" pitchFamily="18" charset="0"/>
              </a:rPr>
              <a:t>M: </a:t>
            </a:r>
            <a:r>
              <a:rPr lang="en-US" sz="3200" dirty="0" err="1" smtClean="0">
                <a:solidFill>
                  <a:schemeClr val="tx2"/>
                </a:solidFill>
                <a:latin typeface="Cambria" panose="02040503050406030204" pitchFamily="18" charset="0"/>
                <a:ea typeface="Cambria" panose="02040503050406030204" pitchFamily="18" charset="0"/>
              </a:rPr>
              <a:t>hàng</a:t>
            </a:r>
            <a:r>
              <a:rPr lang="en-US" sz="3200" dirty="0" smtClean="0">
                <a:solidFill>
                  <a:schemeClr val="tx2"/>
                </a:solidFill>
                <a:latin typeface="Cambria" panose="02040503050406030204" pitchFamily="18" charset="0"/>
                <a:ea typeface="Cambria" panose="02040503050406030204" pitchFamily="18" charset="0"/>
              </a:rPr>
              <a:t> </a:t>
            </a:r>
            <a:r>
              <a:rPr lang="en-US" sz="3200" dirty="0" err="1" smtClean="0">
                <a:solidFill>
                  <a:schemeClr val="tx2"/>
                </a:solidFill>
                <a:latin typeface="Cambria" panose="02040503050406030204" pitchFamily="18" charset="0"/>
                <a:ea typeface="Cambria" panose="02040503050406030204" pitchFamily="18" charset="0"/>
              </a:rPr>
              <a:t>rào</a:t>
            </a:r>
            <a:r>
              <a:rPr lang="en-US" sz="3200" dirty="0" smtClean="0">
                <a:solidFill>
                  <a:schemeClr val="tx2"/>
                </a:solidFill>
                <a:latin typeface="Cambria" panose="02040503050406030204" pitchFamily="18" charset="0"/>
                <a:ea typeface="Cambria" panose="02040503050406030204" pitchFamily="18" charset="0"/>
              </a:rPr>
              <a:t>.</a:t>
            </a:r>
          </a:p>
          <a:p>
            <a:pPr marL="742950" indent="-742950">
              <a:buAutoNum type="alphaLcPeriod"/>
            </a:pPr>
            <a:r>
              <a:rPr lang="en-US" sz="3200" dirty="0" err="1" smtClean="0">
                <a:solidFill>
                  <a:srgbClr val="FF5050"/>
                </a:solidFill>
                <a:latin typeface="Cambria" panose="02040503050406030204" pitchFamily="18" charset="0"/>
                <a:ea typeface="Cambria" panose="02040503050406030204" pitchFamily="18" charset="0"/>
              </a:rPr>
              <a:t>Chứa</a:t>
            </a:r>
            <a:r>
              <a:rPr lang="en-US" sz="3200" dirty="0" smtClean="0">
                <a:solidFill>
                  <a:srgbClr val="FF5050"/>
                </a:solidFill>
                <a:latin typeface="Cambria" panose="02040503050406030204" pitchFamily="18" charset="0"/>
                <a:ea typeface="Cambria" panose="02040503050406030204" pitchFamily="18" charset="0"/>
              </a:rPr>
              <a:t> </a:t>
            </a:r>
            <a:r>
              <a:rPr lang="en-US" sz="3200" dirty="0" err="1" smtClean="0">
                <a:solidFill>
                  <a:srgbClr val="FF5050"/>
                </a:solidFill>
                <a:latin typeface="Cambria" panose="02040503050406030204" pitchFamily="18" charset="0"/>
                <a:ea typeface="Cambria" panose="02040503050406030204" pitchFamily="18" charset="0"/>
              </a:rPr>
              <a:t>tiếng</a:t>
            </a:r>
            <a:r>
              <a:rPr lang="en-US" sz="3200" dirty="0" smtClean="0">
                <a:solidFill>
                  <a:srgbClr val="FF5050"/>
                </a:solidFill>
                <a:latin typeface="Cambria" panose="02040503050406030204" pitchFamily="18" charset="0"/>
                <a:ea typeface="Cambria" panose="02040503050406030204" pitchFamily="18" charset="0"/>
              </a:rPr>
              <a:t> </a:t>
            </a:r>
            <a:r>
              <a:rPr lang="en-US" sz="3200" dirty="0" err="1" smtClean="0">
                <a:solidFill>
                  <a:srgbClr val="FF5050"/>
                </a:solidFill>
                <a:latin typeface="Cambria" panose="02040503050406030204" pitchFamily="18" charset="0"/>
                <a:ea typeface="Cambria" panose="02040503050406030204" pitchFamily="18" charset="0"/>
              </a:rPr>
              <a:t>có</a:t>
            </a:r>
            <a:r>
              <a:rPr lang="en-US" sz="3200" dirty="0" smtClean="0">
                <a:solidFill>
                  <a:srgbClr val="FF5050"/>
                </a:solidFill>
                <a:latin typeface="Cambria" panose="02040503050406030204" pitchFamily="18" charset="0"/>
                <a:ea typeface="Cambria" panose="02040503050406030204" pitchFamily="18" charset="0"/>
              </a:rPr>
              <a:t> </a:t>
            </a:r>
            <a:r>
              <a:rPr lang="en-US" sz="3200" dirty="0" err="1" smtClean="0">
                <a:solidFill>
                  <a:srgbClr val="FF5050"/>
                </a:solidFill>
                <a:latin typeface="Cambria" panose="02040503050406030204" pitchFamily="18" charset="0"/>
                <a:ea typeface="Cambria" panose="02040503050406030204" pitchFamily="18" charset="0"/>
              </a:rPr>
              <a:t>ươn</a:t>
            </a:r>
            <a:r>
              <a:rPr lang="en-US" sz="3200" dirty="0" smtClean="0">
                <a:solidFill>
                  <a:srgbClr val="FF5050"/>
                </a:solidFill>
                <a:latin typeface="Cambria" panose="02040503050406030204" pitchFamily="18" charset="0"/>
                <a:ea typeface="Cambria" panose="02040503050406030204" pitchFamily="18" charset="0"/>
              </a:rPr>
              <a:t> </a:t>
            </a:r>
            <a:r>
              <a:rPr lang="en-US" sz="3200" dirty="0" err="1" smtClean="0">
                <a:solidFill>
                  <a:srgbClr val="FF5050"/>
                </a:solidFill>
                <a:latin typeface="Cambria" panose="02040503050406030204" pitchFamily="18" charset="0"/>
                <a:ea typeface="Cambria" panose="02040503050406030204" pitchFamily="18" charset="0"/>
              </a:rPr>
              <a:t>hoặc</a:t>
            </a:r>
            <a:r>
              <a:rPr lang="en-US" sz="3200" dirty="0" smtClean="0">
                <a:solidFill>
                  <a:srgbClr val="FF5050"/>
                </a:solidFill>
                <a:latin typeface="Cambria" panose="02040503050406030204" pitchFamily="18" charset="0"/>
                <a:ea typeface="Cambria" panose="02040503050406030204" pitchFamily="18" charset="0"/>
              </a:rPr>
              <a:t> </a:t>
            </a:r>
            <a:r>
              <a:rPr lang="en-US" sz="3200" dirty="0" err="1" smtClean="0">
                <a:solidFill>
                  <a:srgbClr val="FF5050"/>
                </a:solidFill>
                <a:latin typeface="Cambria" panose="02040503050406030204" pitchFamily="18" charset="0"/>
                <a:ea typeface="Cambria" panose="02040503050406030204" pitchFamily="18" charset="0"/>
              </a:rPr>
              <a:t>ương</a:t>
            </a:r>
            <a:r>
              <a:rPr lang="en-US" sz="3200" dirty="0" smtClean="0">
                <a:solidFill>
                  <a:srgbClr val="FF5050"/>
                </a:solidFill>
                <a:latin typeface="Cambria" panose="02040503050406030204" pitchFamily="18" charset="0"/>
                <a:ea typeface="Cambria" panose="02040503050406030204" pitchFamily="18" charset="0"/>
              </a:rPr>
              <a:t>. 		</a:t>
            </a:r>
            <a:r>
              <a:rPr lang="en-US" sz="3200" dirty="0" smtClean="0">
                <a:solidFill>
                  <a:schemeClr val="tx2"/>
                </a:solidFill>
                <a:latin typeface="Cambria" panose="02040503050406030204" pitchFamily="18" charset="0"/>
                <a:ea typeface="Cambria" panose="02040503050406030204" pitchFamily="18" charset="0"/>
              </a:rPr>
              <a:t>M: </a:t>
            </a:r>
            <a:r>
              <a:rPr lang="en-US" sz="3200" dirty="0" err="1" smtClean="0">
                <a:solidFill>
                  <a:schemeClr val="tx2"/>
                </a:solidFill>
                <a:latin typeface="Cambria" panose="02040503050406030204" pitchFamily="18" charset="0"/>
                <a:ea typeface="Cambria" panose="02040503050406030204" pitchFamily="18" charset="0"/>
              </a:rPr>
              <a:t>mướp</a:t>
            </a:r>
            <a:r>
              <a:rPr lang="en-US" sz="3200" dirty="0" smtClean="0">
                <a:solidFill>
                  <a:schemeClr val="tx2"/>
                </a:solidFill>
                <a:latin typeface="Cambria" panose="02040503050406030204" pitchFamily="18" charset="0"/>
                <a:ea typeface="Cambria" panose="02040503050406030204" pitchFamily="18" charset="0"/>
              </a:rPr>
              <a:t> </a:t>
            </a:r>
            <a:r>
              <a:rPr lang="en-US" sz="3200" dirty="0" err="1" smtClean="0">
                <a:solidFill>
                  <a:schemeClr val="tx2"/>
                </a:solidFill>
                <a:latin typeface="Cambria" panose="02040503050406030204" pitchFamily="18" charset="0"/>
                <a:ea typeface="Cambria" panose="02040503050406030204" pitchFamily="18" charset="0"/>
              </a:rPr>
              <a:t>hương</a:t>
            </a:r>
            <a:endParaRPr lang="en-US" sz="3200" dirty="0">
              <a:solidFill>
                <a:schemeClr val="tx2"/>
              </a:solidFill>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204007904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42"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outHorizontal)">
                                      <p:cBhvr>
                                        <p:cTn id="7" dur="500"/>
                                        <p:tgtEl>
                                          <p:spTgt spid="2"/>
                                        </p:tgtEl>
                                      </p:cBhvr>
                                    </p:animEffect>
                                  </p:childTnLst>
                                </p:cTn>
                              </p:par>
                              <p:par>
                                <p:cTn id="8" presetID="16" presetClass="entr" presetSubtype="42" fill="hold" nodeType="withEffect">
                                  <p:stCondLst>
                                    <p:cond delay="0"/>
                                  </p:stCondLst>
                                  <p:childTnLst>
                                    <p:set>
                                      <p:cBhvr>
                                        <p:cTn id="9" dur="1" fill="hold">
                                          <p:stCondLst>
                                            <p:cond delay="0"/>
                                          </p:stCondLst>
                                        </p:cTn>
                                        <p:tgtEl>
                                          <p:spTgt spid="16"/>
                                        </p:tgtEl>
                                        <p:attrNameLst>
                                          <p:attrName>style.visibility</p:attrName>
                                        </p:attrNameLst>
                                      </p:cBhvr>
                                      <p:to>
                                        <p:strVal val="visible"/>
                                      </p:to>
                                    </p:set>
                                    <p:animEffect transition="in" filter="barn(outHorizontal)">
                                      <p:cBhvr>
                                        <p:cTn id="10"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a:extLst>
              <a:ext uri="{FF2B5EF4-FFF2-40B4-BE49-F238E27FC236}">
                <a16:creationId xmlns:a16="http://schemas.microsoft.com/office/drawing/2014/main" id="{DA7BA481-7BE7-E262-A367-6E0AC8B8B1BE}"/>
              </a:ext>
            </a:extLst>
          </p:cNvPr>
          <p:cNvSpPr/>
          <p:nvPr/>
        </p:nvSpPr>
        <p:spPr>
          <a:xfrm>
            <a:off x="0" y="-1"/>
            <a:ext cx="12192000" cy="6857999"/>
          </a:xfrm>
          <a:prstGeom prst="rect">
            <a:avLst/>
          </a:prstGeom>
          <a:solidFill>
            <a:srgbClr val="4CBFD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思源黑体 CN Bold" panose="020B0800000000000000" pitchFamily="34" charset="-122"/>
              <a:ea typeface="思源黑体 CN Bold" panose="020B0800000000000000" pitchFamily="34" charset="-122"/>
              <a:cs typeface="+mn-cs"/>
            </a:endParaRPr>
          </a:p>
        </p:txBody>
      </p:sp>
      <p:pic>
        <p:nvPicPr>
          <p:cNvPr id="4" name="图片 3">
            <a:extLst>
              <a:ext uri="{FF2B5EF4-FFF2-40B4-BE49-F238E27FC236}">
                <a16:creationId xmlns:a16="http://schemas.microsoft.com/office/drawing/2014/main" id="{37E2FE2E-0B9D-800A-323F-0D0C0FFD363B}"/>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4830" y="0"/>
            <a:ext cx="12192000" cy="6856198"/>
          </a:xfrm>
          <a:prstGeom prst="rect">
            <a:avLst/>
          </a:prstGeom>
        </p:spPr>
      </p:pic>
      <p:pic>
        <p:nvPicPr>
          <p:cNvPr id="15" name="图片 14">
            <a:extLst>
              <a:ext uri="{FF2B5EF4-FFF2-40B4-BE49-F238E27FC236}">
                <a16:creationId xmlns:a16="http://schemas.microsoft.com/office/drawing/2014/main" id="{44A16D67-1706-27DC-8B6F-C4A7A929C4A4}"/>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b="-2"/>
          <a:stretch/>
        </p:blipFill>
        <p:spPr>
          <a:xfrm>
            <a:off x="4831" y="0"/>
            <a:ext cx="12191999" cy="1689062"/>
          </a:xfrm>
          <a:prstGeom prst="rect">
            <a:avLst/>
          </a:prstGeom>
        </p:spPr>
      </p:pic>
      <p:sp>
        <p:nvSpPr>
          <p:cNvPr id="6" name="Rectangle 5"/>
          <p:cNvSpPr/>
          <p:nvPr/>
        </p:nvSpPr>
        <p:spPr>
          <a:xfrm>
            <a:off x="1311636" y="1371030"/>
            <a:ext cx="10201774" cy="584775"/>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smtClean="0">
                <a:ln>
                  <a:noFill/>
                </a:ln>
                <a:solidFill>
                  <a:srgbClr val="FF5050"/>
                </a:solidFill>
                <a:effectLst/>
                <a:uLnTx/>
                <a:uFillTx/>
                <a:latin typeface="Cambria" panose="02040503050406030204" pitchFamily="18" charset="0"/>
                <a:ea typeface="Cambria" panose="02040503050406030204" pitchFamily="18" charset="0"/>
                <a:cs typeface="+mn-cs"/>
              </a:rPr>
              <a:t>a. </a:t>
            </a:r>
            <a:r>
              <a:rPr kumimoji="0" lang="en-US" sz="3200" b="1" i="0" u="none" strike="noStrike" kern="1200" cap="none" spc="0" normalizeH="0" baseline="0" noProof="0" dirty="0" err="1" smtClean="0">
                <a:ln>
                  <a:noFill/>
                </a:ln>
                <a:solidFill>
                  <a:srgbClr val="FF5050"/>
                </a:solidFill>
                <a:effectLst/>
                <a:uLnTx/>
                <a:uFillTx/>
                <a:latin typeface="Cambria" panose="02040503050406030204" pitchFamily="18" charset="0"/>
                <a:ea typeface="Cambria" panose="02040503050406030204" pitchFamily="18" charset="0"/>
                <a:cs typeface="+mn-cs"/>
              </a:rPr>
              <a:t>Chứa</a:t>
            </a:r>
            <a:r>
              <a:rPr kumimoji="0" lang="en-US" sz="3200" b="1" i="0" u="none" strike="noStrike" kern="1200" cap="none" spc="0" normalizeH="0" baseline="0" noProof="0" dirty="0" smtClean="0">
                <a:ln>
                  <a:noFill/>
                </a:ln>
                <a:solidFill>
                  <a:srgbClr val="FF5050"/>
                </a:solidFill>
                <a:effectLst/>
                <a:uLnTx/>
                <a:uFillTx/>
                <a:latin typeface="Cambria" panose="02040503050406030204" pitchFamily="18" charset="0"/>
                <a:ea typeface="Cambria" panose="02040503050406030204" pitchFamily="18" charset="0"/>
                <a:cs typeface="+mn-cs"/>
              </a:rPr>
              <a:t> </a:t>
            </a:r>
            <a:r>
              <a:rPr kumimoji="0" lang="en-US" sz="3200" b="1" i="0" u="none" strike="noStrike" kern="1200" cap="none" spc="0" normalizeH="0" baseline="0" noProof="0" dirty="0" err="1">
                <a:ln>
                  <a:noFill/>
                </a:ln>
                <a:solidFill>
                  <a:srgbClr val="FF5050"/>
                </a:solidFill>
                <a:effectLst/>
                <a:uLnTx/>
                <a:uFillTx/>
                <a:latin typeface="Cambria" panose="02040503050406030204" pitchFamily="18" charset="0"/>
                <a:ea typeface="Cambria" panose="02040503050406030204" pitchFamily="18" charset="0"/>
                <a:cs typeface="+mn-cs"/>
              </a:rPr>
              <a:t>tiếng</a:t>
            </a:r>
            <a:r>
              <a:rPr kumimoji="0" lang="en-US" sz="3200" b="1" i="0" u="none" strike="noStrike" kern="1200" cap="none" spc="0" normalizeH="0" baseline="0" noProof="0" dirty="0">
                <a:ln>
                  <a:noFill/>
                </a:ln>
                <a:solidFill>
                  <a:srgbClr val="FF5050"/>
                </a:solidFill>
                <a:effectLst/>
                <a:uLnTx/>
                <a:uFillTx/>
                <a:latin typeface="Cambria" panose="02040503050406030204" pitchFamily="18" charset="0"/>
                <a:ea typeface="Cambria" panose="02040503050406030204" pitchFamily="18" charset="0"/>
                <a:cs typeface="+mn-cs"/>
              </a:rPr>
              <a:t> </a:t>
            </a:r>
            <a:r>
              <a:rPr kumimoji="0" lang="en-US" sz="3200" b="1" i="0" u="none" strike="noStrike" kern="1200" cap="none" spc="0" normalizeH="0" baseline="0" noProof="0" dirty="0" err="1">
                <a:ln>
                  <a:noFill/>
                </a:ln>
                <a:solidFill>
                  <a:srgbClr val="FF5050"/>
                </a:solidFill>
                <a:effectLst/>
                <a:uLnTx/>
                <a:uFillTx/>
                <a:latin typeface="Cambria" panose="02040503050406030204" pitchFamily="18" charset="0"/>
                <a:ea typeface="Cambria" panose="02040503050406030204" pitchFamily="18" charset="0"/>
                <a:cs typeface="+mn-cs"/>
              </a:rPr>
              <a:t>bắt</a:t>
            </a:r>
            <a:r>
              <a:rPr kumimoji="0" lang="en-US" sz="3200" b="1" i="0" u="none" strike="noStrike" kern="1200" cap="none" spc="0" normalizeH="0" baseline="0" noProof="0" dirty="0">
                <a:ln>
                  <a:noFill/>
                </a:ln>
                <a:solidFill>
                  <a:srgbClr val="FF5050"/>
                </a:solidFill>
                <a:effectLst/>
                <a:uLnTx/>
                <a:uFillTx/>
                <a:latin typeface="Cambria" panose="02040503050406030204" pitchFamily="18" charset="0"/>
                <a:ea typeface="Cambria" panose="02040503050406030204" pitchFamily="18" charset="0"/>
                <a:cs typeface="+mn-cs"/>
              </a:rPr>
              <a:t> </a:t>
            </a:r>
            <a:r>
              <a:rPr kumimoji="0" lang="en-US" sz="3200" b="1" i="0" u="none" strike="noStrike" kern="1200" cap="none" spc="0" normalizeH="0" baseline="0" noProof="0" dirty="0" err="1">
                <a:ln>
                  <a:noFill/>
                </a:ln>
                <a:solidFill>
                  <a:srgbClr val="FF5050"/>
                </a:solidFill>
                <a:effectLst/>
                <a:uLnTx/>
                <a:uFillTx/>
                <a:latin typeface="Cambria" panose="02040503050406030204" pitchFamily="18" charset="0"/>
                <a:ea typeface="Cambria" panose="02040503050406030204" pitchFamily="18" charset="0"/>
                <a:cs typeface="+mn-cs"/>
              </a:rPr>
              <a:t>đầu</a:t>
            </a:r>
            <a:r>
              <a:rPr kumimoji="0" lang="en-US" sz="3200" b="1" i="0" u="none" strike="noStrike" kern="1200" cap="none" spc="0" normalizeH="0" baseline="0" noProof="0" dirty="0">
                <a:ln>
                  <a:noFill/>
                </a:ln>
                <a:solidFill>
                  <a:srgbClr val="FF5050"/>
                </a:solidFill>
                <a:effectLst/>
                <a:uLnTx/>
                <a:uFillTx/>
                <a:latin typeface="Cambria" panose="02040503050406030204" pitchFamily="18" charset="0"/>
                <a:ea typeface="Cambria" panose="02040503050406030204" pitchFamily="18" charset="0"/>
                <a:cs typeface="+mn-cs"/>
              </a:rPr>
              <a:t> </a:t>
            </a:r>
            <a:r>
              <a:rPr kumimoji="0" lang="en-US" sz="3200" b="1" i="0" u="none" strike="noStrike" kern="1200" cap="none" spc="0" normalizeH="0" baseline="0" noProof="0" dirty="0" err="1">
                <a:ln>
                  <a:noFill/>
                </a:ln>
                <a:solidFill>
                  <a:srgbClr val="FF5050"/>
                </a:solidFill>
                <a:effectLst/>
                <a:uLnTx/>
                <a:uFillTx/>
                <a:latin typeface="Cambria" panose="02040503050406030204" pitchFamily="18" charset="0"/>
                <a:ea typeface="Cambria" panose="02040503050406030204" pitchFamily="18" charset="0"/>
                <a:cs typeface="+mn-cs"/>
              </a:rPr>
              <a:t>bằng</a:t>
            </a:r>
            <a:r>
              <a:rPr kumimoji="0" lang="en-US" sz="3200" b="1" i="0" u="none" strike="noStrike" kern="1200" cap="none" spc="0" normalizeH="0" baseline="0" noProof="0" dirty="0">
                <a:ln>
                  <a:noFill/>
                </a:ln>
                <a:solidFill>
                  <a:srgbClr val="FF5050"/>
                </a:solidFill>
                <a:effectLst/>
                <a:uLnTx/>
                <a:uFillTx/>
                <a:latin typeface="Cambria" panose="02040503050406030204" pitchFamily="18" charset="0"/>
                <a:ea typeface="Cambria" panose="02040503050406030204" pitchFamily="18" charset="0"/>
                <a:cs typeface="+mn-cs"/>
              </a:rPr>
              <a:t> r, d </a:t>
            </a:r>
            <a:r>
              <a:rPr kumimoji="0" lang="en-US" sz="3200" b="1" i="0" u="none" strike="noStrike" kern="1200" cap="none" spc="0" normalizeH="0" baseline="0" noProof="0" dirty="0" err="1">
                <a:ln>
                  <a:noFill/>
                </a:ln>
                <a:solidFill>
                  <a:srgbClr val="FF5050"/>
                </a:solidFill>
                <a:effectLst/>
                <a:uLnTx/>
                <a:uFillTx/>
                <a:latin typeface="Cambria" panose="02040503050406030204" pitchFamily="18" charset="0"/>
                <a:ea typeface="Cambria" panose="02040503050406030204" pitchFamily="18" charset="0"/>
                <a:cs typeface="+mn-cs"/>
              </a:rPr>
              <a:t>hoặc</a:t>
            </a:r>
            <a:r>
              <a:rPr kumimoji="0" lang="en-US" sz="3200" b="1" i="0" u="none" strike="noStrike" kern="1200" cap="none" spc="0" normalizeH="0" baseline="0" noProof="0" dirty="0">
                <a:ln>
                  <a:noFill/>
                </a:ln>
                <a:solidFill>
                  <a:srgbClr val="FF5050"/>
                </a:solidFill>
                <a:effectLst/>
                <a:uLnTx/>
                <a:uFillTx/>
                <a:latin typeface="Cambria" panose="02040503050406030204" pitchFamily="18" charset="0"/>
                <a:ea typeface="Cambria" panose="02040503050406030204" pitchFamily="18" charset="0"/>
                <a:cs typeface="+mn-cs"/>
              </a:rPr>
              <a:t> </a:t>
            </a:r>
            <a:r>
              <a:rPr kumimoji="0" lang="en-US" sz="3200" b="1" i="0" u="none" strike="noStrike" kern="1200" cap="none" spc="0" normalizeH="0" baseline="0" noProof="0" dirty="0" err="1">
                <a:ln>
                  <a:noFill/>
                </a:ln>
                <a:solidFill>
                  <a:srgbClr val="FF5050"/>
                </a:solidFill>
                <a:effectLst/>
                <a:uLnTx/>
                <a:uFillTx/>
                <a:latin typeface="Cambria" panose="02040503050406030204" pitchFamily="18" charset="0"/>
                <a:ea typeface="Cambria" panose="02040503050406030204" pitchFamily="18" charset="0"/>
                <a:cs typeface="+mn-cs"/>
              </a:rPr>
              <a:t>gi</a:t>
            </a:r>
            <a:r>
              <a:rPr kumimoji="0" lang="en-US" sz="3200" b="1" i="0" u="none" strike="noStrike" kern="1200" cap="none" spc="0" normalizeH="0" baseline="0" noProof="0" dirty="0">
                <a:ln>
                  <a:noFill/>
                </a:ln>
                <a:solidFill>
                  <a:srgbClr val="FF5050"/>
                </a:solidFill>
                <a:effectLst/>
                <a:uLnTx/>
                <a:uFillTx/>
                <a:latin typeface="Cambria" panose="02040503050406030204" pitchFamily="18" charset="0"/>
                <a:ea typeface="Cambria" panose="02040503050406030204" pitchFamily="18" charset="0"/>
                <a:cs typeface="+mn-cs"/>
              </a:rPr>
              <a:t>. </a:t>
            </a:r>
            <a:r>
              <a:rPr kumimoji="0" lang="en-US" sz="3200" b="1" i="0" u="none" strike="noStrike" kern="1200" cap="none" spc="0" normalizeH="0" baseline="0" noProof="0" dirty="0" smtClean="0">
                <a:ln>
                  <a:noFill/>
                </a:ln>
                <a:solidFill>
                  <a:srgbClr val="44546A"/>
                </a:solidFill>
                <a:effectLst/>
                <a:uLnTx/>
                <a:uFillTx/>
                <a:latin typeface="Cambria" panose="02040503050406030204" pitchFamily="18" charset="0"/>
                <a:ea typeface="Cambria" panose="02040503050406030204" pitchFamily="18" charset="0"/>
                <a:cs typeface="+mn-cs"/>
              </a:rPr>
              <a:t>M</a:t>
            </a:r>
            <a:r>
              <a:rPr kumimoji="0" lang="en-US" sz="3200" b="1" i="0" u="none" strike="noStrike" kern="1200" cap="none" spc="0" normalizeH="0" baseline="0" noProof="0" dirty="0">
                <a:ln>
                  <a:noFill/>
                </a:ln>
                <a:solidFill>
                  <a:srgbClr val="44546A"/>
                </a:solidFill>
                <a:effectLst/>
                <a:uLnTx/>
                <a:uFillTx/>
                <a:latin typeface="Cambria" panose="02040503050406030204" pitchFamily="18" charset="0"/>
                <a:ea typeface="Cambria" panose="02040503050406030204" pitchFamily="18" charset="0"/>
                <a:cs typeface="+mn-cs"/>
              </a:rPr>
              <a:t>: </a:t>
            </a:r>
            <a:r>
              <a:rPr kumimoji="0" lang="en-US" sz="3200" b="1" i="0" u="none" strike="noStrike" kern="1200" cap="none" spc="0" normalizeH="0" baseline="0" noProof="0" dirty="0" err="1">
                <a:ln>
                  <a:noFill/>
                </a:ln>
                <a:solidFill>
                  <a:srgbClr val="44546A"/>
                </a:solidFill>
                <a:effectLst/>
                <a:uLnTx/>
                <a:uFillTx/>
                <a:latin typeface="Cambria" panose="02040503050406030204" pitchFamily="18" charset="0"/>
                <a:ea typeface="Cambria" panose="02040503050406030204" pitchFamily="18" charset="0"/>
                <a:cs typeface="+mn-cs"/>
              </a:rPr>
              <a:t>hàng</a:t>
            </a:r>
            <a:r>
              <a:rPr kumimoji="0" lang="en-US" sz="3200" b="1" i="0" u="none" strike="noStrike" kern="1200" cap="none" spc="0" normalizeH="0" baseline="0" noProof="0" dirty="0">
                <a:ln>
                  <a:noFill/>
                </a:ln>
                <a:solidFill>
                  <a:srgbClr val="44546A"/>
                </a:solidFill>
                <a:effectLst/>
                <a:uLnTx/>
                <a:uFillTx/>
                <a:latin typeface="Cambria" panose="02040503050406030204" pitchFamily="18" charset="0"/>
                <a:ea typeface="Cambria" panose="02040503050406030204" pitchFamily="18" charset="0"/>
                <a:cs typeface="+mn-cs"/>
              </a:rPr>
              <a:t> </a:t>
            </a:r>
            <a:r>
              <a:rPr kumimoji="0" lang="en-US" sz="3200" b="1" i="0" u="none" strike="noStrike" kern="1200" cap="none" spc="0" normalizeH="0" baseline="0" noProof="0" dirty="0" err="1">
                <a:ln>
                  <a:noFill/>
                </a:ln>
                <a:solidFill>
                  <a:srgbClr val="44546A"/>
                </a:solidFill>
                <a:effectLst/>
                <a:uLnTx/>
                <a:uFillTx/>
                <a:latin typeface="Cambria" panose="02040503050406030204" pitchFamily="18" charset="0"/>
                <a:ea typeface="Cambria" panose="02040503050406030204" pitchFamily="18" charset="0"/>
                <a:cs typeface="+mn-cs"/>
              </a:rPr>
              <a:t>rào</a:t>
            </a:r>
            <a:r>
              <a:rPr kumimoji="0" lang="en-US" sz="3200" b="1" i="0" u="none" strike="noStrike" kern="1200" cap="none" spc="0" normalizeH="0" baseline="0" noProof="0" dirty="0">
                <a:ln>
                  <a:noFill/>
                </a:ln>
                <a:solidFill>
                  <a:srgbClr val="44546A"/>
                </a:solidFill>
                <a:effectLst/>
                <a:uLnTx/>
                <a:uFillTx/>
                <a:latin typeface="Cambria" panose="02040503050406030204" pitchFamily="18" charset="0"/>
                <a:ea typeface="Cambria" panose="02040503050406030204" pitchFamily="18" charset="0"/>
                <a:cs typeface="+mn-cs"/>
              </a:rPr>
              <a:t>.</a:t>
            </a:r>
          </a:p>
        </p:txBody>
      </p:sp>
      <p:pic>
        <p:nvPicPr>
          <p:cNvPr id="18" name="Picture 17"/>
          <p:cNvPicPr>
            <a:picLocks noChangeAspect="1"/>
          </p:cNvPicPr>
          <p:nvPr/>
        </p:nvPicPr>
        <p:blipFill>
          <a:blip r:embed="rId5"/>
          <a:stretch>
            <a:fillRect/>
          </a:stretch>
        </p:blipFill>
        <p:spPr>
          <a:xfrm>
            <a:off x="1701760" y="2052545"/>
            <a:ext cx="8813126" cy="4671142"/>
          </a:xfrm>
          <a:prstGeom prst="rect">
            <a:avLst/>
          </a:prstGeom>
        </p:spPr>
      </p:pic>
      <p:pic>
        <p:nvPicPr>
          <p:cNvPr id="13" name="Picture 12"/>
          <p:cNvPicPr>
            <a:picLocks noChangeAspect="1"/>
          </p:cNvPicPr>
          <p:nvPr/>
        </p:nvPicPr>
        <p:blipFill>
          <a:blip r:embed="rId6"/>
          <a:stretch>
            <a:fillRect/>
          </a:stretch>
        </p:blipFill>
        <p:spPr>
          <a:xfrm>
            <a:off x="2599798" y="-302279"/>
            <a:ext cx="6743495" cy="1619140"/>
          </a:xfrm>
          <a:prstGeom prst="rect">
            <a:avLst/>
          </a:prstGeom>
        </p:spPr>
      </p:pic>
      <p:sp>
        <p:nvSpPr>
          <p:cNvPr id="14" name="TextBox 13"/>
          <p:cNvSpPr txBox="1"/>
          <p:nvPr/>
        </p:nvSpPr>
        <p:spPr>
          <a:xfrm>
            <a:off x="2537088" y="3528988"/>
            <a:ext cx="835748" cy="919401"/>
          </a:xfrm>
          <a:prstGeom prst="roundRect">
            <a:avLst/>
          </a:prstGeom>
          <a:solidFill>
            <a:srgbClr val="FFFF00"/>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err="1" smtClean="0">
                <a:ln>
                  <a:noFill/>
                </a:ln>
                <a:solidFill>
                  <a:prstClr val="black"/>
                </a:solidFill>
                <a:effectLst/>
                <a:uLnTx/>
                <a:uFillTx/>
                <a:latin typeface="Cambria" panose="02040503050406030204" pitchFamily="18" charset="0"/>
                <a:ea typeface="Cambria" panose="02040503050406030204" pitchFamily="18" charset="0"/>
                <a:cs typeface="+mn-cs"/>
              </a:rPr>
              <a:t>cây</a:t>
            </a:r>
            <a:r>
              <a:rPr kumimoji="0" lang="en-US" sz="2400" b="1" i="0" u="none" strike="noStrike" kern="1200" cap="none" spc="0" normalizeH="0" baseline="0" noProof="0" dirty="0" smtClean="0">
                <a:ln>
                  <a:noFill/>
                </a:ln>
                <a:solidFill>
                  <a:prstClr val="black"/>
                </a:solidFill>
                <a:effectLst/>
                <a:uLnTx/>
                <a:uFillTx/>
                <a:latin typeface="Cambria" panose="02040503050406030204" pitchFamily="18" charset="0"/>
                <a:ea typeface="Cambria" panose="02040503050406030204" pitchFamily="18" charset="0"/>
                <a:cs typeface="+mn-cs"/>
              </a:rPr>
              <a:t> </a:t>
            </a:r>
            <a:r>
              <a:rPr kumimoji="0" lang="en-US" sz="2400" b="1" i="0" u="none" strike="noStrike" kern="1200" cap="none" spc="0" normalizeH="0" baseline="0" noProof="0" dirty="0" err="1" smtClean="0">
                <a:ln>
                  <a:noFill/>
                </a:ln>
                <a:solidFill>
                  <a:prstClr val="black"/>
                </a:solidFill>
                <a:effectLst/>
                <a:uLnTx/>
                <a:uFillTx/>
                <a:latin typeface="Cambria" panose="02040503050406030204" pitchFamily="18" charset="0"/>
                <a:ea typeface="Cambria" panose="02040503050406030204" pitchFamily="18" charset="0"/>
                <a:cs typeface="+mn-cs"/>
              </a:rPr>
              <a:t>dừa</a:t>
            </a:r>
            <a:endParaRPr kumimoji="0" lang="en-US" sz="24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endParaRPr>
          </a:p>
        </p:txBody>
      </p:sp>
      <p:sp>
        <p:nvSpPr>
          <p:cNvPr id="21" name="TextBox 20"/>
          <p:cNvSpPr txBox="1"/>
          <p:nvPr/>
        </p:nvSpPr>
        <p:spPr>
          <a:xfrm>
            <a:off x="3372836" y="2939566"/>
            <a:ext cx="1480517" cy="510778"/>
          </a:xfrm>
          <a:prstGeom prst="roundRect">
            <a:avLst/>
          </a:prstGeom>
          <a:solidFill>
            <a:srgbClr val="FFFF00"/>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err="1" smtClean="0">
                <a:ln>
                  <a:noFill/>
                </a:ln>
                <a:solidFill>
                  <a:prstClr val="black"/>
                </a:solidFill>
                <a:effectLst/>
                <a:uLnTx/>
                <a:uFillTx/>
                <a:latin typeface="Cambria" panose="02040503050406030204" pitchFamily="18" charset="0"/>
                <a:ea typeface="Cambria" panose="02040503050406030204" pitchFamily="18" charset="0"/>
                <a:cs typeface="+mn-cs"/>
              </a:rPr>
              <a:t>quả</a:t>
            </a:r>
            <a:r>
              <a:rPr kumimoji="0" lang="en-US" sz="2400" b="1" i="0" u="none" strike="noStrike" kern="1200" cap="none" spc="0" normalizeH="0" baseline="0" noProof="0" dirty="0" smtClean="0">
                <a:ln>
                  <a:noFill/>
                </a:ln>
                <a:solidFill>
                  <a:prstClr val="black"/>
                </a:solidFill>
                <a:effectLst/>
                <a:uLnTx/>
                <a:uFillTx/>
                <a:latin typeface="Cambria" panose="02040503050406030204" pitchFamily="18" charset="0"/>
                <a:ea typeface="Cambria" panose="02040503050406030204" pitchFamily="18" charset="0"/>
                <a:cs typeface="+mn-cs"/>
              </a:rPr>
              <a:t> </a:t>
            </a:r>
            <a:r>
              <a:rPr kumimoji="0" lang="en-US" sz="2400" b="1" i="0" u="none" strike="noStrike" kern="1200" cap="none" spc="0" normalizeH="0" baseline="0" noProof="0" dirty="0" err="1" smtClean="0">
                <a:ln>
                  <a:noFill/>
                </a:ln>
                <a:solidFill>
                  <a:prstClr val="black"/>
                </a:solidFill>
                <a:effectLst/>
                <a:uLnTx/>
                <a:uFillTx/>
                <a:latin typeface="Cambria" panose="02040503050406030204" pitchFamily="18" charset="0"/>
                <a:ea typeface="Cambria" panose="02040503050406030204" pitchFamily="18" charset="0"/>
                <a:cs typeface="+mn-cs"/>
              </a:rPr>
              <a:t>dừa</a:t>
            </a:r>
            <a:endParaRPr kumimoji="0" lang="en-US" sz="24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endParaRPr>
          </a:p>
        </p:txBody>
      </p:sp>
      <p:sp>
        <p:nvSpPr>
          <p:cNvPr id="25" name="TextBox 24"/>
          <p:cNvSpPr txBox="1"/>
          <p:nvPr/>
        </p:nvSpPr>
        <p:spPr>
          <a:xfrm>
            <a:off x="941045" y="2232321"/>
            <a:ext cx="1924290" cy="510778"/>
          </a:xfrm>
          <a:prstGeom prst="roundRect">
            <a:avLst/>
          </a:prstGeom>
          <a:solidFill>
            <a:srgbClr val="FFFF00"/>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err="1" smtClean="0">
                <a:ln>
                  <a:noFill/>
                </a:ln>
                <a:solidFill>
                  <a:prstClr val="black"/>
                </a:solidFill>
                <a:effectLst/>
                <a:uLnTx/>
                <a:uFillTx/>
                <a:latin typeface="Cambria" panose="02040503050406030204" pitchFamily="18" charset="0"/>
                <a:ea typeface="Cambria" panose="02040503050406030204" pitchFamily="18" charset="0"/>
                <a:cs typeface="+mn-cs"/>
              </a:rPr>
              <a:t>Tàu</a:t>
            </a:r>
            <a:r>
              <a:rPr kumimoji="0" lang="en-US" sz="2400" b="1" i="0" u="none" strike="noStrike" kern="1200" cap="none" spc="0" normalizeH="0" baseline="0" noProof="0" dirty="0" smtClean="0">
                <a:ln>
                  <a:noFill/>
                </a:ln>
                <a:solidFill>
                  <a:prstClr val="black"/>
                </a:solidFill>
                <a:effectLst/>
                <a:uLnTx/>
                <a:uFillTx/>
                <a:latin typeface="Cambria" panose="02040503050406030204" pitchFamily="18" charset="0"/>
                <a:ea typeface="Cambria" panose="02040503050406030204" pitchFamily="18" charset="0"/>
                <a:cs typeface="+mn-cs"/>
              </a:rPr>
              <a:t>/</a:t>
            </a:r>
            <a:r>
              <a:rPr kumimoji="0" lang="en-US" sz="2400" b="1" i="0" u="none" strike="noStrike" kern="1200" cap="none" spc="0" normalizeH="0" baseline="0" noProof="0" dirty="0" err="1" smtClean="0">
                <a:ln>
                  <a:noFill/>
                </a:ln>
                <a:solidFill>
                  <a:prstClr val="black"/>
                </a:solidFill>
                <a:effectLst/>
                <a:uLnTx/>
                <a:uFillTx/>
                <a:latin typeface="Cambria" panose="02040503050406030204" pitchFamily="18" charset="0"/>
                <a:ea typeface="Cambria" panose="02040503050406030204" pitchFamily="18" charset="0"/>
                <a:cs typeface="+mn-cs"/>
              </a:rPr>
              <a:t>lá</a:t>
            </a:r>
            <a:r>
              <a:rPr kumimoji="0" lang="en-US" sz="2400" b="1" i="0" u="none" strike="noStrike" kern="1200" cap="none" spc="0" normalizeH="0" baseline="0" noProof="0" dirty="0" smtClean="0">
                <a:ln>
                  <a:noFill/>
                </a:ln>
                <a:solidFill>
                  <a:prstClr val="black"/>
                </a:solidFill>
                <a:effectLst/>
                <a:uLnTx/>
                <a:uFillTx/>
                <a:latin typeface="Cambria" panose="02040503050406030204" pitchFamily="18" charset="0"/>
                <a:ea typeface="Cambria" panose="02040503050406030204" pitchFamily="18" charset="0"/>
                <a:cs typeface="+mn-cs"/>
              </a:rPr>
              <a:t> </a:t>
            </a:r>
            <a:r>
              <a:rPr kumimoji="0" lang="en-US" sz="2400" b="1" i="0" u="none" strike="noStrike" kern="1200" cap="none" spc="0" normalizeH="0" baseline="0" noProof="0" dirty="0" err="1" smtClean="0">
                <a:ln>
                  <a:noFill/>
                </a:ln>
                <a:solidFill>
                  <a:prstClr val="black"/>
                </a:solidFill>
                <a:effectLst/>
                <a:uLnTx/>
                <a:uFillTx/>
                <a:latin typeface="Cambria" panose="02040503050406030204" pitchFamily="18" charset="0"/>
                <a:ea typeface="Cambria" panose="02040503050406030204" pitchFamily="18" charset="0"/>
                <a:cs typeface="+mn-cs"/>
              </a:rPr>
              <a:t>dừa</a:t>
            </a:r>
            <a:endParaRPr kumimoji="0" lang="en-US" sz="24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endParaRPr>
          </a:p>
        </p:txBody>
      </p:sp>
      <p:sp>
        <p:nvSpPr>
          <p:cNvPr id="28" name="TextBox 27"/>
          <p:cNvSpPr txBox="1"/>
          <p:nvPr/>
        </p:nvSpPr>
        <p:spPr>
          <a:xfrm>
            <a:off x="8088923" y="2130302"/>
            <a:ext cx="2040526" cy="510778"/>
          </a:xfrm>
          <a:prstGeom prst="roundRect">
            <a:avLst/>
          </a:prstGeom>
          <a:solidFill>
            <a:srgbClr val="FFFF00"/>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mn-cs"/>
              </a:rPr>
              <a:t>g</a:t>
            </a:r>
            <a:r>
              <a:rPr kumimoji="0" lang="en-US" sz="2400" b="1" i="0" u="none" strike="noStrike" kern="1200" cap="none" spc="0" normalizeH="0" baseline="0" noProof="0" dirty="0" err="1" smtClean="0">
                <a:ln>
                  <a:noFill/>
                </a:ln>
                <a:solidFill>
                  <a:prstClr val="black"/>
                </a:solidFill>
                <a:effectLst/>
                <a:uLnTx/>
                <a:uFillTx/>
                <a:latin typeface="Cambria" panose="02040503050406030204" pitchFamily="18" charset="0"/>
                <a:ea typeface="Cambria" panose="02040503050406030204" pitchFamily="18" charset="0"/>
                <a:cs typeface="+mn-cs"/>
              </a:rPr>
              <a:t>iàn</a:t>
            </a:r>
            <a:r>
              <a:rPr kumimoji="0" lang="en-US" sz="2400" b="1" i="0" u="none" strike="noStrike" kern="1200" cap="none" spc="0" normalizeH="0" baseline="0" noProof="0" dirty="0" smtClean="0">
                <a:ln>
                  <a:noFill/>
                </a:ln>
                <a:solidFill>
                  <a:prstClr val="black"/>
                </a:solidFill>
                <a:effectLst/>
                <a:uLnTx/>
                <a:uFillTx/>
                <a:latin typeface="Cambria" panose="02040503050406030204" pitchFamily="18" charset="0"/>
                <a:ea typeface="Cambria" panose="02040503050406030204" pitchFamily="18" charset="0"/>
                <a:cs typeface="+mn-cs"/>
              </a:rPr>
              <a:t> </a:t>
            </a:r>
            <a:r>
              <a:rPr kumimoji="0" lang="en-US" sz="2400" b="1" i="0" u="none" strike="noStrike" kern="1200" cap="none" spc="0" normalizeH="0" baseline="0" noProof="0" dirty="0" err="1" smtClean="0">
                <a:ln>
                  <a:noFill/>
                </a:ln>
                <a:solidFill>
                  <a:prstClr val="black"/>
                </a:solidFill>
                <a:effectLst/>
                <a:uLnTx/>
                <a:uFillTx/>
                <a:latin typeface="Cambria" panose="02040503050406030204" pitchFamily="18" charset="0"/>
                <a:ea typeface="Cambria" panose="02040503050406030204" pitchFamily="18" charset="0"/>
                <a:cs typeface="+mn-cs"/>
              </a:rPr>
              <a:t>mướp</a:t>
            </a:r>
            <a:endParaRPr kumimoji="0" lang="en-US" sz="24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endParaRPr>
          </a:p>
        </p:txBody>
      </p:sp>
      <p:sp>
        <p:nvSpPr>
          <p:cNvPr id="29" name="TextBox 28"/>
          <p:cNvSpPr txBox="1"/>
          <p:nvPr/>
        </p:nvSpPr>
        <p:spPr>
          <a:xfrm>
            <a:off x="2396411" y="5647596"/>
            <a:ext cx="1117101" cy="510778"/>
          </a:xfrm>
          <a:prstGeom prst="roundRect">
            <a:avLst/>
          </a:prstGeom>
          <a:solidFill>
            <a:srgbClr val="FFFF00"/>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err="1" smtClean="0">
                <a:ln>
                  <a:noFill/>
                </a:ln>
                <a:solidFill>
                  <a:prstClr val="black"/>
                </a:solidFill>
                <a:effectLst/>
                <a:uLnTx/>
                <a:uFillTx/>
                <a:latin typeface="Cambria" panose="02040503050406030204" pitchFamily="18" charset="0"/>
                <a:ea typeface="Cambria" panose="02040503050406030204" pitchFamily="18" charset="0"/>
                <a:cs typeface="+mn-cs"/>
              </a:rPr>
              <a:t>cà</a:t>
            </a:r>
            <a:r>
              <a:rPr kumimoji="0" lang="en-US" sz="2400" b="1" i="0" u="none" strike="noStrike" kern="1200" cap="none" spc="0" normalizeH="0" baseline="0" noProof="0" dirty="0" smtClean="0">
                <a:ln>
                  <a:noFill/>
                </a:ln>
                <a:solidFill>
                  <a:prstClr val="black"/>
                </a:solidFill>
                <a:effectLst/>
                <a:uLnTx/>
                <a:uFillTx/>
                <a:latin typeface="Cambria" panose="02040503050406030204" pitchFamily="18" charset="0"/>
                <a:ea typeface="Cambria" panose="02040503050406030204" pitchFamily="18" charset="0"/>
                <a:cs typeface="+mn-cs"/>
              </a:rPr>
              <a:t> </a:t>
            </a:r>
            <a:r>
              <a:rPr kumimoji="0" lang="en-US" sz="2400" b="1" i="0" u="none" strike="noStrike" kern="1200" cap="none" spc="0" normalizeH="0" baseline="0" noProof="0" dirty="0" err="1" smtClean="0">
                <a:ln>
                  <a:noFill/>
                </a:ln>
                <a:solidFill>
                  <a:prstClr val="black"/>
                </a:solidFill>
                <a:effectLst/>
                <a:uLnTx/>
                <a:uFillTx/>
                <a:latin typeface="Cambria" panose="02040503050406030204" pitchFamily="18" charset="0"/>
                <a:ea typeface="Cambria" panose="02040503050406030204" pitchFamily="18" charset="0"/>
                <a:cs typeface="+mn-cs"/>
              </a:rPr>
              <a:t>rốt</a:t>
            </a:r>
            <a:endParaRPr kumimoji="0" lang="en-US" sz="24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endParaRPr>
          </a:p>
        </p:txBody>
      </p:sp>
      <p:sp>
        <p:nvSpPr>
          <p:cNvPr id="30" name="TextBox 29"/>
          <p:cNvSpPr txBox="1"/>
          <p:nvPr/>
        </p:nvSpPr>
        <p:spPr>
          <a:xfrm>
            <a:off x="3464914" y="4604103"/>
            <a:ext cx="1480517" cy="510778"/>
          </a:xfrm>
          <a:prstGeom prst="roundRect">
            <a:avLst/>
          </a:prstGeom>
          <a:solidFill>
            <a:srgbClr val="FFFF00"/>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err="1" smtClean="0">
                <a:ln>
                  <a:noFill/>
                </a:ln>
                <a:solidFill>
                  <a:prstClr val="black"/>
                </a:solidFill>
                <a:effectLst/>
                <a:uLnTx/>
                <a:uFillTx/>
                <a:latin typeface="Cambria" panose="02040503050406030204" pitchFamily="18" charset="0"/>
                <a:ea typeface="Cambria" panose="02040503050406030204" pitchFamily="18" charset="0"/>
                <a:cs typeface="+mn-cs"/>
              </a:rPr>
              <a:t>rau</a:t>
            </a:r>
            <a:r>
              <a:rPr kumimoji="0" lang="en-US" sz="2400" b="1" i="0" u="none" strike="noStrike" kern="1200" cap="none" spc="0" normalizeH="0" baseline="0" noProof="0" dirty="0" smtClean="0">
                <a:ln>
                  <a:noFill/>
                </a:ln>
                <a:solidFill>
                  <a:prstClr val="black"/>
                </a:solidFill>
                <a:effectLst/>
                <a:uLnTx/>
                <a:uFillTx/>
                <a:latin typeface="Cambria" panose="02040503050406030204" pitchFamily="18" charset="0"/>
                <a:ea typeface="Cambria" panose="02040503050406030204" pitchFamily="18" charset="0"/>
                <a:cs typeface="+mn-cs"/>
              </a:rPr>
              <a:t> </a:t>
            </a:r>
            <a:r>
              <a:rPr kumimoji="0" lang="en-US" sz="2400" b="1" i="0" u="none" strike="noStrike" kern="1200" cap="none" spc="0" normalizeH="0" baseline="0" noProof="0" dirty="0" err="1" smtClean="0">
                <a:ln>
                  <a:noFill/>
                </a:ln>
                <a:solidFill>
                  <a:prstClr val="black"/>
                </a:solidFill>
                <a:effectLst/>
                <a:uLnTx/>
                <a:uFillTx/>
                <a:latin typeface="Cambria" panose="02040503050406030204" pitchFamily="18" charset="0"/>
                <a:ea typeface="Cambria" panose="02040503050406030204" pitchFamily="18" charset="0"/>
                <a:cs typeface="+mn-cs"/>
              </a:rPr>
              <a:t>cải</a:t>
            </a:r>
            <a:endParaRPr kumimoji="0" lang="en-US" sz="24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endParaRPr>
          </a:p>
        </p:txBody>
      </p:sp>
      <p:sp>
        <p:nvSpPr>
          <p:cNvPr id="31" name="TextBox 30"/>
          <p:cNvSpPr txBox="1"/>
          <p:nvPr/>
        </p:nvSpPr>
        <p:spPr>
          <a:xfrm>
            <a:off x="5773669" y="3682223"/>
            <a:ext cx="2315254" cy="510778"/>
          </a:xfrm>
          <a:prstGeom prst="roundRect">
            <a:avLst/>
          </a:prstGeom>
          <a:solidFill>
            <a:srgbClr val="FFFF00"/>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err="1" smtClean="0">
                <a:ln>
                  <a:noFill/>
                </a:ln>
                <a:solidFill>
                  <a:prstClr val="black"/>
                </a:solidFill>
                <a:effectLst/>
                <a:uLnTx/>
                <a:uFillTx/>
                <a:latin typeface="Cambria" panose="02040503050406030204" pitchFamily="18" charset="0"/>
                <a:ea typeface="Cambria" panose="02040503050406030204" pitchFamily="18" charset="0"/>
                <a:cs typeface="+mn-cs"/>
              </a:rPr>
              <a:t>cây</a:t>
            </a:r>
            <a:r>
              <a:rPr kumimoji="0" lang="en-US" sz="2400" b="1" i="0" u="none" strike="noStrike" kern="1200" cap="none" spc="0" normalizeH="0" baseline="0" noProof="0" dirty="0" smtClean="0">
                <a:ln>
                  <a:noFill/>
                </a:ln>
                <a:solidFill>
                  <a:prstClr val="black"/>
                </a:solidFill>
                <a:effectLst/>
                <a:uLnTx/>
                <a:uFillTx/>
                <a:latin typeface="Cambria" panose="02040503050406030204" pitchFamily="18" charset="0"/>
                <a:ea typeface="Cambria" panose="02040503050406030204" pitchFamily="18" charset="0"/>
                <a:cs typeface="+mn-cs"/>
              </a:rPr>
              <a:t>/ </a:t>
            </a:r>
            <a:r>
              <a:rPr kumimoji="0" lang="en-US" sz="2400" b="1" i="0" u="none" strike="noStrike" kern="1200" cap="none" spc="0" normalizeH="0" baseline="0" noProof="0" dirty="0" err="1" smtClean="0">
                <a:ln>
                  <a:noFill/>
                </a:ln>
                <a:solidFill>
                  <a:prstClr val="black"/>
                </a:solidFill>
                <a:effectLst/>
                <a:uLnTx/>
                <a:uFillTx/>
                <a:latin typeface="Cambria" panose="02040503050406030204" pitchFamily="18" charset="0"/>
                <a:ea typeface="Cambria" panose="02040503050406030204" pitchFamily="18" charset="0"/>
                <a:cs typeface="+mn-cs"/>
              </a:rPr>
              <a:t>quả</a:t>
            </a:r>
            <a:r>
              <a:rPr kumimoji="0" lang="en-US" sz="2400" b="1" i="0" u="none" strike="noStrike" kern="1200" cap="none" spc="0" normalizeH="0" baseline="0" noProof="0" dirty="0" smtClean="0">
                <a:ln>
                  <a:noFill/>
                </a:ln>
                <a:solidFill>
                  <a:prstClr val="black"/>
                </a:solidFill>
                <a:effectLst/>
                <a:uLnTx/>
                <a:uFillTx/>
                <a:latin typeface="Cambria" panose="02040503050406030204" pitchFamily="18" charset="0"/>
                <a:ea typeface="Cambria" panose="02040503050406030204" pitchFamily="18" charset="0"/>
                <a:cs typeface="+mn-cs"/>
              </a:rPr>
              <a:t> </a:t>
            </a:r>
            <a:r>
              <a:rPr kumimoji="0" lang="en-US" sz="2400" b="1" i="0" u="none" strike="noStrike" kern="1200" cap="none" spc="0" normalizeH="0" baseline="0" noProof="0" dirty="0" err="1" smtClean="0">
                <a:ln>
                  <a:noFill/>
                </a:ln>
                <a:solidFill>
                  <a:prstClr val="black"/>
                </a:solidFill>
                <a:effectLst/>
                <a:uLnTx/>
                <a:uFillTx/>
                <a:latin typeface="Cambria" panose="02040503050406030204" pitchFamily="18" charset="0"/>
                <a:ea typeface="Cambria" panose="02040503050406030204" pitchFamily="18" charset="0"/>
                <a:cs typeface="+mn-cs"/>
              </a:rPr>
              <a:t>dứa</a:t>
            </a:r>
            <a:endParaRPr kumimoji="0" lang="en-US" sz="24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endParaRPr>
          </a:p>
        </p:txBody>
      </p:sp>
      <p:sp>
        <p:nvSpPr>
          <p:cNvPr id="32" name="TextBox 31"/>
          <p:cNvSpPr txBox="1"/>
          <p:nvPr/>
        </p:nvSpPr>
        <p:spPr>
          <a:xfrm>
            <a:off x="4737020" y="5757862"/>
            <a:ext cx="1480517" cy="510778"/>
          </a:xfrm>
          <a:prstGeom prst="roundRect">
            <a:avLst/>
          </a:prstGeom>
          <a:solidFill>
            <a:srgbClr val="FFFF00"/>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err="1" smtClean="0">
                <a:ln>
                  <a:noFill/>
                </a:ln>
                <a:solidFill>
                  <a:prstClr val="black"/>
                </a:solidFill>
                <a:effectLst/>
                <a:uLnTx/>
                <a:uFillTx/>
                <a:latin typeface="Cambria" panose="02040503050406030204" pitchFamily="18" charset="0"/>
                <a:ea typeface="Cambria" panose="02040503050406030204" pitchFamily="18" charset="0"/>
                <a:cs typeface="+mn-cs"/>
              </a:rPr>
              <a:t>dâu</a:t>
            </a:r>
            <a:r>
              <a:rPr kumimoji="0" lang="en-US" sz="2400" b="1" i="0" u="none" strike="noStrike" kern="1200" cap="none" spc="0" normalizeH="0" baseline="0" noProof="0" dirty="0" smtClean="0">
                <a:ln>
                  <a:noFill/>
                </a:ln>
                <a:solidFill>
                  <a:prstClr val="black"/>
                </a:solidFill>
                <a:effectLst/>
                <a:uLnTx/>
                <a:uFillTx/>
                <a:latin typeface="Cambria" panose="02040503050406030204" pitchFamily="18" charset="0"/>
                <a:ea typeface="Cambria" panose="02040503050406030204" pitchFamily="18" charset="0"/>
                <a:cs typeface="+mn-cs"/>
              </a:rPr>
              <a:t> </a:t>
            </a:r>
            <a:r>
              <a:rPr kumimoji="0" lang="en-US" sz="2400" b="1" i="0" u="none" strike="noStrike" kern="1200" cap="none" spc="0" normalizeH="0" baseline="0" noProof="0" dirty="0" err="1" smtClean="0">
                <a:ln>
                  <a:noFill/>
                </a:ln>
                <a:solidFill>
                  <a:prstClr val="black"/>
                </a:solidFill>
                <a:effectLst/>
                <a:uLnTx/>
                <a:uFillTx/>
                <a:latin typeface="Cambria" panose="02040503050406030204" pitchFamily="18" charset="0"/>
                <a:ea typeface="Cambria" panose="02040503050406030204" pitchFamily="18" charset="0"/>
                <a:cs typeface="+mn-cs"/>
              </a:rPr>
              <a:t>tây</a:t>
            </a:r>
            <a:endParaRPr kumimoji="0" lang="en-US" sz="24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endParaRPr>
          </a:p>
        </p:txBody>
      </p:sp>
      <p:sp>
        <p:nvSpPr>
          <p:cNvPr id="33" name="TextBox 32"/>
          <p:cNvSpPr txBox="1"/>
          <p:nvPr/>
        </p:nvSpPr>
        <p:spPr>
          <a:xfrm>
            <a:off x="9034369" y="3815021"/>
            <a:ext cx="1480517" cy="510778"/>
          </a:xfrm>
          <a:prstGeom prst="roundRect">
            <a:avLst/>
          </a:prstGeom>
          <a:solidFill>
            <a:srgbClr val="FFFF00"/>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err="1" smtClean="0">
                <a:ln>
                  <a:noFill/>
                </a:ln>
                <a:solidFill>
                  <a:prstClr val="black"/>
                </a:solidFill>
                <a:effectLst/>
                <a:uLnTx/>
                <a:uFillTx/>
                <a:latin typeface="Cambria" panose="02040503050406030204" pitchFamily="18" charset="0"/>
                <a:ea typeface="Cambria" panose="02040503050406030204" pitchFamily="18" charset="0"/>
                <a:cs typeface="+mn-cs"/>
              </a:rPr>
              <a:t>dưa</a:t>
            </a:r>
            <a:r>
              <a:rPr kumimoji="0" lang="en-US" sz="2400" b="1" i="0" u="none" strike="noStrike" kern="1200" cap="none" spc="0" normalizeH="0" baseline="0" noProof="0" dirty="0" smtClean="0">
                <a:ln>
                  <a:noFill/>
                </a:ln>
                <a:solidFill>
                  <a:prstClr val="black"/>
                </a:solidFill>
                <a:effectLst/>
                <a:uLnTx/>
                <a:uFillTx/>
                <a:latin typeface="Cambria" panose="02040503050406030204" pitchFamily="18" charset="0"/>
                <a:ea typeface="Cambria" panose="02040503050406030204" pitchFamily="18" charset="0"/>
                <a:cs typeface="+mn-cs"/>
              </a:rPr>
              <a:t> </a:t>
            </a:r>
            <a:r>
              <a:rPr kumimoji="0" lang="en-US" sz="2400" b="1" i="0" u="none" strike="noStrike" kern="1200" cap="none" spc="0" normalizeH="0" baseline="0" noProof="0" dirty="0" err="1" smtClean="0">
                <a:ln>
                  <a:noFill/>
                </a:ln>
                <a:solidFill>
                  <a:prstClr val="black"/>
                </a:solidFill>
                <a:effectLst/>
                <a:uLnTx/>
                <a:uFillTx/>
                <a:latin typeface="Cambria" panose="02040503050406030204" pitchFamily="18" charset="0"/>
                <a:ea typeface="Cambria" panose="02040503050406030204" pitchFamily="18" charset="0"/>
                <a:cs typeface="+mn-cs"/>
              </a:rPr>
              <a:t>hấu</a:t>
            </a:r>
            <a:endParaRPr kumimoji="0" lang="en-US" sz="24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endParaRPr>
          </a:p>
        </p:txBody>
      </p:sp>
      <p:sp>
        <p:nvSpPr>
          <p:cNvPr id="34" name="TextBox 33"/>
          <p:cNvSpPr txBox="1"/>
          <p:nvPr/>
        </p:nvSpPr>
        <p:spPr>
          <a:xfrm>
            <a:off x="7839647" y="6248680"/>
            <a:ext cx="2539077" cy="510778"/>
          </a:xfrm>
          <a:prstGeom prst="roundRect">
            <a:avLst/>
          </a:prstGeom>
          <a:solidFill>
            <a:srgbClr val="FFFF00"/>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mn-cs"/>
              </a:rPr>
              <a:t>h</a:t>
            </a:r>
            <a:r>
              <a:rPr kumimoji="0" lang="en-US" sz="2400" b="1" i="0" u="none" strike="noStrike" kern="1200" cap="none" spc="0" normalizeH="0" baseline="0" noProof="0" dirty="0" err="1" smtClean="0">
                <a:ln>
                  <a:noFill/>
                </a:ln>
                <a:solidFill>
                  <a:prstClr val="black"/>
                </a:solidFill>
                <a:effectLst/>
                <a:uLnTx/>
                <a:uFillTx/>
                <a:latin typeface="Cambria" panose="02040503050406030204" pitchFamily="18" charset="0"/>
                <a:ea typeface="Cambria" panose="02040503050406030204" pitchFamily="18" charset="0"/>
                <a:cs typeface="+mn-cs"/>
              </a:rPr>
              <a:t>ướng</a:t>
            </a:r>
            <a:r>
              <a:rPr kumimoji="0" lang="en-US" sz="2400" b="1" i="0" u="none" strike="noStrike" kern="1200" cap="none" spc="0" normalizeH="0" baseline="0" noProof="0" dirty="0" smtClean="0">
                <a:ln>
                  <a:noFill/>
                </a:ln>
                <a:solidFill>
                  <a:prstClr val="black"/>
                </a:solidFill>
                <a:effectLst/>
                <a:uLnTx/>
                <a:uFillTx/>
                <a:latin typeface="Cambria" panose="02040503050406030204" pitchFamily="18" charset="0"/>
                <a:ea typeface="Cambria" panose="02040503050406030204" pitchFamily="18" charset="0"/>
                <a:cs typeface="+mn-cs"/>
              </a:rPr>
              <a:t> </a:t>
            </a:r>
            <a:r>
              <a:rPr kumimoji="0" lang="en-US" sz="2400" b="1" i="0" u="none" strike="noStrike" kern="1200" cap="none" spc="0" normalizeH="0" baseline="0" noProof="0" dirty="0" err="1" smtClean="0">
                <a:ln>
                  <a:noFill/>
                </a:ln>
                <a:solidFill>
                  <a:prstClr val="black"/>
                </a:solidFill>
                <a:effectLst/>
                <a:uLnTx/>
                <a:uFillTx/>
                <a:latin typeface="Cambria" panose="02040503050406030204" pitchFamily="18" charset="0"/>
                <a:ea typeface="Cambria" panose="02040503050406030204" pitchFamily="18" charset="0"/>
                <a:cs typeface="+mn-cs"/>
              </a:rPr>
              <a:t>dương</a:t>
            </a:r>
            <a:endParaRPr kumimoji="0" lang="en-US" sz="24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endParaRPr>
          </a:p>
        </p:txBody>
      </p:sp>
      <p:sp>
        <p:nvSpPr>
          <p:cNvPr id="35" name="TextBox 34"/>
          <p:cNvSpPr txBox="1"/>
          <p:nvPr/>
        </p:nvSpPr>
        <p:spPr>
          <a:xfrm>
            <a:off x="6897024" y="4947566"/>
            <a:ext cx="1191899" cy="510778"/>
          </a:xfrm>
          <a:prstGeom prst="roundRect">
            <a:avLst/>
          </a:prstGeom>
          <a:solidFill>
            <a:srgbClr val="FFFF00"/>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err="1" smtClean="0">
                <a:ln>
                  <a:noFill/>
                </a:ln>
                <a:solidFill>
                  <a:prstClr val="black"/>
                </a:solidFill>
                <a:effectLst/>
                <a:uLnTx/>
                <a:uFillTx/>
                <a:latin typeface="Cambria" panose="02040503050406030204" pitchFamily="18" charset="0"/>
                <a:ea typeface="Cambria" panose="02040503050406030204" pitchFamily="18" charset="0"/>
                <a:cs typeface="+mn-cs"/>
              </a:rPr>
              <a:t>rổ</a:t>
            </a:r>
            <a:r>
              <a:rPr kumimoji="0" lang="en-US" sz="2400" b="1" i="0" u="none" strike="noStrike" kern="1200" cap="none" spc="0" normalizeH="0" baseline="0" noProof="0" dirty="0" smtClean="0">
                <a:ln>
                  <a:noFill/>
                </a:ln>
                <a:solidFill>
                  <a:prstClr val="black"/>
                </a:solidFill>
                <a:effectLst/>
                <a:uLnTx/>
                <a:uFillTx/>
                <a:latin typeface="Cambria" panose="02040503050406030204" pitchFamily="18" charset="0"/>
                <a:ea typeface="Cambria" panose="02040503050406030204" pitchFamily="18" charset="0"/>
                <a:cs typeface="+mn-cs"/>
              </a:rPr>
              <a:t>/ </a:t>
            </a:r>
            <a:r>
              <a:rPr kumimoji="0" lang="en-US" sz="2400" b="1" i="0" u="none" strike="noStrike" kern="1200" cap="none" spc="0" normalizeH="0" baseline="0" noProof="0" dirty="0" err="1" smtClean="0">
                <a:ln>
                  <a:noFill/>
                </a:ln>
                <a:solidFill>
                  <a:prstClr val="black"/>
                </a:solidFill>
                <a:effectLst/>
                <a:uLnTx/>
                <a:uFillTx/>
                <a:latin typeface="Cambria" panose="02040503050406030204" pitchFamily="18" charset="0"/>
                <a:ea typeface="Cambria" panose="02040503050406030204" pitchFamily="18" charset="0"/>
                <a:cs typeface="+mn-cs"/>
              </a:rPr>
              <a:t>rá</a:t>
            </a:r>
            <a:endParaRPr kumimoji="0" lang="en-US" sz="24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endParaRPr>
          </a:p>
        </p:txBody>
      </p:sp>
      <p:sp>
        <p:nvSpPr>
          <p:cNvPr id="36" name="TextBox 35"/>
          <p:cNvSpPr txBox="1"/>
          <p:nvPr/>
        </p:nvSpPr>
        <p:spPr>
          <a:xfrm>
            <a:off x="4879383" y="5180982"/>
            <a:ext cx="774353" cy="510778"/>
          </a:xfrm>
          <a:prstGeom prst="roundRect">
            <a:avLst/>
          </a:prstGeom>
          <a:solidFill>
            <a:srgbClr val="FFFF00"/>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err="1" smtClean="0">
                <a:ln>
                  <a:noFill/>
                </a:ln>
                <a:solidFill>
                  <a:prstClr val="black"/>
                </a:solidFill>
                <a:effectLst/>
                <a:uLnTx/>
                <a:uFillTx/>
                <a:latin typeface="Cambria" panose="02040503050406030204" pitchFamily="18" charset="0"/>
                <a:ea typeface="Cambria" panose="02040503050406030204" pitchFamily="18" charset="0"/>
                <a:cs typeface="+mn-cs"/>
              </a:rPr>
              <a:t>dép</a:t>
            </a:r>
            <a:endParaRPr kumimoji="0" lang="en-US" sz="24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endParaRPr>
          </a:p>
        </p:txBody>
      </p:sp>
    </p:spTree>
    <p:extLst>
      <p:ext uri="{BB962C8B-B14F-4D97-AF65-F5344CB8AC3E}">
        <p14:creationId xmlns:p14="http://schemas.microsoft.com/office/powerpoint/2010/main" val="322483037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nodeType="with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1000"/>
                                        <p:tgtEl>
                                          <p:spTgt spid="13"/>
                                        </p:tgtEl>
                                      </p:cBhvr>
                                    </p:animEffect>
                                    <p:anim calcmode="lin" valueType="num">
                                      <p:cBhvr>
                                        <p:cTn id="8" dur="1000" fill="hold"/>
                                        <p:tgtEl>
                                          <p:spTgt spid="13"/>
                                        </p:tgtEl>
                                        <p:attrNameLst>
                                          <p:attrName>ppt_x</p:attrName>
                                        </p:attrNameLst>
                                      </p:cBhvr>
                                      <p:tavLst>
                                        <p:tav tm="0">
                                          <p:val>
                                            <p:strVal val="#ppt_x"/>
                                          </p:val>
                                        </p:tav>
                                        <p:tav tm="100000">
                                          <p:val>
                                            <p:strVal val="#ppt_x"/>
                                          </p:val>
                                        </p:tav>
                                      </p:tavLst>
                                    </p:anim>
                                    <p:anim calcmode="lin" valueType="num">
                                      <p:cBhvr>
                                        <p:cTn id="9" dur="900" decel="100000" fill="hold"/>
                                        <p:tgtEl>
                                          <p:spTgt spid="13"/>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13"/>
                                        </p:tgtEl>
                                        <p:attrNameLst>
                                          <p:attrName>ppt_y</p:attrName>
                                        </p:attrNameLst>
                                      </p:cBhvr>
                                      <p:tavLst>
                                        <p:tav tm="0">
                                          <p:val>
                                            <p:strVal val="#ppt_y-.03"/>
                                          </p:val>
                                        </p:tav>
                                        <p:tav tm="100000">
                                          <p:val>
                                            <p:strVal val="#ppt_y"/>
                                          </p:val>
                                        </p:tav>
                                      </p:tavLst>
                                    </p:anim>
                                  </p:childTnLst>
                                </p:cTn>
                              </p:par>
                              <p:par>
                                <p:cTn id="11" presetID="16" presetClass="entr" presetSubtype="21" fill="hold" grpId="0" nodeType="with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barn(inVertical)">
                                      <p:cBhvr>
                                        <p:cTn id="13" dur="500"/>
                                        <p:tgtEl>
                                          <p:spTgt spid="6"/>
                                        </p:tgtEl>
                                      </p:cBhvr>
                                    </p:animEffect>
                                  </p:childTnLst>
                                </p:cTn>
                              </p:par>
                              <p:par>
                                <p:cTn id="14" presetID="16" presetClass="entr" presetSubtype="42" fill="hold" nodeType="withEffect">
                                  <p:stCondLst>
                                    <p:cond delay="0"/>
                                  </p:stCondLst>
                                  <p:childTnLst>
                                    <p:set>
                                      <p:cBhvr>
                                        <p:cTn id="15" dur="1" fill="hold">
                                          <p:stCondLst>
                                            <p:cond delay="0"/>
                                          </p:stCondLst>
                                        </p:cTn>
                                        <p:tgtEl>
                                          <p:spTgt spid="18"/>
                                        </p:tgtEl>
                                        <p:attrNameLst>
                                          <p:attrName>style.visibility</p:attrName>
                                        </p:attrNameLst>
                                      </p:cBhvr>
                                      <p:to>
                                        <p:strVal val="visible"/>
                                      </p:to>
                                    </p:set>
                                    <p:animEffect transition="in" filter="barn(outHorizontal)">
                                      <p:cBhvr>
                                        <p:cTn id="16" dur="500"/>
                                        <p:tgtEl>
                                          <p:spTgt spid="18"/>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4"/>
                                        </p:tgtEl>
                                        <p:attrNameLst>
                                          <p:attrName>style.visibility</p:attrName>
                                        </p:attrNameLst>
                                      </p:cBhvr>
                                      <p:to>
                                        <p:strVal val="visible"/>
                                      </p:to>
                                    </p:set>
                                    <p:animEffect transition="in" filter="fade">
                                      <p:cBhvr>
                                        <p:cTn id="21" dur="500"/>
                                        <p:tgtEl>
                                          <p:spTgt spid="14"/>
                                        </p:tgtEl>
                                      </p:cBhvr>
                                    </p:animEffect>
                                  </p:childTnLst>
                                  <p:subTnLst>
                                    <p:audio>
                                      <p:cMediaNode>
                                        <p:cTn display="0" masterRel="sameClick">
                                          <p:stCondLst>
                                            <p:cond evt="begin" delay="0">
                                              <p:tn val="19"/>
                                            </p:cond>
                                          </p:stCondLst>
                                          <p:endCondLst>
                                            <p:cond evt="onStopAudio" delay="0">
                                              <p:tgtEl>
                                                <p:sldTgt/>
                                              </p:tgtEl>
                                            </p:cond>
                                          </p:endCondLst>
                                        </p:cTn>
                                        <p:tgtEl>
                                          <p:sndTgt r:embed="rId2" name="click.wav"/>
                                        </p:tgtEl>
                                      </p:cMediaNode>
                                    </p:audio>
                                  </p:subTnLst>
                                </p:cTn>
                              </p:par>
                            </p:childTnLst>
                          </p:cTn>
                        </p:par>
                      </p:childTnLst>
                    </p:cTn>
                  </p:par>
                  <p:par>
                    <p:cTn id="22" fill="hold">
                      <p:stCondLst>
                        <p:cond delay="indefinite"/>
                      </p:stCondLst>
                      <p:childTnLst>
                        <p:par>
                          <p:cTn id="23"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21"/>
                                        </p:tgtEl>
                                        <p:attrNameLst>
                                          <p:attrName>style.visibility</p:attrName>
                                        </p:attrNameLst>
                                      </p:cBhvr>
                                      <p:to>
                                        <p:strVal val="visible"/>
                                      </p:to>
                                    </p:set>
                                    <p:animEffect transition="in" filter="fade">
                                      <p:cBhvr>
                                        <p:cTn id="26" dur="500"/>
                                        <p:tgtEl>
                                          <p:spTgt spid="21"/>
                                        </p:tgtEl>
                                      </p:cBhvr>
                                    </p:animEffect>
                                  </p:childTnLst>
                                  <p:subTnLst>
                                    <p:audio>
                                      <p:cMediaNode>
                                        <p:cTn display="0" masterRel="sameClick">
                                          <p:stCondLst>
                                            <p:cond evt="begin" delay="0">
                                              <p:tn val="24"/>
                                            </p:cond>
                                          </p:stCondLst>
                                          <p:endCondLst>
                                            <p:cond evt="onStopAudio" delay="0">
                                              <p:tgtEl>
                                                <p:sldTgt/>
                                              </p:tgtEl>
                                            </p:cond>
                                          </p:endCondLst>
                                        </p:cTn>
                                        <p:tgtEl>
                                          <p:sndTgt r:embed="rId2" name="click.wav"/>
                                        </p:tgtEl>
                                      </p:cMediaNode>
                                    </p:audio>
                                  </p:subTnLst>
                                </p:cTn>
                              </p:par>
                            </p:childTnLst>
                          </p:cTn>
                        </p:par>
                      </p:childTnLst>
                    </p:cTn>
                  </p:par>
                  <p:par>
                    <p:cTn id="27" fill="hold">
                      <p:stCondLst>
                        <p:cond delay="indefinite"/>
                      </p:stCondLst>
                      <p:childTnLst>
                        <p:par>
                          <p:cTn id="28"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25"/>
                                        </p:tgtEl>
                                        <p:attrNameLst>
                                          <p:attrName>style.visibility</p:attrName>
                                        </p:attrNameLst>
                                      </p:cBhvr>
                                      <p:to>
                                        <p:strVal val="visible"/>
                                      </p:to>
                                    </p:set>
                                    <p:animEffect transition="in" filter="fade">
                                      <p:cBhvr>
                                        <p:cTn id="31" dur="500"/>
                                        <p:tgtEl>
                                          <p:spTgt spid="25"/>
                                        </p:tgtEl>
                                      </p:cBhvr>
                                    </p:animEffect>
                                  </p:childTnLst>
                                  <p:subTnLst>
                                    <p:audio>
                                      <p:cMediaNode>
                                        <p:cTn display="0" masterRel="sameClick">
                                          <p:stCondLst>
                                            <p:cond evt="begin" delay="0">
                                              <p:tn val="29"/>
                                            </p:cond>
                                          </p:stCondLst>
                                          <p:endCondLst>
                                            <p:cond evt="onStopAudio" delay="0">
                                              <p:tgtEl>
                                                <p:sldTgt/>
                                              </p:tgtEl>
                                            </p:cond>
                                          </p:endCondLst>
                                        </p:cTn>
                                        <p:tgtEl>
                                          <p:sndTgt r:embed="rId2" name="click.wav"/>
                                        </p:tgtEl>
                                      </p:cMediaNode>
                                    </p:audio>
                                  </p:subTnLst>
                                </p:cTn>
                              </p:par>
                            </p:childTnLst>
                          </p:cTn>
                        </p:par>
                      </p:childTnLst>
                    </p:cTn>
                  </p:par>
                  <p:par>
                    <p:cTn id="32" fill="hold">
                      <p:stCondLst>
                        <p:cond delay="indefinite"/>
                      </p:stCondLst>
                      <p:childTnLst>
                        <p:par>
                          <p:cTn id="33" fill="hold">
                            <p:stCondLst>
                              <p:cond delay="0"/>
                            </p:stCondLst>
                            <p:childTnLst>
                              <p:par>
                                <p:cTn id="34" presetID="10" presetClass="entr" presetSubtype="0" fill="hold" grpId="0" nodeType="clickEffect">
                                  <p:stCondLst>
                                    <p:cond delay="0"/>
                                  </p:stCondLst>
                                  <p:childTnLst>
                                    <p:set>
                                      <p:cBhvr>
                                        <p:cTn id="35" dur="1" fill="hold">
                                          <p:stCondLst>
                                            <p:cond delay="0"/>
                                          </p:stCondLst>
                                        </p:cTn>
                                        <p:tgtEl>
                                          <p:spTgt spid="28"/>
                                        </p:tgtEl>
                                        <p:attrNameLst>
                                          <p:attrName>style.visibility</p:attrName>
                                        </p:attrNameLst>
                                      </p:cBhvr>
                                      <p:to>
                                        <p:strVal val="visible"/>
                                      </p:to>
                                    </p:set>
                                    <p:animEffect transition="in" filter="fade">
                                      <p:cBhvr>
                                        <p:cTn id="36" dur="500"/>
                                        <p:tgtEl>
                                          <p:spTgt spid="28"/>
                                        </p:tgtEl>
                                      </p:cBhvr>
                                    </p:animEffect>
                                  </p:childTnLst>
                                  <p:subTnLst>
                                    <p:audio>
                                      <p:cMediaNode>
                                        <p:cTn display="0" masterRel="sameClick">
                                          <p:stCondLst>
                                            <p:cond evt="begin" delay="0">
                                              <p:tn val="34"/>
                                            </p:cond>
                                          </p:stCondLst>
                                          <p:endCondLst>
                                            <p:cond evt="onStopAudio" delay="0">
                                              <p:tgtEl>
                                                <p:sldTgt/>
                                              </p:tgtEl>
                                            </p:cond>
                                          </p:endCondLst>
                                        </p:cTn>
                                        <p:tgtEl>
                                          <p:sndTgt r:embed="rId2" name="click.wav"/>
                                        </p:tgtEl>
                                      </p:cMediaNode>
                                    </p:audio>
                                  </p:subTnLst>
                                </p:cTn>
                              </p:par>
                            </p:childTnLst>
                          </p:cTn>
                        </p:par>
                      </p:childTnLst>
                    </p:cTn>
                  </p:par>
                  <p:par>
                    <p:cTn id="37" fill="hold">
                      <p:stCondLst>
                        <p:cond delay="indefinite"/>
                      </p:stCondLst>
                      <p:childTnLst>
                        <p:par>
                          <p:cTn id="38" fill="hold">
                            <p:stCondLst>
                              <p:cond delay="0"/>
                            </p:stCondLst>
                            <p:childTnLst>
                              <p:par>
                                <p:cTn id="39" presetID="10" presetClass="entr" presetSubtype="0" fill="hold" grpId="0" nodeType="clickEffect">
                                  <p:stCondLst>
                                    <p:cond delay="0"/>
                                  </p:stCondLst>
                                  <p:childTnLst>
                                    <p:set>
                                      <p:cBhvr>
                                        <p:cTn id="40" dur="1" fill="hold">
                                          <p:stCondLst>
                                            <p:cond delay="0"/>
                                          </p:stCondLst>
                                        </p:cTn>
                                        <p:tgtEl>
                                          <p:spTgt spid="29"/>
                                        </p:tgtEl>
                                        <p:attrNameLst>
                                          <p:attrName>style.visibility</p:attrName>
                                        </p:attrNameLst>
                                      </p:cBhvr>
                                      <p:to>
                                        <p:strVal val="visible"/>
                                      </p:to>
                                    </p:set>
                                    <p:animEffect transition="in" filter="fade">
                                      <p:cBhvr>
                                        <p:cTn id="41" dur="500"/>
                                        <p:tgtEl>
                                          <p:spTgt spid="29"/>
                                        </p:tgtEl>
                                      </p:cBhvr>
                                    </p:animEffect>
                                  </p:childTnLst>
                                  <p:subTnLst>
                                    <p:audio>
                                      <p:cMediaNode>
                                        <p:cTn display="0" masterRel="sameClick">
                                          <p:stCondLst>
                                            <p:cond evt="begin" delay="0">
                                              <p:tn val="39"/>
                                            </p:cond>
                                          </p:stCondLst>
                                          <p:endCondLst>
                                            <p:cond evt="onStopAudio" delay="0">
                                              <p:tgtEl>
                                                <p:sldTgt/>
                                              </p:tgtEl>
                                            </p:cond>
                                          </p:endCondLst>
                                        </p:cTn>
                                        <p:tgtEl>
                                          <p:sndTgt r:embed="rId2" name="click.wav"/>
                                        </p:tgtEl>
                                      </p:cMediaNode>
                                    </p:audio>
                                  </p:subTnLst>
                                </p:cTn>
                              </p:par>
                            </p:childTnLst>
                          </p:cTn>
                        </p:par>
                      </p:childTnLst>
                    </p:cTn>
                  </p:par>
                  <p:par>
                    <p:cTn id="42" fill="hold">
                      <p:stCondLst>
                        <p:cond delay="indefinite"/>
                      </p:stCondLst>
                      <p:childTnLst>
                        <p:par>
                          <p:cTn id="43" fill="hold">
                            <p:stCondLst>
                              <p:cond delay="0"/>
                            </p:stCondLst>
                            <p:childTnLst>
                              <p:par>
                                <p:cTn id="44" presetID="10" presetClass="entr" presetSubtype="0" fill="hold" grpId="0" nodeType="clickEffect">
                                  <p:stCondLst>
                                    <p:cond delay="0"/>
                                  </p:stCondLst>
                                  <p:childTnLst>
                                    <p:set>
                                      <p:cBhvr>
                                        <p:cTn id="45" dur="1" fill="hold">
                                          <p:stCondLst>
                                            <p:cond delay="0"/>
                                          </p:stCondLst>
                                        </p:cTn>
                                        <p:tgtEl>
                                          <p:spTgt spid="30"/>
                                        </p:tgtEl>
                                        <p:attrNameLst>
                                          <p:attrName>style.visibility</p:attrName>
                                        </p:attrNameLst>
                                      </p:cBhvr>
                                      <p:to>
                                        <p:strVal val="visible"/>
                                      </p:to>
                                    </p:set>
                                    <p:animEffect transition="in" filter="fade">
                                      <p:cBhvr>
                                        <p:cTn id="46" dur="500"/>
                                        <p:tgtEl>
                                          <p:spTgt spid="30"/>
                                        </p:tgtEl>
                                      </p:cBhvr>
                                    </p:animEffect>
                                  </p:childTnLst>
                                  <p:subTnLst>
                                    <p:audio>
                                      <p:cMediaNode>
                                        <p:cTn display="0" masterRel="sameClick">
                                          <p:stCondLst>
                                            <p:cond evt="begin" delay="0">
                                              <p:tn val="44"/>
                                            </p:cond>
                                          </p:stCondLst>
                                          <p:endCondLst>
                                            <p:cond evt="onStopAudio" delay="0">
                                              <p:tgtEl>
                                                <p:sldTgt/>
                                              </p:tgtEl>
                                            </p:cond>
                                          </p:endCondLst>
                                        </p:cTn>
                                        <p:tgtEl>
                                          <p:sndTgt r:embed="rId2" name="click.wav"/>
                                        </p:tgtEl>
                                      </p:cMediaNode>
                                    </p:audio>
                                  </p:subTnLst>
                                </p:cTn>
                              </p:par>
                            </p:childTnLst>
                          </p:cTn>
                        </p:par>
                      </p:childTnLst>
                    </p:cTn>
                  </p:par>
                  <p:par>
                    <p:cTn id="47" fill="hold">
                      <p:stCondLst>
                        <p:cond delay="indefinite"/>
                      </p:stCondLst>
                      <p:childTnLst>
                        <p:par>
                          <p:cTn id="48" fill="hold">
                            <p:stCondLst>
                              <p:cond delay="0"/>
                            </p:stCondLst>
                            <p:childTnLst>
                              <p:par>
                                <p:cTn id="49" presetID="10" presetClass="entr" presetSubtype="0" fill="hold" grpId="0" nodeType="clickEffect">
                                  <p:stCondLst>
                                    <p:cond delay="0"/>
                                  </p:stCondLst>
                                  <p:childTnLst>
                                    <p:set>
                                      <p:cBhvr>
                                        <p:cTn id="50" dur="1" fill="hold">
                                          <p:stCondLst>
                                            <p:cond delay="0"/>
                                          </p:stCondLst>
                                        </p:cTn>
                                        <p:tgtEl>
                                          <p:spTgt spid="31"/>
                                        </p:tgtEl>
                                        <p:attrNameLst>
                                          <p:attrName>style.visibility</p:attrName>
                                        </p:attrNameLst>
                                      </p:cBhvr>
                                      <p:to>
                                        <p:strVal val="visible"/>
                                      </p:to>
                                    </p:set>
                                    <p:animEffect transition="in" filter="fade">
                                      <p:cBhvr>
                                        <p:cTn id="51" dur="500"/>
                                        <p:tgtEl>
                                          <p:spTgt spid="31"/>
                                        </p:tgtEl>
                                      </p:cBhvr>
                                    </p:animEffect>
                                  </p:childTnLst>
                                  <p:subTnLst>
                                    <p:audio>
                                      <p:cMediaNode>
                                        <p:cTn display="0" masterRel="sameClick">
                                          <p:stCondLst>
                                            <p:cond evt="begin" delay="0">
                                              <p:tn val="49"/>
                                            </p:cond>
                                          </p:stCondLst>
                                          <p:endCondLst>
                                            <p:cond evt="onStopAudio" delay="0">
                                              <p:tgtEl>
                                                <p:sldTgt/>
                                              </p:tgtEl>
                                            </p:cond>
                                          </p:endCondLst>
                                        </p:cTn>
                                        <p:tgtEl>
                                          <p:sndTgt r:embed="rId2" name="click.wav"/>
                                        </p:tgtEl>
                                      </p:cMediaNode>
                                    </p:audio>
                                  </p:subTnLst>
                                </p:cTn>
                              </p:par>
                            </p:childTnLst>
                          </p:cTn>
                        </p:par>
                      </p:childTnLst>
                    </p:cTn>
                  </p:par>
                  <p:par>
                    <p:cTn id="52" fill="hold">
                      <p:stCondLst>
                        <p:cond delay="indefinite"/>
                      </p:stCondLst>
                      <p:childTnLst>
                        <p:par>
                          <p:cTn id="53" fill="hold">
                            <p:stCondLst>
                              <p:cond delay="0"/>
                            </p:stCondLst>
                            <p:childTnLst>
                              <p:par>
                                <p:cTn id="54" presetID="10" presetClass="entr" presetSubtype="0" fill="hold" grpId="0" nodeType="clickEffect">
                                  <p:stCondLst>
                                    <p:cond delay="0"/>
                                  </p:stCondLst>
                                  <p:childTnLst>
                                    <p:set>
                                      <p:cBhvr>
                                        <p:cTn id="55" dur="1" fill="hold">
                                          <p:stCondLst>
                                            <p:cond delay="0"/>
                                          </p:stCondLst>
                                        </p:cTn>
                                        <p:tgtEl>
                                          <p:spTgt spid="32"/>
                                        </p:tgtEl>
                                        <p:attrNameLst>
                                          <p:attrName>style.visibility</p:attrName>
                                        </p:attrNameLst>
                                      </p:cBhvr>
                                      <p:to>
                                        <p:strVal val="visible"/>
                                      </p:to>
                                    </p:set>
                                    <p:animEffect transition="in" filter="fade">
                                      <p:cBhvr>
                                        <p:cTn id="56" dur="500"/>
                                        <p:tgtEl>
                                          <p:spTgt spid="32"/>
                                        </p:tgtEl>
                                      </p:cBhvr>
                                    </p:animEffect>
                                  </p:childTnLst>
                                  <p:subTnLst>
                                    <p:audio>
                                      <p:cMediaNode>
                                        <p:cTn display="0" masterRel="sameClick">
                                          <p:stCondLst>
                                            <p:cond evt="begin" delay="0">
                                              <p:tn val="54"/>
                                            </p:cond>
                                          </p:stCondLst>
                                          <p:endCondLst>
                                            <p:cond evt="onStopAudio" delay="0">
                                              <p:tgtEl>
                                                <p:sldTgt/>
                                              </p:tgtEl>
                                            </p:cond>
                                          </p:endCondLst>
                                        </p:cTn>
                                        <p:tgtEl>
                                          <p:sndTgt r:embed="rId2" name="click.wav"/>
                                        </p:tgtEl>
                                      </p:cMediaNode>
                                    </p:audio>
                                  </p:subTnLst>
                                </p:cTn>
                              </p:par>
                            </p:childTnLst>
                          </p:cTn>
                        </p:par>
                      </p:childTnLst>
                    </p:cTn>
                  </p:par>
                  <p:par>
                    <p:cTn id="57" fill="hold">
                      <p:stCondLst>
                        <p:cond delay="indefinite"/>
                      </p:stCondLst>
                      <p:childTnLst>
                        <p:par>
                          <p:cTn id="58" fill="hold">
                            <p:stCondLst>
                              <p:cond delay="0"/>
                            </p:stCondLst>
                            <p:childTnLst>
                              <p:par>
                                <p:cTn id="59" presetID="10" presetClass="entr" presetSubtype="0" fill="hold" grpId="0" nodeType="clickEffect">
                                  <p:stCondLst>
                                    <p:cond delay="0"/>
                                  </p:stCondLst>
                                  <p:childTnLst>
                                    <p:set>
                                      <p:cBhvr>
                                        <p:cTn id="60" dur="1" fill="hold">
                                          <p:stCondLst>
                                            <p:cond delay="0"/>
                                          </p:stCondLst>
                                        </p:cTn>
                                        <p:tgtEl>
                                          <p:spTgt spid="33"/>
                                        </p:tgtEl>
                                        <p:attrNameLst>
                                          <p:attrName>style.visibility</p:attrName>
                                        </p:attrNameLst>
                                      </p:cBhvr>
                                      <p:to>
                                        <p:strVal val="visible"/>
                                      </p:to>
                                    </p:set>
                                    <p:animEffect transition="in" filter="fade">
                                      <p:cBhvr>
                                        <p:cTn id="61" dur="500"/>
                                        <p:tgtEl>
                                          <p:spTgt spid="33"/>
                                        </p:tgtEl>
                                      </p:cBhvr>
                                    </p:animEffect>
                                  </p:childTnLst>
                                  <p:subTnLst>
                                    <p:audio>
                                      <p:cMediaNode>
                                        <p:cTn display="0" masterRel="sameClick">
                                          <p:stCondLst>
                                            <p:cond evt="begin" delay="0">
                                              <p:tn val="59"/>
                                            </p:cond>
                                          </p:stCondLst>
                                          <p:endCondLst>
                                            <p:cond evt="onStopAudio" delay="0">
                                              <p:tgtEl>
                                                <p:sldTgt/>
                                              </p:tgtEl>
                                            </p:cond>
                                          </p:endCondLst>
                                        </p:cTn>
                                        <p:tgtEl>
                                          <p:sndTgt r:embed="rId2" name="click.wav"/>
                                        </p:tgtEl>
                                      </p:cMediaNode>
                                    </p:audio>
                                  </p:subTnLst>
                                </p:cTn>
                              </p:par>
                            </p:childTnLst>
                          </p:cTn>
                        </p:par>
                      </p:childTnLst>
                    </p:cTn>
                  </p:par>
                  <p:par>
                    <p:cTn id="62" fill="hold">
                      <p:stCondLst>
                        <p:cond delay="indefinite"/>
                      </p:stCondLst>
                      <p:childTnLst>
                        <p:par>
                          <p:cTn id="63" fill="hold">
                            <p:stCondLst>
                              <p:cond delay="0"/>
                            </p:stCondLst>
                            <p:childTnLst>
                              <p:par>
                                <p:cTn id="64" presetID="10" presetClass="entr" presetSubtype="0" fill="hold" grpId="0" nodeType="clickEffect">
                                  <p:stCondLst>
                                    <p:cond delay="0"/>
                                  </p:stCondLst>
                                  <p:childTnLst>
                                    <p:set>
                                      <p:cBhvr>
                                        <p:cTn id="65" dur="1" fill="hold">
                                          <p:stCondLst>
                                            <p:cond delay="0"/>
                                          </p:stCondLst>
                                        </p:cTn>
                                        <p:tgtEl>
                                          <p:spTgt spid="34"/>
                                        </p:tgtEl>
                                        <p:attrNameLst>
                                          <p:attrName>style.visibility</p:attrName>
                                        </p:attrNameLst>
                                      </p:cBhvr>
                                      <p:to>
                                        <p:strVal val="visible"/>
                                      </p:to>
                                    </p:set>
                                    <p:animEffect transition="in" filter="fade">
                                      <p:cBhvr>
                                        <p:cTn id="66" dur="500"/>
                                        <p:tgtEl>
                                          <p:spTgt spid="34"/>
                                        </p:tgtEl>
                                      </p:cBhvr>
                                    </p:animEffect>
                                  </p:childTnLst>
                                  <p:subTnLst>
                                    <p:audio>
                                      <p:cMediaNode>
                                        <p:cTn display="0" masterRel="sameClick">
                                          <p:stCondLst>
                                            <p:cond evt="begin" delay="0">
                                              <p:tn val="64"/>
                                            </p:cond>
                                          </p:stCondLst>
                                          <p:endCondLst>
                                            <p:cond evt="onStopAudio" delay="0">
                                              <p:tgtEl>
                                                <p:sldTgt/>
                                              </p:tgtEl>
                                            </p:cond>
                                          </p:endCondLst>
                                        </p:cTn>
                                        <p:tgtEl>
                                          <p:sndTgt r:embed="rId2" name="click.wav"/>
                                        </p:tgtEl>
                                      </p:cMediaNode>
                                    </p:audio>
                                  </p:subTnLst>
                                </p:cTn>
                              </p:par>
                            </p:childTnLst>
                          </p:cTn>
                        </p:par>
                      </p:childTnLst>
                    </p:cTn>
                  </p:par>
                  <p:par>
                    <p:cTn id="67" fill="hold">
                      <p:stCondLst>
                        <p:cond delay="indefinite"/>
                      </p:stCondLst>
                      <p:childTnLst>
                        <p:par>
                          <p:cTn id="68" fill="hold">
                            <p:stCondLst>
                              <p:cond delay="0"/>
                            </p:stCondLst>
                            <p:childTnLst>
                              <p:par>
                                <p:cTn id="69" presetID="10" presetClass="entr" presetSubtype="0" fill="hold" grpId="0" nodeType="clickEffect">
                                  <p:stCondLst>
                                    <p:cond delay="0"/>
                                  </p:stCondLst>
                                  <p:childTnLst>
                                    <p:set>
                                      <p:cBhvr>
                                        <p:cTn id="70" dur="1" fill="hold">
                                          <p:stCondLst>
                                            <p:cond delay="0"/>
                                          </p:stCondLst>
                                        </p:cTn>
                                        <p:tgtEl>
                                          <p:spTgt spid="35"/>
                                        </p:tgtEl>
                                        <p:attrNameLst>
                                          <p:attrName>style.visibility</p:attrName>
                                        </p:attrNameLst>
                                      </p:cBhvr>
                                      <p:to>
                                        <p:strVal val="visible"/>
                                      </p:to>
                                    </p:set>
                                    <p:animEffect transition="in" filter="fade">
                                      <p:cBhvr>
                                        <p:cTn id="71" dur="500"/>
                                        <p:tgtEl>
                                          <p:spTgt spid="35"/>
                                        </p:tgtEl>
                                      </p:cBhvr>
                                    </p:animEffect>
                                  </p:childTnLst>
                                  <p:subTnLst>
                                    <p:audio>
                                      <p:cMediaNode>
                                        <p:cTn display="0" masterRel="sameClick">
                                          <p:stCondLst>
                                            <p:cond evt="begin" delay="0">
                                              <p:tn val="69"/>
                                            </p:cond>
                                          </p:stCondLst>
                                          <p:endCondLst>
                                            <p:cond evt="onStopAudio" delay="0">
                                              <p:tgtEl>
                                                <p:sldTgt/>
                                              </p:tgtEl>
                                            </p:cond>
                                          </p:endCondLst>
                                        </p:cTn>
                                        <p:tgtEl>
                                          <p:sndTgt r:embed="rId2" name="click.wav"/>
                                        </p:tgtEl>
                                      </p:cMediaNode>
                                    </p:audio>
                                  </p:subTnLst>
                                </p:cTn>
                              </p:par>
                            </p:childTnLst>
                          </p:cTn>
                        </p:par>
                      </p:childTnLst>
                    </p:cTn>
                  </p:par>
                  <p:par>
                    <p:cTn id="72" fill="hold">
                      <p:stCondLst>
                        <p:cond delay="indefinite"/>
                      </p:stCondLst>
                      <p:childTnLst>
                        <p:par>
                          <p:cTn id="73" fill="hold">
                            <p:stCondLst>
                              <p:cond delay="0"/>
                            </p:stCondLst>
                            <p:childTnLst>
                              <p:par>
                                <p:cTn id="74" presetID="10" presetClass="entr" presetSubtype="0" fill="hold" grpId="0" nodeType="clickEffect">
                                  <p:stCondLst>
                                    <p:cond delay="0"/>
                                  </p:stCondLst>
                                  <p:childTnLst>
                                    <p:set>
                                      <p:cBhvr>
                                        <p:cTn id="75" dur="1" fill="hold">
                                          <p:stCondLst>
                                            <p:cond delay="0"/>
                                          </p:stCondLst>
                                        </p:cTn>
                                        <p:tgtEl>
                                          <p:spTgt spid="36"/>
                                        </p:tgtEl>
                                        <p:attrNameLst>
                                          <p:attrName>style.visibility</p:attrName>
                                        </p:attrNameLst>
                                      </p:cBhvr>
                                      <p:to>
                                        <p:strVal val="visible"/>
                                      </p:to>
                                    </p:set>
                                    <p:animEffect transition="in" filter="fade">
                                      <p:cBhvr>
                                        <p:cTn id="76" dur="500"/>
                                        <p:tgtEl>
                                          <p:spTgt spid="36"/>
                                        </p:tgtEl>
                                      </p:cBhvr>
                                    </p:animEffect>
                                  </p:childTnLst>
                                  <p:subTnLst>
                                    <p:audio>
                                      <p:cMediaNode>
                                        <p:cTn display="0" masterRel="sameClick">
                                          <p:stCondLst>
                                            <p:cond evt="begin" delay="0">
                                              <p:tn val="74"/>
                                            </p:cond>
                                          </p:stCondLst>
                                          <p:endCondLst>
                                            <p:cond evt="onStopAudio" delay="0">
                                              <p:tgtEl>
                                                <p:sldTgt/>
                                              </p:tgtEl>
                                            </p:cond>
                                          </p:endCondLst>
                                        </p:cTn>
                                        <p:tgtEl>
                                          <p:sndTgt r:embed="rId2" name="click.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14" grpId="0" animBg="1"/>
      <p:bldP spid="21" grpId="0" animBg="1"/>
      <p:bldP spid="25" grpId="0" animBg="1"/>
      <p:bldP spid="28" grpId="0" animBg="1"/>
      <p:bldP spid="29" grpId="0" animBg="1"/>
      <p:bldP spid="30" grpId="0" animBg="1"/>
      <p:bldP spid="31" grpId="0" animBg="1"/>
      <p:bldP spid="32" grpId="0" animBg="1"/>
      <p:bldP spid="33" grpId="0" animBg="1"/>
      <p:bldP spid="34" grpId="0" animBg="1"/>
      <p:bldP spid="35" grpId="0" animBg="1"/>
      <p:bldP spid="36"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a:extLst>
              <a:ext uri="{FF2B5EF4-FFF2-40B4-BE49-F238E27FC236}">
                <a16:creationId xmlns:a16="http://schemas.microsoft.com/office/drawing/2014/main" id="{DA7BA481-7BE7-E262-A367-6E0AC8B8B1BE}"/>
              </a:ext>
            </a:extLst>
          </p:cNvPr>
          <p:cNvSpPr/>
          <p:nvPr/>
        </p:nvSpPr>
        <p:spPr>
          <a:xfrm>
            <a:off x="0" y="-1"/>
            <a:ext cx="12192000" cy="6857999"/>
          </a:xfrm>
          <a:prstGeom prst="rect">
            <a:avLst/>
          </a:prstGeom>
          <a:solidFill>
            <a:srgbClr val="4CBFD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思源黑体 CN Bold" panose="020B0800000000000000" pitchFamily="34" charset="-122"/>
              <a:ea typeface="思源黑体 CN Bold" panose="020B0800000000000000" pitchFamily="34" charset="-122"/>
              <a:cs typeface="+mn-cs"/>
            </a:endParaRPr>
          </a:p>
        </p:txBody>
      </p:sp>
      <p:pic>
        <p:nvPicPr>
          <p:cNvPr id="4" name="图片 3">
            <a:extLst>
              <a:ext uri="{FF2B5EF4-FFF2-40B4-BE49-F238E27FC236}">
                <a16:creationId xmlns:a16="http://schemas.microsoft.com/office/drawing/2014/main" id="{37E2FE2E-0B9D-800A-323F-0D0C0FFD363B}"/>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4830" y="0"/>
            <a:ext cx="12192000" cy="6856198"/>
          </a:xfrm>
          <a:prstGeom prst="rect">
            <a:avLst/>
          </a:prstGeom>
        </p:spPr>
      </p:pic>
      <p:pic>
        <p:nvPicPr>
          <p:cNvPr id="15" name="图片 14">
            <a:extLst>
              <a:ext uri="{FF2B5EF4-FFF2-40B4-BE49-F238E27FC236}">
                <a16:creationId xmlns:a16="http://schemas.microsoft.com/office/drawing/2014/main" id="{44A16D67-1706-27DC-8B6F-C4A7A929C4A4}"/>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b="-2"/>
          <a:stretch/>
        </p:blipFill>
        <p:spPr>
          <a:xfrm>
            <a:off x="4831" y="0"/>
            <a:ext cx="12191999" cy="1689062"/>
          </a:xfrm>
          <a:prstGeom prst="rect">
            <a:avLst/>
          </a:prstGeom>
        </p:spPr>
      </p:pic>
      <p:sp>
        <p:nvSpPr>
          <p:cNvPr id="6" name="Rectangle 5"/>
          <p:cNvSpPr/>
          <p:nvPr/>
        </p:nvSpPr>
        <p:spPr>
          <a:xfrm>
            <a:off x="1603645" y="1385385"/>
            <a:ext cx="10362205" cy="584775"/>
          </a:xfrm>
          <a:prstGeom prst="rect">
            <a:avLst/>
          </a:prstGeom>
        </p:spPr>
        <p:txBody>
          <a:bodyPr wrap="square">
            <a:spAutoFit/>
          </a:bodyPr>
          <a:lstStyle/>
          <a:p>
            <a:pPr lvl="0"/>
            <a:r>
              <a:rPr lang="en-US" sz="3200" b="1" dirty="0" smtClean="0">
                <a:solidFill>
                  <a:srgbClr val="FF5050"/>
                </a:solidFill>
                <a:latin typeface="Cambria" panose="02040503050406030204" pitchFamily="18" charset="0"/>
                <a:ea typeface="Cambria" panose="02040503050406030204" pitchFamily="18" charset="0"/>
              </a:rPr>
              <a:t>b. </a:t>
            </a:r>
            <a:r>
              <a:rPr lang="vi-VN" sz="3200" b="1" dirty="0" smtClean="0">
                <a:solidFill>
                  <a:srgbClr val="FF5050"/>
                </a:solidFill>
                <a:latin typeface="Cambria" panose="02040503050406030204" pitchFamily="18" charset="0"/>
                <a:ea typeface="Cambria" panose="02040503050406030204" pitchFamily="18" charset="0"/>
              </a:rPr>
              <a:t>Chứa </a:t>
            </a:r>
            <a:r>
              <a:rPr lang="vi-VN" sz="3200" b="1" dirty="0">
                <a:solidFill>
                  <a:srgbClr val="FF5050"/>
                </a:solidFill>
                <a:latin typeface="Cambria" panose="02040503050406030204" pitchFamily="18" charset="0"/>
                <a:ea typeface="Cambria" panose="02040503050406030204" pitchFamily="18" charset="0"/>
              </a:rPr>
              <a:t>tiếng có ươn hoặc ương. 	</a:t>
            </a:r>
            <a:r>
              <a:rPr lang="vi-VN" sz="3200" b="1" dirty="0" smtClean="0">
                <a:solidFill>
                  <a:schemeClr val="tx2"/>
                </a:solidFill>
                <a:latin typeface="Cambria" panose="02040503050406030204" pitchFamily="18" charset="0"/>
                <a:ea typeface="Cambria" panose="02040503050406030204" pitchFamily="18" charset="0"/>
              </a:rPr>
              <a:t>M</a:t>
            </a:r>
            <a:r>
              <a:rPr lang="vi-VN" sz="3200" b="1" dirty="0">
                <a:solidFill>
                  <a:schemeClr val="tx2"/>
                </a:solidFill>
                <a:latin typeface="Cambria" panose="02040503050406030204" pitchFamily="18" charset="0"/>
                <a:ea typeface="Cambria" panose="02040503050406030204" pitchFamily="18" charset="0"/>
              </a:rPr>
              <a:t>: mướp hương</a:t>
            </a:r>
          </a:p>
        </p:txBody>
      </p:sp>
      <p:pic>
        <p:nvPicPr>
          <p:cNvPr id="18" name="Picture 17"/>
          <p:cNvPicPr>
            <a:picLocks noChangeAspect="1"/>
          </p:cNvPicPr>
          <p:nvPr/>
        </p:nvPicPr>
        <p:blipFill>
          <a:blip r:embed="rId5"/>
          <a:stretch>
            <a:fillRect/>
          </a:stretch>
        </p:blipFill>
        <p:spPr>
          <a:xfrm>
            <a:off x="1701760" y="2052545"/>
            <a:ext cx="8813126" cy="4671142"/>
          </a:xfrm>
          <a:prstGeom prst="rect">
            <a:avLst/>
          </a:prstGeom>
        </p:spPr>
      </p:pic>
      <p:pic>
        <p:nvPicPr>
          <p:cNvPr id="13" name="Picture 12"/>
          <p:cNvPicPr>
            <a:picLocks noChangeAspect="1"/>
          </p:cNvPicPr>
          <p:nvPr/>
        </p:nvPicPr>
        <p:blipFill>
          <a:blip r:embed="rId6"/>
          <a:stretch>
            <a:fillRect/>
          </a:stretch>
        </p:blipFill>
        <p:spPr>
          <a:xfrm>
            <a:off x="2599798" y="-302279"/>
            <a:ext cx="6743495" cy="1619140"/>
          </a:xfrm>
          <a:prstGeom prst="rect">
            <a:avLst/>
          </a:prstGeom>
        </p:spPr>
      </p:pic>
      <p:sp>
        <p:nvSpPr>
          <p:cNvPr id="33" name="TextBox 32"/>
          <p:cNvSpPr txBox="1"/>
          <p:nvPr/>
        </p:nvSpPr>
        <p:spPr>
          <a:xfrm rot="1145312">
            <a:off x="6123439" y="4711452"/>
            <a:ext cx="1864110" cy="510778"/>
          </a:xfrm>
          <a:prstGeom prst="roundRect">
            <a:avLst/>
          </a:prstGeom>
          <a:solidFill>
            <a:srgbClr val="FFFF00"/>
          </a:solidFill>
        </p:spPr>
        <p:txBody>
          <a:bodyPr wrap="square" rtlCol="0">
            <a:spAutoFit/>
          </a:bodyPr>
          <a:lstStyle/>
          <a:p>
            <a:pPr algn="ctr"/>
            <a:r>
              <a:rPr lang="en-US" sz="2400" b="1" smtClean="0">
                <a:latin typeface="Cambria" panose="02040503050406030204" pitchFamily="18" charset="0"/>
                <a:ea typeface="Cambria" panose="02040503050406030204" pitchFamily="18" charset="0"/>
              </a:rPr>
              <a:t>đường đi</a:t>
            </a:r>
            <a:endParaRPr lang="en-US" sz="2400" b="1" dirty="0">
              <a:latin typeface="Cambria" panose="02040503050406030204" pitchFamily="18" charset="0"/>
              <a:ea typeface="Cambria" panose="02040503050406030204" pitchFamily="18" charset="0"/>
            </a:endParaRPr>
          </a:p>
        </p:txBody>
      </p:sp>
      <p:sp>
        <p:nvSpPr>
          <p:cNvPr id="34" name="TextBox 33"/>
          <p:cNvSpPr txBox="1"/>
          <p:nvPr/>
        </p:nvSpPr>
        <p:spPr>
          <a:xfrm>
            <a:off x="7839647" y="6248680"/>
            <a:ext cx="2539077" cy="510778"/>
          </a:xfrm>
          <a:prstGeom prst="roundRect">
            <a:avLst/>
          </a:prstGeom>
          <a:solidFill>
            <a:srgbClr val="FFFF00"/>
          </a:solidFill>
        </p:spPr>
        <p:txBody>
          <a:bodyPr wrap="square" rtlCol="0">
            <a:spAutoFit/>
          </a:bodyPr>
          <a:lstStyle/>
          <a:p>
            <a:pPr algn="ctr"/>
            <a:r>
              <a:rPr lang="en-US" sz="2400" b="1" dirty="0" err="1">
                <a:latin typeface="Cambria" panose="02040503050406030204" pitchFamily="18" charset="0"/>
                <a:ea typeface="Cambria" panose="02040503050406030204" pitchFamily="18" charset="0"/>
              </a:rPr>
              <a:t>h</a:t>
            </a:r>
            <a:r>
              <a:rPr lang="en-US" sz="2400" b="1" dirty="0" err="1" smtClean="0">
                <a:latin typeface="Cambria" panose="02040503050406030204" pitchFamily="18" charset="0"/>
                <a:ea typeface="Cambria" panose="02040503050406030204" pitchFamily="18" charset="0"/>
              </a:rPr>
              <a:t>ướng</a:t>
            </a:r>
            <a:r>
              <a:rPr lang="en-US" sz="2400" b="1" dirty="0" smtClean="0">
                <a:latin typeface="Cambria" panose="02040503050406030204" pitchFamily="18" charset="0"/>
                <a:ea typeface="Cambria" panose="02040503050406030204" pitchFamily="18" charset="0"/>
              </a:rPr>
              <a:t> </a:t>
            </a:r>
            <a:r>
              <a:rPr lang="en-US" sz="2400" b="1" dirty="0" err="1" smtClean="0">
                <a:latin typeface="Cambria" panose="02040503050406030204" pitchFamily="18" charset="0"/>
                <a:ea typeface="Cambria" panose="02040503050406030204" pitchFamily="18" charset="0"/>
              </a:rPr>
              <a:t>dương</a:t>
            </a:r>
            <a:endParaRPr lang="en-US" sz="2400" b="1" dirty="0">
              <a:latin typeface="Cambria" panose="02040503050406030204" pitchFamily="18" charset="0"/>
              <a:ea typeface="Cambria" panose="02040503050406030204" pitchFamily="18" charset="0"/>
            </a:endParaRPr>
          </a:p>
        </p:txBody>
      </p:sp>
      <p:sp>
        <p:nvSpPr>
          <p:cNvPr id="37" name="TextBox 36"/>
          <p:cNvSpPr txBox="1"/>
          <p:nvPr/>
        </p:nvSpPr>
        <p:spPr>
          <a:xfrm>
            <a:off x="240797" y="2250071"/>
            <a:ext cx="1864110" cy="510778"/>
          </a:xfrm>
          <a:prstGeom prst="roundRect">
            <a:avLst/>
          </a:prstGeom>
          <a:solidFill>
            <a:srgbClr val="FFFF00"/>
          </a:solidFill>
        </p:spPr>
        <p:txBody>
          <a:bodyPr wrap="square" rtlCol="0">
            <a:spAutoFit/>
          </a:bodyPr>
          <a:lstStyle/>
          <a:p>
            <a:pPr algn="ctr"/>
            <a:r>
              <a:rPr lang="en-US" sz="2400" b="1" dirty="0" err="1" smtClean="0">
                <a:latin typeface="Cambria" panose="02040503050406030204" pitchFamily="18" charset="0"/>
                <a:ea typeface="Cambria" panose="02040503050406030204" pitchFamily="18" charset="0"/>
              </a:rPr>
              <a:t>vườn</a:t>
            </a:r>
            <a:r>
              <a:rPr lang="en-US" sz="2400" b="1" dirty="0" smtClean="0">
                <a:latin typeface="Cambria" panose="02040503050406030204" pitchFamily="18" charset="0"/>
                <a:ea typeface="Cambria" panose="02040503050406030204" pitchFamily="18" charset="0"/>
              </a:rPr>
              <a:t> </a:t>
            </a:r>
            <a:r>
              <a:rPr lang="en-US" sz="2400" b="1" dirty="0" err="1" smtClean="0">
                <a:latin typeface="Cambria" panose="02040503050406030204" pitchFamily="18" charset="0"/>
                <a:ea typeface="Cambria" panose="02040503050406030204" pitchFamily="18" charset="0"/>
              </a:rPr>
              <a:t>rau</a:t>
            </a:r>
            <a:endParaRPr lang="en-US" sz="2400" b="1" dirty="0">
              <a:latin typeface="Cambria" panose="02040503050406030204" pitchFamily="18" charset="0"/>
              <a:ea typeface="Cambria" panose="02040503050406030204" pitchFamily="18" charset="0"/>
            </a:endParaRPr>
          </a:p>
        </p:txBody>
      </p:sp>
      <p:sp>
        <p:nvSpPr>
          <p:cNvPr id="38" name="TextBox 37"/>
          <p:cNvSpPr txBox="1"/>
          <p:nvPr/>
        </p:nvSpPr>
        <p:spPr>
          <a:xfrm>
            <a:off x="240797" y="3100156"/>
            <a:ext cx="1864110" cy="510778"/>
          </a:xfrm>
          <a:prstGeom prst="roundRect">
            <a:avLst/>
          </a:prstGeom>
          <a:solidFill>
            <a:srgbClr val="FFFF00"/>
          </a:solidFill>
        </p:spPr>
        <p:txBody>
          <a:bodyPr wrap="square" rtlCol="0">
            <a:spAutoFit/>
          </a:bodyPr>
          <a:lstStyle/>
          <a:p>
            <a:pPr algn="ctr"/>
            <a:r>
              <a:rPr lang="en-US" sz="2400" b="1" dirty="0" err="1" smtClean="0">
                <a:latin typeface="Cambria" panose="02040503050406030204" pitchFamily="18" charset="0"/>
                <a:ea typeface="Cambria" panose="02040503050406030204" pitchFamily="18" charset="0"/>
              </a:rPr>
              <a:t>khu</a:t>
            </a:r>
            <a:r>
              <a:rPr lang="en-US" sz="2400" b="1" dirty="0" smtClean="0">
                <a:latin typeface="Cambria" panose="02040503050406030204" pitchFamily="18" charset="0"/>
                <a:ea typeface="Cambria" panose="02040503050406030204" pitchFamily="18" charset="0"/>
              </a:rPr>
              <a:t> </a:t>
            </a:r>
            <a:r>
              <a:rPr lang="en-US" sz="2400" b="1" dirty="0" err="1" smtClean="0">
                <a:latin typeface="Cambria" panose="02040503050406030204" pitchFamily="18" charset="0"/>
                <a:ea typeface="Cambria" panose="02040503050406030204" pitchFamily="18" charset="0"/>
              </a:rPr>
              <a:t>vườn</a:t>
            </a:r>
            <a:endParaRPr lang="en-US" sz="2400" b="1" dirty="0">
              <a:latin typeface="Cambria" panose="02040503050406030204" pitchFamily="18" charset="0"/>
              <a:ea typeface="Cambria" panose="02040503050406030204" pitchFamily="18" charset="0"/>
            </a:endParaRPr>
          </a:p>
        </p:txBody>
      </p:sp>
      <p:sp>
        <p:nvSpPr>
          <p:cNvPr id="39" name="TextBox 38"/>
          <p:cNvSpPr txBox="1"/>
          <p:nvPr/>
        </p:nvSpPr>
        <p:spPr>
          <a:xfrm>
            <a:off x="240797" y="4017241"/>
            <a:ext cx="1864110" cy="510778"/>
          </a:xfrm>
          <a:prstGeom prst="roundRect">
            <a:avLst/>
          </a:prstGeom>
          <a:solidFill>
            <a:srgbClr val="FFFF00"/>
          </a:solidFill>
        </p:spPr>
        <p:txBody>
          <a:bodyPr wrap="square" rtlCol="0">
            <a:spAutoFit/>
          </a:bodyPr>
          <a:lstStyle/>
          <a:p>
            <a:pPr algn="ctr"/>
            <a:r>
              <a:rPr lang="en-US" sz="2400" b="1" dirty="0" err="1">
                <a:latin typeface="Cambria" panose="02040503050406030204" pitchFamily="18" charset="0"/>
                <a:ea typeface="Cambria" panose="02040503050406030204" pitchFamily="18" charset="0"/>
              </a:rPr>
              <a:t>c</a:t>
            </a:r>
            <a:r>
              <a:rPr lang="en-US" sz="2400" b="1" dirty="0" err="1" smtClean="0">
                <a:latin typeface="Cambria" panose="02040503050406030204" pitchFamily="18" charset="0"/>
                <a:ea typeface="Cambria" panose="02040503050406030204" pitchFamily="18" charset="0"/>
              </a:rPr>
              <a:t>ổng</a:t>
            </a:r>
            <a:r>
              <a:rPr lang="en-US" sz="2400" b="1" dirty="0" smtClean="0">
                <a:latin typeface="Cambria" panose="02040503050406030204" pitchFamily="18" charset="0"/>
                <a:ea typeface="Cambria" panose="02040503050406030204" pitchFamily="18" charset="0"/>
              </a:rPr>
              <a:t> </a:t>
            </a:r>
            <a:r>
              <a:rPr lang="en-US" sz="2400" b="1" dirty="0" err="1" smtClean="0">
                <a:latin typeface="Cambria" panose="02040503050406030204" pitchFamily="18" charset="0"/>
                <a:ea typeface="Cambria" panose="02040503050406030204" pitchFamily="18" charset="0"/>
              </a:rPr>
              <a:t>vườn</a:t>
            </a:r>
            <a:endParaRPr lang="en-US" sz="2400" b="1" dirty="0">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24946617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nodeType="with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1000"/>
                                        <p:tgtEl>
                                          <p:spTgt spid="13"/>
                                        </p:tgtEl>
                                      </p:cBhvr>
                                    </p:animEffect>
                                    <p:anim calcmode="lin" valueType="num">
                                      <p:cBhvr>
                                        <p:cTn id="8" dur="1000" fill="hold"/>
                                        <p:tgtEl>
                                          <p:spTgt spid="13"/>
                                        </p:tgtEl>
                                        <p:attrNameLst>
                                          <p:attrName>ppt_x</p:attrName>
                                        </p:attrNameLst>
                                      </p:cBhvr>
                                      <p:tavLst>
                                        <p:tav tm="0">
                                          <p:val>
                                            <p:strVal val="#ppt_x"/>
                                          </p:val>
                                        </p:tav>
                                        <p:tav tm="100000">
                                          <p:val>
                                            <p:strVal val="#ppt_x"/>
                                          </p:val>
                                        </p:tav>
                                      </p:tavLst>
                                    </p:anim>
                                    <p:anim calcmode="lin" valueType="num">
                                      <p:cBhvr>
                                        <p:cTn id="9" dur="900" decel="100000" fill="hold"/>
                                        <p:tgtEl>
                                          <p:spTgt spid="13"/>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13"/>
                                        </p:tgtEl>
                                        <p:attrNameLst>
                                          <p:attrName>ppt_y</p:attrName>
                                        </p:attrNameLst>
                                      </p:cBhvr>
                                      <p:tavLst>
                                        <p:tav tm="0">
                                          <p:val>
                                            <p:strVal val="#ppt_y-.03"/>
                                          </p:val>
                                        </p:tav>
                                        <p:tav tm="100000">
                                          <p:val>
                                            <p:strVal val="#ppt_y"/>
                                          </p:val>
                                        </p:tav>
                                      </p:tavLst>
                                    </p:anim>
                                  </p:childTnLst>
                                </p:cTn>
                              </p:par>
                              <p:par>
                                <p:cTn id="11" presetID="16" presetClass="entr" presetSubtype="21" fill="hold" grpId="0" nodeType="with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barn(inVertical)">
                                      <p:cBhvr>
                                        <p:cTn id="13" dur="500"/>
                                        <p:tgtEl>
                                          <p:spTgt spid="6"/>
                                        </p:tgtEl>
                                      </p:cBhvr>
                                    </p:animEffect>
                                  </p:childTnLst>
                                </p:cTn>
                              </p:par>
                              <p:par>
                                <p:cTn id="14" presetID="16" presetClass="entr" presetSubtype="42" fill="hold" nodeType="withEffect">
                                  <p:stCondLst>
                                    <p:cond delay="0"/>
                                  </p:stCondLst>
                                  <p:childTnLst>
                                    <p:set>
                                      <p:cBhvr>
                                        <p:cTn id="15" dur="1" fill="hold">
                                          <p:stCondLst>
                                            <p:cond delay="0"/>
                                          </p:stCondLst>
                                        </p:cTn>
                                        <p:tgtEl>
                                          <p:spTgt spid="18"/>
                                        </p:tgtEl>
                                        <p:attrNameLst>
                                          <p:attrName>style.visibility</p:attrName>
                                        </p:attrNameLst>
                                      </p:cBhvr>
                                      <p:to>
                                        <p:strVal val="visible"/>
                                      </p:to>
                                    </p:set>
                                    <p:animEffect transition="in" filter="barn(outHorizontal)">
                                      <p:cBhvr>
                                        <p:cTn id="16" dur="500"/>
                                        <p:tgtEl>
                                          <p:spTgt spid="18"/>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33"/>
                                        </p:tgtEl>
                                        <p:attrNameLst>
                                          <p:attrName>style.visibility</p:attrName>
                                        </p:attrNameLst>
                                      </p:cBhvr>
                                      <p:to>
                                        <p:strVal val="visible"/>
                                      </p:to>
                                    </p:set>
                                    <p:animEffect transition="in" filter="fade">
                                      <p:cBhvr>
                                        <p:cTn id="21" dur="500"/>
                                        <p:tgtEl>
                                          <p:spTgt spid="33"/>
                                        </p:tgtEl>
                                      </p:cBhvr>
                                    </p:animEffect>
                                  </p:childTnLst>
                                  <p:subTnLst>
                                    <p:audio>
                                      <p:cMediaNode>
                                        <p:cTn display="0" masterRel="sameClick">
                                          <p:stCondLst>
                                            <p:cond evt="begin" delay="0">
                                              <p:tn val="19"/>
                                            </p:cond>
                                          </p:stCondLst>
                                          <p:endCondLst>
                                            <p:cond evt="onStopAudio" delay="0">
                                              <p:tgtEl>
                                                <p:sldTgt/>
                                              </p:tgtEl>
                                            </p:cond>
                                          </p:endCondLst>
                                        </p:cTn>
                                        <p:tgtEl>
                                          <p:sndTgt r:embed="rId2" name="click.wav"/>
                                        </p:tgtEl>
                                      </p:cMediaNode>
                                    </p:audio>
                                  </p:subTnLst>
                                </p:cTn>
                              </p:par>
                            </p:childTnLst>
                          </p:cTn>
                        </p:par>
                      </p:childTnLst>
                    </p:cTn>
                  </p:par>
                  <p:par>
                    <p:cTn id="22" fill="hold">
                      <p:stCondLst>
                        <p:cond delay="indefinite"/>
                      </p:stCondLst>
                      <p:childTnLst>
                        <p:par>
                          <p:cTn id="23"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34"/>
                                        </p:tgtEl>
                                        <p:attrNameLst>
                                          <p:attrName>style.visibility</p:attrName>
                                        </p:attrNameLst>
                                      </p:cBhvr>
                                      <p:to>
                                        <p:strVal val="visible"/>
                                      </p:to>
                                    </p:set>
                                    <p:animEffect transition="in" filter="fade">
                                      <p:cBhvr>
                                        <p:cTn id="26" dur="500"/>
                                        <p:tgtEl>
                                          <p:spTgt spid="34"/>
                                        </p:tgtEl>
                                      </p:cBhvr>
                                    </p:animEffect>
                                  </p:childTnLst>
                                  <p:subTnLst>
                                    <p:audio>
                                      <p:cMediaNode>
                                        <p:cTn display="0" masterRel="sameClick">
                                          <p:stCondLst>
                                            <p:cond evt="begin" delay="0">
                                              <p:tn val="24"/>
                                            </p:cond>
                                          </p:stCondLst>
                                          <p:endCondLst>
                                            <p:cond evt="onStopAudio" delay="0">
                                              <p:tgtEl>
                                                <p:sldTgt/>
                                              </p:tgtEl>
                                            </p:cond>
                                          </p:endCondLst>
                                        </p:cTn>
                                        <p:tgtEl>
                                          <p:sndTgt r:embed="rId2" name="click.wav"/>
                                        </p:tgtEl>
                                      </p:cMediaNode>
                                    </p:audio>
                                  </p:subTnLst>
                                </p:cTn>
                              </p:par>
                            </p:childTnLst>
                          </p:cTn>
                        </p:par>
                      </p:childTnLst>
                    </p:cTn>
                  </p:par>
                  <p:par>
                    <p:cTn id="27" fill="hold">
                      <p:stCondLst>
                        <p:cond delay="indefinite"/>
                      </p:stCondLst>
                      <p:childTnLst>
                        <p:par>
                          <p:cTn id="28"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37"/>
                                        </p:tgtEl>
                                        <p:attrNameLst>
                                          <p:attrName>style.visibility</p:attrName>
                                        </p:attrNameLst>
                                      </p:cBhvr>
                                      <p:to>
                                        <p:strVal val="visible"/>
                                      </p:to>
                                    </p:set>
                                    <p:animEffect transition="in" filter="fade">
                                      <p:cBhvr>
                                        <p:cTn id="31" dur="500"/>
                                        <p:tgtEl>
                                          <p:spTgt spid="37"/>
                                        </p:tgtEl>
                                      </p:cBhvr>
                                    </p:animEffect>
                                  </p:childTnLst>
                                  <p:subTnLst>
                                    <p:audio>
                                      <p:cMediaNode>
                                        <p:cTn display="0" masterRel="sameClick">
                                          <p:stCondLst>
                                            <p:cond evt="begin" delay="0">
                                              <p:tn val="29"/>
                                            </p:cond>
                                          </p:stCondLst>
                                          <p:endCondLst>
                                            <p:cond evt="onStopAudio" delay="0">
                                              <p:tgtEl>
                                                <p:sldTgt/>
                                              </p:tgtEl>
                                            </p:cond>
                                          </p:endCondLst>
                                        </p:cTn>
                                        <p:tgtEl>
                                          <p:sndTgt r:embed="rId2" name="click.wav"/>
                                        </p:tgtEl>
                                      </p:cMediaNode>
                                    </p:audio>
                                  </p:subTnLst>
                                </p:cTn>
                              </p:par>
                            </p:childTnLst>
                          </p:cTn>
                        </p:par>
                      </p:childTnLst>
                    </p:cTn>
                  </p:par>
                  <p:par>
                    <p:cTn id="32" fill="hold">
                      <p:stCondLst>
                        <p:cond delay="indefinite"/>
                      </p:stCondLst>
                      <p:childTnLst>
                        <p:par>
                          <p:cTn id="33" fill="hold">
                            <p:stCondLst>
                              <p:cond delay="0"/>
                            </p:stCondLst>
                            <p:childTnLst>
                              <p:par>
                                <p:cTn id="34" presetID="10" presetClass="entr" presetSubtype="0" fill="hold" grpId="0" nodeType="clickEffect">
                                  <p:stCondLst>
                                    <p:cond delay="0"/>
                                  </p:stCondLst>
                                  <p:childTnLst>
                                    <p:set>
                                      <p:cBhvr>
                                        <p:cTn id="35" dur="1" fill="hold">
                                          <p:stCondLst>
                                            <p:cond delay="0"/>
                                          </p:stCondLst>
                                        </p:cTn>
                                        <p:tgtEl>
                                          <p:spTgt spid="38"/>
                                        </p:tgtEl>
                                        <p:attrNameLst>
                                          <p:attrName>style.visibility</p:attrName>
                                        </p:attrNameLst>
                                      </p:cBhvr>
                                      <p:to>
                                        <p:strVal val="visible"/>
                                      </p:to>
                                    </p:set>
                                    <p:animEffect transition="in" filter="fade">
                                      <p:cBhvr>
                                        <p:cTn id="36" dur="500"/>
                                        <p:tgtEl>
                                          <p:spTgt spid="38"/>
                                        </p:tgtEl>
                                      </p:cBhvr>
                                    </p:animEffect>
                                  </p:childTnLst>
                                  <p:subTnLst>
                                    <p:audio>
                                      <p:cMediaNode>
                                        <p:cTn display="0" masterRel="sameClick">
                                          <p:stCondLst>
                                            <p:cond evt="begin" delay="0">
                                              <p:tn val="34"/>
                                            </p:cond>
                                          </p:stCondLst>
                                          <p:endCondLst>
                                            <p:cond evt="onStopAudio" delay="0">
                                              <p:tgtEl>
                                                <p:sldTgt/>
                                              </p:tgtEl>
                                            </p:cond>
                                          </p:endCondLst>
                                        </p:cTn>
                                        <p:tgtEl>
                                          <p:sndTgt r:embed="rId2" name="click.wav"/>
                                        </p:tgtEl>
                                      </p:cMediaNode>
                                    </p:audio>
                                  </p:subTnLst>
                                </p:cTn>
                              </p:par>
                            </p:childTnLst>
                          </p:cTn>
                        </p:par>
                      </p:childTnLst>
                    </p:cTn>
                  </p:par>
                  <p:par>
                    <p:cTn id="37" fill="hold">
                      <p:stCondLst>
                        <p:cond delay="indefinite"/>
                      </p:stCondLst>
                      <p:childTnLst>
                        <p:par>
                          <p:cTn id="38" fill="hold">
                            <p:stCondLst>
                              <p:cond delay="0"/>
                            </p:stCondLst>
                            <p:childTnLst>
                              <p:par>
                                <p:cTn id="39" presetID="10" presetClass="entr" presetSubtype="0" fill="hold" grpId="0" nodeType="clickEffect">
                                  <p:stCondLst>
                                    <p:cond delay="0"/>
                                  </p:stCondLst>
                                  <p:childTnLst>
                                    <p:set>
                                      <p:cBhvr>
                                        <p:cTn id="40" dur="1" fill="hold">
                                          <p:stCondLst>
                                            <p:cond delay="0"/>
                                          </p:stCondLst>
                                        </p:cTn>
                                        <p:tgtEl>
                                          <p:spTgt spid="39"/>
                                        </p:tgtEl>
                                        <p:attrNameLst>
                                          <p:attrName>style.visibility</p:attrName>
                                        </p:attrNameLst>
                                      </p:cBhvr>
                                      <p:to>
                                        <p:strVal val="visible"/>
                                      </p:to>
                                    </p:set>
                                    <p:animEffect transition="in" filter="fade">
                                      <p:cBhvr>
                                        <p:cTn id="41" dur="500"/>
                                        <p:tgtEl>
                                          <p:spTgt spid="39"/>
                                        </p:tgtEl>
                                      </p:cBhvr>
                                    </p:animEffect>
                                  </p:childTnLst>
                                  <p:subTnLst>
                                    <p:audio>
                                      <p:cMediaNode>
                                        <p:cTn display="0" masterRel="sameClick">
                                          <p:stCondLst>
                                            <p:cond evt="begin" delay="0">
                                              <p:tn val="39"/>
                                            </p:cond>
                                          </p:stCondLst>
                                          <p:endCondLst>
                                            <p:cond evt="onStopAudio" delay="0">
                                              <p:tgtEl>
                                                <p:sldTgt/>
                                              </p:tgtEl>
                                            </p:cond>
                                          </p:endCondLst>
                                        </p:cTn>
                                        <p:tgtEl>
                                          <p:sndTgt r:embed="rId2" name="click.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33" grpId="0" animBg="1"/>
      <p:bldP spid="34" grpId="0" animBg="1"/>
      <p:bldP spid="37" grpId="0" animBg="1"/>
      <p:bldP spid="38" grpId="0" animBg="1"/>
      <p:bldP spid="39"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a:extLst>
              <a:ext uri="{FF2B5EF4-FFF2-40B4-BE49-F238E27FC236}">
                <a16:creationId xmlns:a16="http://schemas.microsoft.com/office/drawing/2014/main" id="{DA7BA481-7BE7-E262-A367-6E0AC8B8B1BE}"/>
              </a:ext>
            </a:extLst>
          </p:cNvPr>
          <p:cNvSpPr/>
          <p:nvPr/>
        </p:nvSpPr>
        <p:spPr>
          <a:xfrm>
            <a:off x="0" y="-1"/>
            <a:ext cx="12192000" cy="6857999"/>
          </a:xfrm>
          <a:prstGeom prst="rect">
            <a:avLst/>
          </a:prstGeom>
          <a:solidFill>
            <a:srgbClr val="4CBFD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思源黑体 CN Bold" panose="020B0800000000000000" pitchFamily="34" charset="-122"/>
              <a:ea typeface="思源黑体 CN Bold" panose="020B0800000000000000" pitchFamily="34" charset="-122"/>
              <a:cs typeface="+mn-cs"/>
            </a:endParaRPr>
          </a:p>
        </p:txBody>
      </p:sp>
      <p:pic>
        <p:nvPicPr>
          <p:cNvPr id="4" name="图片 3">
            <a:extLst>
              <a:ext uri="{FF2B5EF4-FFF2-40B4-BE49-F238E27FC236}">
                <a16:creationId xmlns:a16="http://schemas.microsoft.com/office/drawing/2014/main" id="{37E2FE2E-0B9D-800A-323F-0D0C0FFD363B}"/>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4830" y="0"/>
            <a:ext cx="12192000" cy="6856198"/>
          </a:xfrm>
          <a:prstGeom prst="rect">
            <a:avLst/>
          </a:prstGeom>
        </p:spPr>
      </p:pic>
      <p:pic>
        <p:nvPicPr>
          <p:cNvPr id="15" name="图片 14">
            <a:extLst>
              <a:ext uri="{FF2B5EF4-FFF2-40B4-BE49-F238E27FC236}">
                <a16:creationId xmlns:a16="http://schemas.microsoft.com/office/drawing/2014/main" id="{44A16D67-1706-27DC-8B6F-C4A7A929C4A4}"/>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b="-2"/>
          <a:stretch/>
        </p:blipFill>
        <p:spPr>
          <a:xfrm>
            <a:off x="4831" y="0"/>
            <a:ext cx="12191999" cy="1689062"/>
          </a:xfrm>
          <a:prstGeom prst="rect">
            <a:avLst/>
          </a:prstGeom>
        </p:spPr>
      </p:pic>
      <p:grpSp>
        <p:nvGrpSpPr>
          <p:cNvPr id="9" name="组合 8">
            <a:extLst>
              <a:ext uri="{FF2B5EF4-FFF2-40B4-BE49-F238E27FC236}">
                <a16:creationId xmlns:a16="http://schemas.microsoft.com/office/drawing/2014/main" id="{C157B53A-AEFF-6BAE-7E3D-839C81869993}"/>
              </a:ext>
            </a:extLst>
          </p:cNvPr>
          <p:cNvGrpSpPr/>
          <p:nvPr/>
        </p:nvGrpSpPr>
        <p:grpSpPr>
          <a:xfrm>
            <a:off x="1759843" y="2169665"/>
            <a:ext cx="8423251" cy="3156129"/>
            <a:chOff x="5715000" y="2907214"/>
            <a:chExt cx="5560303" cy="3156129"/>
          </a:xfrm>
        </p:grpSpPr>
        <p:sp>
          <p:nvSpPr>
            <p:cNvPr id="10" name="矩形 9">
              <a:extLst>
                <a:ext uri="{FF2B5EF4-FFF2-40B4-BE49-F238E27FC236}">
                  <a16:creationId xmlns:a16="http://schemas.microsoft.com/office/drawing/2014/main" id="{082B248F-B23D-32CD-CAE1-FF154184AD31}"/>
                </a:ext>
              </a:extLst>
            </p:cNvPr>
            <p:cNvSpPr/>
            <p:nvPr/>
          </p:nvSpPr>
          <p:spPr>
            <a:xfrm>
              <a:off x="5873033" y="3222524"/>
              <a:ext cx="5402270" cy="2308324"/>
            </a:xfrm>
            <a:prstGeom prst="rect">
              <a:avLst/>
            </a:prstGeom>
          </p:spPr>
          <p:txBody>
            <a:bodyPr wrap="square">
              <a:spAutoFit/>
            </a:bodyPr>
            <a:lstStyle/>
            <a:p>
              <a:pPr marL="457200" marR="0" lvl="0" indent="-457200" algn="l" defTabSz="914400" rtl="0" eaLnBrk="1" fontAlgn="auto" latinLnBrk="0" hangingPunct="1">
                <a:lnSpc>
                  <a:spcPct val="150000"/>
                </a:lnSpc>
                <a:spcBef>
                  <a:spcPts val="0"/>
                </a:spcBef>
                <a:spcAft>
                  <a:spcPts val="0"/>
                </a:spcAft>
                <a:buClrTx/>
                <a:buSzTx/>
                <a:buFont typeface="Wingdings" panose="05000000000000000000" pitchFamily="2" charset="2"/>
                <a:buChar char="Ø"/>
                <a:tabLst/>
                <a:defRPr/>
              </a:pPr>
              <a:r>
                <a:rPr kumimoji="0" lang="en-US" altLang="zh-CN" sz="3200" b="1" i="0" u="none" strike="noStrike" kern="1200" cap="none" spc="0" normalizeH="0" baseline="0" noProof="0" dirty="0" err="1" smtClean="0">
                  <a:ln>
                    <a:noFill/>
                  </a:ln>
                  <a:solidFill>
                    <a:srgbClr val="0070C0"/>
                  </a:solidFill>
                  <a:effectLst/>
                  <a:uLnTx/>
                  <a:uFillTx/>
                  <a:latin typeface="Cambria" panose="02040503050406030204" pitchFamily="18" charset="0"/>
                  <a:ea typeface="思源黑体 CN Bold" panose="020B0800000000000000" pitchFamily="34" charset="-122"/>
                </a:rPr>
                <a:t>Rộn</a:t>
              </a:r>
              <a:r>
                <a:rPr kumimoji="0" lang="en-US" altLang="zh-CN" sz="3200" b="1" i="0" u="none" strike="noStrike" kern="1200" cap="none" spc="0" normalizeH="0" baseline="0" noProof="0" dirty="0" smtClean="0">
                  <a:ln>
                    <a:noFill/>
                  </a:ln>
                  <a:solidFill>
                    <a:srgbClr val="0070C0"/>
                  </a:solidFill>
                  <a:effectLst/>
                  <a:uLnTx/>
                  <a:uFillTx/>
                  <a:latin typeface="Cambria" panose="02040503050406030204" pitchFamily="18" charset="0"/>
                  <a:ea typeface="思源黑体 CN Bold" panose="020B0800000000000000" pitchFamily="34" charset="-122"/>
                </a:rPr>
                <a:t> </a:t>
              </a:r>
              <a:r>
                <a:rPr kumimoji="0" lang="en-US" altLang="zh-CN" sz="3200" b="1" i="0" u="none" strike="noStrike" kern="1200" cap="none" spc="0" normalizeH="0" baseline="0" noProof="0" dirty="0" err="1" smtClean="0">
                  <a:ln>
                    <a:noFill/>
                  </a:ln>
                  <a:solidFill>
                    <a:srgbClr val="0070C0"/>
                  </a:solidFill>
                  <a:effectLst/>
                  <a:uLnTx/>
                  <a:uFillTx/>
                  <a:latin typeface="Cambria" panose="02040503050406030204" pitchFamily="18" charset="0"/>
                  <a:ea typeface="思源黑体 CN Bold" panose="020B0800000000000000" pitchFamily="34" charset="-122"/>
                </a:rPr>
                <a:t>ràng</a:t>
              </a:r>
              <a:r>
                <a:rPr kumimoji="0" lang="en-US" altLang="zh-CN" sz="3200" b="1" i="0" u="none" strike="noStrike" kern="1200" cap="none" spc="0" normalizeH="0" baseline="0" noProof="0" dirty="0" smtClean="0">
                  <a:ln>
                    <a:noFill/>
                  </a:ln>
                  <a:solidFill>
                    <a:srgbClr val="0070C0"/>
                  </a:solidFill>
                  <a:effectLst/>
                  <a:uLnTx/>
                  <a:uFillTx/>
                  <a:latin typeface="Cambria" panose="02040503050406030204" pitchFamily="18" charset="0"/>
                  <a:ea typeface="思源黑体 CN Bold" panose="020B0800000000000000" pitchFamily="34" charset="-122"/>
                </a:rPr>
                <a:t>,</a:t>
              </a:r>
              <a:r>
                <a:rPr kumimoji="0" lang="en-US" altLang="zh-CN" sz="3200" b="1" i="0" u="none" strike="noStrike" kern="1200" cap="none" spc="0" normalizeH="0" noProof="0" dirty="0" smtClean="0">
                  <a:ln>
                    <a:noFill/>
                  </a:ln>
                  <a:solidFill>
                    <a:srgbClr val="0070C0"/>
                  </a:solidFill>
                  <a:effectLst/>
                  <a:uLnTx/>
                  <a:uFillTx/>
                  <a:latin typeface="Cambria" panose="02040503050406030204" pitchFamily="18" charset="0"/>
                  <a:ea typeface="思源黑体 CN Bold" panose="020B0800000000000000" pitchFamily="34" charset="-122"/>
                </a:rPr>
                <a:t> reo </a:t>
              </a:r>
              <a:r>
                <a:rPr kumimoji="0" lang="en-US" altLang="zh-CN" sz="3200" b="1" i="0" u="none" strike="noStrike" kern="1200" cap="none" spc="0" normalizeH="0" noProof="0" dirty="0" err="1" smtClean="0">
                  <a:ln>
                    <a:noFill/>
                  </a:ln>
                  <a:solidFill>
                    <a:srgbClr val="0070C0"/>
                  </a:solidFill>
                  <a:effectLst/>
                  <a:uLnTx/>
                  <a:uFillTx/>
                  <a:latin typeface="Cambria" panose="02040503050406030204" pitchFamily="18" charset="0"/>
                  <a:ea typeface="思源黑体 CN Bold" panose="020B0800000000000000" pitchFamily="34" charset="-122"/>
                </a:rPr>
                <a:t>vui</a:t>
              </a:r>
              <a:r>
                <a:rPr kumimoji="0" lang="en-US" altLang="zh-CN" sz="3200" b="1" i="0" u="none" strike="noStrike" kern="1200" cap="none" spc="0" normalizeH="0" noProof="0" dirty="0" smtClean="0">
                  <a:ln>
                    <a:noFill/>
                  </a:ln>
                  <a:solidFill>
                    <a:srgbClr val="0070C0"/>
                  </a:solidFill>
                  <a:effectLst/>
                  <a:uLnTx/>
                  <a:uFillTx/>
                  <a:latin typeface="Cambria" panose="02040503050406030204" pitchFamily="18" charset="0"/>
                  <a:ea typeface="思源黑体 CN Bold" panose="020B0800000000000000" pitchFamily="34" charset="-122"/>
                </a:rPr>
                <a:t>, </a:t>
              </a:r>
              <a:r>
                <a:rPr kumimoji="0" lang="en-US" altLang="zh-CN" sz="3200" b="1" i="0" u="none" strike="noStrike" kern="1200" cap="none" spc="0" normalizeH="0" noProof="0" dirty="0" err="1" smtClean="0">
                  <a:ln>
                    <a:noFill/>
                  </a:ln>
                  <a:solidFill>
                    <a:srgbClr val="0070C0"/>
                  </a:solidFill>
                  <a:effectLst/>
                  <a:uLnTx/>
                  <a:uFillTx/>
                  <a:latin typeface="Cambria" panose="02040503050406030204" pitchFamily="18" charset="0"/>
                  <a:ea typeface="思源黑体 CN Bold" panose="020B0800000000000000" pitchFamily="34" charset="-122"/>
                </a:rPr>
                <a:t>rì</a:t>
              </a:r>
              <a:r>
                <a:rPr kumimoji="0" lang="en-US" altLang="zh-CN" sz="3200" b="1" i="0" u="none" strike="noStrike" kern="1200" cap="none" spc="0" normalizeH="0" noProof="0" dirty="0" smtClean="0">
                  <a:ln>
                    <a:noFill/>
                  </a:ln>
                  <a:solidFill>
                    <a:srgbClr val="0070C0"/>
                  </a:solidFill>
                  <a:effectLst/>
                  <a:uLnTx/>
                  <a:uFillTx/>
                  <a:latin typeface="Cambria" panose="02040503050406030204" pitchFamily="18" charset="0"/>
                  <a:ea typeface="思源黑体 CN Bold" panose="020B0800000000000000" pitchFamily="34" charset="-122"/>
                </a:rPr>
                <a:t> </a:t>
              </a:r>
              <a:r>
                <a:rPr kumimoji="0" lang="en-US" altLang="zh-CN" sz="3200" b="1" i="0" u="none" strike="noStrike" kern="1200" cap="none" spc="0" normalizeH="0" noProof="0" dirty="0" err="1" smtClean="0">
                  <a:ln>
                    <a:noFill/>
                  </a:ln>
                  <a:solidFill>
                    <a:srgbClr val="0070C0"/>
                  </a:solidFill>
                  <a:effectLst/>
                  <a:uLnTx/>
                  <a:uFillTx/>
                  <a:latin typeface="Cambria" panose="02040503050406030204" pitchFamily="18" charset="0"/>
                  <a:ea typeface="思源黑体 CN Bold" panose="020B0800000000000000" pitchFamily="34" charset="-122"/>
                </a:rPr>
                <a:t>rào</a:t>
              </a:r>
              <a:r>
                <a:rPr kumimoji="0" lang="en-US" altLang="zh-CN" sz="3200" b="1" i="0" u="none" strike="noStrike" kern="1200" cap="none" spc="0" normalizeH="0" noProof="0" dirty="0" smtClean="0">
                  <a:ln>
                    <a:noFill/>
                  </a:ln>
                  <a:solidFill>
                    <a:srgbClr val="0070C0"/>
                  </a:solidFill>
                  <a:effectLst/>
                  <a:uLnTx/>
                  <a:uFillTx/>
                  <a:latin typeface="Cambria" panose="02040503050406030204" pitchFamily="18" charset="0"/>
                  <a:ea typeface="思源黑体 CN Bold" panose="020B0800000000000000" pitchFamily="34" charset="-122"/>
                </a:rPr>
                <a:t>, rung </a:t>
              </a:r>
              <a:r>
                <a:rPr kumimoji="0" lang="en-US" altLang="zh-CN" sz="3200" b="1" i="0" u="none" strike="noStrike" kern="1200" cap="none" spc="0" normalizeH="0" noProof="0" dirty="0" err="1" smtClean="0">
                  <a:ln>
                    <a:noFill/>
                  </a:ln>
                  <a:solidFill>
                    <a:srgbClr val="0070C0"/>
                  </a:solidFill>
                  <a:effectLst/>
                  <a:uLnTx/>
                  <a:uFillTx/>
                  <a:latin typeface="Cambria" panose="02040503050406030204" pitchFamily="18" charset="0"/>
                  <a:ea typeface="思源黑体 CN Bold" panose="020B0800000000000000" pitchFamily="34" charset="-122"/>
                </a:rPr>
                <a:t>rinh</a:t>
              </a:r>
              <a:r>
                <a:rPr kumimoji="0" lang="en-US" altLang="zh-CN" sz="3200" b="1" i="0" u="none" strike="noStrike" kern="1200" cap="none" spc="0" normalizeH="0" noProof="0" dirty="0" smtClean="0">
                  <a:ln>
                    <a:noFill/>
                  </a:ln>
                  <a:solidFill>
                    <a:srgbClr val="0070C0"/>
                  </a:solidFill>
                  <a:effectLst/>
                  <a:uLnTx/>
                  <a:uFillTx/>
                  <a:latin typeface="Cambria" panose="02040503050406030204" pitchFamily="18" charset="0"/>
                  <a:ea typeface="思源黑体 CN Bold" panose="020B0800000000000000" pitchFamily="34" charset="-122"/>
                </a:rPr>
                <a:t>,…. </a:t>
              </a:r>
            </a:p>
            <a:p>
              <a:pPr marL="457200" marR="0" lvl="0" indent="-457200" algn="l" defTabSz="914400" rtl="0" eaLnBrk="1" fontAlgn="auto" latinLnBrk="0" hangingPunct="1">
                <a:lnSpc>
                  <a:spcPct val="150000"/>
                </a:lnSpc>
                <a:spcBef>
                  <a:spcPts val="0"/>
                </a:spcBef>
                <a:spcAft>
                  <a:spcPts val="0"/>
                </a:spcAft>
                <a:buClrTx/>
                <a:buSzTx/>
                <a:buFont typeface="Wingdings" panose="05000000000000000000" pitchFamily="2" charset="2"/>
                <a:buChar char="Ø"/>
                <a:tabLst/>
                <a:defRPr/>
              </a:pPr>
              <a:r>
                <a:rPr lang="en-US" altLang="zh-CN" sz="3200" b="1" baseline="0" dirty="0" err="1" smtClean="0">
                  <a:solidFill>
                    <a:srgbClr val="0070C0"/>
                  </a:solidFill>
                  <a:latin typeface="Cambria" panose="02040503050406030204" pitchFamily="18" charset="0"/>
                  <a:ea typeface="思源黑体 CN Bold" panose="020B0800000000000000" pitchFamily="34" charset="-122"/>
                </a:rPr>
                <a:t>Dồi</a:t>
              </a:r>
              <a:r>
                <a:rPr lang="en-US" altLang="zh-CN" sz="3200" b="1" baseline="0" dirty="0" smtClean="0">
                  <a:solidFill>
                    <a:srgbClr val="0070C0"/>
                  </a:solidFill>
                  <a:latin typeface="Cambria" panose="02040503050406030204" pitchFamily="18" charset="0"/>
                  <a:ea typeface="思源黑体 CN Bold" panose="020B0800000000000000" pitchFamily="34" charset="-122"/>
                </a:rPr>
                <a:t> </a:t>
              </a:r>
              <a:r>
                <a:rPr lang="en-US" altLang="zh-CN" sz="3200" b="1" baseline="0" dirty="0" err="1" smtClean="0">
                  <a:solidFill>
                    <a:srgbClr val="0070C0"/>
                  </a:solidFill>
                  <a:latin typeface="Cambria" panose="02040503050406030204" pitchFamily="18" charset="0"/>
                  <a:ea typeface="思源黑体 CN Bold" panose="020B0800000000000000" pitchFamily="34" charset="-122"/>
                </a:rPr>
                <a:t>dào</a:t>
              </a:r>
              <a:r>
                <a:rPr lang="en-US" altLang="zh-CN" sz="3200" b="1" baseline="0" dirty="0" smtClean="0">
                  <a:solidFill>
                    <a:srgbClr val="0070C0"/>
                  </a:solidFill>
                  <a:latin typeface="Cambria" panose="02040503050406030204" pitchFamily="18" charset="0"/>
                  <a:ea typeface="思源黑体 CN Bold" panose="020B0800000000000000" pitchFamily="34" charset="-122"/>
                </a:rPr>
                <a:t>, </a:t>
              </a:r>
              <a:r>
                <a:rPr lang="en-US" altLang="zh-CN" sz="3200" b="1" baseline="0" dirty="0" err="1" smtClean="0">
                  <a:solidFill>
                    <a:srgbClr val="0070C0"/>
                  </a:solidFill>
                  <a:latin typeface="Cambria" panose="02040503050406030204" pitchFamily="18" charset="0"/>
                  <a:ea typeface="思源黑体 CN Bold" panose="020B0800000000000000" pitchFamily="34" charset="-122"/>
                </a:rPr>
                <a:t>dẻo</a:t>
              </a:r>
              <a:r>
                <a:rPr lang="en-US" altLang="zh-CN" sz="3200" b="1" dirty="0" smtClean="0">
                  <a:solidFill>
                    <a:srgbClr val="0070C0"/>
                  </a:solidFill>
                  <a:latin typeface="Cambria" panose="02040503050406030204" pitchFamily="18" charset="0"/>
                  <a:ea typeface="思源黑体 CN Bold" panose="020B0800000000000000" pitchFamily="34" charset="-122"/>
                </a:rPr>
                <a:t> </a:t>
              </a:r>
              <a:r>
                <a:rPr lang="en-US" altLang="zh-CN" sz="3200" b="1" dirty="0" err="1" smtClean="0">
                  <a:solidFill>
                    <a:srgbClr val="0070C0"/>
                  </a:solidFill>
                  <a:latin typeface="Cambria" panose="02040503050406030204" pitchFamily="18" charset="0"/>
                  <a:ea typeface="思源黑体 CN Bold" panose="020B0800000000000000" pitchFamily="34" charset="-122"/>
                </a:rPr>
                <a:t>dai</a:t>
              </a:r>
              <a:r>
                <a:rPr lang="en-US" altLang="zh-CN" sz="3200" b="1" dirty="0" smtClean="0">
                  <a:solidFill>
                    <a:srgbClr val="0070C0"/>
                  </a:solidFill>
                  <a:latin typeface="Cambria" panose="02040503050406030204" pitchFamily="18" charset="0"/>
                  <a:ea typeface="思源黑体 CN Bold" panose="020B0800000000000000" pitchFamily="34" charset="-122"/>
                </a:rPr>
                <a:t>, </a:t>
              </a:r>
              <a:r>
                <a:rPr lang="en-US" altLang="zh-CN" sz="3200" b="1" dirty="0" err="1" smtClean="0">
                  <a:solidFill>
                    <a:srgbClr val="0070C0"/>
                  </a:solidFill>
                  <a:latin typeface="Cambria" panose="02040503050406030204" pitchFamily="18" charset="0"/>
                  <a:ea typeface="思源黑体 CN Bold" panose="020B0800000000000000" pitchFamily="34" charset="-122"/>
                </a:rPr>
                <a:t>để</a:t>
              </a:r>
              <a:r>
                <a:rPr lang="en-US" altLang="zh-CN" sz="3200" b="1" dirty="0" smtClean="0">
                  <a:solidFill>
                    <a:srgbClr val="0070C0"/>
                  </a:solidFill>
                  <a:latin typeface="Cambria" panose="02040503050406030204" pitchFamily="18" charset="0"/>
                  <a:ea typeface="思源黑体 CN Bold" panose="020B0800000000000000" pitchFamily="34" charset="-122"/>
                </a:rPr>
                <a:t> </a:t>
              </a:r>
              <a:r>
                <a:rPr lang="en-US" altLang="zh-CN" sz="3200" b="1" dirty="0" err="1" smtClean="0">
                  <a:solidFill>
                    <a:srgbClr val="0070C0"/>
                  </a:solidFill>
                  <a:latin typeface="Cambria" panose="02040503050406030204" pitchFamily="18" charset="0"/>
                  <a:ea typeface="思源黑体 CN Bold" panose="020B0800000000000000" pitchFamily="34" charset="-122"/>
                </a:rPr>
                <a:t>dành</a:t>
              </a:r>
              <a:r>
                <a:rPr lang="en-US" altLang="zh-CN" sz="3200" b="1" dirty="0" smtClean="0">
                  <a:solidFill>
                    <a:srgbClr val="0070C0"/>
                  </a:solidFill>
                  <a:latin typeface="Cambria" panose="02040503050406030204" pitchFamily="18" charset="0"/>
                  <a:ea typeface="思源黑体 CN Bold" panose="020B0800000000000000" pitchFamily="34" charset="-122"/>
                </a:rPr>
                <a:t>, </a:t>
              </a:r>
              <a:r>
                <a:rPr lang="en-US" altLang="zh-CN" sz="3200" b="1" dirty="0" err="1" smtClean="0">
                  <a:solidFill>
                    <a:srgbClr val="0070C0"/>
                  </a:solidFill>
                  <a:latin typeface="Cambria" panose="02040503050406030204" pitchFamily="18" charset="0"/>
                  <a:ea typeface="思源黑体 CN Bold" panose="020B0800000000000000" pitchFamily="34" charset="-122"/>
                </a:rPr>
                <a:t>dùng</a:t>
              </a:r>
              <a:r>
                <a:rPr lang="en-US" altLang="zh-CN" sz="3200" b="1" dirty="0" smtClean="0">
                  <a:solidFill>
                    <a:srgbClr val="0070C0"/>
                  </a:solidFill>
                  <a:latin typeface="Cambria" panose="02040503050406030204" pitchFamily="18" charset="0"/>
                  <a:ea typeface="思源黑体 CN Bold" panose="020B0800000000000000" pitchFamily="34" charset="-122"/>
                </a:rPr>
                <a:t> </a:t>
              </a:r>
              <a:r>
                <a:rPr lang="en-US" altLang="zh-CN" sz="3200" b="1" dirty="0" err="1" smtClean="0">
                  <a:solidFill>
                    <a:srgbClr val="0070C0"/>
                  </a:solidFill>
                  <a:latin typeface="Cambria" panose="02040503050406030204" pitchFamily="18" charset="0"/>
                  <a:ea typeface="思源黑体 CN Bold" panose="020B0800000000000000" pitchFamily="34" charset="-122"/>
                </a:rPr>
                <a:t>dằng</a:t>
              </a:r>
              <a:r>
                <a:rPr lang="en-US" altLang="zh-CN" sz="3200" b="1" dirty="0" smtClean="0">
                  <a:solidFill>
                    <a:srgbClr val="0070C0"/>
                  </a:solidFill>
                  <a:latin typeface="Cambria" panose="02040503050406030204" pitchFamily="18" charset="0"/>
                  <a:ea typeface="思源黑体 CN Bold" panose="020B0800000000000000" pitchFamily="34" charset="-122"/>
                </a:rPr>
                <a:t>, </a:t>
              </a:r>
            </a:p>
            <a:p>
              <a:pPr marL="457200" marR="0" lvl="0" indent="-457200" algn="l" defTabSz="914400" rtl="0" eaLnBrk="1" fontAlgn="auto" latinLnBrk="0" hangingPunct="1">
                <a:lnSpc>
                  <a:spcPct val="150000"/>
                </a:lnSpc>
                <a:spcBef>
                  <a:spcPts val="0"/>
                </a:spcBef>
                <a:spcAft>
                  <a:spcPts val="0"/>
                </a:spcAft>
                <a:buClrTx/>
                <a:buSzTx/>
                <a:buFont typeface="Wingdings" panose="05000000000000000000" pitchFamily="2" charset="2"/>
                <a:buChar char="Ø"/>
                <a:tabLst/>
                <a:defRPr/>
              </a:pPr>
              <a:r>
                <a:rPr kumimoji="0" lang="en-US" altLang="zh-CN" sz="3200" b="1" i="0" strike="noStrike" kern="1200" cap="none" spc="0" normalizeH="0" baseline="0" noProof="0" dirty="0" err="1" smtClean="0">
                  <a:ln>
                    <a:noFill/>
                  </a:ln>
                  <a:solidFill>
                    <a:srgbClr val="0070C0"/>
                  </a:solidFill>
                  <a:effectLst/>
                  <a:uLnTx/>
                  <a:uFillTx/>
                  <a:latin typeface="Cambria" panose="02040503050406030204" pitchFamily="18" charset="0"/>
                  <a:ea typeface="思源黑体 CN Bold" panose="020B0800000000000000" pitchFamily="34" charset="-122"/>
                </a:rPr>
                <a:t>Tranh</a:t>
              </a:r>
              <a:r>
                <a:rPr kumimoji="0" lang="en-US" altLang="zh-CN" sz="3200" b="1" i="0" strike="noStrike" kern="1200" cap="none" spc="0" normalizeH="0" noProof="0" dirty="0" smtClean="0">
                  <a:ln>
                    <a:noFill/>
                  </a:ln>
                  <a:solidFill>
                    <a:srgbClr val="0070C0"/>
                  </a:solidFill>
                  <a:effectLst/>
                  <a:uLnTx/>
                  <a:uFillTx/>
                  <a:latin typeface="Cambria" panose="02040503050406030204" pitchFamily="18" charset="0"/>
                  <a:ea typeface="思源黑体 CN Bold" panose="020B0800000000000000" pitchFamily="34" charset="-122"/>
                </a:rPr>
                <a:t> </a:t>
              </a:r>
              <a:r>
                <a:rPr kumimoji="0" lang="en-US" altLang="zh-CN" sz="3200" b="1" i="0" strike="noStrike" kern="1200" cap="none" spc="0" normalizeH="0" noProof="0" dirty="0" err="1" smtClean="0">
                  <a:ln>
                    <a:noFill/>
                  </a:ln>
                  <a:solidFill>
                    <a:srgbClr val="0070C0"/>
                  </a:solidFill>
                  <a:effectLst/>
                  <a:uLnTx/>
                  <a:uFillTx/>
                  <a:latin typeface="Cambria" panose="02040503050406030204" pitchFamily="18" charset="0"/>
                  <a:ea typeface="思源黑体 CN Bold" panose="020B0800000000000000" pitchFamily="34" charset="-122"/>
                </a:rPr>
                <a:t>giành</a:t>
              </a:r>
              <a:r>
                <a:rPr kumimoji="0" lang="en-US" altLang="zh-CN" sz="3200" b="1" i="0" strike="noStrike" kern="1200" cap="none" spc="0" normalizeH="0" noProof="0" dirty="0" smtClean="0">
                  <a:ln>
                    <a:noFill/>
                  </a:ln>
                  <a:solidFill>
                    <a:srgbClr val="0070C0"/>
                  </a:solidFill>
                  <a:effectLst/>
                  <a:uLnTx/>
                  <a:uFillTx/>
                  <a:latin typeface="Cambria" panose="02040503050406030204" pitchFamily="18" charset="0"/>
                  <a:ea typeface="思源黑体 CN Bold" panose="020B0800000000000000" pitchFamily="34" charset="-122"/>
                </a:rPr>
                <a:t>, </a:t>
              </a:r>
              <a:r>
                <a:rPr kumimoji="0" lang="en-US" altLang="zh-CN" sz="3200" b="1" i="0" strike="noStrike" kern="1200" cap="none" spc="0" normalizeH="0" noProof="0" dirty="0" err="1" smtClean="0">
                  <a:ln>
                    <a:noFill/>
                  </a:ln>
                  <a:solidFill>
                    <a:srgbClr val="0070C0"/>
                  </a:solidFill>
                  <a:effectLst/>
                  <a:uLnTx/>
                  <a:uFillTx/>
                  <a:latin typeface="Cambria" panose="02040503050406030204" pitchFamily="18" charset="0"/>
                  <a:ea typeface="思源黑体 CN Bold" panose="020B0800000000000000" pitchFamily="34" charset="-122"/>
                </a:rPr>
                <a:t>che</a:t>
              </a:r>
              <a:r>
                <a:rPr kumimoji="0" lang="en-US" altLang="zh-CN" sz="3200" b="1" i="0" strike="noStrike" kern="1200" cap="none" spc="0" normalizeH="0" noProof="0" dirty="0" smtClean="0">
                  <a:ln>
                    <a:noFill/>
                  </a:ln>
                  <a:solidFill>
                    <a:srgbClr val="0070C0"/>
                  </a:solidFill>
                  <a:effectLst/>
                  <a:uLnTx/>
                  <a:uFillTx/>
                  <a:latin typeface="Cambria" panose="02040503050406030204" pitchFamily="18" charset="0"/>
                  <a:ea typeface="思源黑体 CN Bold" panose="020B0800000000000000" pitchFamily="34" charset="-122"/>
                </a:rPr>
                <a:t> </a:t>
              </a:r>
              <a:r>
                <a:rPr kumimoji="0" lang="en-US" altLang="zh-CN" sz="3200" b="1" i="0" strike="noStrike" kern="1200" cap="none" spc="0" normalizeH="0" noProof="0" dirty="0" err="1" smtClean="0">
                  <a:ln>
                    <a:noFill/>
                  </a:ln>
                  <a:solidFill>
                    <a:srgbClr val="0070C0"/>
                  </a:solidFill>
                  <a:effectLst/>
                  <a:uLnTx/>
                  <a:uFillTx/>
                  <a:latin typeface="Cambria" panose="02040503050406030204" pitchFamily="18" charset="0"/>
                  <a:ea typeface="思源黑体 CN Bold" panose="020B0800000000000000" pitchFamily="34" charset="-122"/>
                </a:rPr>
                <a:t>giấu</a:t>
              </a:r>
              <a:r>
                <a:rPr kumimoji="0" lang="en-US" altLang="zh-CN" sz="3200" b="1" i="0" strike="noStrike" kern="1200" cap="none" spc="0" normalizeH="0" noProof="0" dirty="0" smtClean="0">
                  <a:ln>
                    <a:noFill/>
                  </a:ln>
                  <a:solidFill>
                    <a:srgbClr val="0070C0"/>
                  </a:solidFill>
                  <a:effectLst/>
                  <a:uLnTx/>
                  <a:uFillTx/>
                  <a:latin typeface="Cambria" panose="02040503050406030204" pitchFamily="18" charset="0"/>
                  <a:ea typeface="思源黑体 CN Bold" panose="020B0800000000000000" pitchFamily="34" charset="-122"/>
                </a:rPr>
                <a:t>, </a:t>
              </a:r>
              <a:r>
                <a:rPr kumimoji="0" lang="en-US" altLang="zh-CN" sz="3200" b="1" i="0" strike="noStrike" kern="1200" cap="none" spc="0" normalizeH="0" noProof="0" dirty="0" err="1" smtClean="0">
                  <a:ln>
                    <a:noFill/>
                  </a:ln>
                  <a:solidFill>
                    <a:srgbClr val="0070C0"/>
                  </a:solidFill>
                  <a:effectLst/>
                  <a:uLnTx/>
                  <a:uFillTx/>
                  <a:latin typeface="Cambria" panose="02040503050406030204" pitchFamily="18" charset="0"/>
                  <a:ea typeface="思源黑体 CN Bold" panose="020B0800000000000000" pitchFamily="34" charset="-122"/>
                </a:rPr>
                <a:t>giặt</a:t>
              </a:r>
              <a:r>
                <a:rPr kumimoji="0" lang="en-US" altLang="zh-CN" sz="3200" b="1" i="0" strike="noStrike" kern="1200" cap="none" spc="0" normalizeH="0" noProof="0" dirty="0" smtClean="0">
                  <a:ln>
                    <a:noFill/>
                  </a:ln>
                  <a:solidFill>
                    <a:srgbClr val="0070C0"/>
                  </a:solidFill>
                  <a:effectLst/>
                  <a:uLnTx/>
                  <a:uFillTx/>
                  <a:latin typeface="Cambria" panose="02040503050406030204" pitchFamily="18" charset="0"/>
                  <a:ea typeface="思源黑体 CN Bold" panose="020B0800000000000000" pitchFamily="34" charset="-122"/>
                </a:rPr>
                <a:t> </a:t>
              </a:r>
              <a:r>
                <a:rPr kumimoji="0" lang="en-US" altLang="zh-CN" sz="3200" b="1" i="0" strike="noStrike" kern="1200" cap="none" spc="0" normalizeH="0" noProof="0" dirty="0" err="1" smtClean="0">
                  <a:ln>
                    <a:noFill/>
                  </a:ln>
                  <a:solidFill>
                    <a:srgbClr val="0070C0"/>
                  </a:solidFill>
                  <a:effectLst/>
                  <a:uLnTx/>
                  <a:uFillTx/>
                  <a:latin typeface="Cambria" panose="02040503050406030204" pitchFamily="18" charset="0"/>
                  <a:ea typeface="思源黑体 CN Bold" panose="020B0800000000000000" pitchFamily="34" charset="-122"/>
                </a:rPr>
                <a:t>giũ</a:t>
              </a:r>
              <a:r>
                <a:rPr kumimoji="0" lang="en-US" altLang="zh-CN" sz="3200" b="1" i="0" strike="noStrike" kern="1200" cap="none" spc="0" normalizeH="0" noProof="0" dirty="0" smtClean="0">
                  <a:ln>
                    <a:noFill/>
                  </a:ln>
                  <a:solidFill>
                    <a:srgbClr val="0070C0"/>
                  </a:solidFill>
                  <a:effectLst/>
                  <a:uLnTx/>
                  <a:uFillTx/>
                  <a:latin typeface="Cambria" panose="02040503050406030204" pitchFamily="18" charset="0"/>
                  <a:ea typeface="思源黑体 CN Bold" panose="020B0800000000000000" pitchFamily="34" charset="-122"/>
                </a:rPr>
                <a:t>,…….</a:t>
              </a:r>
              <a:endParaRPr kumimoji="0" lang="zh-CN" altLang="en-US" sz="3200" b="0" i="0" strike="noStrike" kern="1200" cap="none" spc="0" normalizeH="0" baseline="0" noProof="0" dirty="0">
                <a:ln>
                  <a:noFill/>
                </a:ln>
                <a:solidFill>
                  <a:srgbClr val="0070C0"/>
                </a:solidFill>
                <a:effectLst/>
                <a:uLnTx/>
                <a:uFillTx/>
                <a:latin typeface="Cambria" panose="02040503050406030204" pitchFamily="18" charset="0"/>
                <a:ea typeface="思源黑体 CN Bold" panose="020B0800000000000000" pitchFamily="34" charset="-122"/>
              </a:endParaRPr>
            </a:p>
          </p:txBody>
        </p:sp>
        <p:sp>
          <p:nvSpPr>
            <p:cNvPr id="11" name="矩形 10">
              <a:extLst>
                <a:ext uri="{FF2B5EF4-FFF2-40B4-BE49-F238E27FC236}">
                  <a16:creationId xmlns:a16="http://schemas.microsoft.com/office/drawing/2014/main" id="{F1FDB501-1B9E-D083-D52B-CFDFCC10EFF4}"/>
                </a:ext>
              </a:extLst>
            </p:cNvPr>
            <p:cNvSpPr/>
            <p:nvPr/>
          </p:nvSpPr>
          <p:spPr>
            <a:xfrm>
              <a:off x="5715000" y="2907214"/>
              <a:ext cx="5508171" cy="3156129"/>
            </a:xfrm>
            <a:prstGeom prst="rect">
              <a:avLst/>
            </a:prstGeom>
            <a:noFill/>
            <a:ln w="28575">
              <a:solidFill>
                <a:srgbClr val="FDA90C"/>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lumMod val="75000"/>
                    <a:lumOff val="25000"/>
                  </a:prstClr>
                </a:solidFill>
                <a:effectLst/>
                <a:uLnTx/>
                <a:uFillTx/>
                <a:latin typeface="思源黑体 CN Bold" panose="020B0800000000000000" pitchFamily="34" charset="-122"/>
                <a:ea typeface="思源黑体 CN Bold" panose="020B0800000000000000" pitchFamily="34" charset="-122"/>
                <a:cs typeface="+mn-cs"/>
              </a:endParaRPr>
            </a:p>
          </p:txBody>
        </p:sp>
      </p:grpSp>
      <p:grpSp>
        <p:nvGrpSpPr>
          <p:cNvPr id="2" name="Group 1"/>
          <p:cNvGrpSpPr/>
          <p:nvPr/>
        </p:nvGrpSpPr>
        <p:grpSpPr>
          <a:xfrm>
            <a:off x="1080367" y="161155"/>
            <a:ext cx="10099290" cy="1625376"/>
            <a:chOff x="1635510" y="-269997"/>
            <a:chExt cx="10099290" cy="1625376"/>
          </a:xfrm>
        </p:grpSpPr>
        <p:sp>
          <p:nvSpPr>
            <p:cNvPr id="13" name="TextBox 12"/>
            <p:cNvSpPr txBox="1"/>
            <p:nvPr/>
          </p:nvSpPr>
          <p:spPr>
            <a:xfrm>
              <a:off x="1635510" y="401926"/>
              <a:ext cx="10099290" cy="953453"/>
            </a:xfrm>
            <a:prstGeom prst="roundRect">
              <a:avLst/>
            </a:prstGeom>
            <a:solidFill>
              <a:schemeClr val="accent2">
                <a:lumMod val="20000"/>
                <a:lumOff val="80000"/>
              </a:schemeClr>
            </a:solidFill>
          </p:spPr>
          <p:txBody>
            <a:bodyPr wrap="square" tIns="182880" bIns="182880" rtlCol="0">
              <a:spAutoFit/>
            </a:bodyPr>
            <a:lstStyle/>
            <a:p>
              <a:pPr algn="ctr"/>
              <a:r>
                <a:rPr lang="en-US" sz="3200" b="1" dirty="0" smtClean="0">
                  <a:solidFill>
                    <a:srgbClr val="FF5050"/>
                  </a:solidFill>
                  <a:latin typeface="Cambria" panose="02040503050406030204" pitchFamily="18" charset="0"/>
                  <a:ea typeface="Cambria" panose="02040503050406030204" pitchFamily="18" charset="0"/>
                </a:rPr>
                <a:t>3. </a:t>
              </a:r>
              <a:r>
                <a:rPr lang="en-US" sz="3200" b="1" dirty="0" err="1" smtClean="0">
                  <a:solidFill>
                    <a:srgbClr val="FF5050"/>
                  </a:solidFill>
                  <a:latin typeface="Cambria" panose="02040503050406030204" pitchFamily="18" charset="0"/>
                  <a:ea typeface="Cambria" panose="02040503050406030204" pitchFamily="18" charset="0"/>
                </a:rPr>
                <a:t>Tìm</a:t>
              </a:r>
              <a:r>
                <a:rPr lang="en-US" sz="3200" b="1" dirty="0" smtClean="0">
                  <a:solidFill>
                    <a:srgbClr val="FF5050"/>
                  </a:solidFill>
                  <a:latin typeface="Cambria" panose="02040503050406030204" pitchFamily="18" charset="0"/>
                  <a:ea typeface="Cambria" panose="02040503050406030204" pitchFamily="18" charset="0"/>
                </a:rPr>
                <a:t> </a:t>
              </a:r>
              <a:r>
                <a:rPr lang="en-US" sz="3200" b="1" dirty="0" err="1" smtClean="0">
                  <a:solidFill>
                    <a:srgbClr val="FF5050"/>
                  </a:solidFill>
                  <a:latin typeface="Cambria" panose="02040503050406030204" pitchFamily="18" charset="0"/>
                  <a:ea typeface="Cambria" panose="02040503050406030204" pitchFamily="18" charset="0"/>
                </a:rPr>
                <a:t>thêm</a:t>
              </a:r>
              <a:r>
                <a:rPr lang="en-US" sz="3200" b="1" dirty="0" smtClean="0">
                  <a:solidFill>
                    <a:srgbClr val="FF5050"/>
                  </a:solidFill>
                  <a:latin typeface="Cambria" panose="02040503050406030204" pitchFamily="18" charset="0"/>
                  <a:ea typeface="Cambria" panose="02040503050406030204" pitchFamily="18" charset="0"/>
                </a:rPr>
                <a:t> </a:t>
              </a:r>
              <a:r>
                <a:rPr lang="en-US" sz="3200" b="1" dirty="0" err="1" smtClean="0">
                  <a:solidFill>
                    <a:srgbClr val="FF5050"/>
                  </a:solidFill>
                  <a:latin typeface="Cambria" panose="02040503050406030204" pitchFamily="18" charset="0"/>
                  <a:ea typeface="Cambria" panose="02040503050406030204" pitchFamily="18" charset="0"/>
                </a:rPr>
                <a:t>các</a:t>
              </a:r>
              <a:r>
                <a:rPr lang="en-US" sz="3200" b="1" dirty="0" smtClean="0">
                  <a:solidFill>
                    <a:srgbClr val="FF5050"/>
                  </a:solidFill>
                  <a:latin typeface="Cambria" panose="02040503050406030204" pitchFamily="18" charset="0"/>
                  <a:ea typeface="Cambria" panose="02040503050406030204" pitchFamily="18" charset="0"/>
                </a:rPr>
                <a:t> </a:t>
              </a:r>
              <a:r>
                <a:rPr lang="en-US" sz="3200" b="1" dirty="0" err="1" smtClean="0">
                  <a:solidFill>
                    <a:srgbClr val="FF5050"/>
                  </a:solidFill>
                  <a:latin typeface="Cambria" panose="02040503050406030204" pitchFamily="18" charset="0"/>
                  <a:ea typeface="Cambria" panose="02040503050406030204" pitchFamily="18" charset="0"/>
                </a:rPr>
                <a:t>từ</a:t>
              </a:r>
              <a:r>
                <a:rPr lang="en-US" sz="3200" b="1" dirty="0" smtClean="0">
                  <a:solidFill>
                    <a:srgbClr val="FF5050"/>
                  </a:solidFill>
                  <a:latin typeface="Cambria" panose="02040503050406030204" pitchFamily="18" charset="0"/>
                  <a:ea typeface="Cambria" panose="02040503050406030204" pitchFamily="18" charset="0"/>
                </a:rPr>
                <a:t> </a:t>
              </a:r>
              <a:r>
                <a:rPr lang="en-US" sz="3200" b="1" dirty="0" err="1" smtClean="0">
                  <a:solidFill>
                    <a:srgbClr val="FF5050"/>
                  </a:solidFill>
                  <a:latin typeface="Cambria" panose="02040503050406030204" pitchFamily="18" charset="0"/>
                  <a:ea typeface="Cambria" panose="02040503050406030204" pitchFamily="18" charset="0"/>
                </a:rPr>
                <a:t>ngữ</a:t>
              </a:r>
              <a:r>
                <a:rPr lang="en-US" sz="3200" b="1" dirty="0" smtClean="0">
                  <a:solidFill>
                    <a:srgbClr val="FF5050"/>
                  </a:solidFill>
                  <a:latin typeface="Cambria" panose="02040503050406030204" pitchFamily="18" charset="0"/>
                  <a:ea typeface="Cambria" panose="02040503050406030204" pitchFamily="18" charset="0"/>
                </a:rPr>
                <a:t> </a:t>
              </a:r>
              <a:r>
                <a:rPr lang="en-US" sz="3200" b="1" dirty="0" err="1" smtClean="0">
                  <a:solidFill>
                    <a:srgbClr val="FF5050"/>
                  </a:solidFill>
                  <a:latin typeface="Cambria" panose="02040503050406030204" pitchFamily="18" charset="0"/>
                  <a:ea typeface="Cambria" panose="02040503050406030204" pitchFamily="18" charset="0"/>
                </a:rPr>
                <a:t>có</a:t>
              </a:r>
              <a:r>
                <a:rPr lang="en-US" sz="3200" b="1" dirty="0" smtClean="0">
                  <a:solidFill>
                    <a:srgbClr val="FF5050"/>
                  </a:solidFill>
                  <a:latin typeface="Cambria" panose="02040503050406030204" pitchFamily="18" charset="0"/>
                  <a:ea typeface="Cambria" panose="02040503050406030204" pitchFamily="18" charset="0"/>
                </a:rPr>
                <a:t> </a:t>
              </a:r>
              <a:r>
                <a:rPr lang="en-US" sz="3200" b="1" dirty="0" err="1" smtClean="0">
                  <a:solidFill>
                    <a:srgbClr val="FF5050"/>
                  </a:solidFill>
                  <a:latin typeface="Cambria" panose="02040503050406030204" pitchFamily="18" charset="0"/>
                  <a:ea typeface="Cambria" panose="02040503050406030204" pitchFamily="18" charset="0"/>
                </a:rPr>
                <a:t>tiếng</a:t>
              </a:r>
              <a:r>
                <a:rPr lang="en-US" sz="3200" b="1" dirty="0" smtClean="0">
                  <a:solidFill>
                    <a:srgbClr val="FF5050"/>
                  </a:solidFill>
                  <a:latin typeface="Cambria" panose="02040503050406030204" pitchFamily="18" charset="0"/>
                  <a:ea typeface="Cambria" panose="02040503050406030204" pitchFamily="18" charset="0"/>
                </a:rPr>
                <a:t> </a:t>
              </a:r>
              <a:r>
                <a:rPr lang="en-US" sz="3200" b="1" dirty="0" err="1" smtClean="0">
                  <a:solidFill>
                    <a:srgbClr val="FF5050"/>
                  </a:solidFill>
                  <a:latin typeface="Cambria" panose="02040503050406030204" pitchFamily="18" charset="0"/>
                  <a:ea typeface="Cambria" panose="02040503050406030204" pitchFamily="18" charset="0"/>
                </a:rPr>
                <a:t>bắt</a:t>
              </a:r>
              <a:r>
                <a:rPr lang="en-US" sz="3200" b="1" dirty="0" smtClean="0">
                  <a:solidFill>
                    <a:srgbClr val="FF5050"/>
                  </a:solidFill>
                  <a:latin typeface="Cambria" panose="02040503050406030204" pitchFamily="18" charset="0"/>
                  <a:ea typeface="Cambria" panose="02040503050406030204" pitchFamily="18" charset="0"/>
                </a:rPr>
                <a:t> </a:t>
              </a:r>
              <a:r>
                <a:rPr lang="en-US" sz="3200" b="1" dirty="0" err="1" smtClean="0">
                  <a:solidFill>
                    <a:srgbClr val="FF5050"/>
                  </a:solidFill>
                  <a:latin typeface="Cambria" panose="02040503050406030204" pitchFamily="18" charset="0"/>
                  <a:ea typeface="Cambria" panose="02040503050406030204" pitchFamily="18" charset="0"/>
                </a:rPr>
                <a:t>đầu</a:t>
              </a:r>
              <a:r>
                <a:rPr lang="en-US" sz="3200" b="1" dirty="0" smtClean="0">
                  <a:solidFill>
                    <a:srgbClr val="FF5050"/>
                  </a:solidFill>
                  <a:latin typeface="Cambria" panose="02040503050406030204" pitchFamily="18" charset="0"/>
                  <a:ea typeface="Cambria" panose="02040503050406030204" pitchFamily="18" charset="0"/>
                </a:rPr>
                <a:t> </a:t>
              </a:r>
              <a:r>
                <a:rPr lang="en-US" sz="3200" b="1" dirty="0" err="1" smtClean="0">
                  <a:solidFill>
                    <a:srgbClr val="FF5050"/>
                  </a:solidFill>
                  <a:latin typeface="Cambria" panose="02040503050406030204" pitchFamily="18" charset="0"/>
                  <a:ea typeface="Cambria" panose="02040503050406030204" pitchFamily="18" charset="0"/>
                </a:rPr>
                <a:t>bằng</a:t>
              </a:r>
              <a:r>
                <a:rPr lang="en-US" sz="3200" b="1" dirty="0" smtClean="0">
                  <a:solidFill>
                    <a:srgbClr val="FF5050"/>
                  </a:solidFill>
                  <a:latin typeface="Cambria" panose="02040503050406030204" pitchFamily="18" charset="0"/>
                  <a:ea typeface="Cambria" panose="02040503050406030204" pitchFamily="18" charset="0"/>
                </a:rPr>
                <a:t> r, d, </a:t>
              </a:r>
              <a:r>
                <a:rPr lang="en-US" sz="3200" b="1" dirty="0" err="1" smtClean="0">
                  <a:solidFill>
                    <a:srgbClr val="FF5050"/>
                  </a:solidFill>
                  <a:latin typeface="Cambria" panose="02040503050406030204" pitchFamily="18" charset="0"/>
                  <a:ea typeface="Cambria" panose="02040503050406030204" pitchFamily="18" charset="0"/>
                </a:rPr>
                <a:t>gi</a:t>
              </a:r>
              <a:endParaRPr lang="en-US" sz="3200" b="1" dirty="0">
                <a:solidFill>
                  <a:schemeClr val="tx2"/>
                </a:solidFill>
                <a:latin typeface="Cambria" panose="02040503050406030204" pitchFamily="18" charset="0"/>
                <a:ea typeface="Cambria" panose="02040503050406030204" pitchFamily="18" charset="0"/>
              </a:endParaRPr>
            </a:p>
          </p:txBody>
        </p:sp>
        <p:pic>
          <p:nvPicPr>
            <p:cNvPr id="26" name="图片 25">
              <a:extLst>
                <a:ext uri="{FF2B5EF4-FFF2-40B4-BE49-F238E27FC236}">
                  <a16:creationId xmlns:a16="http://schemas.microsoft.com/office/drawing/2014/main" id="{9DE44A80-172B-8A1B-F609-C7BDE8A9463C}"/>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rot="166384">
              <a:off x="10456634" y="-227332"/>
              <a:ext cx="1121074" cy="1022184"/>
            </a:xfrm>
            <a:prstGeom prst="rect">
              <a:avLst/>
            </a:prstGeom>
          </p:spPr>
        </p:pic>
        <p:pic>
          <p:nvPicPr>
            <p:cNvPr id="27" name="图片 26">
              <a:extLst>
                <a:ext uri="{FF2B5EF4-FFF2-40B4-BE49-F238E27FC236}">
                  <a16:creationId xmlns:a16="http://schemas.microsoft.com/office/drawing/2014/main" id="{AD252DA9-E50D-17B3-D2FC-9A091F478769}"/>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rot="21433616" flipH="1">
              <a:off x="2021557" y="-269997"/>
              <a:ext cx="1121074" cy="1022184"/>
            </a:xfrm>
            <a:prstGeom prst="rect">
              <a:avLst/>
            </a:prstGeom>
          </p:spPr>
        </p:pic>
      </p:grpSp>
    </p:spTree>
    <p:extLst>
      <p:ext uri="{BB962C8B-B14F-4D97-AF65-F5344CB8AC3E}">
        <p14:creationId xmlns:p14="http://schemas.microsoft.com/office/powerpoint/2010/main" val="415908303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heel(1)">
                                      <p:cBhvr>
                                        <p:cTn id="7" dur="1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nodeType="clickEffect">
                                  <p:stCondLst>
                                    <p:cond delay="0"/>
                                  </p:stCondLst>
                                  <p:childTnLst>
                                    <p:set>
                                      <p:cBhvr>
                                        <p:cTn id="11" dur="1" fill="hold">
                                          <p:stCondLst>
                                            <p:cond delay="0"/>
                                          </p:stCondLst>
                                        </p:cTn>
                                        <p:tgtEl>
                                          <p:spTgt spid="9"/>
                                        </p:tgtEl>
                                        <p:attrNameLst>
                                          <p:attrName>style.visibility</p:attrName>
                                        </p:attrNameLst>
                                      </p:cBhvr>
                                      <p:to>
                                        <p:strVal val="visible"/>
                                      </p:to>
                                    </p:set>
                                    <p:anim calcmode="lin" valueType="num">
                                      <p:cBhvr>
                                        <p:cTn id="12" dur="500" fill="hold"/>
                                        <p:tgtEl>
                                          <p:spTgt spid="9"/>
                                        </p:tgtEl>
                                        <p:attrNameLst>
                                          <p:attrName>ppt_w</p:attrName>
                                        </p:attrNameLst>
                                      </p:cBhvr>
                                      <p:tavLst>
                                        <p:tav tm="0">
                                          <p:val>
                                            <p:fltVal val="0"/>
                                          </p:val>
                                        </p:tav>
                                        <p:tav tm="100000">
                                          <p:val>
                                            <p:strVal val="#ppt_w"/>
                                          </p:val>
                                        </p:tav>
                                      </p:tavLst>
                                    </p:anim>
                                    <p:anim calcmode="lin" valueType="num">
                                      <p:cBhvr>
                                        <p:cTn id="13" dur="500" fill="hold"/>
                                        <p:tgtEl>
                                          <p:spTgt spid="9"/>
                                        </p:tgtEl>
                                        <p:attrNameLst>
                                          <p:attrName>ppt_h</p:attrName>
                                        </p:attrNameLst>
                                      </p:cBhvr>
                                      <p:tavLst>
                                        <p:tav tm="0">
                                          <p:val>
                                            <p:fltVal val="0"/>
                                          </p:val>
                                        </p:tav>
                                        <p:tav tm="100000">
                                          <p:val>
                                            <p:strVal val="#ppt_h"/>
                                          </p:val>
                                        </p:tav>
                                      </p:tavLst>
                                    </p:anim>
                                    <p:animEffect transition="in" filter="fade">
                                      <p:cBhvr>
                                        <p:cTn id="14"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a:extLst>
              <a:ext uri="{FF2B5EF4-FFF2-40B4-BE49-F238E27FC236}">
                <a16:creationId xmlns:a16="http://schemas.microsoft.com/office/drawing/2014/main" id="{DA7BA481-7BE7-E262-A367-6E0AC8B8B1BE}"/>
              </a:ext>
            </a:extLst>
          </p:cNvPr>
          <p:cNvSpPr/>
          <p:nvPr/>
        </p:nvSpPr>
        <p:spPr>
          <a:xfrm>
            <a:off x="0" y="-1"/>
            <a:ext cx="12192000" cy="6857999"/>
          </a:xfrm>
          <a:prstGeom prst="rect">
            <a:avLst/>
          </a:prstGeom>
          <a:solidFill>
            <a:srgbClr val="4CBFD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思源黑体 CN Bold" panose="020B0800000000000000" pitchFamily="34" charset="-122"/>
              <a:ea typeface="思源黑体 CN Bold" panose="020B0800000000000000" pitchFamily="34" charset="-122"/>
              <a:cs typeface="+mn-cs"/>
            </a:endParaRPr>
          </a:p>
        </p:txBody>
      </p:sp>
      <p:pic>
        <p:nvPicPr>
          <p:cNvPr id="4" name="图片 3">
            <a:extLst>
              <a:ext uri="{FF2B5EF4-FFF2-40B4-BE49-F238E27FC236}">
                <a16:creationId xmlns:a16="http://schemas.microsoft.com/office/drawing/2014/main" id="{37E2FE2E-0B9D-800A-323F-0D0C0FFD363B}"/>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4830" y="0"/>
            <a:ext cx="12192000" cy="6856198"/>
          </a:xfrm>
          <a:prstGeom prst="rect">
            <a:avLst/>
          </a:prstGeom>
        </p:spPr>
      </p:pic>
      <p:pic>
        <p:nvPicPr>
          <p:cNvPr id="15" name="图片 14">
            <a:extLst>
              <a:ext uri="{FF2B5EF4-FFF2-40B4-BE49-F238E27FC236}">
                <a16:creationId xmlns:a16="http://schemas.microsoft.com/office/drawing/2014/main" id="{44A16D67-1706-27DC-8B6F-C4A7A929C4A4}"/>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b="-2"/>
          <a:stretch/>
        </p:blipFill>
        <p:spPr>
          <a:xfrm>
            <a:off x="4831" y="0"/>
            <a:ext cx="12191999" cy="1689062"/>
          </a:xfrm>
          <a:prstGeom prst="rect">
            <a:avLst/>
          </a:prstGeom>
        </p:spPr>
      </p:pic>
      <p:grpSp>
        <p:nvGrpSpPr>
          <p:cNvPr id="9" name="组合 8">
            <a:extLst>
              <a:ext uri="{FF2B5EF4-FFF2-40B4-BE49-F238E27FC236}">
                <a16:creationId xmlns:a16="http://schemas.microsoft.com/office/drawing/2014/main" id="{C157B53A-AEFF-6BAE-7E3D-839C81869993}"/>
              </a:ext>
            </a:extLst>
          </p:cNvPr>
          <p:cNvGrpSpPr/>
          <p:nvPr/>
        </p:nvGrpSpPr>
        <p:grpSpPr>
          <a:xfrm>
            <a:off x="1759843" y="2169665"/>
            <a:ext cx="8344277" cy="3156129"/>
            <a:chOff x="5715000" y="2907214"/>
            <a:chExt cx="5508171" cy="3156129"/>
          </a:xfrm>
        </p:grpSpPr>
        <p:sp>
          <p:nvSpPr>
            <p:cNvPr id="10" name="矩形 9">
              <a:extLst>
                <a:ext uri="{FF2B5EF4-FFF2-40B4-BE49-F238E27FC236}">
                  <a16:creationId xmlns:a16="http://schemas.microsoft.com/office/drawing/2014/main" id="{082B248F-B23D-32CD-CAE1-FF154184AD31}"/>
                </a:ext>
              </a:extLst>
            </p:cNvPr>
            <p:cNvSpPr/>
            <p:nvPr/>
          </p:nvSpPr>
          <p:spPr>
            <a:xfrm>
              <a:off x="5960092" y="2940166"/>
              <a:ext cx="4913683" cy="3046988"/>
            </a:xfrm>
            <a:prstGeom prst="rect">
              <a:avLst/>
            </a:prstGeom>
          </p:spPr>
          <p:txBody>
            <a:bodyPr wrap="square">
              <a:spAutoFit/>
            </a:bodyPr>
            <a:lstStyle/>
            <a:p>
              <a:pPr marL="457200" marR="0" lvl="0" indent="-457200" algn="l" defTabSz="914400" rtl="0" eaLnBrk="1" fontAlgn="auto" latinLnBrk="0" hangingPunct="1">
                <a:lnSpc>
                  <a:spcPct val="150000"/>
                </a:lnSpc>
                <a:spcBef>
                  <a:spcPts val="0"/>
                </a:spcBef>
                <a:spcAft>
                  <a:spcPts val="0"/>
                </a:spcAft>
                <a:buClrTx/>
                <a:buSzTx/>
                <a:buFont typeface="Wingdings" panose="05000000000000000000" pitchFamily="2" charset="2"/>
                <a:buChar char="Ø"/>
                <a:tabLst/>
                <a:defRPr/>
              </a:pPr>
              <a:r>
                <a:rPr kumimoji="0" lang="en-US" altLang="zh-CN" sz="3200" b="1" i="0" u="none" strike="noStrike" kern="1200" cap="none" spc="0" normalizeH="0" baseline="0" noProof="0" dirty="0" smtClean="0">
                  <a:ln>
                    <a:noFill/>
                  </a:ln>
                  <a:solidFill>
                    <a:srgbClr val="0070C0"/>
                  </a:solidFill>
                  <a:effectLst/>
                  <a:uLnTx/>
                  <a:uFillTx/>
                  <a:latin typeface="Cambria" panose="02040503050406030204" pitchFamily="18" charset="0"/>
                  <a:ea typeface="思源黑体 CN Bold" panose="020B0800000000000000" pitchFamily="34" charset="-122"/>
                  <a:cs typeface="+mn-cs"/>
                </a:rPr>
                <a:t>Bay </a:t>
              </a:r>
              <a:r>
                <a:rPr kumimoji="0" lang="en-US" altLang="zh-CN" sz="3200" b="1" i="0" u="none" strike="noStrike" kern="1200" cap="none" spc="0" normalizeH="0" baseline="0" noProof="0" dirty="0" err="1" smtClean="0">
                  <a:ln>
                    <a:noFill/>
                  </a:ln>
                  <a:solidFill>
                    <a:srgbClr val="0070C0"/>
                  </a:solidFill>
                  <a:effectLst/>
                  <a:uLnTx/>
                  <a:uFillTx/>
                  <a:latin typeface="Cambria" panose="02040503050406030204" pitchFamily="18" charset="0"/>
                  <a:ea typeface="思源黑体 CN Bold" panose="020B0800000000000000" pitchFamily="34" charset="-122"/>
                  <a:cs typeface="+mn-cs"/>
                </a:rPr>
                <a:t>lượn</a:t>
              </a:r>
              <a:r>
                <a:rPr kumimoji="0" lang="en-US" altLang="zh-CN" sz="3200" b="1" i="0" u="none" strike="noStrike" kern="1200" cap="none" spc="0" normalizeH="0" baseline="0" noProof="0" dirty="0" smtClean="0">
                  <a:ln>
                    <a:noFill/>
                  </a:ln>
                  <a:solidFill>
                    <a:srgbClr val="0070C0"/>
                  </a:solidFill>
                  <a:effectLst/>
                  <a:uLnTx/>
                  <a:uFillTx/>
                  <a:latin typeface="Cambria" panose="02040503050406030204" pitchFamily="18" charset="0"/>
                  <a:ea typeface="思源黑体 CN Bold" panose="020B0800000000000000" pitchFamily="34" charset="-122"/>
                  <a:cs typeface="+mn-cs"/>
                </a:rPr>
                <a:t>,</a:t>
              </a:r>
              <a:r>
                <a:rPr kumimoji="0" lang="en-US" altLang="zh-CN" sz="3200" b="1" i="0" u="none" strike="noStrike" kern="1200" cap="none" spc="0" normalizeH="0" noProof="0" dirty="0" smtClean="0">
                  <a:ln>
                    <a:noFill/>
                  </a:ln>
                  <a:solidFill>
                    <a:srgbClr val="0070C0"/>
                  </a:solidFill>
                  <a:effectLst/>
                  <a:uLnTx/>
                  <a:uFillTx/>
                  <a:latin typeface="Cambria" panose="02040503050406030204" pitchFamily="18" charset="0"/>
                  <a:ea typeface="思源黑体 CN Bold" panose="020B0800000000000000" pitchFamily="34" charset="-122"/>
                  <a:cs typeface="+mn-cs"/>
                </a:rPr>
                <a:t> con </a:t>
              </a:r>
              <a:r>
                <a:rPr kumimoji="0" lang="en-US" altLang="zh-CN" sz="3200" b="1" i="0" u="none" strike="noStrike" kern="1200" cap="none" spc="0" normalizeH="0" noProof="0" dirty="0" err="1" smtClean="0">
                  <a:ln>
                    <a:noFill/>
                  </a:ln>
                  <a:solidFill>
                    <a:srgbClr val="0070C0"/>
                  </a:solidFill>
                  <a:effectLst/>
                  <a:uLnTx/>
                  <a:uFillTx/>
                  <a:latin typeface="Cambria" panose="02040503050406030204" pitchFamily="18" charset="0"/>
                  <a:ea typeface="思源黑体 CN Bold" panose="020B0800000000000000" pitchFamily="34" charset="-122"/>
                  <a:cs typeface="+mn-cs"/>
                </a:rPr>
                <a:t>lươn</a:t>
              </a:r>
              <a:r>
                <a:rPr kumimoji="0" lang="en-US" altLang="zh-CN" sz="3200" b="1" i="0" u="none" strike="noStrike" kern="1200" cap="none" spc="0" normalizeH="0" noProof="0" dirty="0" smtClean="0">
                  <a:ln>
                    <a:noFill/>
                  </a:ln>
                  <a:solidFill>
                    <a:srgbClr val="0070C0"/>
                  </a:solidFill>
                  <a:effectLst/>
                  <a:uLnTx/>
                  <a:uFillTx/>
                  <a:latin typeface="Cambria" panose="02040503050406030204" pitchFamily="18" charset="0"/>
                  <a:ea typeface="思源黑体 CN Bold" panose="020B0800000000000000" pitchFamily="34" charset="-122"/>
                  <a:cs typeface="+mn-cs"/>
                </a:rPr>
                <a:t>, </a:t>
              </a:r>
              <a:r>
                <a:rPr kumimoji="0" lang="en-US" altLang="zh-CN" sz="3200" b="1" i="0" u="none" strike="noStrike" kern="1200" cap="none" spc="0" normalizeH="0" noProof="0" dirty="0" err="1" smtClean="0">
                  <a:ln>
                    <a:noFill/>
                  </a:ln>
                  <a:solidFill>
                    <a:srgbClr val="0070C0"/>
                  </a:solidFill>
                  <a:effectLst/>
                  <a:uLnTx/>
                  <a:uFillTx/>
                  <a:latin typeface="Cambria" panose="02040503050406030204" pitchFamily="18" charset="0"/>
                  <a:ea typeface="思源黑体 CN Bold" panose="020B0800000000000000" pitchFamily="34" charset="-122"/>
                  <a:cs typeface="+mn-cs"/>
                </a:rPr>
                <a:t>thuê</a:t>
              </a:r>
              <a:r>
                <a:rPr kumimoji="0" lang="en-US" altLang="zh-CN" sz="3200" b="1" i="0" u="none" strike="noStrike" kern="1200" cap="none" spc="0" normalizeH="0" noProof="0" dirty="0" smtClean="0">
                  <a:ln>
                    <a:noFill/>
                  </a:ln>
                  <a:solidFill>
                    <a:srgbClr val="0070C0"/>
                  </a:solidFill>
                  <a:effectLst/>
                  <a:uLnTx/>
                  <a:uFillTx/>
                  <a:latin typeface="Cambria" panose="02040503050406030204" pitchFamily="18" charset="0"/>
                  <a:ea typeface="思源黑体 CN Bold" panose="020B0800000000000000" pitchFamily="34" charset="-122"/>
                  <a:cs typeface="+mn-cs"/>
                </a:rPr>
                <a:t> </a:t>
              </a:r>
              <a:r>
                <a:rPr kumimoji="0" lang="en-US" altLang="zh-CN" sz="3200" b="1" i="0" u="none" strike="noStrike" kern="1200" cap="none" spc="0" normalizeH="0" noProof="0" dirty="0" err="1" smtClean="0">
                  <a:ln>
                    <a:noFill/>
                  </a:ln>
                  <a:solidFill>
                    <a:srgbClr val="0070C0"/>
                  </a:solidFill>
                  <a:effectLst/>
                  <a:uLnTx/>
                  <a:uFillTx/>
                  <a:latin typeface="Cambria" panose="02040503050406030204" pitchFamily="18" charset="0"/>
                  <a:ea typeface="思源黑体 CN Bold" panose="020B0800000000000000" pitchFamily="34" charset="-122"/>
                  <a:cs typeface="+mn-cs"/>
                </a:rPr>
                <a:t>mướn</a:t>
              </a:r>
              <a:r>
                <a:rPr kumimoji="0" lang="en-US" altLang="zh-CN" sz="3200" b="1" i="0" u="none" strike="noStrike" kern="1200" cap="none" spc="0" normalizeH="0" noProof="0" dirty="0" smtClean="0">
                  <a:ln>
                    <a:noFill/>
                  </a:ln>
                  <a:solidFill>
                    <a:srgbClr val="0070C0"/>
                  </a:solidFill>
                  <a:effectLst/>
                  <a:uLnTx/>
                  <a:uFillTx/>
                  <a:latin typeface="Cambria" panose="02040503050406030204" pitchFamily="18" charset="0"/>
                  <a:ea typeface="思源黑体 CN Bold" panose="020B0800000000000000" pitchFamily="34" charset="-122"/>
                  <a:cs typeface="+mn-cs"/>
                </a:rPr>
                <a:t>, </a:t>
              </a:r>
              <a:r>
                <a:rPr kumimoji="0" lang="en-US" altLang="zh-CN" sz="3200" b="1" i="0" u="none" strike="noStrike" kern="1200" cap="none" spc="0" normalizeH="0" noProof="0" dirty="0" err="1" smtClean="0">
                  <a:ln>
                    <a:noFill/>
                  </a:ln>
                  <a:solidFill>
                    <a:srgbClr val="0070C0"/>
                  </a:solidFill>
                  <a:effectLst/>
                  <a:uLnTx/>
                  <a:uFillTx/>
                  <a:latin typeface="Cambria" panose="02040503050406030204" pitchFamily="18" charset="0"/>
                  <a:ea typeface="思源黑体 CN Bold" panose="020B0800000000000000" pitchFamily="34" charset="-122"/>
                  <a:cs typeface="+mn-cs"/>
                </a:rPr>
                <a:t>vườn</a:t>
              </a:r>
              <a:r>
                <a:rPr kumimoji="0" lang="en-US" altLang="zh-CN" sz="3200" b="1" i="0" u="none" strike="noStrike" kern="1200" cap="none" spc="0" normalizeH="0" noProof="0" dirty="0" smtClean="0">
                  <a:ln>
                    <a:noFill/>
                  </a:ln>
                  <a:solidFill>
                    <a:srgbClr val="0070C0"/>
                  </a:solidFill>
                  <a:effectLst/>
                  <a:uLnTx/>
                  <a:uFillTx/>
                  <a:latin typeface="Cambria" panose="02040503050406030204" pitchFamily="18" charset="0"/>
                  <a:ea typeface="思源黑体 CN Bold" panose="020B0800000000000000" pitchFamily="34" charset="-122"/>
                  <a:cs typeface="+mn-cs"/>
                </a:rPr>
                <a:t> </a:t>
              </a:r>
              <a:r>
                <a:rPr kumimoji="0" lang="en-US" altLang="zh-CN" sz="3200" b="1" i="0" u="none" strike="noStrike" kern="1200" cap="none" spc="0" normalizeH="0" noProof="0" dirty="0" err="1" smtClean="0">
                  <a:ln>
                    <a:noFill/>
                  </a:ln>
                  <a:solidFill>
                    <a:srgbClr val="0070C0"/>
                  </a:solidFill>
                  <a:effectLst/>
                  <a:uLnTx/>
                  <a:uFillTx/>
                  <a:latin typeface="Cambria" panose="02040503050406030204" pitchFamily="18" charset="0"/>
                  <a:ea typeface="思源黑体 CN Bold" panose="020B0800000000000000" pitchFamily="34" charset="-122"/>
                  <a:cs typeface="+mn-cs"/>
                </a:rPr>
                <a:t>tược</a:t>
              </a:r>
              <a:r>
                <a:rPr kumimoji="0" lang="en-US" altLang="zh-CN" sz="3200" b="1" i="0" u="none" strike="noStrike" kern="1200" cap="none" spc="0" normalizeH="0" noProof="0" dirty="0" smtClean="0">
                  <a:ln>
                    <a:noFill/>
                  </a:ln>
                  <a:solidFill>
                    <a:srgbClr val="0070C0"/>
                  </a:solidFill>
                  <a:effectLst/>
                  <a:uLnTx/>
                  <a:uFillTx/>
                  <a:latin typeface="Cambria" panose="02040503050406030204" pitchFamily="18" charset="0"/>
                  <a:ea typeface="思源黑体 CN Bold" panose="020B0800000000000000" pitchFamily="34" charset="-122"/>
                  <a:cs typeface="+mn-cs"/>
                </a:rPr>
                <a:t>, ……</a:t>
              </a:r>
              <a:endParaRPr kumimoji="0" lang="en-US" altLang="zh-CN" sz="3200" b="1" i="0" u="none" strike="noStrike" kern="1200" cap="none" spc="0" normalizeH="0" baseline="0" noProof="0" dirty="0" smtClean="0">
                <a:ln>
                  <a:noFill/>
                </a:ln>
                <a:solidFill>
                  <a:srgbClr val="0070C0"/>
                </a:solidFill>
                <a:effectLst/>
                <a:uLnTx/>
                <a:uFillTx/>
                <a:latin typeface="Cambria" panose="02040503050406030204" pitchFamily="18" charset="0"/>
                <a:ea typeface="思源黑体 CN Bold" panose="020B0800000000000000" pitchFamily="34" charset="-122"/>
                <a:cs typeface="+mn-cs"/>
              </a:endParaRPr>
            </a:p>
            <a:p>
              <a:pPr marL="457200" marR="0" lvl="0" indent="-457200" algn="l" defTabSz="914400" rtl="0" eaLnBrk="1" fontAlgn="auto" latinLnBrk="0" hangingPunct="1">
                <a:lnSpc>
                  <a:spcPct val="150000"/>
                </a:lnSpc>
                <a:spcBef>
                  <a:spcPts val="0"/>
                </a:spcBef>
                <a:spcAft>
                  <a:spcPts val="0"/>
                </a:spcAft>
                <a:buClrTx/>
                <a:buSzTx/>
                <a:buFont typeface="Wingdings" panose="05000000000000000000" pitchFamily="2" charset="2"/>
                <a:buChar char="Ø"/>
                <a:tabLst/>
                <a:defRPr/>
              </a:pPr>
              <a:r>
                <a:rPr kumimoji="0" lang="en-US" altLang="zh-CN" sz="3200" b="1" i="0" u="none" strike="noStrike" kern="1200" cap="none" spc="0" normalizeH="0" baseline="0" noProof="0" dirty="0" err="1" smtClean="0">
                  <a:ln>
                    <a:noFill/>
                  </a:ln>
                  <a:solidFill>
                    <a:srgbClr val="0070C0"/>
                  </a:solidFill>
                  <a:effectLst/>
                  <a:uLnTx/>
                  <a:uFillTx/>
                  <a:latin typeface="Cambria" panose="02040503050406030204" pitchFamily="18" charset="0"/>
                  <a:ea typeface="思源黑体 CN Bold" panose="020B0800000000000000" pitchFamily="34" charset="-122"/>
                  <a:cs typeface="+mn-cs"/>
                </a:rPr>
                <a:t>Vướng</a:t>
              </a:r>
              <a:r>
                <a:rPr kumimoji="0" lang="en-US" altLang="zh-CN" sz="3200" b="1" i="0" u="none" strike="noStrike" kern="1200" cap="none" spc="0" normalizeH="0" baseline="0" noProof="0" dirty="0" smtClean="0">
                  <a:ln>
                    <a:noFill/>
                  </a:ln>
                  <a:solidFill>
                    <a:srgbClr val="0070C0"/>
                  </a:solidFill>
                  <a:effectLst/>
                  <a:uLnTx/>
                  <a:uFillTx/>
                  <a:latin typeface="Cambria" panose="02040503050406030204" pitchFamily="18" charset="0"/>
                  <a:ea typeface="思源黑体 CN Bold" panose="020B0800000000000000" pitchFamily="34" charset="-122"/>
                  <a:cs typeface="+mn-cs"/>
                </a:rPr>
                <a:t> </a:t>
              </a:r>
              <a:r>
                <a:rPr kumimoji="0" lang="en-US" altLang="zh-CN" sz="3200" b="1" i="0" u="none" strike="noStrike" kern="1200" cap="none" spc="0" normalizeH="0" baseline="0" noProof="0" dirty="0" err="1" smtClean="0">
                  <a:ln>
                    <a:noFill/>
                  </a:ln>
                  <a:solidFill>
                    <a:srgbClr val="0070C0"/>
                  </a:solidFill>
                  <a:effectLst/>
                  <a:uLnTx/>
                  <a:uFillTx/>
                  <a:latin typeface="Cambria" panose="02040503050406030204" pitchFamily="18" charset="0"/>
                  <a:ea typeface="思源黑体 CN Bold" panose="020B0800000000000000" pitchFamily="34" charset="-122"/>
                  <a:cs typeface="+mn-cs"/>
                </a:rPr>
                <a:t>víu</a:t>
              </a:r>
              <a:r>
                <a:rPr kumimoji="0" lang="en-US" altLang="zh-CN" sz="3200" b="1" i="0" u="none" strike="noStrike" kern="1200" cap="none" spc="0" normalizeH="0" baseline="0" noProof="0" dirty="0" smtClean="0">
                  <a:ln>
                    <a:noFill/>
                  </a:ln>
                  <a:solidFill>
                    <a:srgbClr val="0070C0"/>
                  </a:solidFill>
                  <a:effectLst/>
                  <a:uLnTx/>
                  <a:uFillTx/>
                  <a:latin typeface="Cambria" panose="02040503050406030204" pitchFamily="18" charset="0"/>
                  <a:ea typeface="思源黑体 CN Bold" panose="020B0800000000000000" pitchFamily="34" charset="-122"/>
                  <a:cs typeface="+mn-cs"/>
                </a:rPr>
                <a:t>,</a:t>
              </a:r>
              <a:r>
                <a:rPr kumimoji="0" lang="en-US" altLang="zh-CN" sz="3200" b="1" i="0" u="none" strike="noStrike" kern="1200" cap="none" spc="0" normalizeH="0" noProof="0" dirty="0" smtClean="0">
                  <a:ln>
                    <a:noFill/>
                  </a:ln>
                  <a:solidFill>
                    <a:srgbClr val="0070C0"/>
                  </a:solidFill>
                  <a:effectLst/>
                  <a:uLnTx/>
                  <a:uFillTx/>
                  <a:latin typeface="Cambria" panose="02040503050406030204" pitchFamily="18" charset="0"/>
                  <a:ea typeface="思源黑体 CN Bold" panose="020B0800000000000000" pitchFamily="34" charset="-122"/>
                  <a:cs typeface="+mn-cs"/>
                </a:rPr>
                <a:t> </a:t>
              </a:r>
              <a:r>
                <a:rPr kumimoji="0" lang="en-US" altLang="zh-CN" sz="3200" b="1" i="0" u="none" strike="noStrike" kern="1200" cap="none" spc="0" normalizeH="0" noProof="0" dirty="0" err="1" smtClean="0">
                  <a:ln>
                    <a:noFill/>
                  </a:ln>
                  <a:solidFill>
                    <a:srgbClr val="0070C0"/>
                  </a:solidFill>
                  <a:effectLst/>
                  <a:uLnTx/>
                  <a:uFillTx/>
                  <a:latin typeface="Cambria" panose="02040503050406030204" pitchFamily="18" charset="0"/>
                  <a:ea typeface="思源黑体 CN Bold" panose="020B0800000000000000" pitchFamily="34" charset="-122"/>
                  <a:cs typeface="+mn-cs"/>
                </a:rPr>
                <a:t>nương</a:t>
              </a:r>
              <a:r>
                <a:rPr kumimoji="0" lang="en-US" altLang="zh-CN" sz="3200" b="1" i="0" u="none" strike="noStrike" kern="1200" cap="none" spc="0" normalizeH="0" noProof="0" dirty="0" smtClean="0">
                  <a:ln>
                    <a:noFill/>
                  </a:ln>
                  <a:solidFill>
                    <a:srgbClr val="0070C0"/>
                  </a:solidFill>
                  <a:effectLst/>
                  <a:uLnTx/>
                  <a:uFillTx/>
                  <a:latin typeface="Cambria" panose="02040503050406030204" pitchFamily="18" charset="0"/>
                  <a:ea typeface="思源黑体 CN Bold" panose="020B0800000000000000" pitchFamily="34" charset="-122"/>
                  <a:cs typeface="+mn-cs"/>
                </a:rPr>
                <a:t> </a:t>
              </a:r>
              <a:r>
                <a:rPr kumimoji="0" lang="en-US" altLang="zh-CN" sz="3200" b="1" i="0" u="none" strike="noStrike" kern="1200" cap="none" spc="0" normalizeH="0" noProof="0" dirty="0" err="1" smtClean="0">
                  <a:ln>
                    <a:noFill/>
                  </a:ln>
                  <a:solidFill>
                    <a:srgbClr val="0070C0"/>
                  </a:solidFill>
                  <a:effectLst/>
                  <a:uLnTx/>
                  <a:uFillTx/>
                  <a:latin typeface="Cambria" panose="02040503050406030204" pitchFamily="18" charset="0"/>
                  <a:ea typeface="思源黑体 CN Bold" panose="020B0800000000000000" pitchFamily="34" charset="-122"/>
                  <a:cs typeface="+mn-cs"/>
                </a:rPr>
                <a:t>rẫy</a:t>
              </a:r>
              <a:r>
                <a:rPr kumimoji="0" lang="en-US" altLang="zh-CN" sz="3200" b="1" i="0" u="none" strike="noStrike" kern="1200" cap="none" spc="0" normalizeH="0" noProof="0" dirty="0" smtClean="0">
                  <a:ln>
                    <a:noFill/>
                  </a:ln>
                  <a:solidFill>
                    <a:srgbClr val="0070C0"/>
                  </a:solidFill>
                  <a:effectLst/>
                  <a:uLnTx/>
                  <a:uFillTx/>
                  <a:latin typeface="Cambria" panose="02040503050406030204" pitchFamily="18" charset="0"/>
                  <a:ea typeface="思源黑体 CN Bold" panose="020B0800000000000000" pitchFamily="34" charset="-122"/>
                  <a:cs typeface="+mn-cs"/>
                </a:rPr>
                <a:t>, </a:t>
              </a:r>
              <a:r>
                <a:rPr kumimoji="0" lang="en-US" altLang="zh-CN" sz="3200" b="1" i="0" u="none" strike="noStrike" kern="1200" cap="none" spc="0" normalizeH="0" noProof="0" dirty="0" err="1" smtClean="0">
                  <a:ln>
                    <a:noFill/>
                  </a:ln>
                  <a:solidFill>
                    <a:srgbClr val="0070C0"/>
                  </a:solidFill>
                  <a:effectLst/>
                  <a:uLnTx/>
                  <a:uFillTx/>
                  <a:latin typeface="Cambria" panose="02040503050406030204" pitchFamily="18" charset="0"/>
                  <a:ea typeface="思源黑体 CN Bold" panose="020B0800000000000000" pitchFamily="34" charset="-122"/>
                  <a:cs typeface="+mn-cs"/>
                </a:rPr>
                <a:t>thương</a:t>
              </a:r>
              <a:r>
                <a:rPr kumimoji="0" lang="en-US" altLang="zh-CN" sz="3200" b="1" i="0" u="none" strike="noStrike" kern="1200" cap="none" spc="0" normalizeH="0" noProof="0" dirty="0" smtClean="0">
                  <a:ln>
                    <a:noFill/>
                  </a:ln>
                  <a:solidFill>
                    <a:srgbClr val="0070C0"/>
                  </a:solidFill>
                  <a:effectLst/>
                  <a:uLnTx/>
                  <a:uFillTx/>
                  <a:latin typeface="Cambria" panose="02040503050406030204" pitchFamily="18" charset="0"/>
                  <a:ea typeface="思源黑体 CN Bold" panose="020B0800000000000000" pitchFamily="34" charset="-122"/>
                  <a:cs typeface="+mn-cs"/>
                </a:rPr>
                <a:t> </a:t>
              </a:r>
              <a:r>
                <a:rPr kumimoji="0" lang="en-US" altLang="zh-CN" sz="3200" b="1" i="0" u="none" strike="noStrike" kern="1200" cap="none" spc="0" normalizeH="0" noProof="0" dirty="0" err="1" smtClean="0">
                  <a:ln>
                    <a:noFill/>
                  </a:ln>
                  <a:solidFill>
                    <a:srgbClr val="0070C0"/>
                  </a:solidFill>
                  <a:effectLst/>
                  <a:uLnTx/>
                  <a:uFillTx/>
                  <a:latin typeface="Cambria" panose="02040503050406030204" pitchFamily="18" charset="0"/>
                  <a:ea typeface="思源黑体 CN Bold" panose="020B0800000000000000" pitchFamily="34" charset="-122"/>
                  <a:cs typeface="+mn-cs"/>
                </a:rPr>
                <a:t>yêu</a:t>
              </a:r>
              <a:r>
                <a:rPr kumimoji="0" lang="en-US" altLang="zh-CN" sz="3200" b="1" i="0" u="none" strike="noStrike" kern="1200" cap="none" spc="0" normalizeH="0" noProof="0" dirty="0" smtClean="0">
                  <a:ln>
                    <a:noFill/>
                  </a:ln>
                  <a:solidFill>
                    <a:srgbClr val="0070C0"/>
                  </a:solidFill>
                  <a:effectLst/>
                  <a:uLnTx/>
                  <a:uFillTx/>
                  <a:latin typeface="Cambria" panose="02040503050406030204" pitchFamily="18" charset="0"/>
                  <a:ea typeface="思源黑体 CN Bold" panose="020B0800000000000000" pitchFamily="34" charset="-122"/>
                  <a:cs typeface="+mn-cs"/>
                </a:rPr>
                <a:t>, </a:t>
              </a:r>
              <a:r>
                <a:rPr kumimoji="0" lang="en-US" altLang="zh-CN" sz="3200" b="1" i="0" u="none" strike="noStrike" kern="1200" cap="none" spc="0" normalizeH="0" noProof="0" dirty="0" err="1" smtClean="0">
                  <a:ln>
                    <a:noFill/>
                  </a:ln>
                  <a:solidFill>
                    <a:srgbClr val="0070C0"/>
                  </a:solidFill>
                  <a:effectLst/>
                  <a:uLnTx/>
                  <a:uFillTx/>
                  <a:latin typeface="Cambria" panose="02040503050406030204" pitchFamily="18" charset="0"/>
                  <a:ea typeface="思源黑体 CN Bold" panose="020B0800000000000000" pitchFamily="34" charset="-122"/>
                  <a:cs typeface="+mn-cs"/>
                </a:rPr>
                <a:t>bướng</a:t>
              </a:r>
              <a:r>
                <a:rPr kumimoji="0" lang="en-US" altLang="zh-CN" sz="3200" b="1" i="0" u="none" strike="noStrike" kern="1200" cap="none" spc="0" normalizeH="0" noProof="0" dirty="0" smtClean="0">
                  <a:ln>
                    <a:noFill/>
                  </a:ln>
                  <a:solidFill>
                    <a:srgbClr val="0070C0"/>
                  </a:solidFill>
                  <a:effectLst/>
                  <a:uLnTx/>
                  <a:uFillTx/>
                  <a:latin typeface="Cambria" panose="02040503050406030204" pitchFamily="18" charset="0"/>
                  <a:ea typeface="思源黑体 CN Bold" panose="020B0800000000000000" pitchFamily="34" charset="-122"/>
                  <a:cs typeface="+mn-cs"/>
                </a:rPr>
                <a:t> </a:t>
              </a:r>
              <a:r>
                <a:rPr kumimoji="0" lang="en-US" altLang="zh-CN" sz="3200" b="1" i="0" u="none" strike="noStrike" kern="1200" cap="none" spc="0" normalizeH="0" noProof="0" dirty="0" err="1" smtClean="0">
                  <a:ln>
                    <a:noFill/>
                  </a:ln>
                  <a:solidFill>
                    <a:srgbClr val="0070C0"/>
                  </a:solidFill>
                  <a:effectLst/>
                  <a:uLnTx/>
                  <a:uFillTx/>
                  <a:latin typeface="Cambria" panose="02040503050406030204" pitchFamily="18" charset="0"/>
                  <a:ea typeface="思源黑体 CN Bold" panose="020B0800000000000000" pitchFamily="34" charset="-122"/>
                  <a:cs typeface="+mn-cs"/>
                </a:rPr>
                <a:t>bỉnh</a:t>
              </a:r>
              <a:r>
                <a:rPr kumimoji="0" lang="en-US" altLang="zh-CN" sz="3200" b="1" i="0" u="none" strike="noStrike" kern="1200" cap="none" spc="0" normalizeH="0" noProof="0" dirty="0" smtClean="0">
                  <a:ln>
                    <a:noFill/>
                  </a:ln>
                  <a:solidFill>
                    <a:srgbClr val="0070C0"/>
                  </a:solidFill>
                  <a:effectLst/>
                  <a:uLnTx/>
                  <a:uFillTx/>
                  <a:latin typeface="Cambria" panose="02040503050406030204" pitchFamily="18" charset="0"/>
                  <a:ea typeface="思源黑体 CN Bold" panose="020B0800000000000000" pitchFamily="34" charset="-122"/>
                  <a:cs typeface="+mn-cs"/>
                </a:rPr>
                <a:t>, </a:t>
              </a:r>
              <a:r>
                <a:rPr kumimoji="0" lang="en-US" altLang="zh-CN" sz="3200" b="1" i="0" u="none" strike="noStrike" kern="1200" cap="none" spc="0" normalizeH="0" noProof="0" dirty="0" err="1" smtClean="0">
                  <a:ln>
                    <a:noFill/>
                  </a:ln>
                  <a:solidFill>
                    <a:srgbClr val="0070C0"/>
                  </a:solidFill>
                  <a:effectLst/>
                  <a:uLnTx/>
                  <a:uFillTx/>
                  <a:latin typeface="Cambria" panose="02040503050406030204" pitchFamily="18" charset="0"/>
                  <a:ea typeface="思源黑体 CN Bold" panose="020B0800000000000000" pitchFamily="34" charset="-122"/>
                  <a:cs typeface="+mn-cs"/>
                </a:rPr>
                <a:t>năng</a:t>
              </a:r>
              <a:r>
                <a:rPr kumimoji="0" lang="en-US" altLang="zh-CN" sz="3200" b="1" i="0" u="none" strike="noStrike" kern="1200" cap="none" spc="0" normalizeH="0" noProof="0" dirty="0" smtClean="0">
                  <a:ln>
                    <a:noFill/>
                  </a:ln>
                  <a:solidFill>
                    <a:srgbClr val="0070C0"/>
                  </a:solidFill>
                  <a:effectLst/>
                  <a:uLnTx/>
                  <a:uFillTx/>
                  <a:latin typeface="Cambria" panose="02040503050406030204" pitchFamily="18" charset="0"/>
                  <a:ea typeface="思源黑体 CN Bold" panose="020B0800000000000000" pitchFamily="34" charset="-122"/>
                  <a:cs typeface="+mn-cs"/>
                </a:rPr>
                <a:t> </a:t>
              </a:r>
              <a:r>
                <a:rPr kumimoji="0" lang="en-US" altLang="zh-CN" sz="3200" b="1" i="0" u="none" strike="noStrike" kern="1200" cap="none" spc="0" normalizeH="0" noProof="0" dirty="0" err="1" smtClean="0">
                  <a:ln>
                    <a:noFill/>
                  </a:ln>
                  <a:solidFill>
                    <a:srgbClr val="0070C0"/>
                  </a:solidFill>
                  <a:effectLst/>
                  <a:uLnTx/>
                  <a:uFillTx/>
                  <a:latin typeface="Cambria" panose="02040503050406030204" pitchFamily="18" charset="0"/>
                  <a:ea typeface="思源黑体 CN Bold" panose="020B0800000000000000" pitchFamily="34" charset="-122"/>
                  <a:cs typeface="+mn-cs"/>
                </a:rPr>
                <a:t>lượng</a:t>
              </a:r>
              <a:r>
                <a:rPr kumimoji="0" lang="en-US" altLang="zh-CN" sz="3200" b="1" i="0" u="none" strike="noStrike" kern="1200" cap="none" spc="0" normalizeH="0" noProof="0" dirty="0" smtClean="0">
                  <a:ln>
                    <a:noFill/>
                  </a:ln>
                  <a:solidFill>
                    <a:srgbClr val="0070C0"/>
                  </a:solidFill>
                  <a:effectLst/>
                  <a:uLnTx/>
                  <a:uFillTx/>
                  <a:latin typeface="Cambria" panose="02040503050406030204" pitchFamily="18" charset="0"/>
                  <a:ea typeface="思源黑体 CN Bold" panose="020B0800000000000000" pitchFamily="34" charset="-122"/>
                  <a:cs typeface="+mn-cs"/>
                </a:rPr>
                <a:t>, …</a:t>
              </a:r>
              <a:endParaRPr kumimoji="0" lang="zh-CN" altLang="en-US" sz="3200" b="0" i="0" u="none" strike="noStrike" kern="1200" cap="none" spc="0" normalizeH="0" baseline="0" noProof="0" dirty="0">
                <a:ln>
                  <a:noFill/>
                </a:ln>
                <a:solidFill>
                  <a:srgbClr val="0070C0"/>
                </a:solidFill>
                <a:effectLst/>
                <a:uLnTx/>
                <a:uFillTx/>
                <a:latin typeface="Cambria" panose="02040503050406030204" pitchFamily="18" charset="0"/>
                <a:ea typeface="思源黑体 CN Bold" panose="020B0800000000000000" pitchFamily="34" charset="-122"/>
                <a:cs typeface="+mn-cs"/>
              </a:endParaRPr>
            </a:p>
          </p:txBody>
        </p:sp>
        <p:sp>
          <p:nvSpPr>
            <p:cNvPr id="11" name="矩形 10">
              <a:extLst>
                <a:ext uri="{FF2B5EF4-FFF2-40B4-BE49-F238E27FC236}">
                  <a16:creationId xmlns:a16="http://schemas.microsoft.com/office/drawing/2014/main" id="{F1FDB501-1B9E-D083-D52B-CFDFCC10EFF4}"/>
                </a:ext>
              </a:extLst>
            </p:cNvPr>
            <p:cNvSpPr/>
            <p:nvPr/>
          </p:nvSpPr>
          <p:spPr>
            <a:xfrm>
              <a:off x="5715000" y="2907214"/>
              <a:ext cx="5508171" cy="3156129"/>
            </a:xfrm>
            <a:prstGeom prst="rect">
              <a:avLst/>
            </a:prstGeom>
            <a:noFill/>
            <a:ln w="28575">
              <a:solidFill>
                <a:srgbClr val="FDA90C"/>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lumMod val="75000"/>
                    <a:lumOff val="25000"/>
                  </a:prstClr>
                </a:solidFill>
                <a:effectLst/>
                <a:uLnTx/>
                <a:uFillTx/>
                <a:latin typeface="思源黑体 CN Bold" panose="020B0800000000000000" pitchFamily="34" charset="-122"/>
                <a:ea typeface="思源黑体 CN Bold" panose="020B0800000000000000" pitchFamily="34" charset="-122"/>
                <a:cs typeface="+mn-cs"/>
              </a:endParaRPr>
            </a:p>
          </p:txBody>
        </p:sp>
      </p:grpSp>
      <p:grpSp>
        <p:nvGrpSpPr>
          <p:cNvPr id="2" name="Group 1"/>
          <p:cNvGrpSpPr/>
          <p:nvPr/>
        </p:nvGrpSpPr>
        <p:grpSpPr>
          <a:xfrm>
            <a:off x="542598" y="161155"/>
            <a:ext cx="11116463" cy="1662541"/>
            <a:chOff x="1097741" y="-269997"/>
            <a:chExt cx="11116463" cy="1662541"/>
          </a:xfrm>
        </p:grpSpPr>
        <p:sp>
          <p:nvSpPr>
            <p:cNvPr id="13" name="TextBox 12"/>
            <p:cNvSpPr txBox="1"/>
            <p:nvPr/>
          </p:nvSpPr>
          <p:spPr>
            <a:xfrm>
              <a:off x="1097741" y="439091"/>
              <a:ext cx="11116463" cy="953453"/>
            </a:xfrm>
            <a:prstGeom prst="roundRect">
              <a:avLst/>
            </a:prstGeom>
            <a:solidFill>
              <a:schemeClr val="accent2">
                <a:lumMod val="20000"/>
                <a:lumOff val="80000"/>
              </a:schemeClr>
            </a:solidFill>
          </p:spPr>
          <p:txBody>
            <a:bodyPr wrap="square" tIns="182880" bIns="18288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smtClean="0">
                  <a:ln>
                    <a:noFill/>
                  </a:ln>
                  <a:solidFill>
                    <a:srgbClr val="FF5050"/>
                  </a:solidFill>
                  <a:effectLst/>
                  <a:uLnTx/>
                  <a:uFillTx/>
                  <a:latin typeface="Cambria" panose="02040503050406030204" pitchFamily="18" charset="0"/>
                  <a:ea typeface="Cambria" panose="02040503050406030204" pitchFamily="18" charset="0"/>
                  <a:cs typeface="+mn-cs"/>
                </a:rPr>
                <a:t>3. </a:t>
              </a:r>
              <a:r>
                <a:rPr kumimoji="0" lang="en-US" sz="3200" b="1" i="0" u="none" strike="noStrike" kern="1200" cap="none" spc="0" normalizeH="0" baseline="0" noProof="0" dirty="0" err="1" smtClean="0">
                  <a:ln>
                    <a:noFill/>
                  </a:ln>
                  <a:solidFill>
                    <a:srgbClr val="FF5050"/>
                  </a:solidFill>
                  <a:effectLst/>
                  <a:uLnTx/>
                  <a:uFillTx/>
                  <a:latin typeface="Cambria" panose="02040503050406030204" pitchFamily="18" charset="0"/>
                  <a:ea typeface="Cambria" panose="02040503050406030204" pitchFamily="18" charset="0"/>
                  <a:cs typeface="+mn-cs"/>
                </a:rPr>
                <a:t>Tìm</a:t>
              </a:r>
              <a:r>
                <a:rPr kumimoji="0" lang="en-US" sz="3200" b="1" i="0" u="none" strike="noStrike" kern="1200" cap="none" spc="0" normalizeH="0" baseline="0" noProof="0" dirty="0" smtClean="0">
                  <a:ln>
                    <a:noFill/>
                  </a:ln>
                  <a:solidFill>
                    <a:srgbClr val="FF5050"/>
                  </a:solidFill>
                  <a:effectLst/>
                  <a:uLnTx/>
                  <a:uFillTx/>
                  <a:latin typeface="Cambria" panose="02040503050406030204" pitchFamily="18" charset="0"/>
                  <a:ea typeface="Cambria" panose="02040503050406030204" pitchFamily="18" charset="0"/>
                  <a:cs typeface="+mn-cs"/>
                </a:rPr>
                <a:t> </a:t>
              </a:r>
              <a:r>
                <a:rPr kumimoji="0" lang="en-US" sz="3200" b="1" i="0" u="none" strike="noStrike" kern="1200" cap="none" spc="0" normalizeH="0" baseline="0" noProof="0" dirty="0" err="1" smtClean="0">
                  <a:ln>
                    <a:noFill/>
                  </a:ln>
                  <a:solidFill>
                    <a:srgbClr val="FF5050"/>
                  </a:solidFill>
                  <a:effectLst/>
                  <a:uLnTx/>
                  <a:uFillTx/>
                  <a:latin typeface="Cambria" panose="02040503050406030204" pitchFamily="18" charset="0"/>
                  <a:ea typeface="Cambria" panose="02040503050406030204" pitchFamily="18" charset="0"/>
                  <a:cs typeface="+mn-cs"/>
                </a:rPr>
                <a:t>thêm</a:t>
              </a:r>
              <a:r>
                <a:rPr kumimoji="0" lang="en-US" sz="3200" b="1" i="0" u="none" strike="noStrike" kern="1200" cap="none" spc="0" normalizeH="0" baseline="0" noProof="0" dirty="0" smtClean="0">
                  <a:ln>
                    <a:noFill/>
                  </a:ln>
                  <a:solidFill>
                    <a:srgbClr val="FF5050"/>
                  </a:solidFill>
                  <a:effectLst/>
                  <a:uLnTx/>
                  <a:uFillTx/>
                  <a:latin typeface="Cambria" panose="02040503050406030204" pitchFamily="18" charset="0"/>
                  <a:ea typeface="Cambria" panose="02040503050406030204" pitchFamily="18" charset="0"/>
                  <a:cs typeface="+mn-cs"/>
                </a:rPr>
                <a:t> </a:t>
              </a:r>
              <a:r>
                <a:rPr kumimoji="0" lang="en-US" sz="3200" b="1" i="0" u="none" strike="noStrike" kern="1200" cap="none" spc="0" normalizeH="0" baseline="0" noProof="0" dirty="0" err="1" smtClean="0">
                  <a:ln>
                    <a:noFill/>
                  </a:ln>
                  <a:solidFill>
                    <a:srgbClr val="FF5050"/>
                  </a:solidFill>
                  <a:effectLst/>
                  <a:uLnTx/>
                  <a:uFillTx/>
                  <a:latin typeface="Cambria" panose="02040503050406030204" pitchFamily="18" charset="0"/>
                  <a:ea typeface="Cambria" panose="02040503050406030204" pitchFamily="18" charset="0"/>
                  <a:cs typeface="+mn-cs"/>
                </a:rPr>
                <a:t>các</a:t>
              </a:r>
              <a:r>
                <a:rPr kumimoji="0" lang="en-US" sz="3200" b="1" i="0" u="none" strike="noStrike" kern="1200" cap="none" spc="0" normalizeH="0" baseline="0" noProof="0" dirty="0" smtClean="0">
                  <a:ln>
                    <a:noFill/>
                  </a:ln>
                  <a:solidFill>
                    <a:srgbClr val="FF5050"/>
                  </a:solidFill>
                  <a:effectLst/>
                  <a:uLnTx/>
                  <a:uFillTx/>
                  <a:latin typeface="Cambria" panose="02040503050406030204" pitchFamily="18" charset="0"/>
                  <a:ea typeface="Cambria" panose="02040503050406030204" pitchFamily="18" charset="0"/>
                  <a:cs typeface="+mn-cs"/>
                </a:rPr>
                <a:t> </a:t>
              </a:r>
              <a:r>
                <a:rPr kumimoji="0" lang="en-US" sz="3200" b="1" i="0" u="none" strike="noStrike" kern="1200" cap="none" spc="0" normalizeH="0" baseline="0" noProof="0" dirty="0" err="1" smtClean="0">
                  <a:ln>
                    <a:noFill/>
                  </a:ln>
                  <a:solidFill>
                    <a:srgbClr val="FF5050"/>
                  </a:solidFill>
                  <a:effectLst/>
                  <a:uLnTx/>
                  <a:uFillTx/>
                  <a:latin typeface="Cambria" panose="02040503050406030204" pitchFamily="18" charset="0"/>
                  <a:ea typeface="Cambria" panose="02040503050406030204" pitchFamily="18" charset="0"/>
                  <a:cs typeface="+mn-cs"/>
                </a:rPr>
                <a:t>từ</a:t>
              </a:r>
              <a:r>
                <a:rPr kumimoji="0" lang="en-US" sz="3200" b="1" i="0" u="none" strike="noStrike" kern="1200" cap="none" spc="0" normalizeH="0" baseline="0" noProof="0" dirty="0" smtClean="0">
                  <a:ln>
                    <a:noFill/>
                  </a:ln>
                  <a:solidFill>
                    <a:srgbClr val="FF5050"/>
                  </a:solidFill>
                  <a:effectLst/>
                  <a:uLnTx/>
                  <a:uFillTx/>
                  <a:latin typeface="Cambria" panose="02040503050406030204" pitchFamily="18" charset="0"/>
                  <a:ea typeface="Cambria" panose="02040503050406030204" pitchFamily="18" charset="0"/>
                  <a:cs typeface="+mn-cs"/>
                </a:rPr>
                <a:t> </a:t>
              </a:r>
              <a:r>
                <a:rPr kumimoji="0" lang="en-US" sz="3200" b="1" i="0" u="none" strike="noStrike" kern="1200" cap="none" spc="0" normalizeH="0" baseline="0" noProof="0" dirty="0" err="1" smtClean="0">
                  <a:ln>
                    <a:noFill/>
                  </a:ln>
                  <a:solidFill>
                    <a:srgbClr val="FF5050"/>
                  </a:solidFill>
                  <a:effectLst/>
                  <a:uLnTx/>
                  <a:uFillTx/>
                  <a:latin typeface="Cambria" panose="02040503050406030204" pitchFamily="18" charset="0"/>
                  <a:ea typeface="Cambria" panose="02040503050406030204" pitchFamily="18" charset="0"/>
                  <a:cs typeface="+mn-cs"/>
                </a:rPr>
                <a:t>ngữ</a:t>
              </a:r>
              <a:r>
                <a:rPr kumimoji="0" lang="en-US" sz="3200" b="1" i="0" u="none" strike="noStrike" kern="1200" cap="none" spc="0" normalizeH="0" baseline="0" noProof="0" dirty="0" smtClean="0">
                  <a:ln>
                    <a:noFill/>
                  </a:ln>
                  <a:solidFill>
                    <a:srgbClr val="FF5050"/>
                  </a:solidFill>
                  <a:effectLst/>
                  <a:uLnTx/>
                  <a:uFillTx/>
                  <a:latin typeface="Cambria" panose="02040503050406030204" pitchFamily="18" charset="0"/>
                  <a:ea typeface="Cambria" panose="02040503050406030204" pitchFamily="18" charset="0"/>
                  <a:cs typeface="+mn-cs"/>
                </a:rPr>
                <a:t> </a:t>
              </a:r>
              <a:r>
                <a:rPr kumimoji="0" lang="en-US" sz="3200" b="1" i="0" u="none" strike="noStrike" kern="1200" cap="none" spc="0" normalizeH="0" baseline="0" noProof="0" dirty="0" err="1" smtClean="0">
                  <a:ln>
                    <a:noFill/>
                  </a:ln>
                  <a:solidFill>
                    <a:srgbClr val="FF5050"/>
                  </a:solidFill>
                  <a:effectLst/>
                  <a:uLnTx/>
                  <a:uFillTx/>
                  <a:latin typeface="Cambria" panose="02040503050406030204" pitchFamily="18" charset="0"/>
                  <a:ea typeface="Cambria" panose="02040503050406030204" pitchFamily="18" charset="0"/>
                  <a:cs typeface="+mn-cs"/>
                </a:rPr>
                <a:t>có</a:t>
              </a:r>
              <a:r>
                <a:rPr kumimoji="0" lang="en-US" sz="3200" b="1" i="0" u="none" strike="noStrike" kern="1200" cap="none" spc="0" normalizeH="0" baseline="0" noProof="0" dirty="0" smtClean="0">
                  <a:ln>
                    <a:noFill/>
                  </a:ln>
                  <a:solidFill>
                    <a:srgbClr val="FF5050"/>
                  </a:solidFill>
                  <a:effectLst/>
                  <a:uLnTx/>
                  <a:uFillTx/>
                  <a:latin typeface="Cambria" panose="02040503050406030204" pitchFamily="18" charset="0"/>
                  <a:ea typeface="Cambria" panose="02040503050406030204" pitchFamily="18" charset="0"/>
                  <a:cs typeface="+mn-cs"/>
                </a:rPr>
                <a:t> </a:t>
              </a:r>
              <a:r>
                <a:rPr kumimoji="0" lang="en-US" sz="3200" b="1" i="0" u="none" strike="noStrike" kern="1200" cap="none" spc="0" normalizeH="0" baseline="0" noProof="0" dirty="0" err="1" smtClean="0">
                  <a:ln>
                    <a:noFill/>
                  </a:ln>
                  <a:solidFill>
                    <a:srgbClr val="FF5050"/>
                  </a:solidFill>
                  <a:effectLst/>
                  <a:uLnTx/>
                  <a:uFillTx/>
                  <a:latin typeface="Cambria" panose="02040503050406030204" pitchFamily="18" charset="0"/>
                  <a:ea typeface="Cambria" panose="02040503050406030204" pitchFamily="18" charset="0"/>
                  <a:cs typeface="+mn-cs"/>
                </a:rPr>
                <a:t>tiếng</a:t>
              </a:r>
              <a:r>
                <a:rPr kumimoji="0" lang="en-US" sz="3200" b="1" i="0" u="none" strike="noStrike" kern="1200" cap="none" spc="0" normalizeH="0" baseline="0" noProof="0" dirty="0" smtClean="0">
                  <a:ln>
                    <a:noFill/>
                  </a:ln>
                  <a:solidFill>
                    <a:srgbClr val="FF5050"/>
                  </a:solidFill>
                  <a:effectLst/>
                  <a:uLnTx/>
                  <a:uFillTx/>
                  <a:latin typeface="Cambria" panose="02040503050406030204" pitchFamily="18" charset="0"/>
                  <a:ea typeface="Cambria" panose="02040503050406030204" pitchFamily="18" charset="0"/>
                  <a:cs typeface="+mn-cs"/>
                </a:rPr>
                <a:t> </a:t>
              </a:r>
              <a:r>
                <a:rPr kumimoji="0" lang="en-US" sz="3200" b="1" i="0" u="none" strike="noStrike" kern="1200" cap="none" spc="0" normalizeH="0" baseline="0" noProof="0" dirty="0" err="1" smtClean="0">
                  <a:ln>
                    <a:noFill/>
                  </a:ln>
                  <a:solidFill>
                    <a:srgbClr val="FF5050"/>
                  </a:solidFill>
                  <a:effectLst/>
                  <a:uLnTx/>
                  <a:uFillTx/>
                  <a:latin typeface="Cambria" panose="02040503050406030204" pitchFamily="18" charset="0"/>
                  <a:ea typeface="Cambria" panose="02040503050406030204" pitchFamily="18" charset="0"/>
                  <a:cs typeface="+mn-cs"/>
                </a:rPr>
                <a:t>chứa</a:t>
              </a:r>
              <a:r>
                <a:rPr kumimoji="0" lang="en-US" sz="3200" b="1" i="0" u="none" strike="noStrike" kern="1200" cap="none" spc="0" normalizeH="0" noProof="0" dirty="0" smtClean="0">
                  <a:ln>
                    <a:noFill/>
                  </a:ln>
                  <a:solidFill>
                    <a:srgbClr val="FF5050"/>
                  </a:solidFill>
                  <a:effectLst/>
                  <a:uLnTx/>
                  <a:uFillTx/>
                  <a:latin typeface="Cambria" panose="02040503050406030204" pitchFamily="18" charset="0"/>
                  <a:ea typeface="Cambria" panose="02040503050406030204" pitchFamily="18" charset="0"/>
                  <a:cs typeface="+mn-cs"/>
                </a:rPr>
                <a:t> </a:t>
              </a:r>
              <a:r>
                <a:rPr kumimoji="0" lang="en-US" sz="3200" b="1" i="0" u="none" strike="noStrike" kern="1200" cap="none" spc="0" normalizeH="0" noProof="0" dirty="0" err="1" smtClean="0">
                  <a:ln>
                    <a:noFill/>
                  </a:ln>
                  <a:solidFill>
                    <a:srgbClr val="FF5050"/>
                  </a:solidFill>
                  <a:effectLst/>
                  <a:uLnTx/>
                  <a:uFillTx/>
                  <a:latin typeface="Cambria" panose="02040503050406030204" pitchFamily="18" charset="0"/>
                  <a:ea typeface="Cambria" panose="02040503050406030204" pitchFamily="18" charset="0"/>
                  <a:cs typeface="+mn-cs"/>
                </a:rPr>
                <a:t>vần</a:t>
              </a:r>
              <a:r>
                <a:rPr kumimoji="0" lang="en-US" sz="3200" b="1" i="0" u="none" strike="noStrike" kern="1200" cap="none" spc="0" normalizeH="0" noProof="0" dirty="0" smtClean="0">
                  <a:ln>
                    <a:noFill/>
                  </a:ln>
                  <a:solidFill>
                    <a:srgbClr val="FF5050"/>
                  </a:solidFill>
                  <a:effectLst/>
                  <a:uLnTx/>
                  <a:uFillTx/>
                  <a:latin typeface="Cambria" panose="02040503050406030204" pitchFamily="18" charset="0"/>
                  <a:ea typeface="Cambria" panose="02040503050406030204" pitchFamily="18" charset="0"/>
                  <a:cs typeface="+mn-cs"/>
                </a:rPr>
                <a:t> </a:t>
              </a:r>
              <a:r>
                <a:rPr kumimoji="0" lang="en-US" sz="3200" b="1" i="0" u="none" strike="noStrike" kern="1200" cap="none" spc="0" normalizeH="0" noProof="0" dirty="0" err="1" smtClean="0">
                  <a:ln>
                    <a:noFill/>
                  </a:ln>
                  <a:solidFill>
                    <a:srgbClr val="FF5050"/>
                  </a:solidFill>
                  <a:effectLst/>
                  <a:uLnTx/>
                  <a:uFillTx/>
                  <a:latin typeface="Cambria" panose="02040503050406030204" pitchFamily="18" charset="0"/>
                  <a:ea typeface="Cambria" panose="02040503050406030204" pitchFamily="18" charset="0"/>
                  <a:cs typeface="+mn-cs"/>
                </a:rPr>
                <a:t>ươn</a:t>
              </a:r>
              <a:r>
                <a:rPr kumimoji="0" lang="en-US" sz="3200" b="1" i="0" u="none" strike="noStrike" kern="1200" cap="none" spc="0" normalizeH="0" noProof="0" dirty="0" smtClean="0">
                  <a:ln>
                    <a:noFill/>
                  </a:ln>
                  <a:solidFill>
                    <a:srgbClr val="FF5050"/>
                  </a:solidFill>
                  <a:effectLst/>
                  <a:uLnTx/>
                  <a:uFillTx/>
                  <a:latin typeface="Cambria" panose="02040503050406030204" pitchFamily="18" charset="0"/>
                  <a:ea typeface="Cambria" panose="02040503050406030204" pitchFamily="18" charset="0"/>
                  <a:cs typeface="+mn-cs"/>
                </a:rPr>
                <a:t> </a:t>
              </a:r>
              <a:r>
                <a:rPr kumimoji="0" lang="en-US" sz="3200" b="1" i="0" u="none" strike="noStrike" kern="1200" cap="none" spc="0" normalizeH="0" noProof="0" dirty="0" err="1" smtClean="0">
                  <a:ln>
                    <a:noFill/>
                  </a:ln>
                  <a:solidFill>
                    <a:srgbClr val="FF5050"/>
                  </a:solidFill>
                  <a:effectLst/>
                  <a:uLnTx/>
                  <a:uFillTx/>
                  <a:latin typeface="Cambria" panose="02040503050406030204" pitchFamily="18" charset="0"/>
                  <a:ea typeface="Cambria" panose="02040503050406030204" pitchFamily="18" charset="0"/>
                  <a:cs typeface="+mn-cs"/>
                </a:rPr>
                <a:t>hoặc</a:t>
              </a:r>
              <a:r>
                <a:rPr kumimoji="0" lang="en-US" sz="3200" b="1" i="0" u="none" strike="noStrike" kern="1200" cap="none" spc="0" normalizeH="0" noProof="0" dirty="0" smtClean="0">
                  <a:ln>
                    <a:noFill/>
                  </a:ln>
                  <a:solidFill>
                    <a:srgbClr val="FF5050"/>
                  </a:solidFill>
                  <a:effectLst/>
                  <a:uLnTx/>
                  <a:uFillTx/>
                  <a:latin typeface="Cambria" panose="02040503050406030204" pitchFamily="18" charset="0"/>
                  <a:ea typeface="Cambria" panose="02040503050406030204" pitchFamily="18" charset="0"/>
                  <a:cs typeface="+mn-cs"/>
                </a:rPr>
                <a:t> </a:t>
              </a:r>
              <a:r>
                <a:rPr kumimoji="0" lang="en-US" sz="3200" b="1" i="0" u="none" strike="noStrike" kern="1200" cap="none" spc="0" normalizeH="0" noProof="0" dirty="0" err="1" smtClean="0">
                  <a:ln>
                    <a:noFill/>
                  </a:ln>
                  <a:solidFill>
                    <a:srgbClr val="FF5050"/>
                  </a:solidFill>
                  <a:effectLst/>
                  <a:uLnTx/>
                  <a:uFillTx/>
                  <a:latin typeface="Cambria" panose="02040503050406030204" pitchFamily="18" charset="0"/>
                  <a:ea typeface="Cambria" panose="02040503050406030204" pitchFamily="18" charset="0"/>
                  <a:cs typeface="+mn-cs"/>
                </a:rPr>
                <a:t>ương</a:t>
              </a:r>
              <a:endParaRPr kumimoji="0" lang="en-US" sz="3200" b="1" i="0" u="none" strike="noStrike" kern="1200" cap="none" spc="0" normalizeH="0" baseline="0" noProof="0" dirty="0">
                <a:ln>
                  <a:noFill/>
                </a:ln>
                <a:solidFill>
                  <a:srgbClr val="44546A"/>
                </a:solidFill>
                <a:effectLst/>
                <a:uLnTx/>
                <a:uFillTx/>
                <a:latin typeface="Cambria" panose="02040503050406030204" pitchFamily="18" charset="0"/>
                <a:ea typeface="Cambria" panose="02040503050406030204" pitchFamily="18" charset="0"/>
                <a:cs typeface="+mn-cs"/>
              </a:endParaRPr>
            </a:p>
          </p:txBody>
        </p:sp>
        <p:pic>
          <p:nvPicPr>
            <p:cNvPr id="26" name="图片 25">
              <a:extLst>
                <a:ext uri="{FF2B5EF4-FFF2-40B4-BE49-F238E27FC236}">
                  <a16:creationId xmlns:a16="http://schemas.microsoft.com/office/drawing/2014/main" id="{9DE44A80-172B-8A1B-F609-C7BDE8A9463C}"/>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rot="166384">
              <a:off x="10456634" y="-227332"/>
              <a:ext cx="1121074" cy="1022184"/>
            </a:xfrm>
            <a:prstGeom prst="rect">
              <a:avLst/>
            </a:prstGeom>
          </p:spPr>
        </p:pic>
        <p:pic>
          <p:nvPicPr>
            <p:cNvPr id="27" name="图片 26">
              <a:extLst>
                <a:ext uri="{FF2B5EF4-FFF2-40B4-BE49-F238E27FC236}">
                  <a16:creationId xmlns:a16="http://schemas.microsoft.com/office/drawing/2014/main" id="{AD252DA9-E50D-17B3-D2FC-9A091F478769}"/>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rot="21433616" flipH="1">
              <a:off x="2021557" y="-269997"/>
              <a:ext cx="1121074" cy="1022184"/>
            </a:xfrm>
            <a:prstGeom prst="rect">
              <a:avLst/>
            </a:prstGeom>
          </p:spPr>
        </p:pic>
      </p:grpSp>
    </p:spTree>
    <p:extLst>
      <p:ext uri="{BB962C8B-B14F-4D97-AF65-F5344CB8AC3E}">
        <p14:creationId xmlns:p14="http://schemas.microsoft.com/office/powerpoint/2010/main" val="309957072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heel(1)">
                                      <p:cBhvr>
                                        <p:cTn id="7" dur="1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nodeType="clickEffect">
                                  <p:stCondLst>
                                    <p:cond delay="0"/>
                                  </p:stCondLst>
                                  <p:childTnLst>
                                    <p:set>
                                      <p:cBhvr>
                                        <p:cTn id="11" dur="1" fill="hold">
                                          <p:stCondLst>
                                            <p:cond delay="0"/>
                                          </p:stCondLst>
                                        </p:cTn>
                                        <p:tgtEl>
                                          <p:spTgt spid="9"/>
                                        </p:tgtEl>
                                        <p:attrNameLst>
                                          <p:attrName>style.visibility</p:attrName>
                                        </p:attrNameLst>
                                      </p:cBhvr>
                                      <p:to>
                                        <p:strVal val="visible"/>
                                      </p:to>
                                    </p:set>
                                    <p:anim calcmode="lin" valueType="num">
                                      <p:cBhvr>
                                        <p:cTn id="12" dur="500" fill="hold"/>
                                        <p:tgtEl>
                                          <p:spTgt spid="9"/>
                                        </p:tgtEl>
                                        <p:attrNameLst>
                                          <p:attrName>ppt_w</p:attrName>
                                        </p:attrNameLst>
                                      </p:cBhvr>
                                      <p:tavLst>
                                        <p:tav tm="0">
                                          <p:val>
                                            <p:fltVal val="0"/>
                                          </p:val>
                                        </p:tav>
                                        <p:tav tm="100000">
                                          <p:val>
                                            <p:strVal val="#ppt_w"/>
                                          </p:val>
                                        </p:tav>
                                      </p:tavLst>
                                    </p:anim>
                                    <p:anim calcmode="lin" valueType="num">
                                      <p:cBhvr>
                                        <p:cTn id="13" dur="500" fill="hold"/>
                                        <p:tgtEl>
                                          <p:spTgt spid="9"/>
                                        </p:tgtEl>
                                        <p:attrNameLst>
                                          <p:attrName>ppt_h</p:attrName>
                                        </p:attrNameLst>
                                      </p:cBhvr>
                                      <p:tavLst>
                                        <p:tav tm="0">
                                          <p:val>
                                            <p:fltVal val="0"/>
                                          </p:val>
                                        </p:tav>
                                        <p:tav tm="100000">
                                          <p:val>
                                            <p:strVal val="#ppt_h"/>
                                          </p:val>
                                        </p:tav>
                                      </p:tavLst>
                                    </p:anim>
                                    <p:animEffect transition="in" filter="fade">
                                      <p:cBhvr>
                                        <p:cTn id="14"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a:extLst>
              <a:ext uri="{FF2B5EF4-FFF2-40B4-BE49-F238E27FC236}">
                <a16:creationId xmlns:a16="http://schemas.microsoft.com/office/drawing/2014/main" id="{DA7BA481-7BE7-E262-A367-6E0AC8B8B1BE}"/>
              </a:ext>
            </a:extLst>
          </p:cNvPr>
          <p:cNvSpPr/>
          <p:nvPr/>
        </p:nvSpPr>
        <p:spPr>
          <a:xfrm>
            <a:off x="0" y="-1"/>
            <a:ext cx="12192000" cy="6857999"/>
          </a:xfrm>
          <a:prstGeom prst="rect">
            <a:avLst/>
          </a:prstGeom>
          <a:solidFill>
            <a:srgbClr val="4CBFD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思源黑体 CN Bold" panose="020B0800000000000000" pitchFamily="34" charset="-122"/>
              <a:ea typeface="思源黑体 CN Bold" panose="020B0800000000000000" pitchFamily="34" charset="-122"/>
              <a:cs typeface="+mn-cs"/>
            </a:endParaRPr>
          </a:p>
        </p:txBody>
      </p:sp>
      <p:pic>
        <p:nvPicPr>
          <p:cNvPr id="4" name="图片 3">
            <a:extLst>
              <a:ext uri="{FF2B5EF4-FFF2-40B4-BE49-F238E27FC236}">
                <a16:creationId xmlns:a16="http://schemas.microsoft.com/office/drawing/2014/main" id="{37E2FE2E-0B9D-800A-323F-0D0C0FFD363B}"/>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0" y="1802"/>
            <a:ext cx="12192000" cy="6856198"/>
          </a:xfrm>
          <a:prstGeom prst="rect">
            <a:avLst/>
          </a:prstGeom>
        </p:spPr>
      </p:pic>
      <p:pic>
        <p:nvPicPr>
          <p:cNvPr id="15" name="图片 14">
            <a:extLst>
              <a:ext uri="{FF2B5EF4-FFF2-40B4-BE49-F238E27FC236}">
                <a16:creationId xmlns:a16="http://schemas.microsoft.com/office/drawing/2014/main" id="{44A16D67-1706-27DC-8B6F-C4A7A929C4A4}"/>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b="-2"/>
          <a:stretch/>
        </p:blipFill>
        <p:spPr>
          <a:xfrm>
            <a:off x="4831" y="0"/>
            <a:ext cx="12191999" cy="1689062"/>
          </a:xfrm>
          <a:prstGeom prst="rect">
            <a:avLst/>
          </a:prstGeom>
        </p:spPr>
      </p:pic>
      <p:grpSp>
        <p:nvGrpSpPr>
          <p:cNvPr id="8" name="组合 7">
            <a:extLst>
              <a:ext uri="{FF2B5EF4-FFF2-40B4-BE49-F238E27FC236}">
                <a16:creationId xmlns:a16="http://schemas.microsoft.com/office/drawing/2014/main" id="{669DD7FB-AE87-F49C-B1DA-C7EC0B4C1C18}"/>
              </a:ext>
            </a:extLst>
          </p:cNvPr>
          <p:cNvGrpSpPr/>
          <p:nvPr/>
        </p:nvGrpSpPr>
        <p:grpSpPr>
          <a:xfrm>
            <a:off x="3059099" y="1689062"/>
            <a:ext cx="6564086" cy="4688098"/>
            <a:chOff x="1219200" y="1490294"/>
            <a:chExt cx="6564086" cy="4688098"/>
          </a:xfrm>
        </p:grpSpPr>
        <p:sp>
          <p:nvSpPr>
            <p:cNvPr id="9" name="矩形 8">
              <a:extLst>
                <a:ext uri="{FF2B5EF4-FFF2-40B4-BE49-F238E27FC236}">
                  <a16:creationId xmlns:a16="http://schemas.microsoft.com/office/drawing/2014/main" id="{26E9FB43-028E-DD40-701F-B0369138989B}"/>
                </a:ext>
              </a:extLst>
            </p:cNvPr>
            <p:cNvSpPr/>
            <p:nvPr/>
          </p:nvSpPr>
          <p:spPr>
            <a:xfrm>
              <a:off x="1219200" y="1841500"/>
              <a:ext cx="6564086" cy="4336892"/>
            </a:xfrm>
            <a:prstGeom prst="rect">
              <a:avLst/>
            </a:prstGeom>
            <a:noFill/>
            <a:ln w="38100">
              <a:solidFill>
                <a:srgbClr val="FDA90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lumMod val="75000"/>
                    <a:lumOff val="25000"/>
                  </a:prstClr>
                </a:solidFill>
                <a:effectLst/>
                <a:uLnTx/>
                <a:uFillTx/>
                <a:latin typeface="Cambria" panose="02040503050406030204" pitchFamily="18" charset="0"/>
                <a:ea typeface="思源黑体 CN Bold" panose="020B0800000000000000" pitchFamily="34" charset="-122"/>
              </a:endParaRPr>
            </a:p>
          </p:txBody>
        </p:sp>
        <p:grpSp>
          <p:nvGrpSpPr>
            <p:cNvPr id="10" name="组合 9">
              <a:extLst>
                <a:ext uri="{FF2B5EF4-FFF2-40B4-BE49-F238E27FC236}">
                  <a16:creationId xmlns:a16="http://schemas.microsoft.com/office/drawing/2014/main" id="{B6D7C7A6-1C7C-AA69-D246-4292569985B4}"/>
                </a:ext>
              </a:extLst>
            </p:cNvPr>
            <p:cNvGrpSpPr/>
            <p:nvPr/>
          </p:nvGrpSpPr>
          <p:grpSpPr>
            <a:xfrm>
              <a:off x="1594551" y="1490294"/>
              <a:ext cx="5803869" cy="4200645"/>
              <a:chOff x="3302403" y="982517"/>
              <a:chExt cx="5803869" cy="4200645"/>
            </a:xfrm>
          </p:grpSpPr>
          <p:sp>
            <p:nvSpPr>
              <p:cNvPr id="11" name="文本框 10">
                <a:extLst>
                  <a:ext uri="{FF2B5EF4-FFF2-40B4-BE49-F238E27FC236}">
                    <a16:creationId xmlns:a16="http://schemas.microsoft.com/office/drawing/2014/main" id="{8A2FCC5F-47AC-A352-A0B1-26FE65DC27EA}"/>
                  </a:ext>
                </a:extLst>
              </p:cNvPr>
              <p:cNvSpPr txBox="1"/>
              <p:nvPr/>
            </p:nvSpPr>
            <p:spPr>
              <a:xfrm>
                <a:off x="3302403" y="1766842"/>
                <a:ext cx="5803869" cy="3416320"/>
              </a:xfrm>
              <a:prstGeom prst="rect">
                <a:avLst/>
              </a:prstGeom>
              <a:noFill/>
            </p:spPr>
            <p:txBody>
              <a:bodyPr wrap="square">
                <a:spAutoFit/>
              </a:bodyPr>
              <a:lstStyle/>
              <a:p>
                <a:pPr marR="0" lvl="0" algn="ctr" defTabSz="914400" rtl="0" eaLnBrk="1" fontAlgn="auto" latinLnBrk="0" hangingPunct="1">
                  <a:lnSpc>
                    <a:spcPct val="100000"/>
                  </a:lnSpc>
                  <a:spcBef>
                    <a:spcPts val="0"/>
                  </a:spcBef>
                  <a:spcAft>
                    <a:spcPts val="0"/>
                  </a:spcAft>
                  <a:buClrTx/>
                  <a:buSzTx/>
                  <a:tabLst/>
                  <a:defRPr/>
                </a:pPr>
                <a:r>
                  <a:rPr lang="en-US" altLang="zh-CN" sz="5400" noProof="0" dirty="0" err="1" smtClean="0">
                    <a:solidFill>
                      <a:srgbClr val="FF5050"/>
                    </a:solidFill>
                    <a:latin typeface="Cambria" panose="02040503050406030204" pitchFamily="18" charset="0"/>
                    <a:ea typeface="Cambria" panose="02040503050406030204" pitchFamily="18" charset="0"/>
                  </a:rPr>
                  <a:t>Viết</a:t>
                </a:r>
                <a:r>
                  <a:rPr lang="en-US" altLang="zh-CN" sz="5400" noProof="0" dirty="0" smtClean="0">
                    <a:solidFill>
                      <a:srgbClr val="FF5050"/>
                    </a:solidFill>
                    <a:latin typeface="Cambria" panose="02040503050406030204" pitchFamily="18" charset="0"/>
                    <a:ea typeface="Cambria" panose="02040503050406030204" pitchFamily="18" charset="0"/>
                  </a:rPr>
                  <a:t> 2 – 3 </a:t>
                </a:r>
                <a:r>
                  <a:rPr lang="en-US" altLang="zh-CN" sz="5400" noProof="0" dirty="0" err="1" smtClean="0">
                    <a:solidFill>
                      <a:srgbClr val="FF5050"/>
                    </a:solidFill>
                    <a:latin typeface="Cambria" panose="02040503050406030204" pitchFamily="18" charset="0"/>
                    <a:ea typeface="Cambria" panose="02040503050406030204" pitchFamily="18" charset="0"/>
                  </a:rPr>
                  <a:t>câu</a:t>
                </a:r>
                <a:r>
                  <a:rPr lang="en-US" altLang="zh-CN" sz="5400" noProof="0" dirty="0" smtClean="0">
                    <a:solidFill>
                      <a:srgbClr val="FF5050"/>
                    </a:solidFill>
                    <a:latin typeface="Cambria" panose="02040503050406030204" pitchFamily="18" charset="0"/>
                    <a:ea typeface="Cambria" panose="02040503050406030204" pitchFamily="18" charset="0"/>
                  </a:rPr>
                  <a:t> </a:t>
                </a:r>
                <a:r>
                  <a:rPr lang="en-US" altLang="zh-CN" sz="5400" noProof="0" dirty="0" err="1" smtClean="0">
                    <a:solidFill>
                      <a:srgbClr val="FF5050"/>
                    </a:solidFill>
                    <a:latin typeface="Cambria" panose="02040503050406030204" pitchFamily="18" charset="0"/>
                    <a:ea typeface="Cambria" panose="02040503050406030204" pitchFamily="18" charset="0"/>
                  </a:rPr>
                  <a:t>về</a:t>
                </a:r>
                <a:r>
                  <a:rPr lang="en-US" altLang="zh-CN" sz="5400" noProof="0" dirty="0" smtClean="0">
                    <a:solidFill>
                      <a:srgbClr val="FF5050"/>
                    </a:solidFill>
                    <a:latin typeface="Cambria" panose="02040503050406030204" pitchFamily="18" charset="0"/>
                    <a:ea typeface="Cambria" panose="02040503050406030204" pitchFamily="18" charset="0"/>
                  </a:rPr>
                  <a:t> </a:t>
                </a:r>
                <a:r>
                  <a:rPr lang="en-US" altLang="zh-CN" sz="5400" noProof="0" dirty="0" err="1" smtClean="0">
                    <a:solidFill>
                      <a:srgbClr val="FF5050"/>
                    </a:solidFill>
                    <a:latin typeface="Cambria" panose="02040503050406030204" pitchFamily="18" charset="0"/>
                    <a:ea typeface="Cambria" panose="02040503050406030204" pitchFamily="18" charset="0"/>
                  </a:rPr>
                  <a:t>một</a:t>
                </a:r>
                <a:r>
                  <a:rPr lang="en-US" altLang="zh-CN" sz="5400" noProof="0" dirty="0" smtClean="0">
                    <a:solidFill>
                      <a:srgbClr val="FF5050"/>
                    </a:solidFill>
                    <a:latin typeface="Cambria" panose="02040503050406030204" pitchFamily="18" charset="0"/>
                    <a:ea typeface="Cambria" panose="02040503050406030204" pitchFamily="18" charset="0"/>
                  </a:rPr>
                  <a:t> </a:t>
                </a:r>
                <a:r>
                  <a:rPr lang="en-US" altLang="zh-CN" sz="5400" noProof="0" dirty="0" err="1" smtClean="0">
                    <a:solidFill>
                      <a:srgbClr val="FF5050"/>
                    </a:solidFill>
                    <a:latin typeface="Cambria" panose="02040503050406030204" pitchFamily="18" charset="0"/>
                    <a:ea typeface="Cambria" panose="02040503050406030204" pitchFamily="18" charset="0"/>
                  </a:rPr>
                  <a:t>việc</a:t>
                </a:r>
                <a:r>
                  <a:rPr lang="en-US" altLang="zh-CN" sz="5400" noProof="0" dirty="0" smtClean="0">
                    <a:solidFill>
                      <a:srgbClr val="FF5050"/>
                    </a:solidFill>
                    <a:latin typeface="Cambria" panose="02040503050406030204" pitchFamily="18" charset="0"/>
                    <a:ea typeface="Cambria" panose="02040503050406030204" pitchFamily="18" charset="0"/>
                  </a:rPr>
                  <a:t> </a:t>
                </a:r>
                <a:r>
                  <a:rPr lang="en-US" altLang="zh-CN" sz="5400" noProof="0" dirty="0" err="1" smtClean="0">
                    <a:solidFill>
                      <a:srgbClr val="FF5050"/>
                    </a:solidFill>
                    <a:latin typeface="Cambria" panose="02040503050406030204" pitchFamily="18" charset="0"/>
                    <a:ea typeface="Cambria" panose="02040503050406030204" pitchFamily="18" charset="0"/>
                  </a:rPr>
                  <a:t>em</a:t>
                </a:r>
                <a:r>
                  <a:rPr lang="en-US" altLang="zh-CN" sz="5400" noProof="0" dirty="0" smtClean="0">
                    <a:solidFill>
                      <a:srgbClr val="FF5050"/>
                    </a:solidFill>
                    <a:latin typeface="Cambria" panose="02040503050406030204" pitchFamily="18" charset="0"/>
                    <a:ea typeface="Cambria" panose="02040503050406030204" pitchFamily="18" charset="0"/>
                  </a:rPr>
                  <a:t> </a:t>
                </a:r>
                <a:r>
                  <a:rPr lang="en-US" altLang="zh-CN" sz="5400" noProof="0" dirty="0" err="1" smtClean="0">
                    <a:solidFill>
                      <a:srgbClr val="FF5050"/>
                    </a:solidFill>
                    <a:latin typeface="Cambria" panose="02040503050406030204" pitchFamily="18" charset="0"/>
                    <a:ea typeface="Cambria" panose="02040503050406030204" pitchFamily="18" charset="0"/>
                  </a:rPr>
                  <a:t>đã</a:t>
                </a:r>
                <a:r>
                  <a:rPr lang="en-US" altLang="zh-CN" sz="5400" noProof="0" dirty="0" smtClean="0">
                    <a:solidFill>
                      <a:srgbClr val="FF5050"/>
                    </a:solidFill>
                    <a:latin typeface="Cambria" panose="02040503050406030204" pitchFamily="18" charset="0"/>
                    <a:ea typeface="Cambria" panose="02040503050406030204" pitchFamily="18" charset="0"/>
                  </a:rPr>
                  <a:t> </a:t>
                </a:r>
                <a:r>
                  <a:rPr lang="en-US" altLang="zh-CN" sz="5400" noProof="0" dirty="0" err="1" smtClean="0">
                    <a:solidFill>
                      <a:srgbClr val="FF5050"/>
                    </a:solidFill>
                    <a:latin typeface="Cambria" panose="02040503050406030204" pitchFamily="18" charset="0"/>
                    <a:ea typeface="Cambria" panose="02040503050406030204" pitchFamily="18" charset="0"/>
                  </a:rPr>
                  <a:t>làm</a:t>
                </a:r>
                <a:r>
                  <a:rPr lang="en-US" altLang="zh-CN" sz="5400" noProof="0" dirty="0" smtClean="0">
                    <a:solidFill>
                      <a:srgbClr val="FF5050"/>
                    </a:solidFill>
                    <a:latin typeface="Cambria" panose="02040503050406030204" pitchFamily="18" charset="0"/>
                    <a:ea typeface="Cambria" panose="02040503050406030204" pitchFamily="18" charset="0"/>
                  </a:rPr>
                  <a:t> </a:t>
                </a:r>
                <a:r>
                  <a:rPr lang="en-US" altLang="zh-CN" sz="5400" noProof="0" dirty="0" err="1" smtClean="0">
                    <a:solidFill>
                      <a:srgbClr val="FF5050"/>
                    </a:solidFill>
                    <a:latin typeface="Cambria" panose="02040503050406030204" pitchFamily="18" charset="0"/>
                    <a:ea typeface="Cambria" panose="02040503050406030204" pitchFamily="18" charset="0"/>
                  </a:rPr>
                  <a:t>khiến</a:t>
                </a:r>
                <a:r>
                  <a:rPr lang="en-US" altLang="zh-CN" sz="5400" noProof="0" dirty="0" smtClean="0">
                    <a:solidFill>
                      <a:srgbClr val="FF5050"/>
                    </a:solidFill>
                    <a:latin typeface="Cambria" panose="02040503050406030204" pitchFamily="18" charset="0"/>
                    <a:ea typeface="Cambria" panose="02040503050406030204" pitchFamily="18" charset="0"/>
                  </a:rPr>
                  <a:t> </a:t>
                </a:r>
                <a:r>
                  <a:rPr lang="en-US" altLang="zh-CN" sz="5400" noProof="0" dirty="0" err="1" smtClean="0">
                    <a:solidFill>
                      <a:srgbClr val="FF5050"/>
                    </a:solidFill>
                    <a:latin typeface="Cambria" panose="02040503050406030204" pitchFamily="18" charset="0"/>
                    <a:ea typeface="Cambria" panose="02040503050406030204" pitchFamily="18" charset="0"/>
                  </a:rPr>
                  <a:t>người</a:t>
                </a:r>
                <a:r>
                  <a:rPr lang="en-US" altLang="zh-CN" sz="5400" noProof="0" dirty="0" smtClean="0">
                    <a:solidFill>
                      <a:srgbClr val="FF5050"/>
                    </a:solidFill>
                    <a:latin typeface="Cambria" panose="02040503050406030204" pitchFamily="18" charset="0"/>
                    <a:ea typeface="Cambria" panose="02040503050406030204" pitchFamily="18" charset="0"/>
                  </a:rPr>
                  <a:t> </a:t>
                </a:r>
                <a:r>
                  <a:rPr lang="en-US" altLang="zh-CN" sz="5400" noProof="0" dirty="0" err="1" smtClean="0">
                    <a:solidFill>
                      <a:srgbClr val="FF5050"/>
                    </a:solidFill>
                    <a:latin typeface="Cambria" panose="02040503050406030204" pitchFamily="18" charset="0"/>
                    <a:ea typeface="Cambria" panose="02040503050406030204" pitchFamily="18" charset="0"/>
                  </a:rPr>
                  <a:t>thân</a:t>
                </a:r>
                <a:r>
                  <a:rPr lang="en-US" altLang="zh-CN" sz="5400" noProof="0" dirty="0" smtClean="0">
                    <a:solidFill>
                      <a:srgbClr val="FF5050"/>
                    </a:solidFill>
                    <a:latin typeface="Cambria" panose="02040503050406030204" pitchFamily="18" charset="0"/>
                    <a:ea typeface="Cambria" panose="02040503050406030204" pitchFamily="18" charset="0"/>
                  </a:rPr>
                  <a:t> </a:t>
                </a:r>
                <a:r>
                  <a:rPr lang="en-US" altLang="zh-CN" sz="5400" noProof="0" dirty="0" err="1" smtClean="0">
                    <a:solidFill>
                      <a:srgbClr val="FF5050"/>
                    </a:solidFill>
                    <a:latin typeface="Cambria" panose="02040503050406030204" pitchFamily="18" charset="0"/>
                    <a:ea typeface="Cambria" panose="02040503050406030204" pitchFamily="18" charset="0"/>
                  </a:rPr>
                  <a:t>vui</a:t>
                </a:r>
                <a:r>
                  <a:rPr lang="en-US" altLang="zh-CN" sz="5400" noProof="0" dirty="0" smtClean="0">
                    <a:solidFill>
                      <a:srgbClr val="FF5050"/>
                    </a:solidFill>
                    <a:latin typeface="Cambria" panose="02040503050406030204" pitchFamily="18" charset="0"/>
                    <a:ea typeface="Cambria" panose="02040503050406030204" pitchFamily="18" charset="0"/>
                  </a:rPr>
                  <a:t>.</a:t>
                </a:r>
                <a:endParaRPr kumimoji="0" lang="zh-CN" altLang="en-US" sz="5400" b="0" i="0" u="none" strike="noStrike" kern="1200" cap="none" spc="0" normalizeH="0" baseline="0" noProof="0" dirty="0">
                  <a:ln>
                    <a:noFill/>
                  </a:ln>
                  <a:solidFill>
                    <a:srgbClr val="FF5050"/>
                  </a:solidFill>
                  <a:effectLst/>
                  <a:uLnTx/>
                  <a:uFillTx/>
                  <a:latin typeface="Cambria" panose="02040503050406030204" pitchFamily="18" charset="0"/>
                  <a:ea typeface="思源黑体 CN Bold" panose="020B0800000000000000" pitchFamily="34" charset="-122"/>
                </a:endParaRPr>
              </a:p>
            </p:txBody>
          </p:sp>
          <p:sp>
            <p:nvSpPr>
              <p:cNvPr id="13" name="流程图: 终止 12">
                <a:extLst>
                  <a:ext uri="{FF2B5EF4-FFF2-40B4-BE49-F238E27FC236}">
                    <a16:creationId xmlns:a16="http://schemas.microsoft.com/office/drawing/2014/main" id="{77FD60C7-C509-05EB-51A0-5DF16A28BFEF}"/>
                  </a:ext>
                </a:extLst>
              </p:cNvPr>
              <p:cNvSpPr/>
              <p:nvPr/>
            </p:nvSpPr>
            <p:spPr>
              <a:xfrm>
                <a:off x="4892697" y="982517"/>
                <a:ext cx="2623280" cy="565200"/>
              </a:xfrm>
              <a:prstGeom prst="flowChartTerminator">
                <a:avLst/>
              </a:prstGeom>
              <a:solidFill>
                <a:srgbClr val="FFB0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lumMod val="75000"/>
                      <a:lumOff val="25000"/>
                    </a:prstClr>
                  </a:solidFill>
                  <a:effectLst/>
                  <a:uLnTx/>
                  <a:uFillTx/>
                  <a:latin typeface="Cambria" panose="02040503050406030204" pitchFamily="18" charset="0"/>
                  <a:ea typeface="思源黑体 CN Bold" panose="020B0800000000000000" pitchFamily="34" charset="-122"/>
                </a:endParaRPr>
              </a:p>
            </p:txBody>
          </p:sp>
        </p:grpSp>
      </p:grpSp>
      <p:grpSp>
        <p:nvGrpSpPr>
          <p:cNvPr id="16" name="Group 15"/>
          <p:cNvGrpSpPr/>
          <p:nvPr/>
        </p:nvGrpSpPr>
        <p:grpSpPr>
          <a:xfrm>
            <a:off x="2278812" y="-58085"/>
            <a:ext cx="8115143" cy="2421910"/>
            <a:chOff x="2329290" y="157880"/>
            <a:chExt cx="8115143" cy="2421910"/>
          </a:xfrm>
        </p:grpSpPr>
        <p:grpSp>
          <p:nvGrpSpPr>
            <p:cNvPr id="3" name="Group 2"/>
            <p:cNvGrpSpPr/>
            <p:nvPr/>
          </p:nvGrpSpPr>
          <p:grpSpPr>
            <a:xfrm>
              <a:off x="2329290" y="871051"/>
              <a:ext cx="8115143" cy="1056694"/>
              <a:chOff x="2329290" y="871051"/>
              <a:chExt cx="8115143" cy="1056694"/>
            </a:xfrm>
          </p:grpSpPr>
          <p:pic>
            <p:nvPicPr>
              <p:cNvPr id="26" name="图片 25">
                <a:extLst>
                  <a:ext uri="{FF2B5EF4-FFF2-40B4-BE49-F238E27FC236}">
                    <a16:creationId xmlns:a16="http://schemas.microsoft.com/office/drawing/2014/main" id="{9DE44A80-172B-8A1B-F609-C7BDE8A9463C}"/>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rot="166384">
                <a:off x="9323359" y="871051"/>
                <a:ext cx="1121074" cy="1022184"/>
              </a:xfrm>
              <a:prstGeom prst="rect">
                <a:avLst/>
              </a:prstGeom>
            </p:spPr>
          </p:pic>
          <p:pic>
            <p:nvPicPr>
              <p:cNvPr id="27" name="图片 26">
                <a:extLst>
                  <a:ext uri="{FF2B5EF4-FFF2-40B4-BE49-F238E27FC236}">
                    <a16:creationId xmlns:a16="http://schemas.microsoft.com/office/drawing/2014/main" id="{AD252DA9-E50D-17B3-D2FC-9A091F478769}"/>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rot="21433616" flipH="1">
                <a:off x="2329290" y="905561"/>
                <a:ext cx="1121074" cy="1022184"/>
              </a:xfrm>
              <a:prstGeom prst="rect">
                <a:avLst/>
              </a:prstGeom>
            </p:spPr>
          </p:pic>
        </p:grpSp>
        <p:pic>
          <p:nvPicPr>
            <p:cNvPr id="7" name="Picture 6"/>
            <p:cNvPicPr>
              <a:picLocks noChangeAspect="1"/>
            </p:cNvPicPr>
            <p:nvPr/>
          </p:nvPicPr>
          <p:blipFill>
            <a:blip r:embed="rId5"/>
            <a:stretch>
              <a:fillRect/>
            </a:stretch>
          </p:blipFill>
          <p:spPr>
            <a:xfrm>
              <a:off x="3375501" y="157880"/>
              <a:ext cx="6407506" cy="2421910"/>
            </a:xfrm>
            <a:prstGeom prst="rect">
              <a:avLst/>
            </a:prstGeom>
          </p:spPr>
        </p:pic>
      </p:grpSp>
    </p:spTree>
    <p:extLst>
      <p:ext uri="{BB962C8B-B14F-4D97-AF65-F5344CB8AC3E}">
        <p14:creationId xmlns:p14="http://schemas.microsoft.com/office/powerpoint/2010/main" val="147326288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barn(inVertical)">
                                      <p:cBhvr>
                                        <p:cTn id="7" dur="500"/>
                                        <p:tgtEl>
                                          <p:spTgt spid="16"/>
                                        </p:tgtEl>
                                      </p:cBhvr>
                                    </p:animEffect>
                                  </p:childTnLst>
                                </p:cTn>
                              </p:par>
                            </p:childTnLst>
                          </p:cTn>
                        </p:par>
                        <p:par>
                          <p:cTn id="8" fill="hold">
                            <p:stCondLst>
                              <p:cond delay="500"/>
                            </p:stCondLst>
                            <p:childTnLst>
                              <p:par>
                                <p:cTn id="9" presetID="22" presetClass="entr" presetSubtype="4" fill="hold" nodeType="after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wipe(down)">
                                      <p:cBhvr>
                                        <p:cTn id="11"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Freeform: Shape 14">
            <a:extLst>
              <a:ext uri="{FF2B5EF4-FFF2-40B4-BE49-F238E27FC236}">
                <a16:creationId xmlns:a16="http://schemas.microsoft.com/office/drawing/2014/main" id="{935C837E-3055-8E50-4C0C-71381A4835EE}"/>
              </a:ext>
            </a:extLst>
          </p:cNvPr>
          <p:cNvSpPr/>
          <p:nvPr/>
        </p:nvSpPr>
        <p:spPr>
          <a:xfrm>
            <a:off x="909417" y="3095728"/>
            <a:ext cx="10889694" cy="5496039"/>
          </a:xfrm>
          <a:custGeom>
            <a:avLst/>
            <a:gdLst>
              <a:gd name="connsiteX0" fmla="*/ 9376863 w 12192000"/>
              <a:gd name="connsiteY0" fmla="*/ 1462271 h 5753100"/>
              <a:gd name="connsiteX1" fmla="*/ 9373093 w 12192000"/>
              <a:gd name="connsiteY1" fmla="*/ 1499671 h 5753100"/>
              <a:gd name="connsiteX2" fmla="*/ 9385406 w 12192000"/>
              <a:gd name="connsiteY2" fmla="*/ 1493740 h 5753100"/>
              <a:gd name="connsiteX3" fmla="*/ 9428009 w 12192000"/>
              <a:gd name="connsiteY3" fmla="*/ 1478147 h 5753100"/>
              <a:gd name="connsiteX4" fmla="*/ 414342 w 12192000"/>
              <a:gd name="connsiteY4" fmla="*/ 0 h 5753100"/>
              <a:gd name="connsiteX5" fmla="*/ 1052516 w 12192000"/>
              <a:gd name="connsiteY5" fmla="*/ 638175 h 5753100"/>
              <a:gd name="connsiteX6" fmla="*/ 1049618 w 12192000"/>
              <a:gd name="connsiteY6" fmla="*/ 666928 h 5753100"/>
              <a:gd name="connsiteX7" fmla="*/ 1116687 w 12192000"/>
              <a:gd name="connsiteY7" fmla="*/ 646109 h 5753100"/>
              <a:gd name="connsiteX8" fmla="*/ 1195392 w 12192000"/>
              <a:gd name="connsiteY8" fmla="*/ 638175 h 5753100"/>
              <a:gd name="connsiteX9" fmla="*/ 1471535 w 12192000"/>
              <a:gd name="connsiteY9" fmla="*/ 752557 h 5753100"/>
              <a:gd name="connsiteX10" fmla="*/ 1516993 w 12192000"/>
              <a:gd name="connsiteY10" fmla="*/ 807654 h 5753100"/>
              <a:gd name="connsiteX11" fmla="*/ 1546368 w 12192000"/>
              <a:gd name="connsiteY11" fmla="*/ 753535 h 5753100"/>
              <a:gd name="connsiteX12" fmla="*/ 2533654 w 12192000"/>
              <a:gd name="connsiteY12" fmla="*/ 228600 h 5753100"/>
              <a:gd name="connsiteX13" fmla="*/ 3700090 w 12192000"/>
              <a:gd name="connsiteY13" fmla="*/ 1179272 h 5753100"/>
              <a:gd name="connsiteX14" fmla="*/ 3721203 w 12192000"/>
              <a:gd name="connsiteY14" fmla="*/ 1388700 h 5753100"/>
              <a:gd name="connsiteX15" fmla="*/ 3770421 w 12192000"/>
              <a:gd name="connsiteY15" fmla="*/ 1395271 h 5753100"/>
              <a:gd name="connsiteX16" fmla="*/ 3785548 w 12192000"/>
              <a:gd name="connsiteY16" fmla="*/ 1377801 h 5753100"/>
              <a:gd name="connsiteX17" fmla="*/ 4048127 w 12192000"/>
              <a:gd name="connsiteY17" fmla="*/ 1276350 h 5753100"/>
              <a:gd name="connsiteX18" fmla="*/ 4266474 w 12192000"/>
              <a:gd name="connsiteY18" fmla="*/ 1343045 h 5753100"/>
              <a:gd name="connsiteX19" fmla="*/ 4301481 w 12192000"/>
              <a:gd name="connsiteY19" fmla="*/ 1371928 h 5753100"/>
              <a:gd name="connsiteX20" fmla="*/ 4326469 w 12192000"/>
              <a:gd name="connsiteY20" fmla="*/ 1248165 h 5753100"/>
              <a:gd name="connsiteX21" fmla="*/ 4686303 w 12192000"/>
              <a:gd name="connsiteY21" fmla="*/ 1009650 h 5753100"/>
              <a:gd name="connsiteX22" fmla="*/ 4904651 w 12192000"/>
              <a:gd name="connsiteY22" fmla="*/ 1076345 h 5753100"/>
              <a:gd name="connsiteX23" fmla="*/ 4943944 w 12192000"/>
              <a:gd name="connsiteY23" fmla="*/ 1108767 h 5753100"/>
              <a:gd name="connsiteX24" fmla="*/ 4933952 w 12192000"/>
              <a:gd name="connsiteY24" fmla="*/ 1009650 h 5753100"/>
              <a:gd name="connsiteX25" fmla="*/ 5572127 w 12192000"/>
              <a:gd name="connsiteY25" fmla="*/ 371475 h 5753100"/>
              <a:gd name="connsiteX26" fmla="*/ 6160150 w 12192000"/>
              <a:gd name="connsiteY26" fmla="*/ 761243 h 5753100"/>
              <a:gd name="connsiteX27" fmla="*/ 6170212 w 12192000"/>
              <a:gd name="connsiteY27" fmla="*/ 793663 h 5753100"/>
              <a:gd name="connsiteX28" fmla="*/ 6284838 w 12192000"/>
              <a:gd name="connsiteY28" fmla="*/ 699089 h 5753100"/>
              <a:gd name="connsiteX29" fmla="*/ 6796088 w 12192000"/>
              <a:gd name="connsiteY29" fmla="*/ 542924 h 5753100"/>
              <a:gd name="connsiteX30" fmla="*/ 7691912 w 12192000"/>
              <a:gd name="connsiteY30" fmla="*/ 1273041 h 5753100"/>
              <a:gd name="connsiteX31" fmla="*/ 7696549 w 12192000"/>
              <a:gd name="connsiteY31" fmla="*/ 1319031 h 5753100"/>
              <a:gd name="connsiteX32" fmla="*/ 7753739 w 12192000"/>
              <a:gd name="connsiteY32" fmla="*/ 1287989 h 5753100"/>
              <a:gd name="connsiteX33" fmla="*/ 7905749 w 12192000"/>
              <a:gd name="connsiteY33" fmla="*/ 1257300 h 5753100"/>
              <a:gd name="connsiteX34" fmla="*/ 8057760 w 12192000"/>
              <a:gd name="connsiteY34" fmla="*/ 1287989 h 5753100"/>
              <a:gd name="connsiteX35" fmla="*/ 8116690 w 12192000"/>
              <a:gd name="connsiteY35" fmla="*/ 1319975 h 5753100"/>
              <a:gd name="connsiteX36" fmla="*/ 8151164 w 12192000"/>
              <a:gd name="connsiteY36" fmla="*/ 1208917 h 5753100"/>
              <a:gd name="connsiteX37" fmla="*/ 8739187 w 12192000"/>
              <a:gd name="connsiteY37" fmla="*/ 819149 h 5753100"/>
              <a:gd name="connsiteX38" fmla="*/ 8867802 w 12192000"/>
              <a:gd name="connsiteY38" fmla="*/ 832114 h 5753100"/>
              <a:gd name="connsiteX39" fmla="*/ 8963522 w 12192000"/>
              <a:gd name="connsiteY39" fmla="*/ 861828 h 5753100"/>
              <a:gd name="connsiteX40" fmla="*/ 8975988 w 12192000"/>
              <a:gd name="connsiteY40" fmla="*/ 738160 h 5753100"/>
              <a:gd name="connsiteX41" fmla="*/ 9601198 w 12192000"/>
              <a:gd name="connsiteY41" fmla="*/ 228600 h 5753100"/>
              <a:gd name="connsiteX42" fmla="*/ 10030293 w 12192000"/>
              <a:gd name="connsiteY42" fmla="*/ 394387 h 5753100"/>
              <a:gd name="connsiteX43" fmla="*/ 10091844 w 12192000"/>
              <a:gd name="connsiteY43" fmla="*/ 458948 h 5753100"/>
              <a:gd name="connsiteX44" fmla="*/ 10113318 w 12192000"/>
              <a:gd name="connsiteY44" fmla="*/ 389769 h 5753100"/>
              <a:gd name="connsiteX45" fmla="*/ 10701342 w 12192000"/>
              <a:gd name="connsiteY45" fmla="*/ 0 h 5753100"/>
              <a:gd name="connsiteX46" fmla="*/ 11339516 w 12192000"/>
              <a:gd name="connsiteY46" fmla="*/ 638175 h 5753100"/>
              <a:gd name="connsiteX47" fmla="*/ 11336618 w 12192000"/>
              <a:gd name="connsiteY47" fmla="*/ 666928 h 5753100"/>
              <a:gd name="connsiteX48" fmla="*/ 11403687 w 12192000"/>
              <a:gd name="connsiteY48" fmla="*/ 646109 h 5753100"/>
              <a:gd name="connsiteX49" fmla="*/ 11482391 w 12192000"/>
              <a:gd name="connsiteY49" fmla="*/ 638175 h 5753100"/>
              <a:gd name="connsiteX50" fmla="*/ 11758534 w 12192000"/>
              <a:gd name="connsiteY50" fmla="*/ 752557 h 5753100"/>
              <a:gd name="connsiteX51" fmla="*/ 11803993 w 12192000"/>
              <a:gd name="connsiteY51" fmla="*/ 807654 h 5753100"/>
              <a:gd name="connsiteX52" fmla="*/ 11833368 w 12192000"/>
              <a:gd name="connsiteY52" fmla="*/ 753535 h 5753100"/>
              <a:gd name="connsiteX53" fmla="*/ 12131415 w 12192000"/>
              <a:gd name="connsiteY53" fmla="*/ 448264 h 5753100"/>
              <a:gd name="connsiteX54" fmla="*/ 12192000 w 12192000"/>
              <a:gd name="connsiteY54" fmla="*/ 410454 h 5753100"/>
              <a:gd name="connsiteX55" fmla="*/ 12192000 w 12192000"/>
              <a:gd name="connsiteY55" fmla="*/ 5753100 h 5753100"/>
              <a:gd name="connsiteX56" fmla="*/ 0 w 12192000"/>
              <a:gd name="connsiteY56" fmla="*/ 5753100 h 5753100"/>
              <a:gd name="connsiteX57" fmla="*/ 0 w 12192000"/>
              <a:gd name="connsiteY57" fmla="*/ 156459 h 5753100"/>
              <a:gd name="connsiteX58" fmla="*/ 57533 w 12192000"/>
              <a:gd name="connsiteY58" fmla="*/ 108990 h 5753100"/>
              <a:gd name="connsiteX59" fmla="*/ 414342 w 12192000"/>
              <a:gd name="connsiteY59" fmla="*/ 0 h 5753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Lst>
            <a:rect l="l" t="t" r="r" b="b"/>
            <a:pathLst>
              <a:path w="12192000" h="5753100">
                <a:moveTo>
                  <a:pt x="9376863" y="1462271"/>
                </a:moveTo>
                <a:lnTo>
                  <a:pt x="9373093" y="1499671"/>
                </a:lnTo>
                <a:lnTo>
                  <a:pt x="9385406" y="1493740"/>
                </a:lnTo>
                <a:lnTo>
                  <a:pt x="9428009" y="1478147"/>
                </a:lnTo>
                <a:close/>
                <a:moveTo>
                  <a:pt x="414342" y="0"/>
                </a:moveTo>
                <a:cubicBezTo>
                  <a:pt x="766795" y="0"/>
                  <a:pt x="1052516" y="285721"/>
                  <a:pt x="1052516" y="638175"/>
                </a:cubicBezTo>
                <a:lnTo>
                  <a:pt x="1049618" y="666928"/>
                </a:lnTo>
                <a:lnTo>
                  <a:pt x="1116687" y="646109"/>
                </a:lnTo>
                <a:cubicBezTo>
                  <a:pt x="1142109" y="640907"/>
                  <a:pt x="1168431" y="638175"/>
                  <a:pt x="1195392" y="638175"/>
                </a:cubicBezTo>
                <a:cubicBezTo>
                  <a:pt x="1303232" y="638175"/>
                  <a:pt x="1400863" y="681886"/>
                  <a:pt x="1471535" y="752557"/>
                </a:cubicBezTo>
                <a:lnTo>
                  <a:pt x="1516993" y="807654"/>
                </a:lnTo>
                <a:lnTo>
                  <a:pt x="1546368" y="753535"/>
                </a:lnTo>
                <a:cubicBezTo>
                  <a:pt x="1760333" y="436827"/>
                  <a:pt x="2122677" y="228600"/>
                  <a:pt x="2533654" y="228600"/>
                </a:cubicBezTo>
                <a:cubicBezTo>
                  <a:pt x="3109023" y="228600"/>
                  <a:pt x="3589069" y="636725"/>
                  <a:pt x="3700090" y="1179272"/>
                </a:cubicBezTo>
                <a:lnTo>
                  <a:pt x="3721203" y="1388700"/>
                </a:lnTo>
                <a:lnTo>
                  <a:pt x="3770421" y="1395271"/>
                </a:lnTo>
                <a:lnTo>
                  <a:pt x="3785548" y="1377801"/>
                </a:lnTo>
                <a:cubicBezTo>
                  <a:pt x="3854899" y="1314768"/>
                  <a:pt x="3947026" y="1276350"/>
                  <a:pt x="4048127" y="1276350"/>
                </a:cubicBezTo>
                <a:cubicBezTo>
                  <a:pt x="4129006" y="1276350"/>
                  <a:pt x="4204147" y="1300937"/>
                  <a:pt x="4266474" y="1343045"/>
                </a:cubicBezTo>
                <a:lnTo>
                  <a:pt x="4301481" y="1371928"/>
                </a:lnTo>
                <a:lnTo>
                  <a:pt x="4326469" y="1248165"/>
                </a:lnTo>
                <a:cubicBezTo>
                  <a:pt x="4385752" y="1108000"/>
                  <a:pt x="4524544" y="1009650"/>
                  <a:pt x="4686303" y="1009650"/>
                </a:cubicBezTo>
                <a:cubicBezTo>
                  <a:pt x="4767183" y="1009650"/>
                  <a:pt x="4842321" y="1034237"/>
                  <a:pt x="4904651" y="1076345"/>
                </a:cubicBezTo>
                <a:lnTo>
                  <a:pt x="4943944" y="1108767"/>
                </a:lnTo>
                <a:lnTo>
                  <a:pt x="4933952" y="1009650"/>
                </a:lnTo>
                <a:cubicBezTo>
                  <a:pt x="4933952" y="657196"/>
                  <a:pt x="5219673" y="371475"/>
                  <a:pt x="5572127" y="371475"/>
                </a:cubicBezTo>
                <a:cubicBezTo>
                  <a:pt x="5836466" y="371475"/>
                  <a:pt x="6063269" y="532193"/>
                  <a:pt x="6160150" y="761243"/>
                </a:cubicBezTo>
                <a:lnTo>
                  <a:pt x="6170212" y="793663"/>
                </a:lnTo>
                <a:lnTo>
                  <a:pt x="6284838" y="699089"/>
                </a:lnTo>
                <a:cubicBezTo>
                  <a:pt x="6430777" y="600494"/>
                  <a:pt x="6606710" y="542924"/>
                  <a:pt x="6796088" y="542924"/>
                </a:cubicBezTo>
                <a:cubicBezTo>
                  <a:pt x="7237973" y="542924"/>
                  <a:pt x="7606648" y="856364"/>
                  <a:pt x="7691912" y="1273041"/>
                </a:cubicBezTo>
                <a:lnTo>
                  <a:pt x="7696549" y="1319031"/>
                </a:lnTo>
                <a:lnTo>
                  <a:pt x="7753739" y="1287989"/>
                </a:lnTo>
                <a:cubicBezTo>
                  <a:pt x="7800461" y="1268228"/>
                  <a:pt x="7851828" y="1257300"/>
                  <a:pt x="7905749" y="1257300"/>
                </a:cubicBezTo>
                <a:cubicBezTo>
                  <a:pt x="7959670" y="1257300"/>
                  <a:pt x="8011037" y="1268228"/>
                  <a:pt x="8057760" y="1287989"/>
                </a:cubicBezTo>
                <a:lnTo>
                  <a:pt x="8116690" y="1319975"/>
                </a:lnTo>
                <a:lnTo>
                  <a:pt x="8151164" y="1208917"/>
                </a:lnTo>
                <a:cubicBezTo>
                  <a:pt x="8248043" y="979867"/>
                  <a:pt x="8474846" y="819149"/>
                  <a:pt x="8739187" y="819149"/>
                </a:cubicBezTo>
                <a:cubicBezTo>
                  <a:pt x="8783244" y="819149"/>
                  <a:pt x="8826259" y="823613"/>
                  <a:pt x="8867802" y="832114"/>
                </a:cubicBezTo>
                <a:lnTo>
                  <a:pt x="8963522" y="861828"/>
                </a:lnTo>
                <a:lnTo>
                  <a:pt x="8975988" y="738160"/>
                </a:lnTo>
                <a:cubicBezTo>
                  <a:pt x="9035496" y="447355"/>
                  <a:pt x="9292802" y="228600"/>
                  <a:pt x="9601198" y="228600"/>
                </a:cubicBezTo>
                <a:cubicBezTo>
                  <a:pt x="9766412" y="228600"/>
                  <a:pt x="9916961" y="291381"/>
                  <a:pt x="10030293" y="394387"/>
                </a:cubicBezTo>
                <a:lnTo>
                  <a:pt x="10091844" y="458948"/>
                </a:lnTo>
                <a:lnTo>
                  <a:pt x="10113318" y="389769"/>
                </a:lnTo>
                <a:cubicBezTo>
                  <a:pt x="10210199" y="160718"/>
                  <a:pt x="10437002" y="0"/>
                  <a:pt x="10701342" y="0"/>
                </a:cubicBezTo>
                <a:cubicBezTo>
                  <a:pt x="11053795" y="0"/>
                  <a:pt x="11339516" y="285721"/>
                  <a:pt x="11339516" y="638175"/>
                </a:cubicBezTo>
                <a:lnTo>
                  <a:pt x="11336618" y="666928"/>
                </a:lnTo>
                <a:lnTo>
                  <a:pt x="11403687" y="646109"/>
                </a:lnTo>
                <a:cubicBezTo>
                  <a:pt x="11429109" y="640907"/>
                  <a:pt x="11455431" y="638175"/>
                  <a:pt x="11482391" y="638175"/>
                </a:cubicBezTo>
                <a:cubicBezTo>
                  <a:pt x="11590232" y="638175"/>
                  <a:pt x="11687863" y="681886"/>
                  <a:pt x="11758534" y="752557"/>
                </a:cubicBezTo>
                <a:lnTo>
                  <a:pt x="11803993" y="807654"/>
                </a:lnTo>
                <a:lnTo>
                  <a:pt x="11833368" y="753535"/>
                </a:lnTo>
                <a:cubicBezTo>
                  <a:pt x="11913605" y="634770"/>
                  <a:pt x="12014707" y="531259"/>
                  <a:pt x="12131415" y="448264"/>
                </a:cubicBezTo>
                <a:lnTo>
                  <a:pt x="12192000" y="410454"/>
                </a:lnTo>
                <a:lnTo>
                  <a:pt x="12192000" y="5753100"/>
                </a:lnTo>
                <a:lnTo>
                  <a:pt x="0" y="5753100"/>
                </a:lnTo>
                <a:lnTo>
                  <a:pt x="0" y="156459"/>
                </a:lnTo>
                <a:lnTo>
                  <a:pt x="57533" y="108990"/>
                </a:lnTo>
                <a:cubicBezTo>
                  <a:pt x="159386" y="40180"/>
                  <a:pt x="282172" y="0"/>
                  <a:pt x="414342" y="0"/>
                </a:cubicBezTo>
                <a:close/>
              </a:path>
            </a:pathLst>
          </a:custGeom>
          <a:solidFill>
            <a:schemeClr val="bg2">
              <a:alpha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70504" rtl="0" eaLnBrk="1" fontAlgn="auto" latinLnBrk="0" hangingPunct="1">
              <a:lnSpc>
                <a:spcPct val="100000"/>
              </a:lnSpc>
              <a:spcBef>
                <a:spcPts val="0"/>
              </a:spcBef>
              <a:spcAft>
                <a:spcPts val="0"/>
              </a:spcAft>
              <a:buClr>
                <a:srgbClr val="000000"/>
              </a:buClr>
              <a:buSzTx/>
              <a:buFontTx/>
              <a:buNone/>
              <a:tabLst/>
              <a:defRPr/>
            </a:pPr>
            <a:endParaRPr kumimoji="0" lang="id-ID" sz="1487" b="0" i="0" u="none" strike="noStrike" kern="0" cap="none" spc="0" normalizeH="0" baseline="0" noProof="0">
              <a:ln>
                <a:noFill/>
              </a:ln>
              <a:solidFill>
                <a:srgbClr val="FFB64C"/>
              </a:solidFill>
              <a:effectLst/>
              <a:uLnTx/>
              <a:uFillTx/>
              <a:latin typeface="Arial"/>
              <a:cs typeface="+mn-cs"/>
              <a:sym typeface="Arial"/>
            </a:endParaRPr>
          </a:p>
        </p:txBody>
      </p:sp>
      <p:sp>
        <p:nvSpPr>
          <p:cNvPr id="2" name="Freeform: Shape 1">
            <a:extLst>
              <a:ext uri="{FF2B5EF4-FFF2-40B4-BE49-F238E27FC236}">
                <a16:creationId xmlns:a16="http://schemas.microsoft.com/office/drawing/2014/main" id="{7FA83EA8-EFE2-6A5A-76DB-8CC29E9F8F6C}"/>
              </a:ext>
            </a:extLst>
          </p:cNvPr>
          <p:cNvSpPr/>
          <p:nvPr/>
        </p:nvSpPr>
        <p:spPr>
          <a:xfrm>
            <a:off x="776214" y="2493362"/>
            <a:ext cx="10191284" cy="3665151"/>
          </a:xfrm>
          <a:custGeom>
            <a:avLst/>
            <a:gdLst>
              <a:gd name="connsiteX0" fmla="*/ 9376863 w 12192000"/>
              <a:gd name="connsiteY0" fmla="*/ 1462271 h 5753100"/>
              <a:gd name="connsiteX1" fmla="*/ 9373093 w 12192000"/>
              <a:gd name="connsiteY1" fmla="*/ 1499671 h 5753100"/>
              <a:gd name="connsiteX2" fmla="*/ 9385406 w 12192000"/>
              <a:gd name="connsiteY2" fmla="*/ 1493740 h 5753100"/>
              <a:gd name="connsiteX3" fmla="*/ 9428009 w 12192000"/>
              <a:gd name="connsiteY3" fmla="*/ 1478147 h 5753100"/>
              <a:gd name="connsiteX4" fmla="*/ 414342 w 12192000"/>
              <a:gd name="connsiteY4" fmla="*/ 0 h 5753100"/>
              <a:gd name="connsiteX5" fmla="*/ 1052516 w 12192000"/>
              <a:gd name="connsiteY5" fmla="*/ 638175 h 5753100"/>
              <a:gd name="connsiteX6" fmla="*/ 1049618 w 12192000"/>
              <a:gd name="connsiteY6" fmla="*/ 666928 h 5753100"/>
              <a:gd name="connsiteX7" fmla="*/ 1116687 w 12192000"/>
              <a:gd name="connsiteY7" fmla="*/ 646109 h 5753100"/>
              <a:gd name="connsiteX8" fmla="*/ 1195392 w 12192000"/>
              <a:gd name="connsiteY8" fmla="*/ 638175 h 5753100"/>
              <a:gd name="connsiteX9" fmla="*/ 1471535 w 12192000"/>
              <a:gd name="connsiteY9" fmla="*/ 752557 h 5753100"/>
              <a:gd name="connsiteX10" fmla="*/ 1516993 w 12192000"/>
              <a:gd name="connsiteY10" fmla="*/ 807654 h 5753100"/>
              <a:gd name="connsiteX11" fmla="*/ 1546368 w 12192000"/>
              <a:gd name="connsiteY11" fmla="*/ 753535 h 5753100"/>
              <a:gd name="connsiteX12" fmla="*/ 2533654 w 12192000"/>
              <a:gd name="connsiteY12" fmla="*/ 228600 h 5753100"/>
              <a:gd name="connsiteX13" fmla="*/ 3700090 w 12192000"/>
              <a:gd name="connsiteY13" fmla="*/ 1179272 h 5753100"/>
              <a:gd name="connsiteX14" fmla="*/ 3721203 w 12192000"/>
              <a:gd name="connsiteY14" fmla="*/ 1388700 h 5753100"/>
              <a:gd name="connsiteX15" fmla="*/ 3770421 w 12192000"/>
              <a:gd name="connsiteY15" fmla="*/ 1395271 h 5753100"/>
              <a:gd name="connsiteX16" fmla="*/ 3785548 w 12192000"/>
              <a:gd name="connsiteY16" fmla="*/ 1377801 h 5753100"/>
              <a:gd name="connsiteX17" fmla="*/ 4048127 w 12192000"/>
              <a:gd name="connsiteY17" fmla="*/ 1276350 h 5753100"/>
              <a:gd name="connsiteX18" fmla="*/ 4266474 w 12192000"/>
              <a:gd name="connsiteY18" fmla="*/ 1343045 h 5753100"/>
              <a:gd name="connsiteX19" fmla="*/ 4301481 w 12192000"/>
              <a:gd name="connsiteY19" fmla="*/ 1371928 h 5753100"/>
              <a:gd name="connsiteX20" fmla="*/ 4326469 w 12192000"/>
              <a:gd name="connsiteY20" fmla="*/ 1248165 h 5753100"/>
              <a:gd name="connsiteX21" fmla="*/ 4686303 w 12192000"/>
              <a:gd name="connsiteY21" fmla="*/ 1009650 h 5753100"/>
              <a:gd name="connsiteX22" fmla="*/ 4904651 w 12192000"/>
              <a:gd name="connsiteY22" fmla="*/ 1076345 h 5753100"/>
              <a:gd name="connsiteX23" fmla="*/ 4943944 w 12192000"/>
              <a:gd name="connsiteY23" fmla="*/ 1108767 h 5753100"/>
              <a:gd name="connsiteX24" fmla="*/ 4933952 w 12192000"/>
              <a:gd name="connsiteY24" fmla="*/ 1009650 h 5753100"/>
              <a:gd name="connsiteX25" fmla="*/ 5572127 w 12192000"/>
              <a:gd name="connsiteY25" fmla="*/ 371475 h 5753100"/>
              <a:gd name="connsiteX26" fmla="*/ 6160150 w 12192000"/>
              <a:gd name="connsiteY26" fmla="*/ 761243 h 5753100"/>
              <a:gd name="connsiteX27" fmla="*/ 6170212 w 12192000"/>
              <a:gd name="connsiteY27" fmla="*/ 793663 h 5753100"/>
              <a:gd name="connsiteX28" fmla="*/ 6284838 w 12192000"/>
              <a:gd name="connsiteY28" fmla="*/ 699089 h 5753100"/>
              <a:gd name="connsiteX29" fmla="*/ 6796088 w 12192000"/>
              <a:gd name="connsiteY29" fmla="*/ 542924 h 5753100"/>
              <a:gd name="connsiteX30" fmla="*/ 7691912 w 12192000"/>
              <a:gd name="connsiteY30" fmla="*/ 1273041 h 5753100"/>
              <a:gd name="connsiteX31" fmla="*/ 7696549 w 12192000"/>
              <a:gd name="connsiteY31" fmla="*/ 1319031 h 5753100"/>
              <a:gd name="connsiteX32" fmla="*/ 7753739 w 12192000"/>
              <a:gd name="connsiteY32" fmla="*/ 1287989 h 5753100"/>
              <a:gd name="connsiteX33" fmla="*/ 7905749 w 12192000"/>
              <a:gd name="connsiteY33" fmla="*/ 1257300 h 5753100"/>
              <a:gd name="connsiteX34" fmla="*/ 8057760 w 12192000"/>
              <a:gd name="connsiteY34" fmla="*/ 1287989 h 5753100"/>
              <a:gd name="connsiteX35" fmla="*/ 8116690 w 12192000"/>
              <a:gd name="connsiteY35" fmla="*/ 1319975 h 5753100"/>
              <a:gd name="connsiteX36" fmla="*/ 8151164 w 12192000"/>
              <a:gd name="connsiteY36" fmla="*/ 1208917 h 5753100"/>
              <a:gd name="connsiteX37" fmla="*/ 8739187 w 12192000"/>
              <a:gd name="connsiteY37" fmla="*/ 819149 h 5753100"/>
              <a:gd name="connsiteX38" fmla="*/ 8867802 w 12192000"/>
              <a:gd name="connsiteY38" fmla="*/ 832114 h 5753100"/>
              <a:gd name="connsiteX39" fmla="*/ 8963522 w 12192000"/>
              <a:gd name="connsiteY39" fmla="*/ 861828 h 5753100"/>
              <a:gd name="connsiteX40" fmla="*/ 8975988 w 12192000"/>
              <a:gd name="connsiteY40" fmla="*/ 738160 h 5753100"/>
              <a:gd name="connsiteX41" fmla="*/ 9601198 w 12192000"/>
              <a:gd name="connsiteY41" fmla="*/ 228600 h 5753100"/>
              <a:gd name="connsiteX42" fmla="*/ 10030293 w 12192000"/>
              <a:gd name="connsiteY42" fmla="*/ 394387 h 5753100"/>
              <a:gd name="connsiteX43" fmla="*/ 10091844 w 12192000"/>
              <a:gd name="connsiteY43" fmla="*/ 458948 h 5753100"/>
              <a:gd name="connsiteX44" fmla="*/ 10113318 w 12192000"/>
              <a:gd name="connsiteY44" fmla="*/ 389769 h 5753100"/>
              <a:gd name="connsiteX45" fmla="*/ 10701342 w 12192000"/>
              <a:gd name="connsiteY45" fmla="*/ 0 h 5753100"/>
              <a:gd name="connsiteX46" fmla="*/ 11339516 w 12192000"/>
              <a:gd name="connsiteY46" fmla="*/ 638175 h 5753100"/>
              <a:gd name="connsiteX47" fmla="*/ 11336618 w 12192000"/>
              <a:gd name="connsiteY47" fmla="*/ 666928 h 5753100"/>
              <a:gd name="connsiteX48" fmla="*/ 11403687 w 12192000"/>
              <a:gd name="connsiteY48" fmla="*/ 646109 h 5753100"/>
              <a:gd name="connsiteX49" fmla="*/ 11482391 w 12192000"/>
              <a:gd name="connsiteY49" fmla="*/ 638175 h 5753100"/>
              <a:gd name="connsiteX50" fmla="*/ 11758534 w 12192000"/>
              <a:gd name="connsiteY50" fmla="*/ 752557 h 5753100"/>
              <a:gd name="connsiteX51" fmla="*/ 11803993 w 12192000"/>
              <a:gd name="connsiteY51" fmla="*/ 807654 h 5753100"/>
              <a:gd name="connsiteX52" fmla="*/ 11833368 w 12192000"/>
              <a:gd name="connsiteY52" fmla="*/ 753535 h 5753100"/>
              <a:gd name="connsiteX53" fmla="*/ 12131415 w 12192000"/>
              <a:gd name="connsiteY53" fmla="*/ 448264 h 5753100"/>
              <a:gd name="connsiteX54" fmla="*/ 12192000 w 12192000"/>
              <a:gd name="connsiteY54" fmla="*/ 410454 h 5753100"/>
              <a:gd name="connsiteX55" fmla="*/ 12192000 w 12192000"/>
              <a:gd name="connsiteY55" fmla="*/ 5753100 h 5753100"/>
              <a:gd name="connsiteX56" fmla="*/ 0 w 12192000"/>
              <a:gd name="connsiteY56" fmla="*/ 5753100 h 5753100"/>
              <a:gd name="connsiteX57" fmla="*/ 0 w 12192000"/>
              <a:gd name="connsiteY57" fmla="*/ 156459 h 5753100"/>
              <a:gd name="connsiteX58" fmla="*/ 57533 w 12192000"/>
              <a:gd name="connsiteY58" fmla="*/ 108990 h 5753100"/>
              <a:gd name="connsiteX59" fmla="*/ 414342 w 12192000"/>
              <a:gd name="connsiteY59" fmla="*/ 0 h 5753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Lst>
            <a:rect l="l" t="t" r="r" b="b"/>
            <a:pathLst>
              <a:path w="12192000" h="5753100">
                <a:moveTo>
                  <a:pt x="9376863" y="1462271"/>
                </a:moveTo>
                <a:lnTo>
                  <a:pt x="9373093" y="1499671"/>
                </a:lnTo>
                <a:lnTo>
                  <a:pt x="9385406" y="1493740"/>
                </a:lnTo>
                <a:lnTo>
                  <a:pt x="9428009" y="1478147"/>
                </a:lnTo>
                <a:close/>
                <a:moveTo>
                  <a:pt x="414342" y="0"/>
                </a:moveTo>
                <a:cubicBezTo>
                  <a:pt x="766795" y="0"/>
                  <a:pt x="1052516" y="285721"/>
                  <a:pt x="1052516" y="638175"/>
                </a:cubicBezTo>
                <a:lnTo>
                  <a:pt x="1049618" y="666928"/>
                </a:lnTo>
                <a:lnTo>
                  <a:pt x="1116687" y="646109"/>
                </a:lnTo>
                <a:cubicBezTo>
                  <a:pt x="1142109" y="640907"/>
                  <a:pt x="1168431" y="638175"/>
                  <a:pt x="1195392" y="638175"/>
                </a:cubicBezTo>
                <a:cubicBezTo>
                  <a:pt x="1303232" y="638175"/>
                  <a:pt x="1400863" y="681886"/>
                  <a:pt x="1471535" y="752557"/>
                </a:cubicBezTo>
                <a:lnTo>
                  <a:pt x="1516993" y="807654"/>
                </a:lnTo>
                <a:lnTo>
                  <a:pt x="1546368" y="753535"/>
                </a:lnTo>
                <a:cubicBezTo>
                  <a:pt x="1760333" y="436827"/>
                  <a:pt x="2122677" y="228600"/>
                  <a:pt x="2533654" y="228600"/>
                </a:cubicBezTo>
                <a:cubicBezTo>
                  <a:pt x="3109023" y="228600"/>
                  <a:pt x="3589069" y="636725"/>
                  <a:pt x="3700090" y="1179272"/>
                </a:cubicBezTo>
                <a:lnTo>
                  <a:pt x="3721203" y="1388700"/>
                </a:lnTo>
                <a:lnTo>
                  <a:pt x="3770421" y="1395271"/>
                </a:lnTo>
                <a:lnTo>
                  <a:pt x="3785548" y="1377801"/>
                </a:lnTo>
                <a:cubicBezTo>
                  <a:pt x="3854899" y="1314768"/>
                  <a:pt x="3947026" y="1276350"/>
                  <a:pt x="4048127" y="1276350"/>
                </a:cubicBezTo>
                <a:cubicBezTo>
                  <a:pt x="4129006" y="1276350"/>
                  <a:pt x="4204147" y="1300937"/>
                  <a:pt x="4266474" y="1343045"/>
                </a:cubicBezTo>
                <a:lnTo>
                  <a:pt x="4301481" y="1371928"/>
                </a:lnTo>
                <a:lnTo>
                  <a:pt x="4326469" y="1248165"/>
                </a:lnTo>
                <a:cubicBezTo>
                  <a:pt x="4385752" y="1108000"/>
                  <a:pt x="4524544" y="1009650"/>
                  <a:pt x="4686303" y="1009650"/>
                </a:cubicBezTo>
                <a:cubicBezTo>
                  <a:pt x="4767183" y="1009650"/>
                  <a:pt x="4842321" y="1034237"/>
                  <a:pt x="4904651" y="1076345"/>
                </a:cubicBezTo>
                <a:lnTo>
                  <a:pt x="4943944" y="1108767"/>
                </a:lnTo>
                <a:lnTo>
                  <a:pt x="4933952" y="1009650"/>
                </a:lnTo>
                <a:cubicBezTo>
                  <a:pt x="4933952" y="657196"/>
                  <a:pt x="5219673" y="371475"/>
                  <a:pt x="5572127" y="371475"/>
                </a:cubicBezTo>
                <a:cubicBezTo>
                  <a:pt x="5836466" y="371475"/>
                  <a:pt x="6063269" y="532193"/>
                  <a:pt x="6160150" y="761243"/>
                </a:cubicBezTo>
                <a:lnTo>
                  <a:pt x="6170212" y="793663"/>
                </a:lnTo>
                <a:lnTo>
                  <a:pt x="6284838" y="699089"/>
                </a:lnTo>
                <a:cubicBezTo>
                  <a:pt x="6430777" y="600494"/>
                  <a:pt x="6606710" y="542924"/>
                  <a:pt x="6796088" y="542924"/>
                </a:cubicBezTo>
                <a:cubicBezTo>
                  <a:pt x="7237973" y="542924"/>
                  <a:pt x="7606648" y="856364"/>
                  <a:pt x="7691912" y="1273041"/>
                </a:cubicBezTo>
                <a:lnTo>
                  <a:pt x="7696549" y="1319031"/>
                </a:lnTo>
                <a:lnTo>
                  <a:pt x="7753739" y="1287989"/>
                </a:lnTo>
                <a:cubicBezTo>
                  <a:pt x="7800461" y="1268228"/>
                  <a:pt x="7851828" y="1257300"/>
                  <a:pt x="7905749" y="1257300"/>
                </a:cubicBezTo>
                <a:cubicBezTo>
                  <a:pt x="7959670" y="1257300"/>
                  <a:pt x="8011037" y="1268228"/>
                  <a:pt x="8057760" y="1287989"/>
                </a:cubicBezTo>
                <a:lnTo>
                  <a:pt x="8116690" y="1319975"/>
                </a:lnTo>
                <a:lnTo>
                  <a:pt x="8151164" y="1208917"/>
                </a:lnTo>
                <a:cubicBezTo>
                  <a:pt x="8248043" y="979867"/>
                  <a:pt x="8474846" y="819149"/>
                  <a:pt x="8739187" y="819149"/>
                </a:cubicBezTo>
                <a:cubicBezTo>
                  <a:pt x="8783244" y="819149"/>
                  <a:pt x="8826259" y="823613"/>
                  <a:pt x="8867802" y="832114"/>
                </a:cubicBezTo>
                <a:lnTo>
                  <a:pt x="8963522" y="861828"/>
                </a:lnTo>
                <a:lnTo>
                  <a:pt x="8975988" y="738160"/>
                </a:lnTo>
                <a:cubicBezTo>
                  <a:pt x="9035496" y="447355"/>
                  <a:pt x="9292802" y="228600"/>
                  <a:pt x="9601198" y="228600"/>
                </a:cubicBezTo>
                <a:cubicBezTo>
                  <a:pt x="9766412" y="228600"/>
                  <a:pt x="9916961" y="291381"/>
                  <a:pt x="10030293" y="394387"/>
                </a:cubicBezTo>
                <a:lnTo>
                  <a:pt x="10091844" y="458948"/>
                </a:lnTo>
                <a:lnTo>
                  <a:pt x="10113318" y="389769"/>
                </a:lnTo>
                <a:cubicBezTo>
                  <a:pt x="10210199" y="160718"/>
                  <a:pt x="10437002" y="0"/>
                  <a:pt x="10701342" y="0"/>
                </a:cubicBezTo>
                <a:cubicBezTo>
                  <a:pt x="11053795" y="0"/>
                  <a:pt x="11339516" y="285721"/>
                  <a:pt x="11339516" y="638175"/>
                </a:cubicBezTo>
                <a:lnTo>
                  <a:pt x="11336618" y="666928"/>
                </a:lnTo>
                <a:lnTo>
                  <a:pt x="11403687" y="646109"/>
                </a:lnTo>
                <a:cubicBezTo>
                  <a:pt x="11429109" y="640907"/>
                  <a:pt x="11455431" y="638175"/>
                  <a:pt x="11482391" y="638175"/>
                </a:cubicBezTo>
                <a:cubicBezTo>
                  <a:pt x="11590232" y="638175"/>
                  <a:pt x="11687863" y="681886"/>
                  <a:pt x="11758534" y="752557"/>
                </a:cubicBezTo>
                <a:lnTo>
                  <a:pt x="11803993" y="807654"/>
                </a:lnTo>
                <a:lnTo>
                  <a:pt x="11833368" y="753535"/>
                </a:lnTo>
                <a:cubicBezTo>
                  <a:pt x="11913605" y="634770"/>
                  <a:pt x="12014707" y="531259"/>
                  <a:pt x="12131415" y="448264"/>
                </a:cubicBezTo>
                <a:lnTo>
                  <a:pt x="12192000" y="410454"/>
                </a:lnTo>
                <a:lnTo>
                  <a:pt x="12192000" y="5753100"/>
                </a:lnTo>
                <a:lnTo>
                  <a:pt x="0" y="5753100"/>
                </a:lnTo>
                <a:lnTo>
                  <a:pt x="0" y="156459"/>
                </a:lnTo>
                <a:lnTo>
                  <a:pt x="57533" y="108990"/>
                </a:lnTo>
                <a:cubicBezTo>
                  <a:pt x="159386" y="40180"/>
                  <a:pt x="282172" y="0"/>
                  <a:pt x="414342" y="0"/>
                </a:cubicBezTo>
                <a:close/>
              </a:path>
            </a:pathLst>
          </a:custGeom>
          <a:solidFill>
            <a:schemeClr val="bg2">
              <a:alpha val="5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70504" rtl="0" eaLnBrk="1" fontAlgn="auto" latinLnBrk="0" hangingPunct="1">
              <a:lnSpc>
                <a:spcPct val="100000"/>
              </a:lnSpc>
              <a:spcBef>
                <a:spcPts val="0"/>
              </a:spcBef>
              <a:spcAft>
                <a:spcPts val="0"/>
              </a:spcAft>
              <a:buClr>
                <a:srgbClr val="000000"/>
              </a:buClr>
              <a:buSzTx/>
              <a:buFontTx/>
              <a:buNone/>
              <a:tabLst/>
              <a:defRPr/>
            </a:pPr>
            <a:endParaRPr kumimoji="0" lang="id-ID" sz="1487" b="0" i="0" u="none" strike="noStrike" kern="0" cap="none" spc="0" normalizeH="0" baseline="0" noProof="0">
              <a:ln>
                <a:noFill/>
              </a:ln>
              <a:solidFill>
                <a:srgbClr val="FFB64C"/>
              </a:solidFill>
              <a:effectLst/>
              <a:uLnTx/>
              <a:uFillTx/>
              <a:latin typeface="Arial"/>
              <a:cs typeface="+mn-cs"/>
              <a:sym typeface="Arial"/>
            </a:endParaRPr>
          </a:p>
        </p:txBody>
      </p:sp>
      <p:pic>
        <p:nvPicPr>
          <p:cNvPr id="5" name="Picture 4">
            <a:extLst>
              <a:ext uri="{FF2B5EF4-FFF2-40B4-BE49-F238E27FC236}">
                <a16:creationId xmlns:a16="http://schemas.microsoft.com/office/drawing/2014/main" id="{A3A31073-3FCE-7DDC-738D-6478D01D6DF6}"/>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t="39325"/>
          <a:stretch/>
        </p:blipFill>
        <p:spPr>
          <a:xfrm>
            <a:off x="8803408" y="3677809"/>
            <a:ext cx="2498206" cy="2577628"/>
          </a:xfrm>
          <a:prstGeom prst="rect">
            <a:avLst/>
          </a:prstGeom>
        </p:spPr>
      </p:pic>
      <p:sp>
        <p:nvSpPr>
          <p:cNvPr id="10" name="Title 1">
            <a:extLst>
              <a:ext uri="{FF2B5EF4-FFF2-40B4-BE49-F238E27FC236}">
                <a16:creationId xmlns:a16="http://schemas.microsoft.com/office/drawing/2014/main" id="{A49B2F85-1F36-8233-A1FC-540CBAA07DFC}"/>
              </a:ext>
            </a:extLst>
          </p:cNvPr>
          <p:cNvSpPr txBox="1">
            <a:spLocks/>
          </p:cNvSpPr>
          <p:nvPr/>
        </p:nvSpPr>
        <p:spPr>
          <a:xfrm>
            <a:off x="552127" y="3397767"/>
            <a:ext cx="10323735" cy="1273963"/>
          </a:xfrm>
          <a:prstGeom prst="rect">
            <a:avLst/>
          </a:prstGeom>
        </p:spPr>
        <p:txBody>
          <a:bodyPr vert="horz" lIns="97049" tIns="48525" rIns="97049" bIns="48525" rtlCol="0" anchor="b">
            <a:noAutofit/>
            <a:scene3d>
              <a:camera prst="orthographicFront"/>
              <a:lightRig rig="threePt" dir="t"/>
            </a:scene3d>
            <a:sp3d extrusionH="57150">
              <a:bevelT w="82550" h="38100" prst="coolSlant"/>
            </a:sp3d>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70504" rtl="0" eaLnBrk="1" fontAlgn="auto" latinLnBrk="0" hangingPunct="1">
              <a:lnSpc>
                <a:spcPct val="100000"/>
              </a:lnSpc>
              <a:spcBef>
                <a:spcPct val="0"/>
              </a:spcBef>
              <a:spcAft>
                <a:spcPts val="0"/>
              </a:spcAft>
              <a:buClrTx/>
              <a:buSzTx/>
              <a:buFontTx/>
              <a:buNone/>
              <a:tabLst/>
              <a:defRPr/>
            </a:pPr>
            <a:r>
              <a:rPr kumimoji="0" lang="en-US" sz="3715" b="1" i="0" u="none" strike="noStrike" kern="1200" cap="none" spc="0" normalizeH="0" baseline="0" noProof="0">
                <a:ln>
                  <a:noFill/>
                </a:ln>
                <a:solidFill>
                  <a:srgbClr val="D63E3D">
                    <a:lumMod val="50000"/>
                  </a:srgbClr>
                </a:solidFill>
                <a:effectLst/>
                <a:uLnTx/>
                <a:uFillTx/>
                <a:latin typeface="SVN-Dancing Script" panose="02040603050506020204" pitchFamily="18" charset="0"/>
                <a:cs typeface="+mj-cs"/>
                <a:sym typeface="Arial"/>
              </a:rPr>
              <a:t> </a:t>
            </a:r>
            <a:r>
              <a:rPr kumimoji="0" lang="en-US" sz="3715" b="1" i="0" u="none" strike="noStrike" kern="1200" cap="none" spc="0" normalizeH="0" baseline="0" noProof="0" err="1">
                <a:ln>
                  <a:noFill/>
                </a:ln>
                <a:solidFill>
                  <a:srgbClr val="00B0F0"/>
                </a:solidFill>
                <a:effectLst/>
                <a:uLnTx/>
                <a:uFillTx/>
                <a:latin typeface="SVN-Dancing Script" panose="02040603050506020204" pitchFamily="18" charset="0"/>
                <a:cs typeface="#9Slide05 Bodega Script" pitchFamily="2" charset="0"/>
                <a:sym typeface="Arial"/>
              </a:rPr>
              <a:t>Soạn</a:t>
            </a:r>
            <a:r>
              <a:rPr kumimoji="0" lang="en-US" sz="3715" b="1" i="0" u="none" strike="noStrike" kern="1200" cap="none" spc="0" normalizeH="0" baseline="0" noProof="0">
                <a:ln>
                  <a:noFill/>
                </a:ln>
                <a:solidFill>
                  <a:srgbClr val="00B0F0"/>
                </a:solidFill>
                <a:effectLst/>
                <a:uLnTx/>
                <a:uFillTx/>
                <a:latin typeface="SVN-Dancing Script" panose="02040603050506020204" pitchFamily="18" charset="0"/>
                <a:cs typeface="#9Slide05 Bodega Script" pitchFamily="2" charset="0"/>
                <a:sym typeface="Arial"/>
              </a:rPr>
              <a:t> </a:t>
            </a:r>
            <a:r>
              <a:rPr kumimoji="0" lang="en-US" sz="3715" b="1" i="0" u="none" strike="noStrike" kern="1200" cap="none" spc="0" normalizeH="0" baseline="0" noProof="0" err="1">
                <a:ln>
                  <a:noFill/>
                </a:ln>
                <a:solidFill>
                  <a:srgbClr val="00B0F0"/>
                </a:solidFill>
                <a:effectLst/>
                <a:uLnTx/>
                <a:uFillTx/>
                <a:latin typeface="SVN-Dancing Script" panose="02040603050506020204" pitchFamily="18" charset="0"/>
                <a:cs typeface="#9Slide05 Bodega Script" pitchFamily="2" charset="0"/>
                <a:sym typeface="Arial"/>
              </a:rPr>
              <a:t>bài</a:t>
            </a:r>
            <a:r>
              <a:rPr kumimoji="0" lang="en-US" sz="3715" b="1" i="0" u="none" strike="noStrike" kern="1200" cap="none" spc="0" normalizeH="0" baseline="0" noProof="0">
                <a:ln>
                  <a:noFill/>
                </a:ln>
                <a:solidFill>
                  <a:srgbClr val="00B0F0"/>
                </a:solidFill>
                <a:effectLst/>
                <a:uLnTx/>
                <a:uFillTx/>
                <a:latin typeface="SVN-Dancing Script" panose="02040603050506020204" pitchFamily="18" charset="0"/>
                <a:cs typeface="#9Slide05 Bodega Script" pitchFamily="2" charset="0"/>
                <a:sym typeface="Arial"/>
              </a:rPr>
              <a:t> </a:t>
            </a:r>
            <a:r>
              <a:rPr kumimoji="0" lang="en-US" sz="3715" b="1" i="0" u="none" strike="noStrike" kern="1200" cap="none" spc="0" normalizeH="0" baseline="0" noProof="0" err="1">
                <a:ln>
                  <a:noFill/>
                </a:ln>
                <a:solidFill>
                  <a:srgbClr val="00B0F0"/>
                </a:solidFill>
                <a:effectLst/>
                <a:uLnTx/>
                <a:uFillTx/>
                <a:latin typeface="SVN-Dancing Script" panose="02040603050506020204" pitchFamily="18" charset="0"/>
                <a:cs typeface="#9Slide05 Bodega Script" pitchFamily="2" charset="0"/>
                <a:sym typeface="Arial"/>
              </a:rPr>
              <a:t>giảng</a:t>
            </a:r>
            <a:r>
              <a:rPr kumimoji="0" lang="en-US" sz="3715" b="1" i="0" u="none" strike="noStrike" kern="1200" cap="none" spc="0" normalizeH="0" baseline="0" noProof="0">
                <a:ln>
                  <a:noFill/>
                </a:ln>
                <a:solidFill>
                  <a:srgbClr val="00B0F0"/>
                </a:solidFill>
                <a:effectLst/>
                <a:uLnTx/>
                <a:uFillTx/>
                <a:latin typeface="SVN-Dancing Script" panose="02040603050506020204" pitchFamily="18" charset="0"/>
                <a:cs typeface="#9Slide05 Bodega Script" pitchFamily="2" charset="0"/>
                <a:sym typeface="Arial"/>
              </a:rPr>
              <a:t> </a:t>
            </a:r>
            <a:r>
              <a:rPr kumimoji="0" lang="en-US" sz="3715" b="1" i="0" u="none" strike="noStrike" kern="1200" cap="none" spc="0" normalizeH="0" baseline="0" noProof="0" err="1">
                <a:ln>
                  <a:noFill/>
                </a:ln>
                <a:solidFill>
                  <a:srgbClr val="00B0F0"/>
                </a:solidFill>
                <a:effectLst/>
                <a:uLnTx/>
                <a:uFillTx/>
                <a:latin typeface="SVN-Dancing Script" panose="02040603050506020204" pitchFamily="18" charset="0"/>
                <a:cs typeface="#9Slide05 Bodega Script" pitchFamily="2" charset="0"/>
                <a:sym typeface="Arial"/>
              </a:rPr>
              <a:t>yêu</a:t>
            </a:r>
            <a:r>
              <a:rPr kumimoji="0" lang="en-US" sz="3715" b="1" i="0" u="none" strike="noStrike" kern="1200" cap="none" spc="0" normalizeH="0" baseline="0" noProof="0">
                <a:ln>
                  <a:noFill/>
                </a:ln>
                <a:solidFill>
                  <a:srgbClr val="00B0F0"/>
                </a:solidFill>
                <a:effectLst/>
                <a:uLnTx/>
                <a:uFillTx/>
                <a:latin typeface="SVN-Dancing Script" panose="02040603050506020204" pitchFamily="18" charset="0"/>
                <a:cs typeface="#9Slide05 Bodega Script" pitchFamily="2" charset="0"/>
                <a:sym typeface="Arial"/>
              </a:rPr>
              <a:t> </a:t>
            </a:r>
            <a:r>
              <a:rPr kumimoji="0" lang="en-US" sz="3715" b="1" i="0" u="none" strike="noStrike" kern="1200" cap="none" spc="0" normalizeH="0" baseline="0" noProof="0" err="1">
                <a:ln>
                  <a:noFill/>
                </a:ln>
                <a:solidFill>
                  <a:srgbClr val="00B0F0"/>
                </a:solidFill>
                <a:effectLst/>
                <a:uLnTx/>
                <a:uFillTx/>
                <a:latin typeface="SVN-Dancing Script" panose="02040603050506020204" pitchFamily="18" charset="0"/>
                <a:cs typeface="#9Slide05 Bodega Script" pitchFamily="2" charset="0"/>
                <a:sym typeface="Arial"/>
              </a:rPr>
              <a:t>cầu</a:t>
            </a:r>
            <a:r>
              <a:rPr kumimoji="0" lang="en-US" sz="3715" b="1" i="0" u="none" strike="noStrike" kern="1200" cap="none" spc="0" normalizeH="0" baseline="0" noProof="0">
                <a:ln>
                  <a:noFill/>
                </a:ln>
                <a:solidFill>
                  <a:srgbClr val="00B0F0"/>
                </a:solidFill>
                <a:effectLst/>
                <a:uLnTx/>
                <a:uFillTx/>
                <a:latin typeface="SVN-Dancing Script" panose="02040603050506020204" pitchFamily="18" charset="0"/>
                <a:cs typeface="#9Slide05 Bodega Script" pitchFamily="2" charset="0"/>
                <a:sym typeface="Arial"/>
              </a:rPr>
              <a:t> </a:t>
            </a:r>
            <a:r>
              <a:rPr kumimoji="0" lang="en-US" sz="3715" b="1" i="0" u="none" strike="noStrike" kern="1200" cap="none" spc="0" normalizeH="0" baseline="0" noProof="0" err="1">
                <a:ln>
                  <a:noFill/>
                </a:ln>
                <a:solidFill>
                  <a:srgbClr val="00B0F0"/>
                </a:solidFill>
                <a:effectLst/>
                <a:uLnTx/>
                <a:uFillTx/>
                <a:latin typeface="SVN-Dancing Script" panose="02040603050506020204" pitchFamily="18" charset="0"/>
                <a:cs typeface="#9Slide05 Bodega Script" pitchFamily="2" charset="0"/>
                <a:sym typeface="Arial"/>
              </a:rPr>
              <a:t>các</a:t>
            </a:r>
            <a:r>
              <a:rPr kumimoji="0" lang="en-US" sz="3715" b="1" i="0" u="none" strike="noStrike" kern="1200" cap="none" spc="0" normalizeH="0" baseline="0" noProof="0">
                <a:ln>
                  <a:noFill/>
                </a:ln>
                <a:solidFill>
                  <a:srgbClr val="00B0F0"/>
                </a:solidFill>
                <a:effectLst/>
                <a:uLnTx/>
                <a:uFillTx/>
                <a:latin typeface="SVN-Dancing Script" panose="02040603050506020204" pitchFamily="18" charset="0"/>
                <a:cs typeface="#9Slide05 Bodega Script" pitchFamily="2" charset="0"/>
                <a:sym typeface="Arial"/>
              </a:rPr>
              <a:t> </a:t>
            </a:r>
            <a:r>
              <a:rPr kumimoji="0" lang="en-US" sz="3715" b="1" i="0" u="none" strike="noStrike" kern="1200" cap="none" spc="0" normalizeH="0" baseline="0" noProof="0" err="1">
                <a:ln>
                  <a:noFill/>
                </a:ln>
                <a:solidFill>
                  <a:srgbClr val="00B0F0"/>
                </a:solidFill>
                <a:effectLst/>
                <a:uLnTx/>
                <a:uFillTx/>
                <a:latin typeface="SVN-Dancing Script" panose="02040603050506020204" pitchFamily="18" charset="0"/>
                <a:cs typeface="#9Slide05 Bodega Script" pitchFamily="2" charset="0"/>
                <a:sym typeface="Arial"/>
              </a:rPr>
              <a:t>khối</a:t>
            </a:r>
            <a:r>
              <a:rPr kumimoji="0" lang="en-US" sz="3715" b="1" i="0" u="none" strike="noStrike" kern="1200" cap="none" spc="0" normalizeH="0" baseline="0" noProof="0">
                <a:ln>
                  <a:noFill/>
                </a:ln>
                <a:solidFill>
                  <a:srgbClr val="00B0F0"/>
                </a:solidFill>
                <a:effectLst/>
                <a:uLnTx/>
                <a:uFillTx/>
                <a:latin typeface="SVN-Dancing Script" panose="02040603050506020204" pitchFamily="18" charset="0"/>
                <a:cs typeface="#9Slide05 Bodega Script" pitchFamily="2" charset="0"/>
                <a:sym typeface="Arial"/>
              </a:rPr>
              <a:t> </a:t>
            </a:r>
            <a:r>
              <a:rPr kumimoji="0" lang="en-US" sz="3715" b="1" i="0" u="none" strike="noStrike" kern="1200" cap="none" spc="0" normalizeH="0" baseline="0" noProof="0" err="1">
                <a:ln>
                  <a:noFill/>
                </a:ln>
                <a:solidFill>
                  <a:srgbClr val="00B0F0"/>
                </a:solidFill>
                <a:effectLst/>
                <a:uLnTx/>
                <a:uFillTx/>
                <a:latin typeface="SVN-Dancing Script" panose="02040603050506020204" pitchFamily="18" charset="0"/>
                <a:cs typeface="#9Slide05 Bodega Script" pitchFamily="2" charset="0"/>
                <a:sym typeface="Arial"/>
              </a:rPr>
              <a:t>lớp</a:t>
            </a:r>
            <a:endParaRPr kumimoji="0" lang="en-US" sz="3715" b="1" i="0" u="none" strike="noStrike" kern="1200" cap="none" spc="0" normalizeH="0" baseline="0" noProof="0">
              <a:ln>
                <a:noFill/>
              </a:ln>
              <a:solidFill>
                <a:srgbClr val="00B0F0"/>
              </a:solidFill>
              <a:effectLst/>
              <a:uLnTx/>
              <a:uFillTx/>
              <a:latin typeface="SVN-Dancing Script" panose="02040603050506020204" pitchFamily="18" charset="0"/>
              <a:cs typeface="#9Slide05 Bodega Script" pitchFamily="2" charset="0"/>
              <a:sym typeface="Arial"/>
            </a:endParaRPr>
          </a:p>
          <a:p>
            <a:pPr marL="0" marR="0" lvl="0" indent="0" algn="ctr" defTabSz="970504" rtl="0" eaLnBrk="1" fontAlgn="auto" latinLnBrk="0" hangingPunct="1">
              <a:lnSpc>
                <a:spcPct val="100000"/>
              </a:lnSpc>
              <a:spcBef>
                <a:spcPct val="0"/>
              </a:spcBef>
              <a:spcAft>
                <a:spcPts val="0"/>
              </a:spcAft>
              <a:buClrTx/>
              <a:buSzTx/>
              <a:buFontTx/>
              <a:buNone/>
              <a:tabLst/>
              <a:defRPr/>
            </a:pPr>
            <a:r>
              <a:rPr kumimoji="0" lang="en-US" sz="3715" b="1" i="0" u="none" strike="noStrike" kern="1200" cap="none" spc="0" normalizeH="0" baseline="0" noProof="0" err="1">
                <a:ln>
                  <a:noFill/>
                </a:ln>
                <a:solidFill>
                  <a:srgbClr val="BC3259"/>
                </a:solidFill>
                <a:effectLst/>
                <a:uLnTx/>
                <a:uFillTx/>
                <a:latin typeface="SVN-Dancing Script" panose="02040603050506020204" pitchFamily="18" charset="0"/>
                <a:cs typeface="+mj-cs"/>
                <a:sym typeface="Arial"/>
              </a:rPr>
              <a:t>Thiết</a:t>
            </a:r>
            <a:r>
              <a:rPr kumimoji="0" lang="en-US" sz="3715" b="1" i="0" u="none" strike="noStrike" kern="1200" cap="none" spc="0" normalizeH="0" baseline="0" noProof="0">
                <a:ln>
                  <a:noFill/>
                </a:ln>
                <a:solidFill>
                  <a:srgbClr val="BC3259"/>
                </a:solidFill>
                <a:effectLst/>
                <a:uLnTx/>
                <a:uFillTx/>
                <a:latin typeface="SVN-Dancing Script" panose="02040603050506020204" pitchFamily="18" charset="0"/>
                <a:cs typeface="+mj-cs"/>
                <a:sym typeface="Arial"/>
              </a:rPr>
              <a:t> </a:t>
            </a:r>
            <a:r>
              <a:rPr kumimoji="0" lang="en-US" sz="3715" b="1" i="0" u="none" strike="noStrike" kern="1200" cap="none" spc="0" normalizeH="0" baseline="0" noProof="0" err="1">
                <a:ln>
                  <a:noFill/>
                </a:ln>
                <a:solidFill>
                  <a:srgbClr val="BC3259"/>
                </a:solidFill>
                <a:effectLst/>
                <a:uLnTx/>
                <a:uFillTx/>
                <a:latin typeface="SVN-Dancing Script" panose="02040603050506020204" pitchFamily="18" charset="0"/>
                <a:cs typeface="+mj-cs"/>
                <a:sym typeface="Arial"/>
              </a:rPr>
              <a:t>kế</a:t>
            </a:r>
            <a:r>
              <a:rPr kumimoji="0" lang="en-US" sz="3715" b="1" i="0" u="none" strike="noStrike" kern="1200" cap="none" spc="0" normalizeH="0" baseline="0" noProof="0">
                <a:ln>
                  <a:noFill/>
                </a:ln>
                <a:solidFill>
                  <a:srgbClr val="BC3259"/>
                </a:solidFill>
                <a:effectLst/>
                <a:uLnTx/>
                <a:uFillTx/>
                <a:latin typeface="SVN-Dancing Script" panose="02040603050506020204" pitchFamily="18" charset="0"/>
                <a:cs typeface="+mj-cs"/>
                <a:sym typeface="Arial"/>
              </a:rPr>
              <a:t> </a:t>
            </a:r>
            <a:r>
              <a:rPr kumimoji="0" lang="en-US" sz="3715" b="1" i="0" u="none" strike="noStrike" kern="1200" cap="none" spc="0" normalizeH="0" baseline="0" noProof="0" err="1">
                <a:ln>
                  <a:noFill/>
                </a:ln>
                <a:solidFill>
                  <a:srgbClr val="BC3259"/>
                </a:solidFill>
                <a:effectLst/>
                <a:uLnTx/>
                <a:uFillTx/>
                <a:latin typeface="SVN-Dancing Script" panose="02040603050506020204" pitchFamily="18" charset="0"/>
                <a:cs typeface="+mj-cs"/>
                <a:sym typeface="Arial"/>
              </a:rPr>
              <a:t>bài</a:t>
            </a:r>
            <a:r>
              <a:rPr kumimoji="0" lang="en-US" sz="3715" b="1" i="0" u="none" strike="noStrike" kern="1200" cap="none" spc="0" normalizeH="0" baseline="0" noProof="0">
                <a:ln>
                  <a:noFill/>
                </a:ln>
                <a:solidFill>
                  <a:srgbClr val="BC3259"/>
                </a:solidFill>
                <a:effectLst/>
                <a:uLnTx/>
                <a:uFillTx/>
                <a:latin typeface="SVN-Dancing Script" panose="02040603050506020204" pitchFamily="18" charset="0"/>
                <a:cs typeface="+mj-cs"/>
                <a:sym typeface="Arial"/>
              </a:rPr>
              <a:t> </a:t>
            </a:r>
            <a:r>
              <a:rPr kumimoji="0" lang="en-US" sz="3715" b="1" i="0" u="none" strike="noStrike" kern="1200" cap="none" spc="0" normalizeH="0" baseline="0" noProof="0" err="1">
                <a:ln>
                  <a:noFill/>
                </a:ln>
                <a:solidFill>
                  <a:srgbClr val="BC3259"/>
                </a:solidFill>
                <a:effectLst/>
                <a:uLnTx/>
                <a:uFillTx/>
                <a:latin typeface="SVN-Dancing Script" panose="02040603050506020204" pitchFamily="18" charset="0"/>
                <a:cs typeface="+mj-cs"/>
                <a:sym typeface="Arial"/>
              </a:rPr>
              <a:t>giảng</a:t>
            </a:r>
            <a:r>
              <a:rPr kumimoji="0" lang="en-US" sz="3715" b="1" i="0" u="none" strike="noStrike" kern="1200" cap="none" spc="0" normalizeH="0" baseline="0" noProof="0">
                <a:ln>
                  <a:noFill/>
                </a:ln>
                <a:solidFill>
                  <a:srgbClr val="BC3259"/>
                </a:solidFill>
                <a:effectLst/>
                <a:uLnTx/>
                <a:uFillTx/>
                <a:latin typeface="SVN-Dancing Script" panose="02040603050506020204" pitchFamily="18" charset="0"/>
                <a:cs typeface="+mj-cs"/>
                <a:sym typeface="Arial"/>
              </a:rPr>
              <a:t> </a:t>
            </a:r>
            <a:r>
              <a:rPr kumimoji="0" lang="en-US" sz="3715" b="1" i="0" u="none" strike="noStrike" kern="1200" cap="none" spc="0" normalizeH="0" baseline="0" noProof="0">
                <a:ln>
                  <a:noFill/>
                </a:ln>
                <a:solidFill>
                  <a:srgbClr val="2E9733"/>
                </a:solidFill>
                <a:effectLst/>
                <a:uLnTx/>
                <a:uFillTx/>
                <a:latin typeface="SVN-Dancing Script" panose="02040603050506020204" pitchFamily="18" charset="0"/>
                <a:cs typeface="+mj-cs"/>
                <a:sym typeface="Arial"/>
              </a:rPr>
              <a:t>E – Learning</a:t>
            </a:r>
          </a:p>
        </p:txBody>
      </p:sp>
      <p:sp>
        <p:nvSpPr>
          <p:cNvPr id="14" name="TextBox 13">
            <a:extLst>
              <a:ext uri="{FF2B5EF4-FFF2-40B4-BE49-F238E27FC236}">
                <a16:creationId xmlns:a16="http://schemas.microsoft.com/office/drawing/2014/main" id="{7AC1BF12-2D57-A04F-768A-0BB37B02C051}"/>
              </a:ext>
            </a:extLst>
          </p:cNvPr>
          <p:cNvSpPr txBox="1"/>
          <p:nvPr/>
        </p:nvSpPr>
        <p:spPr>
          <a:xfrm>
            <a:off x="1243534" y="4765778"/>
            <a:ext cx="8236079" cy="1072409"/>
          </a:xfrm>
          <a:prstGeom prst="rect">
            <a:avLst/>
          </a:prstGeom>
          <a:noFill/>
        </p:spPr>
        <p:txBody>
          <a:bodyPr wrap="square">
            <a:spAutoFit/>
            <a:scene3d>
              <a:camera prst="orthographicFront"/>
              <a:lightRig rig="threePt" dir="t"/>
            </a:scene3d>
            <a:sp3d extrusionH="57150">
              <a:bevelT w="82550" h="38100" prst="coolSlant"/>
            </a:sp3d>
          </a:bodyPr>
          <a:lstStyle/>
          <a:p>
            <a:pPr marL="0" marR="0" lvl="0" indent="0" algn="ctr" defTabSz="485252" rtl="0" eaLnBrk="1" fontAlgn="auto" latinLnBrk="0" hangingPunct="1">
              <a:lnSpc>
                <a:spcPct val="100000"/>
              </a:lnSpc>
              <a:spcBef>
                <a:spcPts val="0"/>
              </a:spcBef>
              <a:spcAft>
                <a:spcPts val="0"/>
              </a:spcAft>
              <a:buClrTx/>
              <a:buSzTx/>
              <a:buFontTx/>
              <a:buNone/>
              <a:tabLst/>
              <a:defRPr/>
            </a:pPr>
            <a:r>
              <a:rPr kumimoji="0" lang="en-US" sz="2123" b="1" i="0" u="none" strike="noStrike" kern="1200" cap="none" spc="0" normalizeH="0" baseline="0" noProof="0" dirty="0">
                <a:ln>
                  <a:noFill/>
                </a:ln>
                <a:solidFill>
                  <a:srgbClr val="43671B"/>
                </a:solidFill>
                <a:effectLst>
                  <a:glow rad="63500">
                    <a:srgbClr val="FCF2BA">
                      <a:satMod val="175000"/>
                      <a:alpha val="40000"/>
                    </a:srgbClr>
                  </a:glow>
                </a:effectLst>
                <a:uLnTx/>
                <a:uFillTx/>
                <a:latin typeface="UTM Avo" panose="02040603050506020204" pitchFamily="18" charset="0"/>
                <a:cs typeface="Times New Roman" panose="02020603050405020304" pitchFamily="18" charset="0"/>
                <a:sym typeface="Arial"/>
              </a:rPr>
              <a:t>MĂNG NON – TÀI LIỆU TIỂU HỌC </a:t>
            </a:r>
          </a:p>
          <a:p>
            <a:pPr marL="0" marR="0" lvl="0" indent="0" algn="ctr" defTabSz="485252" rtl="0" eaLnBrk="1" fontAlgn="auto" latinLnBrk="0" hangingPunct="1">
              <a:lnSpc>
                <a:spcPct val="100000"/>
              </a:lnSpc>
              <a:spcBef>
                <a:spcPts val="0"/>
              </a:spcBef>
              <a:spcAft>
                <a:spcPts val="0"/>
              </a:spcAft>
              <a:buClrTx/>
              <a:buSzTx/>
              <a:buFontTx/>
              <a:buNone/>
              <a:tabLst/>
              <a:defRPr/>
            </a:pPr>
            <a:r>
              <a:rPr kumimoji="0" lang="en-US" sz="2123" b="1" i="0" u="none" strike="noStrike" kern="1200" cap="none" spc="0" normalizeH="0" baseline="0" noProof="0" dirty="0" err="1">
                <a:ln>
                  <a:noFill/>
                </a:ln>
                <a:solidFill>
                  <a:srgbClr val="002060"/>
                </a:solidFill>
                <a:effectLst>
                  <a:glow rad="63500">
                    <a:srgbClr val="FCF2BA">
                      <a:satMod val="175000"/>
                      <a:alpha val="40000"/>
                    </a:srgbClr>
                  </a:glow>
                </a:effectLst>
                <a:uLnTx/>
                <a:uFillTx/>
                <a:latin typeface="UTM Avo" panose="02040603050506020204" pitchFamily="18" charset="0"/>
                <a:cs typeface="Times New Roman" panose="02020603050405020304" pitchFamily="18" charset="0"/>
                <a:sym typeface="Arial"/>
              </a:rPr>
              <a:t>Mời</a:t>
            </a:r>
            <a:r>
              <a:rPr kumimoji="0" lang="en-US" sz="2123" b="1" i="0" u="none" strike="noStrike" kern="1200" cap="none" spc="0" normalizeH="0" baseline="0" noProof="0" dirty="0">
                <a:ln>
                  <a:noFill/>
                </a:ln>
                <a:solidFill>
                  <a:srgbClr val="002060"/>
                </a:solidFill>
                <a:effectLst>
                  <a:glow rad="63500">
                    <a:srgbClr val="FCF2BA">
                      <a:satMod val="175000"/>
                      <a:alpha val="40000"/>
                    </a:srgbClr>
                  </a:glow>
                </a:effectLst>
                <a:uLnTx/>
                <a:uFillTx/>
                <a:latin typeface="UTM Avo" panose="02040603050506020204" pitchFamily="18" charset="0"/>
                <a:cs typeface="Times New Roman" panose="02020603050405020304" pitchFamily="18" charset="0"/>
                <a:sym typeface="Arial"/>
              </a:rPr>
              <a:t> </a:t>
            </a:r>
            <a:r>
              <a:rPr kumimoji="0" lang="en-US" sz="2123" b="1" i="0" u="none" strike="noStrike" kern="1200" cap="none" spc="0" normalizeH="0" baseline="0" noProof="0" dirty="0" err="1">
                <a:ln>
                  <a:noFill/>
                </a:ln>
                <a:solidFill>
                  <a:srgbClr val="002060"/>
                </a:solidFill>
                <a:effectLst>
                  <a:glow rad="63500">
                    <a:srgbClr val="FCF2BA">
                      <a:satMod val="175000"/>
                      <a:alpha val="40000"/>
                    </a:srgbClr>
                  </a:glow>
                </a:effectLst>
                <a:uLnTx/>
                <a:uFillTx/>
                <a:latin typeface="UTM Avo" panose="02040603050506020204" pitchFamily="18" charset="0"/>
                <a:cs typeface="Times New Roman" panose="02020603050405020304" pitchFamily="18" charset="0"/>
                <a:sym typeface="Arial"/>
              </a:rPr>
              <a:t>truy</a:t>
            </a:r>
            <a:r>
              <a:rPr kumimoji="0" lang="en-US" sz="2123" b="1" i="0" u="none" strike="noStrike" kern="1200" cap="none" spc="0" normalizeH="0" baseline="0" noProof="0" dirty="0">
                <a:ln>
                  <a:noFill/>
                </a:ln>
                <a:solidFill>
                  <a:srgbClr val="002060"/>
                </a:solidFill>
                <a:effectLst>
                  <a:glow rad="63500">
                    <a:srgbClr val="FCF2BA">
                      <a:satMod val="175000"/>
                      <a:alpha val="40000"/>
                    </a:srgbClr>
                  </a:glow>
                </a:effectLst>
                <a:uLnTx/>
                <a:uFillTx/>
                <a:latin typeface="UTM Avo" panose="02040603050506020204" pitchFamily="18" charset="0"/>
                <a:cs typeface="Times New Roman" panose="02020603050405020304" pitchFamily="18" charset="0"/>
                <a:sym typeface="Arial"/>
              </a:rPr>
              <a:t> </a:t>
            </a:r>
            <a:r>
              <a:rPr kumimoji="0" lang="en-US" sz="2123" b="1" i="0" u="none" strike="noStrike" kern="1200" cap="none" spc="0" normalizeH="0" baseline="0" noProof="0" dirty="0" err="1">
                <a:ln>
                  <a:noFill/>
                </a:ln>
                <a:solidFill>
                  <a:srgbClr val="002060"/>
                </a:solidFill>
                <a:effectLst>
                  <a:glow rad="63500">
                    <a:srgbClr val="FCF2BA">
                      <a:satMod val="175000"/>
                      <a:alpha val="40000"/>
                    </a:srgbClr>
                  </a:glow>
                </a:effectLst>
                <a:uLnTx/>
                <a:uFillTx/>
                <a:latin typeface="UTM Avo" panose="02040603050506020204" pitchFamily="18" charset="0"/>
                <a:cs typeface="Times New Roman" panose="02020603050405020304" pitchFamily="18" charset="0"/>
                <a:sym typeface="Arial"/>
              </a:rPr>
              <a:t>cập</a:t>
            </a:r>
            <a:r>
              <a:rPr kumimoji="0" lang="en-US" sz="2123" b="1" i="0" u="none" strike="noStrike" kern="1200" cap="none" spc="0" normalizeH="0" baseline="0" noProof="0" dirty="0">
                <a:ln>
                  <a:noFill/>
                </a:ln>
                <a:solidFill>
                  <a:srgbClr val="002060"/>
                </a:solidFill>
                <a:effectLst>
                  <a:glow rad="63500">
                    <a:srgbClr val="FCF2BA">
                      <a:satMod val="175000"/>
                      <a:alpha val="40000"/>
                    </a:srgbClr>
                  </a:glow>
                </a:effectLst>
                <a:uLnTx/>
                <a:uFillTx/>
                <a:latin typeface="UTM Avo" panose="02040603050506020204" pitchFamily="18" charset="0"/>
                <a:cs typeface="Times New Roman" panose="02020603050405020304" pitchFamily="18" charset="0"/>
                <a:sym typeface="Arial"/>
              </a:rPr>
              <a:t>: </a:t>
            </a:r>
            <a:r>
              <a:rPr kumimoji="0" lang="en-US" sz="2123" b="0" i="0" u="none" strike="noStrike" kern="1200" cap="none" spc="0" normalizeH="0" baseline="0" noProof="0" dirty="0">
                <a:ln>
                  <a:noFill/>
                </a:ln>
                <a:solidFill>
                  <a:srgbClr val="002060"/>
                </a:solidFill>
                <a:effectLst>
                  <a:glow rad="63500">
                    <a:srgbClr val="FCF2BA">
                      <a:satMod val="175000"/>
                      <a:alpha val="40000"/>
                    </a:srgbClr>
                  </a:glow>
                </a:effectLst>
                <a:uLnTx/>
                <a:uFillTx/>
                <a:latin typeface="UTM Avo" panose="02040603050506020204" pitchFamily="18" charset="0"/>
                <a:cs typeface="Times New Roman" panose="02020603050405020304" pitchFamily="18" charset="0"/>
                <a:sym typeface="Arial"/>
                <a:hlinkClick r:id="rId3">
                  <a:extLst>
                    <a:ext uri="{A12FA001-AC4F-418D-AE19-62706E023703}">
                      <ahyp:hlinkClr xmlns="" xmlns:ahyp="http://schemas.microsoft.com/office/drawing/2018/hyperlinkcolor" val="tx"/>
                    </a:ext>
                  </a:extLst>
                </a:hlinkClick>
              </a:rPr>
              <a:t>MĂNG NON- TÀI LIỆU TIỂU HỌC | Facebook</a:t>
            </a:r>
            <a:endParaRPr kumimoji="0" lang="en-US" sz="2123" b="0" i="0" u="none" strike="noStrike" kern="1200" cap="none" spc="0" normalizeH="0" baseline="0" noProof="0" dirty="0">
              <a:ln>
                <a:noFill/>
              </a:ln>
              <a:solidFill>
                <a:srgbClr val="002060"/>
              </a:solidFill>
              <a:effectLst>
                <a:glow rad="63500">
                  <a:srgbClr val="FCF2BA">
                    <a:satMod val="175000"/>
                    <a:alpha val="40000"/>
                  </a:srgbClr>
                </a:glow>
              </a:effectLst>
              <a:uLnTx/>
              <a:uFillTx/>
              <a:latin typeface="UTM Avo" panose="02040603050506020204" pitchFamily="18" charset="0"/>
              <a:cs typeface="Times New Roman" panose="02020603050405020304" pitchFamily="18" charset="0"/>
              <a:sym typeface="Arial"/>
            </a:endParaRPr>
          </a:p>
          <a:p>
            <a:pPr marL="0" marR="0" lvl="0" indent="0" algn="ctr" defTabSz="485252" rtl="0" eaLnBrk="1" fontAlgn="auto" latinLnBrk="0" hangingPunct="1">
              <a:lnSpc>
                <a:spcPct val="100000"/>
              </a:lnSpc>
              <a:spcBef>
                <a:spcPts val="0"/>
              </a:spcBef>
              <a:spcAft>
                <a:spcPts val="0"/>
              </a:spcAft>
              <a:buClrTx/>
              <a:buSzTx/>
              <a:buFontTx/>
              <a:buNone/>
              <a:tabLst/>
              <a:defRPr/>
            </a:pPr>
            <a:r>
              <a:rPr kumimoji="0" lang="en-US" sz="2123" b="1" i="0" u="none" strike="noStrike" kern="1200" cap="none" spc="0" normalizeH="0" baseline="0" noProof="0" dirty="0">
                <a:ln>
                  <a:noFill/>
                </a:ln>
                <a:solidFill>
                  <a:srgbClr val="002060"/>
                </a:solidFill>
                <a:effectLst>
                  <a:glow rad="63500">
                    <a:srgbClr val="FCF2BA">
                      <a:satMod val="175000"/>
                      <a:alpha val="40000"/>
                    </a:srgbClr>
                  </a:glow>
                </a:effectLst>
                <a:uLnTx/>
                <a:uFillTx/>
                <a:latin typeface="UTM Avo" panose="02040603050506020204" pitchFamily="18" charset="0"/>
                <a:cs typeface="Times New Roman" panose="02020603050405020304" pitchFamily="18" charset="0"/>
                <a:sym typeface="Arial"/>
              </a:rPr>
              <a:t>ZALO : </a:t>
            </a:r>
            <a:r>
              <a:rPr kumimoji="0" lang="en-US" sz="2123" b="1" i="0" u="sng" strike="noStrike" kern="1200" cap="none" spc="0" normalizeH="0" baseline="0" noProof="0" dirty="0">
                <a:ln>
                  <a:noFill/>
                </a:ln>
                <a:solidFill>
                  <a:srgbClr val="D63E3D">
                    <a:lumMod val="75000"/>
                  </a:srgbClr>
                </a:solidFill>
                <a:effectLst>
                  <a:glow rad="63500">
                    <a:srgbClr val="FCF2BA">
                      <a:satMod val="175000"/>
                      <a:alpha val="40000"/>
                    </a:srgbClr>
                  </a:glow>
                </a:effectLst>
                <a:uLnTx/>
                <a:uFillTx/>
                <a:latin typeface="UTM Avo" panose="02040603050506020204" pitchFamily="18" charset="0"/>
                <a:cs typeface="Arial"/>
                <a:sym typeface="Arial"/>
              </a:rPr>
              <a:t>0382348780</a:t>
            </a:r>
            <a:r>
              <a:rPr kumimoji="0" lang="en-US" sz="2123" b="1" i="0" u="none" strike="noStrike" kern="1200" cap="none" spc="0" normalizeH="0" baseline="0" noProof="0" dirty="0">
                <a:ln>
                  <a:noFill/>
                </a:ln>
                <a:solidFill>
                  <a:srgbClr val="D63E3D">
                    <a:lumMod val="75000"/>
                  </a:srgbClr>
                </a:solidFill>
                <a:effectLst>
                  <a:glow rad="63500">
                    <a:srgbClr val="FCF2BA">
                      <a:satMod val="175000"/>
                      <a:alpha val="40000"/>
                    </a:srgbClr>
                  </a:glow>
                </a:effectLst>
                <a:uLnTx/>
                <a:uFillTx/>
                <a:latin typeface="UTM Avo" panose="02040603050506020204" pitchFamily="18" charset="0"/>
                <a:cs typeface="Arial"/>
                <a:sym typeface="Arial"/>
              </a:rPr>
              <a:t> - </a:t>
            </a:r>
            <a:r>
              <a:rPr kumimoji="0" lang="en-US" sz="2123" b="1" i="0" u="sng" strike="noStrike" kern="1200" cap="none" spc="0" normalizeH="0" baseline="0" noProof="0" dirty="0">
                <a:ln>
                  <a:noFill/>
                </a:ln>
                <a:solidFill>
                  <a:srgbClr val="D63E3D">
                    <a:lumMod val="75000"/>
                  </a:srgbClr>
                </a:solidFill>
                <a:effectLst>
                  <a:glow rad="63500">
                    <a:srgbClr val="FCF2BA">
                      <a:satMod val="175000"/>
                      <a:alpha val="40000"/>
                    </a:srgbClr>
                  </a:glow>
                </a:effectLst>
                <a:uLnTx/>
                <a:uFillTx/>
                <a:latin typeface="UTM Avo" panose="02040603050506020204" pitchFamily="18" charset="0"/>
                <a:cs typeface="Arial"/>
                <a:sym typeface="Arial"/>
              </a:rPr>
              <a:t>0984848929</a:t>
            </a:r>
            <a:endParaRPr kumimoji="0" lang="en-US" sz="2123" b="1" i="0" u="none" strike="noStrike" kern="1200" cap="none" spc="0" normalizeH="0" baseline="0" noProof="0" dirty="0">
              <a:ln>
                <a:noFill/>
              </a:ln>
              <a:solidFill>
                <a:srgbClr val="D63E3D">
                  <a:lumMod val="75000"/>
                </a:srgbClr>
              </a:solidFill>
              <a:effectLst>
                <a:glow rad="63500">
                  <a:srgbClr val="FCF2BA">
                    <a:satMod val="175000"/>
                    <a:alpha val="40000"/>
                  </a:srgbClr>
                </a:glow>
              </a:effectLst>
              <a:uLnTx/>
              <a:uFillTx/>
              <a:latin typeface="UTM Avo" panose="02040603050506020204" pitchFamily="18" charset="0"/>
              <a:cs typeface="Times New Roman" panose="02020603050405020304" pitchFamily="18" charset="0"/>
              <a:sym typeface="Arial"/>
            </a:endParaRPr>
          </a:p>
        </p:txBody>
      </p:sp>
      <p:pic>
        <p:nvPicPr>
          <p:cNvPr id="4" name="Picture 3">
            <a:extLst>
              <a:ext uri="{FF2B5EF4-FFF2-40B4-BE49-F238E27FC236}">
                <a16:creationId xmlns:a16="http://schemas.microsoft.com/office/drawing/2014/main" id="{94E71926-8BF3-F518-3047-A9C5F7475B81}"/>
              </a:ext>
            </a:extLst>
          </p:cNvPr>
          <p:cNvPicPr>
            <a:picLocks noChangeAspect="1"/>
          </p:cNvPicPr>
          <p:nvPr/>
        </p:nvPicPr>
        <p:blipFill>
          <a:blip r:embed="rId4"/>
          <a:stretch>
            <a:fillRect/>
          </a:stretch>
        </p:blipFill>
        <p:spPr>
          <a:xfrm>
            <a:off x="1563404" y="1994146"/>
            <a:ext cx="9065194" cy="1533513"/>
          </a:xfrm>
          <a:prstGeom prst="rect">
            <a:avLst/>
          </a:prstGeom>
        </p:spPr>
      </p:pic>
      <p:pic>
        <p:nvPicPr>
          <p:cNvPr id="11" name="Picture 10">
            <a:extLst>
              <a:ext uri="{FF2B5EF4-FFF2-40B4-BE49-F238E27FC236}">
                <a16:creationId xmlns:a16="http://schemas.microsoft.com/office/drawing/2014/main" id="{CBC623E4-8592-CDC4-D892-473045F2495A}"/>
              </a:ext>
            </a:extLst>
          </p:cNvPr>
          <p:cNvPicPr>
            <a:picLocks noChangeAspect="1"/>
          </p:cNvPicPr>
          <p:nvPr/>
        </p:nvPicPr>
        <p:blipFill>
          <a:blip r:embed="rId5"/>
          <a:stretch>
            <a:fillRect/>
          </a:stretch>
        </p:blipFill>
        <p:spPr>
          <a:xfrm>
            <a:off x="-820223" y="1200729"/>
            <a:ext cx="13687649" cy="793417"/>
          </a:xfrm>
          <a:prstGeom prst="rect">
            <a:avLst/>
          </a:prstGeom>
        </p:spPr>
      </p:pic>
    </p:spTree>
    <p:extLst>
      <p:ext uri="{BB962C8B-B14F-4D97-AF65-F5344CB8AC3E}">
        <p14:creationId xmlns:p14="http://schemas.microsoft.com/office/powerpoint/2010/main" val="4209311145"/>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1500" fill="hold"/>
                                        <p:tgtEl>
                                          <p:spTgt spid="2"/>
                                        </p:tgtEl>
                                        <p:attrNameLst>
                                          <p:attrName>ppt_x</p:attrName>
                                        </p:attrNameLst>
                                      </p:cBhvr>
                                      <p:tavLst>
                                        <p:tav tm="0">
                                          <p:val>
                                            <p:strVal val="#ppt_x"/>
                                          </p:val>
                                        </p:tav>
                                        <p:tav tm="100000">
                                          <p:val>
                                            <p:strVal val="#ppt_x"/>
                                          </p:val>
                                        </p:tav>
                                      </p:tavLst>
                                    </p:anim>
                                    <p:anim calcmode="lin" valueType="num">
                                      <p:cBhvr additive="base">
                                        <p:cTn id="8" dur="1500" fill="hold"/>
                                        <p:tgtEl>
                                          <p:spTgt spid="2"/>
                                        </p:tgtEl>
                                        <p:attrNameLst>
                                          <p:attrName>ppt_y</p:attrName>
                                        </p:attrNameLst>
                                      </p:cBhvr>
                                      <p:tavLst>
                                        <p:tav tm="0">
                                          <p:val>
                                            <p:strVal val="1+#ppt_h/2"/>
                                          </p:val>
                                        </p:tav>
                                        <p:tav tm="100000">
                                          <p:val>
                                            <p:strVal val="#ppt_y"/>
                                          </p:val>
                                        </p:tav>
                                      </p:tavLst>
                                    </p:anim>
                                  </p:childTnLst>
                                </p:cTn>
                              </p:par>
                              <p:par>
                                <p:cTn id="9" presetID="50" presetClass="entr" presetSubtype="0" decel="100000" fill="hold" grpId="0" nodeType="withEffect">
                                  <p:stCondLst>
                                    <p:cond delay="1000"/>
                                  </p:stCondLst>
                                  <p:childTnLst>
                                    <p:set>
                                      <p:cBhvr>
                                        <p:cTn id="10" dur="1" fill="hold">
                                          <p:stCondLst>
                                            <p:cond delay="0"/>
                                          </p:stCondLst>
                                        </p:cTn>
                                        <p:tgtEl>
                                          <p:spTgt spid="10"/>
                                        </p:tgtEl>
                                        <p:attrNameLst>
                                          <p:attrName>style.visibility</p:attrName>
                                        </p:attrNameLst>
                                      </p:cBhvr>
                                      <p:to>
                                        <p:strVal val="visible"/>
                                      </p:to>
                                    </p:set>
                                    <p:anim calcmode="lin" valueType="num">
                                      <p:cBhvr>
                                        <p:cTn id="11" dur="3000" fill="hold"/>
                                        <p:tgtEl>
                                          <p:spTgt spid="10"/>
                                        </p:tgtEl>
                                        <p:attrNameLst>
                                          <p:attrName>ppt_w</p:attrName>
                                        </p:attrNameLst>
                                      </p:cBhvr>
                                      <p:tavLst>
                                        <p:tav tm="0">
                                          <p:val>
                                            <p:strVal val="#ppt_w+.3"/>
                                          </p:val>
                                        </p:tav>
                                        <p:tav tm="100000">
                                          <p:val>
                                            <p:strVal val="#ppt_w"/>
                                          </p:val>
                                        </p:tav>
                                      </p:tavLst>
                                    </p:anim>
                                    <p:anim calcmode="lin" valueType="num">
                                      <p:cBhvr>
                                        <p:cTn id="12" dur="3000" fill="hold"/>
                                        <p:tgtEl>
                                          <p:spTgt spid="10"/>
                                        </p:tgtEl>
                                        <p:attrNameLst>
                                          <p:attrName>ppt_h</p:attrName>
                                        </p:attrNameLst>
                                      </p:cBhvr>
                                      <p:tavLst>
                                        <p:tav tm="0">
                                          <p:val>
                                            <p:strVal val="#ppt_h"/>
                                          </p:val>
                                        </p:tav>
                                        <p:tav tm="100000">
                                          <p:val>
                                            <p:strVal val="#ppt_h"/>
                                          </p:val>
                                        </p:tav>
                                      </p:tavLst>
                                    </p:anim>
                                    <p:animEffect transition="in" filter="fade">
                                      <p:cBhvr>
                                        <p:cTn id="13" dur="3000"/>
                                        <p:tgtEl>
                                          <p:spTgt spid="10"/>
                                        </p:tgtEl>
                                      </p:cBhvr>
                                    </p:animEffect>
                                  </p:childTnLst>
                                </p:cTn>
                              </p:par>
                              <p:par>
                                <p:cTn id="14" presetID="2" presetClass="entr" presetSubtype="4" fill="hold" grpId="0" nodeType="withEffect">
                                  <p:stCondLst>
                                    <p:cond delay="0"/>
                                  </p:stCondLst>
                                  <p:childTnLst>
                                    <p:set>
                                      <p:cBhvr>
                                        <p:cTn id="15" dur="1" fill="hold">
                                          <p:stCondLst>
                                            <p:cond delay="0"/>
                                          </p:stCondLst>
                                        </p:cTn>
                                        <p:tgtEl>
                                          <p:spTgt spid="15"/>
                                        </p:tgtEl>
                                        <p:attrNameLst>
                                          <p:attrName>style.visibility</p:attrName>
                                        </p:attrNameLst>
                                      </p:cBhvr>
                                      <p:to>
                                        <p:strVal val="visible"/>
                                      </p:to>
                                    </p:set>
                                    <p:anim calcmode="lin" valueType="num">
                                      <p:cBhvr additive="base">
                                        <p:cTn id="16" dur="1500" fill="hold"/>
                                        <p:tgtEl>
                                          <p:spTgt spid="15"/>
                                        </p:tgtEl>
                                        <p:attrNameLst>
                                          <p:attrName>ppt_x</p:attrName>
                                        </p:attrNameLst>
                                      </p:cBhvr>
                                      <p:tavLst>
                                        <p:tav tm="0">
                                          <p:val>
                                            <p:strVal val="#ppt_x"/>
                                          </p:val>
                                        </p:tav>
                                        <p:tav tm="100000">
                                          <p:val>
                                            <p:strVal val="#ppt_x"/>
                                          </p:val>
                                        </p:tav>
                                      </p:tavLst>
                                    </p:anim>
                                    <p:anim calcmode="lin" valueType="num">
                                      <p:cBhvr additive="base">
                                        <p:cTn id="17" dur="1500" fill="hold"/>
                                        <p:tgtEl>
                                          <p:spTgt spid="1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2" grpId="0" animBg="1"/>
      <p:bldP spid="10"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a:extLst>
              <a:ext uri="{FF2B5EF4-FFF2-40B4-BE49-F238E27FC236}">
                <a16:creationId xmlns:a16="http://schemas.microsoft.com/office/drawing/2014/main" id="{DA7BA481-7BE7-E262-A367-6E0AC8B8B1BE}"/>
              </a:ext>
            </a:extLst>
          </p:cNvPr>
          <p:cNvSpPr/>
          <p:nvPr/>
        </p:nvSpPr>
        <p:spPr>
          <a:xfrm>
            <a:off x="0" y="-1"/>
            <a:ext cx="12192000" cy="6857999"/>
          </a:xfrm>
          <a:prstGeom prst="rect">
            <a:avLst/>
          </a:prstGeom>
          <a:solidFill>
            <a:srgbClr val="4CBFD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思源黑体 CN Bold" panose="020B0800000000000000" pitchFamily="34" charset="-122"/>
              <a:ea typeface="思源黑体 CN Bold" panose="020B0800000000000000" pitchFamily="34" charset="-122"/>
              <a:cs typeface="+mn-cs"/>
            </a:endParaRPr>
          </a:p>
        </p:txBody>
      </p:sp>
      <p:pic>
        <p:nvPicPr>
          <p:cNvPr id="4" name="图片 3">
            <a:extLst>
              <a:ext uri="{FF2B5EF4-FFF2-40B4-BE49-F238E27FC236}">
                <a16:creationId xmlns:a16="http://schemas.microsoft.com/office/drawing/2014/main" id="{37E2FE2E-0B9D-800A-323F-0D0C0FFD363B}"/>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4830" y="0"/>
            <a:ext cx="12192000" cy="6856198"/>
          </a:xfrm>
          <a:prstGeom prst="rect">
            <a:avLst/>
          </a:prstGeom>
        </p:spPr>
      </p:pic>
      <p:pic>
        <p:nvPicPr>
          <p:cNvPr id="15" name="图片 14">
            <a:extLst>
              <a:ext uri="{FF2B5EF4-FFF2-40B4-BE49-F238E27FC236}">
                <a16:creationId xmlns:a16="http://schemas.microsoft.com/office/drawing/2014/main" id="{44A16D67-1706-27DC-8B6F-C4A7A929C4A4}"/>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b="-2"/>
          <a:stretch/>
        </p:blipFill>
        <p:spPr>
          <a:xfrm>
            <a:off x="-9660" y="0"/>
            <a:ext cx="12191999" cy="1689062"/>
          </a:xfrm>
          <a:prstGeom prst="rect">
            <a:avLst/>
          </a:prstGeom>
        </p:spPr>
      </p:pic>
      <p:pic>
        <p:nvPicPr>
          <p:cNvPr id="3" name="Picture 2"/>
          <p:cNvPicPr>
            <a:picLocks noChangeAspect="1"/>
          </p:cNvPicPr>
          <p:nvPr/>
        </p:nvPicPr>
        <p:blipFill>
          <a:blip r:embed="rId4">
            <a:extLst>
              <a:ext uri="{BEBA8EAE-BF5A-486C-A8C5-ECC9F3942E4B}">
                <a14:imgProps xmlns:a14="http://schemas.microsoft.com/office/drawing/2010/main">
                  <a14:imgLayer r:embed="rId5">
                    <a14:imgEffect>
                      <a14:brightnessContrast contrast="20000"/>
                    </a14:imgEffect>
                  </a14:imgLayer>
                </a14:imgProps>
              </a:ext>
            </a:extLst>
          </a:blip>
          <a:stretch>
            <a:fillRect/>
          </a:stretch>
        </p:blipFill>
        <p:spPr>
          <a:xfrm>
            <a:off x="-282023" y="844531"/>
            <a:ext cx="3810330" cy="5511262"/>
          </a:xfrm>
          <a:prstGeom prst="rect">
            <a:avLst/>
          </a:prstGeom>
        </p:spPr>
      </p:pic>
      <p:sp>
        <p:nvSpPr>
          <p:cNvPr id="6" name="Rectangle 5"/>
          <p:cNvSpPr/>
          <p:nvPr/>
        </p:nvSpPr>
        <p:spPr>
          <a:xfrm>
            <a:off x="3246284" y="1400109"/>
            <a:ext cx="8686636" cy="4819781"/>
          </a:xfrm>
          <a:prstGeom prst="rect">
            <a:avLst/>
          </a:prstGeom>
        </p:spPr>
        <p:txBody>
          <a:bodyPr wrap="square">
            <a:spAutoFit/>
          </a:bodyPr>
          <a:lstStyle/>
          <a:p>
            <a:pPr marL="514350" indent="-514350" algn="just">
              <a:lnSpc>
                <a:spcPct val="120000"/>
              </a:lnSpc>
              <a:buFont typeface="+mj-lt"/>
              <a:buAutoNum type="arabicPeriod"/>
            </a:pPr>
            <a:r>
              <a:rPr lang="nl-NL" sz="3200" dirty="0">
                <a:solidFill>
                  <a:srgbClr val="FF5050"/>
                </a:solidFill>
                <a:latin typeface="Cambria" panose="02040503050406030204" pitchFamily="18" charset="0"/>
                <a:ea typeface="Cambria" panose="02040503050406030204" pitchFamily="18" charset="0"/>
              </a:rPr>
              <a:t>Viết đúng chính tả 4 khổ thơ đầu trong bài thơ “ Tôi yêu em tôi” theo hình thức nghe – viết trong khoảng 15 phút.</a:t>
            </a:r>
            <a:endParaRPr lang="en-US" sz="3200" dirty="0">
              <a:solidFill>
                <a:srgbClr val="FF5050"/>
              </a:solidFill>
              <a:latin typeface="Cambria" panose="02040503050406030204" pitchFamily="18" charset="0"/>
              <a:ea typeface="Cambria" panose="02040503050406030204" pitchFamily="18" charset="0"/>
            </a:endParaRPr>
          </a:p>
          <a:p>
            <a:pPr marL="514350" indent="-514350" algn="just">
              <a:lnSpc>
                <a:spcPct val="120000"/>
              </a:lnSpc>
              <a:buFont typeface="+mj-lt"/>
              <a:buAutoNum type="arabicPeriod"/>
            </a:pPr>
            <a:r>
              <a:rPr lang="nl-NL" sz="3200" dirty="0" smtClean="0">
                <a:solidFill>
                  <a:srgbClr val="FF5050"/>
                </a:solidFill>
                <a:latin typeface="Cambria" panose="02040503050406030204" pitchFamily="18" charset="0"/>
                <a:ea typeface="Cambria" panose="02040503050406030204" pitchFamily="18" charset="0"/>
              </a:rPr>
              <a:t>Trình </a:t>
            </a:r>
            <a:r>
              <a:rPr lang="nl-NL" sz="3200" dirty="0">
                <a:solidFill>
                  <a:srgbClr val="FF5050"/>
                </a:solidFill>
                <a:latin typeface="Cambria" panose="02040503050406030204" pitchFamily="18" charset="0"/>
                <a:ea typeface="Cambria" panose="02040503050406030204" pitchFamily="18" charset="0"/>
              </a:rPr>
              <a:t>bày đúng các đoạn thơ, biết viết hoa chữ cái mở đầu tên bài thơ và chữ cái đầu mỗi dòng thơ. Viết đúng từ ngữ chứa tiếng mở đầu bằng r/ d/ gi hoặc ươn, ương.</a:t>
            </a:r>
            <a:endParaRPr lang="en-US" sz="3200" dirty="0">
              <a:solidFill>
                <a:srgbClr val="FF5050"/>
              </a:solidFill>
              <a:latin typeface="Cambria" panose="02040503050406030204" pitchFamily="18" charset="0"/>
              <a:ea typeface="Cambria" panose="02040503050406030204" pitchFamily="18" charset="0"/>
            </a:endParaRPr>
          </a:p>
          <a:p>
            <a:pPr marL="514350" indent="-514350" algn="just">
              <a:lnSpc>
                <a:spcPct val="120000"/>
              </a:lnSpc>
              <a:buFont typeface="+mj-lt"/>
              <a:buAutoNum type="arabicPeriod"/>
            </a:pPr>
            <a:r>
              <a:rPr lang="nl-NL" sz="3200" dirty="0" smtClean="0">
                <a:solidFill>
                  <a:srgbClr val="FF5050"/>
                </a:solidFill>
                <a:latin typeface="Cambria" panose="02040503050406030204" pitchFamily="18" charset="0"/>
                <a:ea typeface="Cambria" panose="02040503050406030204" pitchFamily="18" charset="0"/>
              </a:rPr>
              <a:t>Phát </a:t>
            </a:r>
            <a:r>
              <a:rPr lang="nl-NL" sz="3200" dirty="0">
                <a:solidFill>
                  <a:srgbClr val="FF5050"/>
                </a:solidFill>
                <a:latin typeface="Cambria" panose="02040503050406030204" pitchFamily="18" charset="0"/>
                <a:ea typeface="Cambria" panose="02040503050406030204" pitchFamily="18" charset="0"/>
              </a:rPr>
              <a:t>triển năng lực ngôn ngữ.</a:t>
            </a:r>
            <a:endParaRPr lang="en-US" sz="3200" dirty="0">
              <a:solidFill>
                <a:srgbClr val="FF5050"/>
              </a:solidFill>
              <a:effectLst/>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73228434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0" presetClass="entr" presetSubtype="0"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edge">
                                      <p:cBhvr>
                                        <p:cTn id="7" dur="1000"/>
                                        <p:tgtEl>
                                          <p:spTgt spid="3"/>
                                        </p:tgtEl>
                                      </p:cBhvr>
                                    </p:animEffect>
                                  </p:childTnLst>
                                </p:cTn>
                              </p:par>
                              <p:par>
                                <p:cTn id="8" presetID="6" presetClass="entr" presetSubtype="16"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circle(in)">
                                      <p:cBhvr>
                                        <p:cTn id="10" dur="1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Mầm Chồi Lá Tập 160 - Anh Chị Em - Nhạc Thiếu Nhi Sôi Động - Vietnamese Kids Song">
            <a:hlinkClick r:id="" action="ppaction://media"/>
          </p:cNvPr>
          <p:cNvPicPr>
            <a:picLocks noChangeAspect="1"/>
          </p:cNvPicPr>
          <p:nvPr>
            <a:videoFile r:link="rId1"/>
            <p:extLst>
              <p:ext uri="{DAA4B4D4-6D71-4841-9C94-3DE7FCFB9230}">
                <p14:media xmlns:p14="http://schemas.microsoft.com/office/powerpoint/2010/main" r:embed="rId2">
                  <p14:trim st="12846" end="342136"/>
                </p14:media>
              </p:ext>
            </p:extLst>
          </p:nvPr>
        </p:nvPicPr>
        <p:blipFill>
          <a:blip r:embed="rId4"/>
          <a:stretch>
            <a:fillRect/>
          </a:stretch>
        </p:blipFill>
        <p:spPr>
          <a:xfrm>
            <a:off x="0" y="0"/>
            <a:ext cx="12192000" cy="6858000"/>
          </a:xfrm>
          <a:prstGeom prst="rect">
            <a:avLst/>
          </a:prstGeom>
        </p:spPr>
      </p:pic>
      <p:sp>
        <p:nvSpPr>
          <p:cNvPr id="5" name="矩形 4">
            <a:extLst>
              <a:ext uri="{FF2B5EF4-FFF2-40B4-BE49-F238E27FC236}">
                <a16:creationId xmlns:a16="http://schemas.microsoft.com/office/drawing/2014/main" id="{DA7BA481-7BE7-E262-A367-6E0AC8B8B1BE}"/>
              </a:ext>
            </a:extLst>
          </p:cNvPr>
          <p:cNvSpPr/>
          <p:nvPr/>
        </p:nvSpPr>
        <p:spPr>
          <a:xfrm>
            <a:off x="0" y="-1"/>
            <a:ext cx="12192000" cy="6857999"/>
          </a:xfrm>
          <a:prstGeom prst="rect">
            <a:avLst/>
          </a:prstGeom>
          <a:solidFill>
            <a:srgbClr val="4CBFD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思源黑体 CN Bold" panose="020B0800000000000000" pitchFamily="34" charset="-122"/>
              <a:ea typeface="思源黑体 CN Bold" panose="020B0800000000000000" pitchFamily="34" charset="-122"/>
              <a:cs typeface="+mn-cs"/>
            </a:endParaRPr>
          </a:p>
        </p:txBody>
      </p:sp>
      <p:pic>
        <p:nvPicPr>
          <p:cNvPr id="4" name="图片 3">
            <a:extLst>
              <a:ext uri="{FF2B5EF4-FFF2-40B4-BE49-F238E27FC236}">
                <a16:creationId xmlns:a16="http://schemas.microsoft.com/office/drawing/2014/main" id="{37E2FE2E-0B9D-800A-323F-0D0C0FFD363B}"/>
              </a:ext>
            </a:extLst>
          </p:cNvPr>
          <p:cNvPicPr>
            <a:picLocks noChangeAspect="1"/>
          </p:cNvPicPr>
          <p:nvPr/>
        </p:nvPicPr>
        <p:blipFill rotWithShape="1">
          <a:blip r:embed="rId5" cstate="email">
            <a:extLst>
              <a:ext uri="{28A0092B-C50C-407E-A947-70E740481C1C}">
                <a14:useLocalDpi xmlns:a14="http://schemas.microsoft.com/office/drawing/2010/main"/>
              </a:ext>
            </a:extLst>
          </a:blip>
          <a:srcRect/>
          <a:stretch/>
        </p:blipFill>
        <p:spPr>
          <a:xfrm>
            <a:off x="-4830" y="0"/>
            <a:ext cx="12192000" cy="6856198"/>
          </a:xfrm>
          <a:prstGeom prst="rect">
            <a:avLst/>
          </a:prstGeom>
        </p:spPr>
      </p:pic>
      <p:pic>
        <p:nvPicPr>
          <p:cNvPr id="15" name="图片 14">
            <a:extLst>
              <a:ext uri="{FF2B5EF4-FFF2-40B4-BE49-F238E27FC236}">
                <a16:creationId xmlns:a16="http://schemas.microsoft.com/office/drawing/2014/main" id="{44A16D67-1706-27DC-8B6F-C4A7A929C4A4}"/>
              </a:ext>
            </a:extLst>
          </p:cNvPr>
          <p:cNvPicPr>
            <a:picLocks noChangeAspect="1"/>
          </p:cNvPicPr>
          <p:nvPr/>
        </p:nvPicPr>
        <p:blipFill rotWithShape="1">
          <a:blip r:embed="rId6" cstate="email">
            <a:extLst>
              <a:ext uri="{28A0092B-C50C-407E-A947-70E740481C1C}">
                <a14:useLocalDpi xmlns:a14="http://schemas.microsoft.com/office/drawing/2010/main"/>
              </a:ext>
            </a:extLst>
          </a:blip>
          <a:srcRect b="-2"/>
          <a:stretch/>
        </p:blipFill>
        <p:spPr>
          <a:xfrm>
            <a:off x="4831" y="0"/>
            <a:ext cx="12191999" cy="1689062"/>
          </a:xfrm>
          <a:prstGeom prst="rect">
            <a:avLst/>
          </a:prstGeom>
        </p:spPr>
      </p:pic>
      <p:pic>
        <p:nvPicPr>
          <p:cNvPr id="6" name="Picture 5"/>
          <p:cNvPicPr>
            <a:picLocks noChangeAspect="1"/>
          </p:cNvPicPr>
          <p:nvPr/>
        </p:nvPicPr>
        <p:blipFill>
          <a:blip r:embed="rId7"/>
          <a:stretch>
            <a:fillRect/>
          </a:stretch>
        </p:blipFill>
        <p:spPr>
          <a:xfrm>
            <a:off x="715223" y="2058262"/>
            <a:ext cx="10771214" cy="2739674"/>
          </a:xfrm>
          <a:prstGeom prst="rect">
            <a:avLst/>
          </a:prstGeom>
        </p:spPr>
      </p:pic>
      <p:pic>
        <p:nvPicPr>
          <p:cNvPr id="11" name="图片 16">
            <a:extLst>
              <a:ext uri="{FF2B5EF4-FFF2-40B4-BE49-F238E27FC236}">
                <a16:creationId xmlns:a16="http://schemas.microsoft.com/office/drawing/2014/main" id="{39DECE02-08E7-60BE-2DCA-AE7454BDE98D}"/>
              </a:ext>
            </a:extLst>
          </p:cNvPr>
          <p:cNvPicPr>
            <a:picLocks noChangeAspect="1"/>
          </p:cNvPicPr>
          <p:nvPr/>
        </p:nvPicPr>
        <p:blipFill rotWithShape="1">
          <a:blip r:embed="rId8" cstate="email">
            <a:extLst>
              <a:ext uri="{28A0092B-C50C-407E-A947-70E740481C1C}">
                <a14:useLocalDpi xmlns:a14="http://schemas.microsoft.com/office/drawing/2010/main"/>
              </a:ext>
            </a:extLst>
          </a:blip>
          <a:srcRect/>
          <a:stretch/>
        </p:blipFill>
        <p:spPr>
          <a:xfrm flipH="1">
            <a:off x="0" y="4949669"/>
            <a:ext cx="12187170" cy="1908329"/>
          </a:xfrm>
          <a:prstGeom prst="rect">
            <a:avLst/>
          </a:prstGeom>
        </p:spPr>
      </p:pic>
    </p:spTree>
    <p:extLst>
      <p:ext uri="{BB962C8B-B14F-4D97-AF65-F5344CB8AC3E}">
        <p14:creationId xmlns:p14="http://schemas.microsoft.com/office/powerpoint/2010/main" val="67685970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5" presetClass="entr" presetSubtype="0"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500" decel="50000" fill="hold">
                                          <p:stCondLst>
                                            <p:cond delay="0"/>
                                          </p:stCondLst>
                                        </p:cTn>
                                        <p:tgtEl>
                                          <p:spTgt spid="6"/>
                                        </p:tgtEl>
                                        <p:attrNameLst>
                                          <p:attrName>style.rotation</p:attrName>
                                        </p:attrNameLst>
                                      </p:cBhvr>
                                      <p:tavLst>
                                        <p:tav tm="0">
                                          <p:val>
                                            <p:fltVal val="-90"/>
                                          </p:val>
                                        </p:tav>
                                        <p:tav tm="100000">
                                          <p:val>
                                            <p:fltVal val="0"/>
                                          </p:val>
                                        </p:tav>
                                      </p:tavLst>
                                    </p:anim>
                                    <p:anim calcmode="lin" valueType="num">
                                      <p:cBhvr>
                                        <p:cTn id="8" dur="500" decel="50000" fill="hold">
                                          <p:stCondLst>
                                            <p:cond delay="0"/>
                                          </p:stCondLst>
                                        </p:cTn>
                                        <p:tgtEl>
                                          <p:spTgt spid="6"/>
                                        </p:tgtEl>
                                        <p:attrNameLst>
                                          <p:attrName>ppt_w</p:attrName>
                                        </p:attrNameLst>
                                      </p:cBhvr>
                                      <p:tavLst>
                                        <p:tav tm="0">
                                          <p:val>
                                            <p:strVal val="#ppt_w"/>
                                          </p:val>
                                        </p:tav>
                                        <p:tav tm="100000">
                                          <p:val>
                                            <p:strVal val="#ppt_w*.05"/>
                                          </p:val>
                                        </p:tav>
                                      </p:tavLst>
                                    </p:anim>
                                    <p:anim calcmode="lin" valueType="num">
                                      <p:cBhvr>
                                        <p:cTn id="9" dur="500" accel="50000" fill="hold">
                                          <p:stCondLst>
                                            <p:cond delay="500"/>
                                          </p:stCondLst>
                                        </p:cTn>
                                        <p:tgtEl>
                                          <p:spTgt spid="6"/>
                                        </p:tgtEl>
                                        <p:attrNameLst>
                                          <p:attrName>ppt_w</p:attrName>
                                        </p:attrNameLst>
                                      </p:cBhvr>
                                      <p:tavLst>
                                        <p:tav tm="0">
                                          <p:val>
                                            <p:strVal val="#ppt_w*.05"/>
                                          </p:val>
                                        </p:tav>
                                        <p:tav tm="100000">
                                          <p:val>
                                            <p:strVal val="#ppt_w"/>
                                          </p:val>
                                        </p:tav>
                                      </p:tavLst>
                                    </p:anim>
                                    <p:anim calcmode="lin" valueType="num">
                                      <p:cBhvr>
                                        <p:cTn id="10" dur="1000" fill="hold"/>
                                        <p:tgtEl>
                                          <p:spTgt spid="6"/>
                                        </p:tgtEl>
                                        <p:attrNameLst>
                                          <p:attrName>ppt_h</p:attrName>
                                        </p:attrNameLst>
                                      </p:cBhvr>
                                      <p:tavLst>
                                        <p:tav tm="0">
                                          <p:val>
                                            <p:strVal val="#ppt_h"/>
                                          </p:val>
                                        </p:tav>
                                        <p:tav tm="100000">
                                          <p:val>
                                            <p:strVal val="#ppt_h"/>
                                          </p:val>
                                        </p:tav>
                                      </p:tavLst>
                                    </p:anim>
                                    <p:anim calcmode="lin" valueType="num">
                                      <p:cBhvr>
                                        <p:cTn id="11" dur="500" decel="50000" fill="hold">
                                          <p:stCondLst>
                                            <p:cond delay="0"/>
                                          </p:stCondLst>
                                        </p:cTn>
                                        <p:tgtEl>
                                          <p:spTgt spid="6"/>
                                        </p:tgtEl>
                                        <p:attrNameLst>
                                          <p:attrName>ppt_x</p:attrName>
                                        </p:attrNameLst>
                                      </p:cBhvr>
                                      <p:tavLst>
                                        <p:tav tm="0">
                                          <p:val>
                                            <p:strVal val="#ppt_x+.4"/>
                                          </p:val>
                                        </p:tav>
                                        <p:tav tm="100000">
                                          <p:val>
                                            <p:strVal val="#ppt_x"/>
                                          </p:val>
                                        </p:tav>
                                      </p:tavLst>
                                    </p:anim>
                                    <p:anim calcmode="lin" valueType="num">
                                      <p:cBhvr>
                                        <p:cTn id="12" dur="500" decel="50000" fill="hold">
                                          <p:stCondLst>
                                            <p:cond delay="0"/>
                                          </p:stCondLst>
                                        </p:cTn>
                                        <p:tgtEl>
                                          <p:spTgt spid="6"/>
                                        </p:tgtEl>
                                        <p:attrNameLst>
                                          <p:attrName>ppt_y</p:attrName>
                                        </p:attrNameLst>
                                      </p:cBhvr>
                                      <p:tavLst>
                                        <p:tav tm="0">
                                          <p:val>
                                            <p:strVal val="#ppt_y-.2"/>
                                          </p:val>
                                        </p:tav>
                                        <p:tav tm="100000">
                                          <p:val>
                                            <p:strVal val="#ppt_y+.1"/>
                                          </p:val>
                                        </p:tav>
                                      </p:tavLst>
                                    </p:anim>
                                    <p:anim calcmode="lin" valueType="num">
                                      <p:cBhvr>
                                        <p:cTn id="13" dur="500" accel="50000" fill="hold">
                                          <p:stCondLst>
                                            <p:cond delay="500"/>
                                          </p:stCondLst>
                                        </p:cTn>
                                        <p:tgtEl>
                                          <p:spTgt spid="6"/>
                                        </p:tgtEl>
                                        <p:attrNameLst>
                                          <p:attrName>ppt_y</p:attrName>
                                        </p:attrNameLst>
                                      </p:cBhvr>
                                      <p:tavLst>
                                        <p:tav tm="0">
                                          <p:val>
                                            <p:strVal val="#ppt_y+.1"/>
                                          </p:val>
                                        </p:tav>
                                        <p:tav tm="100000">
                                          <p:val>
                                            <p:strVal val="#ppt_y"/>
                                          </p:val>
                                        </p:tav>
                                      </p:tavLst>
                                    </p:anim>
                                    <p:animEffect transition="in" filter="fade">
                                      <p:cBhvr>
                                        <p:cTn id="14" dur="1000" decel="50000">
                                          <p:stCondLst>
                                            <p:cond delay="0"/>
                                          </p:stCondLst>
                                        </p:cTn>
                                        <p:tgtEl>
                                          <p:spTgt spid="6"/>
                                        </p:tgtEl>
                                      </p:cBhvr>
                                    </p:animEffect>
                                  </p:childTnLst>
                                </p:cTn>
                              </p:par>
                            </p:childTnLst>
                          </p:cTn>
                        </p:par>
                      </p:childTnLst>
                    </p:cTn>
                  </p:par>
                  <p:par>
                    <p:cTn id="15" fill="hold">
                      <p:stCondLst>
                        <p:cond delay="indefinite"/>
                      </p:stCondLst>
                      <p:childTnLst>
                        <p:par>
                          <p:cTn id="16" fill="hold">
                            <p:stCondLst>
                              <p:cond delay="0"/>
                            </p:stCondLst>
                            <p:childTnLst>
                              <p:par>
                                <p:cTn id="17" presetID="2" presetClass="exit" presetSubtype="4" fill="hold" nodeType="clickEffect">
                                  <p:stCondLst>
                                    <p:cond delay="0"/>
                                  </p:stCondLst>
                                  <p:childTnLst>
                                    <p:anim calcmode="lin" valueType="num">
                                      <p:cBhvr additive="base">
                                        <p:cTn id="18" dur="500"/>
                                        <p:tgtEl>
                                          <p:spTgt spid="6"/>
                                        </p:tgtEl>
                                        <p:attrNameLst>
                                          <p:attrName>ppt_x</p:attrName>
                                        </p:attrNameLst>
                                      </p:cBhvr>
                                      <p:tavLst>
                                        <p:tav tm="0">
                                          <p:val>
                                            <p:strVal val="ppt_x"/>
                                          </p:val>
                                        </p:tav>
                                        <p:tav tm="100000">
                                          <p:val>
                                            <p:strVal val="ppt_x"/>
                                          </p:val>
                                        </p:tav>
                                      </p:tavLst>
                                    </p:anim>
                                    <p:anim calcmode="lin" valueType="num">
                                      <p:cBhvr additive="base">
                                        <p:cTn id="19" dur="500"/>
                                        <p:tgtEl>
                                          <p:spTgt spid="6"/>
                                        </p:tgtEl>
                                        <p:attrNameLst>
                                          <p:attrName>ppt_y</p:attrName>
                                        </p:attrNameLst>
                                      </p:cBhvr>
                                      <p:tavLst>
                                        <p:tav tm="0">
                                          <p:val>
                                            <p:strVal val="ppt_y"/>
                                          </p:val>
                                        </p:tav>
                                        <p:tav tm="100000">
                                          <p:val>
                                            <p:strVal val="1+ppt_h/2"/>
                                          </p:val>
                                        </p:tav>
                                      </p:tavLst>
                                    </p:anim>
                                    <p:set>
                                      <p:cBhvr>
                                        <p:cTn id="20" dur="1" fill="hold">
                                          <p:stCondLst>
                                            <p:cond delay="499"/>
                                          </p:stCondLst>
                                        </p:cTn>
                                        <p:tgtEl>
                                          <p:spTgt spid="6"/>
                                        </p:tgtEl>
                                        <p:attrNameLst>
                                          <p:attrName>style.visibility</p:attrName>
                                        </p:attrNameLst>
                                      </p:cBhvr>
                                      <p:to>
                                        <p:strVal val="hidden"/>
                                      </p:to>
                                    </p:set>
                                  </p:childTnLst>
                                </p:cTn>
                              </p:par>
                              <p:par>
                                <p:cTn id="21" presetID="2" presetClass="exit" presetSubtype="4" fill="hold" grpId="0" nodeType="withEffect">
                                  <p:stCondLst>
                                    <p:cond delay="0"/>
                                  </p:stCondLst>
                                  <p:childTnLst>
                                    <p:anim calcmode="lin" valueType="num">
                                      <p:cBhvr additive="base">
                                        <p:cTn id="22" dur="500"/>
                                        <p:tgtEl>
                                          <p:spTgt spid="5"/>
                                        </p:tgtEl>
                                        <p:attrNameLst>
                                          <p:attrName>ppt_x</p:attrName>
                                        </p:attrNameLst>
                                      </p:cBhvr>
                                      <p:tavLst>
                                        <p:tav tm="0">
                                          <p:val>
                                            <p:strVal val="ppt_x"/>
                                          </p:val>
                                        </p:tav>
                                        <p:tav tm="100000">
                                          <p:val>
                                            <p:strVal val="ppt_x"/>
                                          </p:val>
                                        </p:tav>
                                      </p:tavLst>
                                    </p:anim>
                                    <p:anim calcmode="lin" valueType="num">
                                      <p:cBhvr additive="base">
                                        <p:cTn id="23" dur="500"/>
                                        <p:tgtEl>
                                          <p:spTgt spid="5"/>
                                        </p:tgtEl>
                                        <p:attrNameLst>
                                          <p:attrName>ppt_y</p:attrName>
                                        </p:attrNameLst>
                                      </p:cBhvr>
                                      <p:tavLst>
                                        <p:tav tm="0">
                                          <p:val>
                                            <p:strVal val="ppt_y"/>
                                          </p:val>
                                        </p:tav>
                                        <p:tav tm="100000">
                                          <p:val>
                                            <p:strVal val="1+ppt_h/2"/>
                                          </p:val>
                                        </p:tav>
                                      </p:tavLst>
                                    </p:anim>
                                    <p:set>
                                      <p:cBhvr>
                                        <p:cTn id="24" dur="1" fill="hold">
                                          <p:stCondLst>
                                            <p:cond delay="499"/>
                                          </p:stCondLst>
                                        </p:cTn>
                                        <p:tgtEl>
                                          <p:spTgt spid="5"/>
                                        </p:tgtEl>
                                        <p:attrNameLst>
                                          <p:attrName>style.visibility</p:attrName>
                                        </p:attrNameLst>
                                      </p:cBhvr>
                                      <p:to>
                                        <p:strVal val="hidden"/>
                                      </p:to>
                                    </p:set>
                                  </p:childTnLst>
                                </p:cTn>
                              </p:par>
                              <p:par>
                                <p:cTn id="25" presetID="2" presetClass="exit" presetSubtype="4" fill="hold" nodeType="withEffect">
                                  <p:stCondLst>
                                    <p:cond delay="0"/>
                                  </p:stCondLst>
                                  <p:childTnLst>
                                    <p:anim calcmode="lin" valueType="num">
                                      <p:cBhvr additive="base">
                                        <p:cTn id="26" dur="500"/>
                                        <p:tgtEl>
                                          <p:spTgt spid="4"/>
                                        </p:tgtEl>
                                        <p:attrNameLst>
                                          <p:attrName>ppt_x</p:attrName>
                                        </p:attrNameLst>
                                      </p:cBhvr>
                                      <p:tavLst>
                                        <p:tav tm="0">
                                          <p:val>
                                            <p:strVal val="ppt_x"/>
                                          </p:val>
                                        </p:tav>
                                        <p:tav tm="100000">
                                          <p:val>
                                            <p:strVal val="ppt_x"/>
                                          </p:val>
                                        </p:tav>
                                      </p:tavLst>
                                    </p:anim>
                                    <p:anim calcmode="lin" valueType="num">
                                      <p:cBhvr additive="base">
                                        <p:cTn id="27" dur="500"/>
                                        <p:tgtEl>
                                          <p:spTgt spid="4"/>
                                        </p:tgtEl>
                                        <p:attrNameLst>
                                          <p:attrName>ppt_y</p:attrName>
                                        </p:attrNameLst>
                                      </p:cBhvr>
                                      <p:tavLst>
                                        <p:tav tm="0">
                                          <p:val>
                                            <p:strVal val="ppt_y"/>
                                          </p:val>
                                        </p:tav>
                                        <p:tav tm="100000">
                                          <p:val>
                                            <p:strVal val="1+ppt_h/2"/>
                                          </p:val>
                                        </p:tav>
                                      </p:tavLst>
                                    </p:anim>
                                    <p:set>
                                      <p:cBhvr>
                                        <p:cTn id="28" dur="1" fill="hold">
                                          <p:stCondLst>
                                            <p:cond delay="499"/>
                                          </p:stCondLst>
                                        </p:cTn>
                                        <p:tgtEl>
                                          <p:spTgt spid="4"/>
                                        </p:tgtEl>
                                        <p:attrNameLst>
                                          <p:attrName>style.visibility</p:attrName>
                                        </p:attrNameLst>
                                      </p:cBhvr>
                                      <p:to>
                                        <p:strVal val="hidden"/>
                                      </p:to>
                                    </p:set>
                                  </p:childTnLst>
                                </p:cTn>
                              </p:par>
                              <p:par>
                                <p:cTn id="29" presetID="2" presetClass="exit" presetSubtype="4" fill="hold" nodeType="withEffect">
                                  <p:stCondLst>
                                    <p:cond delay="0"/>
                                  </p:stCondLst>
                                  <p:childTnLst>
                                    <p:anim calcmode="lin" valueType="num">
                                      <p:cBhvr additive="base">
                                        <p:cTn id="30" dur="500"/>
                                        <p:tgtEl>
                                          <p:spTgt spid="15"/>
                                        </p:tgtEl>
                                        <p:attrNameLst>
                                          <p:attrName>ppt_x</p:attrName>
                                        </p:attrNameLst>
                                      </p:cBhvr>
                                      <p:tavLst>
                                        <p:tav tm="0">
                                          <p:val>
                                            <p:strVal val="ppt_x"/>
                                          </p:val>
                                        </p:tav>
                                        <p:tav tm="100000">
                                          <p:val>
                                            <p:strVal val="ppt_x"/>
                                          </p:val>
                                        </p:tav>
                                      </p:tavLst>
                                    </p:anim>
                                    <p:anim calcmode="lin" valueType="num">
                                      <p:cBhvr additive="base">
                                        <p:cTn id="31" dur="500"/>
                                        <p:tgtEl>
                                          <p:spTgt spid="15"/>
                                        </p:tgtEl>
                                        <p:attrNameLst>
                                          <p:attrName>ppt_y</p:attrName>
                                        </p:attrNameLst>
                                      </p:cBhvr>
                                      <p:tavLst>
                                        <p:tav tm="0">
                                          <p:val>
                                            <p:strVal val="ppt_y"/>
                                          </p:val>
                                        </p:tav>
                                        <p:tav tm="100000">
                                          <p:val>
                                            <p:strVal val="1+ppt_h/2"/>
                                          </p:val>
                                        </p:tav>
                                      </p:tavLst>
                                    </p:anim>
                                    <p:set>
                                      <p:cBhvr>
                                        <p:cTn id="32" dur="1" fill="hold">
                                          <p:stCondLst>
                                            <p:cond delay="499"/>
                                          </p:stCondLst>
                                        </p:cTn>
                                        <p:tgtEl>
                                          <p:spTgt spid="15"/>
                                        </p:tgtEl>
                                        <p:attrNameLst>
                                          <p:attrName>style.visibility</p:attrName>
                                        </p:attrNameLst>
                                      </p:cBhvr>
                                      <p:to>
                                        <p:strVal val="hidden"/>
                                      </p:to>
                                    </p:set>
                                  </p:childTnLst>
                                </p:cTn>
                              </p:par>
                              <p:par>
                                <p:cTn id="33" presetID="2" presetClass="exit" presetSubtype="4" fill="hold" nodeType="withEffect">
                                  <p:stCondLst>
                                    <p:cond delay="0"/>
                                  </p:stCondLst>
                                  <p:childTnLst>
                                    <p:anim calcmode="lin" valueType="num">
                                      <p:cBhvr additive="base">
                                        <p:cTn id="34" dur="500"/>
                                        <p:tgtEl>
                                          <p:spTgt spid="11"/>
                                        </p:tgtEl>
                                        <p:attrNameLst>
                                          <p:attrName>ppt_x</p:attrName>
                                        </p:attrNameLst>
                                      </p:cBhvr>
                                      <p:tavLst>
                                        <p:tav tm="0">
                                          <p:val>
                                            <p:strVal val="ppt_x"/>
                                          </p:val>
                                        </p:tav>
                                        <p:tav tm="100000">
                                          <p:val>
                                            <p:strVal val="ppt_x"/>
                                          </p:val>
                                        </p:tav>
                                      </p:tavLst>
                                    </p:anim>
                                    <p:anim calcmode="lin" valueType="num">
                                      <p:cBhvr additive="base">
                                        <p:cTn id="35" dur="500"/>
                                        <p:tgtEl>
                                          <p:spTgt spid="11"/>
                                        </p:tgtEl>
                                        <p:attrNameLst>
                                          <p:attrName>ppt_y</p:attrName>
                                        </p:attrNameLst>
                                      </p:cBhvr>
                                      <p:tavLst>
                                        <p:tav tm="0">
                                          <p:val>
                                            <p:strVal val="ppt_y"/>
                                          </p:val>
                                        </p:tav>
                                        <p:tav tm="100000">
                                          <p:val>
                                            <p:strVal val="1+ppt_h/2"/>
                                          </p:val>
                                        </p:tav>
                                      </p:tavLst>
                                    </p:anim>
                                    <p:set>
                                      <p:cBhvr>
                                        <p:cTn id="36" dur="1" fill="hold">
                                          <p:stCondLst>
                                            <p:cond delay="499"/>
                                          </p:stCondLst>
                                        </p:cTn>
                                        <p:tgtEl>
                                          <p:spTgt spid="11"/>
                                        </p:tgtEl>
                                        <p:attrNameLst>
                                          <p:attrName>style.visibility</p:attrName>
                                        </p:attrNameLst>
                                      </p:cBhvr>
                                      <p:to>
                                        <p:strVal val="hidden"/>
                                      </p:to>
                                    </p:set>
                                  </p:childTnLst>
                                </p:cTn>
                              </p:par>
                              <p:par>
                                <p:cTn id="37" presetID="2" presetClass="mediacall" presetSubtype="0" fill="hold" nodeType="withEffect">
                                  <p:stCondLst>
                                    <p:cond delay="0"/>
                                  </p:stCondLst>
                                  <p:childTnLst>
                                    <p:cmd type="call" cmd="togglePause">
                                      <p:cBhvr>
                                        <p:cTn id="38"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39" fill="hold" display="0">
                  <p:stCondLst>
                    <p:cond delay="indefinite"/>
                  </p:stCondLst>
                </p:cTn>
                <p:tgtEl>
                  <p:spTgt spid="2"/>
                </p:tgtEl>
              </p:cMediaNode>
            </p:video>
          </p:childTnLst>
        </p:cTn>
      </p:par>
    </p:tnLst>
    <p:bldLst>
      <p:bldP spid="5"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a:extLst>
              <a:ext uri="{FF2B5EF4-FFF2-40B4-BE49-F238E27FC236}">
                <a16:creationId xmlns:a16="http://schemas.microsoft.com/office/drawing/2014/main" id="{DA7BA481-7BE7-E262-A367-6E0AC8B8B1BE}"/>
              </a:ext>
            </a:extLst>
          </p:cNvPr>
          <p:cNvSpPr/>
          <p:nvPr/>
        </p:nvSpPr>
        <p:spPr>
          <a:xfrm>
            <a:off x="0" y="-1"/>
            <a:ext cx="12192000" cy="6857999"/>
          </a:xfrm>
          <a:prstGeom prst="rect">
            <a:avLst/>
          </a:prstGeom>
          <a:solidFill>
            <a:srgbClr val="4CBFD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思源黑体 CN Bold" panose="020B0800000000000000" pitchFamily="34" charset="-122"/>
              <a:ea typeface="思源黑体 CN Bold" panose="020B0800000000000000" pitchFamily="34" charset="-122"/>
              <a:cs typeface="+mn-cs"/>
            </a:endParaRPr>
          </a:p>
        </p:txBody>
      </p:sp>
      <p:pic>
        <p:nvPicPr>
          <p:cNvPr id="18" name="图片 17">
            <a:extLst>
              <a:ext uri="{FF2B5EF4-FFF2-40B4-BE49-F238E27FC236}">
                <a16:creationId xmlns:a16="http://schemas.microsoft.com/office/drawing/2014/main" id="{D5333A03-189B-84CE-4848-7A7E52BF3E82}"/>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8948203" y="156074"/>
            <a:ext cx="1467831" cy="1004406"/>
          </a:xfrm>
          <a:prstGeom prst="rect">
            <a:avLst/>
          </a:prstGeom>
        </p:spPr>
      </p:pic>
      <p:pic>
        <p:nvPicPr>
          <p:cNvPr id="16" name="图片 15">
            <a:extLst>
              <a:ext uri="{FF2B5EF4-FFF2-40B4-BE49-F238E27FC236}">
                <a16:creationId xmlns:a16="http://schemas.microsoft.com/office/drawing/2014/main" id="{7903B1FE-02A9-74B3-E9A0-0F6CDDFF103B}"/>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9151268" y="-446581"/>
            <a:ext cx="3045561" cy="1991867"/>
          </a:xfrm>
          <a:prstGeom prst="rect">
            <a:avLst/>
          </a:prstGeom>
        </p:spPr>
      </p:pic>
      <p:pic>
        <p:nvPicPr>
          <p:cNvPr id="4" name="图片 3">
            <a:extLst>
              <a:ext uri="{FF2B5EF4-FFF2-40B4-BE49-F238E27FC236}">
                <a16:creationId xmlns:a16="http://schemas.microsoft.com/office/drawing/2014/main" id="{37E2FE2E-0B9D-800A-323F-0D0C0FFD363B}"/>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4830" y="-2"/>
            <a:ext cx="12192000" cy="6857998"/>
          </a:xfrm>
          <a:prstGeom prst="rect">
            <a:avLst/>
          </a:prstGeom>
        </p:spPr>
      </p:pic>
      <p:pic>
        <p:nvPicPr>
          <p:cNvPr id="15" name="图片 14">
            <a:extLst>
              <a:ext uri="{FF2B5EF4-FFF2-40B4-BE49-F238E27FC236}">
                <a16:creationId xmlns:a16="http://schemas.microsoft.com/office/drawing/2014/main" id="{44A16D67-1706-27DC-8B6F-C4A7A929C4A4}"/>
              </a:ext>
            </a:extLst>
          </p:cNvPr>
          <p:cNvPicPr>
            <a:picLocks noChangeAspect="1"/>
          </p:cNvPicPr>
          <p:nvPr/>
        </p:nvPicPr>
        <p:blipFill rotWithShape="1">
          <a:blip r:embed="rId5" cstate="email">
            <a:extLst>
              <a:ext uri="{28A0092B-C50C-407E-A947-70E740481C1C}">
                <a14:useLocalDpi xmlns:a14="http://schemas.microsoft.com/office/drawing/2010/main"/>
              </a:ext>
            </a:extLst>
          </a:blip>
          <a:srcRect/>
          <a:stretch/>
        </p:blipFill>
        <p:spPr>
          <a:xfrm>
            <a:off x="4830" y="-1800"/>
            <a:ext cx="12191999" cy="3278362"/>
          </a:xfrm>
          <a:prstGeom prst="rect">
            <a:avLst/>
          </a:prstGeom>
        </p:spPr>
      </p:pic>
      <p:pic>
        <p:nvPicPr>
          <p:cNvPr id="17" name="图片 16">
            <a:extLst>
              <a:ext uri="{FF2B5EF4-FFF2-40B4-BE49-F238E27FC236}">
                <a16:creationId xmlns:a16="http://schemas.microsoft.com/office/drawing/2014/main" id="{39DECE02-08E7-60BE-2DCA-AE7454BDE98D}"/>
              </a:ext>
            </a:extLst>
          </p:cNvPr>
          <p:cNvPicPr>
            <a:picLocks noChangeAspect="1"/>
          </p:cNvPicPr>
          <p:nvPr/>
        </p:nvPicPr>
        <p:blipFill rotWithShape="1">
          <a:blip r:embed="rId6" cstate="email">
            <a:extLst>
              <a:ext uri="{28A0092B-C50C-407E-A947-70E740481C1C}">
                <a14:useLocalDpi xmlns:a14="http://schemas.microsoft.com/office/drawing/2010/main"/>
              </a:ext>
            </a:extLst>
          </a:blip>
          <a:srcRect/>
          <a:stretch/>
        </p:blipFill>
        <p:spPr>
          <a:xfrm flipH="1">
            <a:off x="0" y="4949669"/>
            <a:ext cx="12187170" cy="1908329"/>
          </a:xfrm>
          <a:prstGeom prst="rect">
            <a:avLst/>
          </a:prstGeom>
        </p:spPr>
      </p:pic>
      <p:sp>
        <p:nvSpPr>
          <p:cNvPr id="6" name="文本框 5">
            <a:extLst>
              <a:ext uri="{FF2B5EF4-FFF2-40B4-BE49-F238E27FC236}">
                <a16:creationId xmlns:a16="http://schemas.microsoft.com/office/drawing/2014/main" id="{8A8BE8AC-8600-EC19-F39E-34F3D3F86CBF}"/>
              </a:ext>
            </a:extLst>
          </p:cNvPr>
          <p:cNvSpPr txBox="1"/>
          <p:nvPr/>
        </p:nvSpPr>
        <p:spPr>
          <a:xfrm>
            <a:off x="5156877" y="1469267"/>
            <a:ext cx="3922029" cy="783193"/>
          </a:xfrm>
          <a:prstGeom prst="round2DiagRect">
            <a:avLst/>
          </a:prstGeom>
          <a:solidFill>
            <a:srgbClr val="FFB0A9"/>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4000" b="1" i="0" u="none" strike="noStrike" kern="1200" cap="none" spc="0" normalizeH="0" baseline="0" noProof="0" dirty="0" err="1" smtClean="0">
                <a:ln>
                  <a:noFill/>
                </a:ln>
                <a:solidFill>
                  <a:prstClr val="black">
                    <a:lumMod val="75000"/>
                    <a:lumOff val="25000"/>
                  </a:prstClr>
                </a:solidFill>
                <a:effectLst/>
                <a:uLnTx/>
                <a:uFillTx/>
                <a:latin typeface="Cambria" panose="02040503050406030204" pitchFamily="18" charset="0"/>
                <a:ea typeface="Cambria" panose="02040503050406030204" pitchFamily="18" charset="0"/>
                <a:cs typeface="汉仪综艺体简" panose="02010609000101010101" charset="-122"/>
              </a:rPr>
              <a:t>Nghe</a:t>
            </a:r>
            <a:r>
              <a:rPr kumimoji="0" lang="en-US" altLang="zh-CN" sz="4000" b="1" i="0" u="none" strike="noStrike" kern="1200" cap="none" spc="0" normalizeH="0" baseline="0" noProof="0" dirty="0" smtClean="0">
                <a:ln>
                  <a:noFill/>
                </a:ln>
                <a:solidFill>
                  <a:prstClr val="black">
                    <a:lumMod val="75000"/>
                    <a:lumOff val="25000"/>
                  </a:prstClr>
                </a:solidFill>
                <a:effectLst/>
                <a:uLnTx/>
                <a:uFillTx/>
                <a:latin typeface="Cambria" panose="02040503050406030204" pitchFamily="18" charset="0"/>
                <a:ea typeface="Cambria" panose="02040503050406030204" pitchFamily="18" charset="0"/>
                <a:cs typeface="汉仪综艺体简" panose="02010609000101010101" charset="-122"/>
              </a:rPr>
              <a:t> – </a:t>
            </a:r>
            <a:r>
              <a:rPr kumimoji="0" lang="en-US" altLang="zh-CN" sz="4000" b="1" i="0" u="none" strike="noStrike" kern="1200" cap="none" spc="0" normalizeH="0" baseline="0" noProof="0" dirty="0" err="1" smtClean="0">
                <a:ln>
                  <a:noFill/>
                </a:ln>
                <a:solidFill>
                  <a:prstClr val="black">
                    <a:lumMod val="75000"/>
                    <a:lumOff val="25000"/>
                  </a:prstClr>
                </a:solidFill>
                <a:effectLst/>
                <a:uLnTx/>
                <a:uFillTx/>
                <a:latin typeface="Cambria" panose="02040503050406030204" pitchFamily="18" charset="0"/>
                <a:ea typeface="Cambria" panose="02040503050406030204" pitchFamily="18" charset="0"/>
                <a:cs typeface="汉仪综艺体简" panose="02010609000101010101" charset="-122"/>
              </a:rPr>
              <a:t>viết</a:t>
            </a:r>
            <a:r>
              <a:rPr kumimoji="0" lang="en-US" altLang="zh-CN" sz="4000" b="1" i="0" u="none" strike="noStrike" kern="1200" cap="none" spc="0" normalizeH="0" baseline="0" noProof="0" dirty="0" smtClean="0">
                <a:ln>
                  <a:noFill/>
                </a:ln>
                <a:solidFill>
                  <a:prstClr val="black">
                    <a:lumMod val="75000"/>
                    <a:lumOff val="25000"/>
                  </a:prstClr>
                </a:solidFill>
                <a:effectLst/>
                <a:uLnTx/>
                <a:uFillTx/>
                <a:latin typeface="Cambria" panose="02040503050406030204" pitchFamily="18" charset="0"/>
                <a:ea typeface="Cambria" panose="02040503050406030204" pitchFamily="18" charset="0"/>
                <a:cs typeface="汉仪综艺体简" panose="02010609000101010101" charset="-122"/>
              </a:rPr>
              <a:t>:</a:t>
            </a:r>
            <a:endParaRPr kumimoji="0" lang="zh-CN" altLang="en-US" sz="4000" b="1" i="0" u="none" strike="noStrike" kern="1200" cap="none" spc="0" normalizeH="0" baseline="0" noProof="0" dirty="0">
              <a:ln>
                <a:noFill/>
              </a:ln>
              <a:solidFill>
                <a:prstClr val="black">
                  <a:lumMod val="75000"/>
                  <a:lumOff val="25000"/>
                </a:prstClr>
              </a:solidFill>
              <a:effectLst/>
              <a:uLnTx/>
              <a:uFillTx/>
              <a:latin typeface="Cambria" panose="02040503050406030204" pitchFamily="18" charset="0"/>
              <a:ea typeface="思源黑体 CN Bold" panose="020B0800000000000000" pitchFamily="34" charset="-122"/>
              <a:cs typeface="汉仪综艺体简" panose="02010609000101010101" charset="-122"/>
            </a:endParaRPr>
          </a:p>
        </p:txBody>
      </p:sp>
      <p:grpSp>
        <p:nvGrpSpPr>
          <p:cNvPr id="8" name="组合 7">
            <a:extLst>
              <a:ext uri="{FF2B5EF4-FFF2-40B4-BE49-F238E27FC236}">
                <a16:creationId xmlns:a16="http://schemas.microsoft.com/office/drawing/2014/main" id="{EFB7F758-5256-23C6-05C7-BED3525D0A97}"/>
              </a:ext>
            </a:extLst>
          </p:cNvPr>
          <p:cNvGrpSpPr/>
          <p:nvPr/>
        </p:nvGrpSpPr>
        <p:grpSpPr>
          <a:xfrm>
            <a:off x="4450704" y="4717797"/>
            <a:ext cx="6659708" cy="349481"/>
            <a:chOff x="6397443" y="3339655"/>
            <a:chExt cx="4870531" cy="289932"/>
          </a:xfrm>
          <a:solidFill>
            <a:srgbClr val="FDA90C"/>
          </a:solidFill>
        </p:grpSpPr>
        <p:sp>
          <p:nvSpPr>
            <p:cNvPr id="9" name="圆角矩形 26">
              <a:extLst>
                <a:ext uri="{FF2B5EF4-FFF2-40B4-BE49-F238E27FC236}">
                  <a16:creationId xmlns:a16="http://schemas.microsoft.com/office/drawing/2014/main" id="{9552CCAC-FBFE-E734-E1F9-2E02918FBCAF}"/>
                </a:ext>
              </a:extLst>
            </p:cNvPr>
            <p:cNvSpPr/>
            <p:nvPr/>
          </p:nvSpPr>
          <p:spPr>
            <a:xfrm>
              <a:off x="6397443" y="3339655"/>
              <a:ext cx="1412625" cy="289932"/>
            </a:xfrm>
            <a:prstGeom prst="round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tIns="274320" bIns="2743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2800" b="1" i="0" u="none" strike="noStrike" kern="1200" cap="none" spc="0" normalizeH="0" baseline="0" noProof="0" dirty="0" err="1" smtClean="0">
                  <a:ln>
                    <a:noFill/>
                  </a:ln>
                  <a:solidFill>
                    <a:srgbClr val="002060"/>
                  </a:solidFill>
                  <a:effectLst/>
                  <a:uLnTx/>
                  <a:uFillTx/>
                  <a:latin typeface="Cambria" panose="02040503050406030204" pitchFamily="18" charset="0"/>
                  <a:ea typeface="Cambria" panose="02040503050406030204" pitchFamily="18" charset="0"/>
                  <a:cs typeface="阿里巴巴普惠体 M" panose="00020600040101010101" charset="-122"/>
                </a:rPr>
                <a:t>Phân</a:t>
              </a:r>
              <a:r>
                <a:rPr kumimoji="0" lang="en-US" altLang="zh-CN" sz="2800" b="1" i="0" u="none" strike="noStrike" kern="1200" cap="none" spc="0" normalizeH="0" baseline="0" noProof="0" dirty="0" smtClean="0">
                  <a:ln>
                    <a:noFill/>
                  </a:ln>
                  <a:solidFill>
                    <a:srgbClr val="002060"/>
                  </a:solidFill>
                  <a:effectLst/>
                  <a:uLnTx/>
                  <a:uFillTx/>
                  <a:latin typeface="Cambria" panose="02040503050406030204" pitchFamily="18" charset="0"/>
                  <a:ea typeface="Cambria" panose="02040503050406030204" pitchFamily="18" charset="0"/>
                  <a:cs typeface="阿里巴巴普惠体 M" panose="00020600040101010101" charset="-122"/>
                </a:rPr>
                <a:t> </a:t>
              </a:r>
              <a:r>
                <a:rPr kumimoji="0" lang="en-US" altLang="zh-CN" sz="2800" b="1" i="0" u="none" strike="noStrike" kern="1200" cap="none" spc="0" normalizeH="0" baseline="0" noProof="0" dirty="0" err="1" smtClean="0">
                  <a:ln>
                    <a:noFill/>
                  </a:ln>
                  <a:solidFill>
                    <a:srgbClr val="002060"/>
                  </a:solidFill>
                  <a:effectLst/>
                  <a:uLnTx/>
                  <a:uFillTx/>
                  <a:latin typeface="Cambria" panose="02040503050406030204" pitchFamily="18" charset="0"/>
                  <a:ea typeface="Cambria" panose="02040503050406030204" pitchFamily="18" charset="0"/>
                  <a:cs typeface="阿里巴巴普惠体 M" panose="00020600040101010101" charset="-122"/>
                </a:rPr>
                <a:t>biệt</a:t>
              </a:r>
              <a:endParaRPr kumimoji="0" lang="zh-CN" altLang="en-US" sz="2800" b="1" i="0" u="none" strike="noStrike" kern="1200" cap="none" spc="0" normalizeH="0" baseline="0" noProof="0" dirty="0">
                <a:ln>
                  <a:noFill/>
                </a:ln>
                <a:solidFill>
                  <a:srgbClr val="002060"/>
                </a:solidFill>
                <a:effectLst/>
                <a:uLnTx/>
                <a:uFillTx/>
                <a:latin typeface="Cambria" panose="02040503050406030204" pitchFamily="18" charset="0"/>
                <a:ea typeface="思源黑体 CN Bold" panose="020B0800000000000000" pitchFamily="34" charset="-122"/>
                <a:cs typeface="阿里巴巴普惠体 M" panose="00020600040101010101" charset="-122"/>
              </a:endParaRPr>
            </a:p>
          </p:txBody>
        </p:sp>
        <p:sp>
          <p:nvSpPr>
            <p:cNvPr id="11" name="圆角矩形 28">
              <a:extLst>
                <a:ext uri="{FF2B5EF4-FFF2-40B4-BE49-F238E27FC236}">
                  <a16:creationId xmlns:a16="http://schemas.microsoft.com/office/drawing/2014/main" id="{8185B3E8-7D9F-02CD-3000-7044ABCCF05D}"/>
                </a:ext>
              </a:extLst>
            </p:cNvPr>
            <p:cNvSpPr/>
            <p:nvPr/>
          </p:nvSpPr>
          <p:spPr>
            <a:xfrm>
              <a:off x="7878160" y="3339655"/>
              <a:ext cx="950377" cy="289932"/>
            </a:xfrm>
            <a:prstGeom prst="round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tIns="274320" bIns="2743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2800" b="1" i="0" u="none" strike="noStrike" kern="1200" cap="none" spc="0" normalizeH="0" baseline="0" noProof="0" dirty="0" smtClean="0">
                  <a:ln>
                    <a:noFill/>
                  </a:ln>
                  <a:solidFill>
                    <a:srgbClr val="002060"/>
                  </a:solidFill>
                  <a:effectLst/>
                  <a:uLnTx/>
                  <a:uFillTx/>
                  <a:latin typeface="Cambria" panose="02040503050406030204" pitchFamily="18" charset="0"/>
                  <a:ea typeface="Cambria" panose="02040503050406030204" pitchFamily="18" charset="0"/>
                  <a:cs typeface="阿里巴巴普惠体 M" panose="00020600040101010101" charset="-122"/>
                </a:rPr>
                <a:t>r/d/</a:t>
              </a:r>
              <a:r>
                <a:rPr kumimoji="0" lang="en-US" altLang="zh-CN" sz="2800" b="1" i="0" u="none" strike="noStrike" kern="1200" cap="none" spc="0" normalizeH="0" baseline="0" noProof="0" dirty="0" err="1" smtClean="0">
                  <a:ln>
                    <a:noFill/>
                  </a:ln>
                  <a:solidFill>
                    <a:srgbClr val="002060"/>
                  </a:solidFill>
                  <a:effectLst/>
                  <a:uLnTx/>
                  <a:uFillTx/>
                  <a:latin typeface="Cambria" panose="02040503050406030204" pitchFamily="18" charset="0"/>
                  <a:ea typeface="Cambria" panose="02040503050406030204" pitchFamily="18" charset="0"/>
                  <a:cs typeface="阿里巴巴普惠体 M" panose="00020600040101010101" charset="-122"/>
                </a:rPr>
                <a:t>gi</a:t>
              </a:r>
              <a:endParaRPr kumimoji="0" lang="zh-CN" altLang="en-US" sz="2800" b="1" i="0" u="none" strike="noStrike" kern="1200" cap="none" spc="0" normalizeH="0" baseline="0" noProof="0" dirty="0">
                <a:ln>
                  <a:noFill/>
                </a:ln>
                <a:solidFill>
                  <a:srgbClr val="002060"/>
                </a:solidFill>
                <a:effectLst/>
                <a:uLnTx/>
                <a:uFillTx/>
                <a:latin typeface="Cambria" panose="02040503050406030204" pitchFamily="18" charset="0"/>
                <a:ea typeface="思源黑体 CN Bold" panose="020B0800000000000000" pitchFamily="34" charset="-122"/>
                <a:cs typeface="阿里巴巴普惠体 M" panose="00020600040101010101" charset="-122"/>
              </a:endParaRPr>
            </a:p>
          </p:txBody>
        </p:sp>
        <p:sp>
          <p:nvSpPr>
            <p:cNvPr id="12" name="圆角矩形 29">
              <a:extLst>
                <a:ext uri="{FF2B5EF4-FFF2-40B4-BE49-F238E27FC236}">
                  <a16:creationId xmlns:a16="http://schemas.microsoft.com/office/drawing/2014/main" id="{DDF2334B-41D0-CEB1-4DE1-383F0DB16DB9}"/>
                </a:ext>
              </a:extLst>
            </p:cNvPr>
            <p:cNvSpPr/>
            <p:nvPr/>
          </p:nvSpPr>
          <p:spPr>
            <a:xfrm>
              <a:off x="8896629" y="3339655"/>
              <a:ext cx="758154" cy="289932"/>
            </a:xfrm>
            <a:prstGeom prst="round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tIns="274320" bIns="2743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2800" b="1" i="0" u="none" strike="noStrike" kern="1200" cap="none" spc="0" normalizeH="0" baseline="0" noProof="0" dirty="0" err="1" smtClean="0">
                  <a:ln>
                    <a:noFill/>
                  </a:ln>
                  <a:solidFill>
                    <a:srgbClr val="002060"/>
                  </a:solidFill>
                  <a:effectLst/>
                  <a:uLnTx/>
                  <a:uFillTx/>
                  <a:latin typeface="Cambria" panose="02040503050406030204" pitchFamily="18" charset="0"/>
                  <a:ea typeface="Cambria" panose="02040503050406030204" pitchFamily="18" charset="0"/>
                  <a:cs typeface="阿里巴巴普惠体 M" panose="00020600040101010101" charset="-122"/>
                </a:rPr>
                <a:t>hoặc</a:t>
              </a:r>
              <a:endParaRPr kumimoji="0" lang="zh-CN" altLang="en-US" sz="2800" b="1" i="0" u="none" strike="noStrike" kern="1200" cap="none" spc="0" normalizeH="0" baseline="0" noProof="0" dirty="0">
                <a:ln>
                  <a:noFill/>
                </a:ln>
                <a:solidFill>
                  <a:srgbClr val="002060"/>
                </a:solidFill>
                <a:effectLst/>
                <a:uLnTx/>
                <a:uFillTx/>
                <a:latin typeface="Cambria" panose="02040503050406030204" pitchFamily="18" charset="0"/>
                <a:ea typeface="思源黑体 CN Bold" panose="020B0800000000000000" pitchFamily="34" charset="-122"/>
                <a:cs typeface="阿里巴巴普惠体 M" panose="00020600040101010101" charset="-122"/>
              </a:endParaRPr>
            </a:p>
          </p:txBody>
        </p:sp>
        <p:sp>
          <p:nvSpPr>
            <p:cNvPr id="13" name="圆角矩形 30">
              <a:extLst>
                <a:ext uri="{FF2B5EF4-FFF2-40B4-BE49-F238E27FC236}">
                  <a16:creationId xmlns:a16="http://schemas.microsoft.com/office/drawing/2014/main" id="{7A1A982D-8968-EE86-FE03-0374E559944D}"/>
                </a:ext>
              </a:extLst>
            </p:cNvPr>
            <p:cNvSpPr/>
            <p:nvPr/>
          </p:nvSpPr>
          <p:spPr>
            <a:xfrm>
              <a:off x="9722874" y="3339655"/>
              <a:ext cx="1545100" cy="289932"/>
            </a:xfrm>
            <a:prstGeom prst="round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tIns="274320" bIns="2743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CN" sz="2800" b="1" dirty="0" err="1">
                  <a:solidFill>
                    <a:srgbClr val="002060"/>
                  </a:solidFill>
                  <a:latin typeface="Cambria" panose="02040503050406030204" pitchFamily="18" charset="0"/>
                  <a:ea typeface="Cambria" panose="02040503050406030204" pitchFamily="18" charset="0"/>
                  <a:cs typeface="阿里巴巴普惠体 M" panose="00020600040101010101" charset="-122"/>
                </a:rPr>
                <a:t>ư</a:t>
              </a:r>
              <a:r>
                <a:rPr lang="en-US" altLang="zh-CN" sz="2800" b="1" dirty="0" err="1" smtClean="0">
                  <a:solidFill>
                    <a:srgbClr val="002060"/>
                  </a:solidFill>
                  <a:latin typeface="Cambria" panose="02040503050406030204" pitchFamily="18" charset="0"/>
                  <a:ea typeface="Cambria" panose="02040503050406030204" pitchFamily="18" charset="0"/>
                  <a:cs typeface="阿里巴巴普惠体 M" panose="00020600040101010101" charset="-122"/>
                </a:rPr>
                <a:t>ơn</a:t>
              </a:r>
              <a:r>
                <a:rPr lang="en-US" altLang="zh-CN" sz="2800" b="1" dirty="0" smtClean="0">
                  <a:solidFill>
                    <a:srgbClr val="002060"/>
                  </a:solidFill>
                  <a:latin typeface="Cambria" panose="02040503050406030204" pitchFamily="18" charset="0"/>
                  <a:ea typeface="Cambria" panose="02040503050406030204" pitchFamily="18" charset="0"/>
                  <a:cs typeface="阿里巴巴普惠体 M" panose="00020600040101010101" charset="-122"/>
                </a:rPr>
                <a:t>/</a:t>
              </a:r>
              <a:r>
                <a:rPr lang="en-US" altLang="zh-CN" sz="2800" b="1" dirty="0" err="1" smtClean="0">
                  <a:solidFill>
                    <a:srgbClr val="002060"/>
                  </a:solidFill>
                  <a:latin typeface="Cambria" panose="02040503050406030204" pitchFamily="18" charset="0"/>
                  <a:ea typeface="Cambria" panose="02040503050406030204" pitchFamily="18" charset="0"/>
                  <a:cs typeface="阿里巴巴普惠体 M" panose="00020600040101010101" charset="-122"/>
                </a:rPr>
                <a:t>ương</a:t>
              </a:r>
              <a:endParaRPr kumimoji="0" lang="zh-CN" altLang="en-US" sz="2800" b="1" i="0" u="none" strike="noStrike" kern="1200" cap="none" spc="0" normalizeH="0" baseline="0" noProof="0" dirty="0">
                <a:ln>
                  <a:noFill/>
                </a:ln>
                <a:solidFill>
                  <a:srgbClr val="002060"/>
                </a:solidFill>
                <a:effectLst/>
                <a:uLnTx/>
                <a:uFillTx/>
                <a:latin typeface="Cambria" panose="02040503050406030204" pitchFamily="18" charset="0"/>
                <a:ea typeface="思源黑体 CN Bold" panose="020B0800000000000000" pitchFamily="34" charset="-122"/>
                <a:cs typeface="阿里巴巴普惠体 M" panose="00020600040101010101" charset="-122"/>
              </a:endParaRPr>
            </a:p>
          </p:txBody>
        </p:sp>
      </p:grpSp>
      <p:pic>
        <p:nvPicPr>
          <p:cNvPr id="19" name="图片 18">
            <a:extLst>
              <a:ext uri="{FF2B5EF4-FFF2-40B4-BE49-F238E27FC236}">
                <a16:creationId xmlns:a16="http://schemas.microsoft.com/office/drawing/2014/main" id="{9E195F6F-FB02-BD77-2E77-2434867537F8}"/>
              </a:ext>
            </a:extLst>
          </p:cNvPr>
          <p:cNvPicPr>
            <a:picLocks noChangeAspect="1"/>
          </p:cNvPicPr>
          <p:nvPr/>
        </p:nvPicPr>
        <p:blipFill rotWithShape="1">
          <a:blip r:embed="rId7" cstate="email">
            <a:extLst>
              <a:ext uri="{28A0092B-C50C-407E-A947-70E740481C1C}">
                <a14:useLocalDpi xmlns:a14="http://schemas.microsoft.com/office/drawing/2010/main"/>
              </a:ext>
            </a:extLst>
          </a:blip>
          <a:srcRect/>
          <a:stretch/>
        </p:blipFill>
        <p:spPr>
          <a:xfrm>
            <a:off x="4830" y="-446581"/>
            <a:ext cx="1600149" cy="1740256"/>
          </a:xfrm>
          <a:prstGeom prst="rect">
            <a:avLst/>
          </a:prstGeom>
        </p:spPr>
      </p:pic>
      <p:pic>
        <p:nvPicPr>
          <p:cNvPr id="20" name="图片 19">
            <a:extLst>
              <a:ext uri="{FF2B5EF4-FFF2-40B4-BE49-F238E27FC236}">
                <a16:creationId xmlns:a16="http://schemas.microsoft.com/office/drawing/2014/main" id="{D48D8AEF-38BE-C815-D0AB-E1B2A49795B1}"/>
              </a:ext>
            </a:extLst>
          </p:cNvPr>
          <p:cNvPicPr>
            <a:picLocks noChangeAspect="1"/>
          </p:cNvPicPr>
          <p:nvPr/>
        </p:nvPicPr>
        <p:blipFill rotWithShape="1">
          <a:blip r:embed="rId8" cstate="email">
            <a:extLst>
              <a:ext uri="{28A0092B-C50C-407E-A947-70E740481C1C}">
                <a14:useLocalDpi xmlns:a14="http://schemas.microsoft.com/office/drawing/2010/main"/>
              </a:ext>
            </a:extLst>
          </a:blip>
          <a:srcRect/>
          <a:stretch/>
        </p:blipFill>
        <p:spPr>
          <a:xfrm>
            <a:off x="10885834" y="0"/>
            <a:ext cx="1438082" cy="318332"/>
          </a:xfrm>
          <a:prstGeom prst="rect">
            <a:avLst/>
          </a:prstGeom>
        </p:spPr>
      </p:pic>
      <p:pic>
        <p:nvPicPr>
          <p:cNvPr id="33" name="图片 32">
            <a:extLst>
              <a:ext uri="{FF2B5EF4-FFF2-40B4-BE49-F238E27FC236}">
                <a16:creationId xmlns:a16="http://schemas.microsoft.com/office/drawing/2014/main" id="{456A3EC5-6DED-5AA9-F463-21CD3CC59EE0}"/>
              </a:ext>
            </a:extLst>
          </p:cNvPr>
          <p:cNvPicPr>
            <a:picLocks noChangeAspect="1"/>
          </p:cNvPicPr>
          <p:nvPr/>
        </p:nvPicPr>
        <p:blipFill rotWithShape="1">
          <a:blip r:embed="rId9" cstate="email">
            <a:extLst>
              <a:ext uri="{28A0092B-C50C-407E-A947-70E740481C1C}">
                <a14:useLocalDpi xmlns:a14="http://schemas.microsoft.com/office/drawing/2010/main"/>
              </a:ext>
            </a:extLst>
          </a:blip>
          <a:srcRect/>
          <a:stretch/>
        </p:blipFill>
        <p:spPr>
          <a:xfrm>
            <a:off x="4514770" y="-14846"/>
            <a:ext cx="2722973" cy="1004406"/>
          </a:xfrm>
          <a:prstGeom prst="rect">
            <a:avLst/>
          </a:prstGeom>
        </p:spPr>
      </p:pic>
      <p:pic>
        <p:nvPicPr>
          <p:cNvPr id="37" name="图片 36">
            <a:extLst>
              <a:ext uri="{FF2B5EF4-FFF2-40B4-BE49-F238E27FC236}">
                <a16:creationId xmlns:a16="http://schemas.microsoft.com/office/drawing/2014/main" id="{8BE9BA07-6B37-44CD-ED1A-C12EEBAA4FEA}"/>
              </a:ext>
            </a:extLst>
          </p:cNvPr>
          <p:cNvPicPr>
            <a:picLocks noChangeAspect="1"/>
          </p:cNvPicPr>
          <p:nvPr/>
        </p:nvPicPr>
        <p:blipFill rotWithShape="1">
          <a:blip r:embed="rId10" cstate="email">
            <a:extLst>
              <a:ext uri="{28A0092B-C50C-407E-A947-70E740481C1C}">
                <a14:useLocalDpi xmlns:a14="http://schemas.microsoft.com/office/drawing/2010/main"/>
              </a:ext>
            </a:extLst>
          </a:blip>
          <a:srcRect/>
          <a:stretch/>
        </p:blipFill>
        <p:spPr>
          <a:xfrm rot="19949677">
            <a:off x="3216408" y="812592"/>
            <a:ext cx="1775521" cy="1805200"/>
          </a:xfrm>
          <a:prstGeom prst="rect">
            <a:avLst/>
          </a:prstGeom>
        </p:spPr>
      </p:pic>
      <p:pic>
        <p:nvPicPr>
          <p:cNvPr id="2" name="Picture 1"/>
          <p:cNvPicPr>
            <a:picLocks noChangeAspect="1"/>
          </p:cNvPicPr>
          <p:nvPr/>
        </p:nvPicPr>
        <p:blipFill>
          <a:blip r:embed="rId11" cstate="print">
            <a:extLst>
              <a:ext uri="{BEBA8EAE-BF5A-486C-A8C5-ECC9F3942E4B}">
                <a14:imgProps xmlns:a14="http://schemas.microsoft.com/office/drawing/2010/main">
                  <a14:imgLayer r:embed="rId12">
                    <a14:imgEffect>
                      <a14:backgroundRemoval t="7282" b="94964" l="5461" r="95692"/>
                    </a14:imgEffect>
                    <a14:imgEffect>
                      <a14:brightnessContrast contrast="40000"/>
                    </a14:imgEffect>
                  </a14:imgLayer>
                </a14:imgProps>
              </a:ext>
              <a:ext uri="{28A0092B-C50C-407E-A947-70E740481C1C}">
                <a14:useLocalDpi xmlns:a14="http://schemas.microsoft.com/office/drawing/2010/main" val="0"/>
              </a:ext>
            </a:extLst>
          </a:blip>
          <a:stretch>
            <a:fillRect/>
          </a:stretch>
        </p:blipFill>
        <p:spPr>
          <a:xfrm>
            <a:off x="-373596" y="2035717"/>
            <a:ext cx="4997678" cy="4997678"/>
          </a:xfrm>
          <a:prstGeom prst="rect">
            <a:avLst/>
          </a:prstGeom>
        </p:spPr>
      </p:pic>
      <p:pic>
        <p:nvPicPr>
          <p:cNvPr id="22" name="图片 21">
            <a:extLst>
              <a:ext uri="{FF2B5EF4-FFF2-40B4-BE49-F238E27FC236}">
                <a16:creationId xmlns:a16="http://schemas.microsoft.com/office/drawing/2014/main" id="{AF5F25BD-FE52-19F9-ABA8-582DBD08D385}"/>
              </a:ext>
            </a:extLst>
          </p:cNvPr>
          <p:cNvPicPr>
            <a:picLocks noChangeAspect="1"/>
          </p:cNvPicPr>
          <p:nvPr/>
        </p:nvPicPr>
        <p:blipFill rotWithShape="1">
          <a:blip r:embed="rId13" cstate="email">
            <a:extLst>
              <a:ext uri="{28A0092B-C50C-407E-A947-70E740481C1C}">
                <a14:useLocalDpi xmlns:a14="http://schemas.microsoft.com/office/drawing/2010/main"/>
              </a:ext>
            </a:extLst>
          </a:blip>
          <a:srcRect/>
          <a:stretch/>
        </p:blipFill>
        <p:spPr>
          <a:xfrm rot="716340">
            <a:off x="9986857" y="2543021"/>
            <a:ext cx="2247110" cy="5104268"/>
          </a:xfrm>
          <a:prstGeom prst="rect">
            <a:avLst/>
          </a:prstGeom>
        </p:spPr>
      </p:pic>
      <p:pic>
        <p:nvPicPr>
          <p:cNvPr id="21" name="图片 20">
            <a:extLst>
              <a:ext uri="{FF2B5EF4-FFF2-40B4-BE49-F238E27FC236}">
                <a16:creationId xmlns:a16="http://schemas.microsoft.com/office/drawing/2014/main" id="{039E5322-E398-8A84-07E2-B5637941A3CA}"/>
              </a:ext>
            </a:extLst>
          </p:cNvPr>
          <p:cNvPicPr>
            <a:picLocks noChangeAspect="1"/>
          </p:cNvPicPr>
          <p:nvPr/>
        </p:nvPicPr>
        <p:blipFill rotWithShape="1">
          <a:blip r:embed="rId14" cstate="email">
            <a:extLst>
              <a:ext uri="{28A0092B-C50C-407E-A947-70E740481C1C}">
                <a14:useLocalDpi xmlns:a14="http://schemas.microsoft.com/office/drawing/2010/main"/>
              </a:ext>
            </a:extLst>
          </a:blip>
          <a:srcRect/>
          <a:stretch/>
        </p:blipFill>
        <p:spPr>
          <a:xfrm rot="20875656">
            <a:off x="-417519" y="2808694"/>
            <a:ext cx="1603302" cy="4451609"/>
          </a:xfrm>
          <a:prstGeom prst="rect">
            <a:avLst/>
          </a:prstGeom>
        </p:spPr>
      </p:pic>
      <p:pic>
        <p:nvPicPr>
          <p:cNvPr id="14" name="Picture 13"/>
          <p:cNvPicPr>
            <a:picLocks noChangeAspect="1"/>
          </p:cNvPicPr>
          <p:nvPr/>
        </p:nvPicPr>
        <p:blipFill>
          <a:blip r:embed="rId15">
            <a:extLst>
              <a:ext uri="{BEBA8EAE-BF5A-486C-A8C5-ECC9F3942E4B}">
                <a14:imgProps xmlns:a14="http://schemas.microsoft.com/office/drawing/2010/main">
                  <a14:imgLayer r:embed="rId16">
                    <a14:imgEffect>
                      <a14:brightnessContrast contrast="20000"/>
                    </a14:imgEffect>
                  </a14:imgLayer>
                </a14:imgProps>
              </a:ext>
            </a:extLst>
          </a:blip>
          <a:stretch>
            <a:fillRect/>
          </a:stretch>
        </p:blipFill>
        <p:spPr>
          <a:xfrm>
            <a:off x="3291213" y="2620489"/>
            <a:ext cx="8455885" cy="1981372"/>
          </a:xfrm>
          <a:prstGeom prst="rect">
            <a:avLst/>
          </a:prstGeom>
        </p:spPr>
      </p:pic>
    </p:spTree>
    <p:extLst>
      <p:ext uri="{BB962C8B-B14F-4D97-AF65-F5344CB8AC3E}">
        <p14:creationId xmlns:p14="http://schemas.microsoft.com/office/powerpoint/2010/main" val="250279417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par>
                                <p:cTn id="8" presetID="22" presetClass="entr" presetSubtype="4" fill="hold" nodeType="withEffect">
                                  <p:stCondLst>
                                    <p:cond delay="0"/>
                                  </p:stCondLst>
                                  <p:childTnLst>
                                    <p:set>
                                      <p:cBhvr>
                                        <p:cTn id="9" dur="1" fill="hold">
                                          <p:stCondLst>
                                            <p:cond delay="0"/>
                                          </p:stCondLst>
                                        </p:cTn>
                                        <p:tgtEl>
                                          <p:spTgt spid="15"/>
                                        </p:tgtEl>
                                        <p:attrNameLst>
                                          <p:attrName>style.visibility</p:attrName>
                                        </p:attrNameLst>
                                      </p:cBhvr>
                                      <p:to>
                                        <p:strVal val="visible"/>
                                      </p:to>
                                    </p:set>
                                    <p:animEffect transition="in" filter="wipe(down)">
                                      <p:cBhvr>
                                        <p:cTn id="10" dur="500"/>
                                        <p:tgtEl>
                                          <p:spTgt spid="15"/>
                                        </p:tgtEl>
                                      </p:cBhvr>
                                    </p:animEffect>
                                  </p:childTnLst>
                                </p:cTn>
                              </p:par>
                              <p:par>
                                <p:cTn id="11" presetID="22" presetClass="entr" presetSubtype="4" fill="hold" nodeType="withEffect">
                                  <p:stCondLst>
                                    <p:cond delay="0"/>
                                  </p:stCondLst>
                                  <p:childTnLst>
                                    <p:set>
                                      <p:cBhvr>
                                        <p:cTn id="12" dur="1" fill="hold">
                                          <p:stCondLst>
                                            <p:cond delay="0"/>
                                          </p:stCondLst>
                                        </p:cTn>
                                        <p:tgtEl>
                                          <p:spTgt spid="16"/>
                                        </p:tgtEl>
                                        <p:attrNameLst>
                                          <p:attrName>style.visibility</p:attrName>
                                        </p:attrNameLst>
                                      </p:cBhvr>
                                      <p:to>
                                        <p:strVal val="visible"/>
                                      </p:to>
                                    </p:set>
                                    <p:animEffect transition="in" filter="wipe(down)">
                                      <p:cBhvr>
                                        <p:cTn id="13" dur="500"/>
                                        <p:tgtEl>
                                          <p:spTgt spid="16"/>
                                        </p:tgtEl>
                                      </p:cBhvr>
                                    </p:animEffect>
                                  </p:childTnLst>
                                </p:cTn>
                              </p:par>
                              <p:par>
                                <p:cTn id="14" presetID="22" presetClass="entr" presetSubtype="4" fill="hold" nodeType="withEffect">
                                  <p:stCondLst>
                                    <p:cond delay="0"/>
                                  </p:stCondLst>
                                  <p:childTnLst>
                                    <p:set>
                                      <p:cBhvr>
                                        <p:cTn id="15" dur="1" fill="hold">
                                          <p:stCondLst>
                                            <p:cond delay="0"/>
                                          </p:stCondLst>
                                        </p:cTn>
                                        <p:tgtEl>
                                          <p:spTgt spid="18"/>
                                        </p:tgtEl>
                                        <p:attrNameLst>
                                          <p:attrName>style.visibility</p:attrName>
                                        </p:attrNameLst>
                                      </p:cBhvr>
                                      <p:to>
                                        <p:strVal val="visible"/>
                                      </p:to>
                                    </p:set>
                                    <p:animEffect transition="in" filter="wipe(down)">
                                      <p:cBhvr>
                                        <p:cTn id="16" dur="500"/>
                                        <p:tgtEl>
                                          <p:spTgt spid="18"/>
                                        </p:tgtEl>
                                      </p:cBhvr>
                                    </p:animEffect>
                                  </p:childTnLst>
                                </p:cTn>
                              </p:par>
                              <p:par>
                                <p:cTn id="17" presetID="22" presetClass="entr" presetSubtype="4" fill="hold" nodeType="withEffect">
                                  <p:stCondLst>
                                    <p:cond delay="0"/>
                                  </p:stCondLst>
                                  <p:childTnLst>
                                    <p:set>
                                      <p:cBhvr>
                                        <p:cTn id="18" dur="1" fill="hold">
                                          <p:stCondLst>
                                            <p:cond delay="0"/>
                                          </p:stCondLst>
                                        </p:cTn>
                                        <p:tgtEl>
                                          <p:spTgt spid="20"/>
                                        </p:tgtEl>
                                        <p:attrNameLst>
                                          <p:attrName>style.visibility</p:attrName>
                                        </p:attrNameLst>
                                      </p:cBhvr>
                                      <p:to>
                                        <p:strVal val="visible"/>
                                      </p:to>
                                    </p:set>
                                    <p:animEffect transition="in" filter="wipe(down)">
                                      <p:cBhvr>
                                        <p:cTn id="19" dur="500"/>
                                        <p:tgtEl>
                                          <p:spTgt spid="20"/>
                                        </p:tgtEl>
                                      </p:cBhvr>
                                    </p:animEffect>
                                  </p:childTnLst>
                                </p:cTn>
                              </p:par>
                              <p:par>
                                <p:cTn id="20" presetID="22" presetClass="entr" presetSubtype="4" fill="hold" nodeType="withEffect">
                                  <p:stCondLst>
                                    <p:cond delay="0"/>
                                  </p:stCondLst>
                                  <p:childTnLst>
                                    <p:set>
                                      <p:cBhvr>
                                        <p:cTn id="21" dur="1" fill="hold">
                                          <p:stCondLst>
                                            <p:cond delay="0"/>
                                          </p:stCondLst>
                                        </p:cTn>
                                        <p:tgtEl>
                                          <p:spTgt spid="19"/>
                                        </p:tgtEl>
                                        <p:attrNameLst>
                                          <p:attrName>style.visibility</p:attrName>
                                        </p:attrNameLst>
                                      </p:cBhvr>
                                      <p:to>
                                        <p:strVal val="visible"/>
                                      </p:to>
                                    </p:set>
                                    <p:animEffect transition="in" filter="wipe(down)">
                                      <p:cBhvr>
                                        <p:cTn id="22" dur="500"/>
                                        <p:tgtEl>
                                          <p:spTgt spid="19"/>
                                        </p:tgtEl>
                                      </p:cBhvr>
                                    </p:animEffect>
                                  </p:childTnLst>
                                </p:cTn>
                              </p:par>
                              <p:par>
                                <p:cTn id="23" presetID="42" presetClass="entr" presetSubtype="0" fill="hold" nodeType="withEffect">
                                  <p:stCondLst>
                                    <p:cond delay="0"/>
                                  </p:stCondLst>
                                  <p:childTnLst>
                                    <p:set>
                                      <p:cBhvr>
                                        <p:cTn id="24" dur="1" fill="hold">
                                          <p:stCondLst>
                                            <p:cond delay="0"/>
                                          </p:stCondLst>
                                        </p:cTn>
                                        <p:tgtEl>
                                          <p:spTgt spid="17"/>
                                        </p:tgtEl>
                                        <p:attrNameLst>
                                          <p:attrName>style.visibility</p:attrName>
                                        </p:attrNameLst>
                                      </p:cBhvr>
                                      <p:to>
                                        <p:strVal val="visible"/>
                                      </p:to>
                                    </p:set>
                                    <p:animEffect transition="in" filter="fade">
                                      <p:cBhvr>
                                        <p:cTn id="25" dur="1000"/>
                                        <p:tgtEl>
                                          <p:spTgt spid="17"/>
                                        </p:tgtEl>
                                      </p:cBhvr>
                                    </p:animEffect>
                                    <p:anim calcmode="lin" valueType="num">
                                      <p:cBhvr>
                                        <p:cTn id="26" dur="1000" fill="hold"/>
                                        <p:tgtEl>
                                          <p:spTgt spid="17"/>
                                        </p:tgtEl>
                                        <p:attrNameLst>
                                          <p:attrName>ppt_x</p:attrName>
                                        </p:attrNameLst>
                                      </p:cBhvr>
                                      <p:tavLst>
                                        <p:tav tm="0">
                                          <p:val>
                                            <p:strVal val="#ppt_x"/>
                                          </p:val>
                                        </p:tav>
                                        <p:tav tm="100000">
                                          <p:val>
                                            <p:strVal val="#ppt_x"/>
                                          </p:val>
                                        </p:tav>
                                      </p:tavLst>
                                    </p:anim>
                                    <p:anim calcmode="lin" valueType="num">
                                      <p:cBhvr>
                                        <p:cTn id="27" dur="1000" fill="hold"/>
                                        <p:tgtEl>
                                          <p:spTgt spid="17"/>
                                        </p:tgtEl>
                                        <p:attrNameLst>
                                          <p:attrName>ppt_y</p:attrName>
                                        </p:attrNameLst>
                                      </p:cBhvr>
                                      <p:tavLst>
                                        <p:tav tm="0">
                                          <p:val>
                                            <p:strVal val="#ppt_y+.1"/>
                                          </p:val>
                                        </p:tav>
                                        <p:tav tm="100000">
                                          <p:val>
                                            <p:strVal val="#ppt_y"/>
                                          </p:val>
                                        </p:tav>
                                      </p:tavLst>
                                    </p:anim>
                                  </p:childTnLst>
                                </p:cTn>
                              </p:par>
                              <p:par>
                                <p:cTn id="28" presetID="22" presetClass="entr" presetSubtype="4" fill="hold" nodeType="withEffect">
                                  <p:stCondLst>
                                    <p:cond delay="0"/>
                                  </p:stCondLst>
                                  <p:childTnLst>
                                    <p:set>
                                      <p:cBhvr>
                                        <p:cTn id="29" dur="1" fill="hold">
                                          <p:stCondLst>
                                            <p:cond delay="0"/>
                                          </p:stCondLst>
                                        </p:cTn>
                                        <p:tgtEl>
                                          <p:spTgt spid="33"/>
                                        </p:tgtEl>
                                        <p:attrNameLst>
                                          <p:attrName>style.visibility</p:attrName>
                                        </p:attrNameLst>
                                      </p:cBhvr>
                                      <p:to>
                                        <p:strVal val="visible"/>
                                      </p:to>
                                    </p:set>
                                    <p:animEffect transition="in" filter="wipe(down)">
                                      <p:cBhvr>
                                        <p:cTn id="30" dur="500"/>
                                        <p:tgtEl>
                                          <p:spTgt spid="33"/>
                                        </p:tgtEl>
                                      </p:cBhvr>
                                    </p:animEffect>
                                  </p:childTnLst>
                                </p:cTn>
                              </p:par>
                              <p:par>
                                <p:cTn id="31" presetID="22" presetClass="entr" presetSubtype="4" fill="hold" nodeType="withEffect">
                                  <p:stCondLst>
                                    <p:cond delay="0"/>
                                  </p:stCondLst>
                                  <p:childTnLst>
                                    <p:set>
                                      <p:cBhvr>
                                        <p:cTn id="32" dur="1" fill="hold">
                                          <p:stCondLst>
                                            <p:cond delay="0"/>
                                          </p:stCondLst>
                                        </p:cTn>
                                        <p:tgtEl>
                                          <p:spTgt spid="37"/>
                                        </p:tgtEl>
                                        <p:attrNameLst>
                                          <p:attrName>style.visibility</p:attrName>
                                        </p:attrNameLst>
                                      </p:cBhvr>
                                      <p:to>
                                        <p:strVal val="visible"/>
                                      </p:to>
                                    </p:set>
                                    <p:animEffect transition="in" filter="wipe(down)">
                                      <p:cBhvr>
                                        <p:cTn id="33" dur="500"/>
                                        <p:tgtEl>
                                          <p:spTgt spid="37"/>
                                        </p:tgtEl>
                                      </p:cBhvr>
                                    </p:animEffect>
                                  </p:childTnLst>
                                </p:cTn>
                              </p:par>
                              <p:par>
                                <p:cTn id="34" presetID="22" presetClass="entr" presetSubtype="4" fill="hold" nodeType="withEffect">
                                  <p:stCondLst>
                                    <p:cond delay="0"/>
                                  </p:stCondLst>
                                  <p:childTnLst>
                                    <p:set>
                                      <p:cBhvr>
                                        <p:cTn id="35" dur="1" fill="hold">
                                          <p:stCondLst>
                                            <p:cond delay="0"/>
                                          </p:stCondLst>
                                        </p:cTn>
                                        <p:tgtEl>
                                          <p:spTgt spid="21"/>
                                        </p:tgtEl>
                                        <p:attrNameLst>
                                          <p:attrName>style.visibility</p:attrName>
                                        </p:attrNameLst>
                                      </p:cBhvr>
                                      <p:to>
                                        <p:strVal val="visible"/>
                                      </p:to>
                                    </p:set>
                                    <p:animEffect transition="in" filter="wipe(down)">
                                      <p:cBhvr>
                                        <p:cTn id="36" dur="500"/>
                                        <p:tgtEl>
                                          <p:spTgt spid="21"/>
                                        </p:tgtEl>
                                      </p:cBhvr>
                                    </p:animEffect>
                                  </p:childTnLst>
                                </p:cTn>
                              </p:par>
                              <p:par>
                                <p:cTn id="37" presetID="22" presetClass="entr" presetSubtype="4" fill="hold" nodeType="withEffect">
                                  <p:stCondLst>
                                    <p:cond delay="0"/>
                                  </p:stCondLst>
                                  <p:childTnLst>
                                    <p:set>
                                      <p:cBhvr>
                                        <p:cTn id="38" dur="1" fill="hold">
                                          <p:stCondLst>
                                            <p:cond delay="0"/>
                                          </p:stCondLst>
                                        </p:cTn>
                                        <p:tgtEl>
                                          <p:spTgt spid="22"/>
                                        </p:tgtEl>
                                        <p:attrNameLst>
                                          <p:attrName>style.visibility</p:attrName>
                                        </p:attrNameLst>
                                      </p:cBhvr>
                                      <p:to>
                                        <p:strVal val="visible"/>
                                      </p:to>
                                    </p:set>
                                    <p:animEffect transition="in" filter="wipe(down)">
                                      <p:cBhvr>
                                        <p:cTn id="39" dur="500"/>
                                        <p:tgtEl>
                                          <p:spTgt spid="22"/>
                                        </p:tgtEl>
                                      </p:cBhvr>
                                    </p:animEffect>
                                  </p:childTnLst>
                                </p:cTn>
                              </p:par>
                              <p:par>
                                <p:cTn id="40" presetID="5" presetClass="entr" presetSubtype="10" fill="hold" grpId="0" nodeType="withEffect">
                                  <p:stCondLst>
                                    <p:cond delay="0"/>
                                  </p:stCondLst>
                                  <p:childTnLst>
                                    <p:set>
                                      <p:cBhvr>
                                        <p:cTn id="41" dur="1" fill="hold">
                                          <p:stCondLst>
                                            <p:cond delay="0"/>
                                          </p:stCondLst>
                                        </p:cTn>
                                        <p:tgtEl>
                                          <p:spTgt spid="6"/>
                                        </p:tgtEl>
                                        <p:attrNameLst>
                                          <p:attrName>style.visibility</p:attrName>
                                        </p:attrNameLst>
                                      </p:cBhvr>
                                      <p:to>
                                        <p:strVal val="visible"/>
                                      </p:to>
                                    </p:set>
                                    <p:animEffect transition="in" filter="checkerboard(across)">
                                      <p:cBhvr>
                                        <p:cTn id="42" dur="500"/>
                                        <p:tgtEl>
                                          <p:spTgt spid="6"/>
                                        </p:tgtEl>
                                      </p:cBhvr>
                                    </p:animEffect>
                                  </p:childTnLst>
                                </p:cTn>
                              </p:par>
                              <p:par>
                                <p:cTn id="43" presetID="16" presetClass="entr" presetSubtype="21" fill="hold" nodeType="withEffect">
                                  <p:stCondLst>
                                    <p:cond delay="0"/>
                                  </p:stCondLst>
                                  <p:childTnLst>
                                    <p:set>
                                      <p:cBhvr>
                                        <p:cTn id="44" dur="1" fill="hold">
                                          <p:stCondLst>
                                            <p:cond delay="0"/>
                                          </p:stCondLst>
                                        </p:cTn>
                                        <p:tgtEl>
                                          <p:spTgt spid="14"/>
                                        </p:tgtEl>
                                        <p:attrNameLst>
                                          <p:attrName>style.visibility</p:attrName>
                                        </p:attrNameLst>
                                      </p:cBhvr>
                                      <p:to>
                                        <p:strVal val="visible"/>
                                      </p:to>
                                    </p:set>
                                    <p:animEffect transition="in" filter="barn(inVertical)">
                                      <p:cBhvr>
                                        <p:cTn id="45" dur="500"/>
                                        <p:tgtEl>
                                          <p:spTgt spid="14"/>
                                        </p:tgtEl>
                                      </p:cBhvr>
                                    </p:animEffect>
                                  </p:childTnLst>
                                </p:cTn>
                              </p:par>
                              <p:par>
                                <p:cTn id="46" presetID="16" presetClass="entr" presetSubtype="21" fill="hold" nodeType="withEffect">
                                  <p:stCondLst>
                                    <p:cond delay="0"/>
                                  </p:stCondLst>
                                  <p:childTnLst>
                                    <p:set>
                                      <p:cBhvr>
                                        <p:cTn id="47" dur="1" fill="hold">
                                          <p:stCondLst>
                                            <p:cond delay="0"/>
                                          </p:stCondLst>
                                        </p:cTn>
                                        <p:tgtEl>
                                          <p:spTgt spid="8"/>
                                        </p:tgtEl>
                                        <p:attrNameLst>
                                          <p:attrName>style.visibility</p:attrName>
                                        </p:attrNameLst>
                                      </p:cBhvr>
                                      <p:to>
                                        <p:strVal val="visible"/>
                                      </p:to>
                                    </p:set>
                                    <p:animEffect transition="in" filter="barn(inVertical)">
                                      <p:cBhvr>
                                        <p:cTn id="48"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6" grpId="1" animBg="1"/>
      <p:bldP spid="9" grpId="0" animBg="1"/>
      <p:bldP spid="11" grpId="0" animBg="1"/>
      <p:bldP spid="12" grpId="0" animBg="1"/>
      <p:bldP spid="13"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a:extLst>
              <a:ext uri="{FF2B5EF4-FFF2-40B4-BE49-F238E27FC236}">
                <a16:creationId xmlns:a16="http://schemas.microsoft.com/office/drawing/2014/main" id="{DA7BA481-7BE7-E262-A367-6E0AC8B8B1BE}"/>
              </a:ext>
            </a:extLst>
          </p:cNvPr>
          <p:cNvSpPr/>
          <p:nvPr/>
        </p:nvSpPr>
        <p:spPr>
          <a:xfrm>
            <a:off x="0" y="-1"/>
            <a:ext cx="12192000" cy="6857999"/>
          </a:xfrm>
          <a:prstGeom prst="rect">
            <a:avLst/>
          </a:prstGeom>
          <a:solidFill>
            <a:srgbClr val="4CBFD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思源黑体 CN Bold" panose="020B0800000000000000" pitchFamily="34" charset="-122"/>
              <a:ea typeface="思源黑体 CN Bold" panose="020B0800000000000000" pitchFamily="34" charset="-122"/>
              <a:cs typeface="+mn-cs"/>
            </a:endParaRPr>
          </a:p>
        </p:txBody>
      </p:sp>
      <p:pic>
        <p:nvPicPr>
          <p:cNvPr id="4" name="图片 3">
            <a:extLst>
              <a:ext uri="{FF2B5EF4-FFF2-40B4-BE49-F238E27FC236}">
                <a16:creationId xmlns:a16="http://schemas.microsoft.com/office/drawing/2014/main" id="{37E2FE2E-0B9D-800A-323F-0D0C0FFD363B}"/>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4830" y="0"/>
            <a:ext cx="12192000" cy="6856198"/>
          </a:xfrm>
          <a:prstGeom prst="rect">
            <a:avLst/>
          </a:prstGeom>
        </p:spPr>
      </p:pic>
      <p:pic>
        <p:nvPicPr>
          <p:cNvPr id="15" name="图片 14">
            <a:extLst>
              <a:ext uri="{FF2B5EF4-FFF2-40B4-BE49-F238E27FC236}">
                <a16:creationId xmlns:a16="http://schemas.microsoft.com/office/drawing/2014/main" id="{44A16D67-1706-27DC-8B6F-C4A7A929C4A4}"/>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b="-2"/>
          <a:stretch/>
        </p:blipFill>
        <p:spPr>
          <a:xfrm>
            <a:off x="4831" y="0"/>
            <a:ext cx="12191999" cy="1689062"/>
          </a:xfrm>
          <a:prstGeom prst="rect">
            <a:avLst/>
          </a:prstGeom>
        </p:spPr>
      </p:pic>
      <p:sp>
        <p:nvSpPr>
          <p:cNvPr id="24" name="文本框 23">
            <a:extLst>
              <a:ext uri="{FF2B5EF4-FFF2-40B4-BE49-F238E27FC236}">
                <a16:creationId xmlns:a16="http://schemas.microsoft.com/office/drawing/2014/main" id="{9321B74C-D19B-271C-CDCE-975B01523530}"/>
              </a:ext>
            </a:extLst>
          </p:cNvPr>
          <p:cNvSpPr txBox="1"/>
          <p:nvPr/>
        </p:nvSpPr>
        <p:spPr>
          <a:xfrm>
            <a:off x="3854249" y="185013"/>
            <a:ext cx="4473841" cy="830997"/>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
                <a:srgbClr val="C00000"/>
              </a:buClr>
              <a:buSzPct val="95000"/>
              <a:buFontTx/>
              <a:buNone/>
              <a:tabLst/>
              <a:defRPr/>
            </a:pPr>
            <a:r>
              <a:rPr kumimoji="0" lang="en-US" altLang="zh-CN" sz="4800" b="1" i="0" u="none" strike="noStrike" kern="1200" cap="none" spc="0" normalizeH="0" baseline="0" noProof="0" dirty="0" smtClean="0">
                <a:ln>
                  <a:solidFill>
                    <a:srgbClr val="C00000"/>
                  </a:solidFill>
                </a:ln>
                <a:solidFill>
                  <a:srgbClr val="FF5050"/>
                </a:solidFill>
                <a:effectLst/>
                <a:uLnTx/>
                <a:uFillTx/>
                <a:latin typeface="#9Slide06 SVNBlow Brush" pitchFamily="2" charset="0"/>
                <a:ea typeface="思源黑体 CN Bold" panose="020B0800000000000000" pitchFamily="34" charset="-122"/>
              </a:rPr>
              <a:t>TÔI</a:t>
            </a:r>
            <a:r>
              <a:rPr kumimoji="0" lang="en-US" altLang="zh-CN" sz="4800" b="1" i="0" u="none" strike="noStrike" kern="1200" cap="none" spc="0" normalizeH="0" noProof="0" dirty="0" smtClean="0">
                <a:ln>
                  <a:solidFill>
                    <a:srgbClr val="C00000"/>
                  </a:solidFill>
                </a:ln>
                <a:solidFill>
                  <a:srgbClr val="FF5050"/>
                </a:solidFill>
                <a:effectLst/>
                <a:uLnTx/>
                <a:uFillTx/>
                <a:latin typeface="#9Slide06 SVNBlow Brush" pitchFamily="2" charset="0"/>
                <a:ea typeface="思源黑体 CN Bold" panose="020B0800000000000000" pitchFamily="34" charset="-122"/>
              </a:rPr>
              <a:t> YÊU EM TÔI</a:t>
            </a:r>
            <a:endParaRPr kumimoji="0" lang="zh-CN" altLang="en-US" sz="4800" b="1" i="0" u="none" strike="noStrike" kern="1200" cap="none" spc="0" normalizeH="0" baseline="0" noProof="0" dirty="0">
              <a:ln>
                <a:solidFill>
                  <a:srgbClr val="C00000"/>
                </a:solidFill>
              </a:ln>
              <a:solidFill>
                <a:srgbClr val="FF5050"/>
              </a:solidFill>
              <a:effectLst/>
              <a:uLnTx/>
              <a:uFillTx/>
              <a:latin typeface="#9Slide06 SVNBlow Brush" pitchFamily="2" charset="0"/>
              <a:ea typeface="思源黑体 CN Bold" panose="020B0800000000000000" pitchFamily="34" charset="-122"/>
            </a:endParaRPr>
          </a:p>
        </p:txBody>
      </p:sp>
      <p:pic>
        <p:nvPicPr>
          <p:cNvPr id="26" name="图片 25">
            <a:extLst>
              <a:ext uri="{FF2B5EF4-FFF2-40B4-BE49-F238E27FC236}">
                <a16:creationId xmlns:a16="http://schemas.microsoft.com/office/drawing/2014/main" id="{9DE44A80-172B-8A1B-F609-C7BDE8A9463C}"/>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rot="166384">
            <a:off x="7769968" y="217304"/>
            <a:ext cx="1121074" cy="1022184"/>
          </a:xfrm>
          <a:prstGeom prst="rect">
            <a:avLst/>
          </a:prstGeom>
        </p:spPr>
      </p:pic>
      <p:pic>
        <p:nvPicPr>
          <p:cNvPr id="27" name="图片 26">
            <a:extLst>
              <a:ext uri="{FF2B5EF4-FFF2-40B4-BE49-F238E27FC236}">
                <a16:creationId xmlns:a16="http://schemas.microsoft.com/office/drawing/2014/main" id="{AD252DA9-E50D-17B3-D2FC-9A091F478769}"/>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rot="21433616" flipH="1">
            <a:off x="3452811" y="333439"/>
            <a:ext cx="1121074" cy="1022184"/>
          </a:xfrm>
          <a:prstGeom prst="rect">
            <a:avLst/>
          </a:prstGeom>
        </p:spPr>
      </p:pic>
      <p:cxnSp>
        <p:nvCxnSpPr>
          <p:cNvPr id="30" name="直接连接符 29">
            <a:extLst>
              <a:ext uri="{FF2B5EF4-FFF2-40B4-BE49-F238E27FC236}">
                <a16:creationId xmlns:a16="http://schemas.microsoft.com/office/drawing/2014/main" id="{FE9CADC8-8868-CC1D-6012-BD35B1B479E0}"/>
              </a:ext>
            </a:extLst>
          </p:cNvPr>
          <p:cNvCxnSpPr/>
          <p:nvPr/>
        </p:nvCxnSpPr>
        <p:spPr>
          <a:xfrm>
            <a:off x="1852729" y="3796183"/>
            <a:ext cx="5421085" cy="0"/>
          </a:xfrm>
          <a:prstGeom prst="line">
            <a:avLst/>
          </a:prstGeom>
          <a:ln w="28575">
            <a:solidFill>
              <a:srgbClr val="FDA90C"/>
            </a:solidFill>
            <a:prstDash val="lgDash"/>
          </a:ln>
        </p:spPr>
        <p:style>
          <a:lnRef idx="1">
            <a:schemeClr val="accent1"/>
          </a:lnRef>
          <a:fillRef idx="0">
            <a:schemeClr val="accent1"/>
          </a:fillRef>
          <a:effectRef idx="0">
            <a:schemeClr val="accent1"/>
          </a:effectRef>
          <a:fontRef idx="minor">
            <a:schemeClr val="tx1"/>
          </a:fontRef>
        </p:style>
      </p:cxnSp>
      <p:sp>
        <p:nvSpPr>
          <p:cNvPr id="3" name="Rectangle 2"/>
          <p:cNvSpPr/>
          <p:nvPr/>
        </p:nvSpPr>
        <p:spPr>
          <a:xfrm>
            <a:off x="537807" y="1508225"/>
            <a:ext cx="3547040" cy="2062103"/>
          </a:xfrm>
          <a:prstGeom prst="rect">
            <a:avLst/>
          </a:prstGeom>
        </p:spPr>
        <p:txBody>
          <a:bodyPr wrap="square">
            <a:spAutoFit/>
          </a:bodyPr>
          <a:lstStyle/>
          <a:p>
            <a:pPr lvl="0" fontAlgn="t"/>
            <a:r>
              <a:rPr lang="vi-VN" sz="3200" dirty="0">
                <a:solidFill>
                  <a:srgbClr val="0070C0"/>
                </a:solidFill>
                <a:latin typeface="Cambria" panose="02040503050406030204" pitchFamily="18" charset="0"/>
                <a:ea typeface="Cambria" panose="02040503050406030204" pitchFamily="18" charset="0"/>
              </a:rPr>
              <a:t>Tôi yêu em tôi</a:t>
            </a:r>
          </a:p>
          <a:p>
            <a:pPr lvl="0" fontAlgn="t"/>
            <a:r>
              <a:rPr lang="vi-VN" sz="3200" dirty="0">
                <a:solidFill>
                  <a:srgbClr val="0070C0"/>
                </a:solidFill>
                <a:latin typeface="Cambria" panose="02040503050406030204" pitchFamily="18" charset="0"/>
                <a:ea typeface="Cambria" panose="02040503050406030204" pitchFamily="18" charset="0"/>
              </a:rPr>
              <a:t>Nó cười rúc rích</a:t>
            </a:r>
          </a:p>
          <a:p>
            <a:pPr lvl="0" fontAlgn="t"/>
            <a:r>
              <a:rPr lang="vi-VN" sz="3200" dirty="0">
                <a:solidFill>
                  <a:srgbClr val="0070C0"/>
                </a:solidFill>
                <a:latin typeface="Cambria" panose="02040503050406030204" pitchFamily="18" charset="0"/>
                <a:ea typeface="Cambria" panose="02040503050406030204" pitchFamily="18" charset="0"/>
              </a:rPr>
              <a:t>Mỗi khi tôi đùa</a:t>
            </a:r>
          </a:p>
          <a:p>
            <a:pPr lvl="0" fontAlgn="t"/>
            <a:r>
              <a:rPr lang="vi-VN" sz="3200" dirty="0">
                <a:solidFill>
                  <a:srgbClr val="0070C0"/>
                </a:solidFill>
                <a:latin typeface="Cambria" panose="02040503050406030204" pitchFamily="18" charset="0"/>
                <a:ea typeface="Cambria" panose="02040503050406030204" pitchFamily="18" charset="0"/>
              </a:rPr>
              <a:t>Nó vui, nó thích.</a:t>
            </a:r>
          </a:p>
        </p:txBody>
      </p:sp>
      <p:sp>
        <p:nvSpPr>
          <p:cNvPr id="6" name="Rectangle 5"/>
          <p:cNvSpPr/>
          <p:nvPr/>
        </p:nvSpPr>
        <p:spPr>
          <a:xfrm>
            <a:off x="476995" y="4011622"/>
            <a:ext cx="4121096" cy="2062103"/>
          </a:xfrm>
          <a:prstGeom prst="rect">
            <a:avLst/>
          </a:prstGeom>
        </p:spPr>
        <p:txBody>
          <a:bodyPr wrap="square">
            <a:spAutoFit/>
          </a:bodyPr>
          <a:lstStyle/>
          <a:p>
            <a:pPr lvl="0" fontAlgn="t"/>
            <a:r>
              <a:rPr lang="vi-VN" sz="3200" dirty="0">
                <a:solidFill>
                  <a:srgbClr val="00B050"/>
                </a:solidFill>
                <a:latin typeface="Cambria" panose="02040503050406030204" pitchFamily="18" charset="0"/>
                <a:ea typeface="Cambria" panose="02040503050406030204" pitchFamily="18" charset="0"/>
              </a:rPr>
              <a:t>Mắt nó đen ngời</a:t>
            </a:r>
          </a:p>
          <a:p>
            <a:pPr lvl="0" fontAlgn="t"/>
            <a:r>
              <a:rPr lang="vi-VN" sz="3200" dirty="0">
                <a:solidFill>
                  <a:srgbClr val="00B050"/>
                </a:solidFill>
                <a:latin typeface="Cambria" panose="02040503050406030204" pitchFamily="18" charset="0"/>
                <a:ea typeface="Cambria" panose="02040503050406030204" pitchFamily="18" charset="0"/>
              </a:rPr>
              <a:t>Trong veo như nước</a:t>
            </a:r>
          </a:p>
          <a:p>
            <a:pPr lvl="0" fontAlgn="t"/>
            <a:r>
              <a:rPr lang="vi-VN" sz="3200" dirty="0">
                <a:solidFill>
                  <a:srgbClr val="00B050"/>
                </a:solidFill>
                <a:latin typeface="Cambria" panose="02040503050406030204" pitchFamily="18" charset="0"/>
                <a:ea typeface="Cambria" panose="02040503050406030204" pitchFamily="18" charset="0"/>
              </a:rPr>
              <a:t>Miệng nó tươi hồng</a:t>
            </a:r>
          </a:p>
          <a:p>
            <a:pPr lvl="0" fontAlgn="t"/>
            <a:r>
              <a:rPr lang="vi-VN" sz="3200" dirty="0">
                <a:solidFill>
                  <a:srgbClr val="00B050"/>
                </a:solidFill>
                <a:latin typeface="Cambria" panose="02040503050406030204" pitchFamily="18" charset="0"/>
                <a:ea typeface="Cambria" panose="02040503050406030204" pitchFamily="18" charset="0"/>
              </a:rPr>
              <a:t>Nói như khướu hót.</a:t>
            </a:r>
          </a:p>
        </p:txBody>
      </p:sp>
      <p:cxnSp>
        <p:nvCxnSpPr>
          <p:cNvPr id="19" name="直接连接符 29">
            <a:extLst>
              <a:ext uri="{FF2B5EF4-FFF2-40B4-BE49-F238E27FC236}">
                <a16:creationId xmlns:a16="http://schemas.microsoft.com/office/drawing/2014/main" id="{FE9CADC8-8868-CC1D-6012-BD35B1B479E0}"/>
              </a:ext>
            </a:extLst>
          </p:cNvPr>
          <p:cNvCxnSpPr/>
          <p:nvPr/>
        </p:nvCxnSpPr>
        <p:spPr>
          <a:xfrm flipV="1">
            <a:off x="4500550" y="2009800"/>
            <a:ext cx="31296" cy="3562350"/>
          </a:xfrm>
          <a:prstGeom prst="line">
            <a:avLst/>
          </a:prstGeom>
          <a:ln w="28575">
            <a:solidFill>
              <a:srgbClr val="FDA90C"/>
            </a:solidFill>
            <a:prstDash val="lgDash"/>
          </a:ln>
        </p:spPr>
        <p:style>
          <a:lnRef idx="1">
            <a:schemeClr val="accent1"/>
          </a:lnRef>
          <a:fillRef idx="0">
            <a:schemeClr val="accent1"/>
          </a:fillRef>
          <a:effectRef idx="0">
            <a:schemeClr val="accent1"/>
          </a:effectRef>
          <a:fontRef idx="minor">
            <a:schemeClr val="tx1"/>
          </a:fontRef>
        </p:style>
      </p:cxnSp>
      <p:sp>
        <p:nvSpPr>
          <p:cNvPr id="8" name="Rectangle 7"/>
          <p:cNvSpPr/>
          <p:nvPr/>
        </p:nvSpPr>
        <p:spPr>
          <a:xfrm>
            <a:off x="4811866" y="1489759"/>
            <a:ext cx="4203454" cy="2062103"/>
          </a:xfrm>
          <a:prstGeom prst="rect">
            <a:avLst/>
          </a:prstGeom>
        </p:spPr>
        <p:txBody>
          <a:bodyPr wrap="square">
            <a:spAutoFit/>
          </a:bodyPr>
          <a:lstStyle/>
          <a:p>
            <a:pPr lvl="0" fontAlgn="t"/>
            <a:r>
              <a:rPr lang="vi-VN" sz="3200" dirty="0">
                <a:solidFill>
                  <a:srgbClr val="7030A0"/>
                </a:solidFill>
                <a:latin typeface="Cambria" panose="02040503050406030204" pitchFamily="18" charset="0"/>
                <a:ea typeface="Cambria" panose="02040503050406030204" pitchFamily="18" charset="0"/>
              </a:rPr>
              <a:t>Hoa lan, hoa lí</a:t>
            </a:r>
          </a:p>
          <a:p>
            <a:pPr lvl="0" fontAlgn="t"/>
            <a:r>
              <a:rPr lang="vi-VN" sz="3200" dirty="0">
                <a:solidFill>
                  <a:srgbClr val="7030A0"/>
                </a:solidFill>
                <a:latin typeface="Cambria" panose="02040503050406030204" pitchFamily="18" charset="0"/>
                <a:ea typeface="Cambria" panose="02040503050406030204" pitchFamily="18" charset="0"/>
              </a:rPr>
              <a:t>Nó nhặt cài đầu</a:t>
            </a:r>
          </a:p>
          <a:p>
            <a:pPr lvl="0" fontAlgn="t"/>
            <a:r>
              <a:rPr lang="vi-VN" sz="3200" dirty="0">
                <a:solidFill>
                  <a:srgbClr val="7030A0"/>
                </a:solidFill>
                <a:latin typeface="Cambria" panose="02040503050406030204" pitchFamily="18" charset="0"/>
                <a:ea typeface="Cambria" panose="02040503050406030204" pitchFamily="18" charset="0"/>
              </a:rPr>
              <a:t>Hương thơm theo nó</a:t>
            </a:r>
          </a:p>
          <a:p>
            <a:pPr lvl="0" fontAlgn="t"/>
            <a:r>
              <a:rPr lang="vi-VN" sz="3200" dirty="0">
                <a:solidFill>
                  <a:srgbClr val="7030A0"/>
                </a:solidFill>
                <a:latin typeface="Cambria" panose="02040503050406030204" pitchFamily="18" charset="0"/>
                <a:ea typeface="Cambria" panose="02040503050406030204" pitchFamily="18" charset="0"/>
              </a:rPr>
              <a:t>Sân trước vườn sau.</a:t>
            </a:r>
          </a:p>
        </p:txBody>
      </p:sp>
      <p:sp>
        <p:nvSpPr>
          <p:cNvPr id="10" name="TextBox 9"/>
          <p:cNvSpPr txBox="1"/>
          <p:nvPr/>
        </p:nvSpPr>
        <p:spPr>
          <a:xfrm>
            <a:off x="6331363" y="6073725"/>
            <a:ext cx="1996727" cy="461665"/>
          </a:xfrm>
          <a:prstGeom prst="rect">
            <a:avLst/>
          </a:prstGeom>
          <a:noFill/>
        </p:spPr>
        <p:txBody>
          <a:bodyPr wrap="square" rtlCol="0">
            <a:spAutoFit/>
          </a:bodyPr>
          <a:lstStyle/>
          <a:p>
            <a:pPr algn="ctr"/>
            <a:r>
              <a:rPr lang="en-US" sz="2400" b="1" i="1" dirty="0" smtClean="0">
                <a:solidFill>
                  <a:srgbClr val="FFC000"/>
                </a:solidFill>
                <a:latin typeface="Cambria" panose="02040503050406030204" pitchFamily="18" charset="0"/>
                <a:ea typeface="Cambria" panose="02040503050406030204" pitchFamily="18" charset="0"/>
              </a:rPr>
              <a:t>(</a:t>
            </a:r>
            <a:r>
              <a:rPr lang="en-US" sz="2400" b="1" i="1" dirty="0" err="1" smtClean="0">
                <a:solidFill>
                  <a:srgbClr val="FFC000"/>
                </a:solidFill>
                <a:latin typeface="Cambria" panose="02040503050406030204" pitchFamily="18" charset="0"/>
                <a:ea typeface="Cambria" panose="02040503050406030204" pitchFamily="18" charset="0"/>
              </a:rPr>
              <a:t>Phạm</a:t>
            </a:r>
            <a:r>
              <a:rPr lang="en-US" sz="2400" b="1" i="1" dirty="0" smtClean="0">
                <a:solidFill>
                  <a:srgbClr val="FFC000"/>
                </a:solidFill>
                <a:latin typeface="Cambria" panose="02040503050406030204" pitchFamily="18" charset="0"/>
                <a:ea typeface="Cambria" panose="02040503050406030204" pitchFamily="18" charset="0"/>
              </a:rPr>
              <a:t> </a:t>
            </a:r>
            <a:r>
              <a:rPr lang="en-US" sz="2400" b="1" i="1" dirty="0" err="1" smtClean="0">
                <a:solidFill>
                  <a:srgbClr val="FFC000"/>
                </a:solidFill>
                <a:latin typeface="Cambria" panose="02040503050406030204" pitchFamily="18" charset="0"/>
                <a:ea typeface="Cambria" panose="02040503050406030204" pitchFamily="18" charset="0"/>
              </a:rPr>
              <a:t>Hổ</a:t>
            </a:r>
            <a:r>
              <a:rPr lang="en-US" sz="2400" b="1" i="1" dirty="0" smtClean="0">
                <a:solidFill>
                  <a:srgbClr val="FFC000"/>
                </a:solidFill>
                <a:latin typeface="Cambria" panose="02040503050406030204" pitchFamily="18" charset="0"/>
                <a:ea typeface="Cambria" panose="02040503050406030204" pitchFamily="18" charset="0"/>
              </a:rPr>
              <a:t>)</a:t>
            </a:r>
            <a:endParaRPr lang="en-US" sz="2400" b="1" i="1" dirty="0">
              <a:solidFill>
                <a:srgbClr val="FFC000"/>
              </a:solidFill>
              <a:latin typeface="Cambria" panose="02040503050406030204" pitchFamily="18" charset="0"/>
              <a:ea typeface="Cambria" panose="02040503050406030204" pitchFamily="18" charset="0"/>
            </a:endParaRPr>
          </a:p>
        </p:txBody>
      </p:sp>
      <p:pic>
        <p:nvPicPr>
          <p:cNvPr id="12" name="Picture 11"/>
          <p:cNvPicPr>
            <a:picLocks noChangeAspect="1"/>
          </p:cNvPicPr>
          <p:nvPr/>
        </p:nvPicPr>
        <p:blipFill>
          <a:blip r:embed="rId5">
            <a:extLst>
              <a:ext uri="{BEBA8EAE-BF5A-486C-A8C5-ECC9F3942E4B}">
                <a14:imgProps xmlns:a14="http://schemas.microsoft.com/office/drawing/2010/main">
                  <a14:imgLayer r:embed="rId6">
                    <a14:imgEffect>
                      <a14:backgroundRemoval t="10000" b="90000" l="600" r="99200"/>
                    </a14:imgEffect>
                  </a14:imgLayer>
                </a14:imgProps>
              </a:ext>
              <a:ext uri="{28A0092B-C50C-407E-A947-70E740481C1C}">
                <a14:useLocalDpi xmlns:a14="http://schemas.microsoft.com/office/drawing/2010/main" val="0"/>
              </a:ext>
            </a:extLst>
          </a:blip>
          <a:stretch>
            <a:fillRect/>
          </a:stretch>
        </p:blipFill>
        <p:spPr>
          <a:xfrm>
            <a:off x="7861852" y="3110950"/>
            <a:ext cx="4218997" cy="4218997"/>
          </a:xfrm>
          <a:prstGeom prst="rect">
            <a:avLst/>
          </a:prstGeom>
        </p:spPr>
      </p:pic>
      <p:sp>
        <p:nvSpPr>
          <p:cNvPr id="9" name="Rectangle 8"/>
          <p:cNvSpPr/>
          <p:nvPr/>
        </p:nvSpPr>
        <p:spPr>
          <a:xfrm>
            <a:off x="4898669" y="3999440"/>
            <a:ext cx="3476849" cy="2062103"/>
          </a:xfrm>
          <a:prstGeom prst="rect">
            <a:avLst/>
          </a:prstGeom>
        </p:spPr>
        <p:txBody>
          <a:bodyPr wrap="square">
            <a:spAutoFit/>
          </a:bodyPr>
          <a:lstStyle/>
          <a:p>
            <a:pPr lvl="0" fontAlgn="t"/>
            <a:r>
              <a:rPr lang="en-US" sz="3200" dirty="0" err="1">
                <a:solidFill>
                  <a:schemeClr val="accent2">
                    <a:lumMod val="75000"/>
                  </a:schemeClr>
                </a:solidFill>
                <a:latin typeface="Cambria" panose="02040503050406030204" pitchFamily="18" charset="0"/>
                <a:ea typeface="Cambria" panose="02040503050406030204" pitchFamily="18" charset="0"/>
              </a:rPr>
              <a:t>Tôi</a:t>
            </a:r>
            <a:r>
              <a:rPr lang="en-US" sz="3200" dirty="0">
                <a:solidFill>
                  <a:schemeClr val="accent2">
                    <a:lumMod val="75000"/>
                  </a:schemeClr>
                </a:solidFill>
                <a:latin typeface="Cambria" panose="02040503050406030204" pitchFamily="18" charset="0"/>
                <a:ea typeface="Cambria" panose="02040503050406030204" pitchFamily="18" charset="0"/>
              </a:rPr>
              <a:t> </a:t>
            </a:r>
            <a:r>
              <a:rPr lang="en-US" sz="3200" dirty="0" err="1">
                <a:solidFill>
                  <a:schemeClr val="accent2">
                    <a:lumMod val="75000"/>
                  </a:schemeClr>
                </a:solidFill>
                <a:latin typeface="Cambria" panose="02040503050406030204" pitchFamily="18" charset="0"/>
                <a:ea typeface="Cambria" panose="02040503050406030204" pitchFamily="18" charset="0"/>
              </a:rPr>
              <a:t>đi</a:t>
            </a:r>
            <a:r>
              <a:rPr lang="en-US" sz="3200" dirty="0">
                <a:solidFill>
                  <a:schemeClr val="accent2">
                    <a:lumMod val="75000"/>
                  </a:schemeClr>
                </a:solidFill>
                <a:latin typeface="Cambria" panose="02040503050406030204" pitchFamily="18" charset="0"/>
                <a:ea typeface="Cambria" panose="02040503050406030204" pitchFamily="18" charset="0"/>
              </a:rPr>
              <a:t> </a:t>
            </a:r>
            <a:r>
              <a:rPr lang="en-US" sz="3200" dirty="0" err="1">
                <a:solidFill>
                  <a:schemeClr val="accent2">
                    <a:lumMod val="75000"/>
                  </a:schemeClr>
                </a:solidFill>
                <a:latin typeface="Cambria" panose="02040503050406030204" pitchFamily="18" charset="0"/>
                <a:ea typeface="Cambria" panose="02040503050406030204" pitchFamily="18" charset="0"/>
              </a:rPr>
              <a:t>đâu</a:t>
            </a:r>
            <a:r>
              <a:rPr lang="en-US" sz="3200" dirty="0">
                <a:solidFill>
                  <a:schemeClr val="accent2">
                    <a:lumMod val="75000"/>
                  </a:schemeClr>
                </a:solidFill>
                <a:latin typeface="Cambria" panose="02040503050406030204" pitchFamily="18" charset="0"/>
                <a:ea typeface="Cambria" panose="02040503050406030204" pitchFamily="18" charset="0"/>
              </a:rPr>
              <a:t> </a:t>
            </a:r>
            <a:r>
              <a:rPr lang="en-US" sz="3200" dirty="0" err="1">
                <a:solidFill>
                  <a:schemeClr val="accent2">
                    <a:lumMod val="75000"/>
                  </a:schemeClr>
                </a:solidFill>
                <a:latin typeface="Cambria" panose="02040503050406030204" pitchFamily="18" charset="0"/>
                <a:ea typeface="Cambria" panose="02040503050406030204" pitchFamily="18" charset="0"/>
              </a:rPr>
              <a:t>lâu</a:t>
            </a:r>
            <a:endParaRPr lang="en-US" sz="3200" dirty="0">
              <a:solidFill>
                <a:schemeClr val="accent2">
                  <a:lumMod val="75000"/>
                </a:schemeClr>
              </a:solidFill>
              <a:latin typeface="Cambria" panose="02040503050406030204" pitchFamily="18" charset="0"/>
              <a:ea typeface="Cambria" panose="02040503050406030204" pitchFamily="18" charset="0"/>
            </a:endParaRPr>
          </a:p>
          <a:p>
            <a:pPr lvl="0" fontAlgn="t"/>
            <a:r>
              <a:rPr lang="en-US" sz="3200" dirty="0" err="1">
                <a:solidFill>
                  <a:schemeClr val="accent2">
                    <a:lumMod val="75000"/>
                  </a:schemeClr>
                </a:solidFill>
                <a:latin typeface="Cambria" panose="02040503050406030204" pitchFamily="18" charset="0"/>
                <a:ea typeface="Cambria" panose="02040503050406030204" pitchFamily="18" charset="0"/>
              </a:rPr>
              <a:t>Nó</a:t>
            </a:r>
            <a:r>
              <a:rPr lang="en-US" sz="3200" dirty="0">
                <a:solidFill>
                  <a:schemeClr val="accent2">
                    <a:lumMod val="75000"/>
                  </a:schemeClr>
                </a:solidFill>
                <a:latin typeface="Cambria" panose="02040503050406030204" pitchFamily="18" charset="0"/>
                <a:ea typeface="Cambria" panose="02040503050406030204" pitchFamily="18" charset="0"/>
              </a:rPr>
              <a:t> </a:t>
            </a:r>
            <a:r>
              <a:rPr lang="en-US" sz="3200" dirty="0" err="1">
                <a:solidFill>
                  <a:schemeClr val="accent2">
                    <a:lumMod val="75000"/>
                  </a:schemeClr>
                </a:solidFill>
                <a:latin typeface="Cambria" panose="02040503050406030204" pitchFamily="18" charset="0"/>
                <a:ea typeface="Cambria" panose="02040503050406030204" pitchFamily="18" charset="0"/>
              </a:rPr>
              <a:t>mong</a:t>
            </a:r>
            <a:r>
              <a:rPr lang="en-US" sz="3200" dirty="0">
                <a:solidFill>
                  <a:schemeClr val="accent2">
                    <a:lumMod val="75000"/>
                  </a:schemeClr>
                </a:solidFill>
                <a:latin typeface="Cambria" panose="02040503050406030204" pitchFamily="18" charset="0"/>
                <a:ea typeface="Cambria" panose="02040503050406030204" pitchFamily="18" charset="0"/>
              </a:rPr>
              <a:t>, </a:t>
            </a:r>
            <a:r>
              <a:rPr lang="en-US" sz="3200" dirty="0" err="1">
                <a:solidFill>
                  <a:schemeClr val="accent2">
                    <a:lumMod val="75000"/>
                  </a:schemeClr>
                </a:solidFill>
                <a:latin typeface="Cambria" panose="02040503050406030204" pitchFamily="18" charset="0"/>
                <a:ea typeface="Cambria" panose="02040503050406030204" pitchFamily="18" charset="0"/>
              </a:rPr>
              <a:t>nó</a:t>
            </a:r>
            <a:r>
              <a:rPr lang="en-US" sz="3200" dirty="0">
                <a:solidFill>
                  <a:schemeClr val="accent2">
                    <a:lumMod val="75000"/>
                  </a:schemeClr>
                </a:solidFill>
                <a:latin typeface="Cambria" panose="02040503050406030204" pitchFamily="18" charset="0"/>
                <a:ea typeface="Cambria" panose="02040503050406030204" pitchFamily="18" charset="0"/>
              </a:rPr>
              <a:t> </a:t>
            </a:r>
            <a:r>
              <a:rPr lang="en-US" sz="3200" dirty="0" err="1">
                <a:solidFill>
                  <a:schemeClr val="accent2">
                    <a:lumMod val="75000"/>
                  </a:schemeClr>
                </a:solidFill>
                <a:latin typeface="Cambria" panose="02040503050406030204" pitchFamily="18" charset="0"/>
                <a:ea typeface="Cambria" panose="02040503050406030204" pitchFamily="18" charset="0"/>
              </a:rPr>
              <a:t>nhắc</a:t>
            </a:r>
            <a:endParaRPr lang="en-US" sz="3200" dirty="0">
              <a:solidFill>
                <a:schemeClr val="accent2">
                  <a:lumMod val="75000"/>
                </a:schemeClr>
              </a:solidFill>
              <a:latin typeface="Cambria" panose="02040503050406030204" pitchFamily="18" charset="0"/>
              <a:ea typeface="Cambria" panose="02040503050406030204" pitchFamily="18" charset="0"/>
            </a:endParaRPr>
          </a:p>
          <a:p>
            <a:pPr lvl="0" fontAlgn="t"/>
            <a:r>
              <a:rPr lang="en-US" sz="3200" dirty="0" err="1">
                <a:solidFill>
                  <a:schemeClr val="accent2">
                    <a:lumMod val="75000"/>
                  </a:schemeClr>
                </a:solidFill>
                <a:latin typeface="Cambria" panose="02040503050406030204" pitchFamily="18" charset="0"/>
                <a:ea typeface="Cambria" panose="02040503050406030204" pitchFamily="18" charset="0"/>
              </a:rPr>
              <a:t>Nó</a:t>
            </a:r>
            <a:r>
              <a:rPr lang="en-US" sz="3200" dirty="0">
                <a:solidFill>
                  <a:schemeClr val="accent2">
                    <a:lumMod val="75000"/>
                  </a:schemeClr>
                </a:solidFill>
                <a:latin typeface="Cambria" panose="02040503050406030204" pitchFamily="18" charset="0"/>
                <a:ea typeface="Cambria" panose="02040503050406030204" pitchFamily="18" charset="0"/>
              </a:rPr>
              <a:t> </a:t>
            </a:r>
            <a:r>
              <a:rPr lang="en-US" sz="3200" dirty="0" err="1">
                <a:solidFill>
                  <a:schemeClr val="accent2">
                    <a:lumMod val="75000"/>
                  </a:schemeClr>
                </a:solidFill>
                <a:latin typeface="Cambria" panose="02040503050406030204" pitchFamily="18" charset="0"/>
                <a:ea typeface="Cambria" panose="02040503050406030204" pitchFamily="18" charset="0"/>
              </a:rPr>
              <a:t>nấp</a:t>
            </a:r>
            <a:r>
              <a:rPr lang="en-US" sz="3200" dirty="0">
                <a:solidFill>
                  <a:schemeClr val="accent2">
                    <a:lumMod val="75000"/>
                  </a:schemeClr>
                </a:solidFill>
                <a:latin typeface="Cambria" panose="02040503050406030204" pitchFamily="18" charset="0"/>
                <a:ea typeface="Cambria" panose="02040503050406030204" pitchFamily="18" charset="0"/>
              </a:rPr>
              <a:t> </a:t>
            </a:r>
            <a:r>
              <a:rPr lang="en-US" sz="3200" dirty="0" err="1">
                <a:solidFill>
                  <a:schemeClr val="accent2">
                    <a:lumMod val="75000"/>
                  </a:schemeClr>
                </a:solidFill>
                <a:latin typeface="Cambria" panose="02040503050406030204" pitchFamily="18" charset="0"/>
                <a:ea typeface="Cambria" panose="02040503050406030204" pitchFamily="18" charset="0"/>
              </a:rPr>
              <a:t>sau</a:t>
            </a:r>
            <a:r>
              <a:rPr lang="en-US" sz="3200" dirty="0">
                <a:solidFill>
                  <a:schemeClr val="accent2">
                    <a:lumMod val="75000"/>
                  </a:schemeClr>
                </a:solidFill>
                <a:latin typeface="Cambria" panose="02040503050406030204" pitchFamily="18" charset="0"/>
                <a:ea typeface="Cambria" panose="02040503050406030204" pitchFamily="18" charset="0"/>
              </a:rPr>
              <a:t> </a:t>
            </a:r>
            <a:r>
              <a:rPr lang="en-US" sz="3200" dirty="0" err="1">
                <a:solidFill>
                  <a:schemeClr val="accent2">
                    <a:lumMod val="75000"/>
                  </a:schemeClr>
                </a:solidFill>
                <a:latin typeface="Cambria" panose="02040503050406030204" pitchFamily="18" charset="0"/>
                <a:ea typeface="Cambria" panose="02040503050406030204" pitchFamily="18" charset="0"/>
              </a:rPr>
              <a:t>cây</a:t>
            </a:r>
            <a:endParaRPr lang="en-US" sz="3200" dirty="0">
              <a:solidFill>
                <a:schemeClr val="accent2">
                  <a:lumMod val="75000"/>
                </a:schemeClr>
              </a:solidFill>
              <a:latin typeface="Cambria" panose="02040503050406030204" pitchFamily="18" charset="0"/>
              <a:ea typeface="Cambria" panose="02040503050406030204" pitchFamily="18" charset="0"/>
            </a:endParaRPr>
          </a:p>
          <a:p>
            <a:pPr lvl="0" fontAlgn="t"/>
            <a:r>
              <a:rPr lang="en-US" sz="3200" dirty="0" err="1">
                <a:solidFill>
                  <a:schemeClr val="accent2">
                    <a:lumMod val="75000"/>
                  </a:schemeClr>
                </a:solidFill>
                <a:latin typeface="Cambria" panose="02040503050406030204" pitchFamily="18" charset="0"/>
                <a:ea typeface="Cambria" panose="02040503050406030204" pitchFamily="18" charset="0"/>
              </a:rPr>
              <a:t>Òa</a:t>
            </a:r>
            <a:r>
              <a:rPr lang="en-US" sz="3200" dirty="0">
                <a:solidFill>
                  <a:schemeClr val="accent2">
                    <a:lumMod val="75000"/>
                  </a:schemeClr>
                </a:solidFill>
                <a:latin typeface="Cambria" panose="02040503050406030204" pitchFamily="18" charset="0"/>
                <a:ea typeface="Cambria" panose="02040503050406030204" pitchFamily="18" charset="0"/>
              </a:rPr>
              <a:t> </a:t>
            </a:r>
            <a:r>
              <a:rPr lang="en-US" sz="3200" dirty="0" err="1">
                <a:solidFill>
                  <a:schemeClr val="accent2">
                    <a:lumMod val="75000"/>
                  </a:schemeClr>
                </a:solidFill>
                <a:latin typeface="Cambria" panose="02040503050406030204" pitchFamily="18" charset="0"/>
                <a:ea typeface="Cambria" panose="02040503050406030204" pitchFamily="18" charset="0"/>
              </a:rPr>
              <a:t>ra</a:t>
            </a:r>
            <a:r>
              <a:rPr lang="en-US" sz="3200" dirty="0">
                <a:solidFill>
                  <a:schemeClr val="accent2">
                    <a:lumMod val="75000"/>
                  </a:schemeClr>
                </a:solidFill>
                <a:latin typeface="Cambria" panose="02040503050406030204" pitchFamily="18" charset="0"/>
                <a:ea typeface="Cambria" panose="02040503050406030204" pitchFamily="18" charset="0"/>
              </a:rPr>
              <a:t> </a:t>
            </a:r>
            <a:r>
              <a:rPr lang="en-US" sz="3200" dirty="0" err="1">
                <a:solidFill>
                  <a:schemeClr val="accent2">
                    <a:lumMod val="75000"/>
                  </a:schemeClr>
                </a:solidFill>
                <a:latin typeface="Cambria" panose="02040503050406030204" pitchFamily="18" charset="0"/>
                <a:ea typeface="Cambria" panose="02040503050406030204" pitchFamily="18" charset="0"/>
              </a:rPr>
              <a:t>ôm</a:t>
            </a:r>
            <a:r>
              <a:rPr lang="en-US" sz="3200" dirty="0">
                <a:solidFill>
                  <a:schemeClr val="accent2">
                    <a:lumMod val="75000"/>
                  </a:schemeClr>
                </a:solidFill>
                <a:latin typeface="Cambria" panose="02040503050406030204" pitchFamily="18" charset="0"/>
                <a:ea typeface="Cambria" panose="02040503050406030204" pitchFamily="18" charset="0"/>
              </a:rPr>
              <a:t> </a:t>
            </a:r>
            <a:r>
              <a:rPr lang="en-US" sz="3200" dirty="0" err="1">
                <a:solidFill>
                  <a:schemeClr val="accent2">
                    <a:lumMod val="75000"/>
                  </a:schemeClr>
                </a:solidFill>
                <a:latin typeface="Cambria" panose="02040503050406030204" pitchFamily="18" charset="0"/>
                <a:ea typeface="Cambria" panose="02040503050406030204" pitchFamily="18" charset="0"/>
              </a:rPr>
              <a:t>chặt</a:t>
            </a:r>
            <a:r>
              <a:rPr lang="en-US" sz="3200" dirty="0">
                <a:solidFill>
                  <a:schemeClr val="accent2">
                    <a:lumMod val="75000"/>
                  </a:schemeClr>
                </a:solidFill>
                <a:latin typeface="Cambria" panose="02040503050406030204" pitchFamily="18" charset="0"/>
                <a:ea typeface="Cambria" panose="02040503050406030204" pitchFamily="18" charset="0"/>
              </a:rPr>
              <a:t>.</a:t>
            </a:r>
          </a:p>
        </p:txBody>
      </p:sp>
      <p:sp>
        <p:nvSpPr>
          <p:cNvPr id="7" name="Oval Callout 6"/>
          <p:cNvSpPr/>
          <p:nvPr/>
        </p:nvSpPr>
        <p:spPr>
          <a:xfrm>
            <a:off x="8555401" y="600511"/>
            <a:ext cx="3216426" cy="2125144"/>
          </a:xfrm>
          <a:prstGeom prst="wedgeEllipseCallout">
            <a:avLst>
              <a:gd name="adj1" fmla="val -14022"/>
              <a:gd name="adj2" fmla="val 106872"/>
            </a:avLst>
          </a:prstGeom>
          <a:solidFill>
            <a:srgbClr val="FFCEC8"/>
          </a:solidFill>
          <a:ln>
            <a:solidFill>
              <a:srgbClr val="FF5050"/>
            </a:solidFill>
            <a:prstDash val="lgDash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err="1" smtClean="0">
                <a:solidFill>
                  <a:srgbClr val="FF5050"/>
                </a:solidFill>
                <a:latin typeface="Cambria" panose="02040503050406030204" pitchFamily="18" charset="0"/>
                <a:ea typeface="Cambria" panose="02040503050406030204" pitchFamily="18" charset="0"/>
              </a:rPr>
              <a:t>Bài</a:t>
            </a:r>
            <a:r>
              <a:rPr lang="en-US" sz="3200" dirty="0" smtClean="0">
                <a:solidFill>
                  <a:srgbClr val="FF5050"/>
                </a:solidFill>
                <a:latin typeface="Cambria" panose="02040503050406030204" pitchFamily="18" charset="0"/>
                <a:ea typeface="Cambria" panose="02040503050406030204" pitchFamily="18" charset="0"/>
              </a:rPr>
              <a:t> </a:t>
            </a:r>
            <a:r>
              <a:rPr lang="en-US" sz="3200" dirty="0" err="1" smtClean="0">
                <a:solidFill>
                  <a:srgbClr val="FF5050"/>
                </a:solidFill>
                <a:latin typeface="Cambria" panose="02040503050406030204" pitchFamily="18" charset="0"/>
                <a:ea typeface="Cambria" panose="02040503050406030204" pitchFamily="18" charset="0"/>
              </a:rPr>
              <a:t>chính</a:t>
            </a:r>
            <a:r>
              <a:rPr lang="en-US" sz="3200" dirty="0" smtClean="0">
                <a:solidFill>
                  <a:srgbClr val="FF5050"/>
                </a:solidFill>
                <a:latin typeface="Cambria" panose="02040503050406030204" pitchFamily="18" charset="0"/>
                <a:ea typeface="Cambria" panose="02040503050406030204" pitchFamily="18" charset="0"/>
              </a:rPr>
              <a:t> </a:t>
            </a:r>
            <a:r>
              <a:rPr lang="en-US" sz="3200" dirty="0" err="1" smtClean="0">
                <a:solidFill>
                  <a:srgbClr val="FF5050"/>
                </a:solidFill>
                <a:latin typeface="Cambria" panose="02040503050406030204" pitchFamily="18" charset="0"/>
                <a:ea typeface="Cambria" panose="02040503050406030204" pitchFamily="18" charset="0"/>
              </a:rPr>
              <a:t>tả</a:t>
            </a:r>
            <a:r>
              <a:rPr lang="en-US" sz="3200" dirty="0" smtClean="0">
                <a:solidFill>
                  <a:srgbClr val="FF5050"/>
                </a:solidFill>
                <a:latin typeface="Cambria" panose="02040503050406030204" pitchFamily="18" charset="0"/>
                <a:ea typeface="Cambria" panose="02040503050406030204" pitchFamily="18" charset="0"/>
              </a:rPr>
              <a:t> </a:t>
            </a:r>
            <a:r>
              <a:rPr lang="en-US" sz="3200" dirty="0" err="1" smtClean="0">
                <a:solidFill>
                  <a:srgbClr val="FF5050"/>
                </a:solidFill>
                <a:latin typeface="Cambria" panose="02040503050406030204" pitchFamily="18" charset="0"/>
                <a:ea typeface="Cambria" panose="02040503050406030204" pitchFamily="18" charset="0"/>
              </a:rPr>
              <a:t>gồm</a:t>
            </a:r>
            <a:r>
              <a:rPr lang="en-US" sz="3200" dirty="0" smtClean="0">
                <a:solidFill>
                  <a:srgbClr val="FF5050"/>
                </a:solidFill>
                <a:latin typeface="Cambria" panose="02040503050406030204" pitchFamily="18" charset="0"/>
                <a:ea typeface="Cambria" panose="02040503050406030204" pitchFamily="18" charset="0"/>
              </a:rPr>
              <a:t> </a:t>
            </a:r>
            <a:r>
              <a:rPr lang="en-US" sz="3200" dirty="0" err="1" smtClean="0">
                <a:solidFill>
                  <a:srgbClr val="FF5050"/>
                </a:solidFill>
                <a:latin typeface="Cambria" panose="02040503050406030204" pitchFamily="18" charset="0"/>
                <a:ea typeface="Cambria" panose="02040503050406030204" pitchFamily="18" charset="0"/>
              </a:rPr>
              <a:t>mấy</a:t>
            </a:r>
            <a:r>
              <a:rPr lang="en-US" sz="3200" dirty="0" smtClean="0">
                <a:solidFill>
                  <a:srgbClr val="FF5050"/>
                </a:solidFill>
                <a:latin typeface="Cambria" panose="02040503050406030204" pitchFamily="18" charset="0"/>
                <a:ea typeface="Cambria" panose="02040503050406030204" pitchFamily="18" charset="0"/>
              </a:rPr>
              <a:t> </a:t>
            </a:r>
            <a:r>
              <a:rPr lang="en-US" sz="3200" dirty="0" err="1" smtClean="0">
                <a:solidFill>
                  <a:srgbClr val="FF5050"/>
                </a:solidFill>
                <a:latin typeface="Cambria" panose="02040503050406030204" pitchFamily="18" charset="0"/>
                <a:ea typeface="Cambria" panose="02040503050406030204" pitchFamily="18" charset="0"/>
              </a:rPr>
              <a:t>khổ</a:t>
            </a:r>
            <a:r>
              <a:rPr lang="en-US" sz="3200" dirty="0" smtClean="0">
                <a:solidFill>
                  <a:srgbClr val="FF5050"/>
                </a:solidFill>
                <a:latin typeface="Cambria" panose="02040503050406030204" pitchFamily="18" charset="0"/>
                <a:ea typeface="Cambria" panose="02040503050406030204" pitchFamily="18" charset="0"/>
              </a:rPr>
              <a:t> </a:t>
            </a:r>
            <a:r>
              <a:rPr lang="en-US" sz="3200" dirty="0" err="1" smtClean="0">
                <a:solidFill>
                  <a:srgbClr val="FF5050"/>
                </a:solidFill>
                <a:latin typeface="Cambria" panose="02040503050406030204" pitchFamily="18" charset="0"/>
                <a:ea typeface="Cambria" panose="02040503050406030204" pitchFamily="18" charset="0"/>
              </a:rPr>
              <a:t>thơ</a:t>
            </a:r>
            <a:r>
              <a:rPr lang="en-US" sz="3200" dirty="0" smtClean="0">
                <a:solidFill>
                  <a:srgbClr val="FF5050"/>
                </a:solidFill>
                <a:latin typeface="Cambria" panose="02040503050406030204" pitchFamily="18" charset="0"/>
                <a:ea typeface="Cambria" panose="02040503050406030204" pitchFamily="18" charset="0"/>
              </a:rPr>
              <a:t>?</a:t>
            </a:r>
            <a:endParaRPr lang="en-US" sz="3200" dirty="0">
              <a:solidFill>
                <a:srgbClr val="FF5050"/>
              </a:solidFill>
              <a:latin typeface="Cambria" panose="02040503050406030204" pitchFamily="18" charset="0"/>
              <a:ea typeface="Cambria" panose="02040503050406030204" pitchFamily="18" charset="0"/>
            </a:endParaRPr>
          </a:p>
        </p:txBody>
      </p:sp>
      <p:sp>
        <p:nvSpPr>
          <p:cNvPr id="20" name="Oval Callout 19"/>
          <p:cNvSpPr/>
          <p:nvPr/>
        </p:nvSpPr>
        <p:spPr>
          <a:xfrm>
            <a:off x="8733515" y="425387"/>
            <a:ext cx="3216426" cy="2125144"/>
          </a:xfrm>
          <a:prstGeom prst="wedgeEllipseCallout">
            <a:avLst>
              <a:gd name="adj1" fmla="val -14022"/>
              <a:gd name="adj2" fmla="val 106872"/>
            </a:avLst>
          </a:prstGeom>
          <a:solidFill>
            <a:srgbClr val="00B0F0"/>
          </a:solidFill>
          <a:ln>
            <a:solidFill>
              <a:srgbClr val="002060"/>
            </a:solidFill>
            <a:prstDash val="lgDash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err="1" smtClean="0">
                <a:solidFill>
                  <a:srgbClr val="002060"/>
                </a:solidFill>
                <a:latin typeface="Cambria" panose="02040503050406030204" pitchFamily="18" charset="0"/>
                <a:ea typeface="Cambria" panose="02040503050406030204" pitchFamily="18" charset="0"/>
              </a:rPr>
              <a:t>Có</a:t>
            </a:r>
            <a:r>
              <a:rPr lang="en-US" sz="3200" dirty="0" smtClean="0">
                <a:solidFill>
                  <a:srgbClr val="002060"/>
                </a:solidFill>
                <a:latin typeface="Cambria" panose="02040503050406030204" pitchFamily="18" charset="0"/>
                <a:ea typeface="Cambria" panose="02040503050406030204" pitchFamily="18" charset="0"/>
              </a:rPr>
              <a:t> </a:t>
            </a:r>
            <a:r>
              <a:rPr lang="en-US" sz="3200" dirty="0" err="1" smtClean="0">
                <a:solidFill>
                  <a:srgbClr val="002060"/>
                </a:solidFill>
                <a:latin typeface="Cambria" panose="02040503050406030204" pitchFamily="18" charset="0"/>
                <a:ea typeface="Cambria" panose="02040503050406030204" pitchFamily="18" charset="0"/>
              </a:rPr>
              <a:t>những</a:t>
            </a:r>
            <a:r>
              <a:rPr lang="en-US" sz="3200" dirty="0" smtClean="0">
                <a:solidFill>
                  <a:srgbClr val="002060"/>
                </a:solidFill>
                <a:latin typeface="Cambria" panose="02040503050406030204" pitchFamily="18" charset="0"/>
                <a:ea typeface="Cambria" panose="02040503050406030204" pitchFamily="18" charset="0"/>
              </a:rPr>
              <a:t> </a:t>
            </a:r>
            <a:r>
              <a:rPr lang="en-US" sz="3200" dirty="0" err="1" smtClean="0">
                <a:solidFill>
                  <a:srgbClr val="002060"/>
                </a:solidFill>
                <a:latin typeface="Cambria" panose="02040503050406030204" pitchFamily="18" charset="0"/>
                <a:ea typeface="Cambria" panose="02040503050406030204" pitchFamily="18" charset="0"/>
              </a:rPr>
              <a:t>dấu</a:t>
            </a:r>
            <a:r>
              <a:rPr lang="en-US" sz="3200" dirty="0" smtClean="0">
                <a:solidFill>
                  <a:srgbClr val="002060"/>
                </a:solidFill>
                <a:latin typeface="Cambria" panose="02040503050406030204" pitchFamily="18" charset="0"/>
                <a:ea typeface="Cambria" panose="02040503050406030204" pitchFamily="18" charset="0"/>
              </a:rPr>
              <a:t> </a:t>
            </a:r>
            <a:r>
              <a:rPr lang="en-US" sz="3200" dirty="0" err="1" smtClean="0">
                <a:solidFill>
                  <a:srgbClr val="002060"/>
                </a:solidFill>
                <a:latin typeface="Cambria" panose="02040503050406030204" pitchFamily="18" charset="0"/>
                <a:ea typeface="Cambria" panose="02040503050406030204" pitchFamily="18" charset="0"/>
              </a:rPr>
              <a:t>câu</a:t>
            </a:r>
            <a:r>
              <a:rPr lang="en-US" sz="3200" dirty="0">
                <a:solidFill>
                  <a:srgbClr val="002060"/>
                </a:solidFill>
                <a:latin typeface="Cambria" panose="02040503050406030204" pitchFamily="18" charset="0"/>
                <a:ea typeface="Cambria" panose="02040503050406030204" pitchFamily="18" charset="0"/>
              </a:rPr>
              <a:t>?</a:t>
            </a:r>
          </a:p>
        </p:txBody>
      </p:sp>
      <p:sp>
        <p:nvSpPr>
          <p:cNvPr id="21" name="Oval Callout 20"/>
          <p:cNvSpPr/>
          <p:nvPr/>
        </p:nvSpPr>
        <p:spPr>
          <a:xfrm>
            <a:off x="8384880" y="438041"/>
            <a:ext cx="3216426" cy="2125144"/>
          </a:xfrm>
          <a:prstGeom prst="wedgeEllipseCallout">
            <a:avLst>
              <a:gd name="adj1" fmla="val 17323"/>
              <a:gd name="adj2" fmla="val 105769"/>
            </a:avLst>
          </a:prstGeom>
          <a:solidFill>
            <a:schemeClr val="accent6">
              <a:lumMod val="20000"/>
              <a:lumOff val="80000"/>
            </a:schemeClr>
          </a:solidFill>
          <a:ln>
            <a:solidFill>
              <a:schemeClr val="accent6">
                <a:lumMod val="50000"/>
              </a:schemeClr>
            </a:solidFill>
            <a:prstDash val="lgDash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err="1" smtClean="0">
                <a:solidFill>
                  <a:schemeClr val="accent6">
                    <a:lumMod val="50000"/>
                  </a:schemeClr>
                </a:solidFill>
                <a:latin typeface="Cambria" panose="02040503050406030204" pitchFamily="18" charset="0"/>
                <a:ea typeface="Cambria" panose="02040503050406030204" pitchFamily="18" charset="0"/>
              </a:rPr>
              <a:t>Em</a:t>
            </a:r>
            <a:r>
              <a:rPr lang="en-US" sz="3200" dirty="0" smtClean="0">
                <a:solidFill>
                  <a:schemeClr val="accent6">
                    <a:lumMod val="50000"/>
                  </a:schemeClr>
                </a:solidFill>
                <a:latin typeface="Cambria" panose="02040503050406030204" pitchFamily="18" charset="0"/>
                <a:ea typeface="Cambria" panose="02040503050406030204" pitchFamily="18" charset="0"/>
              </a:rPr>
              <a:t> </a:t>
            </a:r>
            <a:r>
              <a:rPr lang="en-US" sz="3200" dirty="0" err="1" smtClean="0">
                <a:solidFill>
                  <a:schemeClr val="accent6">
                    <a:lumMod val="50000"/>
                  </a:schemeClr>
                </a:solidFill>
                <a:latin typeface="Cambria" panose="02040503050406030204" pitchFamily="18" charset="0"/>
                <a:ea typeface="Cambria" panose="02040503050406030204" pitchFamily="18" charset="0"/>
              </a:rPr>
              <a:t>hãy</a:t>
            </a:r>
            <a:r>
              <a:rPr lang="en-US" sz="3200" dirty="0" smtClean="0">
                <a:solidFill>
                  <a:schemeClr val="accent6">
                    <a:lumMod val="50000"/>
                  </a:schemeClr>
                </a:solidFill>
                <a:latin typeface="Cambria" panose="02040503050406030204" pitchFamily="18" charset="0"/>
                <a:ea typeface="Cambria" panose="02040503050406030204" pitchFamily="18" charset="0"/>
              </a:rPr>
              <a:t> </a:t>
            </a:r>
            <a:r>
              <a:rPr lang="en-US" sz="3200" dirty="0" err="1" smtClean="0">
                <a:solidFill>
                  <a:schemeClr val="accent6">
                    <a:lumMod val="50000"/>
                  </a:schemeClr>
                </a:solidFill>
                <a:latin typeface="Cambria" panose="02040503050406030204" pitchFamily="18" charset="0"/>
                <a:ea typeface="Cambria" panose="02040503050406030204" pitchFamily="18" charset="0"/>
              </a:rPr>
              <a:t>nêu</a:t>
            </a:r>
            <a:r>
              <a:rPr lang="en-US" sz="3200" dirty="0" smtClean="0">
                <a:solidFill>
                  <a:schemeClr val="accent6">
                    <a:lumMod val="50000"/>
                  </a:schemeClr>
                </a:solidFill>
                <a:latin typeface="Cambria" panose="02040503050406030204" pitchFamily="18" charset="0"/>
                <a:ea typeface="Cambria" panose="02040503050406030204" pitchFamily="18" charset="0"/>
              </a:rPr>
              <a:t> </a:t>
            </a:r>
            <a:r>
              <a:rPr lang="en-US" sz="3200" dirty="0" err="1" smtClean="0">
                <a:solidFill>
                  <a:schemeClr val="accent6">
                    <a:lumMod val="50000"/>
                  </a:schemeClr>
                </a:solidFill>
                <a:latin typeface="Cambria" panose="02040503050406030204" pitchFamily="18" charset="0"/>
                <a:ea typeface="Cambria" panose="02040503050406030204" pitchFamily="18" charset="0"/>
              </a:rPr>
              <a:t>cách</a:t>
            </a:r>
            <a:r>
              <a:rPr lang="en-US" sz="3200" dirty="0" smtClean="0">
                <a:solidFill>
                  <a:schemeClr val="accent6">
                    <a:lumMod val="50000"/>
                  </a:schemeClr>
                </a:solidFill>
                <a:latin typeface="Cambria" panose="02040503050406030204" pitchFamily="18" charset="0"/>
                <a:ea typeface="Cambria" panose="02040503050406030204" pitchFamily="18" charset="0"/>
              </a:rPr>
              <a:t> </a:t>
            </a:r>
            <a:r>
              <a:rPr lang="en-US" sz="3200" dirty="0" err="1" smtClean="0">
                <a:solidFill>
                  <a:schemeClr val="accent6">
                    <a:lumMod val="50000"/>
                  </a:schemeClr>
                </a:solidFill>
                <a:latin typeface="Cambria" panose="02040503050406030204" pitchFamily="18" charset="0"/>
                <a:ea typeface="Cambria" panose="02040503050406030204" pitchFamily="18" charset="0"/>
              </a:rPr>
              <a:t>trình</a:t>
            </a:r>
            <a:r>
              <a:rPr lang="en-US" sz="3200" dirty="0" smtClean="0">
                <a:solidFill>
                  <a:schemeClr val="accent6">
                    <a:lumMod val="50000"/>
                  </a:schemeClr>
                </a:solidFill>
                <a:latin typeface="Cambria" panose="02040503050406030204" pitchFamily="18" charset="0"/>
                <a:ea typeface="Cambria" panose="02040503050406030204" pitchFamily="18" charset="0"/>
              </a:rPr>
              <a:t> </a:t>
            </a:r>
            <a:r>
              <a:rPr lang="en-US" sz="3200" dirty="0" err="1" smtClean="0">
                <a:solidFill>
                  <a:schemeClr val="accent6">
                    <a:lumMod val="50000"/>
                  </a:schemeClr>
                </a:solidFill>
                <a:latin typeface="Cambria" panose="02040503050406030204" pitchFamily="18" charset="0"/>
                <a:ea typeface="Cambria" panose="02040503050406030204" pitchFamily="18" charset="0"/>
              </a:rPr>
              <a:t>bày</a:t>
            </a:r>
            <a:r>
              <a:rPr lang="en-US" sz="3200" dirty="0" smtClean="0">
                <a:solidFill>
                  <a:schemeClr val="accent6">
                    <a:lumMod val="50000"/>
                  </a:schemeClr>
                </a:solidFill>
                <a:latin typeface="Cambria" panose="02040503050406030204" pitchFamily="18" charset="0"/>
                <a:ea typeface="Cambria" panose="02040503050406030204" pitchFamily="18" charset="0"/>
              </a:rPr>
              <a:t> </a:t>
            </a:r>
            <a:r>
              <a:rPr lang="en-US" sz="3200" dirty="0" err="1" smtClean="0">
                <a:solidFill>
                  <a:schemeClr val="accent6">
                    <a:lumMod val="50000"/>
                  </a:schemeClr>
                </a:solidFill>
                <a:latin typeface="Cambria" panose="02040503050406030204" pitchFamily="18" charset="0"/>
                <a:ea typeface="Cambria" panose="02040503050406030204" pitchFamily="18" charset="0"/>
              </a:rPr>
              <a:t>bài</a:t>
            </a:r>
            <a:r>
              <a:rPr lang="en-US" sz="3200" dirty="0" smtClean="0">
                <a:solidFill>
                  <a:schemeClr val="accent6">
                    <a:lumMod val="50000"/>
                  </a:schemeClr>
                </a:solidFill>
                <a:latin typeface="Cambria" panose="02040503050406030204" pitchFamily="18" charset="0"/>
                <a:ea typeface="Cambria" panose="02040503050406030204" pitchFamily="18" charset="0"/>
              </a:rPr>
              <a:t>.</a:t>
            </a:r>
            <a:endParaRPr lang="en-US" sz="3200" dirty="0">
              <a:solidFill>
                <a:schemeClr val="accent6">
                  <a:lumMod val="50000"/>
                </a:schemeClr>
              </a:solidFill>
              <a:latin typeface="Cambria" panose="02040503050406030204" pitchFamily="18" charset="0"/>
              <a:ea typeface="Cambria" panose="02040503050406030204" pitchFamily="18" charset="0"/>
            </a:endParaRPr>
          </a:p>
        </p:txBody>
      </p:sp>
      <p:sp>
        <p:nvSpPr>
          <p:cNvPr id="22" name="Oval Callout 21"/>
          <p:cNvSpPr/>
          <p:nvPr/>
        </p:nvSpPr>
        <p:spPr>
          <a:xfrm>
            <a:off x="8423494" y="365907"/>
            <a:ext cx="3216426" cy="2125144"/>
          </a:xfrm>
          <a:prstGeom prst="wedgeEllipseCallout">
            <a:avLst>
              <a:gd name="adj1" fmla="val 17323"/>
              <a:gd name="adj2" fmla="val 105769"/>
            </a:avLst>
          </a:prstGeom>
          <a:solidFill>
            <a:schemeClr val="accent2">
              <a:lumMod val="20000"/>
              <a:lumOff val="80000"/>
            </a:schemeClr>
          </a:solidFill>
          <a:ln>
            <a:solidFill>
              <a:schemeClr val="accent2">
                <a:lumMod val="50000"/>
              </a:schemeClr>
            </a:solidFill>
            <a:prstDash val="lgDash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err="1" smtClean="0">
                <a:solidFill>
                  <a:schemeClr val="accent2">
                    <a:lumMod val="75000"/>
                  </a:schemeClr>
                </a:solidFill>
                <a:latin typeface="Cambria" panose="02040503050406030204" pitchFamily="18" charset="0"/>
                <a:ea typeface="Cambria" panose="02040503050406030204" pitchFamily="18" charset="0"/>
              </a:rPr>
              <a:t>Những</a:t>
            </a:r>
            <a:r>
              <a:rPr lang="en-US" sz="3200" dirty="0" smtClean="0">
                <a:solidFill>
                  <a:schemeClr val="accent2">
                    <a:lumMod val="75000"/>
                  </a:schemeClr>
                </a:solidFill>
                <a:latin typeface="Cambria" panose="02040503050406030204" pitchFamily="18" charset="0"/>
                <a:ea typeface="Cambria" panose="02040503050406030204" pitchFamily="18" charset="0"/>
              </a:rPr>
              <a:t> </a:t>
            </a:r>
            <a:r>
              <a:rPr lang="en-US" sz="3200" dirty="0" err="1" smtClean="0">
                <a:solidFill>
                  <a:schemeClr val="accent2">
                    <a:lumMod val="75000"/>
                  </a:schemeClr>
                </a:solidFill>
                <a:latin typeface="Cambria" panose="02040503050406030204" pitchFamily="18" charset="0"/>
                <a:ea typeface="Cambria" panose="02040503050406030204" pitchFamily="18" charset="0"/>
              </a:rPr>
              <a:t>chữ</a:t>
            </a:r>
            <a:r>
              <a:rPr lang="en-US" sz="3200" dirty="0" smtClean="0">
                <a:solidFill>
                  <a:schemeClr val="accent2">
                    <a:lumMod val="75000"/>
                  </a:schemeClr>
                </a:solidFill>
                <a:latin typeface="Cambria" panose="02040503050406030204" pitchFamily="18" charset="0"/>
                <a:ea typeface="Cambria" panose="02040503050406030204" pitchFamily="18" charset="0"/>
              </a:rPr>
              <a:t> </a:t>
            </a:r>
            <a:r>
              <a:rPr lang="en-US" sz="3200" dirty="0" err="1" smtClean="0">
                <a:solidFill>
                  <a:schemeClr val="accent2">
                    <a:lumMod val="75000"/>
                  </a:schemeClr>
                </a:solidFill>
                <a:latin typeface="Cambria" panose="02040503050406030204" pitchFamily="18" charset="0"/>
                <a:ea typeface="Cambria" panose="02040503050406030204" pitchFamily="18" charset="0"/>
              </a:rPr>
              <a:t>nào</a:t>
            </a:r>
            <a:r>
              <a:rPr lang="en-US" sz="3200" dirty="0" smtClean="0">
                <a:solidFill>
                  <a:schemeClr val="accent2">
                    <a:lumMod val="75000"/>
                  </a:schemeClr>
                </a:solidFill>
                <a:latin typeface="Cambria" panose="02040503050406030204" pitchFamily="18" charset="0"/>
                <a:ea typeface="Cambria" panose="02040503050406030204" pitchFamily="18" charset="0"/>
              </a:rPr>
              <a:t> </a:t>
            </a:r>
            <a:r>
              <a:rPr lang="en-US" sz="3200" dirty="0" err="1" smtClean="0">
                <a:solidFill>
                  <a:schemeClr val="accent2">
                    <a:lumMod val="75000"/>
                  </a:schemeClr>
                </a:solidFill>
                <a:latin typeface="Cambria" panose="02040503050406030204" pitchFamily="18" charset="0"/>
                <a:ea typeface="Cambria" panose="02040503050406030204" pitchFamily="18" charset="0"/>
              </a:rPr>
              <a:t>phải</a:t>
            </a:r>
            <a:r>
              <a:rPr lang="en-US" sz="3200" dirty="0" smtClean="0">
                <a:solidFill>
                  <a:schemeClr val="accent2">
                    <a:lumMod val="75000"/>
                  </a:schemeClr>
                </a:solidFill>
                <a:latin typeface="Cambria" panose="02040503050406030204" pitchFamily="18" charset="0"/>
                <a:ea typeface="Cambria" panose="02040503050406030204" pitchFamily="18" charset="0"/>
              </a:rPr>
              <a:t> </a:t>
            </a:r>
            <a:r>
              <a:rPr lang="en-US" sz="3200" dirty="0" err="1" smtClean="0">
                <a:solidFill>
                  <a:schemeClr val="accent2">
                    <a:lumMod val="75000"/>
                  </a:schemeClr>
                </a:solidFill>
                <a:latin typeface="Cambria" panose="02040503050406030204" pitchFamily="18" charset="0"/>
                <a:ea typeface="Cambria" panose="02040503050406030204" pitchFamily="18" charset="0"/>
              </a:rPr>
              <a:t>viết</a:t>
            </a:r>
            <a:r>
              <a:rPr lang="en-US" sz="3200" dirty="0" smtClean="0">
                <a:solidFill>
                  <a:schemeClr val="accent2">
                    <a:lumMod val="75000"/>
                  </a:schemeClr>
                </a:solidFill>
                <a:latin typeface="Cambria" panose="02040503050406030204" pitchFamily="18" charset="0"/>
                <a:ea typeface="Cambria" panose="02040503050406030204" pitchFamily="18" charset="0"/>
              </a:rPr>
              <a:t> </a:t>
            </a:r>
            <a:r>
              <a:rPr lang="en-US" sz="3200" dirty="0" err="1" smtClean="0">
                <a:solidFill>
                  <a:schemeClr val="accent2">
                    <a:lumMod val="75000"/>
                  </a:schemeClr>
                </a:solidFill>
                <a:latin typeface="Cambria" panose="02040503050406030204" pitchFamily="18" charset="0"/>
                <a:ea typeface="Cambria" panose="02040503050406030204" pitchFamily="18" charset="0"/>
              </a:rPr>
              <a:t>hoa</a:t>
            </a:r>
            <a:r>
              <a:rPr lang="en-US" sz="3200" dirty="0" smtClean="0">
                <a:solidFill>
                  <a:schemeClr val="accent2">
                    <a:lumMod val="75000"/>
                  </a:schemeClr>
                </a:solidFill>
                <a:latin typeface="Cambria" panose="02040503050406030204" pitchFamily="18" charset="0"/>
                <a:ea typeface="Cambria" panose="02040503050406030204" pitchFamily="18" charset="0"/>
              </a:rPr>
              <a:t>?</a:t>
            </a:r>
            <a:endParaRPr lang="en-US" sz="3200" dirty="0">
              <a:solidFill>
                <a:schemeClr val="accent2">
                  <a:lumMod val="75000"/>
                </a:schemeClr>
              </a:solidFill>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176833616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 presetClass="exit" presetSubtype="0" fill="hold" grpId="1" nodeType="clickEffect">
                                  <p:stCondLst>
                                    <p:cond delay="0"/>
                                  </p:stCondLst>
                                  <p:childTnLst>
                                    <p:set>
                                      <p:cBhvr>
                                        <p:cTn id="11" dur="1" fill="hold">
                                          <p:stCondLst>
                                            <p:cond delay="0"/>
                                          </p:stCondLst>
                                        </p:cTn>
                                        <p:tgtEl>
                                          <p:spTgt spid="7"/>
                                        </p:tgtEl>
                                        <p:attrNameLst>
                                          <p:attrName>style.visibility</p:attrName>
                                        </p:attrNameLst>
                                      </p:cBhvr>
                                      <p:to>
                                        <p:strVal val="hidden"/>
                                      </p:to>
                                    </p:set>
                                  </p:childTnLst>
                                </p:cTn>
                              </p:par>
                              <p:par>
                                <p:cTn id="12" presetID="10" presetClass="entr" presetSubtype="0" fill="hold" grpId="0" nodeType="withEffect">
                                  <p:stCondLst>
                                    <p:cond delay="0"/>
                                  </p:stCondLst>
                                  <p:childTnLst>
                                    <p:set>
                                      <p:cBhvr>
                                        <p:cTn id="13" dur="1" fill="hold">
                                          <p:stCondLst>
                                            <p:cond delay="0"/>
                                          </p:stCondLst>
                                        </p:cTn>
                                        <p:tgtEl>
                                          <p:spTgt spid="20"/>
                                        </p:tgtEl>
                                        <p:attrNameLst>
                                          <p:attrName>style.visibility</p:attrName>
                                        </p:attrNameLst>
                                      </p:cBhvr>
                                      <p:to>
                                        <p:strVal val="visible"/>
                                      </p:to>
                                    </p:set>
                                    <p:animEffect transition="in" filter="fade">
                                      <p:cBhvr>
                                        <p:cTn id="14" dur="500"/>
                                        <p:tgtEl>
                                          <p:spTgt spid="20"/>
                                        </p:tgtEl>
                                      </p:cBhvr>
                                    </p:animEffect>
                                  </p:childTnLst>
                                </p:cTn>
                              </p:par>
                            </p:childTnLst>
                          </p:cTn>
                        </p:par>
                      </p:childTnLst>
                    </p:cTn>
                  </p:par>
                  <p:par>
                    <p:cTn id="15" fill="hold">
                      <p:stCondLst>
                        <p:cond delay="indefinite"/>
                      </p:stCondLst>
                      <p:childTnLst>
                        <p:par>
                          <p:cTn id="16" fill="hold">
                            <p:stCondLst>
                              <p:cond delay="0"/>
                            </p:stCondLst>
                            <p:childTnLst>
                              <p:par>
                                <p:cTn id="17" presetID="1" presetClass="exit" presetSubtype="0" fill="hold" grpId="1" nodeType="clickEffect">
                                  <p:stCondLst>
                                    <p:cond delay="0"/>
                                  </p:stCondLst>
                                  <p:childTnLst>
                                    <p:set>
                                      <p:cBhvr>
                                        <p:cTn id="18" dur="1" fill="hold">
                                          <p:stCondLst>
                                            <p:cond delay="0"/>
                                          </p:stCondLst>
                                        </p:cTn>
                                        <p:tgtEl>
                                          <p:spTgt spid="20"/>
                                        </p:tgtEl>
                                        <p:attrNameLst>
                                          <p:attrName>style.visibility</p:attrName>
                                        </p:attrNameLst>
                                      </p:cBhvr>
                                      <p:to>
                                        <p:strVal val="hidden"/>
                                      </p:to>
                                    </p:set>
                                  </p:childTnLst>
                                </p:cTn>
                              </p:par>
                              <p:par>
                                <p:cTn id="19" presetID="10" presetClass="entr" presetSubtype="0" fill="hold" grpId="0" nodeType="withEffect">
                                  <p:stCondLst>
                                    <p:cond delay="0"/>
                                  </p:stCondLst>
                                  <p:childTnLst>
                                    <p:set>
                                      <p:cBhvr>
                                        <p:cTn id="20" dur="1" fill="hold">
                                          <p:stCondLst>
                                            <p:cond delay="0"/>
                                          </p:stCondLst>
                                        </p:cTn>
                                        <p:tgtEl>
                                          <p:spTgt spid="21"/>
                                        </p:tgtEl>
                                        <p:attrNameLst>
                                          <p:attrName>style.visibility</p:attrName>
                                        </p:attrNameLst>
                                      </p:cBhvr>
                                      <p:to>
                                        <p:strVal val="visible"/>
                                      </p:to>
                                    </p:set>
                                    <p:animEffect transition="in" filter="fade">
                                      <p:cBhvr>
                                        <p:cTn id="21" dur="500"/>
                                        <p:tgtEl>
                                          <p:spTgt spid="21"/>
                                        </p:tgtEl>
                                      </p:cBhvr>
                                    </p:animEffect>
                                  </p:childTnLst>
                                </p:cTn>
                              </p:par>
                            </p:childTnLst>
                          </p:cTn>
                        </p:par>
                      </p:childTnLst>
                    </p:cTn>
                  </p:par>
                  <p:par>
                    <p:cTn id="22" fill="hold">
                      <p:stCondLst>
                        <p:cond delay="indefinite"/>
                      </p:stCondLst>
                      <p:childTnLst>
                        <p:par>
                          <p:cTn id="23" fill="hold">
                            <p:stCondLst>
                              <p:cond delay="0"/>
                            </p:stCondLst>
                            <p:childTnLst>
                              <p:par>
                                <p:cTn id="24" presetID="1" presetClass="exit" presetSubtype="0" fill="hold" grpId="1" nodeType="clickEffect">
                                  <p:stCondLst>
                                    <p:cond delay="0"/>
                                  </p:stCondLst>
                                  <p:childTnLst>
                                    <p:set>
                                      <p:cBhvr>
                                        <p:cTn id="25" dur="1" fill="hold">
                                          <p:stCondLst>
                                            <p:cond delay="0"/>
                                          </p:stCondLst>
                                        </p:cTn>
                                        <p:tgtEl>
                                          <p:spTgt spid="21"/>
                                        </p:tgtEl>
                                        <p:attrNameLst>
                                          <p:attrName>style.visibility</p:attrName>
                                        </p:attrNameLst>
                                      </p:cBhvr>
                                      <p:to>
                                        <p:strVal val="hidden"/>
                                      </p:to>
                                    </p:set>
                                  </p:childTnLst>
                                </p:cTn>
                              </p:par>
                              <p:par>
                                <p:cTn id="26" presetID="10" presetClass="entr" presetSubtype="0" fill="hold" grpId="0" nodeType="withEffect">
                                  <p:stCondLst>
                                    <p:cond delay="0"/>
                                  </p:stCondLst>
                                  <p:childTnLst>
                                    <p:set>
                                      <p:cBhvr>
                                        <p:cTn id="27" dur="1" fill="hold">
                                          <p:stCondLst>
                                            <p:cond delay="0"/>
                                          </p:stCondLst>
                                        </p:cTn>
                                        <p:tgtEl>
                                          <p:spTgt spid="22"/>
                                        </p:tgtEl>
                                        <p:attrNameLst>
                                          <p:attrName>style.visibility</p:attrName>
                                        </p:attrNameLst>
                                      </p:cBhvr>
                                      <p:to>
                                        <p:strVal val="visible"/>
                                      </p:to>
                                    </p:set>
                                    <p:animEffect transition="in" filter="fade">
                                      <p:cBhvr>
                                        <p:cTn id="28" dur="500"/>
                                        <p:tgtEl>
                                          <p:spTgt spid="22"/>
                                        </p:tgtEl>
                                      </p:cBhvr>
                                    </p:animEffect>
                                  </p:childTnLst>
                                </p:cTn>
                              </p:par>
                            </p:childTnLst>
                          </p:cTn>
                        </p:par>
                      </p:childTnLst>
                    </p:cTn>
                  </p:par>
                  <p:par>
                    <p:cTn id="29" fill="hold">
                      <p:stCondLst>
                        <p:cond delay="indefinite"/>
                      </p:stCondLst>
                      <p:childTnLst>
                        <p:par>
                          <p:cTn id="30" fill="hold">
                            <p:stCondLst>
                              <p:cond delay="0"/>
                            </p:stCondLst>
                            <p:childTnLst>
                              <p:par>
                                <p:cTn id="31" presetID="1" presetClass="exit" presetSubtype="0" fill="hold" grpId="1" nodeType="clickEffect">
                                  <p:stCondLst>
                                    <p:cond delay="0"/>
                                  </p:stCondLst>
                                  <p:childTnLst>
                                    <p:set>
                                      <p:cBhvr>
                                        <p:cTn id="32" dur="1" fill="hold">
                                          <p:stCondLst>
                                            <p:cond delay="0"/>
                                          </p:stCondLst>
                                        </p:cTn>
                                        <p:tgtEl>
                                          <p:spTgt spid="2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7" grpId="1" animBg="1"/>
      <p:bldP spid="20" grpId="0" animBg="1"/>
      <p:bldP spid="20" grpId="1" animBg="1"/>
      <p:bldP spid="21" grpId="0" animBg="1"/>
      <p:bldP spid="21" grpId="1" animBg="1"/>
      <p:bldP spid="22" grpId="0" animBg="1"/>
      <p:bldP spid="22" grpId="1"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a:extLst>
              <a:ext uri="{FF2B5EF4-FFF2-40B4-BE49-F238E27FC236}">
                <a16:creationId xmlns:a16="http://schemas.microsoft.com/office/drawing/2014/main" id="{DA7BA481-7BE7-E262-A367-6E0AC8B8B1BE}"/>
              </a:ext>
            </a:extLst>
          </p:cNvPr>
          <p:cNvSpPr/>
          <p:nvPr/>
        </p:nvSpPr>
        <p:spPr>
          <a:xfrm>
            <a:off x="0" y="-1"/>
            <a:ext cx="12192000" cy="6857999"/>
          </a:xfrm>
          <a:prstGeom prst="rect">
            <a:avLst/>
          </a:prstGeom>
          <a:solidFill>
            <a:srgbClr val="4CBFD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思源黑体 CN Bold" panose="020B0800000000000000" pitchFamily="34" charset="-122"/>
              <a:ea typeface="思源黑体 CN Bold" panose="020B0800000000000000" pitchFamily="34" charset="-122"/>
              <a:cs typeface="+mn-cs"/>
            </a:endParaRPr>
          </a:p>
        </p:txBody>
      </p:sp>
      <p:pic>
        <p:nvPicPr>
          <p:cNvPr id="4" name="图片 3">
            <a:extLst>
              <a:ext uri="{FF2B5EF4-FFF2-40B4-BE49-F238E27FC236}">
                <a16:creationId xmlns:a16="http://schemas.microsoft.com/office/drawing/2014/main" id="{37E2FE2E-0B9D-800A-323F-0D0C0FFD363B}"/>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4830" y="0"/>
            <a:ext cx="12192000" cy="6856198"/>
          </a:xfrm>
          <a:prstGeom prst="rect">
            <a:avLst/>
          </a:prstGeom>
        </p:spPr>
      </p:pic>
      <p:pic>
        <p:nvPicPr>
          <p:cNvPr id="15" name="图片 14">
            <a:extLst>
              <a:ext uri="{FF2B5EF4-FFF2-40B4-BE49-F238E27FC236}">
                <a16:creationId xmlns:a16="http://schemas.microsoft.com/office/drawing/2014/main" id="{44A16D67-1706-27DC-8B6F-C4A7A929C4A4}"/>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b="-2"/>
          <a:stretch/>
        </p:blipFill>
        <p:spPr>
          <a:xfrm>
            <a:off x="4831" y="0"/>
            <a:ext cx="12191999" cy="1689062"/>
          </a:xfrm>
          <a:prstGeom prst="rect">
            <a:avLst/>
          </a:prstGeom>
        </p:spPr>
      </p:pic>
      <p:pic>
        <p:nvPicPr>
          <p:cNvPr id="8" name="Picture 7"/>
          <p:cNvPicPr>
            <a:picLocks noChangeAspect="1"/>
          </p:cNvPicPr>
          <p:nvPr/>
        </p:nvPicPr>
        <p:blipFill>
          <a:blip r:embed="rId5">
            <a:extLst>
              <a:ext uri="{BEBA8EAE-BF5A-486C-A8C5-ECC9F3942E4B}">
                <a14:imgProps xmlns:a14="http://schemas.microsoft.com/office/drawing/2010/main">
                  <a14:imgLayer r:embed="rId6">
                    <a14:imgEffect>
                      <a14:brightnessContrast contrast="20000"/>
                    </a14:imgEffect>
                  </a14:imgLayer>
                </a14:imgProps>
              </a:ext>
            </a:extLst>
          </a:blip>
          <a:stretch>
            <a:fillRect/>
          </a:stretch>
        </p:blipFill>
        <p:spPr>
          <a:xfrm>
            <a:off x="1889370" y="39789"/>
            <a:ext cx="8992379" cy="1609483"/>
          </a:xfrm>
          <a:prstGeom prst="rect">
            <a:avLst/>
          </a:prstGeom>
        </p:spPr>
      </p:pic>
      <p:grpSp>
        <p:nvGrpSpPr>
          <p:cNvPr id="14" name="Group 13"/>
          <p:cNvGrpSpPr/>
          <p:nvPr/>
        </p:nvGrpSpPr>
        <p:grpSpPr>
          <a:xfrm>
            <a:off x="1023762" y="2051197"/>
            <a:ext cx="3612444" cy="1638283"/>
            <a:chOff x="384645" y="2166185"/>
            <a:chExt cx="3612444" cy="1638283"/>
          </a:xfrm>
        </p:grpSpPr>
        <p:sp>
          <p:nvSpPr>
            <p:cNvPr id="13" name="TextBox 12"/>
            <p:cNvSpPr txBox="1"/>
            <p:nvPr/>
          </p:nvSpPr>
          <p:spPr>
            <a:xfrm>
              <a:off x="1082827" y="2671961"/>
              <a:ext cx="2914262" cy="923330"/>
            </a:xfrm>
            <a:prstGeom prst="rect">
              <a:avLst/>
            </a:prstGeom>
            <a:noFill/>
          </p:spPr>
          <p:txBody>
            <a:bodyPr wrap="square" rtlCol="0">
              <a:spAutoFit/>
            </a:bodyPr>
            <a:lstStyle/>
            <a:p>
              <a:pPr algn="ctr"/>
              <a:r>
                <a:rPr lang="en-US" sz="5400" dirty="0" err="1" smtClean="0">
                  <a:solidFill>
                    <a:srgbClr val="FF5050"/>
                  </a:solidFill>
                  <a:latin typeface="Cambria" panose="02040503050406030204" pitchFamily="18" charset="0"/>
                  <a:ea typeface="Cambria" panose="02040503050406030204" pitchFamily="18" charset="0"/>
                </a:rPr>
                <a:t>rúc</a:t>
              </a:r>
              <a:r>
                <a:rPr lang="en-US" sz="5400" dirty="0" smtClean="0">
                  <a:solidFill>
                    <a:srgbClr val="FF5050"/>
                  </a:solidFill>
                  <a:latin typeface="Cambria" panose="02040503050406030204" pitchFamily="18" charset="0"/>
                  <a:ea typeface="Cambria" panose="02040503050406030204" pitchFamily="18" charset="0"/>
                </a:rPr>
                <a:t> </a:t>
              </a:r>
              <a:r>
                <a:rPr lang="en-US" sz="5400" dirty="0" err="1" smtClean="0">
                  <a:solidFill>
                    <a:srgbClr val="FF5050"/>
                  </a:solidFill>
                  <a:latin typeface="Cambria" panose="02040503050406030204" pitchFamily="18" charset="0"/>
                  <a:ea typeface="Cambria" panose="02040503050406030204" pitchFamily="18" charset="0"/>
                </a:rPr>
                <a:t>rích</a:t>
              </a:r>
              <a:endParaRPr lang="en-US" sz="5400" dirty="0">
                <a:solidFill>
                  <a:srgbClr val="FF5050"/>
                </a:solidFill>
                <a:latin typeface="Cambria" panose="02040503050406030204" pitchFamily="18" charset="0"/>
                <a:ea typeface="Cambria" panose="02040503050406030204" pitchFamily="18" charset="0"/>
              </a:endParaRPr>
            </a:p>
          </p:txBody>
        </p:sp>
        <p:grpSp>
          <p:nvGrpSpPr>
            <p:cNvPr id="18" name="组合 7">
              <a:extLst>
                <a:ext uri="{FF2B5EF4-FFF2-40B4-BE49-F238E27FC236}">
                  <a16:creationId xmlns:a16="http://schemas.microsoft.com/office/drawing/2014/main" id="{B3D144AF-4F34-4443-5242-36C8B7D02A5B}"/>
                </a:ext>
              </a:extLst>
            </p:cNvPr>
            <p:cNvGrpSpPr/>
            <p:nvPr/>
          </p:nvGrpSpPr>
          <p:grpSpPr>
            <a:xfrm>
              <a:off x="384645" y="2166185"/>
              <a:ext cx="3455836" cy="1638283"/>
              <a:chOff x="735164" y="968960"/>
              <a:chExt cx="9965493" cy="4724269"/>
            </a:xfrm>
          </p:grpSpPr>
          <p:sp>
            <p:nvSpPr>
              <p:cNvPr id="19" name="矩形: 圆角 8">
                <a:extLst>
                  <a:ext uri="{FF2B5EF4-FFF2-40B4-BE49-F238E27FC236}">
                    <a16:creationId xmlns:a16="http://schemas.microsoft.com/office/drawing/2014/main" id="{C68128E5-4124-5FE2-813F-2EC4368EE71B}"/>
                  </a:ext>
                </a:extLst>
              </p:cNvPr>
              <p:cNvSpPr/>
              <p:nvPr/>
            </p:nvSpPr>
            <p:spPr>
              <a:xfrm>
                <a:off x="2296886" y="1824255"/>
                <a:ext cx="8403771" cy="3868974"/>
              </a:xfrm>
              <a:prstGeom prst="roundRect">
                <a:avLst/>
              </a:prstGeom>
              <a:noFill/>
              <a:ln w="38100">
                <a:solidFill>
                  <a:srgbClr val="FDA90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思源黑体 CN Bold" panose="020B0800000000000000" pitchFamily="34" charset="-122"/>
                  <a:ea typeface="思源黑体 CN Bold" panose="020B0800000000000000" pitchFamily="34" charset="-122"/>
                  <a:cs typeface="+mn-cs"/>
                </a:endParaRPr>
              </a:p>
            </p:txBody>
          </p:sp>
          <p:pic>
            <p:nvPicPr>
              <p:cNvPr id="21" name="图片 10">
                <a:extLst>
                  <a:ext uri="{FF2B5EF4-FFF2-40B4-BE49-F238E27FC236}">
                    <a16:creationId xmlns:a16="http://schemas.microsoft.com/office/drawing/2014/main" id="{60B4A3F3-D721-7746-1CB8-CF1FFA526AAC}"/>
                  </a:ext>
                </a:extLst>
              </p:cNvPr>
              <p:cNvPicPr>
                <a:picLocks noChangeAspect="1"/>
              </p:cNvPicPr>
              <p:nvPr/>
            </p:nvPicPr>
            <p:blipFill>
              <a:blip r:embed="rId7" cstate="email">
                <a:extLst>
                  <a:ext uri="{28A0092B-C50C-407E-A947-70E740481C1C}">
                    <a14:useLocalDpi xmlns:a14="http://schemas.microsoft.com/office/drawing/2010/main"/>
                  </a:ext>
                </a:extLst>
              </a:blip>
              <a:srcRect/>
              <a:stretch/>
            </p:blipFill>
            <p:spPr>
              <a:xfrm>
                <a:off x="735164" y="968960"/>
                <a:ext cx="3402596" cy="3402596"/>
              </a:xfrm>
              <a:prstGeom prst="rect">
                <a:avLst/>
              </a:prstGeom>
            </p:spPr>
          </p:pic>
        </p:grpSp>
      </p:grpSp>
      <p:grpSp>
        <p:nvGrpSpPr>
          <p:cNvPr id="23" name="Group 22"/>
          <p:cNvGrpSpPr/>
          <p:nvPr/>
        </p:nvGrpSpPr>
        <p:grpSpPr>
          <a:xfrm>
            <a:off x="277178" y="3898657"/>
            <a:ext cx="4202420" cy="1638283"/>
            <a:chOff x="384645" y="2166185"/>
            <a:chExt cx="4202420" cy="1638283"/>
          </a:xfrm>
        </p:grpSpPr>
        <p:sp>
          <p:nvSpPr>
            <p:cNvPr id="24" name="TextBox 23"/>
            <p:cNvSpPr txBox="1"/>
            <p:nvPr/>
          </p:nvSpPr>
          <p:spPr>
            <a:xfrm>
              <a:off x="1267028" y="2671961"/>
              <a:ext cx="3320037" cy="923330"/>
            </a:xfrm>
            <a:prstGeom prst="rect">
              <a:avLst/>
            </a:prstGeom>
            <a:noFill/>
          </p:spPr>
          <p:txBody>
            <a:bodyPr wrap="square" rtlCol="0">
              <a:spAutoFit/>
            </a:bodyPr>
            <a:lstStyle/>
            <a:p>
              <a:pPr algn="ctr"/>
              <a:r>
                <a:rPr lang="en-US" sz="5400" dirty="0" err="1" smtClean="0">
                  <a:solidFill>
                    <a:srgbClr val="FF5050"/>
                  </a:solidFill>
                  <a:latin typeface="Cambria" panose="02040503050406030204" pitchFamily="18" charset="0"/>
                  <a:ea typeface="Cambria" panose="02040503050406030204" pitchFamily="18" charset="0"/>
                </a:rPr>
                <a:t>khướu</a:t>
              </a:r>
              <a:r>
                <a:rPr lang="en-US" sz="5400" dirty="0" smtClean="0">
                  <a:solidFill>
                    <a:srgbClr val="FF5050"/>
                  </a:solidFill>
                  <a:latin typeface="Cambria" panose="02040503050406030204" pitchFamily="18" charset="0"/>
                  <a:ea typeface="Cambria" panose="02040503050406030204" pitchFamily="18" charset="0"/>
                </a:rPr>
                <a:t> </a:t>
              </a:r>
              <a:r>
                <a:rPr lang="en-US" sz="5400" dirty="0" err="1" smtClean="0">
                  <a:solidFill>
                    <a:srgbClr val="FF5050"/>
                  </a:solidFill>
                  <a:latin typeface="Cambria" panose="02040503050406030204" pitchFamily="18" charset="0"/>
                  <a:ea typeface="Cambria" panose="02040503050406030204" pitchFamily="18" charset="0"/>
                </a:rPr>
                <a:t>hót</a:t>
              </a:r>
              <a:endParaRPr lang="en-US" sz="5400" dirty="0">
                <a:solidFill>
                  <a:srgbClr val="FF5050"/>
                </a:solidFill>
                <a:latin typeface="Cambria" panose="02040503050406030204" pitchFamily="18" charset="0"/>
                <a:ea typeface="Cambria" panose="02040503050406030204" pitchFamily="18" charset="0"/>
              </a:endParaRPr>
            </a:p>
          </p:txBody>
        </p:sp>
        <p:grpSp>
          <p:nvGrpSpPr>
            <p:cNvPr id="25" name="组合 7">
              <a:extLst>
                <a:ext uri="{FF2B5EF4-FFF2-40B4-BE49-F238E27FC236}">
                  <a16:creationId xmlns:a16="http://schemas.microsoft.com/office/drawing/2014/main" id="{B3D144AF-4F34-4443-5242-36C8B7D02A5B}"/>
                </a:ext>
              </a:extLst>
            </p:cNvPr>
            <p:cNvGrpSpPr/>
            <p:nvPr/>
          </p:nvGrpSpPr>
          <p:grpSpPr>
            <a:xfrm>
              <a:off x="384645" y="2166185"/>
              <a:ext cx="4202420" cy="1638283"/>
              <a:chOff x="735164" y="968960"/>
              <a:chExt cx="12118395" cy="4724269"/>
            </a:xfrm>
          </p:grpSpPr>
          <p:sp>
            <p:nvSpPr>
              <p:cNvPr id="26" name="矩形: 圆角 8">
                <a:extLst>
                  <a:ext uri="{FF2B5EF4-FFF2-40B4-BE49-F238E27FC236}">
                    <a16:creationId xmlns:a16="http://schemas.microsoft.com/office/drawing/2014/main" id="{C68128E5-4124-5FE2-813F-2EC4368EE71B}"/>
                  </a:ext>
                </a:extLst>
              </p:cNvPr>
              <p:cNvSpPr/>
              <p:nvPr/>
            </p:nvSpPr>
            <p:spPr>
              <a:xfrm>
                <a:off x="2296885" y="1824254"/>
                <a:ext cx="10556674" cy="3868975"/>
              </a:xfrm>
              <a:prstGeom prst="roundRect">
                <a:avLst/>
              </a:prstGeom>
              <a:noFill/>
              <a:ln w="38100">
                <a:solidFill>
                  <a:srgbClr val="FDA90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思源黑体 CN Bold" panose="020B0800000000000000" pitchFamily="34" charset="-122"/>
                  <a:ea typeface="思源黑体 CN Bold" panose="020B0800000000000000" pitchFamily="34" charset="-122"/>
                  <a:cs typeface="+mn-cs"/>
                </a:endParaRPr>
              </a:p>
            </p:txBody>
          </p:sp>
          <p:pic>
            <p:nvPicPr>
              <p:cNvPr id="27" name="图片 10">
                <a:extLst>
                  <a:ext uri="{FF2B5EF4-FFF2-40B4-BE49-F238E27FC236}">
                    <a16:creationId xmlns:a16="http://schemas.microsoft.com/office/drawing/2014/main" id="{60B4A3F3-D721-7746-1CB8-CF1FFA526AAC}"/>
                  </a:ext>
                </a:extLst>
              </p:cNvPr>
              <p:cNvPicPr>
                <a:picLocks noChangeAspect="1"/>
              </p:cNvPicPr>
              <p:nvPr/>
            </p:nvPicPr>
            <p:blipFill>
              <a:blip r:embed="rId7" cstate="email">
                <a:extLst>
                  <a:ext uri="{28A0092B-C50C-407E-A947-70E740481C1C}">
                    <a14:useLocalDpi xmlns:a14="http://schemas.microsoft.com/office/drawing/2010/main"/>
                  </a:ext>
                </a:extLst>
              </a:blip>
              <a:srcRect/>
              <a:stretch/>
            </p:blipFill>
            <p:spPr>
              <a:xfrm>
                <a:off x="735164" y="968960"/>
                <a:ext cx="3402596" cy="3402596"/>
              </a:xfrm>
              <a:prstGeom prst="rect">
                <a:avLst/>
              </a:prstGeom>
            </p:spPr>
          </p:pic>
        </p:grpSp>
      </p:grpSp>
      <p:grpSp>
        <p:nvGrpSpPr>
          <p:cNvPr id="28" name="Group 27"/>
          <p:cNvGrpSpPr/>
          <p:nvPr/>
        </p:nvGrpSpPr>
        <p:grpSpPr>
          <a:xfrm>
            <a:off x="5938254" y="2051197"/>
            <a:ext cx="3863894" cy="1638283"/>
            <a:chOff x="384645" y="2166185"/>
            <a:chExt cx="3863894" cy="1638283"/>
          </a:xfrm>
        </p:grpSpPr>
        <p:sp>
          <p:nvSpPr>
            <p:cNvPr id="29" name="TextBox 28"/>
            <p:cNvSpPr txBox="1"/>
            <p:nvPr/>
          </p:nvSpPr>
          <p:spPr>
            <a:xfrm>
              <a:off x="926219" y="2713472"/>
              <a:ext cx="3322320" cy="923330"/>
            </a:xfrm>
            <a:prstGeom prst="rect">
              <a:avLst/>
            </a:prstGeom>
            <a:noFill/>
          </p:spPr>
          <p:txBody>
            <a:bodyPr wrap="square" rtlCol="0">
              <a:spAutoFit/>
            </a:bodyPr>
            <a:lstStyle/>
            <a:p>
              <a:pPr algn="ctr"/>
              <a:r>
                <a:rPr lang="en-US" sz="5400" dirty="0" err="1" smtClean="0">
                  <a:solidFill>
                    <a:srgbClr val="FF5050"/>
                  </a:solidFill>
                  <a:latin typeface="Cambria" panose="02040503050406030204" pitchFamily="18" charset="0"/>
                  <a:ea typeface="Cambria" panose="02040503050406030204" pitchFamily="18" charset="0"/>
                </a:rPr>
                <a:t>nấp</a:t>
              </a:r>
              <a:endParaRPr lang="en-US" sz="5400" dirty="0">
                <a:solidFill>
                  <a:srgbClr val="FF5050"/>
                </a:solidFill>
                <a:latin typeface="Cambria" panose="02040503050406030204" pitchFamily="18" charset="0"/>
                <a:ea typeface="Cambria" panose="02040503050406030204" pitchFamily="18" charset="0"/>
              </a:endParaRPr>
            </a:p>
          </p:txBody>
        </p:sp>
        <p:grpSp>
          <p:nvGrpSpPr>
            <p:cNvPr id="30" name="组合 7">
              <a:extLst>
                <a:ext uri="{FF2B5EF4-FFF2-40B4-BE49-F238E27FC236}">
                  <a16:creationId xmlns:a16="http://schemas.microsoft.com/office/drawing/2014/main" id="{B3D144AF-4F34-4443-5242-36C8B7D02A5B}"/>
                </a:ext>
              </a:extLst>
            </p:cNvPr>
            <p:cNvGrpSpPr/>
            <p:nvPr/>
          </p:nvGrpSpPr>
          <p:grpSpPr>
            <a:xfrm>
              <a:off x="384645" y="2166185"/>
              <a:ext cx="3455836" cy="1638283"/>
              <a:chOff x="735164" y="968960"/>
              <a:chExt cx="9965493" cy="4724269"/>
            </a:xfrm>
          </p:grpSpPr>
          <p:sp>
            <p:nvSpPr>
              <p:cNvPr id="31" name="矩形: 圆角 8">
                <a:extLst>
                  <a:ext uri="{FF2B5EF4-FFF2-40B4-BE49-F238E27FC236}">
                    <a16:creationId xmlns:a16="http://schemas.microsoft.com/office/drawing/2014/main" id="{C68128E5-4124-5FE2-813F-2EC4368EE71B}"/>
                  </a:ext>
                </a:extLst>
              </p:cNvPr>
              <p:cNvSpPr/>
              <p:nvPr/>
            </p:nvSpPr>
            <p:spPr>
              <a:xfrm>
                <a:off x="2296886" y="1824255"/>
                <a:ext cx="8403771" cy="3868974"/>
              </a:xfrm>
              <a:prstGeom prst="roundRect">
                <a:avLst/>
              </a:prstGeom>
              <a:noFill/>
              <a:ln w="38100">
                <a:solidFill>
                  <a:srgbClr val="FDA90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思源黑体 CN Bold" panose="020B0800000000000000" pitchFamily="34" charset="-122"/>
                  <a:ea typeface="思源黑体 CN Bold" panose="020B0800000000000000" pitchFamily="34" charset="-122"/>
                  <a:cs typeface="+mn-cs"/>
                </a:endParaRPr>
              </a:p>
            </p:txBody>
          </p:sp>
          <p:pic>
            <p:nvPicPr>
              <p:cNvPr id="32" name="图片 10">
                <a:extLst>
                  <a:ext uri="{FF2B5EF4-FFF2-40B4-BE49-F238E27FC236}">
                    <a16:creationId xmlns:a16="http://schemas.microsoft.com/office/drawing/2014/main" id="{60B4A3F3-D721-7746-1CB8-CF1FFA526AAC}"/>
                  </a:ext>
                </a:extLst>
              </p:cNvPr>
              <p:cNvPicPr>
                <a:picLocks noChangeAspect="1"/>
              </p:cNvPicPr>
              <p:nvPr/>
            </p:nvPicPr>
            <p:blipFill>
              <a:blip r:embed="rId7" cstate="email">
                <a:extLst>
                  <a:ext uri="{28A0092B-C50C-407E-A947-70E740481C1C}">
                    <a14:useLocalDpi xmlns:a14="http://schemas.microsoft.com/office/drawing/2010/main"/>
                  </a:ext>
                </a:extLst>
              </a:blip>
              <a:srcRect/>
              <a:stretch/>
            </p:blipFill>
            <p:spPr>
              <a:xfrm>
                <a:off x="735164" y="968960"/>
                <a:ext cx="3402596" cy="3402596"/>
              </a:xfrm>
              <a:prstGeom prst="rect">
                <a:avLst/>
              </a:prstGeom>
            </p:spPr>
          </p:pic>
        </p:grpSp>
      </p:grpSp>
      <p:grpSp>
        <p:nvGrpSpPr>
          <p:cNvPr id="38" name="Group 37"/>
          <p:cNvGrpSpPr/>
          <p:nvPr/>
        </p:nvGrpSpPr>
        <p:grpSpPr>
          <a:xfrm>
            <a:off x="5835749" y="3898657"/>
            <a:ext cx="4202420" cy="1638283"/>
            <a:chOff x="384645" y="2166185"/>
            <a:chExt cx="4202420" cy="1638283"/>
          </a:xfrm>
        </p:grpSpPr>
        <p:sp>
          <p:nvSpPr>
            <p:cNvPr id="39" name="TextBox 38"/>
            <p:cNvSpPr txBox="1"/>
            <p:nvPr/>
          </p:nvSpPr>
          <p:spPr>
            <a:xfrm>
              <a:off x="1267028" y="2671961"/>
              <a:ext cx="3320037" cy="923330"/>
            </a:xfrm>
            <a:prstGeom prst="rect">
              <a:avLst/>
            </a:prstGeom>
            <a:noFill/>
          </p:spPr>
          <p:txBody>
            <a:bodyPr wrap="square" rtlCol="0">
              <a:spAutoFit/>
            </a:bodyPr>
            <a:lstStyle/>
            <a:p>
              <a:pPr algn="ctr"/>
              <a:r>
                <a:rPr lang="en-US" sz="5400" dirty="0" err="1">
                  <a:solidFill>
                    <a:srgbClr val="FF5050"/>
                  </a:solidFill>
                  <a:latin typeface="Cambria" panose="02040503050406030204" pitchFamily="18" charset="0"/>
                  <a:ea typeface="Cambria" panose="02040503050406030204" pitchFamily="18" charset="0"/>
                </a:rPr>
                <a:t>ô</a:t>
              </a:r>
              <a:r>
                <a:rPr lang="en-US" sz="5400" dirty="0" err="1" smtClean="0">
                  <a:solidFill>
                    <a:srgbClr val="FF5050"/>
                  </a:solidFill>
                  <a:latin typeface="Cambria" panose="02040503050406030204" pitchFamily="18" charset="0"/>
                  <a:ea typeface="Cambria" panose="02040503050406030204" pitchFamily="18" charset="0"/>
                </a:rPr>
                <a:t>m</a:t>
              </a:r>
              <a:r>
                <a:rPr lang="en-US" sz="5400" dirty="0" smtClean="0">
                  <a:solidFill>
                    <a:srgbClr val="FF5050"/>
                  </a:solidFill>
                  <a:latin typeface="Cambria" panose="02040503050406030204" pitchFamily="18" charset="0"/>
                  <a:ea typeface="Cambria" panose="02040503050406030204" pitchFamily="18" charset="0"/>
                </a:rPr>
                <a:t> </a:t>
              </a:r>
              <a:r>
                <a:rPr lang="en-US" sz="5400" dirty="0" err="1" smtClean="0">
                  <a:solidFill>
                    <a:srgbClr val="FF5050"/>
                  </a:solidFill>
                  <a:latin typeface="Cambria" panose="02040503050406030204" pitchFamily="18" charset="0"/>
                  <a:ea typeface="Cambria" panose="02040503050406030204" pitchFamily="18" charset="0"/>
                </a:rPr>
                <a:t>chặt</a:t>
              </a:r>
              <a:endParaRPr lang="en-US" sz="5400" dirty="0">
                <a:solidFill>
                  <a:srgbClr val="FF5050"/>
                </a:solidFill>
                <a:latin typeface="Cambria" panose="02040503050406030204" pitchFamily="18" charset="0"/>
                <a:ea typeface="Cambria" panose="02040503050406030204" pitchFamily="18" charset="0"/>
              </a:endParaRPr>
            </a:p>
          </p:txBody>
        </p:sp>
        <p:grpSp>
          <p:nvGrpSpPr>
            <p:cNvPr id="40" name="组合 7">
              <a:extLst>
                <a:ext uri="{FF2B5EF4-FFF2-40B4-BE49-F238E27FC236}">
                  <a16:creationId xmlns:a16="http://schemas.microsoft.com/office/drawing/2014/main" id="{B3D144AF-4F34-4443-5242-36C8B7D02A5B}"/>
                </a:ext>
              </a:extLst>
            </p:cNvPr>
            <p:cNvGrpSpPr/>
            <p:nvPr/>
          </p:nvGrpSpPr>
          <p:grpSpPr>
            <a:xfrm>
              <a:off x="384645" y="2166185"/>
              <a:ext cx="4202420" cy="1638283"/>
              <a:chOff x="735164" y="968960"/>
              <a:chExt cx="12118395" cy="4724269"/>
            </a:xfrm>
          </p:grpSpPr>
          <p:sp>
            <p:nvSpPr>
              <p:cNvPr id="41" name="矩形: 圆角 8">
                <a:extLst>
                  <a:ext uri="{FF2B5EF4-FFF2-40B4-BE49-F238E27FC236}">
                    <a16:creationId xmlns:a16="http://schemas.microsoft.com/office/drawing/2014/main" id="{C68128E5-4124-5FE2-813F-2EC4368EE71B}"/>
                  </a:ext>
                </a:extLst>
              </p:cNvPr>
              <p:cNvSpPr/>
              <p:nvPr/>
            </p:nvSpPr>
            <p:spPr>
              <a:xfrm>
                <a:off x="2296885" y="1824254"/>
                <a:ext cx="10556674" cy="3868975"/>
              </a:xfrm>
              <a:prstGeom prst="roundRect">
                <a:avLst/>
              </a:prstGeom>
              <a:noFill/>
              <a:ln w="38100">
                <a:solidFill>
                  <a:srgbClr val="FDA90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思源黑体 CN Bold" panose="020B0800000000000000" pitchFamily="34" charset="-122"/>
                  <a:ea typeface="思源黑体 CN Bold" panose="020B0800000000000000" pitchFamily="34" charset="-122"/>
                  <a:cs typeface="+mn-cs"/>
                </a:endParaRPr>
              </a:p>
            </p:txBody>
          </p:sp>
          <p:pic>
            <p:nvPicPr>
              <p:cNvPr id="42" name="图片 10">
                <a:extLst>
                  <a:ext uri="{FF2B5EF4-FFF2-40B4-BE49-F238E27FC236}">
                    <a16:creationId xmlns:a16="http://schemas.microsoft.com/office/drawing/2014/main" id="{60B4A3F3-D721-7746-1CB8-CF1FFA526AAC}"/>
                  </a:ext>
                </a:extLst>
              </p:cNvPr>
              <p:cNvPicPr>
                <a:picLocks noChangeAspect="1"/>
              </p:cNvPicPr>
              <p:nvPr/>
            </p:nvPicPr>
            <p:blipFill>
              <a:blip r:embed="rId7" cstate="email">
                <a:extLst>
                  <a:ext uri="{28A0092B-C50C-407E-A947-70E740481C1C}">
                    <a14:useLocalDpi xmlns:a14="http://schemas.microsoft.com/office/drawing/2010/main"/>
                  </a:ext>
                </a:extLst>
              </a:blip>
              <a:srcRect/>
              <a:stretch/>
            </p:blipFill>
            <p:spPr>
              <a:xfrm>
                <a:off x="735164" y="968960"/>
                <a:ext cx="3402596" cy="3402596"/>
              </a:xfrm>
              <a:prstGeom prst="rect">
                <a:avLst/>
              </a:prstGeom>
            </p:spPr>
          </p:pic>
        </p:grpSp>
      </p:grpSp>
    </p:spTree>
    <p:extLst>
      <p:ext uri="{BB962C8B-B14F-4D97-AF65-F5344CB8AC3E}">
        <p14:creationId xmlns:p14="http://schemas.microsoft.com/office/powerpoint/2010/main" val="186063018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fade">
                                      <p:cBhvr>
                                        <p:cTn id="12" dur="500"/>
                                        <p:tgtEl>
                                          <p:spTgt spid="14"/>
                                        </p:tgtEl>
                                      </p:cBhvr>
                                    </p:animEffect>
                                  </p:childTnLst>
                                  <p:subTnLst>
                                    <p:audio>
                                      <p:cMediaNode>
                                        <p:cTn display="0" masterRel="sameClick">
                                          <p:stCondLst>
                                            <p:cond evt="begin" delay="0">
                                              <p:tn val="10"/>
                                            </p:cond>
                                          </p:stCondLst>
                                          <p:endCondLst>
                                            <p:cond evt="onStopAudio" delay="0">
                                              <p:tgtEl>
                                                <p:sldTgt/>
                                              </p:tgtEl>
                                            </p:cond>
                                          </p:endCondLst>
                                        </p:cTn>
                                        <p:tgtEl>
                                          <p:sndTgt r:embed="rId2" name="laser.wav"/>
                                        </p:tgtEl>
                                      </p:cMediaNode>
                                    </p:audio>
                                  </p:sub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3"/>
                                        </p:tgtEl>
                                        <p:attrNameLst>
                                          <p:attrName>style.visibility</p:attrName>
                                        </p:attrNameLst>
                                      </p:cBhvr>
                                      <p:to>
                                        <p:strVal val="visible"/>
                                      </p:to>
                                    </p:set>
                                    <p:animEffect transition="in" filter="fade">
                                      <p:cBhvr>
                                        <p:cTn id="17" dur="500"/>
                                        <p:tgtEl>
                                          <p:spTgt spid="23"/>
                                        </p:tgtEl>
                                      </p:cBhvr>
                                    </p:animEffect>
                                  </p:childTnLst>
                                  <p:subTnLst>
                                    <p:audio>
                                      <p:cMediaNode>
                                        <p:cTn display="0" masterRel="sameClick">
                                          <p:stCondLst>
                                            <p:cond evt="begin" delay="0">
                                              <p:tn val="15"/>
                                            </p:cond>
                                          </p:stCondLst>
                                          <p:endCondLst>
                                            <p:cond evt="onStopAudio" delay="0">
                                              <p:tgtEl>
                                                <p:sldTgt/>
                                              </p:tgtEl>
                                            </p:cond>
                                          </p:endCondLst>
                                        </p:cTn>
                                        <p:tgtEl>
                                          <p:sndTgt r:embed="rId2" name="laser.wav"/>
                                        </p:tgtEl>
                                      </p:cMediaNode>
                                    </p:audio>
                                  </p:sub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28"/>
                                        </p:tgtEl>
                                        <p:attrNameLst>
                                          <p:attrName>style.visibility</p:attrName>
                                        </p:attrNameLst>
                                      </p:cBhvr>
                                      <p:to>
                                        <p:strVal val="visible"/>
                                      </p:to>
                                    </p:set>
                                    <p:animEffect transition="in" filter="fade">
                                      <p:cBhvr>
                                        <p:cTn id="22" dur="500"/>
                                        <p:tgtEl>
                                          <p:spTgt spid="28"/>
                                        </p:tgtEl>
                                      </p:cBhvr>
                                    </p:animEffect>
                                  </p:childTnLst>
                                  <p:subTnLst>
                                    <p:audio>
                                      <p:cMediaNode>
                                        <p:cTn display="0" masterRel="sameClick">
                                          <p:stCondLst>
                                            <p:cond evt="begin" delay="0">
                                              <p:tn val="20"/>
                                            </p:cond>
                                          </p:stCondLst>
                                          <p:endCondLst>
                                            <p:cond evt="onStopAudio" delay="0">
                                              <p:tgtEl>
                                                <p:sldTgt/>
                                              </p:tgtEl>
                                            </p:cond>
                                          </p:endCondLst>
                                        </p:cTn>
                                        <p:tgtEl>
                                          <p:sndTgt r:embed="rId2" name="laser.wav"/>
                                        </p:tgtEl>
                                      </p:cMediaNode>
                                    </p:audio>
                                  </p:sub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8"/>
                                        </p:tgtEl>
                                        <p:attrNameLst>
                                          <p:attrName>style.visibility</p:attrName>
                                        </p:attrNameLst>
                                      </p:cBhvr>
                                      <p:to>
                                        <p:strVal val="visible"/>
                                      </p:to>
                                    </p:set>
                                    <p:animEffect transition="in" filter="fade">
                                      <p:cBhvr>
                                        <p:cTn id="27" dur="500"/>
                                        <p:tgtEl>
                                          <p:spTgt spid="38"/>
                                        </p:tgtEl>
                                      </p:cBhvr>
                                    </p:animEffect>
                                  </p:childTnLst>
                                  <p:subTnLst>
                                    <p:audio>
                                      <p:cMediaNode>
                                        <p:cTn display="0" masterRel="sameClick">
                                          <p:stCondLst>
                                            <p:cond evt="begin" delay="0">
                                              <p:tn val="25"/>
                                            </p:cond>
                                          </p:stCondLst>
                                          <p:endCondLst>
                                            <p:cond evt="onStopAudio" delay="0">
                                              <p:tgtEl>
                                                <p:sldTgt/>
                                              </p:tgtEl>
                                            </p:cond>
                                          </p:endCondLst>
                                        </p:cTn>
                                        <p:tgtEl>
                                          <p:sndTgt r:embed="rId2" name="laser.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a:extLst>
              <a:ext uri="{FF2B5EF4-FFF2-40B4-BE49-F238E27FC236}">
                <a16:creationId xmlns:a16="http://schemas.microsoft.com/office/drawing/2014/main" id="{DA7BA481-7BE7-E262-A367-6E0AC8B8B1BE}"/>
              </a:ext>
            </a:extLst>
          </p:cNvPr>
          <p:cNvSpPr/>
          <p:nvPr/>
        </p:nvSpPr>
        <p:spPr>
          <a:xfrm>
            <a:off x="0" y="-1"/>
            <a:ext cx="12192000" cy="6857999"/>
          </a:xfrm>
          <a:prstGeom prst="rect">
            <a:avLst/>
          </a:prstGeom>
          <a:solidFill>
            <a:srgbClr val="4CBFD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思源黑体 CN Bold" panose="020B0800000000000000" pitchFamily="34" charset="-122"/>
              <a:ea typeface="思源黑体 CN Bold" panose="020B0800000000000000" pitchFamily="34" charset="-122"/>
              <a:cs typeface="+mn-cs"/>
            </a:endParaRPr>
          </a:p>
        </p:txBody>
      </p:sp>
      <p:pic>
        <p:nvPicPr>
          <p:cNvPr id="4" name="图片 3">
            <a:extLst>
              <a:ext uri="{FF2B5EF4-FFF2-40B4-BE49-F238E27FC236}">
                <a16:creationId xmlns:a16="http://schemas.microsoft.com/office/drawing/2014/main" id="{37E2FE2E-0B9D-800A-323F-0D0C0FFD363B}"/>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4830" y="0"/>
            <a:ext cx="12192000" cy="6856198"/>
          </a:xfrm>
          <a:prstGeom prst="rect">
            <a:avLst/>
          </a:prstGeom>
        </p:spPr>
      </p:pic>
      <p:pic>
        <p:nvPicPr>
          <p:cNvPr id="15" name="图片 14">
            <a:extLst>
              <a:ext uri="{FF2B5EF4-FFF2-40B4-BE49-F238E27FC236}">
                <a16:creationId xmlns:a16="http://schemas.microsoft.com/office/drawing/2014/main" id="{44A16D67-1706-27DC-8B6F-C4A7A929C4A4}"/>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b="-2"/>
          <a:stretch/>
        </p:blipFill>
        <p:spPr>
          <a:xfrm>
            <a:off x="4831" y="0"/>
            <a:ext cx="12191999" cy="1689062"/>
          </a:xfrm>
          <a:prstGeom prst="rect">
            <a:avLst/>
          </a:prstGeom>
        </p:spPr>
      </p:pic>
      <p:pic>
        <p:nvPicPr>
          <p:cNvPr id="3" name="Picture 2"/>
          <p:cNvPicPr>
            <a:picLocks noChangeAspect="1"/>
          </p:cNvPicPr>
          <p:nvPr/>
        </p:nvPicPr>
        <p:blipFill>
          <a:blip r:embed="rId4">
            <a:extLst>
              <a:ext uri="{BEBA8EAE-BF5A-486C-A8C5-ECC9F3942E4B}">
                <a14:imgProps xmlns:a14="http://schemas.microsoft.com/office/drawing/2010/main">
                  <a14:imgLayer r:embed="rId5">
                    <a14:imgEffect>
                      <a14:brightnessContrast contrast="40000"/>
                    </a14:imgEffect>
                  </a14:imgLayer>
                </a14:imgProps>
              </a:ext>
            </a:extLst>
          </a:blip>
          <a:stretch>
            <a:fillRect/>
          </a:stretch>
        </p:blipFill>
        <p:spPr>
          <a:xfrm>
            <a:off x="1980830" y="844531"/>
            <a:ext cx="8535140" cy="1322947"/>
          </a:xfrm>
          <a:prstGeom prst="rect">
            <a:avLst/>
          </a:prstGeom>
        </p:spPr>
      </p:pic>
      <p:sp>
        <p:nvSpPr>
          <p:cNvPr id="6" name="TextBox 5"/>
          <p:cNvSpPr txBox="1"/>
          <p:nvPr/>
        </p:nvSpPr>
        <p:spPr>
          <a:xfrm>
            <a:off x="1691270" y="2655048"/>
            <a:ext cx="10045505" cy="2800767"/>
          </a:xfrm>
          <a:prstGeom prst="rect">
            <a:avLst/>
          </a:prstGeom>
          <a:noFill/>
        </p:spPr>
        <p:txBody>
          <a:bodyPr wrap="square" rtlCol="0">
            <a:spAutoFit/>
          </a:bodyPr>
          <a:lstStyle/>
          <a:p>
            <a:pPr marL="742950" indent="-742950">
              <a:buFont typeface="Wingdings" panose="05000000000000000000" pitchFamily="2" charset="2"/>
              <a:buChar char="ü"/>
            </a:pPr>
            <a:r>
              <a:rPr lang="en-US" sz="4400" dirty="0" err="1" smtClean="0">
                <a:solidFill>
                  <a:srgbClr val="FF5050"/>
                </a:solidFill>
                <a:latin typeface="Cambria" panose="02040503050406030204" pitchFamily="18" charset="0"/>
                <a:ea typeface="Cambria" panose="02040503050406030204" pitchFamily="18" charset="0"/>
              </a:rPr>
              <a:t>Viết</a:t>
            </a:r>
            <a:r>
              <a:rPr lang="en-US" sz="4400" dirty="0" smtClean="0">
                <a:solidFill>
                  <a:srgbClr val="FF5050"/>
                </a:solidFill>
                <a:latin typeface="Cambria" panose="02040503050406030204" pitchFamily="18" charset="0"/>
                <a:ea typeface="Cambria" panose="02040503050406030204" pitchFamily="18" charset="0"/>
              </a:rPr>
              <a:t> </a:t>
            </a:r>
            <a:r>
              <a:rPr lang="en-US" sz="4400" dirty="0" err="1" smtClean="0">
                <a:solidFill>
                  <a:srgbClr val="FF5050"/>
                </a:solidFill>
                <a:latin typeface="Cambria" panose="02040503050406030204" pitchFamily="18" charset="0"/>
                <a:ea typeface="Cambria" panose="02040503050406030204" pitchFamily="18" charset="0"/>
              </a:rPr>
              <a:t>hoa</a:t>
            </a:r>
            <a:r>
              <a:rPr lang="en-US" sz="4400" dirty="0" smtClean="0">
                <a:solidFill>
                  <a:srgbClr val="FF5050"/>
                </a:solidFill>
                <a:latin typeface="Cambria" panose="02040503050406030204" pitchFamily="18" charset="0"/>
                <a:ea typeface="Cambria" panose="02040503050406030204" pitchFamily="18" charset="0"/>
              </a:rPr>
              <a:t> </a:t>
            </a:r>
            <a:r>
              <a:rPr lang="en-US" sz="4400" dirty="0" err="1" smtClean="0">
                <a:solidFill>
                  <a:srgbClr val="FF5050"/>
                </a:solidFill>
                <a:latin typeface="Cambria" panose="02040503050406030204" pitchFamily="18" charset="0"/>
                <a:ea typeface="Cambria" panose="02040503050406030204" pitchFamily="18" charset="0"/>
              </a:rPr>
              <a:t>chữ</a:t>
            </a:r>
            <a:r>
              <a:rPr lang="en-US" sz="4400" dirty="0" smtClean="0">
                <a:solidFill>
                  <a:srgbClr val="FF5050"/>
                </a:solidFill>
                <a:latin typeface="Cambria" panose="02040503050406030204" pitchFamily="18" charset="0"/>
                <a:ea typeface="Cambria" panose="02040503050406030204" pitchFamily="18" charset="0"/>
              </a:rPr>
              <a:t> </a:t>
            </a:r>
            <a:r>
              <a:rPr lang="en-US" sz="4400" dirty="0" err="1" smtClean="0">
                <a:solidFill>
                  <a:srgbClr val="FF5050"/>
                </a:solidFill>
                <a:latin typeface="Cambria" panose="02040503050406030204" pitchFamily="18" charset="0"/>
                <a:ea typeface="Cambria" panose="02040503050406030204" pitchFamily="18" charset="0"/>
              </a:rPr>
              <a:t>cái</a:t>
            </a:r>
            <a:r>
              <a:rPr lang="en-US" sz="4400" dirty="0" smtClean="0">
                <a:solidFill>
                  <a:srgbClr val="FF5050"/>
                </a:solidFill>
                <a:latin typeface="Cambria" panose="02040503050406030204" pitchFamily="18" charset="0"/>
                <a:ea typeface="Cambria" panose="02040503050406030204" pitchFamily="18" charset="0"/>
              </a:rPr>
              <a:t> </a:t>
            </a:r>
            <a:r>
              <a:rPr lang="en-US" sz="4400" dirty="0" err="1" smtClean="0">
                <a:solidFill>
                  <a:srgbClr val="FF5050"/>
                </a:solidFill>
                <a:latin typeface="Cambria" panose="02040503050406030204" pitchFamily="18" charset="0"/>
                <a:ea typeface="Cambria" panose="02040503050406030204" pitchFamily="18" charset="0"/>
              </a:rPr>
              <a:t>đầu</a:t>
            </a:r>
            <a:r>
              <a:rPr lang="en-US" sz="4400" dirty="0" smtClean="0">
                <a:solidFill>
                  <a:srgbClr val="FF5050"/>
                </a:solidFill>
                <a:latin typeface="Cambria" panose="02040503050406030204" pitchFamily="18" charset="0"/>
                <a:ea typeface="Cambria" panose="02040503050406030204" pitchFamily="18" charset="0"/>
              </a:rPr>
              <a:t> </a:t>
            </a:r>
            <a:r>
              <a:rPr lang="en-US" sz="4400" dirty="0" err="1" smtClean="0">
                <a:solidFill>
                  <a:srgbClr val="FF5050"/>
                </a:solidFill>
                <a:latin typeface="Cambria" panose="02040503050406030204" pitchFamily="18" charset="0"/>
                <a:ea typeface="Cambria" panose="02040503050406030204" pitchFamily="18" charset="0"/>
              </a:rPr>
              <a:t>câu</a:t>
            </a:r>
            <a:r>
              <a:rPr lang="en-US" sz="4400" dirty="0" smtClean="0">
                <a:solidFill>
                  <a:srgbClr val="FF5050"/>
                </a:solidFill>
                <a:latin typeface="Cambria" panose="02040503050406030204" pitchFamily="18" charset="0"/>
                <a:ea typeface="Cambria" panose="02040503050406030204" pitchFamily="18" charset="0"/>
              </a:rPr>
              <a:t>.</a:t>
            </a:r>
          </a:p>
          <a:p>
            <a:pPr marL="742950" indent="-742950">
              <a:buFont typeface="Wingdings" panose="05000000000000000000" pitchFamily="2" charset="2"/>
              <a:buChar char="ü"/>
            </a:pPr>
            <a:r>
              <a:rPr lang="en-US" sz="4400" dirty="0" err="1" smtClean="0">
                <a:solidFill>
                  <a:srgbClr val="FF5050"/>
                </a:solidFill>
                <a:latin typeface="Cambria" panose="02040503050406030204" pitchFamily="18" charset="0"/>
                <a:ea typeface="Cambria" panose="02040503050406030204" pitchFamily="18" charset="0"/>
              </a:rPr>
              <a:t>Tách</a:t>
            </a:r>
            <a:r>
              <a:rPr lang="en-US" sz="4400" dirty="0" smtClean="0">
                <a:solidFill>
                  <a:srgbClr val="FF5050"/>
                </a:solidFill>
                <a:latin typeface="Cambria" panose="02040503050406030204" pitchFamily="18" charset="0"/>
                <a:ea typeface="Cambria" panose="02040503050406030204" pitchFamily="18" charset="0"/>
              </a:rPr>
              <a:t> </a:t>
            </a:r>
            <a:r>
              <a:rPr lang="en-US" sz="4400" dirty="0" err="1" smtClean="0">
                <a:solidFill>
                  <a:srgbClr val="FF5050"/>
                </a:solidFill>
                <a:latin typeface="Cambria" panose="02040503050406030204" pitchFamily="18" charset="0"/>
                <a:ea typeface="Cambria" panose="02040503050406030204" pitchFamily="18" charset="0"/>
              </a:rPr>
              <a:t>dòng</a:t>
            </a:r>
            <a:r>
              <a:rPr lang="en-US" sz="4400" dirty="0" smtClean="0">
                <a:solidFill>
                  <a:srgbClr val="FF5050"/>
                </a:solidFill>
                <a:latin typeface="Cambria" panose="02040503050406030204" pitchFamily="18" charset="0"/>
                <a:ea typeface="Cambria" panose="02040503050406030204" pitchFamily="18" charset="0"/>
              </a:rPr>
              <a:t> </a:t>
            </a:r>
            <a:r>
              <a:rPr lang="en-US" sz="4400" dirty="0" err="1" smtClean="0">
                <a:solidFill>
                  <a:srgbClr val="FF5050"/>
                </a:solidFill>
                <a:latin typeface="Cambria" panose="02040503050406030204" pitchFamily="18" charset="0"/>
                <a:ea typeface="Cambria" panose="02040503050406030204" pitchFamily="18" charset="0"/>
              </a:rPr>
              <a:t>giữa</a:t>
            </a:r>
            <a:r>
              <a:rPr lang="en-US" sz="4400" dirty="0" smtClean="0">
                <a:solidFill>
                  <a:srgbClr val="FF5050"/>
                </a:solidFill>
                <a:latin typeface="Cambria" panose="02040503050406030204" pitchFamily="18" charset="0"/>
                <a:ea typeface="Cambria" panose="02040503050406030204" pitchFamily="18" charset="0"/>
              </a:rPr>
              <a:t> </a:t>
            </a:r>
            <a:r>
              <a:rPr lang="en-US" sz="4400" dirty="0" err="1" smtClean="0">
                <a:solidFill>
                  <a:srgbClr val="FF5050"/>
                </a:solidFill>
                <a:latin typeface="Cambria" panose="02040503050406030204" pitchFamily="18" charset="0"/>
                <a:ea typeface="Cambria" panose="02040503050406030204" pitchFamily="18" charset="0"/>
              </a:rPr>
              <a:t>các</a:t>
            </a:r>
            <a:r>
              <a:rPr lang="en-US" sz="4400" dirty="0" smtClean="0">
                <a:solidFill>
                  <a:srgbClr val="FF5050"/>
                </a:solidFill>
                <a:latin typeface="Cambria" panose="02040503050406030204" pitchFamily="18" charset="0"/>
                <a:ea typeface="Cambria" panose="02040503050406030204" pitchFamily="18" charset="0"/>
              </a:rPr>
              <a:t> </a:t>
            </a:r>
            <a:r>
              <a:rPr lang="en-US" sz="4400" dirty="0" err="1" smtClean="0">
                <a:solidFill>
                  <a:srgbClr val="FF5050"/>
                </a:solidFill>
                <a:latin typeface="Cambria" panose="02040503050406030204" pitchFamily="18" charset="0"/>
                <a:ea typeface="Cambria" panose="02040503050406030204" pitchFamily="18" charset="0"/>
              </a:rPr>
              <a:t>khổ</a:t>
            </a:r>
            <a:r>
              <a:rPr lang="en-US" sz="4400" dirty="0" smtClean="0">
                <a:solidFill>
                  <a:srgbClr val="FF5050"/>
                </a:solidFill>
                <a:latin typeface="Cambria" panose="02040503050406030204" pitchFamily="18" charset="0"/>
                <a:ea typeface="Cambria" panose="02040503050406030204" pitchFamily="18" charset="0"/>
              </a:rPr>
              <a:t> </a:t>
            </a:r>
            <a:r>
              <a:rPr lang="en-US" sz="4400" dirty="0" err="1" smtClean="0">
                <a:solidFill>
                  <a:srgbClr val="FF5050"/>
                </a:solidFill>
                <a:latin typeface="Cambria" panose="02040503050406030204" pitchFamily="18" charset="0"/>
                <a:ea typeface="Cambria" panose="02040503050406030204" pitchFamily="18" charset="0"/>
              </a:rPr>
              <a:t>thơ</a:t>
            </a:r>
            <a:r>
              <a:rPr lang="en-US" sz="4400" dirty="0" smtClean="0">
                <a:solidFill>
                  <a:srgbClr val="FF5050"/>
                </a:solidFill>
                <a:latin typeface="Cambria" panose="02040503050406030204" pitchFamily="18" charset="0"/>
                <a:ea typeface="Cambria" panose="02040503050406030204" pitchFamily="18" charset="0"/>
              </a:rPr>
              <a:t>.</a:t>
            </a:r>
          </a:p>
          <a:p>
            <a:pPr marL="742950" indent="-742950">
              <a:buFont typeface="Wingdings" panose="05000000000000000000" pitchFamily="2" charset="2"/>
              <a:buChar char="ü"/>
            </a:pPr>
            <a:r>
              <a:rPr lang="en-US" sz="4400" dirty="0" err="1" smtClean="0">
                <a:solidFill>
                  <a:srgbClr val="FF5050"/>
                </a:solidFill>
                <a:latin typeface="Cambria" panose="02040503050406030204" pitchFamily="18" charset="0"/>
                <a:ea typeface="Cambria" panose="02040503050406030204" pitchFamily="18" charset="0"/>
              </a:rPr>
              <a:t>Cuối</a:t>
            </a:r>
            <a:r>
              <a:rPr lang="en-US" sz="4400" dirty="0" smtClean="0">
                <a:solidFill>
                  <a:srgbClr val="FF5050"/>
                </a:solidFill>
                <a:latin typeface="Cambria" panose="02040503050406030204" pitchFamily="18" charset="0"/>
                <a:ea typeface="Cambria" panose="02040503050406030204" pitchFamily="18" charset="0"/>
              </a:rPr>
              <a:t> </a:t>
            </a:r>
            <a:r>
              <a:rPr lang="en-US" sz="4400" dirty="0" err="1" smtClean="0">
                <a:solidFill>
                  <a:srgbClr val="FF5050"/>
                </a:solidFill>
                <a:latin typeface="Cambria" panose="02040503050406030204" pitchFamily="18" charset="0"/>
                <a:ea typeface="Cambria" panose="02040503050406030204" pitchFamily="18" charset="0"/>
              </a:rPr>
              <a:t>mỗi</a:t>
            </a:r>
            <a:r>
              <a:rPr lang="en-US" sz="4400" dirty="0" smtClean="0">
                <a:solidFill>
                  <a:srgbClr val="FF5050"/>
                </a:solidFill>
                <a:latin typeface="Cambria" panose="02040503050406030204" pitchFamily="18" charset="0"/>
                <a:ea typeface="Cambria" panose="02040503050406030204" pitchFamily="18" charset="0"/>
              </a:rPr>
              <a:t> </a:t>
            </a:r>
            <a:r>
              <a:rPr lang="en-US" sz="4400" dirty="0" err="1" smtClean="0">
                <a:solidFill>
                  <a:srgbClr val="FF5050"/>
                </a:solidFill>
                <a:latin typeface="Cambria" panose="02040503050406030204" pitchFamily="18" charset="0"/>
                <a:ea typeface="Cambria" panose="02040503050406030204" pitchFamily="18" charset="0"/>
              </a:rPr>
              <a:t>khổ</a:t>
            </a:r>
            <a:r>
              <a:rPr lang="en-US" sz="4400" dirty="0" smtClean="0">
                <a:solidFill>
                  <a:srgbClr val="FF5050"/>
                </a:solidFill>
                <a:latin typeface="Cambria" panose="02040503050406030204" pitchFamily="18" charset="0"/>
                <a:ea typeface="Cambria" panose="02040503050406030204" pitchFamily="18" charset="0"/>
              </a:rPr>
              <a:t> </a:t>
            </a:r>
            <a:r>
              <a:rPr lang="en-US" sz="4400" dirty="0" err="1" smtClean="0">
                <a:solidFill>
                  <a:srgbClr val="FF5050"/>
                </a:solidFill>
                <a:latin typeface="Cambria" panose="02040503050406030204" pitchFamily="18" charset="0"/>
                <a:ea typeface="Cambria" panose="02040503050406030204" pitchFamily="18" charset="0"/>
              </a:rPr>
              <a:t>thơ</a:t>
            </a:r>
            <a:r>
              <a:rPr lang="en-US" sz="4400" dirty="0" smtClean="0">
                <a:solidFill>
                  <a:srgbClr val="FF5050"/>
                </a:solidFill>
                <a:latin typeface="Cambria" panose="02040503050406030204" pitchFamily="18" charset="0"/>
                <a:ea typeface="Cambria" panose="02040503050406030204" pitchFamily="18" charset="0"/>
              </a:rPr>
              <a:t> </a:t>
            </a:r>
            <a:r>
              <a:rPr lang="en-US" sz="4400" dirty="0" err="1" smtClean="0">
                <a:solidFill>
                  <a:srgbClr val="FF5050"/>
                </a:solidFill>
                <a:latin typeface="Cambria" panose="02040503050406030204" pitchFamily="18" charset="0"/>
                <a:ea typeface="Cambria" panose="02040503050406030204" pitchFamily="18" charset="0"/>
              </a:rPr>
              <a:t>đều</a:t>
            </a:r>
            <a:r>
              <a:rPr lang="en-US" sz="4400" dirty="0" smtClean="0">
                <a:solidFill>
                  <a:srgbClr val="FF5050"/>
                </a:solidFill>
                <a:latin typeface="Cambria" panose="02040503050406030204" pitchFamily="18" charset="0"/>
                <a:ea typeface="Cambria" panose="02040503050406030204" pitchFamily="18" charset="0"/>
              </a:rPr>
              <a:t> </a:t>
            </a:r>
            <a:r>
              <a:rPr lang="en-US" sz="4400" dirty="0" err="1" smtClean="0">
                <a:solidFill>
                  <a:srgbClr val="FF5050"/>
                </a:solidFill>
                <a:latin typeface="Cambria" panose="02040503050406030204" pitchFamily="18" charset="0"/>
                <a:ea typeface="Cambria" panose="02040503050406030204" pitchFamily="18" charset="0"/>
              </a:rPr>
              <a:t>có</a:t>
            </a:r>
            <a:r>
              <a:rPr lang="en-US" sz="4400" dirty="0" smtClean="0">
                <a:solidFill>
                  <a:srgbClr val="FF5050"/>
                </a:solidFill>
                <a:latin typeface="Cambria" panose="02040503050406030204" pitchFamily="18" charset="0"/>
                <a:ea typeface="Cambria" panose="02040503050406030204" pitchFamily="18" charset="0"/>
              </a:rPr>
              <a:t> </a:t>
            </a:r>
            <a:r>
              <a:rPr lang="en-US" sz="4400" dirty="0" err="1" smtClean="0">
                <a:solidFill>
                  <a:srgbClr val="FF5050"/>
                </a:solidFill>
                <a:latin typeface="Cambria" panose="02040503050406030204" pitchFamily="18" charset="0"/>
                <a:ea typeface="Cambria" panose="02040503050406030204" pitchFamily="18" charset="0"/>
              </a:rPr>
              <a:t>dấu</a:t>
            </a:r>
            <a:r>
              <a:rPr lang="en-US" sz="4400" dirty="0" smtClean="0">
                <a:solidFill>
                  <a:srgbClr val="FF5050"/>
                </a:solidFill>
                <a:latin typeface="Cambria" panose="02040503050406030204" pitchFamily="18" charset="0"/>
                <a:ea typeface="Cambria" panose="02040503050406030204" pitchFamily="18" charset="0"/>
              </a:rPr>
              <a:t> </a:t>
            </a:r>
            <a:r>
              <a:rPr lang="en-US" sz="4400" dirty="0" err="1" smtClean="0">
                <a:solidFill>
                  <a:srgbClr val="FF5050"/>
                </a:solidFill>
                <a:latin typeface="Cambria" panose="02040503050406030204" pitchFamily="18" charset="0"/>
                <a:ea typeface="Cambria" panose="02040503050406030204" pitchFamily="18" charset="0"/>
              </a:rPr>
              <a:t>chấm</a:t>
            </a:r>
            <a:r>
              <a:rPr lang="en-US" sz="4400" dirty="0" smtClean="0">
                <a:solidFill>
                  <a:srgbClr val="FF5050"/>
                </a:solidFill>
                <a:latin typeface="Cambria" panose="02040503050406030204" pitchFamily="18" charset="0"/>
                <a:ea typeface="Cambria" panose="02040503050406030204" pitchFamily="18" charset="0"/>
              </a:rPr>
              <a:t>.</a:t>
            </a:r>
          </a:p>
          <a:p>
            <a:pPr marL="742950" indent="-742950">
              <a:buFont typeface="Wingdings" panose="05000000000000000000" pitchFamily="2" charset="2"/>
              <a:buChar char="ü"/>
            </a:pPr>
            <a:endParaRPr lang="en-US" sz="4400" dirty="0">
              <a:solidFill>
                <a:srgbClr val="FF5050"/>
              </a:solidFill>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176762431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6">
                                            <p:txEl>
                                              <p:pRg st="0" end="0"/>
                                            </p:txEl>
                                          </p:spTgt>
                                        </p:tgtEl>
                                        <p:attrNameLst>
                                          <p:attrName>style.visibility</p:attrName>
                                        </p:attrNameLst>
                                      </p:cBhvr>
                                      <p:to>
                                        <p:strVal val="visible"/>
                                      </p:to>
                                    </p:set>
                                    <p:animEffect transition="in" filter="randombar(horizontal)">
                                      <p:cBhvr>
                                        <p:cTn id="12" dur="500"/>
                                        <p:tgtEl>
                                          <p:spTgt spid="6">
                                            <p:txEl>
                                              <p:pRg st="0" end="0"/>
                                            </p:txEl>
                                          </p:spTgt>
                                        </p:tgtEl>
                                      </p:cBhvr>
                                    </p:animEffect>
                                  </p:childTnLst>
                                </p:cTn>
                              </p:par>
                            </p:childTnLst>
                          </p:cTn>
                        </p:par>
                        <p:par>
                          <p:cTn id="13" fill="hold">
                            <p:stCondLst>
                              <p:cond delay="500"/>
                            </p:stCondLst>
                            <p:childTnLst>
                              <p:par>
                                <p:cTn id="14" presetID="14" presetClass="entr" presetSubtype="10" fill="hold" grpId="0" nodeType="afterEffect">
                                  <p:stCondLst>
                                    <p:cond delay="0"/>
                                  </p:stCondLst>
                                  <p:childTnLst>
                                    <p:set>
                                      <p:cBhvr>
                                        <p:cTn id="15" dur="1" fill="hold">
                                          <p:stCondLst>
                                            <p:cond delay="0"/>
                                          </p:stCondLst>
                                        </p:cTn>
                                        <p:tgtEl>
                                          <p:spTgt spid="6">
                                            <p:txEl>
                                              <p:pRg st="1" end="1"/>
                                            </p:txEl>
                                          </p:spTgt>
                                        </p:tgtEl>
                                        <p:attrNameLst>
                                          <p:attrName>style.visibility</p:attrName>
                                        </p:attrNameLst>
                                      </p:cBhvr>
                                      <p:to>
                                        <p:strVal val="visible"/>
                                      </p:to>
                                    </p:set>
                                    <p:animEffect transition="in" filter="randombar(horizontal)">
                                      <p:cBhvr>
                                        <p:cTn id="16" dur="500"/>
                                        <p:tgtEl>
                                          <p:spTgt spid="6">
                                            <p:txEl>
                                              <p:pRg st="1" end="1"/>
                                            </p:txEl>
                                          </p:spTgt>
                                        </p:tgtEl>
                                      </p:cBhvr>
                                    </p:animEffect>
                                  </p:childTnLst>
                                </p:cTn>
                              </p:par>
                            </p:childTnLst>
                          </p:cTn>
                        </p:par>
                        <p:par>
                          <p:cTn id="17" fill="hold">
                            <p:stCondLst>
                              <p:cond delay="1000"/>
                            </p:stCondLst>
                            <p:childTnLst>
                              <p:par>
                                <p:cTn id="18" presetID="14" presetClass="entr" presetSubtype="10" fill="hold" grpId="0" nodeType="afterEffect">
                                  <p:stCondLst>
                                    <p:cond delay="0"/>
                                  </p:stCondLst>
                                  <p:childTnLst>
                                    <p:set>
                                      <p:cBhvr>
                                        <p:cTn id="19" dur="1" fill="hold">
                                          <p:stCondLst>
                                            <p:cond delay="0"/>
                                          </p:stCondLst>
                                        </p:cTn>
                                        <p:tgtEl>
                                          <p:spTgt spid="6">
                                            <p:txEl>
                                              <p:pRg st="2" end="2"/>
                                            </p:txEl>
                                          </p:spTgt>
                                        </p:tgtEl>
                                        <p:attrNameLst>
                                          <p:attrName>style.visibility</p:attrName>
                                        </p:attrNameLst>
                                      </p:cBhvr>
                                      <p:to>
                                        <p:strVal val="visible"/>
                                      </p:to>
                                    </p:set>
                                    <p:animEffect transition="in" filter="randombar(horizontal)">
                                      <p:cBhvr>
                                        <p:cTn id="20" dur="500"/>
                                        <p:tgtEl>
                                          <p:spTgt spid="6">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uiExpand="1"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a:extLst>
              <a:ext uri="{FF2B5EF4-FFF2-40B4-BE49-F238E27FC236}">
                <a16:creationId xmlns:a16="http://schemas.microsoft.com/office/drawing/2014/main" id="{DA7BA481-7BE7-E262-A367-6E0AC8B8B1BE}"/>
              </a:ext>
            </a:extLst>
          </p:cNvPr>
          <p:cNvSpPr/>
          <p:nvPr/>
        </p:nvSpPr>
        <p:spPr>
          <a:xfrm>
            <a:off x="0" y="-1"/>
            <a:ext cx="12192000" cy="6857999"/>
          </a:xfrm>
          <a:prstGeom prst="rect">
            <a:avLst/>
          </a:prstGeom>
          <a:solidFill>
            <a:srgbClr val="4CBFD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思源黑体 CN Bold" panose="020B0800000000000000" pitchFamily="34" charset="-122"/>
              <a:ea typeface="思源黑体 CN Bold" panose="020B0800000000000000" pitchFamily="34" charset="-122"/>
              <a:cs typeface="+mn-cs"/>
            </a:endParaRPr>
          </a:p>
        </p:txBody>
      </p:sp>
      <p:pic>
        <p:nvPicPr>
          <p:cNvPr id="4" name="图片 3">
            <a:extLst>
              <a:ext uri="{FF2B5EF4-FFF2-40B4-BE49-F238E27FC236}">
                <a16:creationId xmlns:a16="http://schemas.microsoft.com/office/drawing/2014/main" id="{37E2FE2E-0B9D-800A-323F-0D0C0FFD363B}"/>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4830" y="0"/>
            <a:ext cx="12192000" cy="6856198"/>
          </a:xfrm>
          <a:prstGeom prst="rect">
            <a:avLst/>
          </a:prstGeom>
        </p:spPr>
      </p:pic>
      <p:pic>
        <p:nvPicPr>
          <p:cNvPr id="15" name="图片 14">
            <a:extLst>
              <a:ext uri="{FF2B5EF4-FFF2-40B4-BE49-F238E27FC236}">
                <a16:creationId xmlns:a16="http://schemas.microsoft.com/office/drawing/2014/main" id="{44A16D67-1706-27DC-8B6F-C4A7A929C4A4}"/>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b="-2"/>
          <a:stretch/>
        </p:blipFill>
        <p:spPr>
          <a:xfrm>
            <a:off x="4831" y="0"/>
            <a:ext cx="12191999" cy="1689062"/>
          </a:xfrm>
          <a:prstGeom prst="rect">
            <a:avLst/>
          </a:prstGeom>
        </p:spPr>
      </p:pic>
      <p:pic>
        <p:nvPicPr>
          <p:cNvPr id="7" name="Picture 4" descr="Tư thế ngồi viết và cách cầm bút - YouTube"/>
          <p:cNvPicPr>
            <a:picLocks noChangeAspect="1" noChangeArrowheads="1"/>
          </p:cNvPicPr>
          <p:nvPr/>
        </p:nvPicPr>
        <p:blipFill rotWithShape="1">
          <a:blip r:embed="rId4">
            <a:extLst>
              <a:ext uri="{28A0092B-C50C-407E-A947-70E740481C1C}">
                <a14:useLocalDpi xmlns:a14="http://schemas.microsoft.com/office/drawing/2010/main" val="0"/>
              </a:ext>
            </a:extLst>
          </a:blip>
          <a:srcRect t="11764"/>
          <a:stretch/>
        </p:blipFill>
        <p:spPr bwMode="auto">
          <a:xfrm>
            <a:off x="1011045" y="1744739"/>
            <a:ext cx="10169910" cy="5047613"/>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7"/>
          <p:cNvPicPr>
            <a:picLocks noChangeAspect="1"/>
          </p:cNvPicPr>
          <p:nvPr/>
        </p:nvPicPr>
        <p:blipFill>
          <a:blip r:embed="rId5">
            <a:extLst>
              <a:ext uri="{BEBA8EAE-BF5A-486C-A8C5-ECC9F3942E4B}">
                <a14:imgProps xmlns:a14="http://schemas.microsoft.com/office/drawing/2010/main">
                  <a14:imgLayer r:embed="rId6">
                    <a14:imgEffect>
                      <a14:brightnessContrast contrast="20000"/>
                    </a14:imgEffect>
                  </a14:imgLayer>
                </a14:imgProps>
              </a:ext>
            </a:extLst>
          </a:blip>
          <a:stretch>
            <a:fillRect/>
          </a:stretch>
        </p:blipFill>
        <p:spPr>
          <a:xfrm>
            <a:off x="1645519" y="205983"/>
            <a:ext cx="9236241" cy="1682642"/>
          </a:xfrm>
          <a:prstGeom prst="rect">
            <a:avLst/>
          </a:prstGeom>
        </p:spPr>
      </p:pic>
    </p:spTree>
    <p:extLst>
      <p:ext uri="{BB962C8B-B14F-4D97-AF65-F5344CB8AC3E}">
        <p14:creationId xmlns:p14="http://schemas.microsoft.com/office/powerpoint/2010/main" val="224903751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par>
                                <p:cTn id="10" presetID="16" presetClass="entr" presetSubtype="21" fill="hold" nodeType="with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barn(inVertical)">
                                      <p:cBhvr>
                                        <p:cTn id="1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a:extLst>
              <a:ext uri="{FF2B5EF4-FFF2-40B4-BE49-F238E27FC236}">
                <a16:creationId xmlns:a16="http://schemas.microsoft.com/office/drawing/2014/main" id="{DA7BA481-7BE7-E262-A367-6E0AC8B8B1BE}"/>
              </a:ext>
            </a:extLst>
          </p:cNvPr>
          <p:cNvSpPr/>
          <p:nvPr/>
        </p:nvSpPr>
        <p:spPr>
          <a:xfrm>
            <a:off x="0" y="-1"/>
            <a:ext cx="12192000" cy="6857999"/>
          </a:xfrm>
          <a:prstGeom prst="rect">
            <a:avLst/>
          </a:prstGeom>
          <a:solidFill>
            <a:srgbClr val="4CBFD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思源黑体 CN Bold" panose="020B0800000000000000" pitchFamily="34" charset="-122"/>
              <a:ea typeface="思源黑体 CN Bold" panose="020B0800000000000000" pitchFamily="34" charset="-122"/>
              <a:cs typeface="+mn-cs"/>
            </a:endParaRPr>
          </a:p>
        </p:txBody>
      </p:sp>
      <p:pic>
        <p:nvPicPr>
          <p:cNvPr id="4" name="图片 3">
            <a:extLst>
              <a:ext uri="{FF2B5EF4-FFF2-40B4-BE49-F238E27FC236}">
                <a16:creationId xmlns:a16="http://schemas.microsoft.com/office/drawing/2014/main" id="{37E2FE2E-0B9D-800A-323F-0D0C0FFD363B}"/>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4830" y="0"/>
            <a:ext cx="12192000" cy="6856198"/>
          </a:xfrm>
          <a:prstGeom prst="rect">
            <a:avLst/>
          </a:prstGeom>
        </p:spPr>
      </p:pic>
      <p:pic>
        <p:nvPicPr>
          <p:cNvPr id="15" name="图片 14">
            <a:extLst>
              <a:ext uri="{FF2B5EF4-FFF2-40B4-BE49-F238E27FC236}">
                <a16:creationId xmlns:a16="http://schemas.microsoft.com/office/drawing/2014/main" id="{44A16D67-1706-27DC-8B6F-C4A7A929C4A4}"/>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b="-2"/>
          <a:stretch/>
        </p:blipFill>
        <p:spPr>
          <a:xfrm>
            <a:off x="4831" y="0"/>
            <a:ext cx="12191999" cy="1689062"/>
          </a:xfrm>
          <a:prstGeom prst="rect">
            <a:avLst/>
          </a:prstGeom>
        </p:spPr>
      </p:pic>
      <p:pic>
        <p:nvPicPr>
          <p:cNvPr id="3" name="Picture 2"/>
          <p:cNvPicPr>
            <a:picLocks noChangeAspect="1"/>
          </p:cNvPicPr>
          <p:nvPr/>
        </p:nvPicPr>
        <p:blipFill rotWithShape="1">
          <a:blip r:embed="rId4"/>
          <a:srcRect l="29289" r="26817"/>
          <a:stretch/>
        </p:blipFill>
        <p:spPr>
          <a:xfrm>
            <a:off x="-9660" y="970601"/>
            <a:ext cx="3888677" cy="1792783"/>
          </a:xfrm>
          <a:prstGeom prst="rect">
            <a:avLst/>
          </a:prstGeom>
        </p:spPr>
      </p:pic>
      <p:pic>
        <p:nvPicPr>
          <p:cNvPr id="13" name="Picture 12"/>
          <p:cNvPicPr>
            <a:picLocks noChangeAspect="1"/>
          </p:cNvPicPr>
          <p:nvPr/>
        </p:nvPicPr>
        <p:blipFill>
          <a:blip r:embed="rId5" cstate="print">
            <a:extLst>
              <a:ext uri="{BEBA8EAE-BF5A-486C-A8C5-ECC9F3942E4B}">
                <a14:imgProps xmlns:a14="http://schemas.microsoft.com/office/drawing/2010/main">
                  <a14:imgLayer r:embed="rId6">
                    <a14:imgEffect>
                      <a14:backgroundRemoval t="9951" b="92354" l="9951" r="89988"/>
                    </a14:imgEffect>
                  </a14:imgLayer>
                </a14:imgProps>
              </a:ext>
              <a:ext uri="{28A0092B-C50C-407E-A947-70E740481C1C}">
                <a14:useLocalDpi xmlns:a14="http://schemas.microsoft.com/office/drawing/2010/main" val="0"/>
              </a:ext>
            </a:extLst>
          </a:blip>
          <a:stretch>
            <a:fillRect/>
          </a:stretch>
        </p:blipFill>
        <p:spPr>
          <a:xfrm>
            <a:off x="-568578" y="2441627"/>
            <a:ext cx="4433038" cy="4433038"/>
          </a:xfrm>
          <a:prstGeom prst="rect">
            <a:avLst/>
          </a:prstGeom>
        </p:spPr>
      </p:pic>
      <p:grpSp>
        <p:nvGrpSpPr>
          <p:cNvPr id="12" name="Group 11"/>
          <p:cNvGrpSpPr/>
          <p:nvPr/>
        </p:nvGrpSpPr>
        <p:grpSpPr>
          <a:xfrm>
            <a:off x="3527196" y="1346952"/>
            <a:ext cx="8538325" cy="4583966"/>
            <a:chOff x="2275315" y="1689062"/>
            <a:chExt cx="8538325" cy="4583966"/>
          </a:xfrm>
        </p:grpSpPr>
        <p:cxnSp>
          <p:nvCxnSpPr>
            <p:cNvPr id="6" name="直接连接符 29">
              <a:extLst>
                <a:ext uri="{FF2B5EF4-FFF2-40B4-BE49-F238E27FC236}">
                  <a16:creationId xmlns:a16="http://schemas.microsoft.com/office/drawing/2014/main" id="{FE9CADC8-8868-CC1D-6012-BD35B1B479E0}"/>
                </a:ext>
              </a:extLst>
            </p:cNvPr>
            <p:cNvCxnSpPr/>
            <p:nvPr/>
          </p:nvCxnSpPr>
          <p:spPr>
            <a:xfrm>
              <a:off x="3651049" y="3995486"/>
              <a:ext cx="5421085" cy="0"/>
            </a:xfrm>
            <a:prstGeom prst="line">
              <a:avLst/>
            </a:prstGeom>
            <a:ln w="28575">
              <a:solidFill>
                <a:srgbClr val="FDA90C"/>
              </a:solidFill>
              <a:prstDash val="lgDash"/>
            </a:ln>
          </p:spPr>
          <p:style>
            <a:lnRef idx="1">
              <a:schemeClr val="accent1"/>
            </a:lnRef>
            <a:fillRef idx="0">
              <a:schemeClr val="accent1"/>
            </a:fillRef>
            <a:effectRef idx="0">
              <a:schemeClr val="accent1"/>
            </a:effectRef>
            <a:fontRef idx="minor">
              <a:schemeClr val="tx1"/>
            </a:fontRef>
          </p:style>
        </p:cxnSp>
        <p:sp>
          <p:nvSpPr>
            <p:cNvPr id="7" name="Rectangle 6"/>
            <p:cNvSpPr/>
            <p:nvPr/>
          </p:nvSpPr>
          <p:spPr>
            <a:xfrm>
              <a:off x="2336127" y="1707528"/>
              <a:ext cx="3547040" cy="2062103"/>
            </a:xfrm>
            <a:prstGeom prst="rect">
              <a:avLst/>
            </a:prstGeom>
          </p:spPr>
          <p:txBody>
            <a:bodyPr wrap="square">
              <a:spAutoFit/>
            </a:bodyPr>
            <a:lstStyle/>
            <a:p>
              <a:pPr lvl="0" fontAlgn="t"/>
              <a:r>
                <a:rPr lang="vi-VN" sz="3200" dirty="0">
                  <a:solidFill>
                    <a:srgbClr val="0070C0"/>
                  </a:solidFill>
                  <a:latin typeface="Cambria" panose="02040503050406030204" pitchFamily="18" charset="0"/>
                  <a:ea typeface="Cambria" panose="02040503050406030204" pitchFamily="18" charset="0"/>
                </a:rPr>
                <a:t>Tôi yêu em tôi</a:t>
              </a:r>
            </a:p>
            <a:p>
              <a:pPr lvl="0" fontAlgn="t"/>
              <a:r>
                <a:rPr lang="vi-VN" sz="3200" dirty="0">
                  <a:solidFill>
                    <a:srgbClr val="0070C0"/>
                  </a:solidFill>
                  <a:latin typeface="Cambria" panose="02040503050406030204" pitchFamily="18" charset="0"/>
                  <a:ea typeface="Cambria" panose="02040503050406030204" pitchFamily="18" charset="0"/>
                </a:rPr>
                <a:t>Nó cười rúc rích</a:t>
              </a:r>
            </a:p>
            <a:p>
              <a:pPr lvl="0" fontAlgn="t"/>
              <a:r>
                <a:rPr lang="vi-VN" sz="3200" dirty="0">
                  <a:solidFill>
                    <a:srgbClr val="0070C0"/>
                  </a:solidFill>
                  <a:latin typeface="Cambria" panose="02040503050406030204" pitchFamily="18" charset="0"/>
                  <a:ea typeface="Cambria" panose="02040503050406030204" pitchFamily="18" charset="0"/>
                </a:rPr>
                <a:t>Mỗi khi tôi đùa</a:t>
              </a:r>
            </a:p>
            <a:p>
              <a:pPr lvl="0" fontAlgn="t"/>
              <a:r>
                <a:rPr lang="vi-VN" sz="3200" dirty="0">
                  <a:solidFill>
                    <a:srgbClr val="0070C0"/>
                  </a:solidFill>
                  <a:latin typeface="Cambria" panose="02040503050406030204" pitchFamily="18" charset="0"/>
                  <a:ea typeface="Cambria" panose="02040503050406030204" pitchFamily="18" charset="0"/>
                </a:rPr>
                <a:t>Nó vui, nó thích.</a:t>
              </a:r>
            </a:p>
          </p:txBody>
        </p:sp>
        <p:sp>
          <p:nvSpPr>
            <p:cNvPr id="8" name="Rectangle 7"/>
            <p:cNvSpPr/>
            <p:nvPr/>
          </p:nvSpPr>
          <p:spPr>
            <a:xfrm>
              <a:off x="2275315" y="4210925"/>
              <a:ext cx="4121096" cy="2062103"/>
            </a:xfrm>
            <a:prstGeom prst="rect">
              <a:avLst/>
            </a:prstGeom>
          </p:spPr>
          <p:txBody>
            <a:bodyPr wrap="square">
              <a:spAutoFit/>
            </a:bodyPr>
            <a:lstStyle/>
            <a:p>
              <a:pPr lvl="0" fontAlgn="t"/>
              <a:r>
                <a:rPr lang="vi-VN" sz="3200" dirty="0">
                  <a:solidFill>
                    <a:srgbClr val="00B050"/>
                  </a:solidFill>
                  <a:latin typeface="Cambria" panose="02040503050406030204" pitchFamily="18" charset="0"/>
                  <a:ea typeface="Cambria" panose="02040503050406030204" pitchFamily="18" charset="0"/>
                </a:rPr>
                <a:t>Mắt nó đen ngời</a:t>
              </a:r>
            </a:p>
            <a:p>
              <a:pPr lvl="0" fontAlgn="t"/>
              <a:r>
                <a:rPr lang="vi-VN" sz="3200" dirty="0">
                  <a:solidFill>
                    <a:srgbClr val="00B050"/>
                  </a:solidFill>
                  <a:latin typeface="Cambria" panose="02040503050406030204" pitchFamily="18" charset="0"/>
                  <a:ea typeface="Cambria" panose="02040503050406030204" pitchFamily="18" charset="0"/>
                </a:rPr>
                <a:t>Trong veo như nước</a:t>
              </a:r>
            </a:p>
            <a:p>
              <a:pPr lvl="0" fontAlgn="t"/>
              <a:r>
                <a:rPr lang="vi-VN" sz="3200" dirty="0">
                  <a:solidFill>
                    <a:srgbClr val="00B050"/>
                  </a:solidFill>
                  <a:latin typeface="Cambria" panose="02040503050406030204" pitchFamily="18" charset="0"/>
                  <a:ea typeface="Cambria" panose="02040503050406030204" pitchFamily="18" charset="0"/>
                </a:rPr>
                <a:t>Miệng nó tươi hồng</a:t>
              </a:r>
            </a:p>
            <a:p>
              <a:pPr lvl="0" fontAlgn="t"/>
              <a:r>
                <a:rPr lang="vi-VN" sz="3200" dirty="0">
                  <a:solidFill>
                    <a:srgbClr val="00B050"/>
                  </a:solidFill>
                  <a:latin typeface="Cambria" panose="02040503050406030204" pitchFamily="18" charset="0"/>
                  <a:ea typeface="Cambria" panose="02040503050406030204" pitchFamily="18" charset="0"/>
                </a:rPr>
                <a:t>Nói như khướu hót.</a:t>
              </a:r>
            </a:p>
          </p:txBody>
        </p:sp>
        <p:cxnSp>
          <p:nvCxnSpPr>
            <p:cNvPr id="9" name="直接连接符 29">
              <a:extLst>
                <a:ext uri="{FF2B5EF4-FFF2-40B4-BE49-F238E27FC236}">
                  <a16:creationId xmlns:a16="http://schemas.microsoft.com/office/drawing/2014/main" id="{FE9CADC8-8868-CC1D-6012-BD35B1B479E0}"/>
                </a:ext>
              </a:extLst>
            </p:cNvPr>
            <p:cNvCxnSpPr/>
            <p:nvPr/>
          </p:nvCxnSpPr>
          <p:spPr>
            <a:xfrm flipV="1">
              <a:off x="6298870" y="2209103"/>
              <a:ext cx="31296" cy="3562350"/>
            </a:xfrm>
            <a:prstGeom prst="line">
              <a:avLst/>
            </a:prstGeom>
            <a:ln w="28575">
              <a:solidFill>
                <a:srgbClr val="FDA90C"/>
              </a:solidFill>
              <a:prstDash val="lgDash"/>
            </a:ln>
          </p:spPr>
          <p:style>
            <a:lnRef idx="1">
              <a:schemeClr val="accent1"/>
            </a:lnRef>
            <a:fillRef idx="0">
              <a:schemeClr val="accent1"/>
            </a:fillRef>
            <a:effectRef idx="0">
              <a:schemeClr val="accent1"/>
            </a:effectRef>
            <a:fontRef idx="minor">
              <a:schemeClr val="tx1"/>
            </a:fontRef>
          </p:style>
        </p:cxnSp>
        <p:sp>
          <p:nvSpPr>
            <p:cNvPr id="10" name="Rectangle 9"/>
            <p:cNvSpPr/>
            <p:nvPr/>
          </p:nvSpPr>
          <p:spPr>
            <a:xfrm>
              <a:off x="6610186" y="1689062"/>
              <a:ext cx="4203454" cy="2062103"/>
            </a:xfrm>
            <a:prstGeom prst="rect">
              <a:avLst/>
            </a:prstGeom>
          </p:spPr>
          <p:txBody>
            <a:bodyPr wrap="square">
              <a:spAutoFit/>
            </a:bodyPr>
            <a:lstStyle/>
            <a:p>
              <a:pPr lvl="0" fontAlgn="t"/>
              <a:r>
                <a:rPr lang="vi-VN" sz="3200" dirty="0">
                  <a:solidFill>
                    <a:srgbClr val="7030A0"/>
                  </a:solidFill>
                  <a:latin typeface="Cambria" panose="02040503050406030204" pitchFamily="18" charset="0"/>
                  <a:ea typeface="Cambria" panose="02040503050406030204" pitchFamily="18" charset="0"/>
                </a:rPr>
                <a:t>Hoa lan, hoa lí</a:t>
              </a:r>
            </a:p>
            <a:p>
              <a:pPr lvl="0" fontAlgn="t"/>
              <a:r>
                <a:rPr lang="vi-VN" sz="3200" dirty="0">
                  <a:solidFill>
                    <a:srgbClr val="7030A0"/>
                  </a:solidFill>
                  <a:latin typeface="Cambria" panose="02040503050406030204" pitchFamily="18" charset="0"/>
                  <a:ea typeface="Cambria" panose="02040503050406030204" pitchFamily="18" charset="0"/>
                </a:rPr>
                <a:t>Nó nhặt cài đầu</a:t>
              </a:r>
            </a:p>
            <a:p>
              <a:pPr lvl="0" fontAlgn="t"/>
              <a:r>
                <a:rPr lang="vi-VN" sz="3200" dirty="0">
                  <a:solidFill>
                    <a:srgbClr val="7030A0"/>
                  </a:solidFill>
                  <a:latin typeface="Cambria" panose="02040503050406030204" pitchFamily="18" charset="0"/>
                  <a:ea typeface="Cambria" panose="02040503050406030204" pitchFamily="18" charset="0"/>
                </a:rPr>
                <a:t>Hương thơm theo nó</a:t>
              </a:r>
            </a:p>
            <a:p>
              <a:pPr lvl="0" fontAlgn="t"/>
              <a:r>
                <a:rPr lang="vi-VN" sz="3200" dirty="0">
                  <a:solidFill>
                    <a:srgbClr val="7030A0"/>
                  </a:solidFill>
                  <a:latin typeface="Cambria" panose="02040503050406030204" pitchFamily="18" charset="0"/>
                  <a:ea typeface="Cambria" panose="02040503050406030204" pitchFamily="18" charset="0"/>
                </a:rPr>
                <a:t>Sân trước vườn sau.</a:t>
              </a:r>
            </a:p>
          </p:txBody>
        </p:sp>
        <p:sp>
          <p:nvSpPr>
            <p:cNvPr id="11" name="Rectangle 10"/>
            <p:cNvSpPr/>
            <p:nvPr/>
          </p:nvSpPr>
          <p:spPr>
            <a:xfrm>
              <a:off x="6696989" y="4198743"/>
              <a:ext cx="3476849" cy="2062103"/>
            </a:xfrm>
            <a:prstGeom prst="rect">
              <a:avLst/>
            </a:prstGeom>
          </p:spPr>
          <p:txBody>
            <a:bodyPr wrap="square">
              <a:spAutoFit/>
            </a:bodyPr>
            <a:lstStyle/>
            <a:p>
              <a:pPr lvl="0" fontAlgn="t"/>
              <a:r>
                <a:rPr lang="en-US" sz="3200" dirty="0" err="1">
                  <a:solidFill>
                    <a:schemeClr val="accent2">
                      <a:lumMod val="75000"/>
                    </a:schemeClr>
                  </a:solidFill>
                  <a:latin typeface="Cambria" panose="02040503050406030204" pitchFamily="18" charset="0"/>
                  <a:ea typeface="Cambria" panose="02040503050406030204" pitchFamily="18" charset="0"/>
                </a:rPr>
                <a:t>Tôi</a:t>
              </a:r>
              <a:r>
                <a:rPr lang="en-US" sz="3200" dirty="0">
                  <a:solidFill>
                    <a:schemeClr val="accent2">
                      <a:lumMod val="75000"/>
                    </a:schemeClr>
                  </a:solidFill>
                  <a:latin typeface="Cambria" panose="02040503050406030204" pitchFamily="18" charset="0"/>
                  <a:ea typeface="Cambria" panose="02040503050406030204" pitchFamily="18" charset="0"/>
                </a:rPr>
                <a:t> </a:t>
              </a:r>
              <a:r>
                <a:rPr lang="en-US" sz="3200" dirty="0" err="1">
                  <a:solidFill>
                    <a:schemeClr val="accent2">
                      <a:lumMod val="75000"/>
                    </a:schemeClr>
                  </a:solidFill>
                  <a:latin typeface="Cambria" panose="02040503050406030204" pitchFamily="18" charset="0"/>
                  <a:ea typeface="Cambria" panose="02040503050406030204" pitchFamily="18" charset="0"/>
                </a:rPr>
                <a:t>đi</a:t>
              </a:r>
              <a:r>
                <a:rPr lang="en-US" sz="3200" dirty="0">
                  <a:solidFill>
                    <a:schemeClr val="accent2">
                      <a:lumMod val="75000"/>
                    </a:schemeClr>
                  </a:solidFill>
                  <a:latin typeface="Cambria" panose="02040503050406030204" pitchFamily="18" charset="0"/>
                  <a:ea typeface="Cambria" panose="02040503050406030204" pitchFamily="18" charset="0"/>
                </a:rPr>
                <a:t> </a:t>
              </a:r>
              <a:r>
                <a:rPr lang="en-US" sz="3200" dirty="0" err="1">
                  <a:solidFill>
                    <a:schemeClr val="accent2">
                      <a:lumMod val="75000"/>
                    </a:schemeClr>
                  </a:solidFill>
                  <a:latin typeface="Cambria" panose="02040503050406030204" pitchFamily="18" charset="0"/>
                  <a:ea typeface="Cambria" panose="02040503050406030204" pitchFamily="18" charset="0"/>
                </a:rPr>
                <a:t>đâu</a:t>
              </a:r>
              <a:r>
                <a:rPr lang="en-US" sz="3200" dirty="0">
                  <a:solidFill>
                    <a:schemeClr val="accent2">
                      <a:lumMod val="75000"/>
                    </a:schemeClr>
                  </a:solidFill>
                  <a:latin typeface="Cambria" panose="02040503050406030204" pitchFamily="18" charset="0"/>
                  <a:ea typeface="Cambria" panose="02040503050406030204" pitchFamily="18" charset="0"/>
                </a:rPr>
                <a:t> </a:t>
              </a:r>
              <a:r>
                <a:rPr lang="en-US" sz="3200" dirty="0" err="1">
                  <a:solidFill>
                    <a:schemeClr val="accent2">
                      <a:lumMod val="75000"/>
                    </a:schemeClr>
                  </a:solidFill>
                  <a:latin typeface="Cambria" panose="02040503050406030204" pitchFamily="18" charset="0"/>
                  <a:ea typeface="Cambria" panose="02040503050406030204" pitchFamily="18" charset="0"/>
                </a:rPr>
                <a:t>lâu</a:t>
              </a:r>
              <a:endParaRPr lang="en-US" sz="3200" dirty="0">
                <a:solidFill>
                  <a:schemeClr val="accent2">
                    <a:lumMod val="75000"/>
                  </a:schemeClr>
                </a:solidFill>
                <a:latin typeface="Cambria" panose="02040503050406030204" pitchFamily="18" charset="0"/>
                <a:ea typeface="Cambria" panose="02040503050406030204" pitchFamily="18" charset="0"/>
              </a:endParaRPr>
            </a:p>
            <a:p>
              <a:pPr lvl="0" fontAlgn="t"/>
              <a:r>
                <a:rPr lang="en-US" sz="3200" dirty="0" err="1">
                  <a:solidFill>
                    <a:schemeClr val="accent2">
                      <a:lumMod val="75000"/>
                    </a:schemeClr>
                  </a:solidFill>
                  <a:latin typeface="Cambria" panose="02040503050406030204" pitchFamily="18" charset="0"/>
                  <a:ea typeface="Cambria" panose="02040503050406030204" pitchFamily="18" charset="0"/>
                </a:rPr>
                <a:t>Nó</a:t>
              </a:r>
              <a:r>
                <a:rPr lang="en-US" sz="3200" dirty="0">
                  <a:solidFill>
                    <a:schemeClr val="accent2">
                      <a:lumMod val="75000"/>
                    </a:schemeClr>
                  </a:solidFill>
                  <a:latin typeface="Cambria" panose="02040503050406030204" pitchFamily="18" charset="0"/>
                  <a:ea typeface="Cambria" panose="02040503050406030204" pitchFamily="18" charset="0"/>
                </a:rPr>
                <a:t> </a:t>
              </a:r>
              <a:r>
                <a:rPr lang="en-US" sz="3200" dirty="0" err="1">
                  <a:solidFill>
                    <a:schemeClr val="accent2">
                      <a:lumMod val="75000"/>
                    </a:schemeClr>
                  </a:solidFill>
                  <a:latin typeface="Cambria" panose="02040503050406030204" pitchFamily="18" charset="0"/>
                  <a:ea typeface="Cambria" panose="02040503050406030204" pitchFamily="18" charset="0"/>
                </a:rPr>
                <a:t>mong</a:t>
              </a:r>
              <a:r>
                <a:rPr lang="en-US" sz="3200" dirty="0">
                  <a:solidFill>
                    <a:schemeClr val="accent2">
                      <a:lumMod val="75000"/>
                    </a:schemeClr>
                  </a:solidFill>
                  <a:latin typeface="Cambria" panose="02040503050406030204" pitchFamily="18" charset="0"/>
                  <a:ea typeface="Cambria" panose="02040503050406030204" pitchFamily="18" charset="0"/>
                </a:rPr>
                <a:t>, </a:t>
              </a:r>
              <a:r>
                <a:rPr lang="en-US" sz="3200" dirty="0" err="1">
                  <a:solidFill>
                    <a:schemeClr val="accent2">
                      <a:lumMod val="75000"/>
                    </a:schemeClr>
                  </a:solidFill>
                  <a:latin typeface="Cambria" panose="02040503050406030204" pitchFamily="18" charset="0"/>
                  <a:ea typeface="Cambria" panose="02040503050406030204" pitchFamily="18" charset="0"/>
                </a:rPr>
                <a:t>nó</a:t>
              </a:r>
              <a:r>
                <a:rPr lang="en-US" sz="3200" dirty="0">
                  <a:solidFill>
                    <a:schemeClr val="accent2">
                      <a:lumMod val="75000"/>
                    </a:schemeClr>
                  </a:solidFill>
                  <a:latin typeface="Cambria" panose="02040503050406030204" pitchFamily="18" charset="0"/>
                  <a:ea typeface="Cambria" panose="02040503050406030204" pitchFamily="18" charset="0"/>
                </a:rPr>
                <a:t> </a:t>
              </a:r>
              <a:r>
                <a:rPr lang="en-US" sz="3200" dirty="0" err="1">
                  <a:solidFill>
                    <a:schemeClr val="accent2">
                      <a:lumMod val="75000"/>
                    </a:schemeClr>
                  </a:solidFill>
                  <a:latin typeface="Cambria" panose="02040503050406030204" pitchFamily="18" charset="0"/>
                  <a:ea typeface="Cambria" panose="02040503050406030204" pitchFamily="18" charset="0"/>
                </a:rPr>
                <a:t>nhắc</a:t>
              </a:r>
              <a:endParaRPr lang="en-US" sz="3200" dirty="0">
                <a:solidFill>
                  <a:schemeClr val="accent2">
                    <a:lumMod val="75000"/>
                  </a:schemeClr>
                </a:solidFill>
                <a:latin typeface="Cambria" panose="02040503050406030204" pitchFamily="18" charset="0"/>
                <a:ea typeface="Cambria" panose="02040503050406030204" pitchFamily="18" charset="0"/>
              </a:endParaRPr>
            </a:p>
            <a:p>
              <a:pPr lvl="0" fontAlgn="t"/>
              <a:r>
                <a:rPr lang="en-US" sz="3200" dirty="0" err="1">
                  <a:solidFill>
                    <a:schemeClr val="accent2">
                      <a:lumMod val="75000"/>
                    </a:schemeClr>
                  </a:solidFill>
                  <a:latin typeface="Cambria" panose="02040503050406030204" pitchFamily="18" charset="0"/>
                  <a:ea typeface="Cambria" panose="02040503050406030204" pitchFamily="18" charset="0"/>
                </a:rPr>
                <a:t>Nó</a:t>
              </a:r>
              <a:r>
                <a:rPr lang="en-US" sz="3200" dirty="0">
                  <a:solidFill>
                    <a:schemeClr val="accent2">
                      <a:lumMod val="75000"/>
                    </a:schemeClr>
                  </a:solidFill>
                  <a:latin typeface="Cambria" panose="02040503050406030204" pitchFamily="18" charset="0"/>
                  <a:ea typeface="Cambria" panose="02040503050406030204" pitchFamily="18" charset="0"/>
                </a:rPr>
                <a:t> </a:t>
              </a:r>
              <a:r>
                <a:rPr lang="en-US" sz="3200" dirty="0" err="1">
                  <a:solidFill>
                    <a:schemeClr val="accent2">
                      <a:lumMod val="75000"/>
                    </a:schemeClr>
                  </a:solidFill>
                  <a:latin typeface="Cambria" panose="02040503050406030204" pitchFamily="18" charset="0"/>
                  <a:ea typeface="Cambria" panose="02040503050406030204" pitchFamily="18" charset="0"/>
                </a:rPr>
                <a:t>nấp</a:t>
              </a:r>
              <a:r>
                <a:rPr lang="en-US" sz="3200" dirty="0">
                  <a:solidFill>
                    <a:schemeClr val="accent2">
                      <a:lumMod val="75000"/>
                    </a:schemeClr>
                  </a:solidFill>
                  <a:latin typeface="Cambria" panose="02040503050406030204" pitchFamily="18" charset="0"/>
                  <a:ea typeface="Cambria" panose="02040503050406030204" pitchFamily="18" charset="0"/>
                </a:rPr>
                <a:t> </a:t>
              </a:r>
              <a:r>
                <a:rPr lang="en-US" sz="3200" dirty="0" err="1">
                  <a:solidFill>
                    <a:schemeClr val="accent2">
                      <a:lumMod val="75000"/>
                    </a:schemeClr>
                  </a:solidFill>
                  <a:latin typeface="Cambria" panose="02040503050406030204" pitchFamily="18" charset="0"/>
                  <a:ea typeface="Cambria" panose="02040503050406030204" pitchFamily="18" charset="0"/>
                </a:rPr>
                <a:t>sau</a:t>
              </a:r>
              <a:r>
                <a:rPr lang="en-US" sz="3200" dirty="0">
                  <a:solidFill>
                    <a:schemeClr val="accent2">
                      <a:lumMod val="75000"/>
                    </a:schemeClr>
                  </a:solidFill>
                  <a:latin typeface="Cambria" panose="02040503050406030204" pitchFamily="18" charset="0"/>
                  <a:ea typeface="Cambria" panose="02040503050406030204" pitchFamily="18" charset="0"/>
                </a:rPr>
                <a:t> </a:t>
              </a:r>
              <a:r>
                <a:rPr lang="en-US" sz="3200" dirty="0" err="1">
                  <a:solidFill>
                    <a:schemeClr val="accent2">
                      <a:lumMod val="75000"/>
                    </a:schemeClr>
                  </a:solidFill>
                  <a:latin typeface="Cambria" panose="02040503050406030204" pitchFamily="18" charset="0"/>
                  <a:ea typeface="Cambria" panose="02040503050406030204" pitchFamily="18" charset="0"/>
                </a:rPr>
                <a:t>cây</a:t>
              </a:r>
              <a:endParaRPr lang="en-US" sz="3200" dirty="0">
                <a:solidFill>
                  <a:schemeClr val="accent2">
                    <a:lumMod val="75000"/>
                  </a:schemeClr>
                </a:solidFill>
                <a:latin typeface="Cambria" panose="02040503050406030204" pitchFamily="18" charset="0"/>
                <a:ea typeface="Cambria" panose="02040503050406030204" pitchFamily="18" charset="0"/>
              </a:endParaRPr>
            </a:p>
            <a:p>
              <a:pPr lvl="0" fontAlgn="t"/>
              <a:r>
                <a:rPr lang="en-US" sz="3200" dirty="0" err="1">
                  <a:solidFill>
                    <a:schemeClr val="accent2">
                      <a:lumMod val="75000"/>
                    </a:schemeClr>
                  </a:solidFill>
                  <a:latin typeface="Cambria" panose="02040503050406030204" pitchFamily="18" charset="0"/>
                  <a:ea typeface="Cambria" panose="02040503050406030204" pitchFamily="18" charset="0"/>
                </a:rPr>
                <a:t>Òa</a:t>
              </a:r>
              <a:r>
                <a:rPr lang="en-US" sz="3200" dirty="0">
                  <a:solidFill>
                    <a:schemeClr val="accent2">
                      <a:lumMod val="75000"/>
                    </a:schemeClr>
                  </a:solidFill>
                  <a:latin typeface="Cambria" panose="02040503050406030204" pitchFamily="18" charset="0"/>
                  <a:ea typeface="Cambria" panose="02040503050406030204" pitchFamily="18" charset="0"/>
                </a:rPr>
                <a:t> </a:t>
              </a:r>
              <a:r>
                <a:rPr lang="en-US" sz="3200" dirty="0" err="1">
                  <a:solidFill>
                    <a:schemeClr val="accent2">
                      <a:lumMod val="75000"/>
                    </a:schemeClr>
                  </a:solidFill>
                  <a:latin typeface="Cambria" panose="02040503050406030204" pitchFamily="18" charset="0"/>
                  <a:ea typeface="Cambria" panose="02040503050406030204" pitchFamily="18" charset="0"/>
                </a:rPr>
                <a:t>ra</a:t>
              </a:r>
              <a:r>
                <a:rPr lang="en-US" sz="3200" dirty="0">
                  <a:solidFill>
                    <a:schemeClr val="accent2">
                      <a:lumMod val="75000"/>
                    </a:schemeClr>
                  </a:solidFill>
                  <a:latin typeface="Cambria" panose="02040503050406030204" pitchFamily="18" charset="0"/>
                  <a:ea typeface="Cambria" panose="02040503050406030204" pitchFamily="18" charset="0"/>
                </a:rPr>
                <a:t> </a:t>
              </a:r>
              <a:r>
                <a:rPr lang="en-US" sz="3200" dirty="0" err="1">
                  <a:solidFill>
                    <a:schemeClr val="accent2">
                      <a:lumMod val="75000"/>
                    </a:schemeClr>
                  </a:solidFill>
                  <a:latin typeface="Cambria" panose="02040503050406030204" pitchFamily="18" charset="0"/>
                  <a:ea typeface="Cambria" panose="02040503050406030204" pitchFamily="18" charset="0"/>
                </a:rPr>
                <a:t>ôm</a:t>
              </a:r>
              <a:r>
                <a:rPr lang="en-US" sz="3200" dirty="0">
                  <a:solidFill>
                    <a:schemeClr val="accent2">
                      <a:lumMod val="75000"/>
                    </a:schemeClr>
                  </a:solidFill>
                  <a:latin typeface="Cambria" panose="02040503050406030204" pitchFamily="18" charset="0"/>
                  <a:ea typeface="Cambria" panose="02040503050406030204" pitchFamily="18" charset="0"/>
                </a:rPr>
                <a:t> </a:t>
              </a:r>
              <a:r>
                <a:rPr lang="en-US" sz="3200" dirty="0" err="1">
                  <a:solidFill>
                    <a:schemeClr val="accent2">
                      <a:lumMod val="75000"/>
                    </a:schemeClr>
                  </a:solidFill>
                  <a:latin typeface="Cambria" panose="02040503050406030204" pitchFamily="18" charset="0"/>
                  <a:ea typeface="Cambria" panose="02040503050406030204" pitchFamily="18" charset="0"/>
                </a:rPr>
                <a:t>chặt</a:t>
              </a:r>
              <a:r>
                <a:rPr lang="en-US" sz="3200" dirty="0">
                  <a:solidFill>
                    <a:schemeClr val="accent2">
                      <a:lumMod val="75000"/>
                    </a:schemeClr>
                  </a:solidFill>
                  <a:latin typeface="Cambria" panose="02040503050406030204" pitchFamily="18" charset="0"/>
                  <a:ea typeface="Cambria" panose="02040503050406030204" pitchFamily="18" charset="0"/>
                </a:rPr>
                <a:t>.</a:t>
              </a:r>
            </a:p>
          </p:txBody>
        </p:sp>
      </p:grpSp>
    </p:spTree>
    <p:extLst>
      <p:ext uri="{BB962C8B-B14F-4D97-AF65-F5344CB8AC3E}">
        <p14:creationId xmlns:p14="http://schemas.microsoft.com/office/powerpoint/2010/main" val="269482773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par>
                                <p:cTn id="10" presetID="22" presetClass="entr" presetSubtype="1" fill="hold" nodeType="with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wipe(up)">
                                      <p:cBhvr>
                                        <p:cTn id="12" dur="500"/>
                                        <p:tgtEl>
                                          <p:spTgt spid="13"/>
                                        </p:tgtEl>
                                      </p:cBhvr>
                                    </p:animEffect>
                                  </p:childTnLst>
                                </p:cTn>
                              </p:par>
                              <p:par>
                                <p:cTn id="13" presetID="10" presetClass="entr" presetSubtype="0" fill="hold" nodeType="withEffect">
                                  <p:stCondLst>
                                    <p:cond delay="0"/>
                                  </p:stCondLst>
                                  <p:childTnLst>
                                    <p:set>
                                      <p:cBhvr>
                                        <p:cTn id="14" dur="1" fill="hold">
                                          <p:stCondLst>
                                            <p:cond delay="0"/>
                                          </p:stCondLst>
                                        </p:cTn>
                                        <p:tgtEl>
                                          <p:spTgt spid="12"/>
                                        </p:tgtEl>
                                        <p:attrNameLst>
                                          <p:attrName>style.visibility</p:attrName>
                                        </p:attrNameLst>
                                      </p:cBhvr>
                                      <p:to>
                                        <p:strVal val="visible"/>
                                      </p:to>
                                    </p:set>
                                    <p:animEffect transition="in" filter="fade">
                                      <p:cBhvr>
                                        <p:cTn id="15"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INKNOELEADERBOARD" val="-1092899605"/>
</p:tagLst>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2_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3_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2_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nc2px5lq">
      <a:majorFont>
        <a:latin typeface="字魂27号-布丁体"/>
        <a:ea typeface="字魂27号-布丁体"/>
        <a:cs typeface=""/>
      </a:majorFont>
      <a:minorFont>
        <a:latin typeface="字魂27号-布丁体"/>
        <a:ea typeface="字魂27号-布丁体"/>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1_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nc2px5lq">
      <a:majorFont>
        <a:latin typeface="字魂27号-布丁体"/>
        <a:ea typeface="字魂27号-布丁体"/>
        <a:cs typeface=""/>
      </a:majorFont>
      <a:minorFont>
        <a:latin typeface="字魂27号-布丁体"/>
        <a:ea typeface="字魂27号-布丁体"/>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nc2px5lq">
      <a:majorFont>
        <a:latin typeface="字魂27号-布丁体"/>
        <a:ea typeface="字魂27号-布丁体"/>
        <a:cs typeface=""/>
      </a:majorFont>
      <a:minorFont>
        <a:latin typeface="字魂27号-布丁体"/>
        <a:ea typeface="字魂27号-布丁体"/>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162</TotalTime>
  <Words>537</Words>
  <Application>Microsoft Office PowerPoint</Application>
  <PresentationFormat>Widescreen</PresentationFormat>
  <Paragraphs>88</Paragraphs>
  <Slides>17</Slides>
  <Notes>0</Notes>
  <HiddenSlides>0</HiddenSlides>
  <MMClips>1</MMClips>
  <ScaleCrop>false</ScaleCrop>
  <HeadingPairs>
    <vt:vector size="6" baseType="variant">
      <vt:variant>
        <vt:lpstr>Fonts Used</vt:lpstr>
      </vt:variant>
      <vt:variant>
        <vt:i4>20</vt:i4>
      </vt:variant>
      <vt:variant>
        <vt:lpstr>Theme</vt:lpstr>
      </vt:variant>
      <vt:variant>
        <vt:i4>7</vt:i4>
      </vt:variant>
      <vt:variant>
        <vt:lpstr>Slide Titles</vt:lpstr>
      </vt:variant>
      <vt:variant>
        <vt:i4>17</vt:i4>
      </vt:variant>
    </vt:vector>
  </HeadingPairs>
  <TitlesOfParts>
    <vt:vector size="44" baseType="lpstr">
      <vt:lpstr>#9Slide05 Bodega Script</vt:lpstr>
      <vt:lpstr>#9Slide06 SVNBlow Brush</vt:lpstr>
      <vt:lpstr>UYa Respective</vt:lpstr>
      <vt:lpstr>#9Slide05 ViceroyJF</vt:lpstr>
      <vt:lpstr>Wingdings</vt:lpstr>
      <vt:lpstr>等线</vt:lpstr>
      <vt:lpstr>阿里巴巴普惠体 M</vt:lpstr>
      <vt:lpstr>字魂27号-布丁体</vt:lpstr>
      <vt:lpstr>Cambria</vt:lpstr>
      <vt:lpstr>SVN-Dancing Script</vt:lpstr>
      <vt:lpstr>UTM Aquarelle</vt:lpstr>
      <vt:lpstr>Times New Roman</vt:lpstr>
      <vt:lpstr>汉仪综艺体简</vt:lpstr>
      <vt:lpstr>Arial</vt:lpstr>
      <vt:lpstr>UTM Avo</vt:lpstr>
      <vt:lpstr>等线 Light</vt:lpstr>
      <vt:lpstr>UTM Scriptina KT</vt:lpstr>
      <vt:lpstr>#9Slide07 HoneyCream</vt:lpstr>
      <vt:lpstr>思源黑体 CN Bold</vt:lpstr>
      <vt:lpstr>SVN-Newton</vt:lpstr>
      <vt:lpstr>Office 主题​​</vt:lpstr>
      <vt:lpstr>1_Office 主题​​</vt:lpstr>
      <vt:lpstr>2_Office 主题​​</vt:lpstr>
      <vt:lpstr>3_Office 主题​​</vt:lpstr>
      <vt:lpstr>2_Office 主题</vt:lpstr>
      <vt:lpstr>1_Office 主题</vt:lpstr>
      <vt:lpstr>Office 主题</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Laptop T&amp;T</dc:creator>
  <cp:lastModifiedBy>Nguyễn Thị Hồng Linh</cp:lastModifiedBy>
  <cp:revision>40</cp:revision>
  <dcterms:created xsi:type="dcterms:W3CDTF">2022-10-30T10:50:15Z</dcterms:created>
  <dcterms:modified xsi:type="dcterms:W3CDTF">2022-11-09T16:27:46Z</dcterms:modified>
</cp:coreProperties>
</file>